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4349" r:id="rId1"/>
  </p:sldMasterIdLst>
  <p:notesMasterIdLst>
    <p:notesMasterId r:id="rId18"/>
  </p:notesMasterIdLst>
  <p:sldIdLst>
    <p:sldId id="303" r:id="rId2"/>
    <p:sldId id="304" r:id="rId3"/>
    <p:sldId id="483" r:id="rId4"/>
    <p:sldId id="489" r:id="rId5"/>
    <p:sldId id="487" r:id="rId6"/>
    <p:sldId id="338" r:id="rId7"/>
    <p:sldId id="485" r:id="rId8"/>
    <p:sldId id="490" r:id="rId9"/>
    <p:sldId id="494" r:id="rId10"/>
    <p:sldId id="488" r:id="rId11"/>
    <p:sldId id="496" r:id="rId12"/>
    <p:sldId id="497" r:id="rId13"/>
    <p:sldId id="493" r:id="rId14"/>
    <p:sldId id="491" r:id="rId15"/>
    <p:sldId id="318" r:id="rId16"/>
    <p:sldId id="492" r:id="rId17"/>
  </p:sldIdLst>
  <p:sldSz cx="9144000" cy="6858000" type="screen4x3"/>
  <p:notesSz cx="6858000" cy="9144000"/>
  <p:defaultTextStyle>
    <a:defPPr>
      <a:defRPr lang="en-US"/>
    </a:defPPr>
    <a:lvl1pPr algn="l" defTabSz="457200" rtl="0" eaLnBrk="0" fontAlgn="base" hangingPunct="0">
      <a:spcBef>
        <a:spcPct val="0"/>
      </a:spcBef>
      <a:spcAft>
        <a:spcPct val="0"/>
      </a:spcAft>
      <a:defRPr kern="1200">
        <a:solidFill>
          <a:schemeClr val="tx1"/>
        </a:solidFill>
        <a:latin typeface="Calibri" panose="020F0502020204030204" pitchFamily="34" charset="0"/>
        <a:ea typeface="+mn-ea"/>
        <a:cs typeface="+mn-cs"/>
      </a:defRPr>
    </a:lvl1pPr>
    <a:lvl2pPr marL="457200" algn="l" defTabSz="457200" rtl="0" eaLnBrk="0" fontAlgn="base" hangingPunct="0">
      <a:spcBef>
        <a:spcPct val="0"/>
      </a:spcBef>
      <a:spcAft>
        <a:spcPct val="0"/>
      </a:spcAft>
      <a:defRPr kern="1200">
        <a:solidFill>
          <a:schemeClr val="tx1"/>
        </a:solidFill>
        <a:latin typeface="Calibri" panose="020F0502020204030204" pitchFamily="34" charset="0"/>
        <a:ea typeface="+mn-ea"/>
        <a:cs typeface="+mn-cs"/>
      </a:defRPr>
    </a:lvl2pPr>
    <a:lvl3pPr marL="914400" algn="l" defTabSz="457200" rtl="0" eaLnBrk="0" fontAlgn="base" hangingPunct="0">
      <a:spcBef>
        <a:spcPct val="0"/>
      </a:spcBef>
      <a:spcAft>
        <a:spcPct val="0"/>
      </a:spcAft>
      <a:defRPr kern="1200">
        <a:solidFill>
          <a:schemeClr val="tx1"/>
        </a:solidFill>
        <a:latin typeface="Calibri" panose="020F0502020204030204" pitchFamily="34" charset="0"/>
        <a:ea typeface="+mn-ea"/>
        <a:cs typeface="+mn-cs"/>
      </a:defRPr>
    </a:lvl3pPr>
    <a:lvl4pPr marL="1371600" algn="l" defTabSz="457200" rtl="0" eaLnBrk="0" fontAlgn="base" hangingPunct="0">
      <a:spcBef>
        <a:spcPct val="0"/>
      </a:spcBef>
      <a:spcAft>
        <a:spcPct val="0"/>
      </a:spcAft>
      <a:defRPr kern="1200">
        <a:solidFill>
          <a:schemeClr val="tx1"/>
        </a:solidFill>
        <a:latin typeface="Calibri" panose="020F0502020204030204" pitchFamily="34" charset="0"/>
        <a:ea typeface="+mn-ea"/>
        <a:cs typeface="+mn-cs"/>
      </a:defRPr>
    </a:lvl4pPr>
    <a:lvl5pPr marL="1828800" algn="l" defTabSz="457200" rtl="0" eaLnBrk="0" fontAlgn="base" hangingPunct="0">
      <a:spcBef>
        <a:spcPct val="0"/>
      </a:spcBef>
      <a:spcAft>
        <a:spcPct val="0"/>
      </a:spcAft>
      <a:defRPr kern="1200">
        <a:solidFill>
          <a:schemeClr val="tx1"/>
        </a:solidFill>
        <a:latin typeface="Calibri" panose="020F0502020204030204" pitchFamily="34" charset="0"/>
        <a:ea typeface="+mn-ea"/>
        <a:cs typeface="+mn-cs"/>
      </a:defRPr>
    </a:lvl5pPr>
    <a:lvl6pPr marL="2286000" algn="l" defTabSz="914400" rtl="0" eaLnBrk="1" latinLnBrk="0" hangingPunct="1">
      <a:defRPr kern="1200">
        <a:solidFill>
          <a:schemeClr val="tx1"/>
        </a:solidFill>
        <a:latin typeface="Calibri" panose="020F0502020204030204" pitchFamily="34" charset="0"/>
        <a:ea typeface="+mn-ea"/>
        <a:cs typeface="+mn-cs"/>
      </a:defRPr>
    </a:lvl6pPr>
    <a:lvl7pPr marL="2743200" algn="l" defTabSz="914400" rtl="0" eaLnBrk="1" latinLnBrk="0" hangingPunct="1">
      <a:defRPr kern="1200">
        <a:solidFill>
          <a:schemeClr val="tx1"/>
        </a:solidFill>
        <a:latin typeface="Calibri" panose="020F0502020204030204" pitchFamily="34" charset="0"/>
        <a:ea typeface="+mn-ea"/>
        <a:cs typeface="+mn-cs"/>
      </a:defRPr>
    </a:lvl7pPr>
    <a:lvl8pPr marL="3200400" algn="l" defTabSz="914400" rtl="0" eaLnBrk="1" latinLnBrk="0" hangingPunct="1">
      <a:defRPr kern="1200">
        <a:solidFill>
          <a:schemeClr val="tx1"/>
        </a:solidFill>
        <a:latin typeface="Calibri" panose="020F0502020204030204" pitchFamily="34" charset="0"/>
        <a:ea typeface="+mn-ea"/>
        <a:cs typeface="+mn-cs"/>
      </a:defRPr>
    </a:lvl8pPr>
    <a:lvl9pPr marL="3657600" algn="l" defTabSz="914400" rtl="0" eaLnBrk="1" latinLnBrk="0" hangingPunct="1">
      <a:defRPr kern="1200">
        <a:solidFill>
          <a:schemeClr val="tx1"/>
        </a:solidFill>
        <a:latin typeface="Calibri" panose="020F0502020204030204" pitchFamily="34" charset="0"/>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793D81CF-94F2-401A-BA57-92F5A7B2D0C5}" styleName="Estilo Médio 1">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lt1"/>
          </a:solidFill>
        </a:fill>
      </a:tcStyle>
    </a:lastRow>
    <a:firstRow>
      <a:tcTxStyle b="on">
        <a:fontRef idx="minor">
          <a:scrgbClr r="0" g="0" b="0"/>
        </a:fontRef>
        <a:schemeClr val="lt1"/>
      </a:tcTxStyle>
      <a:tcStyle>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4191" autoAdjust="0"/>
    <p:restoredTop sz="94660" autoAdjust="0"/>
  </p:normalViewPr>
  <p:slideViewPr>
    <p:cSldViewPr>
      <p:cViewPr varScale="1">
        <p:scale>
          <a:sx n="68" d="100"/>
          <a:sy n="68" d="100"/>
        </p:scale>
        <p:origin x="1500" y="60"/>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66" d="100"/>
        <a:sy n="66" d="100"/>
      </p:scale>
      <p:origin x="0" y="3150"/>
    </p:cViewPr>
  </p:sorter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notesMaster" Target="notesMasters/notesMaster1.xml"/><Relationship Id="rId3" Type="http://schemas.openxmlformats.org/officeDocument/2006/relationships/slide" Target="slides/slide2.xml"/><Relationship Id="rId21" Type="http://schemas.openxmlformats.org/officeDocument/2006/relationships/theme" Target="theme/theme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5" Type="http://schemas.openxmlformats.org/officeDocument/2006/relationships/slide" Target="slides/slide4.xml"/><Relationship Id="rId15" Type="http://schemas.openxmlformats.org/officeDocument/2006/relationships/slide" Target="slides/slide14.xml"/><Relationship Id="rId10" Type="http://schemas.openxmlformats.org/officeDocument/2006/relationships/slide" Target="slides/slide9.xml"/><Relationship Id="rId19"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tableStyles" Target="tableStyles.xml"/></Relationships>
</file>

<file path=ppt/diagrams/_rels/data1.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image" Target="../media/image12.png"/><Relationship Id="rId7" Type="http://schemas.openxmlformats.org/officeDocument/2006/relationships/image" Target="../media/image16.png"/><Relationship Id="rId12" Type="http://schemas.openxmlformats.org/officeDocument/2006/relationships/image" Target="../media/image21.svg"/><Relationship Id="rId2" Type="http://schemas.openxmlformats.org/officeDocument/2006/relationships/image" Target="../media/image11.svg"/><Relationship Id="rId1" Type="http://schemas.openxmlformats.org/officeDocument/2006/relationships/image" Target="../media/image10.png"/><Relationship Id="rId6" Type="http://schemas.openxmlformats.org/officeDocument/2006/relationships/image" Target="../media/image15.svg"/><Relationship Id="rId11" Type="http://schemas.openxmlformats.org/officeDocument/2006/relationships/image" Target="../media/image20.png"/><Relationship Id="rId5" Type="http://schemas.openxmlformats.org/officeDocument/2006/relationships/image" Target="../media/image14.png"/><Relationship Id="rId10" Type="http://schemas.openxmlformats.org/officeDocument/2006/relationships/image" Target="../media/image19.svg"/><Relationship Id="rId4" Type="http://schemas.openxmlformats.org/officeDocument/2006/relationships/image" Target="../media/image13.svg"/><Relationship Id="rId9" Type="http://schemas.openxmlformats.org/officeDocument/2006/relationships/image" Target="../media/image18.png"/></Relationships>
</file>

<file path=ppt/diagrams/_rels/data2.xml.rels><?xml version="1.0" encoding="UTF-8" standalone="yes"?>
<Relationships xmlns="http://schemas.openxmlformats.org/package/2006/relationships"><Relationship Id="rId8" Type="http://schemas.openxmlformats.org/officeDocument/2006/relationships/image" Target="../media/image11.svg"/><Relationship Id="rId3" Type="http://schemas.openxmlformats.org/officeDocument/2006/relationships/image" Target="../media/image24.png"/><Relationship Id="rId7" Type="http://schemas.openxmlformats.org/officeDocument/2006/relationships/image" Target="../media/image10.png"/><Relationship Id="rId2" Type="http://schemas.openxmlformats.org/officeDocument/2006/relationships/image" Target="../media/image23.svg"/><Relationship Id="rId1" Type="http://schemas.openxmlformats.org/officeDocument/2006/relationships/image" Target="../media/image22.png"/><Relationship Id="rId6" Type="http://schemas.openxmlformats.org/officeDocument/2006/relationships/image" Target="../media/image27.svg"/><Relationship Id="rId5" Type="http://schemas.openxmlformats.org/officeDocument/2006/relationships/image" Target="../media/image26.png"/><Relationship Id="rId4" Type="http://schemas.openxmlformats.org/officeDocument/2006/relationships/image" Target="../media/image25.svg"/></Relationships>
</file>

<file path=ppt/diagrams/_rels/drawing1.xml.rels><?xml version="1.0" encoding="UTF-8" standalone="yes"?>
<Relationships xmlns="http://schemas.openxmlformats.org/package/2006/relationships"><Relationship Id="rId8" Type="http://schemas.openxmlformats.org/officeDocument/2006/relationships/image" Target="../media/image17.svg"/><Relationship Id="rId3" Type="http://schemas.openxmlformats.org/officeDocument/2006/relationships/image" Target="../media/image12.png"/><Relationship Id="rId7" Type="http://schemas.openxmlformats.org/officeDocument/2006/relationships/image" Target="../media/image16.png"/><Relationship Id="rId12" Type="http://schemas.openxmlformats.org/officeDocument/2006/relationships/image" Target="../media/image21.svg"/><Relationship Id="rId2" Type="http://schemas.openxmlformats.org/officeDocument/2006/relationships/image" Target="../media/image11.svg"/><Relationship Id="rId1" Type="http://schemas.openxmlformats.org/officeDocument/2006/relationships/image" Target="../media/image10.png"/><Relationship Id="rId6" Type="http://schemas.openxmlformats.org/officeDocument/2006/relationships/image" Target="../media/image15.svg"/><Relationship Id="rId11" Type="http://schemas.openxmlformats.org/officeDocument/2006/relationships/image" Target="../media/image20.png"/><Relationship Id="rId5" Type="http://schemas.openxmlformats.org/officeDocument/2006/relationships/image" Target="../media/image14.png"/><Relationship Id="rId10" Type="http://schemas.openxmlformats.org/officeDocument/2006/relationships/image" Target="../media/image19.svg"/><Relationship Id="rId4" Type="http://schemas.openxmlformats.org/officeDocument/2006/relationships/image" Target="../media/image13.svg"/><Relationship Id="rId9" Type="http://schemas.openxmlformats.org/officeDocument/2006/relationships/image" Target="../media/image18.png"/></Relationships>
</file>

<file path=ppt/diagrams/_rels/drawing2.xml.rels><?xml version="1.0" encoding="UTF-8" standalone="yes"?>
<Relationships xmlns="http://schemas.openxmlformats.org/package/2006/relationships"><Relationship Id="rId8" Type="http://schemas.openxmlformats.org/officeDocument/2006/relationships/image" Target="../media/image11.svg"/><Relationship Id="rId3" Type="http://schemas.openxmlformats.org/officeDocument/2006/relationships/image" Target="../media/image24.png"/><Relationship Id="rId7" Type="http://schemas.openxmlformats.org/officeDocument/2006/relationships/image" Target="../media/image10.png"/><Relationship Id="rId2" Type="http://schemas.openxmlformats.org/officeDocument/2006/relationships/image" Target="../media/image23.svg"/><Relationship Id="rId1" Type="http://schemas.openxmlformats.org/officeDocument/2006/relationships/image" Target="../media/image22.png"/><Relationship Id="rId6" Type="http://schemas.openxmlformats.org/officeDocument/2006/relationships/image" Target="../media/image27.svg"/><Relationship Id="rId5" Type="http://schemas.openxmlformats.org/officeDocument/2006/relationships/image" Target="../media/image26.png"/><Relationship Id="rId4" Type="http://schemas.openxmlformats.org/officeDocument/2006/relationships/image" Target="../media/image25.svg"/></Relationships>
</file>

<file path=ppt/diagrams/colors1.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C18FAE7A-C7EE-4402-AF2E-F6D16C4DAC55}" type="doc">
      <dgm:prSet loTypeId="urn:microsoft.com/office/officeart/2018/2/layout/IconCircleList" loCatId="icon" qsTypeId="urn:microsoft.com/office/officeart/2005/8/quickstyle/simple1" qsCatId="simple" csTypeId="urn:microsoft.com/office/officeart/2005/8/colors/accent1_2" csCatId="accent1" phldr="1"/>
      <dgm:spPr/>
      <dgm:t>
        <a:bodyPr/>
        <a:lstStyle/>
        <a:p>
          <a:endParaRPr lang="en-US"/>
        </a:p>
      </dgm:t>
    </dgm:pt>
    <dgm:pt modelId="{8F52BB8B-F35F-4821-95B6-59E4ECFD809A}">
      <dgm:prSet custT="1"/>
      <dgm:spPr/>
      <dgm:t>
        <a:bodyPr/>
        <a:lstStyle/>
        <a:p>
          <a:pPr algn="just">
            <a:lnSpc>
              <a:spcPct val="100000"/>
            </a:lnSpc>
          </a:pPr>
          <a:r>
            <a:rPr lang="pt-BR" sz="1500"/>
            <a:t>Diminuição no peso e nas dimensões das estruturas.</a:t>
          </a:r>
          <a:endParaRPr lang="en-US" sz="1500"/>
        </a:p>
      </dgm:t>
    </dgm:pt>
    <dgm:pt modelId="{326D1DD2-8270-4136-AB25-894911BD852E}" type="parTrans" cxnId="{7D0A3CE5-3935-4D50-8558-4F18FD04D420}">
      <dgm:prSet/>
      <dgm:spPr/>
      <dgm:t>
        <a:bodyPr/>
        <a:lstStyle/>
        <a:p>
          <a:pPr algn="just"/>
          <a:endParaRPr lang="en-US" sz="1500"/>
        </a:p>
      </dgm:t>
    </dgm:pt>
    <dgm:pt modelId="{20F3720E-4C4A-4B75-A9C6-2D90F4CE3B8F}" type="sibTrans" cxnId="{7D0A3CE5-3935-4D50-8558-4F18FD04D420}">
      <dgm:prSet/>
      <dgm:spPr/>
      <dgm:t>
        <a:bodyPr/>
        <a:lstStyle/>
        <a:p>
          <a:pPr algn="just">
            <a:lnSpc>
              <a:spcPct val="100000"/>
            </a:lnSpc>
          </a:pPr>
          <a:endParaRPr lang="en-US" sz="1500"/>
        </a:p>
      </dgm:t>
    </dgm:pt>
    <dgm:pt modelId="{A4311D3C-7CB9-4433-8291-617AA743EF5C}">
      <dgm:prSet custT="1"/>
      <dgm:spPr/>
      <dgm:t>
        <a:bodyPr/>
        <a:lstStyle/>
        <a:p>
          <a:pPr algn="just">
            <a:lnSpc>
              <a:spcPct val="100000"/>
            </a:lnSpc>
          </a:pPr>
          <a:r>
            <a:rPr lang="pt-BR" sz="1500" dirty="0"/>
            <a:t>Permite vãos maiores com menor custo em fundações.</a:t>
          </a:r>
          <a:endParaRPr lang="en-US" sz="1500" dirty="0"/>
        </a:p>
      </dgm:t>
    </dgm:pt>
    <dgm:pt modelId="{424BC5D9-8C60-498E-A186-3E5EA9ED848D}" type="parTrans" cxnId="{C8A76EFB-558E-446C-9D86-ADD21A574A3E}">
      <dgm:prSet/>
      <dgm:spPr/>
      <dgm:t>
        <a:bodyPr/>
        <a:lstStyle/>
        <a:p>
          <a:pPr algn="just"/>
          <a:endParaRPr lang="en-US" sz="1500"/>
        </a:p>
      </dgm:t>
    </dgm:pt>
    <dgm:pt modelId="{6A404ADC-58E3-4C0E-ADA9-556ED66C9C7D}" type="sibTrans" cxnId="{C8A76EFB-558E-446C-9D86-ADD21A574A3E}">
      <dgm:prSet/>
      <dgm:spPr/>
      <dgm:t>
        <a:bodyPr/>
        <a:lstStyle/>
        <a:p>
          <a:pPr algn="just">
            <a:lnSpc>
              <a:spcPct val="100000"/>
            </a:lnSpc>
          </a:pPr>
          <a:endParaRPr lang="en-US" sz="1500"/>
        </a:p>
      </dgm:t>
    </dgm:pt>
    <dgm:pt modelId="{B223AD4C-ACAD-4DF5-BFA2-3A664BE8800C}">
      <dgm:prSet custT="1"/>
      <dgm:spPr/>
      <dgm:t>
        <a:bodyPr/>
        <a:lstStyle/>
        <a:p>
          <a:pPr algn="just">
            <a:lnSpc>
              <a:spcPct val="100000"/>
            </a:lnSpc>
          </a:pPr>
          <a:r>
            <a:rPr lang="pt-BR" sz="1500" dirty="0"/>
            <a:t>Maior rapidez na execução que o C.A.(</a:t>
          </a:r>
          <a:r>
            <a:rPr lang="pt-BR" sz="1500" i="1" dirty="0"/>
            <a:t>in loco</a:t>
          </a:r>
          <a:r>
            <a:rPr lang="pt-BR" sz="1500" dirty="0"/>
            <a:t>).</a:t>
          </a:r>
          <a:endParaRPr lang="en-US" sz="1500" dirty="0"/>
        </a:p>
      </dgm:t>
    </dgm:pt>
    <dgm:pt modelId="{523C6EAB-0565-438A-BB43-6C185D30E0C0}" type="parTrans" cxnId="{A8F5CEE1-45FE-4517-9A11-DF4301702191}">
      <dgm:prSet/>
      <dgm:spPr/>
      <dgm:t>
        <a:bodyPr/>
        <a:lstStyle/>
        <a:p>
          <a:pPr algn="just"/>
          <a:endParaRPr lang="en-US" sz="1500"/>
        </a:p>
      </dgm:t>
    </dgm:pt>
    <dgm:pt modelId="{4126F88A-FB64-4DE8-BC2C-364B855B15CD}" type="sibTrans" cxnId="{A8F5CEE1-45FE-4517-9A11-DF4301702191}">
      <dgm:prSet/>
      <dgm:spPr/>
      <dgm:t>
        <a:bodyPr/>
        <a:lstStyle/>
        <a:p>
          <a:pPr algn="just">
            <a:lnSpc>
              <a:spcPct val="100000"/>
            </a:lnSpc>
          </a:pPr>
          <a:endParaRPr lang="en-US" sz="1500"/>
        </a:p>
      </dgm:t>
    </dgm:pt>
    <dgm:pt modelId="{AC129C1F-32F3-4A29-938A-8640A315ECD6}">
      <dgm:prSet custT="1"/>
      <dgm:spPr/>
      <dgm:t>
        <a:bodyPr/>
        <a:lstStyle/>
        <a:p>
          <a:pPr algn="just">
            <a:lnSpc>
              <a:spcPct val="100000"/>
            </a:lnSpc>
          </a:pPr>
          <a:r>
            <a:rPr lang="pt-BR" sz="1500" dirty="0"/>
            <a:t>Facilidade de montagem e menor preço de transporte que C.A. pré-moldado.</a:t>
          </a:r>
          <a:endParaRPr lang="en-US" sz="1500" dirty="0"/>
        </a:p>
      </dgm:t>
    </dgm:pt>
    <dgm:pt modelId="{98724B8A-EA7D-441C-B6A9-3EF436414415}" type="parTrans" cxnId="{03971086-9B01-4B24-9EF5-0D4F296F128B}">
      <dgm:prSet/>
      <dgm:spPr/>
      <dgm:t>
        <a:bodyPr/>
        <a:lstStyle/>
        <a:p>
          <a:pPr algn="just"/>
          <a:endParaRPr lang="en-US" sz="1500"/>
        </a:p>
      </dgm:t>
    </dgm:pt>
    <dgm:pt modelId="{B1C09989-417D-431F-A2DA-6D23EA848F13}" type="sibTrans" cxnId="{03971086-9B01-4B24-9EF5-0D4F296F128B}">
      <dgm:prSet/>
      <dgm:spPr/>
      <dgm:t>
        <a:bodyPr/>
        <a:lstStyle/>
        <a:p>
          <a:pPr algn="just">
            <a:lnSpc>
              <a:spcPct val="100000"/>
            </a:lnSpc>
          </a:pPr>
          <a:endParaRPr lang="en-US" sz="1500"/>
        </a:p>
      </dgm:t>
    </dgm:pt>
    <dgm:pt modelId="{9B62202C-6DB6-456C-BCC5-C853EBDA4BB8}">
      <dgm:prSet custT="1"/>
      <dgm:spPr/>
      <dgm:t>
        <a:bodyPr/>
        <a:lstStyle/>
        <a:p>
          <a:pPr algn="just">
            <a:lnSpc>
              <a:spcPct val="100000"/>
            </a:lnSpc>
          </a:pPr>
          <a:r>
            <a:rPr lang="pt-BR" sz="1500"/>
            <a:t>Permite acréscimos e reforços sem muitas dificuldades.</a:t>
          </a:r>
          <a:endParaRPr lang="en-US" sz="1500"/>
        </a:p>
      </dgm:t>
    </dgm:pt>
    <dgm:pt modelId="{F33E6169-596F-4EB7-AF80-17390B30D2B9}" type="parTrans" cxnId="{E9D5CBA6-09AB-4FD6-9DFD-E13278F936FF}">
      <dgm:prSet/>
      <dgm:spPr/>
      <dgm:t>
        <a:bodyPr/>
        <a:lstStyle/>
        <a:p>
          <a:pPr algn="just"/>
          <a:endParaRPr lang="en-US" sz="1500"/>
        </a:p>
      </dgm:t>
    </dgm:pt>
    <dgm:pt modelId="{A505A08C-C878-4693-A700-22CE440BE1A9}" type="sibTrans" cxnId="{E9D5CBA6-09AB-4FD6-9DFD-E13278F936FF}">
      <dgm:prSet/>
      <dgm:spPr/>
      <dgm:t>
        <a:bodyPr/>
        <a:lstStyle/>
        <a:p>
          <a:pPr algn="just">
            <a:lnSpc>
              <a:spcPct val="100000"/>
            </a:lnSpc>
          </a:pPr>
          <a:endParaRPr lang="en-US" sz="1500"/>
        </a:p>
      </dgm:t>
    </dgm:pt>
    <dgm:pt modelId="{5BD7B204-4EA4-4C9E-906F-6E555F7C6D99}">
      <dgm:prSet custT="1"/>
      <dgm:spPr/>
      <dgm:t>
        <a:bodyPr/>
        <a:lstStyle/>
        <a:p>
          <a:pPr algn="just">
            <a:lnSpc>
              <a:spcPct val="100000"/>
            </a:lnSpc>
          </a:pPr>
          <a:r>
            <a:rPr lang="pt-BR" sz="1500" dirty="0"/>
            <a:t>Permite desmontagem para reuso ou venda como sucata.</a:t>
          </a:r>
          <a:endParaRPr lang="en-US" sz="1500" dirty="0"/>
        </a:p>
      </dgm:t>
    </dgm:pt>
    <dgm:pt modelId="{E19E334A-A979-4B6B-9D4F-55A485EB1844}" type="parTrans" cxnId="{25A19100-4090-44AD-BC24-8D4530498E67}">
      <dgm:prSet/>
      <dgm:spPr/>
      <dgm:t>
        <a:bodyPr/>
        <a:lstStyle/>
        <a:p>
          <a:pPr algn="just"/>
          <a:endParaRPr lang="en-US" sz="1500"/>
        </a:p>
      </dgm:t>
    </dgm:pt>
    <dgm:pt modelId="{7043DB40-C4E4-4DB9-B998-FA5BF73AA652}" type="sibTrans" cxnId="{25A19100-4090-44AD-BC24-8D4530498E67}">
      <dgm:prSet/>
      <dgm:spPr/>
      <dgm:t>
        <a:bodyPr/>
        <a:lstStyle/>
        <a:p>
          <a:pPr algn="just"/>
          <a:endParaRPr lang="en-US" sz="1500"/>
        </a:p>
      </dgm:t>
    </dgm:pt>
    <dgm:pt modelId="{D7AF0F31-F1A4-431E-B235-AAC92EB413A5}" type="pres">
      <dgm:prSet presAssocID="{C18FAE7A-C7EE-4402-AF2E-F6D16C4DAC55}" presName="root" presStyleCnt="0">
        <dgm:presLayoutVars>
          <dgm:dir/>
          <dgm:resizeHandles val="exact"/>
        </dgm:presLayoutVars>
      </dgm:prSet>
      <dgm:spPr/>
    </dgm:pt>
    <dgm:pt modelId="{D99284B2-9F1F-43A8-9B55-41EFAC740F4B}" type="pres">
      <dgm:prSet presAssocID="{C18FAE7A-C7EE-4402-AF2E-F6D16C4DAC55}" presName="container" presStyleCnt="0">
        <dgm:presLayoutVars>
          <dgm:dir/>
          <dgm:resizeHandles val="exact"/>
        </dgm:presLayoutVars>
      </dgm:prSet>
      <dgm:spPr/>
    </dgm:pt>
    <dgm:pt modelId="{1134EF67-809F-4F26-B3D8-101170A48C52}" type="pres">
      <dgm:prSet presAssocID="{8F52BB8B-F35F-4821-95B6-59E4ECFD809A}" presName="compNode" presStyleCnt="0"/>
      <dgm:spPr/>
    </dgm:pt>
    <dgm:pt modelId="{36F46FEA-ACB5-4540-83A3-34884809CE41}" type="pres">
      <dgm:prSet presAssocID="{8F52BB8B-F35F-4821-95B6-59E4ECFD809A}" presName="iconBgRect" presStyleLbl="bgShp" presStyleIdx="0" presStyleCnt="6"/>
      <dgm:spPr/>
    </dgm:pt>
    <dgm:pt modelId="{D8B8D7C2-56B4-43BE-B84D-E6401A7CE612}" type="pres">
      <dgm:prSet presAssocID="{8F52BB8B-F35F-4821-95B6-59E4ECFD809A}" presName="iconRect" presStyleLbl="node1" presStyleIdx="0" presStyleCnt="6"/>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dgm:spPr>
      <dgm:extLst>
        <a:ext uri="{E40237B7-FDA0-4F09-8148-C483321AD2D9}">
          <dgm14:cNvPr xmlns:dgm14="http://schemas.microsoft.com/office/drawing/2010/diagram" id="0" name="" descr="Marca de seleção"/>
        </a:ext>
      </dgm:extLst>
    </dgm:pt>
    <dgm:pt modelId="{F446823F-4296-4DC1-9BCC-300529E58D96}" type="pres">
      <dgm:prSet presAssocID="{8F52BB8B-F35F-4821-95B6-59E4ECFD809A}" presName="spaceRect" presStyleCnt="0"/>
      <dgm:spPr/>
    </dgm:pt>
    <dgm:pt modelId="{8EFC501F-DB20-47D9-AB8C-A20CB9DBF2FB}" type="pres">
      <dgm:prSet presAssocID="{8F52BB8B-F35F-4821-95B6-59E4ECFD809A}" presName="textRect" presStyleLbl="revTx" presStyleIdx="0" presStyleCnt="6">
        <dgm:presLayoutVars>
          <dgm:chMax val="1"/>
          <dgm:chPref val="1"/>
        </dgm:presLayoutVars>
      </dgm:prSet>
      <dgm:spPr/>
    </dgm:pt>
    <dgm:pt modelId="{FA0928CD-D146-4434-BF80-538267752DE6}" type="pres">
      <dgm:prSet presAssocID="{20F3720E-4C4A-4B75-A9C6-2D90F4CE3B8F}" presName="sibTrans" presStyleLbl="sibTrans2D1" presStyleIdx="0" presStyleCnt="0"/>
      <dgm:spPr/>
    </dgm:pt>
    <dgm:pt modelId="{5E2BFF4D-04AC-479D-8CAC-689D0A8358D4}" type="pres">
      <dgm:prSet presAssocID="{A4311D3C-7CB9-4433-8291-617AA743EF5C}" presName="compNode" presStyleCnt="0"/>
      <dgm:spPr/>
    </dgm:pt>
    <dgm:pt modelId="{D9C4260E-5CF3-4AF2-B699-E3A1BB690A09}" type="pres">
      <dgm:prSet presAssocID="{A4311D3C-7CB9-4433-8291-617AA743EF5C}" presName="iconBgRect" presStyleLbl="bgShp" presStyleIdx="1" presStyleCnt="6"/>
      <dgm:spPr/>
    </dgm:pt>
    <dgm:pt modelId="{BB635EC7-E790-46ED-8A54-D6D85125B9A4}" type="pres">
      <dgm:prSet presAssocID="{A4311D3C-7CB9-4433-8291-617AA743EF5C}" presName="iconRect" presStyleLbl="node1" presStyleIdx="1" presStyleCnt="6"/>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dgm:spPr>
      <dgm:extLst>
        <a:ext uri="{E40237B7-FDA0-4F09-8148-C483321AD2D9}">
          <dgm14:cNvPr xmlns:dgm14="http://schemas.microsoft.com/office/drawing/2010/diagram" id="0" name="" descr="Dólar"/>
        </a:ext>
      </dgm:extLst>
    </dgm:pt>
    <dgm:pt modelId="{36BB83CA-0AA1-4034-A6C8-72D94E06F420}" type="pres">
      <dgm:prSet presAssocID="{A4311D3C-7CB9-4433-8291-617AA743EF5C}" presName="spaceRect" presStyleCnt="0"/>
      <dgm:spPr/>
    </dgm:pt>
    <dgm:pt modelId="{B879E72E-F53A-4E37-B2BA-EF564E8D462E}" type="pres">
      <dgm:prSet presAssocID="{A4311D3C-7CB9-4433-8291-617AA743EF5C}" presName="textRect" presStyleLbl="revTx" presStyleIdx="1" presStyleCnt="6">
        <dgm:presLayoutVars>
          <dgm:chMax val="1"/>
          <dgm:chPref val="1"/>
        </dgm:presLayoutVars>
      </dgm:prSet>
      <dgm:spPr/>
    </dgm:pt>
    <dgm:pt modelId="{4A46B485-CD6B-4CE2-ABC7-8FE0CF4ED55E}" type="pres">
      <dgm:prSet presAssocID="{6A404ADC-58E3-4C0E-ADA9-556ED66C9C7D}" presName="sibTrans" presStyleLbl="sibTrans2D1" presStyleIdx="0" presStyleCnt="0"/>
      <dgm:spPr/>
    </dgm:pt>
    <dgm:pt modelId="{42200D45-8D01-4DCB-8441-E9E868657077}" type="pres">
      <dgm:prSet presAssocID="{B223AD4C-ACAD-4DF5-BFA2-3A664BE8800C}" presName="compNode" presStyleCnt="0"/>
      <dgm:spPr/>
    </dgm:pt>
    <dgm:pt modelId="{1C0B1CD4-AB24-4478-A2E3-5D84D11A81E3}" type="pres">
      <dgm:prSet presAssocID="{B223AD4C-ACAD-4DF5-BFA2-3A664BE8800C}" presName="iconBgRect" presStyleLbl="bgShp" presStyleIdx="2" presStyleCnt="6"/>
      <dgm:spPr/>
    </dgm:pt>
    <dgm:pt modelId="{2256AA45-8778-441B-AFFB-EE5269330ED7}" type="pres">
      <dgm:prSet presAssocID="{B223AD4C-ACAD-4DF5-BFA2-3A664BE8800C}" presName="iconRect" presStyleLbl="node1" presStyleIdx="2" presStyleCnt="6"/>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dgm:spPr>
      <dgm:extLst>
        <a:ext uri="{E40237B7-FDA0-4F09-8148-C483321AD2D9}">
          <dgm14:cNvPr xmlns:dgm14="http://schemas.microsoft.com/office/drawing/2010/diagram" id="0" name="" descr="Trem"/>
        </a:ext>
      </dgm:extLst>
    </dgm:pt>
    <dgm:pt modelId="{DCB3C3F3-1626-4166-8A82-D4EC4318C335}" type="pres">
      <dgm:prSet presAssocID="{B223AD4C-ACAD-4DF5-BFA2-3A664BE8800C}" presName="spaceRect" presStyleCnt="0"/>
      <dgm:spPr/>
    </dgm:pt>
    <dgm:pt modelId="{703BE68B-3DA4-4E96-9207-577ADDB2A67D}" type="pres">
      <dgm:prSet presAssocID="{B223AD4C-ACAD-4DF5-BFA2-3A664BE8800C}" presName="textRect" presStyleLbl="revTx" presStyleIdx="2" presStyleCnt="6">
        <dgm:presLayoutVars>
          <dgm:chMax val="1"/>
          <dgm:chPref val="1"/>
        </dgm:presLayoutVars>
      </dgm:prSet>
      <dgm:spPr/>
    </dgm:pt>
    <dgm:pt modelId="{F20F1EA0-E0C9-4683-BE89-281C44FC3757}" type="pres">
      <dgm:prSet presAssocID="{4126F88A-FB64-4DE8-BC2C-364B855B15CD}" presName="sibTrans" presStyleLbl="sibTrans2D1" presStyleIdx="0" presStyleCnt="0"/>
      <dgm:spPr/>
    </dgm:pt>
    <dgm:pt modelId="{0D059B99-5EA4-4D1E-80D3-A195CFC78425}" type="pres">
      <dgm:prSet presAssocID="{AC129C1F-32F3-4A29-938A-8640A315ECD6}" presName="compNode" presStyleCnt="0"/>
      <dgm:spPr/>
    </dgm:pt>
    <dgm:pt modelId="{E8A75C66-6213-4AD1-806F-D83E6A2A0A02}" type="pres">
      <dgm:prSet presAssocID="{AC129C1F-32F3-4A29-938A-8640A315ECD6}" presName="iconBgRect" presStyleLbl="bgShp" presStyleIdx="3" presStyleCnt="6"/>
      <dgm:spPr/>
    </dgm:pt>
    <dgm:pt modelId="{0FDCA77B-1893-4C89-B7F4-ED13BED890BD}" type="pres">
      <dgm:prSet presAssocID="{AC129C1F-32F3-4A29-938A-8640A315ECD6}" presName="iconRect" presStyleLbl="node1" presStyleIdx="3" presStyleCnt="6"/>
      <dgm:spPr>
        <a:blipFill>
          <a:blip xmlns:r="http://schemas.openxmlformats.org/officeDocument/2006/relationships"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a:blipFill>
      </dgm:spPr>
      <dgm:extLst>
        <a:ext uri="{E40237B7-FDA0-4F09-8148-C483321AD2D9}">
          <dgm14:cNvPr xmlns:dgm14="http://schemas.microsoft.com/office/drawing/2010/diagram" id="0" name="" descr="Cientista"/>
        </a:ext>
      </dgm:extLst>
    </dgm:pt>
    <dgm:pt modelId="{62067E27-920F-41E5-B639-1DF9F293D9B6}" type="pres">
      <dgm:prSet presAssocID="{AC129C1F-32F3-4A29-938A-8640A315ECD6}" presName="spaceRect" presStyleCnt="0"/>
      <dgm:spPr/>
    </dgm:pt>
    <dgm:pt modelId="{568D30AA-3F62-4AE5-A3D5-7D26E1E2B048}" type="pres">
      <dgm:prSet presAssocID="{AC129C1F-32F3-4A29-938A-8640A315ECD6}" presName="textRect" presStyleLbl="revTx" presStyleIdx="3" presStyleCnt="6">
        <dgm:presLayoutVars>
          <dgm:chMax val="1"/>
          <dgm:chPref val="1"/>
        </dgm:presLayoutVars>
      </dgm:prSet>
      <dgm:spPr/>
    </dgm:pt>
    <dgm:pt modelId="{120401DE-C46F-4130-AEB5-A05EFE1096EB}" type="pres">
      <dgm:prSet presAssocID="{B1C09989-417D-431F-A2DA-6D23EA848F13}" presName="sibTrans" presStyleLbl="sibTrans2D1" presStyleIdx="0" presStyleCnt="0"/>
      <dgm:spPr/>
    </dgm:pt>
    <dgm:pt modelId="{28D81EB0-3736-4D7A-B163-07C3C1911D0D}" type="pres">
      <dgm:prSet presAssocID="{9B62202C-6DB6-456C-BCC5-C853EBDA4BB8}" presName="compNode" presStyleCnt="0"/>
      <dgm:spPr/>
    </dgm:pt>
    <dgm:pt modelId="{6952C0FA-475E-4E48-9C64-4CEB808C02B0}" type="pres">
      <dgm:prSet presAssocID="{9B62202C-6DB6-456C-BCC5-C853EBDA4BB8}" presName="iconBgRect" presStyleLbl="bgShp" presStyleIdx="4" presStyleCnt="6"/>
      <dgm:spPr/>
    </dgm:pt>
    <dgm:pt modelId="{00DA1B0F-B8A1-4381-87B2-EA29B7CFCD6A}" type="pres">
      <dgm:prSet presAssocID="{9B62202C-6DB6-456C-BCC5-C853EBDA4BB8}" presName="iconRect" presStyleLbl="node1" presStyleIdx="4" presStyleCnt="6"/>
      <dgm:spPr>
        <a:blipFill>
          <a:blip xmlns:r="http://schemas.openxmlformats.org/officeDocument/2006/relationships"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a:blipFill>
      </dgm:spPr>
      <dgm:extLst>
        <a:ext uri="{E40237B7-FDA0-4F09-8148-C483321AD2D9}">
          <dgm14:cNvPr xmlns:dgm14="http://schemas.microsoft.com/office/drawing/2010/diagram" id="0" name="" descr="Syncing Cloud"/>
        </a:ext>
      </dgm:extLst>
    </dgm:pt>
    <dgm:pt modelId="{0CDDF7B5-D0F7-4FB3-8D99-3DC472EBC50D}" type="pres">
      <dgm:prSet presAssocID="{9B62202C-6DB6-456C-BCC5-C853EBDA4BB8}" presName="spaceRect" presStyleCnt="0"/>
      <dgm:spPr/>
    </dgm:pt>
    <dgm:pt modelId="{98C7C0E6-2F94-4372-AFC4-B9E18D09B377}" type="pres">
      <dgm:prSet presAssocID="{9B62202C-6DB6-456C-BCC5-C853EBDA4BB8}" presName="textRect" presStyleLbl="revTx" presStyleIdx="4" presStyleCnt="6">
        <dgm:presLayoutVars>
          <dgm:chMax val="1"/>
          <dgm:chPref val="1"/>
        </dgm:presLayoutVars>
      </dgm:prSet>
      <dgm:spPr/>
    </dgm:pt>
    <dgm:pt modelId="{7F76DD47-44FD-4C56-9F7C-AADAE98956D3}" type="pres">
      <dgm:prSet presAssocID="{A505A08C-C878-4693-A700-22CE440BE1A9}" presName="sibTrans" presStyleLbl="sibTrans2D1" presStyleIdx="0" presStyleCnt="0"/>
      <dgm:spPr/>
    </dgm:pt>
    <dgm:pt modelId="{9FB527E1-81DB-49EA-AE98-8D7692B9DF68}" type="pres">
      <dgm:prSet presAssocID="{5BD7B204-4EA4-4C9E-906F-6E555F7C6D99}" presName="compNode" presStyleCnt="0"/>
      <dgm:spPr/>
    </dgm:pt>
    <dgm:pt modelId="{38156982-D308-4D15-A0E6-B223B53A6CC9}" type="pres">
      <dgm:prSet presAssocID="{5BD7B204-4EA4-4C9E-906F-6E555F7C6D99}" presName="iconBgRect" presStyleLbl="bgShp" presStyleIdx="5" presStyleCnt="6"/>
      <dgm:spPr/>
    </dgm:pt>
    <dgm:pt modelId="{40B4034E-9858-4371-B4AD-367F4A4F9330}" type="pres">
      <dgm:prSet presAssocID="{5BD7B204-4EA4-4C9E-906F-6E555F7C6D99}" presName="iconRect" presStyleLbl="node1" presStyleIdx="5" presStyleCnt="6"/>
      <dgm:spPr>
        <a:blipFill>
          <a:blip xmlns:r="http://schemas.openxmlformats.org/officeDocument/2006/relationships"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a:blipFill>
      </dgm:spPr>
      <dgm:extLst>
        <a:ext uri="{E40237B7-FDA0-4F09-8148-C483321AD2D9}">
          <dgm14:cNvPr xmlns:dgm14="http://schemas.microsoft.com/office/drawing/2010/diagram" id="0" name="" descr="Dump truck"/>
        </a:ext>
      </dgm:extLst>
    </dgm:pt>
    <dgm:pt modelId="{559BEF1F-E0F2-4A12-94DE-24EC7859AC07}" type="pres">
      <dgm:prSet presAssocID="{5BD7B204-4EA4-4C9E-906F-6E555F7C6D99}" presName="spaceRect" presStyleCnt="0"/>
      <dgm:spPr/>
    </dgm:pt>
    <dgm:pt modelId="{2C45D32F-FED5-4D53-A953-F1A1EC1E98D4}" type="pres">
      <dgm:prSet presAssocID="{5BD7B204-4EA4-4C9E-906F-6E555F7C6D99}" presName="textRect" presStyleLbl="revTx" presStyleIdx="5" presStyleCnt="6">
        <dgm:presLayoutVars>
          <dgm:chMax val="1"/>
          <dgm:chPref val="1"/>
        </dgm:presLayoutVars>
      </dgm:prSet>
      <dgm:spPr/>
    </dgm:pt>
  </dgm:ptLst>
  <dgm:cxnLst>
    <dgm:cxn modelId="{25A19100-4090-44AD-BC24-8D4530498E67}" srcId="{C18FAE7A-C7EE-4402-AF2E-F6D16C4DAC55}" destId="{5BD7B204-4EA4-4C9E-906F-6E555F7C6D99}" srcOrd="5" destOrd="0" parTransId="{E19E334A-A979-4B6B-9D4F-55A485EB1844}" sibTransId="{7043DB40-C4E4-4DB9-B998-FA5BF73AA652}"/>
    <dgm:cxn modelId="{481F2D46-B1CE-458C-8301-2B4F86C361A3}" type="presOf" srcId="{20F3720E-4C4A-4B75-A9C6-2D90F4CE3B8F}" destId="{FA0928CD-D146-4434-BF80-538267752DE6}" srcOrd="0" destOrd="0" presId="urn:microsoft.com/office/officeart/2018/2/layout/IconCircleList"/>
    <dgm:cxn modelId="{23A22349-6EBD-4DBA-87EB-75994CD6AB79}" type="presOf" srcId="{C18FAE7A-C7EE-4402-AF2E-F6D16C4DAC55}" destId="{D7AF0F31-F1A4-431E-B235-AAC92EB413A5}" srcOrd="0" destOrd="0" presId="urn:microsoft.com/office/officeart/2018/2/layout/IconCircleList"/>
    <dgm:cxn modelId="{F10CA14D-66D5-4476-87D6-294F4937400D}" type="presOf" srcId="{5BD7B204-4EA4-4C9E-906F-6E555F7C6D99}" destId="{2C45D32F-FED5-4D53-A953-F1A1EC1E98D4}" srcOrd="0" destOrd="0" presId="urn:microsoft.com/office/officeart/2018/2/layout/IconCircleList"/>
    <dgm:cxn modelId="{6E41787C-9836-42DF-9F8B-9BD8CA7F06A8}" type="presOf" srcId="{8F52BB8B-F35F-4821-95B6-59E4ECFD809A}" destId="{8EFC501F-DB20-47D9-AB8C-A20CB9DBF2FB}" srcOrd="0" destOrd="0" presId="urn:microsoft.com/office/officeart/2018/2/layout/IconCircleList"/>
    <dgm:cxn modelId="{1C4A147D-E4E8-4A64-BF6F-8622F619636D}" type="presOf" srcId="{A4311D3C-7CB9-4433-8291-617AA743EF5C}" destId="{B879E72E-F53A-4E37-B2BA-EF564E8D462E}" srcOrd="0" destOrd="0" presId="urn:microsoft.com/office/officeart/2018/2/layout/IconCircleList"/>
    <dgm:cxn modelId="{9EFC0582-6060-4FE6-96CF-BAC813409E66}" type="presOf" srcId="{6A404ADC-58E3-4C0E-ADA9-556ED66C9C7D}" destId="{4A46B485-CD6B-4CE2-ABC7-8FE0CF4ED55E}" srcOrd="0" destOrd="0" presId="urn:microsoft.com/office/officeart/2018/2/layout/IconCircleList"/>
    <dgm:cxn modelId="{B5232783-B6A6-4FC4-AE86-66E0C4B50A1D}" type="presOf" srcId="{9B62202C-6DB6-456C-BCC5-C853EBDA4BB8}" destId="{98C7C0E6-2F94-4372-AFC4-B9E18D09B377}" srcOrd="0" destOrd="0" presId="urn:microsoft.com/office/officeart/2018/2/layout/IconCircleList"/>
    <dgm:cxn modelId="{03971086-9B01-4B24-9EF5-0D4F296F128B}" srcId="{C18FAE7A-C7EE-4402-AF2E-F6D16C4DAC55}" destId="{AC129C1F-32F3-4A29-938A-8640A315ECD6}" srcOrd="3" destOrd="0" parTransId="{98724B8A-EA7D-441C-B6A9-3EF436414415}" sibTransId="{B1C09989-417D-431F-A2DA-6D23EA848F13}"/>
    <dgm:cxn modelId="{E9D5CBA6-09AB-4FD6-9DFD-E13278F936FF}" srcId="{C18FAE7A-C7EE-4402-AF2E-F6D16C4DAC55}" destId="{9B62202C-6DB6-456C-BCC5-C853EBDA4BB8}" srcOrd="4" destOrd="0" parTransId="{F33E6169-596F-4EB7-AF80-17390B30D2B9}" sibTransId="{A505A08C-C878-4693-A700-22CE440BE1A9}"/>
    <dgm:cxn modelId="{DDC5BAC2-A05E-474C-B938-4AAB3D985043}" type="presOf" srcId="{A505A08C-C878-4693-A700-22CE440BE1A9}" destId="{7F76DD47-44FD-4C56-9F7C-AADAE98956D3}" srcOrd="0" destOrd="0" presId="urn:microsoft.com/office/officeart/2018/2/layout/IconCircleList"/>
    <dgm:cxn modelId="{66740CC8-F765-4387-B457-4206DDA2B8EF}" type="presOf" srcId="{AC129C1F-32F3-4A29-938A-8640A315ECD6}" destId="{568D30AA-3F62-4AE5-A3D5-7D26E1E2B048}" srcOrd="0" destOrd="0" presId="urn:microsoft.com/office/officeart/2018/2/layout/IconCircleList"/>
    <dgm:cxn modelId="{F0B373CC-E905-4C70-BDCB-25A170A44ACE}" type="presOf" srcId="{4126F88A-FB64-4DE8-BC2C-364B855B15CD}" destId="{F20F1EA0-E0C9-4683-BE89-281C44FC3757}" srcOrd="0" destOrd="0" presId="urn:microsoft.com/office/officeart/2018/2/layout/IconCircleList"/>
    <dgm:cxn modelId="{A60B2FCE-9D1D-4F97-86FB-1A94A365268E}" type="presOf" srcId="{B223AD4C-ACAD-4DF5-BFA2-3A664BE8800C}" destId="{703BE68B-3DA4-4E96-9207-577ADDB2A67D}" srcOrd="0" destOrd="0" presId="urn:microsoft.com/office/officeart/2018/2/layout/IconCircleList"/>
    <dgm:cxn modelId="{937093D3-C756-4C38-81B1-67BCC1BF4A80}" type="presOf" srcId="{B1C09989-417D-431F-A2DA-6D23EA848F13}" destId="{120401DE-C46F-4130-AEB5-A05EFE1096EB}" srcOrd="0" destOrd="0" presId="urn:microsoft.com/office/officeart/2018/2/layout/IconCircleList"/>
    <dgm:cxn modelId="{A8F5CEE1-45FE-4517-9A11-DF4301702191}" srcId="{C18FAE7A-C7EE-4402-AF2E-F6D16C4DAC55}" destId="{B223AD4C-ACAD-4DF5-BFA2-3A664BE8800C}" srcOrd="2" destOrd="0" parTransId="{523C6EAB-0565-438A-BB43-6C185D30E0C0}" sibTransId="{4126F88A-FB64-4DE8-BC2C-364B855B15CD}"/>
    <dgm:cxn modelId="{7D0A3CE5-3935-4D50-8558-4F18FD04D420}" srcId="{C18FAE7A-C7EE-4402-AF2E-F6D16C4DAC55}" destId="{8F52BB8B-F35F-4821-95B6-59E4ECFD809A}" srcOrd="0" destOrd="0" parTransId="{326D1DD2-8270-4136-AB25-894911BD852E}" sibTransId="{20F3720E-4C4A-4B75-A9C6-2D90F4CE3B8F}"/>
    <dgm:cxn modelId="{C8A76EFB-558E-446C-9D86-ADD21A574A3E}" srcId="{C18FAE7A-C7EE-4402-AF2E-F6D16C4DAC55}" destId="{A4311D3C-7CB9-4433-8291-617AA743EF5C}" srcOrd="1" destOrd="0" parTransId="{424BC5D9-8C60-498E-A186-3E5EA9ED848D}" sibTransId="{6A404ADC-58E3-4C0E-ADA9-556ED66C9C7D}"/>
    <dgm:cxn modelId="{4AAED777-E389-42B7-BFD7-B90EAE58F9B4}" type="presParOf" srcId="{D7AF0F31-F1A4-431E-B235-AAC92EB413A5}" destId="{D99284B2-9F1F-43A8-9B55-41EFAC740F4B}" srcOrd="0" destOrd="0" presId="urn:microsoft.com/office/officeart/2018/2/layout/IconCircleList"/>
    <dgm:cxn modelId="{A5748E6C-5815-4E0E-9514-974658B698EC}" type="presParOf" srcId="{D99284B2-9F1F-43A8-9B55-41EFAC740F4B}" destId="{1134EF67-809F-4F26-B3D8-101170A48C52}" srcOrd="0" destOrd="0" presId="urn:microsoft.com/office/officeart/2018/2/layout/IconCircleList"/>
    <dgm:cxn modelId="{A38B4530-95B5-4CB8-955F-BFBE562158E2}" type="presParOf" srcId="{1134EF67-809F-4F26-B3D8-101170A48C52}" destId="{36F46FEA-ACB5-4540-83A3-34884809CE41}" srcOrd="0" destOrd="0" presId="urn:microsoft.com/office/officeart/2018/2/layout/IconCircleList"/>
    <dgm:cxn modelId="{9FBF508D-22E2-4A2B-B0AF-1BCDF5A114C4}" type="presParOf" srcId="{1134EF67-809F-4F26-B3D8-101170A48C52}" destId="{D8B8D7C2-56B4-43BE-B84D-E6401A7CE612}" srcOrd="1" destOrd="0" presId="urn:microsoft.com/office/officeart/2018/2/layout/IconCircleList"/>
    <dgm:cxn modelId="{42041EF4-AA12-4D69-9D34-B6017EDABE6E}" type="presParOf" srcId="{1134EF67-809F-4F26-B3D8-101170A48C52}" destId="{F446823F-4296-4DC1-9BCC-300529E58D96}" srcOrd="2" destOrd="0" presId="urn:microsoft.com/office/officeart/2018/2/layout/IconCircleList"/>
    <dgm:cxn modelId="{76D526C1-B766-4376-B57A-14C32A6FBB01}" type="presParOf" srcId="{1134EF67-809F-4F26-B3D8-101170A48C52}" destId="{8EFC501F-DB20-47D9-AB8C-A20CB9DBF2FB}" srcOrd="3" destOrd="0" presId="urn:microsoft.com/office/officeart/2018/2/layout/IconCircleList"/>
    <dgm:cxn modelId="{4353531E-32D1-4C1C-B245-AAB2915BDAA8}" type="presParOf" srcId="{D99284B2-9F1F-43A8-9B55-41EFAC740F4B}" destId="{FA0928CD-D146-4434-BF80-538267752DE6}" srcOrd="1" destOrd="0" presId="urn:microsoft.com/office/officeart/2018/2/layout/IconCircleList"/>
    <dgm:cxn modelId="{8E190BE9-156C-40CE-BCA2-A9800F558F74}" type="presParOf" srcId="{D99284B2-9F1F-43A8-9B55-41EFAC740F4B}" destId="{5E2BFF4D-04AC-479D-8CAC-689D0A8358D4}" srcOrd="2" destOrd="0" presId="urn:microsoft.com/office/officeart/2018/2/layout/IconCircleList"/>
    <dgm:cxn modelId="{951414DB-CFCD-41D7-9B06-5B730F4885EF}" type="presParOf" srcId="{5E2BFF4D-04AC-479D-8CAC-689D0A8358D4}" destId="{D9C4260E-5CF3-4AF2-B699-E3A1BB690A09}" srcOrd="0" destOrd="0" presId="urn:microsoft.com/office/officeart/2018/2/layout/IconCircleList"/>
    <dgm:cxn modelId="{D29E8837-CE07-49C2-9AE2-FF02514BCA68}" type="presParOf" srcId="{5E2BFF4D-04AC-479D-8CAC-689D0A8358D4}" destId="{BB635EC7-E790-46ED-8A54-D6D85125B9A4}" srcOrd="1" destOrd="0" presId="urn:microsoft.com/office/officeart/2018/2/layout/IconCircleList"/>
    <dgm:cxn modelId="{A484FE54-064A-4E0F-83A1-1AB43C20732D}" type="presParOf" srcId="{5E2BFF4D-04AC-479D-8CAC-689D0A8358D4}" destId="{36BB83CA-0AA1-4034-A6C8-72D94E06F420}" srcOrd="2" destOrd="0" presId="urn:microsoft.com/office/officeart/2018/2/layout/IconCircleList"/>
    <dgm:cxn modelId="{FB9E68CF-268A-46EB-A861-948DB8D17956}" type="presParOf" srcId="{5E2BFF4D-04AC-479D-8CAC-689D0A8358D4}" destId="{B879E72E-F53A-4E37-B2BA-EF564E8D462E}" srcOrd="3" destOrd="0" presId="urn:microsoft.com/office/officeart/2018/2/layout/IconCircleList"/>
    <dgm:cxn modelId="{8D434393-447A-4165-8552-98EA2B9CD5A8}" type="presParOf" srcId="{D99284B2-9F1F-43A8-9B55-41EFAC740F4B}" destId="{4A46B485-CD6B-4CE2-ABC7-8FE0CF4ED55E}" srcOrd="3" destOrd="0" presId="urn:microsoft.com/office/officeart/2018/2/layout/IconCircleList"/>
    <dgm:cxn modelId="{B5832F83-4D1C-4D45-8283-2E87A384DD4A}" type="presParOf" srcId="{D99284B2-9F1F-43A8-9B55-41EFAC740F4B}" destId="{42200D45-8D01-4DCB-8441-E9E868657077}" srcOrd="4" destOrd="0" presId="urn:microsoft.com/office/officeart/2018/2/layout/IconCircleList"/>
    <dgm:cxn modelId="{4FA7A033-2C54-49D3-B926-286C8823316F}" type="presParOf" srcId="{42200D45-8D01-4DCB-8441-E9E868657077}" destId="{1C0B1CD4-AB24-4478-A2E3-5D84D11A81E3}" srcOrd="0" destOrd="0" presId="urn:microsoft.com/office/officeart/2018/2/layout/IconCircleList"/>
    <dgm:cxn modelId="{8E6F0348-5307-403F-8D7F-FA57EBB1E36B}" type="presParOf" srcId="{42200D45-8D01-4DCB-8441-E9E868657077}" destId="{2256AA45-8778-441B-AFFB-EE5269330ED7}" srcOrd="1" destOrd="0" presId="urn:microsoft.com/office/officeart/2018/2/layout/IconCircleList"/>
    <dgm:cxn modelId="{3C717DFB-CD80-4402-B11E-9C9D2A9A90DD}" type="presParOf" srcId="{42200D45-8D01-4DCB-8441-E9E868657077}" destId="{DCB3C3F3-1626-4166-8A82-D4EC4318C335}" srcOrd="2" destOrd="0" presId="urn:microsoft.com/office/officeart/2018/2/layout/IconCircleList"/>
    <dgm:cxn modelId="{80C23E60-5A10-4426-BB6A-DA38B00C740D}" type="presParOf" srcId="{42200D45-8D01-4DCB-8441-E9E868657077}" destId="{703BE68B-3DA4-4E96-9207-577ADDB2A67D}" srcOrd="3" destOrd="0" presId="urn:microsoft.com/office/officeart/2018/2/layout/IconCircleList"/>
    <dgm:cxn modelId="{83F994B1-8712-4BE0-96E5-714B23935B84}" type="presParOf" srcId="{D99284B2-9F1F-43A8-9B55-41EFAC740F4B}" destId="{F20F1EA0-E0C9-4683-BE89-281C44FC3757}" srcOrd="5" destOrd="0" presId="urn:microsoft.com/office/officeart/2018/2/layout/IconCircleList"/>
    <dgm:cxn modelId="{34C3AEE3-BBEF-4688-8961-5CAFCDFC8E80}" type="presParOf" srcId="{D99284B2-9F1F-43A8-9B55-41EFAC740F4B}" destId="{0D059B99-5EA4-4D1E-80D3-A195CFC78425}" srcOrd="6" destOrd="0" presId="urn:microsoft.com/office/officeart/2018/2/layout/IconCircleList"/>
    <dgm:cxn modelId="{8764F566-C1BB-4C48-BEDD-6D92C1D286AC}" type="presParOf" srcId="{0D059B99-5EA4-4D1E-80D3-A195CFC78425}" destId="{E8A75C66-6213-4AD1-806F-D83E6A2A0A02}" srcOrd="0" destOrd="0" presId="urn:microsoft.com/office/officeart/2018/2/layout/IconCircleList"/>
    <dgm:cxn modelId="{C1E0E313-E4B8-4747-9486-B119AE364158}" type="presParOf" srcId="{0D059B99-5EA4-4D1E-80D3-A195CFC78425}" destId="{0FDCA77B-1893-4C89-B7F4-ED13BED890BD}" srcOrd="1" destOrd="0" presId="urn:microsoft.com/office/officeart/2018/2/layout/IconCircleList"/>
    <dgm:cxn modelId="{1572F7B6-FAC9-4E4B-A46B-4A93FA1A9C94}" type="presParOf" srcId="{0D059B99-5EA4-4D1E-80D3-A195CFC78425}" destId="{62067E27-920F-41E5-B639-1DF9F293D9B6}" srcOrd="2" destOrd="0" presId="urn:microsoft.com/office/officeart/2018/2/layout/IconCircleList"/>
    <dgm:cxn modelId="{235DFF03-807F-40B3-804F-C0700CC409EB}" type="presParOf" srcId="{0D059B99-5EA4-4D1E-80D3-A195CFC78425}" destId="{568D30AA-3F62-4AE5-A3D5-7D26E1E2B048}" srcOrd="3" destOrd="0" presId="urn:microsoft.com/office/officeart/2018/2/layout/IconCircleList"/>
    <dgm:cxn modelId="{F32B6287-F36E-4704-8568-0939454C1D3F}" type="presParOf" srcId="{D99284B2-9F1F-43A8-9B55-41EFAC740F4B}" destId="{120401DE-C46F-4130-AEB5-A05EFE1096EB}" srcOrd="7" destOrd="0" presId="urn:microsoft.com/office/officeart/2018/2/layout/IconCircleList"/>
    <dgm:cxn modelId="{09F0C519-0FF2-481E-BCE3-A029837E2EDD}" type="presParOf" srcId="{D99284B2-9F1F-43A8-9B55-41EFAC740F4B}" destId="{28D81EB0-3736-4D7A-B163-07C3C1911D0D}" srcOrd="8" destOrd="0" presId="urn:microsoft.com/office/officeart/2018/2/layout/IconCircleList"/>
    <dgm:cxn modelId="{90F60291-5039-4DB0-9981-3D44D303DFD5}" type="presParOf" srcId="{28D81EB0-3736-4D7A-B163-07C3C1911D0D}" destId="{6952C0FA-475E-4E48-9C64-4CEB808C02B0}" srcOrd="0" destOrd="0" presId="urn:microsoft.com/office/officeart/2018/2/layout/IconCircleList"/>
    <dgm:cxn modelId="{5F2312BC-E46E-47B1-AAE6-D0F621DA3201}" type="presParOf" srcId="{28D81EB0-3736-4D7A-B163-07C3C1911D0D}" destId="{00DA1B0F-B8A1-4381-87B2-EA29B7CFCD6A}" srcOrd="1" destOrd="0" presId="urn:microsoft.com/office/officeart/2018/2/layout/IconCircleList"/>
    <dgm:cxn modelId="{DB5A4B35-D170-4162-9210-9567362F0B83}" type="presParOf" srcId="{28D81EB0-3736-4D7A-B163-07C3C1911D0D}" destId="{0CDDF7B5-D0F7-4FB3-8D99-3DC472EBC50D}" srcOrd="2" destOrd="0" presId="urn:microsoft.com/office/officeart/2018/2/layout/IconCircleList"/>
    <dgm:cxn modelId="{CF710610-BC23-4F89-87B4-04FE7E2CF27C}" type="presParOf" srcId="{28D81EB0-3736-4D7A-B163-07C3C1911D0D}" destId="{98C7C0E6-2F94-4372-AFC4-B9E18D09B377}" srcOrd="3" destOrd="0" presId="urn:microsoft.com/office/officeart/2018/2/layout/IconCircleList"/>
    <dgm:cxn modelId="{99A3BD5E-FDBA-4405-A030-385704020E65}" type="presParOf" srcId="{D99284B2-9F1F-43A8-9B55-41EFAC740F4B}" destId="{7F76DD47-44FD-4C56-9F7C-AADAE98956D3}" srcOrd="9" destOrd="0" presId="urn:microsoft.com/office/officeart/2018/2/layout/IconCircleList"/>
    <dgm:cxn modelId="{2B278C0F-9A8E-413C-9C09-439BA18EE125}" type="presParOf" srcId="{D99284B2-9F1F-43A8-9B55-41EFAC740F4B}" destId="{9FB527E1-81DB-49EA-AE98-8D7692B9DF68}" srcOrd="10" destOrd="0" presId="urn:microsoft.com/office/officeart/2018/2/layout/IconCircleList"/>
    <dgm:cxn modelId="{8A21EC1E-F715-48A7-AF51-E953973D77E3}" type="presParOf" srcId="{9FB527E1-81DB-49EA-AE98-8D7692B9DF68}" destId="{38156982-D308-4D15-A0E6-B223B53A6CC9}" srcOrd="0" destOrd="0" presId="urn:microsoft.com/office/officeart/2018/2/layout/IconCircleList"/>
    <dgm:cxn modelId="{223BE25B-9CE9-4BA8-B262-47045C13315A}" type="presParOf" srcId="{9FB527E1-81DB-49EA-AE98-8D7692B9DF68}" destId="{40B4034E-9858-4371-B4AD-367F4A4F9330}" srcOrd="1" destOrd="0" presId="urn:microsoft.com/office/officeart/2018/2/layout/IconCircleList"/>
    <dgm:cxn modelId="{7552F1BD-19D3-4920-A954-D582CA9CFD4A}" type="presParOf" srcId="{9FB527E1-81DB-49EA-AE98-8D7692B9DF68}" destId="{559BEF1F-E0F2-4A12-94DE-24EC7859AC07}" srcOrd="2" destOrd="0" presId="urn:microsoft.com/office/officeart/2018/2/layout/IconCircleList"/>
    <dgm:cxn modelId="{C55CD703-6203-4592-8779-E9BE5457E011}" type="presParOf" srcId="{9FB527E1-81DB-49EA-AE98-8D7692B9DF68}" destId="{2C45D32F-FED5-4D53-A953-F1A1EC1E98D4}" srcOrd="3" destOrd="0" presId="urn:microsoft.com/office/officeart/2018/2/layout/IconCircle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C430DF3C-D33C-447C-83FA-FB06A905BE2A}" type="doc">
      <dgm:prSet loTypeId="urn:microsoft.com/office/officeart/2018/2/layout/IconLabelList" loCatId="icon" qsTypeId="urn:microsoft.com/office/officeart/2005/8/quickstyle/simple1" qsCatId="simple" csTypeId="urn:microsoft.com/office/officeart/2005/8/colors/accent1_2" csCatId="accent1" phldr="1"/>
      <dgm:spPr/>
      <dgm:t>
        <a:bodyPr/>
        <a:lstStyle/>
        <a:p>
          <a:endParaRPr lang="en-US"/>
        </a:p>
      </dgm:t>
    </dgm:pt>
    <dgm:pt modelId="{C445135E-E661-41F2-957F-F41F2B2A6EE5}">
      <dgm:prSet custT="1"/>
      <dgm:spPr/>
      <dgm:t>
        <a:bodyPr/>
        <a:lstStyle/>
        <a:p>
          <a:pPr algn="just">
            <a:lnSpc>
              <a:spcPct val="100000"/>
            </a:lnSpc>
          </a:pPr>
          <a:r>
            <a:rPr lang="pt-BR" sz="1500" dirty="0"/>
            <a:t>Exige maior conservação que o C.A.</a:t>
          </a:r>
          <a:endParaRPr lang="en-US" sz="1500" dirty="0"/>
        </a:p>
      </dgm:t>
    </dgm:pt>
    <dgm:pt modelId="{510A593B-31ED-4565-B515-4C53B3BF460A}" type="parTrans" cxnId="{601CAAFB-D738-46F1-AE26-B671463DEB88}">
      <dgm:prSet/>
      <dgm:spPr/>
      <dgm:t>
        <a:bodyPr/>
        <a:lstStyle/>
        <a:p>
          <a:pPr algn="just"/>
          <a:endParaRPr lang="en-US" sz="1500"/>
        </a:p>
      </dgm:t>
    </dgm:pt>
    <dgm:pt modelId="{133590C8-32A8-43D6-847F-19E8D5E9198A}" type="sibTrans" cxnId="{601CAAFB-D738-46F1-AE26-B671463DEB88}">
      <dgm:prSet/>
      <dgm:spPr/>
      <dgm:t>
        <a:bodyPr/>
        <a:lstStyle/>
        <a:p>
          <a:pPr algn="just"/>
          <a:endParaRPr lang="en-US" sz="1500"/>
        </a:p>
      </dgm:t>
    </dgm:pt>
    <dgm:pt modelId="{2E3286CE-36E4-4134-ADAE-BF2D590A54F9}">
      <dgm:prSet custT="1"/>
      <dgm:spPr/>
      <dgm:t>
        <a:bodyPr/>
        <a:lstStyle/>
        <a:p>
          <a:pPr algn="just">
            <a:lnSpc>
              <a:spcPct val="100000"/>
            </a:lnSpc>
          </a:pPr>
          <a:r>
            <a:rPr lang="pt-BR" sz="1500" dirty="0"/>
            <a:t>Exige maior especialização da mão-de-obra de montagem, elevando os custos.</a:t>
          </a:r>
          <a:endParaRPr lang="en-US" sz="1500" dirty="0"/>
        </a:p>
      </dgm:t>
    </dgm:pt>
    <dgm:pt modelId="{E63401F4-61C8-4392-AC70-1562EE47DF86}" type="parTrans" cxnId="{32AF85D0-AEC8-4A63-966D-37BFC02823D8}">
      <dgm:prSet/>
      <dgm:spPr/>
      <dgm:t>
        <a:bodyPr/>
        <a:lstStyle/>
        <a:p>
          <a:pPr algn="just"/>
          <a:endParaRPr lang="en-US" sz="1500"/>
        </a:p>
      </dgm:t>
    </dgm:pt>
    <dgm:pt modelId="{1EC1D189-A020-4D65-8A78-6C35E5A8B3D8}" type="sibTrans" cxnId="{32AF85D0-AEC8-4A63-966D-37BFC02823D8}">
      <dgm:prSet/>
      <dgm:spPr/>
      <dgm:t>
        <a:bodyPr/>
        <a:lstStyle/>
        <a:p>
          <a:pPr algn="just"/>
          <a:endParaRPr lang="en-US" sz="1500"/>
        </a:p>
      </dgm:t>
    </dgm:pt>
    <dgm:pt modelId="{E742DA9A-781C-4265-820B-FB28277A5A16}">
      <dgm:prSet custT="1"/>
      <dgm:spPr/>
      <dgm:t>
        <a:bodyPr/>
        <a:lstStyle/>
        <a:p>
          <a:pPr algn="just">
            <a:lnSpc>
              <a:spcPct val="100000"/>
            </a:lnSpc>
          </a:pPr>
          <a:r>
            <a:rPr lang="pt-BR" sz="1500" dirty="0"/>
            <a:t>Exige proteção contra </a:t>
          </a:r>
          <a:r>
            <a:rPr lang="pt-BR" sz="1500" dirty="0" err="1"/>
            <a:t>incêndio,aumentando</a:t>
          </a:r>
          <a:r>
            <a:rPr lang="pt-BR" sz="1500" dirty="0"/>
            <a:t> os custos.</a:t>
          </a:r>
          <a:endParaRPr lang="en-US" sz="1500" dirty="0"/>
        </a:p>
      </dgm:t>
    </dgm:pt>
    <dgm:pt modelId="{242A4780-6B40-4FD7-B1D6-AE2E63D1E6C0}" type="parTrans" cxnId="{17DDE3DE-6F9F-4B22-A81E-4B133BDA3739}">
      <dgm:prSet/>
      <dgm:spPr/>
      <dgm:t>
        <a:bodyPr/>
        <a:lstStyle/>
        <a:p>
          <a:pPr algn="just"/>
          <a:endParaRPr lang="en-US" sz="1500"/>
        </a:p>
      </dgm:t>
    </dgm:pt>
    <dgm:pt modelId="{6A660DF9-DE25-4AFC-AAB8-1542FB95FF37}" type="sibTrans" cxnId="{17DDE3DE-6F9F-4B22-A81E-4B133BDA3739}">
      <dgm:prSet/>
      <dgm:spPr/>
      <dgm:t>
        <a:bodyPr/>
        <a:lstStyle/>
        <a:p>
          <a:pPr algn="just"/>
          <a:endParaRPr lang="en-US" sz="1500"/>
        </a:p>
      </dgm:t>
    </dgm:pt>
    <dgm:pt modelId="{2A68A8FC-4426-4674-969B-4690430A536C}">
      <dgm:prSet custT="1"/>
      <dgm:spPr/>
      <dgm:t>
        <a:bodyPr/>
        <a:lstStyle/>
        <a:p>
          <a:pPr algn="just">
            <a:lnSpc>
              <a:spcPct val="100000"/>
            </a:lnSpc>
          </a:pPr>
          <a:r>
            <a:rPr lang="pt-BR" sz="1500" dirty="0"/>
            <a:t>Estrutura de aço é mais onerosa que o C.A.</a:t>
          </a:r>
          <a:endParaRPr lang="en-US" sz="1500" dirty="0"/>
        </a:p>
      </dgm:t>
    </dgm:pt>
    <dgm:pt modelId="{CDC2CD46-0FFD-4FE9-BF84-F86D7362C564}" type="parTrans" cxnId="{32EA7EF6-0564-4C54-9A81-881E22D937B2}">
      <dgm:prSet/>
      <dgm:spPr/>
      <dgm:t>
        <a:bodyPr/>
        <a:lstStyle/>
        <a:p>
          <a:pPr algn="just"/>
          <a:endParaRPr lang="en-US" sz="1500"/>
        </a:p>
      </dgm:t>
    </dgm:pt>
    <dgm:pt modelId="{492013FB-E2EB-4F9C-99D9-8F1C6FEE8F19}" type="sibTrans" cxnId="{32EA7EF6-0564-4C54-9A81-881E22D937B2}">
      <dgm:prSet/>
      <dgm:spPr/>
      <dgm:t>
        <a:bodyPr/>
        <a:lstStyle/>
        <a:p>
          <a:pPr algn="just"/>
          <a:endParaRPr lang="en-US" sz="1500"/>
        </a:p>
      </dgm:t>
    </dgm:pt>
    <dgm:pt modelId="{4F18FE82-E01C-4A97-8954-681A9DC45ECF}" type="pres">
      <dgm:prSet presAssocID="{C430DF3C-D33C-447C-83FA-FB06A905BE2A}" presName="root" presStyleCnt="0">
        <dgm:presLayoutVars>
          <dgm:dir/>
          <dgm:resizeHandles val="exact"/>
        </dgm:presLayoutVars>
      </dgm:prSet>
      <dgm:spPr/>
    </dgm:pt>
    <dgm:pt modelId="{2733FB2E-E2A8-4A1F-974A-B6E05FAFF641}" type="pres">
      <dgm:prSet presAssocID="{C445135E-E661-41F2-957F-F41F2B2A6EE5}" presName="compNode" presStyleCnt="0"/>
      <dgm:spPr/>
    </dgm:pt>
    <dgm:pt modelId="{ECFF695A-8463-4D9A-A0D2-4A80DF5980D6}" type="pres">
      <dgm:prSet presAssocID="{C445135E-E661-41F2-957F-F41F2B2A6EE5}" presName="iconRect" presStyleLbl="node1" presStyleIdx="0" presStyleCnt="4"/>
      <dgm:spPr>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dgm:spPr>
      <dgm:extLst>
        <a:ext uri="{E40237B7-FDA0-4F09-8148-C483321AD2D9}">
          <dgm14:cNvPr xmlns:dgm14="http://schemas.microsoft.com/office/drawing/2010/diagram" id="0" name="" descr="Deciduous tree"/>
        </a:ext>
      </dgm:extLst>
    </dgm:pt>
    <dgm:pt modelId="{BEE9D8C3-53AF-455C-9DEC-B52C9AA97CCB}" type="pres">
      <dgm:prSet presAssocID="{C445135E-E661-41F2-957F-F41F2B2A6EE5}" presName="spaceRect" presStyleCnt="0"/>
      <dgm:spPr/>
    </dgm:pt>
    <dgm:pt modelId="{D4C57270-1CEF-43BD-83DF-BACFCB2CA06F}" type="pres">
      <dgm:prSet presAssocID="{C445135E-E661-41F2-957F-F41F2B2A6EE5}" presName="textRect" presStyleLbl="revTx" presStyleIdx="0" presStyleCnt="4" custScaleX="127612">
        <dgm:presLayoutVars>
          <dgm:chMax val="1"/>
          <dgm:chPref val="1"/>
        </dgm:presLayoutVars>
      </dgm:prSet>
      <dgm:spPr/>
    </dgm:pt>
    <dgm:pt modelId="{1D72BC57-7CBD-4045-A019-F5B31E704B7E}" type="pres">
      <dgm:prSet presAssocID="{133590C8-32A8-43D6-847F-19E8D5E9198A}" presName="sibTrans" presStyleCnt="0"/>
      <dgm:spPr/>
    </dgm:pt>
    <dgm:pt modelId="{CF637AA3-CA96-4780-AE23-9ADB00C86698}" type="pres">
      <dgm:prSet presAssocID="{2E3286CE-36E4-4134-ADAE-BF2D590A54F9}" presName="compNode" presStyleCnt="0"/>
      <dgm:spPr/>
    </dgm:pt>
    <dgm:pt modelId="{5C367D3B-5BA2-4B56-8EF7-F5D7BCF3DDF7}" type="pres">
      <dgm:prSet presAssocID="{2E3286CE-36E4-4134-ADAE-BF2D590A54F9}" presName="iconRect" presStyleLbl="node1" presStyleIdx="1" presStyleCnt="4"/>
      <dgm:spPr>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dgm:spPr>
      <dgm:extLst>
        <a:ext uri="{E40237B7-FDA0-4F09-8148-C483321AD2D9}">
          <dgm14:cNvPr xmlns:dgm14="http://schemas.microsoft.com/office/drawing/2010/diagram" id="0" name="" descr="Branching Diagram"/>
        </a:ext>
      </dgm:extLst>
    </dgm:pt>
    <dgm:pt modelId="{5A627D23-F3F9-4C8C-88E9-C15F479E9856}" type="pres">
      <dgm:prSet presAssocID="{2E3286CE-36E4-4134-ADAE-BF2D590A54F9}" presName="spaceRect" presStyleCnt="0"/>
      <dgm:spPr/>
    </dgm:pt>
    <dgm:pt modelId="{5DCCE66D-4D9B-4479-BF10-BEB341EDD6B9}" type="pres">
      <dgm:prSet presAssocID="{2E3286CE-36E4-4134-ADAE-BF2D590A54F9}" presName="textRect" presStyleLbl="revTx" presStyleIdx="1" presStyleCnt="4" custScaleX="130248">
        <dgm:presLayoutVars>
          <dgm:chMax val="1"/>
          <dgm:chPref val="1"/>
        </dgm:presLayoutVars>
      </dgm:prSet>
      <dgm:spPr/>
    </dgm:pt>
    <dgm:pt modelId="{71A27666-8FC0-4E42-BF8C-2A00F266623F}" type="pres">
      <dgm:prSet presAssocID="{1EC1D189-A020-4D65-8A78-6C35E5A8B3D8}" presName="sibTrans" presStyleCnt="0"/>
      <dgm:spPr/>
    </dgm:pt>
    <dgm:pt modelId="{0F4C055E-D76C-4547-8C87-6FED4957D951}" type="pres">
      <dgm:prSet presAssocID="{E742DA9A-781C-4265-820B-FB28277A5A16}" presName="compNode" presStyleCnt="0"/>
      <dgm:spPr/>
    </dgm:pt>
    <dgm:pt modelId="{DD2003AC-6450-45A9-9FDB-4A731D95998E}" type="pres">
      <dgm:prSet presAssocID="{E742DA9A-781C-4265-820B-FB28277A5A16}" presName="iconRect" presStyleLbl="node1" presStyleIdx="2" presStyleCnt="4" custLinFactNeighborX="-36655"/>
      <dgm:spPr>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dgm:spPr>
      <dgm:extLst>
        <a:ext uri="{E40237B7-FDA0-4F09-8148-C483321AD2D9}">
          <dgm14:cNvPr xmlns:dgm14="http://schemas.microsoft.com/office/drawing/2010/diagram" id="0" name="" descr="Inflamável"/>
        </a:ext>
      </dgm:extLst>
    </dgm:pt>
    <dgm:pt modelId="{78A84E6B-910D-423B-B3CD-52222ADF47A7}" type="pres">
      <dgm:prSet presAssocID="{E742DA9A-781C-4265-820B-FB28277A5A16}" presName="spaceRect" presStyleCnt="0"/>
      <dgm:spPr/>
    </dgm:pt>
    <dgm:pt modelId="{BDB097D7-F2CA-414C-A16B-B7BAEB3E7414}" type="pres">
      <dgm:prSet presAssocID="{E742DA9A-781C-4265-820B-FB28277A5A16}" presName="textRect" presStyleLbl="revTx" presStyleIdx="2" presStyleCnt="4" custScaleX="121507">
        <dgm:presLayoutVars>
          <dgm:chMax val="1"/>
          <dgm:chPref val="1"/>
        </dgm:presLayoutVars>
      </dgm:prSet>
      <dgm:spPr/>
    </dgm:pt>
    <dgm:pt modelId="{4F984702-A44B-4C13-9196-107D15A86FF7}" type="pres">
      <dgm:prSet presAssocID="{6A660DF9-DE25-4AFC-AAB8-1542FB95FF37}" presName="sibTrans" presStyleCnt="0"/>
      <dgm:spPr/>
    </dgm:pt>
    <dgm:pt modelId="{306E5309-4ED8-4E40-A7A0-1056F2DAB4C8}" type="pres">
      <dgm:prSet presAssocID="{2A68A8FC-4426-4674-969B-4690430A536C}" presName="compNode" presStyleCnt="0"/>
      <dgm:spPr/>
    </dgm:pt>
    <dgm:pt modelId="{035D1BD6-2995-4132-9A61-F3C620DF1C4F}" type="pres">
      <dgm:prSet presAssocID="{2A68A8FC-4426-4674-969B-4690430A536C}" presName="iconRect" presStyleLbl="node1" presStyleIdx="3" presStyleCnt="4"/>
      <dgm:spPr>
        <a:blipFill>
          <a:blip xmlns:r="http://schemas.openxmlformats.org/officeDocument/2006/relationships"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a:blipFill>
      </dgm:spPr>
      <dgm:extLst>
        <a:ext uri="{E40237B7-FDA0-4F09-8148-C483321AD2D9}">
          <dgm14:cNvPr xmlns:dgm14="http://schemas.microsoft.com/office/drawing/2010/diagram" id="0" name="" descr="Marca de seleção"/>
        </a:ext>
      </dgm:extLst>
    </dgm:pt>
    <dgm:pt modelId="{7D4A890A-8222-4791-A55C-C814A982B486}" type="pres">
      <dgm:prSet presAssocID="{2A68A8FC-4426-4674-969B-4690430A536C}" presName="spaceRect" presStyleCnt="0"/>
      <dgm:spPr/>
    </dgm:pt>
    <dgm:pt modelId="{735A53A3-D121-4E49-9DA7-357170991A12}" type="pres">
      <dgm:prSet presAssocID="{2A68A8FC-4426-4674-969B-4690430A536C}" presName="textRect" presStyleLbl="revTx" presStyleIdx="3" presStyleCnt="4">
        <dgm:presLayoutVars>
          <dgm:chMax val="1"/>
          <dgm:chPref val="1"/>
        </dgm:presLayoutVars>
      </dgm:prSet>
      <dgm:spPr/>
    </dgm:pt>
  </dgm:ptLst>
  <dgm:cxnLst>
    <dgm:cxn modelId="{0104F509-4ADB-47A0-A345-7D0FD96934D5}" type="presOf" srcId="{E742DA9A-781C-4265-820B-FB28277A5A16}" destId="{BDB097D7-F2CA-414C-A16B-B7BAEB3E7414}" srcOrd="0" destOrd="0" presId="urn:microsoft.com/office/officeart/2018/2/layout/IconLabelList"/>
    <dgm:cxn modelId="{79D48549-7677-43C2-A11C-8431BF49C0D7}" type="presOf" srcId="{2E3286CE-36E4-4134-ADAE-BF2D590A54F9}" destId="{5DCCE66D-4D9B-4479-BF10-BEB341EDD6B9}" srcOrd="0" destOrd="0" presId="urn:microsoft.com/office/officeart/2018/2/layout/IconLabelList"/>
    <dgm:cxn modelId="{25CC5474-660F-4A62-ACD8-6B62F374CE61}" type="presOf" srcId="{C430DF3C-D33C-447C-83FA-FB06A905BE2A}" destId="{4F18FE82-E01C-4A97-8954-681A9DC45ECF}" srcOrd="0" destOrd="0" presId="urn:microsoft.com/office/officeart/2018/2/layout/IconLabelList"/>
    <dgm:cxn modelId="{947DA9A4-3338-419F-A2CA-0FBE3D916B17}" type="presOf" srcId="{2A68A8FC-4426-4674-969B-4690430A536C}" destId="{735A53A3-D121-4E49-9DA7-357170991A12}" srcOrd="0" destOrd="0" presId="urn:microsoft.com/office/officeart/2018/2/layout/IconLabelList"/>
    <dgm:cxn modelId="{32AF85D0-AEC8-4A63-966D-37BFC02823D8}" srcId="{C430DF3C-D33C-447C-83FA-FB06A905BE2A}" destId="{2E3286CE-36E4-4134-ADAE-BF2D590A54F9}" srcOrd="1" destOrd="0" parTransId="{E63401F4-61C8-4392-AC70-1562EE47DF86}" sibTransId="{1EC1D189-A020-4D65-8A78-6C35E5A8B3D8}"/>
    <dgm:cxn modelId="{09CBDCD3-982A-49B5-AA0A-C63C56829F20}" type="presOf" srcId="{C445135E-E661-41F2-957F-F41F2B2A6EE5}" destId="{D4C57270-1CEF-43BD-83DF-BACFCB2CA06F}" srcOrd="0" destOrd="0" presId="urn:microsoft.com/office/officeart/2018/2/layout/IconLabelList"/>
    <dgm:cxn modelId="{17DDE3DE-6F9F-4B22-A81E-4B133BDA3739}" srcId="{C430DF3C-D33C-447C-83FA-FB06A905BE2A}" destId="{E742DA9A-781C-4265-820B-FB28277A5A16}" srcOrd="2" destOrd="0" parTransId="{242A4780-6B40-4FD7-B1D6-AE2E63D1E6C0}" sibTransId="{6A660DF9-DE25-4AFC-AAB8-1542FB95FF37}"/>
    <dgm:cxn modelId="{32EA7EF6-0564-4C54-9A81-881E22D937B2}" srcId="{C430DF3C-D33C-447C-83FA-FB06A905BE2A}" destId="{2A68A8FC-4426-4674-969B-4690430A536C}" srcOrd="3" destOrd="0" parTransId="{CDC2CD46-0FFD-4FE9-BF84-F86D7362C564}" sibTransId="{492013FB-E2EB-4F9C-99D9-8F1C6FEE8F19}"/>
    <dgm:cxn modelId="{601CAAFB-D738-46F1-AE26-B671463DEB88}" srcId="{C430DF3C-D33C-447C-83FA-FB06A905BE2A}" destId="{C445135E-E661-41F2-957F-F41F2B2A6EE5}" srcOrd="0" destOrd="0" parTransId="{510A593B-31ED-4565-B515-4C53B3BF460A}" sibTransId="{133590C8-32A8-43D6-847F-19E8D5E9198A}"/>
    <dgm:cxn modelId="{52A27462-A804-472C-84C0-55F7553933F2}" type="presParOf" srcId="{4F18FE82-E01C-4A97-8954-681A9DC45ECF}" destId="{2733FB2E-E2A8-4A1F-974A-B6E05FAFF641}" srcOrd="0" destOrd="0" presId="urn:microsoft.com/office/officeart/2018/2/layout/IconLabelList"/>
    <dgm:cxn modelId="{44C72D68-6B6E-491B-845C-C4DA475502E8}" type="presParOf" srcId="{2733FB2E-E2A8-4A1F-974A-B6E05FAFF641}" destId="{ECFF695A-8463-4D9A-A0D2-4A80DF5980D6}" srcOrd="0" destOrd="0" presId="urn:microsoft.com/office/officeart/2018/2/layout/IconLabelList"/>
    <dgm:cxn modelId="{8EE63998-4BB4-4E3F-92A5-50FF2C8EF6CA}" type="presParOf" srcId="{2733FB2E-E2A8-4A1F-974A-B6E05FAFF641}" destId="{BEE9D8C3-53AF-455C-9DEC-B52C9AA97CCB}" srcOrd="1" destOrd="0" presId="urn:microsoft.com/office/officeart/2018/2/layout/IconLabelList"/>
    <dgm:cxn modelId="{091063E1-BCAF-4AFB-8978-52C90F3A52C6}" type="presParOf" srcId="{2733FB2E-E2A8-4A1F-974A-B6E05FAFF641}" destId="{D4C57270-1CEF-43BD-83DF-BACFCB2CA06F}" srcOrd="2" destOrd="0" presId="urn:microsoft.com/office/officeart/2018/2/layout/IconLabelList"/>
    <dgm:cxn modelId="{C2176A12-176B-49CF-B53D-0226DA3EEDB7}" type="presParOf" srcId="{4F18FE82-E01C-4A97-8954-681A9DC45ECF}" destId="{1D72BC57-7CBD-4045-A019-F5B31E704B7E}" srcOrd="1" destOrd="0" presId="urn:microsoft.com/office/officeart/2018/2/layout/IconLabelList"/>
    <dgm:cxn modelId="{3E83F496-F003-47C1-99ED-9E62D410EB7F}" type="presParOf" srcId="{4F18FE82-E01C-4A97-8954-681A9DC45ECF}" destId="{CF637AA3-CA96-4780-AE23-9ADB00C86698}" srcOrd="2" destOrd="0" presId="urn:microsoft.com/office/officeart/2018/2/layout/IconLabelList"/>
    <dgm:cxn modelId="{734DB5A1-6913-438B-8ACE-63CF05DC4B80}" type="presParOf" srcId="{CF637AA3-CA96-4780-AE23-9ADB00C86698}" destId="{5C367D3B-5BA2-4B56-8EF7-F5D7BCF3DDF7}" srcOrd="0" destOrd="0" presId="urn:microsoft.com/office/officeart/2018/2/layout/IconLabelList"/>
    <dgm:cxn modelId="{36F6E5DB-9FB5-45DB-97D1-37F55C83F6C2}" type="presParOf" srcId="{CF637AA3-CA96-4780-AE23-9ADB00C86698}" destId="{5A627D23-F3F9-4C8C-88E9-C15F479E9856}" srcOrd="1" destOrd="0" presId="urn:microsoft.com/office/officeart/2018/2/layout/IconLabelList"/>
    <dgm:cxn modelId="{C94F55C8-F85C-4DE3-AAB3-835C38747083}" type="presParOf" srcId="{CF637AA3-CA96-4780-AE23-9ADB00C86698}" destId="{5DCCE66D-4D9B-4479-BF10-BEB341EDD6B9}" srcOrd="2" destOrd="0" presId="urn:microsoft.com/office/officeart/2018/2/layout/IconLabelList"/>
    <dgm:cxn modelId="{A49C76E8-4B3C-4C79-AFD4-0DE3D48CA167}" type="presParOf" srcId="{4F18FE82-E01C-4A97-8954-681A9DC45ECF}" destId="{71A27666-8FC0-4E42-BF8C-2A00F266623F}" srcOrd="3" destOrd="0" presId="urn:microsoft.com/office/officeart/2018/2/layout/IconLabelList"/>
    <dgm:cxn modelId="{98D65065-A808-4CFF-BD19-4AB5F4B30F4D}" type="presParOf" srcId="{4F18FE82-E01C-4A97-8954-681A9DC45ECF}" destId="{0F4C055E-D76C-4547-8C87-6FED4957D951}" srcOrd="4" destOrd="0" presId="urn:microsoft.com/office/officeart/2018/2/layout/IconLabelList"/>
    <dgm:cxn modelId="{31E8BF78-484E-4D6C-9809-F640AF159873}" type="presParOf" srcId="{0F4C055E-D76C-4547-8C87-6FED4957D951}" destId="{DD2003AC-6450-45A9-9FDB-4A731D95998E}" srcOrd="0" destOrd="0" presId="urn:microsoft.com/office/officeart/2018/2/layout/IconLabelList"/>
    <dgm:cxn modelId="{83A78C4E-81FD-4A6A-A08F-17FE586A807F}" type="presParOf" srcId="{0F4C055E-D76C-4547-8C87-6FED4957D951}" destId="{78A84E6B-910D-423B-B3CD-52222ADF47A7}" srcOrd="1" destOrd="0" presId="urn:microsoft.com/office/officeart/2018/2/layout/IconLabelList"/>
    <dgm:cxn modelId="{EC86D26E-82A5-42DF-9EDC-C9099CB4889A}" type="presParOf" srcId="{0F4C055E-D76C-4547-8C87-6FED4957D951}" destId="{BDB097D7-F2CA-414C-A16B-B7BAEB3E7414}" srcOrd="2" destOrd="0" presId="urn:microsoft.com/office/officeart/2018/2/layout/IconLabelList"/>
    <dgm:cxn modelId="{466B3F6C-01E9-42F0-BD95-A770440576C5}" type="presParOf" srcId="{4F18FE82-E01C-4A97-8954-681A9DC45ECF}" destId="{4F984702-A44B-4C13-9196-107D15A86FF7}" srcOrd="5" destOrd="0" presId="urn:microsoft.com/office/officeart/2018/2/layout/IconLabelList"/>
    <dgm:cxn modelId="{25122953-F88E-448C-A84B-63A35C7E126C}" type="presParOf" srcId="{4F18FE82-E01C-4A97-8954-681A9DC45ECF}" destId="{306E5309-4ED8-4E40-A7A0-1056F2DAB4C8}" srcOrd="6" destOrd="0" presId="urn:microsoft.com/office/officeart/2018/2/layout/IconLabelList"/>
    <dgm:cxn modelId="{D5A68DCA-575E-477F-A8C6-73BD1EE6B3A1}" type="presParOf" srcId="{306E5309-4ED8-4E40-A7A0-1056F2DAB4C8}" destId="{035D1BD6-2995-4132-9A61-F3C620DF1C4F}" srcOrd="0" destOrd="0" presId="urn:microsoft.com/office/officeart/2018/2/layout/IconLabelList"/>
    <dgm:cxn modelId="{A32E6AC7-6A35-4093-9D1D-07E1E4E6E278}" type="presParOf" srcId="{306E5309-4ED8-4E40-A7A0-1056F2DAB4C8}" destId="{7D4A890A-8222-4791-A55C-C814A982B486}" srcOrd="1" destOrd="0" presId="urn:microsoft.com/office/officeart/2018/2/layout/IconLabelList"/>
    <dgm:cxn modelId="{A24309E8-292E-4109-A414-51ED9ADEDEB7}" type="presParOf" srcId="{306E5309-4ED8-4E40-A7A0-1056F2DAB4C8}" destId="{735A53A3-D121-4E49-9DA7-357170991A12}" srcOrd="2" destOrd="0" presId="urn:microsoft.com/office/officeart/2018/2/layout/IconLabelList"/>
  </dgm:cxnLst>
  <dgm:bg/>
  <dgm:whole/>
  <dgm:extLst>
    <a:ext uri="http://schemas.microsoft.com/office/drawing/2008/diagram">
      <dsp:dataModelExt xmlns:dsp="http://schemas.microsoft.com/office/drawing/2008/diagram" relId="rId11"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6F46FEA-ACB5-4540-83A3-34884809CE41}">
      <dsp:nvSpPr>
        <dsp:cNvPr id="0" name=""/>
        <dsp:cNvSpPr/>
      </dsp:nvSpPr>
      <dsp:spPr>
        <a:xfrm>
          <a:off x="1914" y="711069"/>
          <a:ext cx="594759" cy="594759"/>
        </a:xfrm>
        <a:prstGeom prst="ellipse">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D8B8D7C2-56B4-43BE-B84D-E6401A7CE612}">
      <dsp:nvSpPr>
        <dsp:cNvPr id="0" name=""/>
        <dsp:cNvSpPr/>
      </dsp:nvSpPr>
      <dsp:spPr>
        <a:xfrm>
          <a:off x="126813" y="835969"/>
          <a:ext cx="344960" cy="344960"/>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8EFC501F-DB20-47D9-AB8C-A20CB9DBF2FB}">
      <dsp:nvSpPr>
        <dsp:cNvPr id="0" name=""/>
        <dsp:cNvSpPr/>
      </dsp:nvSpPr>
      <dsp:spPr>
        <a:xfrm>
          <a:off x="724122" y="711069"/>
          <a:ext cx="1401932" cy="59475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lvl="0" indent="0" algn="just" defTabSz="666750">
            <a:lnSpc>
              <a:spcPct val="100000"/>
            </a:lnSpc>
            <a:spcBef>
              <a:spcPct val="0"/>
            </a:spcBef>
            <a:spcAft>
              <a:spcPct val="35000"/>
            </a:spcAft>
            <a:buNone/>
          </a:pPr>
          <a:r>
            <a:rPr lang="pt-BR" sz="1500" kern="1200"/>
            <a:t>Diminuição no peso e nas dimensões das estruturas.</a:t>
          </a:r>
          <a:endParaRPr lang="en-US" sz="1500" kern="1200"/>
        </a:p>
      </dsp:txBody>
      <dsp:txXfrm>
        <a:off x="724122" y="711069"/>
        <a:ext cx="1401932" cy="594759"/>
      </dsp:txXfrm>
    </dsp:sp>
    <dsp:sp modelId="{D9C4260E-5CF3-4AF2-B699-E3A1BB690A09}">
      <dsp:nvSpPr>
        <dsp:cNvPr id="0" name=""/>
        <dsp:cNvSpPr/>
      </dsp:nvSpPr>
      <dsp:spPr>
        <a:xfrm>
          <a:off x="2370331" y="711069"/>
          <a:ext cx="594759" cy="594759"/>
        </a:xfrm>
        <a:prstGeom prst="ellipse">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BB635EC7-E790-46ED-8A54-D6D85125B9A4}">
      <dsp:nvSpPr>
        <dsp:cNvPr id="0" name=""/>
        <dsp:cNvSpPr/>
      </dsp:nvSpPr>
      <dsp:spPr>
        <a:xfrm>
          <a:off x="2495230" y="835969"/>
          <a:ext cx="344960" cy="344960"/>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879E72E-F53A-4E37-B2BA-EF564E8D462E}">
      <dsp:nvSpPr>
        <dsp:cNvPr id="0" name=""/>
        <dsp:cNvSpPr/>
      </dsp:nvSpPr>
      <dsp:spPr>
        <a:xfrm>
          <a:off x="3092538" y="711069"/>
          <a:ext cx="1401932" cy="59475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lvl="0" indent="0" algn="just" defTabSz="666750">
            <a:lnSpc>
              <a:spcPct val="100000"/>
            </a:lnSpc>
            <a:spcBef>
              <a:spcPct val="0"/>
            </a:spcBef>
            <a:spcAft>
              <a:spcPct val="35000"/>
            </a:spcAft>
            <a:buNone/>
          </a:pPr>
          <a:r>
            <a:rPr lang="pt-BR" sz="1500" kern="1200" dirty="0"/>
            <a:t>Permite vãos maiores com menor custo em fundações.</a:t>
          </a:r>
          <a:endParaRPr lang="en-US" sz="1500" kern="1200" dirty="0"/>
        </a:p>
      </dsp:txBody>
      <dsp:txXfrm>
        <a:off x="3092538" y="711069"/>
        <a:ext cx="1401932" cy="594759"/>
      </dsp:txXfrm>
    </dsp:sp>
    <dsp:sp modelId="{1C0B1CD4-AB24-4478-A2E3-5D84D11A81E3}">
      <dsp:nvSpPr>
        <dsp:cNvPr id="0" name=""/>
        <dsp:cNvSpPr/>
      </dsp:nvSpPr>
      <dsp:spPr>
        <a:xfrm>
          <a:off x="1914" y="2111126"/>
          <a:ext cx="594759" cy="594759"/>
        </a:xfrm>
        <a:prstGeom prst="ellipse">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2256AA45-8778-441B-AFFB-EE5269330ED7}">
      <dsp:nvSpPr>
        <dsp:cNvPr id="0" name=""/>
        <dsp:cNvSpPr/>
      </dsp:nvSpPr>
      <dsp:spPr>
        <a:xfrm>
          <a:off x="126813" y="2236025"/>
          <a:ext cx="344960" cy="344960"/>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703BE68B-3DA4-4E96-9207-577ADDB2A67D}">
      <dsp:nvSpPr>
        <dsp:cNvPr id="0" name=""/>
        <dsp:cNvSpPr/>
      </dsp:nvSpPr>
      <dsp:spPr>
        <a:xfrm>
          <a:off x="724122" y="2111126"/>
          <a:ext cx="1401932" cy="59475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lvl="0" indent="0" algn="just" defTabSz="666750">
            <a:lnSpc>
              <a:spcPct val="100000"/>
            </a:lnSpc>
            <a:spcBef>
              <a:spcPct val="0"/>
            </a:spcBef>
            <a:spcAft>
              <a:spcPct val="35000"/>
            </a:spcAft>
            <a:buNone/>
          </a:pPr>
          <a:r>
            <a:rPr lang="pt-BR" sz="1500" kern="1200" dirty="0"/>
            <a:t>Maior rapidez na execução que o C.A.(</a:t>
          </a:r>
          <a:r>
            <a:rPr lang="pt-BR" sz="1500" i="1" kern="1200" dirty="0"/>
            <a:t>in loco</a:t>
          </a:r>
          <a:r>
            <a:rPr lang="pt-BR" sz="1500" kern="1200" dirty="0"/>
            <a:t>).</a:t>
          </a:r>
          <a:endParaRPr lang="en-US" sz="1500" kern="1200" dirty="0"/>
        </a:p>
      </dsp:txBody>
      <dsp:txXfrm>
        <a:off x="724122" y="2111126"/>
        <a:ext cx="1401932" cy="594759"/>
      </dsp:txXfrm>
    </dsp:sp>
    <dsp:sp modelId="{E8A75C66-6213-4AD1-806F-D83E6A2A0A02}">
      <dsp:nvSpPr>
        <dsp:cNvPr id="0" name=""/>
        <dsp:cNvSpPr/>
      </dsp:nvSpPr>
      <dsp:spPr>
        <a:xfrm>
          <a:off x="2370331" y="2111126"/>
          <a:ext cx="594759" cy="594759"/>
        </a:xfrm>
        <a:prstGeom prst="ellipse">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FDCA77B-1893-4C89-B7F4-ED13BED890BD}">
      <dsp:nvSpPr>
        <dsp:cNvPr id="0" name=""/>
        <dsp:cNvSpPr/>
      </dsp:nvSpPr>
      <dsp:spPr>
        <a:xfrm>
          <a:off x="2495230" y="2236025"/>
          <a:ext cx="344960" cy="344960"/>
        </a:xfrm>
        <a:prstGeom prst="rect">
          <a:avLst/>
        </a:prstGeom>
        <a:blipFill>
          <a:blip xmlns:r="http://schemas.openxmlformats.org/officeDocument/2006/relationships"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568D30AA-3F62-4AE5-A3D5-7D26E1E2B048}">
      <dsp:nvSpPr>
        <dsp:cNvPr id="0" name=""/>
        <dsp:cNvSpPr/>
      </dsp:nvSpPr>
      <dsp:spPr>
        <a:xfrm>
          <a:off x="3092538" y="2111126"/>
          <a:ext cx="1401932" cy="59475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lvl="0" indent="0" algn="just" defTabSz="666750">
            <a:lnSpc>
              <a:spcPct val="100000"/>
            </a:lnSpc>
            <a:spcBef>
              <a:spcPct val="0"/>
            </a:spcBef>
            <a:spcAft>
              <a:spcPct val="35000"/>
            </a:spcAft>
            <a:buNone/>
          </a:pPr>
          <a:r>
            <a:rPr lang="pt-BR" sz="1500" kern="1200" dirty="0"/>
            <a:t>Facilidade de montagem e menor preço de transporte que C.A. pré-moldado.</a:t>
          </a:r>
          <a:endParaRPr lang="en-US" sz="1500" kern="1200" dirty="0"/>
        </a:p>
      </dsp:txBody>
      <dsp:txXfrm>
        <a:off x="3092538" y="2111126"/>
        <a:ext cx="1401932" cy="594759"/>
      </dsp:txXfrm>
    </dsp:sp>
    <dsp:sp modelId="{6952C0FA-475E-4E48-9C64-4CEB808C02B0}">
      <dsp:nvSpPr>
        <dsp:cNvPr id="0" name=""/>
        <dsp:cNvSpPr/>
      </dsp:nvSpPr>
      <dsp:spPr>
        <a:xfrm>
          <a:off x="1914" y="3511182"/>
          <a:ext cx="594759" cy="594759"/>
        </a:xfrm>
        <a:prstGeom prst="ellipse">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00DA1B0F-B8A1-4381-87B2-EA29B7CFCD6A}">
      <dsp:nvSpPr>
        <dsp:cNvPr id="0" name=""/>
        <dsp:cNvSpPr/>
      </dsp:nvSpPr>
      <dsp:spPr>
        <a:xfrm>
          <a:off x="126813" y="3636082"/>
          <a:ext cx="344960" cy="344960"/>
        </a:xfrm>
        <a:prstGeom prst="rect">
          <a:avLst/>
        </a:prstGeom>
        <a:blipFill>
          <a:blip xmlns:r="http://schemas.openxmlformats.org/officeDocument/2006/relationships"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98C7C0E6-2F94-4372-AFC4-B9E18D09B377}">
      <dsp:nvSpPr>
        <dsp:cNvPr id="0" name=""/>
        <dsp:cNvSpPr/>
      </dsp:nvSpPr>
      <dsp:spPr>
        <a:xfrm>
          <a:off x="724122" y="3511182"/>
          <a:ext cx="1401932" cy="59475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lvl="0" indent="0" algn="just" defTabSz="666750">
            <a:lnSpc>
              <a:spcPct val="100000"/>
            </a:lnSpc>
            <a:spcBef>
              <a:spcPct val="0"/>
            </a:spcBef>
            <a:spcAft>
              <a:spcPct val="35000"/>
            </a:spcAft>
            <a:buNone/>
          </a:pPr>
          <a:r>
            <a:rPr lang="pt-BR" sz="1500" kern="1200"/>
            <a:t>Permite acréscimos e reforços sem muitas dificuldades.</a:t>
          </a:r>
          <a:endParaRPr lang="en-US" sz="1500" kern="1200"/>
        </a:p>
      </dsp:txBody>
      <dsp:txXfrm>
        <a:off x="724122" y="3511182"/>
        <a:ext cx="1401932" cy="594759"/>
      </dsp:txXfrm>
    </dsp:sp>
    <dsp:sp modelId="{38156982-D308-4D15-A0E6-B223B53A6CC9}">
      <dsp:nvSpPr>
        <dsp:cNvPr id="0" name=""/>
        <dsp:cNvSpPr/>
      </dsp:nvSpPr>
      <dsp:spPr>
        <a:xfrm>
          <a:off x="2370331" y="3511182"/>
          <a:ext cx="594759" cy="594759"/>
        </a:xfrm>
        <a:prstGeom prst="ellipse">
          <a:avLst/>
        </a:prstGeom>
        <a:solidFill>
          <a:schemeClr val="accent1">
            <a:tint val="40000"/>
            <a:hueOff val="0"/>
            <a:satOff val="0"/>
            <a:lumOff val="0"/>
            <a:alphaOff val="0"/>
          </a:schemeClr>
        </a:solidFill>
        <a:ln>
          <a:noFill/>
        </a:ln>
        <a:effectLst/>
      </dsp:spPr>
      <dsp:style>
        <a:lnRef idx="0">
          <a:scrgbClr r="0" g="0" b="0"/>
        </a:lnRef>
        <a:fillRef idx="1">
          <a:scrgbClr r="0" g="0" b="0"/>
        </a:fillRef>
        <a:effectRef idx="0">
          <a:scrgbClr r="0" g="0" b="0"/>
        </a:effectRef>
        <a:fontRef idx="minor"/>
      </dsp:style>
    </dsp:sp>
    <dsp:sp modelId="{40B4034E-9858-4371-B4AD-367F4A4F9330}">
      <dsp:nvSpPr>
        <dsp:cNvPr id="0" name=""/>
        <dsp:cNvSpPr/>
      </dsp:nvSpPr>
      <dsp:spPr>
        <a:xfrm>
          <a:off x="2495230" y="3636082"/>
          <a:ext cx="344960" cy="344960"/>
        </a:xfrm>
        <a:prstGeom prst="rect">
          <a:avLst/>
        </a:prstGeom>
        <a:blipFill>
          <a:blip xmlns:r="http://schemas.openxmlformats.org/officeDocument/2006/relationships"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2C45D32F-FED5-4D53-A953-F1A1EC1E98D4}">
      <dsp:nvSpPr>
        <dsp:cNvPr id="0" name=""/>
        <dsp:cNvSpPr/>
      </dsp:nvSpPr>
      <dsp:spPr>
        <a:xfrm>
          <a:off x="3092538" y="3511182"/>
          <a:ext cx="1401932" cy="594759"/>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ctr" anchorCtr="0">
          <a:noAutofit/>
        </a:bodyPr>
        <a:lstStyle/>
        <a:p>
          <a:pPr marL="0" lvl="0" indent="0" algn="just" defTabSz="666750">
            <a:lnSpc>
              <a:spcPct val="100000"/>
            </a:lnSpc>
            <a:spcBef>
              <a:spcPct val="0"/>
            </a:spcBef>
            <a:spcAft>
              <a:spcPct val="35000"/>
            </a:spcAft>
            <a:buNone/>
          </a:pPr>
          <a:r>
            <a:rPr lang="pt-BR" sz="1500" kern="1200" dirty="0"/>
            <a:t>Permite desmontagem para reuso ou venda como sucata.</a:t>
          </a:r>
          <a:endParaRPr lang="en-US" sz="1500" kern="1200" dirty="0"/>
        </a:p>
      </dsp:txBody>
      <dsp:txXfrm>
        <a:off x="3092538" y="3511182"/>
        <a:ext cx="1401932" cy="594759"/>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CFF695A-8463-4D9A-A0D2-4A80DF5980D6}">
      <dsp:nvSpPr>
        <dsp:cNvPr id="0" name=""/>
        <dsp:cNvSpPr/>
      </dsp:nvSpPr>
      <dsp:spPr>
        <a:xfrm>
          <a:off x="580039" y="239489"/>
          <a:ext cx="629648" cy="629648"/>
        </a:xfrm>
        <a:prstGeom prst="rect">
          <a:avLst/>
        </a:prstGeom>
        <a:blipFill>
          <a:blip xmlns:r="http://schemas.openxmlformats.org/officeDocument/2006/relationships" r:embed="rId1">
            <a:extLst>
              <a:ext uri="{28A0092B-C50C-407E-A947-70E740481C1C}">
                <a14:useLocalDpi xmlns:a14="http://schemas.microsoft.com/office/drawing/2010/main" val="0"/>
              </a:ext>
              <a:ext uri="{96DAC541-7B7A-43D3-8B79-37D633B846F1}">
                <asvg:svgBlip xmlns:asvg="http://schemas.microsoft.com/office/drawing/2016/SVG/main" r:embed="rId2"/>
              </a:ext>
            </a:extLst>
          </a:blip>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D4C57270-1CEF-43BD-83DF-BACFCB2CA06F}">
      <dsp:nvSpPr>
        <dsp:cNvPr id="0" name=""/>
        <dsp:cNvSpPr/>
      </dsp:nvSpPr>
      <dsp:spPr>
        <a:xfrm>
          <a:off x="2078" y="1090213"/>
          <a:ext cx="1785571" cy="5771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just" defTabSz="666750">
            <a:lnSpc>
              <a:spcPct val="100000"/>
            </a:lnSpc>
            <a:spcBef>
              <a:spcPct val="0"/>
            </a:spcBef>
            <a:spcAft>
              <a:spcPct val="35000"/>
            </a:spcAft>
            <a:buNone/>
          </a:pPr>
          <a:r>
            <a:rPr lang="pt-BR" sz="1500" kern="1200" dirty="0"/>
            <a:t>Exige maior conservação que o C.A.</a:t>
          </a:r>
          <a:endParaRPr lang="en-US" sz="1500" kern="1200" dirty="0"/>
        </a:p>
      </dsp:txBody>
      <dsp:txXfrm>
        <a:off x="2078" y="1090213"/>
        <a:ext cx="1785571" cy="577177"/>
      </dsp:txXfrm>
    </dsp:sp>
    <dsp:sp modelId="{5C367D3B-5BA2-4B56-8EF7-F5D7BCF3DDF7}">
      <dsp:nvSpPr>
        <dsp:cNvPr id="0" name=""/>
        <dsp:cNvSpPr/>
      </dsp:nvSpPr>
      <dsp:spPr>
        <a:xfrm>
          <a:off x="2628915" y="239489"/>
          <a:ext cx="629648" cy="629648"/>
        </a:xfrm>
        <a:prstGeom prst="rect">
          <a:avLst/>
        </a:prstGeom>
        <a:blipFill>
          <a:blip xmlns:r="http://schemas.openxmlformats.org/officeDocument/2006/relationships"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5DCCE66D-4D9B-4479-BF10-BEB341EDD6B9}">
      <dsp:nvSpPr>
        <dsp:cNvPr id="0" name=""/>
        <dsp:cNvSpPr/>
      </dsp:nvSpPr>
      <dsp:spPr>
        <a:xfrm>
          <a:off x="2032512" y="1090213"/>
          <a:ext cx="1822454" cy="5771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just" defTabSz="666750">
            <a:lnSpc>
              <a:spcPct val="100000"/>
            </a:lnSpc>
            <a:spcBef>
              <a:spcPct val="0"/>
            </a:spcBef>
            <a:spcAft>
              <a:spcPct val="35000"/>
            </a:spcAft>
            <a:buNone/>
          </a:pPr>
          <a:r>
            <a:rPr lang="pt-BR" sz="1500" kern="1200" dirty="0"/>
            <a:t>Exige maior especialização da mão-de-obra de montagem, elevando os custos.</a:t>
          </a:r>
          <a:endParaRPr lang="en-US" sz="1500" kern="1200" dirty="0"/>
        </a:p>
      </dsp:txBody>
      <dsp:txXfrm>
        <a:off x="2032512" y="1090213"/>
        <a:ext cx="1822454" cy="577177"/>
      </dsp:txXfrm>
    </dsp:sp>
    <dsp:sp modelId="{DD2003AC-6450-45A9-9FDB-4A731D95998E}">
      <dsp:nvSpPr>
        <dsp:cNvPr id="0" name=""/>
        <dsp:cNvSpPr/>
      </dsp:nvSpPr>
      <dsp:spPr>
        <a:xfrm>
          <a:off x="560859" y="2017195"/>
          <a:ext cx="629648" cy="629648"/>
        </a:xfrm>
        <a:prstGeom prst="rect">
          <a:avLst/>
        </a:prstGeom>
        <a:blipFill>
          <a:blip xmlns:r="http://schemas.openxmlformats.org/officeDocument/2006/relationships"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BDB097D7-F2CA-414C-A16B-B7BAEB3E7414}">
      <dsp:nvSpPr>
        <dsp:cNvPr id="0" name=""/>
        <dsp:cNvSpPr/>
      </dsp:nvSpPr>
      <dsp:spPr>
        <a:xfrm>
          <a:off x="256407" y="2867919"/>
          <a:ext cx="1700148" cy="5771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just" defTabSz="666750">
            <a:lnSpc>
              <a:spcPct val="100000"/>
            </a:lnSpc>
            <a:spcBef>
              <a:spcPct val="0"/>
            </a:spcBef>
            <a:spcAft>
              <a:spcPct val="35000"/>
            </a:spcAft>
            <a:buNone/>
          </a:pPr>
          <a:r>
            <a:rPr lang="pt-BR" sz="1500" kern="1200" dirty="0"/>
            <a:t>Exige proteção contra </a:t>
          </a:r>
          <a:r>
            <a:rPr lang="pt-BR" sz="1500" kern="1200" dirty="0" err="1"/>
            <a:t>incêndio,aumentando</a:t>
          </a:r>
          <a:r>
            <a:rPr lang="pt-BR" sz="1500" kern="1200" dirty="0"/>
            <a:t> os custos.</a:t>
          </a:r>
          <a:endParaRPr lang="en-US" sz="1500" kern="1200" dirty="0"/>
        </a:p>
      </dsp:txBody>
      <dsp:txXfrm>
        <a:off x="256407" y="2867919"/>
        <a:ext cx="1700148" cy="577177"/>
      </dsp:txXfrm>
    </dsp:sp>
    <dsp:sp modelId="{035D1BD6-2995-4132-9A61-F3C620DF1C4F}">
      <dsp:nvSpPr>
        <dsp:cNvPr id="0" name=""/>
        <dsp:cNvSpPr/>
      </dsp:nvSpPr>
      <dsp:spPr>
        <a:xfrm>
          <a:off x="2586204" y="2017195"/>
          <a:ext cx="629648" cy="629648"/>
        </a:xfrm>
        <a:prstGeom prst="rect">
          <a:avLst/>
        </a:prstGeom>
        <a:blipFill>
          <a:blip xmlns:r="http://schemas.openxmlformats.org/officeDocument/2006/relationships"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a:blip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735A53A3-D121-4E49-9DA7-357170991A12}">
      <dsp:nvSpPr>
        <dsp:cNvPr id="0" name=""/>
        <dsp:cNvSpPr/>
      </dsp:nvSpPr>
      <dsp:spPr>
        <a:xfrm>
          <a:off x="2201419" y="2867919"/>
          <a:ext cx="1399218" cy="57717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0" tIns="0" rIns="0" bIns="0" numCol="1" spcCol="1270" anchor="t" anchorCtr="0">
          <a:noAutofit/>
        </a:bodyPr>
        <a:lstStyle/>
        <a:p>
          <a:pPr marL="0" lvl="0" indent="0" algn="just" defTabSz="666750">
            <a:lnSpc>
              <a:spcPct val="100000"/>
            </a:lnSpc>
            <a:spcBef>
              <a:spcPct val="0"/>
            </a:spcBef>
            <a:spcAft>
              <a:spcPct val="35000"/>
            </a:spcAft>
            <a:buNone/>
          </a:pPr>
          <a:r>
            <a:rPr lang="pt-BR" sz="1500" kern="1200" dirty="0"/>
            <a:t>Estrutura de aço é mais onerosa que o C.A.</a:t>
          </a:r>
          <a:endParaRPr lang="en-US" sz="1500" kern="1200" dirty="0"/>
        </a:p>
      </dsp:txBody>
      <dsp:txXfrm>
        <a:off x="2201419" y="2867919"/>
        <a:ext cx="1399218" cy="577177"/>
      </dsp:txXfrm>
    </dsp:sp>
  </dsp:spTree>
</dsp:drawing>
</file>

<file path=ppt/diagrams/layout1.xml><?xml version="1.0" encoding="utf-8"?>
<dgm:layoutDef xmlns:dgm="http://schemas.openxmlformats.org/drawingml/2006/diagram" xmlns:a="http://schemas.openxmlformats.org/drawingml/2006/main" uniqueId="urn:microsoft.com/office/officeart/2018/2/layout/IconCircleList">
  <dgm:title val="Icon Circle List"/>
  <dgm:desc val="Use to show non-sequential or grouped chunks of information accompanied by related visuals. Circular shapes can hold an icon or small picture and corresponding text box shows Level 1 text. Works best for icons or small pictures with medium-length descri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alg type="sp"/>
    <dgm:shape xmlns:r="http://schemas.openxmlformats.org/officeDocument/2006/relationships" r:blip="">
      <dgm:adjLst/>
    </dgm:shape>
    <dgm:presOf/>
    <dgm:choose name="Name0">
      <dgm:if name="Name1" axis="ch" ptType="node" func="cnt" op="lte" val="3">
        <dgm:constrLst>
          <dgm:constr type="w" for="ch" forName="container" refType="w"/>
          <dgm:constr type="h" for="ch" forName="container" refType="h" fact="0.4"/>
        </dgm:constrLst>
      </dgm:if>
      <dgm:else name="Name2">
        <dgm:constrLst>
          <dgm:constr type="w" for="ch" forName="container" refType="w"/>
          <dgm:constr type="h" for="ch" forName="container" refType="h"/>
        </dgm:constrLst>
      </dgm:else>
    </dgm:choose>
    <dgm:ruleLst>
      <dgm:rule type="h" for="ch" forName="container" val="INF" fact="NaN" max="NaN"/>
    </dgm:ruleLst>
    <dgm:layoutNode name="container">
      <dgm:varLst>
        <dgm:dir/>
        <dgm:resizeHandles val="exact"/>
      </dgm:varLst>
      <dgm:choose name="Name3">
        <dgm:if name="Name4" axis="self" func="var" arg="dir" op="equ" val="norm">
          <dgm:alg type="snake">
            <dgm:param type="grDir" val="tL"/>
            <dgm:param type="flowDir" val="row"/>
            <dgm:param type="contDir" val="sameDir"/>
          </dgm:alg>
        </dgm:if>
        <dgm:else name="Name5">
          <dgm:alg type="snake">
            <dgm:param type="grDir" val="tR"/>
            <dgm:param type="flowDir" val="row"/>
            <dgm:param type="contDir" val="sameDir"/>
          </dgm:alg>
        </dgm:else>
      </dgm:choose>
      <dgm:shape xmlns:r="http://schemas.openxmlformats.org/officeDocument/2006/relationships" r:blip="">
        <dgm:adjLst/>
      </dgm:shape>
      <dgm:presOf/>
      <dgm:constrLst>
        <dgm:constr type="w" for="ch" forName="compNode" refType="w"/>
        <dgm:constr type="h" for="ch" forName="compNode" refType="w" fact="0.28"/>
        <dgm:constr type="w" for="ch" forName="sibTrans" refType="w" refFor="ch" refForName="compNode" fact="0.115"/>
        <dgm:constr type="sp" refType="h" op="equ" fact="0.17"/>
        <dgm:constr type="primFontSz" for="des" ptType="node" op="equ" val="24"/>
        <dgm:constr type="h" for="des" forName="compNode" op="equ"/>
        <dgm:constr type="h" for="des" forName="iconBgRect" op="equ"/>
      </dgm:constrLst>
      <dgm:ruleLst>
        <dgm:rule type="w" for="ch" forName="compNode" val="60" fact="NaN" max="NaN"/>
      </dgm:ruleLst>
      <dgm:forEach name="Name6" axis="ch" ptType="node">
        <dgm:layoutNode name="compNode">
          <dgm:alg type="composite"/>
          <dgm:shape xmlns:r="http://schemas.openxmlformats.org/officeDocument/2006/relationships" r:blip="">
            <dgm:adjLst/>
          </dgm:shape>
          <dgm:presOf axis="self"/>
          <dgm:constrLst>
            <dgm:constr type="w" for="ch" forName="iconBgRect" refType="w" fact="0.28"/>
            <dgm:constr type="h" for="ch" forName="iconBgRect" refType="w" refFor="ch" refForName="iconBgRect"/>
            <dgm:constr type="t" for="ch" forName="iconBgRect"/>
            <dgm:constr type="l" for="ch" forName="iconBgRect"/>
            <dgm:constr type="w" for="ch" forName="iconRect" refType="w" refFor="ch" refForName="iconBgRect" fact="0.58"/>
            <dgm:constr type="h" for="ch" forName="iconRect" refType="w" refFor="ch" refForName="iconRect"/>
            <dgm:constr type="ctrX" for="ch" forName="iconRect" refType="ctrX" refFor="ch" refForName="iconBgRect"/>
            <dgm:constr type="ctrY" for="ch" forName="iconRect" refType="ctrY" refFor="ch" refForName="iconBgRect"/>
            <dgm:constr type="w" for="ch" forName="spaceRect" refType="w" fact="0.06"/>
            <dgm:constr type="h" for="ch" forName="spaceRect" refType="h" refFor="ch" refForName="iconBgRect"/>
            <dgm:constr type="t" for="ch" forName="spaceRect" refType="t" refFor="ch" refForName="iconBgRect"/>
            <dgm:constr type="l" for="ch" forName="spaceRect" refType="r" refFor="ch" refForName="iconBgRect"/>
            <dgm:constr type="h" for="ch" forName="textRect" refType="h" refFor="ch" refForName="iconBgRect"/>
            <dgm:constr type="t" for="ch" forName="textRect" refType="t" refFor="ch" refForName="iconBgRect"/>
            <dgm:constr type="l" for="ch" forName="textRect" refType="r" refFor="ch" refForName="spaceRect"/>
          </dgm:constrLst>
          <dgm:ruleLst/>
          <dgm:layoutNode name="iconBgRect" styleLbl="bgShp">
            <dgm:alg type="sp"/>
            <dgm:shape xmlns:r="http://schemas.openxmlformats.org/officeDocument/2006/relationships" type="ellipse" r:blip="">
              <dgm:adjLst/>
            </dgm:shape>
            <dgm:presOf/>
            <dgm:constrLst/>
            <dgm:ruleLst/>
          </dgm:layoutNode>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textRect" styleLbl="revTx">
            <dgm:varLst>
              <dgm:chMax val="1"/>
              <dgm:chPref val="1"/>
            </dgm:varLst>
            <dgm:choose name="Name7">
              <dgm:if name="Name8" func="var" arg="dir" op="equ" val="norm">
                <dgm:alg type="tx">
                  <dgm:param type="txAnchorVert" val="mid"/>
                  <dgm:param type="parTxLTRAlign" val="l"/>
                  <dgm:param type="shpTxLTRAlignCh" val="l"/>
                  <dgm:param type="parTxRTLAlign" val="l"/>
                  <dgm:param type="shpTxRTLAlignCh" val="l"/>
                </dgm:alg>
              </dgm:if>
              <dgm:else name="Name9">
                <dgm:alg type="tx">
                  <dgm:param type="txAnchorVert" val="mid"/>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self" ptType="node"/>
            <dgm:constrLst>
              <dgm:constr type="lMarg"/>
              <dgm:constr type="rMarg"/>
              <dgm:constr type="tMarg"/>
              <dgm:constr type="bMarg"/>
            </dgm:constrLst>
            <dgm:ruleLst>
              <dgm:rule type="primFontSz" val="11" fact="NaN" max="NaN"/>
            </dgm:ruleLst>
          </dgm:layoutNode>
        </dgm:layoutNode>
        <dgm:forEach name="Name10" axis="followSib" ptType="sibTrans" cnt="1">
          <dgm:layoutNode name="sibTrans">
            <dgm:alg type="sp"/>
            <dgm:shape xmlns:r="http://schemas.openxmlformats.org/officeDocument/2006/relationships" type="rect" r:blip="" hideGeom="1">
              <dgm:adjLst/>
            </dgm:shape>
            <dgm:presOf axis="self"/>
            <dgm:constrLst/>
            <dgm:ruleLst/>
          </dgm:layoutNode>
        </dgm:forEach>
      </dgm:forEach>
    </dgm:layoutNode>
  </dgm:layoutNode>
  <dgm:extLst>
    <a:ext uri="{68A01E43-0DF5-4B5B-8FA6-DAF915123BFB}">
      <dgm1612:lstStyle xmlns:dgm1612="http://schemas.microsoft.com/office/drawing/2016/12/diagram">
        <a:lvl1pPr>
          <a:lnSpc>
            <a:spcPct val="100000"/>
          </a:lnSpc>
        </a:lvl1pPr>
      </dgm1612:lstStyle>
    </a:ext>
  </dgm:extLst>
</dgm:layoutDef>
</file>

<file path=ppt/diagrams/layout2.xml><?xml version="1.0" encoding="utf-8"?>
<dgm:layoutDef xmlns:dgm="http://schemas.openxmlformats.org/drawingml/2006/diagram" xmlns:a="http://schemas.openxmlformats.org/drawingml/2006/main" uniqueId="urn:microsoft.com/office/officeart/2018/2/layout/IconLabelList">
  <dgm:title val="Icon Label List"/>
  <dgm:desc val="Use to show non-sequential or grouped chunks of information accompanied by a related visuals. Works best with icons or small pictures with short text captions."/>
  <dgm:catLst>
    <dgm:cat type="icon" pri="500"/>
  </dgm:catLst>
  <dgm:sampData useDef="1">
    <dgm:dataModel>
      <dgm:ptLst/>
      <dgm:bg/>
      <dgm:whole/>
    </dgm:dataModel>
  </dgm:sampData>
  <dgm:styleData useDef="1">
    <dgm:dataModel>
      <dgm:ptLst/>
      <dgm:bg/>
      <dgm:whole/>
    </dgm:dataModel>
  </dgm:styleData>
  <dgm:clrData useDef="1">
    <dgm:dataModel>
      <dgm:ptLst/>
      <dgm:bg/>
      <dgm:whole/>
    </dgm:dataModel>
  </dgm:clrData>
  <dgm:layoutNode name="root">
    <dgm:varLst>
      <dgm:dir/>
      <dgm:resizeHandles val="exact"/>
    </dgm:varLst>
    <dgm:choose name="Name0">
      <dgm:if name="Name1" axis="self" func="var" arg="dir" op="equ" val="norm">
        <dgm:alg type="snake">
          <dgm:param type="grDir" val="tL"/>
          <dgm:param type="flowDir" val="row"/>
          <dgm:param type="contDir" val="sameDir"/>
          <dgm:param type="off" val="ctr"/>
          <dgm:param type="vertAlign" val="mid"/>
          <dgm:param type="horzAlign" val="ctr"/>
        </dgm:alg>
      </dgm:if>
      <dgm:else name="Name2">
        <dgm:alg type="snake">
          <dgm:param type="grDir" val="tR"/>
          <dgm:param type="flowDir" val="row"/>
          <dgm:param type="contDir" val="sameDir"/>
          <dgm:param type="off" val="ctr"/>
          <dgm:param type="vertAlign" val="mid"/>
          <dgm:param type="horzAlign" val="ctr"/>
        </dgm:alg>
      </dgm:else>
    </dgm:choose>
    <dgm:shape xmlns:r="http://schemas.openxmlformats.org/officeDocument/2006/relationships" r:blip="">
      <dgm:adjLst/>
    </dgm:shape>
    <dgm:presOf/>
    <dgm:choose name="Name3">
      <dgm:if name="Name4" axis="ch" ptType="node" func="cnt" op="lte" val="2">
        <dgm:constrLst>
          <dgm:constr type="h" for="ch" forName="compNode" refType="h" fact="0.4"/>
          <dgm:constr type="w" for="ch" forName="compNode" val="120"/>
          <dgm:constr type="w" for="ch" forName="sibTrans" refType="w" refFor="ch" refForName="compNode" fact="0.175"/>
          <dgm:constr type="sp" refType="w" refFor="ch" refForName="compNode" op="equ" fact="0.25"/>
          <dgm:constr type="primFontSz" for="des" ptType="node" op="equ" val="50"/>
          <dgm:constr type="h" for="des" forName="compNode" op="equ"/>
          <dgm:constr type="h" for="des" forName="textRect" op="equ"/>
        </dgm:constrLst>
      </dgm:if>
      <dgm:if name="Name5" axis="ch" ptType="node" func="cnt" op="lte" val="4">
        <dgm:constrLst>
          <dgm:constr type="h" for="ch" forName="compNode" refType="h" fact="0.4"/>
          <dgm:constr type="w" for="ch" forName="compNode" refType="w"/>
          <dgm:constr type="w" for="ch" forName="sibTrans" refType="w" refFor="ch" refForName="compNode" fact="0.175"/>
          <dgm:constr type="sp" refType="w" refFor="ch" refForName="compNode" op="equ" fact="0.25"/>
          <dgm:constr type="primFontSz" for="des" ptType="node" op="equ" val="36"/>
          <dgm:constr type="h" for="des" forName="compNode" op="equ"/>
          <dgm:constr type="h" for="des" forName="textRect" op="equ"/>
        </dgm:constrLst>
      </dgm:if>
      <dgm:else name="Name6">
        <dgm:constrLst>
          <dgm:constr type="h" for="ch" forName="compNode" refType="h" fact="0.4"/>
          <dgm:constr type="w" for="ch" forName="compNode" refType="w"/>
          <dgm:constr type="w" for="ch" forName="sibTrans" refType="w" refFor="ch" refForName="compNode" fact="0.175"/>
          <dgm:constr type="sp" refType="w" refFor="ch" refForName="compNode" op="equ" fact="0.25"/>
          <dgm:constr type="primFontSz" for="des" ptType="node" op="equ" val="24"/>
          <dgm:constr type="h" for="des" forName="compNode" op="equ"/>
          <dgm:constr type="h" for="des" forName="textRect" op="equ"/>
        </dgm:constrLst>
      </dgm:else>
    </dgm:choose>
    <dgm:ruleLst>
      <dgm:rule type="w" for="ch" forName="compNode" val="50" fact="NaN" max="NaN"/>
    </dgm:ruleLst>
    <dgm:forEach name="Name7" axis="ch" ptType="node">
      <dgm:layoutNode name="compNode">
        <dgm:alg type="composite"/>
        <dgm:shape xmlns:r="http://schemas.openxmlformats.org/officeDocument/2006/relationships" r:blip="">
          <dgm:adjLst/>
        </dgm:shape>
        <dgm:presOf axis="self"/>
        <dgm:constrLst>
          <dgm:constr type="w" for="ch" forName="iconRect" refType="w" fact="0.45"/>
          <dgm:constr type="h" for="ch" forName="iconRect" refType="w" refFor="ch" refForName="iconRect"/>
          <dgm:constr type="ctrX" for="ch" forName="iconRect" refType="w" fact="0.5"/>
          <dgm:constr type="t" for="ch" forName="iconRect"/>
          <dgm:constr type="h" for="ch" forName="spaceRect" refType="h" fact="0.15"/>
          <dgm:constr type="w" for="ch" forName="spaceRect" refType="w"/>
          <dgm:constr type="l" for="ch" forName="spaceRect"/>
          <dgm:constr type="t" for="ch" forName="spaceRect" refType="b" refFor="ch" refForName="iconRect"/>
          <dgm:constr type="h" for="ch" forName="textRect" val="20"/>
          <dgm:constr type="w" for="ch" forName="textRect" refType="w"/>
          <dgm:constr type="l" for="ch" forName="textRect"/>
          <dgm:constr type="t" for="ch" forName="textRect" refType="b" refFor="ch" refForName="spaceRect"/>
        </dgm:constrLst>
        <dgm:ruleLst>
          <dgm:rule type="h" val="INF" fact="NaN" max="NaN"/>
        </dgm:ruleLst>
        <dgm:layoutNode name="iconRect" styleLbl="node1">
          <dgm:alg type="sp"/>
          <dgm:shape xmlns:r="http://schemas.openxmlformats.org/officeDocument/2006/relationships" type="rect" r:blip="" blipPhldr="1">
            <dgm:adjLst/>
          </dgm:shape>
          <dgm:presOf/>
          <dgm:constrLst/>
          <dgm:ruleLst/>
        </dgm:layoutNode>
        <dgm:layoutNode name="spaceRect">
          <dgm:alg type="sp"/>
          <dgm:shape xmlns:r="http://schemas.openxmlformats.org/officeDocument/2006/relationships" r:blip="">
            <dgm:adjLst/>
          </dgm:shape>
          <dgm:presOf/>
          <dgm:constrLst/>
          <dgm:ruleLst/>
        </dgm:layoutNode>
        <dgm:layoutNode name="textRect" styleLbl="revTx">
          <dgm:varLst>
            <dgm:chMax val="1"/>
            <dgm:chPref val="1"/>
          </dgm:varLst>
          <dgm:alg type="tx">
            <dgm:param type="txAnchorVert" val="t"/>
          </dgm:alg>
          <dgm:shape xmlns:r="http://schemas.openxmlformats.org/officeDocument/2006/relationships" type="rect" r:blip="">
            <dgm:adjLst/>
          </dgm:shape>
          <dgm:presOf axis="self" ptType="node"/>
          <dgm:constrLst>
            <dgm:constr type="lMarg"/>
            <dgm:constr type="rMarg"/>
            <dgm:constr type="tMarg"/>
            <dgm:constr type="bMarg"/>
          </dgm:constrLst>
          <dgm:ruleLst>
            <dgm:rule type="primFontSz" val="11" fact="NaN" max="NaN"/>
            <dgm:rule type="h" val="INF" fact="NaN" max="NaN"/>
          </dgm:ruleLst>
        </dgm:layoutNode>
      </dgm:layoutNode>
      <dgm:forEach name="Name8" axis="followSib" ptType="sibTrans" cnt="1">
        <dgm:layoutNode name="sibTrans">
          <dgm:alg type="sp"/>
          <dgm:shape xmlns:r="http://schemas.openxmlformats.org/officeDocument/2006/relationships" r:blip="">
            <dgm:adjLst/>
          </dgm:shape>
          <dgm:presOf axis="self"/>
          <dgm:constrLst/>
          <dgm:ruleLst/>
        </dgm:layoutNode>
      </dgm:forEach>
    </dgm:forEach>
  </dgm:layoutNode>
  <dgm:extLst>
    <a:ext uri="{68A01E43-0DF5-4B5B-8FA6-DAF915123BFB}">
      <dgm1612:lstStyle xmlns:dgm1612="http://schemas.microsoft.com/office/drawing/2016/12/diagram">
        <a:lvl1pPr>
          <a:lnSpc>
            <a:spcPct val="100000"/>
          </a:lnSpc>
        </a:lvl1pPr>
      </dgm1612:lstStyle>
    </a:ext>
  </dgm:extLst>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Espaço Reservado para Cabeçalho 1">
            <a:extLst>
              <a:ext uri="{FF2B5EF4-FFF2-40B4-BE49-F238E27FC236}">
                <a16:creationId xmlns:a16="http://schemas.microsoft.com/office/drawing/2014/main" id="{478D8652-A21E-4616-AB00-CF5F3B665618}"/>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eaLnBrk="1" fontAlgn="auto" hangingPunct="1">
              <a:spcBef>
                <a:spcPts val="0"/>
              </a:spcBef>
              <a:spcAft>
                <a:spcPts val="0"/>
              </a:spcAft>
              <a:defRPr sz="1200">
                <a:latin typeface="+mn-lt"/>
              </a:defRPr>
            </a:lvl1pPr>
          </a:lstStyle>
          <a:p>
            <a:pPr>
              <a:defRPr/>
            </a:pPr>
            <a:endParaRPr lang="pt-BR"/>
          </a:p>
        </p:txBody>
      </p:sp>
      <p:sp>
        <p:nvSpPr>
          <p:cNvPr id="3" name="Espaço Reservado para Data 2">
            <a:extLst>
              <a:ext uri="{FF2B5EF4-FFF2-40B4-BE49-F238E27FC236}">
                <a16:creationId xmlns:a16="http://schemas.microsoft.com/office/drawing/2014/main" id="{B6D374DD-213E-4B2C-AEC4-ED823C410991}"/>
              </a:ext>
            </a:extLst>
          </p:cNvPr>
          <p:cNvSpPr>
            <a:spLocks noGrp="1"/>
          </p:cNvSpPr>
          <p:nvPr>
            <p:ph type="dt" idx="1"/>
          </p:nvPr>
        </p:nvSpPr>
        <p:spPr>
          <a:xfrm>
            <a:off x="3884613" y="0"/>
            <a:ext cx="2971800" cy="458788"/>
          </a:xfrm>
          <a:prstGeom prst="rect">
            <a:avLst/>
          </a:prstGeom>
        </p:spPr>
        <p:txBody>
          <a:bodyPr vert="horz" lIns="91440" tIns="45720" rIns="91440" bIns="45720" rtlCol="0"/>
          <a:lstStyle>
            <a:lvl1pPr algn="r" eaLnBrk="1" fontAlgn="auto" hangingPunct="1">
              <a:spcBef>
                <a:spcPts val="0"/>
              </a:spcBef>
              <a:spcAft>
                <a:spcPts val="0"/>
              </a:spcAft>
              <a:defRPr sz="1200">
                <a:latin typeface="+mn-lt"/>
              </a:defRPr>
            </a:lvl1pPr>
          </a:lstStyle>
          <a:p>
            <a:pPr>
              <a:defRPr/>
            </a:pPr>
            <a:fld id="{7AB69A45-D008-4920-B904-1140ED32274F}" type="datetimeFigureOut">
              <a:rPr lang="pt-BR"/>
              <a:pPr>
                <a:defRPr/>
              </a:pPr>
              <a:t>22/03/2024</a:t>
            </a:fld>
            <a:endParaRPr lang="pt-BR"/>
          </a:p>
        </p:txBody>
      </p:sp>
      <p:sp>
        <p:nvSpPr>
          <p:cNvPr id="4" name="Espaço Reservado para Imagem de Slide 3">
            <a:extLst>
              <a:ext uri="{FF2B5EF4-FFF2-40B4-BE49-F238E27FC236}">
                <a16:creationId xmlns:a16="http://schemas.microsoft.com/office/drawing/2014/main" id="{50F78885-975A-49BB-8FA2-D2F911E86A9E}"/>
              </a:ext>
            </a:extLst>
          </p:cNvPr>
          <p:cNvSpPr>
            <a:spLocks noGrp="1" noRot="1" noChangeAspect="1"/>
          </p:cNvSpPr>
          <p:nvPr>
            <p:ph type="sldImg" idx="2"/>
          </p:nvPr>
        </p:nvSpPr>
        <p:spPr>
          <a:xfrm>
            <a:off x="1371600" y="1143000"/>
            <a:ext cx="4114800" cy="3086100"/>
          </a:xfrm>
          <a:prstGeom prst="rect">
            <a:avLst/>
          </a:prstGeom>
          <a:noFill/>
          <a:ln w="12700">
            <a:solidFill>
              <a:prstClr val="black"/>
            </a:solidFill>
          </a:ln>
        </p:spPr>
        <p:txBody>
          <a:bodyPr vert="horz" lIns="91440" tIns="45720" rIns="91440" bIns="45720" rtlCol="0" anchor="ctr"/>
          <a:lstStyle/>
          <a:p>
            <a:pPr lvl="0"/>
            <a:endParaRPr lang="pt-BR" noProof="0"/>
          </a:p>
        </p:txBody>
      </p:sp>
      <p:sp>
        <p:nvSpPr>
          <p:cNvPr id="5" name="Espaço Reservado para Anotações 4">
            <a:extLst>
              <a:ext uri="{FF2B5EF4-FFF2-40B4-BE49-F238E27FC236}">
                <a16:creationId xmlns:a16="http://schemas.microsoft.com/office/drawing/2014/main" id="{D33614F7-0EB6-4A8E-AA2D-31CAB500C75B}"/>
              </a:ext>
            </a:extLst>
          </p:cNvPr>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pt-BR" noProof="0"/>
              <a:t>Clique para editar o texto mestre</a:t>
            </a:r>
          </a:p>
          <a:p>
            <a:pPr lvl="1"/>
            <a:r>
              <a:rPr lang="pt-BR" noProof="0"/>
              <a:t>Segundo nível</a:t>
            </a:r>
          </a:p>
          <a:p>
            <a:pPr lvl="2"/>
            <a:r>
              <a:rPr lang="pt-BR" noProof="0"/>
              <a:t>Terceiro nível</a:t>
            </a:r>
          </a:p>
          <a:p>
            <a:pPr lvl="3"/>
            <a:r>
              <a:rPr lang="pt-BR" noProof="0"/>
              <a:t>Quarto nível</a:t>
            </a:r>
          </a:p>
          <a:p>
            <a:pPr lvl="4"/>
            <a:r>
              <a:rPr lang="pt-BR" noProof="0"/>
              <a:t>Quinto nível</a:t>
            </a:r>
          </a:p>
        </p:txBody>
      </p:sp>
      <p:sp>
        <p:nvSpPr>
          <p:cNvPr id="6" name="Espaço Reservado para Rodapé 5">
            <a:extLst>
              <a:ext uri="{FF2B5EF4-FFF2-40B4-BE49-F238E27FC236}">
                <a16:creationId xmlns:a16="http://schemas.microsoft.com/office/drawing/2014/main" id="{3773AAA8-C357-49F2-A4B3-40ABD860FCA7}"/>
              </a:ext>
            </a:extLst>
          </p:cNvPr>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eaLnBrk="1" fontAlgn="auto" hangingPunct="1">
              <a:spcBef>
                <a:spcPts val="0"/>
              </a:spcBef>
              <a:spcAft>
                <a:spcPts val="0"/>
              </a:spcAft>
              <a:defRPr sz="1200">
                <a:latin typeface="+mn-lt"/>
              </a:defRPr>
            </a:lvl1pPr>
          </a:lstStyle>
          <a:p>
            <a:pPr>
              <a:defRPr/>
            </a:pPr>
            <a:endParaRPr lang="pt-BR"/>
          </a:p>
        </p:txBody>
      </p:sp>
      <p:sp>
        <p:nvSpPr>
          <p:cNvPr id="7" name="Espaço Reservado para Número de Slide 6">
            <a:extLst>
              <a:ext uri="{FF2B5EF4-FFF2-40B4-BE49-F238E27FC236}">
                <a16:creationId xmlns:a16="http://schemas.microsoft.com/office/drawing/2014/main" id="{72232942-721A-4036-9077-55D505082A16}"/>
              </a:ext>
            </a:extLst>
          </p:cNvPr>
          <p:cNvSpPr>
            <a:spLocks noGrp="1"/>
          </p:cNvSpPr>
          <p:nvPr>
            <p:ph type="sldNum" sz="quarter" idx="5"/>
          </p:nvPr>
        </p:nvSpPr>
        <p:spPr>
          <a:xfrm>
            <a:off x="3884613" y="8685213"/>
            <a:ext cx="2971800" cy="458787"/>
          </a:xfrm>
          <a:prstGeom prst="rect">
            <a:avLst/>
          </a:prstGeom>
        </p:spPr>
        <p:txBody>
          <a:bodyPr vert="horz" wrap="square" lIns="91440" tIns="45720" rIns="91440" bIns="45720" numCol="1" anchor="b" anchorCtr="0" compatLnSpc="1">
            <a:prstTxWarp prst="textNoShape">
              <a:avLst/>
            </a:prstTxWarp>
          </a:bodyPr>
          <a:lstStyle>
            <a:lvl1pPr algn="r" eaLnBrk="1" hangingPunct="1">
              <a:defRPr sz="1200"/>
            </a:lvl1pPr>
          </a:lstStyle>
          <a:p>
            <a:fld id="{46C3B99B-5A4C-497B-82A3-5EB106C78AEF}" type="slidenum">
              <a:rPr lang="pt-BR" altLang="pt-BR"/>
              <a:pPr/>
              <a:t>‹nº›</a:t>
            </a:fld>
            <a:endParaRPr lang="pt-BR" altLang="pt-BR"/>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Slide de Título">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122363"/>
            <a:ext cx="7772400" cy="2387600"/>
          </a:xfrm>
        </p:spPr>
        <p:txBody>
          <a:bodyPr anchor="b"/>
          <a:lstStyle>
            <a:lvl1pPr algn="ctr">
              <a:defRPr sz="6000"/>
            </a:lvl1pPr>
          </a:lstStyle>
          <a:p>
            <a:r>
              <a:rPr lang="pt-BR"/>
              <a:t>Clique para editar o título Mestre</a:t>
            </a:r>
            <a:endParaRPr lang="en-US" dirty="0"/>
          </a:p>
        </p:txBody>
      </p:sp>
      <p:sp>
        <p:nvSpPr>
          <p:cNvPr id="3" name="Subtitle 2"/>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pt-BR"/>
              <a:t>Clique para editar o estilo do subtítulo Mestre</a:t>
            </a:r>
            <a:endParaRPr lang="en-US" dirty="0"/>
          </a:p>
        </p:txBody>
      </p:sp>
      <p:sp>
        <p:nvSpPr>
          <p:cNvPr id="4" name="Date Placeholder 3">
            <a:extLst>
              <a:ext uri="{FF2B5EF4-FFF2-40B4-BE49-F238E27FC236}">
                <a16:creationId xmlns:a16="http://schemas.microsoft.com/office/drawing/2014/main" id="{929E2384-CD24-458D-81FB-CF0AC24E0405}"/>
              </a:ext>
            </a:extLst>
          </p:cNvPr>
          <p:cNvSpPr>
            <a:spLocks noGrp="1"/>
          </p:cNvSpPr>
          <p:nvPr>
            <p:ph type="dt" sz="half" idx="10"/>
          </p:nvPr>
        </p:nvSpPr>
        <p:spPr/>
        <p:txBody>
          <a:bodyPr/>
          <a:lstStyle>
            <a:lvl1pPr>
              <a:defRPr/>
            </a:lvl1pPr>
          </a:lstStyle>
          <a:p>
            <a:pPr>
              <a:defRPr/>
            </a:pPr>
            <a:fld id="{187336A2-29C6-4E1F-B8AD-EDC51E6DEB02}" type="datetimeFigureOut">
              <a:rPr lang="pt-BR"/>
              <a:pPr>
                <a:defRPr/>
              </a:pPr>
              <a:t>22/03/2024</a:t>
            </a:fld>
            <a:endParaRPr lang="pt-BR" dirty="0"/>
          </a:p>
        </p:txBody>
      </p:sp>
      <p:sp>
        <p:nvSpPr>
          <p:cNvPr id="5" name="Footer Placeholder 4">
            <a:extLst>
              <a:ext uri="{FF2B5EF4-FFF2-40B4-BE49-F238E27FC236}">
                <a16:creationId xmlns:a16="http://schemas.microsoft.com/office/drawing/2014/main" id="{626828DF-FFB1-4470-93FF-65EBD3F7B1F3}"/>
              </a:ext>
            </a:extLst>
          </p:cNvPr>
          <p:cNvSpPr>
            <a:spLocks noGrp="1"/>
          </p:cNvSpPr>
          <p:nvPr>
            <p:ph type="ftr" sz="quarter" idx="11"/>
          </p:nvPr>
        </p:nvSpPr>
        <p:spPr/>
        <p:txBody>
          <a:bodyPr/>
          <a:lstStyle>
            <a:lvl1pPr>
              <a:defRPr/>
            </a:lvl1pPr>
          </a:lstStyle>
          <a:p>
            <a:pPr>
              <a:defRPr/>
            </a:pPr>
            <a:endParaRPr lang="pt-BR"/>
          </a:p>
        </p:txBody>
      </p:sp>
      <p:sp>
        <p:nvSpPr>
          <p:cNvPr id="6" name="Slide Number Placeholder 5">
            <a:extLst>
              <a:ext uri="{FF2B5EF4-FFF2-40B4-BE49-F238E27FC236}">
                <a16:creationId xmlns:a16="http://schemas.microsoft.com/office/drawing/2014/main" id="{36D06549-5C78-4EA9-B2E2-1A050F2ED3CD}"/>
              </a:ext>
            </a:extLst>
          </p:cNvPr>
          <p:cNvSpPr>
            <a:spLocks noGrp="1"/>
          </p:cNvSpPr>
          <p:nvPr>
            <p:ph type="sldNum" sz="quarter" idx="12"/>
          </p:nvPr>
        </p:nvSpPr>
        <p:spPr/>
        <p:txBody>
          <a:bodyPr/>
          <a:lstStyle>
            <a:lvl1pPr>
              <a:defRPr/>
            </a:lvl1pPr>
          </a:lstStyle>
          <a:p>
            <a:fld id="{3DAB56FE-11C7-4452-81EF-CAD825DA0E82}" type="slidenum">
              <a:rPr lang="pt-BR" altLang="pt-BR"/>
              <a:pPr/>
              <a:t>‹nº›</a:t>
            </a:fld>
            <a:endParaRPr lang="pt-BR" altLang="pt-BR"/>
          </a:p>
        </p:txBody>
      </p:sp>
    </p:spTree>
    <p:extLst>
      <p:ext uri="{BB962C8B-B14F-4D97-AF65-F5344CB8AC3E}">
        <p14:creationId xmlns:p14="http://schemas.microsoft.com/office/powerpoint/2010/main" val="22189326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e Texto Vertical">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pt-BR"/>
              <a:t>Clique para editar o título Mestre</a:t>
            </a:r>
            <a:endParaRPr lang="en-US" dirty="0"/>
          </a:p>
        </p:txBody>
      </p:sp>
      <p:sp>
        <p:nvSpPr>
          <p:cNvPr id="3" name="Vertical Text Placeholder 2"/>
          <p:cNvSpPr>
            <a:spLocks noGrp="1"/>
          </p:cNvSpPr>
          <p:nvPr>
            <p:ph type="body" orient="vert" idx="1"/>
          </p:nvPr>
        </p:nvSpPr>
        <p:spPr/>
        <p:txBody>
          <a:bodyPr vert="eaVert"/>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endParaRPr lang="en-US" dirty="0"/>
          </a:p>
        </p:txBody>
      </p:sp>
      <p:sp>
        <p:nvSpPr>
          <p:cNvPr id="4" name="Date Placeholder 3">
            <a:extLst>
              <a:ext uri="{FF2B5EF4-FFF2-40B4-BE49-F238E27FC236}">
                <a16:creationId xmlns:a16="http://schemas.microsoft.com/office/drawing/2014/main" id="{89A3F9C8-440C-4899-A6E8-A2C7DC658D8F}"/>
              </a:ext>
            </a:extLst>
          </p:cNvPr>
          <p:cNvSpPr>
            <a:spLocks noGrp="1"/>
          </p:cNvSpPr>
          <p:nvPr>
            <p:ph type="dt" sz="half" idx="10"/>
          </p:nvPr>
        </p:nvSpPr>
        <p:spPr/>
        <p:txBody>
          <a:bodyPr/>
          <a:lstStyle>
            <a:lvl1pPr>
              <a:defRPr/>
            </a:lvl1pPr>
          </a:lstStyle>
          <a:p>
            <a:pPr>
              <a:defRPr/>
            </a:pPr>
            <a:fld id="{AFA8773D-04CF-4247-A754-4370551745A4}" type="datetimeFigureOut">
              <a:rPr lang="pt-BR"/>
              <a:pPr>
                <a:defRPr/>
              </a:pPr>
              <a:t>22/03/2024</a:t>
            </a:fld>
            <a:endParaRPr lang="pt-BR" dirty="0"/>
          </a:p>
        </p:txBody>
      </p:sp>
      <p:sp>
        <p:nvSpPr>
          <p:cNvPr id="5" name="Footer Placeholder 4">
            <a:extLst>
              <a:ext uri="{FF2B5EF4-FFF2-40B4-BE49-F238E27FC236}">
                <a16:creationId xmlns:a16="http://schemas.microsoft.com/office/drawing/2014/main" id="{8A24A255-5C42-4CDF-BD1C-4FAE18B7FE00}"/>
              </a:ext>
            </a:extLst>
          </p:cNvPr>
          <p:cNvSpPr>
            <a:spLocks noGrp="1"/>
          </p:cNvSpPr>
          <p:nvPr>
            <p:ph type="ftr" sz="quarter" idx="11"/>
          </p:nvPr>
        </p:nvSpPr>
        <p:spPr/>
        <p:txBody>
          <a:bodyPr/>
          <a:lstStyle>
            <a:lvl1pPr>
              <a:defRPr/>
            </a:lvl1pPr>
          </a:lstStyle>
          <a:p>
            <a:pPr>
              <a:defRPr/>
            </a:pPr>
            <a:endParaRPr lang="pt-BR"/>
          </a:p>
        </p:txBody>
      </p:sp>
      <p:sp>
        <p:nvSpPr>
          <p:cNvPr id="6" name="Slide Number Placeholder 5">
            <a:extLst>
              <a:ext uri="{FF2B5EF4-FFF2-40B4-BE49-F238E27FC236}">
                <a16:creationId xmlns:a16="http://schemas.microsoft.com/office/drawing/2014/main" id="{77E293F2-6B12-45AE-8E4A-CE96EF8AF3D8}"/>
              </a:ext>
            </a:extLst>
          </p:cNvPr>
          <p:cNvSpPr>
            <a:spLocks noGrp="1"/>
          </p:cNvSpPr>
          <p:nvPr>
            <p:ph type="sldNum" sz="quarter" idx="12"/>
          </p:nvPr>
        </p:nvSpPr>
        <p:spPr/>
        <p:txBody>
          <a:bodyPr/>
          <a:lstStyle>
            <a:lvl1pPr>
              <a:defRPr/>
            </a:lvl1pPr>
          </a:lstStyle>
          <a:p>
            <a:fld id="{C10A3769-E747-4C39-907B-AFA0A3F22602}" type="slidenum">
              <a:rPr lang="pt-BR" altLang="pt-BR"/>
              <a:pPr/>
              <a:t>‹nº›</a:t>
            </a:fld>
            <a:endParaRPr lang="pt-BR" altLang="pt-BR"/>
          </a:p>
        </p:txBody>
      </p:sp>
    </p:spTree>
    <p:extLst>
      <p:ext uri="{BB962C8B-B14F-4D97-AF65-F5344CB8AC3E}">
        <p14:creationId xmlns:p14="http://schemas.microsoft.com/office/powerpoint/2010/main" val="91458931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exto e Título Vertical">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43675" y="365125"/>
            <a:ext cx="1971675" cy="5811838"/>
          </a:xfrm>
        </p:spPr>
        <p:txBody>
          <a:bodyPr vert="eaVert"/>
          <a:lstStyle/>
          <a:p>
            <a:r>
              <a:rPr lang="pt-BR"/>
              <a:t>Clique para editar o título Mestre</a:t>
            </a:r>
            <a:endParaRPr lang="en-US" dirty="0"/>
          </a:p>
        </p:txBody>
      </p:sp>
      <p:sp>
        <p:nvSpPr>
          <p:cNvPr id="3" name="Vertical Text Placeholder 2"/>
          <p:cNvSpPr>
            <a:spLocks noGrp="1"/>
          </p:cNvSpPr>
          <p:nvPr>
            <p:ph type="body" orient="vert" idx="1"/>
          </p:nvPr>
        </p:nvSpPr>
        <p:spPr>
          <a:xfrm>
            <a:off x="628650" y="365125"/>
            <a:ext cx="5800725" cy="5811838"/>
          </a:xfrm>
        </p:spPr>
        <p:txBody>
          <a:bodyPr vert="eaVert"/>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endParaRPr lang="en-US" dirty="0"/>
          </a:p>
        </p:txBody>
      </p:sp>
      <p:sp>
        <p:nvSpPr>
          <p:cNvPr id="4" name="Date Placeholder 3">
            <a:extLst>
              <a:ext uri="{FF2B5EF4-FFF2-40B4-BE49-F238E27FC236}">
                <a16:creationId xmlns:a16="http://schemas.microsoft.com/office/drawing/2014/main" id="{B8A04703-D640-4CCE-B8AE-1B9E074E691F}"/>
              </a:ext>
            </a:extLst>
          </p:cNvPr>
          <p:cNvSpPr>
            <a:spLocks noGrp="1"/>
          </p:cNvSpPr>
          <p:nvPr>
            <p:ph type="dt" sz="half" idx="10"/>
          </p:nvPr>
        </p:nvSpPr>
        <p:spPr/>
        <p:txBody>
          <a:bodyPr/>
          <a:lstStyle>
            <a:lvl1pPr>
              <a:defRPr/>
            </a:lvl1pPr>
          </a:lstStyle>
          <a:p>
            <a:pPr>
              <a:defRPr/>
            </a:pPr>
            <a:fld id="{A1ADE26A-2E72-47D8-A4B8-9D29018FEC76}" type="datetimeFigureOut">
              <a:rPr lang="pt-BR"/>
              <a:pPr>
                <a:defRPr/>
              </a:pPr>
              <a:t>22/03/2024</a:t>
            </a:fld>
            <a:endParaRPr lang="pt-BR" dirty="0"/>
          </a:p>
        </p:txBody>
      </p:sp>
      <p:sp>
        <p:nvSpPr>
          <p:cNvPr id="5" name="Footer Placeholder 4">
            <a:extLst>
              <a:ext uri="{FF2B5EF4-FFF2-40B4-BE49-F238E27FC236}">
                <a16:creationId xmlns:a16="http://schemas.microsoft.com/office/drawing/2014/main" id="{C8D07695-7598-433A-BD64-08880D194C4B}"/>
              </a:ext>
            </a:extLst>
          </p:cNvPr>
          <p:cNvSpPr>
            <a:spLocks noGrp="1"/>
          </p:cNvSpPr>
          <p:nvPr>
            <p:ph type="ftr" sz="quarter" idx="11"/>
          </p:nvPr>
        </p:nvSpPr>
        <p:spPr/>
        <p:txBody>
          <a:bodyPr/>
          <a:lstStyle>
            <a:lvl1pPr>
              <a:defRPr/>
            </a:lvl1pPr>
          </a:lstStyle>
          <a:p>
            <a:pPr>
              <a:defRPr/>
            </a:pPr>
            <a:endParaRPr lang="pt-BR"/>
          </a:p>
        </p:txBody>
      </p:sp>
      <p:sp>
        <p:nvSpPr>
          <p:cNvPr id="6" name="Slide Number Placeholder 5">
            <a:extLst>
              <a:ext uri="{FF2B5EF4-FFF2-40B4-BE49-F238E27FC236}">
                <a16:creationId xmlns:a16="http://schemas.microsoft.com/office/drawing/2014/main" id="{848BFAB9-510D-4C03-AB0B-BCE72D3084C1}"/>
              </a:ext>
            </a:extLst>
          </p:cNvPr>
          <p:cNvSpPr>
            <a:spLocks noGrp="1"/>
          </p:cNvSpPr>
          <p:nvPr>
            <p:ph type="sldNum" sz="quarter" idx="12"/>
          </p:nvPr>
        </p:nvSpPr>
        <p:spPr/>
        <p:txBody>
          <a:bodyPr/>
          <a:lstStyle>
            <a:lvl1pPr>
              <a:defRPr/>
            </a:lvl1pPr>
          </a:lstStyle>
          <a:p>
            <a:fld id="{86F7C0BD-263C-4F1F-910D-9CBF84DB8ED7}" type="slidenum">
              <a:rPr lang="pt-BR" altLang="pt-BR"/>
              <a:pPr/>
              <a:t>‹nº›</a:t>
            </a:fld>
            <a:endParaRPr lang="pt-BR" altLang="pt-BR"/>
          </a:p>
        </p:txBody>
      </p:sp>
    </p:spTree>
    <p:extLst>
      <p:ext uri="{BB962C8B-B14F-4D97-AF65-F5344CB8AC3E}">
        <p14:creationId xmlns:p14="http://schemas.microsoft.com/office/powerpoint/2010/main" val="382780823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e Conteú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pt-BR"/>
              <a:t>Clique para editar o título Mestre</a:t>
            </a:r>
            <a:endParaRPr lang="en-US" dirty="0"/>
          </a:p>
        </p:txBody>
      </p:sp>
      <p:sp>
        <p:nvSpPr>
          <p:cNvPr id="3" name="Content Placeholder 2"/>
          <p:cNvSpPr>
            <a:spLocks noGrp="1"/>
          </p:cNvSpPr>
          <p:nvPr>
            <p:ph idx="1"/>
          </p:nvPr>
        </p:nvSpPr>
        <p:spPr/>
        <p:txBody>
          <a:bodyPr/>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endParaRPr lang="en-US" dirty="0"/>
          </a:p>
        </p:txBody>
      </p:sp>
      <p:sp>
        <p:nvSpPr>
          <p:cNvPr id="4" name="Date Placeholder 3">
            <a:extLst>
              <a:ext uri="{FF2B5EF4-FFF2-40B4-BE49-F238E27FC236}">
                <a16:creationId xmlns:a16="http://schemas.microsoft.com/office/drawing/2014/main" id="{2B69540B-9D83-4049-9B50-334FEA7C4498}"/>
              </a:ext>
            </a:extLst>
          </p:cNvPr>
          <p:cNvSpPr>
            <a:spLocks noGrp="1"/>
          </p:cNvSpPr>
          <p:nvPr>
            <p:ph type="dt" sz="half" idx="10"/>
          </p:nvPr>
        </p:nvSpPr>
        <p:spPr/>
        <p:txBody>
          <a:bodyPr/>
          <a:lstStyle>
            <a:lvl1pPr>
              <a:defRPr/>
            </a:lvl1pPr>
          </a:lstStyle>
          <a:p>
            <a:pPr>
              <a:defRPr/>
            </a:pPr>
            <a:fld id="{F19CD9B9-39E2-4746-9D38-0074FFD3556A}" type="datetimeFigureOut">
              <a:rPr lang="pt-BR"/>
              <a:pPr>
                <a:defRPr/>
              </a:pPr>
              <a:t>22/03/2024</a:t>
            </a:fld>
            <a:endParaRPr lang="pt-BR" dirty="0"/>
          </a:p>
        </p:txBody>
      </p:sp>
      <p:sp>
        <p:nvSpPr>
          <p:cNvPr id="5" name="Footer Placeholder 4">
            <a:extLst>
              <a:ext uri="{FF2B5EF4-FFF2-40B4-BE49-F238E27FC236}">
                <a16:creationId xmlns:a16="http://schemas.microsoft.com/office/drawing/2014/main" id="{92954E8C-2A4E-4BCC-A111-4DA29DCDFA03}"/>
              </a:ext>
            </a:extLst>
          </p:cNvPr>
          <p:cNvSpPr>
            <a:spLocks noGrp="1"/>
          </p:cNvSpPr>
          <p:nvPr>
            <p:ph type="ftr" sz="quarter" idx="11"/>
          </p:nvPr>
        </p:nvSpPr>
        <p:spPr/>
        <p:txBody>
          <a:bodyPr/>
          <a:lstStyle>
            <a:lvl1pPr>
              <a:defRPr/>
            </a:lvl1pPr>
          </a:lstStyle>
          <a:p>
            <a:pPr>
              <a:defRPr/>
            </a:pPr>
            <a:endParaRPr lang="pt-BR"/>
          </a:p>
        </p:txBody>
      </p:sp>
      <p:sp>
        <p:nvSpPr>
          <p:cNvPr id="6" name="Slide Number Placeholder 5">
            <a:extLst>
              <a:ext uri="{FF2B5EF4-FFF2-40B4-BE49-F238E27FC236}">
                <a16:creationId xmlns:a16="http://schemas.microsoft.com/office/drawing/2014/main" id="{B44C7AFA-B97F-491E-A7A6-C1F36E3E6B14}"/>
              </a:ext>
            </a:extLst>
          </p:cNvPr>
          <p:cNvSpPr>
            <a:spLocks noGrp="1"/>
          </p:cNvSpPr>
          <p:nvPr>
            <p:ph type="sldNum" sz="quarter" idx="12"/>
          </p:nvPr>
        </p:nvSpPr>
        <p:spPr/>
        <p:txBody>
          <a:bodyPr/>
          <a:lstStyle>
            <a:lvl1pPr>
              <a:defRPr/>
            </a:lvl1pPr>
          </a:lstStyle>
          <a:p>
            <a:fld id="{28E1F0A9-4BCC-4F4A-930E-A19E193E9CAB}" type="slidenum">
              <a:rPr lang="pt-BR" altLang="pt-BR"/>
              <a:pPr/>
              <a:t>‹nº›</a:t>
            </a:fld>
            <a:endParaRPr lang="pt-BR" altLang="pt-BR"/>
          </a:p>
        </p:txBody>
      </p:sp>
    </p:spTree>
    <p:extLst>
      <p:ext uri="{BB962C8B-B14F-4D97-AF65-F5344CB8AC3E}">
        <p14:creationId xmlns:p14="http://schemas.microsoft.com/office/powerpoint/2010/main" val="3664064844"/>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Cabeçalho da Seção">
    <p:spTree>
      <p:nvGrpSpPr>
        <p:cNvPr id="1" name=""/>
        <p:cNvGrpSpPr/>
        <p:nvPr/>
      </p:nvGrpSpPr>
      <p:grpSpPr>
        <a:xfrm>
          <a:off x="0" y="0"/>
          <a:ext cx="0" cy="0"/>
          <a:chOff x="0" y="0"/>
          <a:chExt cx="0" cy="0"/>
        </a:xfrm>
      </p:grpSpPr>
      <p:sp>
        <p:nvSpPr>
          <p:cNvPr id="2" name="Title 1"/>
          <p:cNvSpPr>
            <a:spLocks noGrp="1"/>
          </p:cNvSpPr>
          <p:nvPr>
            <p:ph type="title"/>
          </p:nvPr>
        </p:nvSpPr>
        <p:spPr>
          <a:xfrm>
            <a:off x="623888" y="1709739"/>
            <a:ext cx="7886700" cy="2852737"/>
          </a:xfrm>
        </p:spPr>
        <p:txBody>
          <a:bodyPr anchor="b"/>
          <a:lstStyle>
            <a:lvl1pPr>
              <a:defRPr sz="6000"/>
            </a:lvl1pPr>
          </a:lstStyle>
          <a:p>
            <a:r>
              <a:rPr lang="pt-BR"/>
              <a:t>Clique para editar o título Mestre</a:t>
            </a:r>
            <a:endParaRPr lang="en-US" dirty="0"/>
          </a:p>
        </p:txBody>
      </p:sp>
      <p:sp>
        <p:nvSpPr>
          <p:cNvPr id="3" name="Text Placeholder 2"/>
          <p:cNvSpPr>
            <a:spLocks noGrp="1"/>
          </p:cNvSpPr>
          <p:nvPr>
            <p:ph type="body" idx="1"/>
          </p:nvPr>
        </p:nvSpPr>
        <p:spPr>
          <a:xfrm>
            <a:off x="623888" y="4589464"/>
            <a:ext cx="7886700" cy="1500187"/>
          </a:xfrm>
        </p:spPr>
        <p:txBody>
          <a:bodyPr/>
          <a:lstStyle>
            <a:lvl1pPr marL="0" indent="0">
              <a:buNone/>
              <a:defRPr sz="2400">
                <a:solidFill>
                  <a:schemeClr val="tx1"/>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pt-BR"/>
              <a:t>Editar estilos de texto Mestre</a:t>
            </a:r>
          </a:p>
        </p:txBody>
      </p:sp>
      <p:sp>
        <p:nvSpPr>
          <p:cNvPr id="4" name="Date Placeholder 3">
            <a:extLst>
              <a:ext uri="{FF2B5EF4-FFF2-40B4-BE49-F238E27FC236}">
                <a16:creationId xmlns:a16="http://schemas.microsoft.com/office/drawing/2014/main" id="{BA45B000-FF36-4436-8C44-77BD7A9C9DDE}"/>
              </a:ext>
            </a:extLst>
          </p:cNvPr>
          <p:cNvSpPr>
            <a:spLocks noGrp="1"/>
          </p:cNvSpPr>
          <p:nvPr>
            <p:ph type="dt" sz="half" idx="10"/>
          </p:nvPr>
        </p:nvSpPr>
        <p:spPr/>
        <p:txBody>
          <a:bodyPr/>
          <a:lstStyle>
            <a:lvl1pPr>
              <a:defRPr/>
            </a:lvl1pPr>
          </a:lstStyle>
          <a:p>
            <a:pPr>
              <a:defRPr/>
            </a:pPr>
            <a:fld id="{B849A810-E192-4203-A952-F9E9EAE14849}" type="datetimeFigureOut">
              <a:rPr lang="pt-BR"/>
              <a:pPr>
                <a:defRPr/>
              </a:pPr>
              <a:t>22/03/2024</a:t>
            </a:fld>
            <a:endParaRPr lang="pt-BR" dirty="0"/>
          </a:p>
        </p:txBody>
      </p:sp>
      <p:sp>
        <p:nvSpPr>
          <p:cNvPr id="5" name="Footer Placeholder 4">
            <a:extLst>
              <a:ext uri="{FF2B5EF4-FFF2-40B4-BE49-F238E27FC236}">
                <a16:creationId xmlns:a16="http://schemas.microsoft.com/office/drawing/2014/main" id="{94D29B4A-DF20-4AD4-BB2E-BCACEBE73E67}"/>
              </a:ext>
            </a:extLst>
          </p:cNvPr>
          <p:cNvSpPr>
            <a:spLocks noGrp="1"/>
          </p:cNvSpPr>
          <p:nvPr>
            <p:ph type="ftr" sz="quarter" idx="11"/>
          </p:nvPr>
        </p:nvSpPr>
        <p:spPr/>
        <p:txBody>
          <a:bodyPr/>
          <a:lstStyle>
            <a:lvl1pPr>
              <a:defRPr/>
            </a:lvl1pPr>
          </a:lstStyle>
          <a:p>
            <a:pPr>
              <a:defRPr/>
            </a:pPr>
            <a:endParaRPr lang="pt-BR"/>
          </a:p>
        </p:txBody>
      </p:sp>
      <p:sp>
        <p:nvSpPr>
          <p:cNvPr id="6" name="Slide Number Placeholder 5">
            <a:extLst>
              <a:ext uri="{FF2B5EF4-FFF2-40B4-BE49-F238E27FC236}">
                <a16:creationId xmlns:a16="http://schemas.microsoft.com/office/drawing/2014/main" id="{606C0970-102F-4C84-ACCC-2BF4F626F7A0}"/>
              </a:ext>
            </a:extLst>
          </p:cNvPr>
          <p:cNvSpPr>
            <a:spLocks noGrp="1"/>
          </p:cNvSpPr>
          <p:nvPr>
            <p:ph type="sldNum" sz="quarter" idx="12"/>
          </p:nvPr>
        </p:nvSpPr>
        <p:spPr/>
        <p:txBody>
          <a:bodyPr/>
          <a:lstStyle>
            <a:lvl1pPr>
              <a:defRPr/>
            </a:lvl1pPr>
          </a:lstStyle>
          <a:p>
            <a:fld id="{803897F1-6716-49EA-AD2A-7F96EFB3A2D0}" type="slidenum">
              <a:rPr lang="pt-BR" altLang="pt-BR"/>
              <a:pPr/>
              <a:t>‹nº›</a:t>
            </a:fld>
            <a:endParaRPr lang="pt-BR" altLang="pt-BR"/>
          </a:p>
        </p:txBody>
      </p:sp>
    </p:spTree>
    <p:extLst>
      <p:ext uri="{BB962C8B-B14F-4D97-AF65-F5344CB8AC3E}">
        <p14:creationId xmlns:p14="http://schemas.microsoft.com/office/powerpoint/2010/main" val="343256485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uas Partes de Conteúd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pt-BR"/>
              <a:t>Clique para editar o título Mestre</a:t>
            </a:r>
            <a:endParaRPr lang="en-US" dirty="0"/>
          </a:p>
        </p:txBody>
      </p:sp>
      <p:sp>
        <p:nvSpPr>
          <p:cNvPr id="3" name="Content Placeholder 2"/>
          <p:cNvSpPr>
            <a:spLocks noGrp="1"/>
          </p:cNvSpPr>
          <p:nvPr>
            <p:ph sz="half" idx="1"/>
          </p:nvPr>
        </p:nvSpPr>
        <p:spPr>
          <a:xfrm>
            <a:off x="628650" y="1825625"/>
            <a:ext cx="3886200" cy="4351338"/>
          </a:xfrm>
        </p:spPr>
        <p:txBody>
          <a:bodyPr/>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endParaRPr lang="en-US" dirty="0"/>
          </a:p>
        </p:txBody>
      </p:sp>
      <p:sp>
        <p:nvSpPr>
          <p:cNvPr id="4" name="Content Placeholder 3"/>
          <p:cNvSpPr>
            <a:spLocks noGrp="1"/>
          </p:cNvSpPr>
          <p:nvPr>
            <p:ph sz="half" idx="2"/>
          </p:nvPr>
        </p:nvSpPr>
        <p:spPr>
          <a:xfrm>
            <a:off x="4629150" y="1825625"/>
            <a:ext cx="3886200" cy="4351338"/>
          </a:xfrm>
        </p:spPr>
        <p:txBody>
          <a:bodyPr/>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endParaRPr lang="en-US" dirty="0"/>
          </a:p>
        </p:txBody>
      </p:sp>
      <p:sp>
        <p:nvSpPr>
          <p:cNvPr id="5" name="Date Placeholder 3">
            <a:extLst>
              <a:ext uri="{FF2B5EF4-FFF2-40B4-BE49-F238E27FC236}">
                <a16:creationId xmlns:a16="http://schemas.microsoft.com/office/drawing/2014/main" id="{71C05BDB-A35B-4642-913C-D2ABEE4A3DCD}"/>
              </a:ext>
            </a:extLst>
          </p:cNvPr>
          <p:cNvSpPr>
            <a:spLocks noGrp="1"/>
          </p:cNvSpPr>
          <p:nvPr>
            <p:ph type="dt" sz="half" idx="10"/>
          </p:nvPr>
        </p:nvSpPr>
        <p:spPr/>
        <p:txBody>
          <a:bodyPr/>
          <a:lstStyle>
            <a:lvl1pPr>
              <a:defRPr/>
            </a:lvl1pPr>
          </a:lstStyle>
          <a:p>
            <a:pPr>
              <a:defRPr/>
            </a:pPr>
            <a:fld id="{2D40846B-1618-43C6-91CC-EC25D287D254}" type="datetimeFigureOut">
              <a:rPr lang="pt-BR"/>
              <a:pPr>
                <a:defRPr/>
              </a:pPr>
              <a:t>22/03/2024</a:t>
            </a:fld>
            <a:endParaRPr lang="pt-BR" dirty="0"/>
          </a:p>
        </p:txBody>
      </p:sp>
      <p:sp>
        <p:nvSpPr>
          <p:cNvPr id="6" name="Footer Placeholder 4">
            <a:extLst>
              <a:ext uri="{FF2B5EF4-FFF2-40B4-BE49-F238E27FC236}">
                <a16:creationId xmlns:a16="http://schemas.microsoft.com/office/drawing/2014/main" id="{EBD0DB97-56F8-41C5-9054-1CD9F504FD52}"/>
              </a:ext>
            </a:extLst>
          </p:cNvPr>
          <p:cNvSpPr>
            <a:spLocks noGrp="1"/>
          </p:cNvSpPr>
          <p:nvPr>
            <p:ph type="ftr" sz="quarter" idx="11"/>
          </p:nvPr>
        </p:nvSpPr>
        <p:spPr/>
        <p:txBody>
          <a:bodyPr/>
          <a:lstStyle>
            <a:lvl1pPr>
              <a:defRPr/>
            </a:lvl1pPr>
          </a:lstStyle>
          <a:p>
            <a:pPr>
              <a:defRPr/>
            </a:pPr>
            <a:endParaRPr lang="pt-BR"/>
          </a:p>
        </p:txBody>
      </p:sp>
      <p:sp>
        <p:nvSpPr>
          <p:cNvPr id="7" name="Slide Number Placeholder 5">
            <a:extLst>
              <a:ext uri="{FF2B5EF4-FFF2-40B4-BE49-F238E27FC236}">
                <a16:creationId xmlns:a16="http://schemas.microsoft.com/office/drawing/2014/main" id="{AD73D73C-082C-4D66-9F48-1A2BF583BA18}"/>
              </a:ext>
            </a:extLst>
          </p:cNvPr>
          <p:cNvSpPr>
            <a:spLocks noGrp="1"/>
          </p:cNvSpPr>
          <p:nvPr>
            <p:ph type="sldNum" sz="quarter" idx="12"/>
          </p:nvPr>
        </p:nvSpPr>
        <p:spPr/>
        <p:txBody>
          <a:bodyPr/>
          <a:lstStyle>
            <a:lvl1pPr>
              <a:defRPr/>
            </a:lvl1pPr>
          </a:lstStyle>
          <a:p>
            <a:fld id="{6A6792EC-43DC-4A01-8849-8A72BA27A402}" type="slidenum">
              <a:rPr lang="pt-BR" altLang="pt-BR"/>
              <a:pPr/>
              <a:t>‹nº›</a:t>
            </a:fld>
            <a:endParaRPr lang="pt-BR" altLang="pt-BR"/>
          </a:p>
        </p:txBody>
      </p:sp>
    </p:spTree>
    <p:extLst>
      <p:ext uri="{BB962C8B-B14F-4D97-AF65-F5344CB8AC3E}">
        <p14:creationId xmlns:p14="http://schemas.microsoft.com/office/powerpoint/2010/main" val="253915428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ção">
    <p:spTree>
      <p:nvGrpSpPr>
        <p:cNvPr id="1" name=""/>
        <p:cNvGrpSpPr/>
        <p:nvPr/>
      </p:nvGrpSpPr>
      <p:grpSpPr>
        <a:xfrm>
          <a:off x="0" y="0"/>
          <a:ext cx="0" cy="0"/>
          <a:chOff x="0" y="0"/>
          <a:chExt cx="0" cy="0"/>
        </a:xfrm>
      </p:grpSpPr>
      <p:sp>
        <p:nvSpPr>
          <p:cNvPr id="2" name="Title 1"/>
          <p:cNvSpPr>
            <a:spLocks noGrp="1"/>
          </p:cNvSpPr>
          <p:nvPr>
            <p:ph type="title"/>
          </p:nvPr>
        </p:nvSpPr>
        <p:spPr>
          <a:xfrm>
            <a:off x="629841" y="365126"/>
            <a:ext cx="7886700" cy="1325563"/>
          </a:xfrm>
        </p:spPr>
        <p:txBody>
          <a:bodyPr/>
          <a:lstStyle/>
          <a:p>
            <a:r>
              <a:rPr lang="pt-BR"/>
              <a:t>Clique para editar o título Mestre</a:t>
            </a:r>
            <a:endParaRPr lang="en-US" dirty="0"/>
          </a:p>
        </p:txBody>
      </p:sp>
      <p:sp>
        <p:nvSpPr>
          <p:cNvPr id="3" name="Text Placeholder 2"/>
          <p:cNvSpPr>
            <a:spLocks noGrp="1"/>
          </p:cNvSpPr>
          <p:nvPr>
            <p:ph type="body" idx="1"/>
          </p:nvPr>
        </p:nvSpPr>
        <p:spPr>
          <a:xfrm>
            <a:off x="629842" y="1681163"/>
            <a:ext cx="3868340"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pt-BR"/>
              <a:t>Editar estilos de texto Mestre</a:t>
            </a:r>
          </a:p>
        </p:txBody>
      </p:sp>
      <p:sp>
        <p:nvSpPr>
          <p:cNvPr id="4" name="Content Placeholder 3"/>
          <p:cNvSpPr>
            <a:spLocks noGrp="1"/>
          </p:cNvSpPr>
          <p:nvPr>
            <p:ph sz="half" idx="2"/>
          </p:nvPr>
        </p:nvSpPr>
        <p:spPr>
          <a:xfrm>
            <a:off x="629842" y="2505075"/>
            <a:ext cx="3868340" cy="3684588"/>
          </a:xfrm>
        </p:spPr>
        <p:txBody>
          <a:bodyPr/>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endParaRPr lang="en-US" dirty="0"/>
          </a:p>
        </p:txBody>
      </p:sp>
      <p:sp>
        <p:nvSpPr>
          <p:cNvPr id="5" name="Text Placeholder 4"/>
          <p:cNvSpPr>
            <a:spLocks noGrp="1"/>
          </p:cNvSpPr>
          <p:nvPr>
            <p:ph type="body" sz="quarter" idx="3"/>
          </p:nvPr>
        </p:nvSpPr>
        <p:spPr>
          <a:xfrm>
            <a:off x="4629150" y="1681163"/>
            <a:ext cx="3887391"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pt-BR"/>
              <a:t>Editar estilos de texto Mestre</a:t>
            </a:r>
          </a:p>
        </p:txBody>
      </p:sp>
      <p:sp>
        <p:nvSpPr>
          <p:cNvPr id="6" name="Content Placeholder 5"/>
          <p:cNvSpPr>
            <a:spLocks noGrp="1"/>
          </p:cNvSpPr>
          <p:nvPr>
            <p:ph sz="quarter" idx="4"/>
          </p:nvPr>
        </p:nvSpPr>
        <p:spPr>
          <a:xfrm>
            <a:off x="4629150" y="2505075"/>
            <a:ext cx="3887391" cy="3684588"/>
          </a:xfrm>
        </p:spPr>
        <p:txBody>
          <a:bodyPr/>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endParaRPr lang="en-US" dirty="0"/>
          </a:p>
        </p:txBody>
      </p:sp>
      <p:sp>
        <p:nvSpPr>
          <p:cNvPr id="7" name="Date Placeholder 3">
            <a:extLst>
              <a:ext uri="{FF2B5EF4-FFF2-40B4-BE49-F238E27FC236}">
                <a16:creationId xmlns:a16="http://schemas.microsoft.com/office/drawing/2014/main" id="{E475BE01-1EEB-4DB5-A3EF-47B831C421FC}"/>
              </a:ext>
            </a:extLst>
          </p:cNvPr>
          <p:cNvSpPr>
            <a:spLocks noGrp="1"/>
          </p:cNvSpPr>
          <p:nvPr>
            <p:ph type="dt" sz="half" idx="10"/>
          </p:nvPr>
        </p:nvSpPr>
        <p:spPr/>
        <p:txBody>
          <a:bodyPr/>
          <a:lstStyle>
            <a:lvl1pPr>
              <a:defRPr/>
            </a:lvl1pPr>
          </a:lstStyle>
          <a:p>
            <a:pPr>
              <a:defRPr/>
            </a:pPr>
            <a:fld id="{F59BC489-7989-4329-A783-9F3535B76F1D}" type="datetimeFigureOut">
              <a:rPr lang="pt-BR"/>
              <a:pPr>
                <a:defRPr/>
              </a:pPr>
              <a:t>22/03/2024</a:t>
            </a:fld>
            <a:endParaRPr lang="pt-BR" dirty="0"/>
          </a:p>
        </p:txBody>
      </p:sp>
      <p:sp>
        <p:nvSpPr>
          <p:cNvPr id="8" name="Footer Placeholder 4">
            <a:extLst>
              <a:ext uri="{FF2B5EF4-FFF2-40B4-BE49-F238E27FC236}">
                <a16:creationId xmlns:a16="http://schemas.microsoft.com/office/drawing/2014/main" id="{41BF5310-4E67-4F11-B7FD-A3BA0A190A97}"/>
              </a:ext>
            </a:extLst>
          </p:cNvPr>
          <p:cNvSpPr>
            <a:spLocks noGrp="1"/>
          </p:cNvSpPr>
          <p:nvPr>
            <p:ph type="ftr" sz="quarter" idx="11"/>
          </p:nvPr>
        </p:nvSpPr>
        <p:spPr/>
        <p:txBody>
          <a:bodyPr/>
          <a:lstStyle>
            <a:lvl1pPr>
              <a:defRPr/>
            </a:lvl1pPr>
          </a:lstStyle>
          <a:p>
            <a:pPr>
              <a:defRPr/>
            </a:pPr>
            <a:endParaRPr lang="pt-BR"/>
          </a:p>
        </p:txBody>
      </p:sp>
      <p:sp>
        <p:nvSpPr>
          <p:cNvPr id="9" name="Slide Number Placeholder 5">
            <a:extLst>
              <a:ext uri="{FF2B5EF4-FFF2-40B4-BE49-F238E27FC236}">
                <a16:creationId xmlns:a16="http://schemas.microsoft.com/office/drawing/2014/main" id="{82641A68-3B21-4EDD-9D57-756F1D11EB25}"/>
              </a:ext>
            </a:extLst>
          </p:cNvPr>
          <p:cNvSpPr>
            <a:spLocks noGrp="1"/>
          </p:cNvSpPr>
          <p:nvPr>
            <p:ph type="sldNum" sz="quarter" idx="12"/>
          </p:nvPr>
        </p:nvSpPr>
        <p:spPr/>
        <p:txBody>
          <a:bodyPr/>
          <a:lstStyle>
            <a:lvl1pPr>
              <a:defRPr/>
            </a:lvl1pPr>
          </a:lstStyle>
          <a:p>
            <a:fld id="{BEFE57CF-7179-4211-8F90-27C43712A16F}" type="slidenum">
              <a:rPr lang="pt-BR" altLang="pt-BR"/>
              <a:pPr/>
              <a:t>‹nº›</a:t>
            </a:fld>
            <a:endParaRPr lang="pt-BR" altLang="pt-BR"/>
          </a:p>
        </p:txBody>
      </p:sp>
    </p:spTree>
    <p:extLst>
      <p:ext uri="{BB962C8B-B14F-4D97-AF65-F5344CB8AC3E}">
        <p14:creationId xmlns:p14="http://schemas.microsoft.com/office/powerpoint/2010/main" val="416946092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omente Título">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pt-BR"/>
              <a:t>Clique para editar o título Mestre</a:t>
            </a:r>
            <a:endParaRPr lang="en-US" dirty="0"/>
          </a:p>
        </p:txBody>
      </p:sp>
      <p:sp>
        <p:nvSpPr>
          <p:cNvPr id="3" name="Date Placeholder 3">
            <a:extLst>
              <a:ext uri="{FF2B5EF4-FFF2-40B4-BE49-F238E27FC236}">
                <a16:creationId xmlns:a16="http://schemas.microsoft.com/office/drawing/2014/main" id="{CA77718F-461B-4EC9-97DF-B84341D25B3E}"/>
              </a:ext>
            </a:extLst>
          </p:cNvPr>
          <p:cNvSpPr>
            <a:spLocks noGrp="1"/>
          </p:cNvSpPr>
          <p:nvPr>
            <p:ph type="dt" sz="half" idx="10"/>
          </p:nvPr>
        </p:nvSpPr>
        <p:spPr/>
        <p:txBody>
          <a:bodyPr/>
          <a:lstStyle>
            <a:lvl1pPr>
              <a:defRPr/>
            </a:lvl1pPr>
          </a:lstStyle>
          <a:p>
            <a:pPr>
              <a:defRPr/>
            </a:pPr>
            <a:fld id="{55F60042-174F-45C8-B7D7-8E3AFFF01F59}" type="datetimeFigureOut">
              <a:rPr lang="pt-BR"/>
              <a:pPr>
                <a:defRPr/>
              </a:pPr>
              <a:t>22/03/2024</a:t>
            </a:fld>
            <a:endParaRPr lang="pt-BR" dirty="0"/>
          </a:p>
        </p:txBody>
      </p:sp>
      <p:sp>
        <p:nvSpPr>
          <p:cNvPr id="4" name="Footer Placeholder 4">
            <a:extLst>
              <a:ext uri="{FF2B5EF4-FFF2-40B4-BE49-F238E27FC236}">
                <a16:creationId xmlns:a16="http://schemas.microsoft.com/office/drawing/2014/main" id="{9C6A5726-738C-40A0-8C9F-F5C1A5F58381}"/>
              </a:ext>
            </a:extLst>
          </p:cNvPr>
          <p:cNvSpPr>
            <a:spLocks noGrp="1"/>
          </p:cNvSpPr>
          <p:nvPr>
            <p:ph type="ftr" sz="quarter" idx="11"/>
          </p:nvPr>
        </p:nvSpPr>
        <p:spPr/>
        <p:txBody>
          <a:bodyPr/>
          <a:lstStyle>
            <a:lvl1pPr>
              <a:defRPr/>
            </a:lvl1pPr>
          </a:lstStyle>
          <a:p>
            <a:pPr>
              <a:defRPr/>
            </a:pPr>
            <a:endParaRPr lang="pt-BR"/>
          </a:p>
        </p:txBody>
      </p:sp>
      <p:sp>
        <p:nvSpPr>
          <p:cNvPr id="5" name="Slide Number Placeholder 5">
            <a:extLst>
              <a:ext uri="{FF2B5EF4-FFF2-40B4-BE49-F238E27FC236}">
                <a16:creationId xmlns:a16="http://schemas.microsoft.com/office/drawing/2014/main" id="{F9ED715B-DC85-48B2-BA70-99BD5686D1D4}"/>
              </a:ext>
            </a:extLst>
          </p:cNvPr>
          <p:cNvSpPr>
            <a:spLocks noGrp="1"/>
          </p:cNvSpPr>
          <p:nvPr>
            <p:ph type="sldNum" sz="quarter" idx="12"/>
          </p:nvPr>
        </p:nvSpPr>
        <p:spPr/>
        <p:txBody>
          <a:bodyPr/>
          <a:lstStyle>
            <a:lvl1pPr>
              <a:defRPr/>
            </a:lvl1pPr>
          </a:lstStyle>
          <a:p>
            <a:fld id="{D849C71F-9804-451D-8F0A-74232FE17A19}" type="slidenum">
              <a:rPr lang="pt-BR" altLang="pt-BR"/>
              <a:pPr/>
              <a:t>‹nº›</a:t>
            </a:fld>
            <a:endParaRPr lang="pt-BR" altLang="pt-BR"/>
          </a:p>
        </p:txBody>
      </p:sp>
    </p:spTree>
    <p:extLst>
      <p:ext uri="{BB962C8B-B14F-4D97-AF65-F5344CB8AC3E}">
        <p14:creationId xmlns:p14="http://schemas.microsoft.com/office/powerpoint/2010/main" val="339586739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m branco">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id="{BD878866-D4A7-418B-B7CC-9145AE149591}"/>
              </a:ext>
            </a:extLst>
          </p:cNvPr>
          <p:cNvSpPr>
            <a:spLocks noGrp="1"/>
          </p:cNvSpPr>
          <p:nvPr>
            <p:ph type="dt" sz="half" idx="10"/>
          </p:nvPr>
        </p:nvSpPr>
        <p:spPr/>
        <p:txBody>
          <a:bodyPr/>
          <a:lstStyle>
            <a:lvl1pPr>
              <a:defRPr/>
            </a:lvl1pPr>
          </a:lstStyle>
          <a:p>
            <a:pPr>
              <a:defRPr/>
            </a:pPr>
            <a:fld id="{7550CF3C-B9D8-492A-8FD4-7F9E950ECF20}" type="datetimeFigureOut">
              <a:rPr lang="pt-BR"/>
              <a:pPr>
                <a:defRPr/>
              </a:pPr>
              <a:t>22/03/2024</a:t>
            </a:fld>
            <a:endParaRPr lang="pt-BR" dirty="0"/>
          </a:p>
        </p:txBody>
      </p:sp>
      <p:sp>
        <p:nvSpPr>
          <p:cNvPr id="3" name="Footer Placeholder 4">
            <a:extLst>
              <a:ext uri="{FF2B5EF4-FFF2-40B4-BE49-F238E27FC236}">
                <a16:creationId xmlns:a16="http://schemas.microsoft.com/office/drawing/2014/main" id="{140E16C4-3B5D-47B1-951A-A6E006D634E8}"/>
              </a:ext>
            </a:extLst>
          </p:cNvPr>
          <p:cNvSpPr>
            <a:spLocks noGrp="1"/>
          </p:cNvSpPr>
          <p:nvPr>
            <p:ph type="ftr" sz="quarter" idx="11"/>
          </p:nvPr>
        </p:nvSpPr>
        <p:spPr/>
        <p:txBody>
          <a:bodyPr/>
          <a:lstStyle>
            <a:lvl1pPr>
              <a:defRPr/>
            </a:lvl1pPr>
          </a:lstStyle>
          <a:p>
            <a:pPr>
              <a:defRPr/>
            </a:pPr>
            <a:endParaRPr lang="pt-BR"/>
          </a:p>
        </p:txBody>
      </p:sp>
      <p:sp>
        <p:nvSpPr>
          <p:cNvPr id="4" name="Slide Number Placeholder 5">
            <a:extLst>
              <a:ext uri="{FF2B5EF4-FFF2-40B4-BE49-F238E27FC236}">
                <a16:creationId xmlns:a16="http://schemas.microsoft.com/office/drawing/2014/main" id="{0CCC5C81-6B76-4ED7-82ED-74AADFEF5F64}"/>
              </a:ext>
            </a:extLst>
          </p:cNvPr>
          <p:cNvSpPr>
            <a:spLocks noGrp="1"/>
          </p:cNvSpPr>
          <p:nvPr>
            <p:ph type="sldNum" sz="quarter" idx="12"/>
          </p:nvPr>
        </p:nvSpPr>
        <p:spPr/>
        <p:txBody>
          <a:bodyPr/>
          <a:lstStyle>
            <a:lvl1pPr>
              <a:defRPr/>
            </a:lvl1pPr>
          </a:lstStyle>
          <a:p>
            <a:fld id="{5E4B3F4C-90AC-4B1D-AF46-49590A0E5613}" type="slidenum">
              <a:rPr lang="pt-BR" altLang="pt-BR"/>
              <a:pPr/>
              <a:t>‹nº›</a:t>
            </a:fld>
            <a:endParaRPr lang="pt-BR" altLang="pt-BR"/>
          </a:p>
        </p:txBody>
      </p:sp>
    </p:spTree>
    <p:extLst>
      <p:ext uri="{BB962C8B-B14F-4D97-AF65-F5344CB8AC3E}">
        <p14:creationId xmlns:p14="http://schemas.microsoft.com/office/powerpoint/2010/main" val="300942057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údo com Legenda">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pt-BR"/>
              <a:t>Clique para editar o título Mestre</a:t>
            </a:r>
            <a:endParaRPr lang="en-US" dirty="0"/>
          </a:p>
        </p:txBody>
      </p:sp>
      <p:sp>
        <p:nvSpPr>
          <p:cNvPr id="3" name="Content Placeholder 2"/>
          <p:cNvSpPr>
            <a:spLocks noGrp="1"/>
          </p:cNvSpPr>
          <p:nvPr>
            <p:ph idx="1"/>
          </p:nvPr>
        </p:nvSpPr>
        <p:spPr>
          <a:xfrm>
            <a:off x="3887391" y="987426"/>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pt-BR"/>
              <a:t>Editar estilos de texto Mestre</a:t>
            </a:r>
          </a:p>
          <a:p>
            <a:pPr lvl="1"/>
            <a:r>
              <a:rPr lang="pt-BR"/>
              <a:t>Segundo nível</a:t>
            </a:r>
          </a:p>
          <a:p>
            <a:pPr lvl="2"/>
            <a:r>
              <a:rPr lang="pt-BR"/>
              <a:t>Terceiro nível</a:t>
            </a:r>
          </a:p>
          <a:p>
            <a:pPr lvl="3"/>
            <a:r>
              <a:rPr lang="pt-BR"/>
              <a:t>Quarto nível</a:t>
            </a:r>
          </a:p>
          <a:p>
            <a:pPr lvl="4"/>
            <a:r>
              <a:rPr lang="pt-BR"/>
              <a:t>Quinto nível</a:t>
            </a:r>
            <a:endParaRPr lang="en-US"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pt-BR"/>
              <a:t>Editar estilos de texto Mestre</a:t>
            </a:r>
          </a:p>
        </p:txBody>
      </p:sp>
      <p:sp>
        <p:nvSpPr>
          <p:cNvPr id="5" name="Date Placeholder 3">
            <a:extLst>
              <a:ext uri="{FF2B5EF4-FFF2-40B4-BE49-F238E27FC236}">
                <a16:creationId xmlns:a16="http://schemas.microsoft.com/office/drawing/2014/main" id="{9DF60F56-41E6-4BF8-BEF1-0A42DBBB09D6}"/>
              </a:ext>
            </a:extLst>
          </p:cNvPr>
          <p:cNvSpPr>
            <a:spLocks noGrp="1"/>
          </p:cNvSpPr>
          <p:nvPr>
            <p:ph type="dt" sz="half" idx="10"/>
          </p:nvPr>
        </p:nvSpPr>
        <p:spPr/>
        <p:txBody>
          <a:bodyPr/>
          <a:lstStyle>
            <a:lvl1pPr>
              <a:defRPr/>
            </a:lvl1pPr>
          </a:lstStyle>
          <a:p>
            <a:pPr>
              <a:defRPr/>
            </a:pPr>
            <a:fld id="{B1DBBAB9-78D1-4244-B54D-AFD886AAAA0B}" type="datetimeFigureOut">
              <a:rPr lang="pt-BR"/>
              <a:pPr>
                <a:defRPr/>
              </a:pPr>
              <a:t>22/03/2024</a:t>
            </a:fld>
            <a:endParaRPr lang="pt-BR" dirty="0"/>
          </a:p>
        </p:txBody>
      </p:sp>
      <p:sp>
        <p:nvSpPr>
          <p:cNvPr id="6" name="Footer Placeholder 4">
            <a:extLst>
              <a:ext uri="{FF2B5EF4-FFF2-40B4-BE49-F238E27FC236}">
                <a16:creationId xmlns:a16="http://schemas.microsoft.com/office/drawing/2014/main" id="{DCA698F9-3AAE-4D61-BE4A-954AE92E6636}"/>
              </a:ext>
            </a:extLst>
          </p:cNvPr>
          <p:cNvSpPr>
            <a:spLocks noGrp="1"/>
          </p:cNvSpPr>
          <p:nvPr>
            <p:ph type="ftr" sz="quarter" idx="11"/>
          </p:nvPr>
        </p:nvSpPr>
        <p:spPr/>
        <p:txBody>
          <a:bodyPr/>
          <a:lstStyle>
            <a:lvl1pPr>
              <a:defRPr/>
            </a:lvl1pPr>
          </a:lstStyle>
          <a:p>
            <a:pPr>
              <a:defRPr/>
            </a:pPr>
            <a:endParaRPr lang="pt-BR"/>
          </a:p>
        </p:txBody>
      </p:sp>
      <p:sp>
        <p:nvSpPr>
          <p:cNvPr id="7" name="Slide Number Placeholder 5">
            <a:extLst>
              <a:ext uri="{FF2B5EF4-FFF2-40B4-BE49-F238E27FC236}">
                <a16:creationId xmlns:a16="http://schemas.microsoft.com/office/drawing/2014/main" id="{8703DE8E-2C12-402D-ABDF-55224F4201EA}"/>
              </a:ext>
            </a:extLst>
          </p:cNvPr>
          <p:cNvSpPr>
            <a:spLocks noGrp="1"/>
          </p:cNvSpPr>
          <p:nvPr>
            <p:ph type="sldNum" sz="quarter" idx="12"/>
          </p:nvPr>
        </p:nvSpPr>
        <p:spPr/>
        <p:txBody>
          <a:bodyPr/>
          <a:lstStyle>
            <a:lvl1pPr>
              <a:defRPr/>
            </a:lvl1pPr>
          </a:lstStyle>
          <a:p>
            <a:fld id="{C5195D2C-EB2E-4E6D-8ECD-DD38CCEBB235}" type="slidenum">
              <a:rPr lang="pt-BR" altLang="pt-BR"/>
              <a:pPr/>
              <a:t>‹nº›</a:t>
            </a:fld>
            <a:endParaRPr lang="pt-BR" altLang="pt-BR"/>
          </a:p>
        </p:txBody>
      </p:sp>
    </p:spTree>
    <p:extLst>
      <p:ext uri="{BB962C8B-B14F-4D97-AF65-F5344CB8AC3E}">
        <p14:creationId xmlns:p14="http://schemas.microsoft.com/office/powerpoint/2010/main" val="124527116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m com Legenda">
    <p:spTree>
      <p:nvGrpSpPr>
        <p:cNvPr id="1" name=""/>
        <p:cNvGrpSpPr/>
        <p:nvPr/>
      </p:nvGrpSpPr>
      <p:grpSpPr>
        <a:xfrm>
          <a:off x="0" y="0"/>
          <a:ext cx="0" cy="0"/>
          <a:chOff x="0" y="0"/>
          <a:chExt cx="0" cy="0"/>
        </a:xfrm>
      </p:grpSpPr>
      <p:sp>
        <p:nvSpPr>
          <p:cNvPr id="2" name="Title 1"/>
          <p:cNvSpPr>
            <a:spLocks noGrp="1"/>
          </p:cNvSpPr>
          <p:nvPr>
            <p:ph type="title"/>
          </p:nvPr>
        </p:nvSpPr>
        <p:spPr>
          <a:xfrm>
            <a:off x="629841" y="457200"/>
            <a:ext cx="2949178" cy="1600200"/>
          </a:xfrm>
        </p:spPr>
        <p:txBody>
          <a:bodyPr anchor="b"/>
          <a:lstStyle>
            <a:lvl1pPr>
              <a:defRPr sz="3200"/>
            </a:lvl1pPr>
          </a:lstStyle>
          <a:p>
            <a:r>
              <a:rPr lang="pt-BR"/>
              <a:t>Clique para editar o título Mestre</a:t>
            </a:r>
            <a:endParaRPr lang="en-US" dirty="0"/>
          </a:p>
        </p:txBody>
      </p:sp>
      <p:sp>
        <p:nvSpPr>
          <p:cNvPr id="3" name="Picture Placeholder 2"/>
          <p:cNvSpPr>
            <a:spLocks noGrp="1" noChangeAspect="1"/>
          </p:cNvSpPr>
          <p:nvPr>
            <p:ph type="pic" idx="1"/>
          </p:nvPr>
        </p:nvSpPr>
        <p:spPr>
          <a:xfrm>
            <a:off x="3887391" y="987426"/>
            <a:ext cx="4629150" cy="487362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pt-BR" noProof="0"/>
              <a:t>Clique no ícone para adicionar uma imagem</a:t>
            </a:r>
            <a:endParaRPr lang="en-US" noProof="0" dirty="0"/>
          </a:p>
        </p:txBody>
      </p:sp>
      <p:sp>
        <p:nvSpPr>
          <p:cNvPr id="4" name="Text Placeholder 3"/>
          <p:cNvSpPr>
            <a:spLocks noGrp="1"/>
          </p:cNvSpPr>
          <p:nvPr>
            <p:ph type="body" sz="half" idx="2"/>
          </p:nvPr>
        </p:nvSpPr>
        <p:spPr>
          <a:xfrm>
            <a:off x="629841" y="2057400"/>
            <a:ext cx="2949178"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pt-BR"/>
              <a:t>Editar estilos de texto Mestre</a:t>
            </a:r>
          </a:p>
        </p:txBody>
      </p:sp>
      <p:sp>
        <p:nvSpPr>
          <p:cNvPr id="5" name="Date Placeholder 3">
            <a:extLst>
              <a:ext uri="{FF2B5EF4-FFF2-40B4-BE49-F238E27FC236}">
                <a16:creationId xmlns:a16="http://schemas.microsoft.com/office/drawing/2014/main" id="{BF6D581F-0079-4875-830C-1393EE03CA41}"/>
              </a:ext>
            </a:extLst>
          </p:cNvPr>
          <p:cNvSpPr>
            <a:spLocks noGrp="1"/>
          </p:cNvSpPr>
          <p:nvPr>
            <p:ph type="dt" sz="half" idx="10"/>
          </p:nvPr>
        </p:nvSpPr>
        <p:spPr/>
        <p:txBody>
          <a:bodyPr/>
          <a:lstStyle>
            <a:lvl1pPr>
              <a:defRPr/>
            </a:lvl1pPr>
          </a:lstStyle>
          <a:p>
            <a:pPr>
              <a:defRPr/>
            </a:pPr>
            <a:fld id="{4C9189AC-0E3D-44F6-81B5-724EDF3ADC38}" type="datetimeFigureOut">
              <a:rPr lang="pt-BR"/>
              <a:pPr>
                <a:defRPr/>
              </a:pPr>
              <a:t>22/03/2024</a:t>
            </a:fld>
            <a:endParaRPr lang="pt-BR" dirty="0"/>
          </a:p>
        </p:txBody>
      </p:sp>
      <p:sp>
        <p:nvSpPr>
          <p:cNvPr id="6" name="Footer Placeholder 4">
            <a:extLst>
              <a:ext uri="{FF2B5EF4-FFF2-40B4-BE49-F238E27FC236}">
                <a16:creationId xmlns:a16="http://schemas.microsoft.com/office/drawing/2014/main" id="{1620890E-3A11-4643-B263-01B635A8742C}"/>
              </a:ext>
            </a:extLst>
          </p:cNvPr>
          <p:cNvSpPr>
            <a:spLocks noGrp="1"/>
          </p:cNvSpPr>
          <p:nvPr>
            <p:ph type="ftr" sz="quarter" idx="11"/>
          </p:nvPr>
        </p:nvSpPr>
        <p:spPr/>
        <p:txBody>
          <a:bodyPr/>
          <a:lstStyle>
            <a:lvl1pPr>
              <a:defRPr/>
            </a:lvl1pPr>
          </a:lstStyle>
          <a:p>
            <a:pPr>
              <a:defRPr/>
            </a:pPr>
            <a:endParaRPr lang="pt-BR"/>
          </a:p>
        </p:txBody>
      </p:sp>
      <p:sp>
        <p:nvSpPr>
          <p:cNvPr id="7" name="Slide Number Placeholder 5">
            <a:extLst>
              <a:ext uri="{FF2B5EF4-FFF2-40B4-BE49-F238E27FC236}">
                <a16:creationId xmlns:a16="http://schemas.microsoft.com/office/drawing/2014/main" id="{E77A565E-B864-4FC8-B391-0D8E31CC8FEF}"/>
              </a:ext>
            </a:extLst>
          </p:cNvPr>
          <p:cNvSpPr>
            <a:spLocks noGrp="1"/>
          </p:cNvSpPr>
          <p:nvPr>
            <p:ph type="sldNum" sz="quarter" idx="12"/>
          </p:nvPr>
        </p:nvSpPr>
        <p:spPr/>
        <p:txBody>
          <a:bodyPr/>
          <a:lstStyle>
            <a:lvl1pPr>
              <a:defRPr/>
            </a:lvl1pPr>
          </a:lstStyle>
          <a:p>
            <a:fld id="{A2532386-8984-4633-BE32-C021C79E0462}" type="slidenum">
              <a:rPr lang="pt-BR" altLang="pt-BR"/>
              <a:pPr/>
              <a:t>‹nº›</a:t>
            </a:fld>
            <a:endParaRPr lang="pt-BR" altLang="pt-BR"/>
          </a:p>
        </p:txBody>
      </p:sp>
    </p:spTree>
    <p:extLst>
      <p:ext uri="{BB962C8B-B14F-4D97-AF65-F5344CB8AC3E}">
        <p14:creationId xmlns:p14="http://schemas.microsoft.com/office/powerpoint/2010/main" val="95125267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a16="http://schemas.microsoft.com/office/drawing/2014/main" id="{841389F4-21A5-4783-99AE-2FDCABBBA70A}"/>
              </a:ext>
            </a:extLst>
          </p:cNvPr>
          <p:cNvSpPr>
            <a:spLocks noGrp="1" noChangeArrowheads="1"/>
          </p:cNvSpPr>
          <p:nvPr>
            <p:ph type="title"/>
          </p:nvPr>
        </p:nvSpPr>
        <p:spPr bwMode="auto">
          <a:xfrm>
            <a:off x="628650" y="365125"/>
            <a:ext cx="7886700" cy="132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pt-BR" altLang="pt-BR"/>
              <a:t>Clique para editar o título Mestre</a:t>
            </a:r>
            <a:endParaRPr lang="en-US" altLang="pt-BR"/>
          </a:p>
        </p:txBody>
      </p:sp>
      <p:sp>
        <p:nvSpPr>
          <p:cNvPr id="1027" name="Text Placeholder 2">
            <a:extLst>
              <a:ext uri="{FF2B5EF4-FFF2-40B4-BE49-F238E27FC236}">
                <a16:creationId xmlns:a16="http://schemas.microsoft.com/office/drawing/2014/main" id="{3AF7AA01-FE49-4972-B343-151C558ED4ED}"/>
              </a:ext>
            </a:extLst>
          </p:cNvPr>
          <p:cNvSpPr>
            <a:spLocks noGrp="1" noChangeArrowheads="1"/>
          </p:cNvSpPr>
          <p:nvPr>
            <p:ph type="body" idx="1"/>
          </p:nvPr>
        </p:nvSpPr>
        <p:spPr bwMode="auto">
          <a:xfrm>
            <a:off x="628650" y="1825625"/>
            <a:ext cx="7886700" cy="4351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pt-BR" altLang="pt-BR"/>
              <a:t>Editar estilos de texto Mestre</a:t>
            </a:r>
          </a:p>
          <a:p>
            <a:pPr lvl="1"/>
            <a:r>
              <a:rPr lang="pt-BR" altLang="pt-BR"/>
              <a:t>Segundo nível</a:t>
            </a:r>
          </a:p>
          <a:p>
            <a:pPr lvl="2"/>
            <a:r>
              <a:rPr lang="pt-BR" altLang="pt-BR"/>
              <a:t>Terceiro nível</a:t>
            </a:r>
          </a:p>
          <a:p>
            <a:pPr lvl="3"/>
            <a:r>
              <a:rPr lang="pt-BR" altLang="pt-BR"/>
              <a:t>Quarto nível</a:t>
            </a:r>
          </a:p>
          <a:p>
            <a:pPr lvl="4"/>
            <a:r>
              <a:rPr lang="pt-BR" altLang="pt-BR"/>
              <a:t>Quinto nível</a:t>
            </a:r>
            <a:endParaRPr lang="en-US" altLang="pt-BR"/>
          </a:p>
        </p:txBody>
      </p:sp>
      <p:sp>
        <p:nvSpPr>
          <p:cNvPr id="4" name="Date Placeholder 3">
            <a:extLst>
              <a:ext uri="{FF2B5EF4-FFF2-40B4-BE49-F238E27FC236}">
                <a16:creationId xmlns:a16="http://schemas.microsoft.com/office/drawing/2014/main" id="{F7568BEE-123E-4459-B5D9-B7EFA7089D48}"/>
              </a:ext>
            </a:extLst>
          </p:cNvPr>
          <p:cNvSpPr>
            <a:spLocks noGrp="1"/>
          </p:cNvSpPr>
          <p:nvPr>
            <p:ph type="dt" sz="half" idx="2"/>
          </p:nvPr>
        </p:nvSpPr>
        <p:spPr>
          <a:xfrm>
            <a:off x="628650" y="6356350"/>
            <a:ext cx="2057400" cy="365125"/>
          </a:xfrm>
          <a:prstGeom prst="rect">
            <a:avLst/>
          </a:prstGeom>
        </p:spPr>
        <p:txBody>
          <a:bodyPr vert="horz" lIns="91440" tIns="45720" rIns="91440" bIns="45720" rtlCol="0" anchor="ctr"/>
          <a:lstStyle>
            <a:lvl1pPr algn="l" eaLnBrk="1" fontAlgn="auto" hangingPunct="1">
              <a:spcBef>
                <a:spcPts val="0"/>
              </a:spcBef>
              <a:spcAft>
                <a:spcPts val="0"/>
              </a:spcAft>
              <a:defRPr sz="1200">
                <a:solidFill>
                  <a:schemeClr val="tx1">
                    <a:tint val="75000"/>
                  </a:schemeClr>
                </a:solidFill>
                <a:latin typeface="+mn-lt"/>
              </a:defRPr>
            </a:lvl1pPr>
          </a:lstStyle>
          <a:p>
            <a:pPr>
              <a:defRPr/>
            </a:pPr>
            <a:fld id="{6B37BD43-744B-4811-94BB-50A78A72CE7C}" type="datetimeFigureOut">
              <a:rPr lang="pt-BR"/>
              <a:pPr>
                <a:defRPr/>
              </a:pPr>
              <a:t>22/03/2024</a:t>
            </a:fld>
            <a:endParaRPr lang="pt-BR" dirty="0"/>
          </a:p>
        </p:txBody>
      </p:sp>
      <p:sp>
        <p:nvSpPr>
          <p:cNvPr id="5" name="Footer Placeholder 4">
            <a:extLst>
              <a:ext uri="{FF2B5EF4-FFF2-40B4-BE49-F238E27FC236}">
                <a16:creationId xmlns:a16="http://schemas.microsoft.com/office/drawing/2014/main" id="{EF01AD90-D74B-4DF8-9DAD-B2F7AC799503}"/>
              </a:ext>
            </a:extLst>
          </p:cNvPr>
          <p:cNvSpPr>
            <a:spLocks noGrp="1"/>
          </p:cNvSpPr>
          <p:nvPr>
            <p:ph type="ftr" sz="quarter" idx="3"/>
          </p:nvPr>
        </p:nvSpPr>
        <p:spPr>
          <a:xfrm>
            <a:off x="3028950" y="6356350"/>
            <a:ext cx="30861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defRPr>
            </a:lvl1pPr>
          </a:lstStyle>
          <a:p>
            <a:pPr>
              <a:defRPr/>
            </a:pPr>
            <a:endParaRPr lang="pt-BR"/>
          </a:p>
        </p:txBody>
      </p:sp>
      <p:sp>
        <p:nvSpPr>
          <p:cNvPr id="6" name="Slide Number Placeholder 5">
            <a:extLst>
              <a:ext uri="{FF2B5EF4-FFF2-40B4-BE49-F238E27FC236}">
                <a16:creationId xmlns:a16="http://schemas.microsoft.com/office/drawing/2014/main" id="{BB31D2BA-07ED-4FBD-90D1-1B4377BF7521}"/>
              </a:ext>
            </a:extLst>
          </p:cNvPr>
          <p:cNvSpPr>
            <a:spLocks noGrp="1"/>
          </p:cNvSpPr>
          <p:nvPr>
            <p:ph type="sldNum" sz="quarter" idx="4"/>
          </p:nvPr>
        </p:nvSpPr>
        <p:spPr>
          <a:xfrm>
            <a:off x="6457950" y="6356350"/>
            <a:ext cx="20574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fld id="{FD9BF72C-D562-4C08-B4D4-89E65AB737EF}" type="slidenum">
              <a:rPr lang="pt-BR" altLang="pt-BR"/>
              <a:pPr/>
              <a:t>‹nº›</a:t>
            </a:fld>
            <a:endParaRPr lang="pt-BR" altLang="pt-BR"/>
          </a:p>
        </p:txBody>
      </p:sp>
    </p:spTree>
  </p:cSld>
  <p:clrMap bg1="lt1" tx1="dk1" bg2="lt2" tx2="dk2" accent1="accent1" accent2="accent2" accent3="accent3" accent4="accent4" accent5="accent5" accent6="accent6" hlink="hlink" folHlink="folHlink"/>
  <p:sldLayoutIdLst>
    <p:sldLayoutId id="2147484350" r:id="rId1"/>
    <p:sldLayoutId id="2147484351" r:id="rId2"/>
    <p:sldLayoutId id="2147484352" r:id="rId3"/>
    <p:sldLayoutId id="2147484353" r:id="rId4"/>
    <p:sldLayoutId id="2147484354" r:id="rId5"/>
    <p:sldLayoutId id="2147484355" r:id="rId6"/>
    <p:sldLayoutId id="2147484356" r:id="rId7"/>
    <p:sldLayoutId id="2147484357" r:id="rId8"/>
    <p:sldLayoutId id="2147484358" r:id="rId9"/>
    <p:sldLayoutId id="2147484359" r:id="rId10"/>
    <p:sldLayoutId id="2147484360" r:id="rId11"/>
  </p:sldLayoutIdLst>
  <p:txStyles>
    <p:titleStyle>
      <a:lvl1pPr algn="l" rtl="0" eaLnBrk="0" fontAlgn="base" hangingPunct="0">
        <a:lnSpc>
          <a:spcPct val="90000"/>
        </a:lnSpc>
        <a:spcBef>
          <a:spcPct val="0"/>
        </a:spcBef>
        <a:spcAft>
          <a:spcPct val="0"/>
        </a:spcAft>
        <a:defRPr sz="4400" kern="1200">
          <a:solidFill>
            <a:schemeClr val="tx1"/>
          </a:solidFill>
          <a:latin typeface="+mj-lt"/>
          <a:ea typeface="+mj-ea"/>
          <a:cs typeface="+mj-cs"/>
        </a:defRPr>
      </a:lvl1pPr>
      <a:lvl2pPr algn="l" rtl="0" eaLnBrk="0" fontAlgn="base" hangingPunct="0">
        <a:lnSpc>
          <a:spcPct val="90000"/>
        </a:lnSpc>
        <a:spcBef>
          <a:spcPct val="0"/>
        </a:spcBef>
        <a:spcAft>
          <a:spcPct val="0"/>
        </a:spcAft>
        <a:defRPr sz="4400">
          <a:solidFill>
            <a:schemeClr val="tx1"/>
          </a:solidFill>
          <a:latin typeface="Calibri Light" pitchFamily="34" charset="0"/>
        </a:defRPr>
      </a:lvl2pPr>
      <a:lvl3pPr algn="l" rtl="0" eaLnBrk="0" fontAlgn="base" hangingPunct="0">
        <a:lnSpc>
          <a:spcPct val="90000"/>
        </a:lnSpc>
        <a:spcBef>
          <a:spcPct val="0"/>
        </a:spcBef>
        <a:spcAft>
          <a:spcPct val="0"/>
        </a:spcAft>
        <a:defRPr sz="4400">
          <a:solidFill>
            <a:schemeClr val="tx1"/>
          </a:solidFill>
          <a:latin typeface="Calibri Light" pitchFamily="34" charset="0"/>
        </a:defRPr>
      </a:lvl3pPr>
      <a:lvl4pPr algn="l" rtl="0" eaLnBrk="0" fontAlgn="base" hangingPunct="0">
        <a:lnSpc>
          <a:spcPct val="90000"/>
        </a:lnSpc>
        <a:spcBef>
          <a:spcPct val="0"/>
        </a:spcBef>
        <a:spcAft>
          <a:spcPct val="0"/>
        </a:spcAft>
        <a:defRPr sz="4400">
          <a:solidFill>
            <a:schemeClr val="tx1"/>
          </a:solidFill>
          <a:latin typeface="Calibri Light" pitchFamily="34" charset="0"/>
        </a:defRPr>
      </a:lvl4pPr>
      <a:lvl5pPr algn="l" rtl="0" eaLnBrk="0" fontAlgn="base" hangingPunct="0">
        <a:lnSpc>
          <a:spcPct val="90000"/>
        </a:lnSpc>
        <a:spcBef>
          <a:spcPct val="0"/>
        </a:spcBef>
        <a:spcAft>
          <a:spcPct val="0"/>
        </a:spcAft>
        <a:defRPr sz="4400">
          <a:solidFill>
            <a:schemeClr val="tx1"/>
          </a:solidFill>
          <a:latin typeface="Calibri Light" pitchFamily="34" charset="0"/>
        </a:defRPr>
      </a:lvl5pPr>
      <a:lvl6pPr marL="457200" algn="l" rtl="0" fontAlgn="base">
        <a:lnSpc>
          <a:spcPct val="90000"/>
        </a:lnSpc>
        <a:spcBef>
          <a:spcPct val="0"/>
        </a:spcBef>
        <a:spcAft>
          <a:spcPct val="0"/>
        </a:spcAft>
        <a:defRPr sz="4400">
          <a:solidFill>
            <a:schemeClr val="tx1"/>
          </a:solidFill>
          <a:latin typeface="Calibri Light" pitchFamily="34" charset="0"/>
        </a:defRPr>
      </a:lvl6pPr>
      <a:lvl7pPr marL="914400" algn="l" rtl="0" fontAlgn="base">
        <a:lnSpc>
          <a:spcPct val="90000"/>
        </a:lnSpc>
        <a:spcBef>
          <a:spcPct val="0"/>
        </a:spcBef>
        <a:spcAft>
          <a:spcPct val="0"/>
        </a:spcAft>
        <a:defRPr sz="4400">
          <a:solidFill>
            <a:schemeClr val="tx1"/>
          </a:solidFill>
          <a:latin typeface="Calibri Light" pitchFamily="34" charset="0"/>
        </a:defRPr>
      </a:lvl7pPr>
      <a:lvl8pPr marL="1371600" algn="l" rtl="0" fontAlgn="base">
        <a:lnSpc>
          <a:spcPct val="90000"/>
        </a:lnSpc>
        <a:spcBef>
          <a:spcPct val="0"/>
        </a:spcBef>
        <a:spcAft>
          <a:spcPct val="0"/>
        </a:spcAft>
        <a:defRPr sz="4400">
          <a:solidFill>
            <a:schemeClr val="tx1"/>
          </a:solidFill>
          <a:latin typeface="Calibri Light" pitchFamily="34" charset="0"/>
        </a:defRPr>
      </a:lvl8pPr>
      <a:lvl9pPr marL="1828800" algn="l" rtl="0" fontAlgn="base">
        <a:lnSpc>
          <a:spcPct val="90000"/>
        </a:lnSpc>
        <a:spcBef>
          <a:spcPct val="0"/>
        </a:spcBef>
        <a:spcAft>
          <a:spcPct val="0"/>
        </a:spcAft>
        <a:defRPr sz="4400">
          <a:solidFill>
            <a:schemeClr val="tx1"/>
          </a:solidFill>
          <a:latin typeface="Calibri Light" pitchFamily="34" charset="0"/>
        </a:defRPr>
      </a:lvl9pPr>
    </p:titleStyle>
    <p:body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2" Type="http://schemas.openxmlformats.org/officeDocument/2006/relationships/image" Target="../media/image39.jpe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2" Type="http://schemas.openxmlformats.org/officeDocument/2006/relationships/image" Target="../media/image40.jpe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image" Target="../media/image41.jpeg"/><Relationship Id="rId1" Type="http://schemas.openxmlformats.org/officeDocument/2006/relationships/slideLayout" Target="../slideLayouts/slideLayout2.xml"/></Relationships>
</file>

<file path=ppt/slides/_rels/slide14.xml.rels><?xml version="1.0" encoding="UTF-8" standalone="yes"?>
<Relationships xmlns="http://schemas.openxmlformats.org/package/2006/relationships"><Relationship Id="rId3" Type="http://schemas.openxmlformats.org/officeDocument/2006/relationships/image" Target="../media/image51.png"/><Relationship Id="rId7" Type="http://schemas.openxmlformats.org/officeDocument/2006/relationships/image" Target="../media/image45.jpeg"/><Relationship Id="rId2" Type="http://schemas.openxmlformats.org/officeDocument/2006/relationships/image" Target="../media/image50.png"/><Relationship Id="rId1" Type="http://schemas.openxmlformats.org/officeDocument/2006/relationships/slideLayout" Target="../slideLayouts/slideLayout2.xml"/><Relationship Id="rId6" Type="http://schemas.openxmlformats.org/officeDocument/2006/relationships/image" Target="../media/image44.jpeg"/><Relationship Id="rId5" Type="http://schemas.openxmlformats.org/officeDocument/2006/relationships/image" Target="../media/image43.jpeg"/><Relationship Id="rId4" Type="http://schemas.openxmlformats.org/officeDocument/2006/relationships/image" Target="../media/image45.png"/></Relationships>
</file>

<file path=ppt/slides/_rels/slide15.xml.rels><?xml version="1.0" encoding="UTF-8" standalone="yes"?>
<Relationships xmlns="http://schemas.openxmlformats.org/package/2006/relationships"><Relationship Id="rId2" Type="http://schemas.openxmlformats.org/officeDocument/2006/relationships/image" Target="../media/image46.png"/><Relationship Id="rId1" Type="http://schemas.openxmlformats.org/officeDocument/2006/relationships/slideLayout" Target="../slideLayouts/slideLayout2.xml"/></Relationships>
</file>

<file path=ppt/slides/_rels/slide16.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slideLayout" Target="../slideLayouts/slideLayout2.xml"/><Relationship Id="rId6" Type="http://schemas.openxmlformats.org/officeDocument/2006/relationships/image" Target="../media/image49.png"/><Relationship Id="rId5" Type="http://schemas.openxmlformats.org/officeDocument/2006/relationships/image" Target="../media/image48.jpeg"/><Relationship Id="rId4" Type="http://schemas.openxmlformats.org/officeDocument/2006/relationships/image" Target="../media/image47.jpeg"/></Relationships>
</file>

<file path=ppt/slides/_rels/slide2.xml.rels><?xml version="1.0" encoding="UTF-8" standalone="yes"?>
<Relationships xmlns="http://schemas.openxmlformats.org/package/2006/relationships"><Relationship Id="rId3" Type="http://schemas.openxmlformats.org/officeDocument/2006/relationships/image" Target="../media/image3.sv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2.xml"/></Relationships>
</file>

<file path=ppt/slides/_rels/slide4.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image" Target="../media/image5.jpeg"/><Relationship Id="rId1" Type="http://schemas.openxmlformats.org/officeDocument/2006/relationships/slideLayout" Target="../slideLayouts/slideLayout2.xml"/><Relationship Id="rId6" Type="http://schemas.openxmlformats.org/officeDocument/2006/relationships/image" Target="../media/image9.png"/><Relationship Id="rId5" Type="http://schemas.openxmlformats.org/officeDocument/2006/relationships/image" Target="../media/image8.jpeg"/><Relationship Id="rId4" Type="http://schemas.openxmlformats.org/officeDocument/2006/relationships/image" Target="../media/image7.jpeg"/></Relationships>
</file>

<file path=ppt/slides/_rels/slide5.xml.rels><?xml version="1.0" encoding="UTF-8" standalone="yes"?>
<Relationships xmlns="http://schemas.openxmlformats.org/package/2006/relationships"><Relationship Id="rId8" Type="http://schemas.openxmlformats.org/officeDocument/2006/relationships/diagramLayout" Target="../diagrams/layout2.xml"/><Relationship Id="rId3" Type="http://schemas.openxmlformats.org/officeDocument/2006/relationships/diagramLayout" Target="../diagrams/layout1.xml"/><Relationship Id="rId7" Type="http://schemas.openxmlformats.org/officeDocument/2006/relationships/diagramData" Target="../diagrams/data2.xml"/><Relationship Id="rId2" Type="http://schemas.openxmlformats.org/officeDocument/2006/relationships/diagramData" Target="../diagrams/data1.xml"/><Relationship Id="rId1" Type="http://schemas.openxmlformats.org/officeDocument/2006/relationships/slideLayout" Target="../slideLayouts/slideLayout2.xml"/><Relationship Id="rId6" Type="http://schemas.microsoft.com/office/2007/relationships/diagramDrawing" Target="../diagrams/drawing1.xml"/><Relationship Id="rId11" Type="http://schemas.microsoft.com/office/2007/relationships/diagramDrawing" Target="../diagrams/drawing2.xml"/><Relationship Id="rId5" Type="http://schemas.openxmlformats.org/officeDocument/2006/relationships/diagramColors" Target="../diagrams/colors1.xml"/><Relationship Id="rId10" Type="http://schemas.openxmlformats.org/officeDocument/2006/relationships/diagramColors" Target="../diagrams/colors2.xml"/><Relationship Id="rId4" Type="http://schemas.openxmlformats.org/officeDocument/2006/relationships/diagramQuickStyle" Target="../diagrams/quickStyle1.xml"/><Relationship Id="rId9" Type="http://schemas.openxmlformats.org/officeDocument/2006/relationships/diagramQuickStyle" Target="../diagrams/quickStyle2.xml"/></Relationships>
</file>

<file path=ppt/slides/_rels/slide6.xml.rels><?xml version="1.0" encoding="UTF-8" standalone="yes"?>
<Relationships xmlns="http://schemas.openxmlformats.org/package/2006/relationships"><Relationship Id="rId2" Type="http://schemas.openxmlformats.org/officeDocument/2006/relationships/image" Target="../media/image28.emf"/><Relationship Id="rId1" Type="http://schemas.openxmlformats.org/officeDocument/2006/relationships/slideLayout" Target="../slideLayouts/slideLayout2.xml"/></Relationships>
</file>

<file path=ppt/slides/_rels/slide7.xml.rels><?xml version="1.0" encoding="UTF-8" standalone="yes"?>
<Relationships xmlns="http://schemas.openxmlformats.org/package/2006/relationships"><Relationship Id="rId2" Type="http://schemas.openxmlformats.org/officeDocument/2006/relationships/image" Target="../media/image29.pn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8" Type="http://schemas.openxmlformats.org/officeDocument/2006/relationships/image" Target="../media/image33.jpeg"/><Relationship Id="rId3" Type="http://schemas.openxmlformats.org/officeDocument/2006/relationships/image" Target="../media/image28.png"/><Relationship Id="rId7" Type="http://schemas.openxmlformats.org/officeDocument/2006/relationships/image" Target="../media/image32.png"/><Relationship Id="rId2" Type="http://schemas.openxmlformats.org/officeDocument/2006/relationships/image" Target="../media/image27.png"/><Relationship Id="rId1" Type="http://schemas.openxmlformats.org/officeDocument/2006/relationships/slideLayout" Target="../slideLayouts/slideLayout2.xml"/><Relationship Id="rId6" Type="http://schemas.openxmlformats.org/officeDocument/2006/relationships/image" Target="../media/image31.jpeg"/><Relationship Id="rId5" Type="http://schemas.openxmlformats.org/officeDocument/2006/relationships/image" Target="../media/image30.jpeg"/><Relationship Id="rId4" Type="http://schemas.openxmlformats.org/officeDocument/2006/relationships/image" Target="../media/image290.png"/><Relationship Id="rId9" Type="http://schemas.openxmlformats.org/officeDocument/2006/relationships/image" Target="../media/image34.jpg"/></Relationships>
</file>

<file path=ppt/slides/_rels/slide9.xml.rels><?xml version="1.0" encoding="UTF-8" standalone="yes"?>
<Relationships xmlns="http://schemas.openxmlformats.org/package/2006/relationships"><Relationship Id="rId3" Type="http://schemas.openxmlformats.org/officeDocument/2006/relationships/image" Target="../media/image36.png"/><Relationship Id="rId7" Type="http://schemas.openxmlformats.org/officeDocument/2006/relationships/image" Target="../media/image37.jpeg"/><Relationship Id="rId2" Type="http://schemas.openxmlformats.org/officeDocument/2006/relationships/image" Target="../media/image35.png"/><Relationship Id="rId1" Type="http://schemas.openxmlformats.org/officeDocument/2006/relationships/slideLayout" Target="../slideLayouts/slideLayout2.xml"/><Relationship Id="rId6" Type="http://schemas.openxmlformats.org/officeDocument/2006/relationships/image" Target="../media/image36.jpeg"/><Relationship Id="rId5" Type="http://schemas.openxmlformats.org/officeDocument/2006/relationships/image" Target="../media/image35.jpeg"/><Relationship Id="rId4" Type="http://schemas.openxmlformats.org/officeDocument/2006/relationships/image" Target="../media/image37.pn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chemeClr val="bg1">
            <a:alpha val="96000"/>
          </a:schemeClr>
        </a:solidFill>
        <a:effectLst/>
      </p:bgPr>
    </p:bg>
    <p:spTree>
      <p:nvGrpSpPr>
        <p:cNvPr id="1" name=""/>
        <p:cNvGrpSpPr/>
        <p:nvPr/>
      </p:nvGrpSpPr>
      <p:grpSpPr>
        <a:xfrm>
          <a:off x="0" y="0"/>
          <a:ext cx="0" cy="0"/>
          <a:chOff x="0" y="0"/>
          <a:chExt cx="0" cy="0"/>
        </a:xfrm>
      </p:grpSpPr>
      <p:sp>
        <p:nvSpPr>
          <p:cNvPr id="3107" name="Rectangle 3106">
            <a:extLst>
              <a:ext uri="{FF2B5EF4-FFF2-40B4-BE49-F238E27FC236}">
                <a16:creationId xmlns:a16="http://schemas.microsoft.com/office/drawing/2014/main" id="{27427488-068E-4B55-AC8D-CD070B8CD46D}"/>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3109" name="Group 3108">
            <a:extLst>
              <a:ext uri="{FF2B5EF4-FFF2-40B4-BE49-F238E27FC236}">
                <a16:creationId xmlns:a16="http://schemas.microsoft.com/office/drawing/2014/main" id="{D77C2DC4-03FC-4BF3-9F66-E9A3066EE468}"/>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1"/>
            <a:ext cx="9143998" cy="6858001"/>
            <a:chOff x="7467600" y="0"/>
            <a:chExt cx="4724400" cy="6858000"/>
          </a:xfrm>
        </p:grpSpPr>
        <p:sp>
          <p:nvSpPr>
            <p:cNvPr id="3110" name="Rectangle 3109">
              <a:extLst>
                <a:ext uri="{FF2B5EF4-FFF2-40B4-BE49-F238E27FC236}">
                  <a16:creationId xmlns:a16="http://schemas.microsoft.com/office/drawing/2014/main" id="{13BD7D54-1B49-4AE3-89F2-EA4811619C3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111" name="Rectangle 3110">
              <a:extLst>
                <a:ext uri="{FF2B5EF4-FFF2-40B4-BE49-F238E27FC236}">
                  <a16:creationId xmlns:a16="http://schemas.microsoft.com/office/drawing/2014/main" id="{D1BD4E27-98FF-430B-A77B-3BF03B542084}"/>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113" name="Freeform: Shape 3112">
            <a:extLst>
              <a:ext uri="{FF2B5EF4-FFF2-40B4-BE49-F238E27FC236}">
                <a16:creationId xmlns:a16="http://schemas.microsoft.com/office/drawing/2014/main" id="{7E13C525-8EE3-4288-848F-C9B2A174F22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1" cy="6858000"/>
          </a:xfrm>
          <a:custGeom>
            <a:avLst/>
            <a:gdLst>
              <a:gd name="connsiteX0" fmla="*/ 369702 w 12192002"/>
              <a:gd name="connsiteY0" fmla="*/ 6712169 h 6858000"/>
              <a:gd name="connsiteX1" fmla="*/ 366575 w 12192002"/>
              <a:gd name="connsiteY1" fmla="*/ 6715556 h 6858000"/>
              <a:gd name="connsiteX2" fmla="*/ 371637 w 12192002"/>
              <a:gd name="connsiteY2" fmla="*/ 6713954 h 6858000"/>
              <a:gd name="connsiteX3" fmla="*/ 7392322 w 12192002"/>
              <a:gd name="connsiteY3" fmla="*/ 6658238 h 6858000"/>
              <a:gd name="connsiteX4" fmla="*/ 7611337 w 12192002"/>
              <a:gd name="connsiteY4" fmla="*/ 6732821 h 6858000"/>
              <a:gd name="connsiteX5" fmla="*/ 7955762 w 12192002"/>
              <a:gd name="connsiteY5" fmla="*/ 6842006 h 6858000"/>
              <a:gd name="connsiteX6" fmla="*/ 7512455 w 12192002"/>
              <a:gd name="connsiteY6" fmla="*/ 6674734 h 6858000"/>
              <a:gd name="connsiteX7" fmla="*/ 9928143 w 12192002"/>
              <a:gd name="connsiteY7" fmla="*/ 6515312 h 6858000"/>
              <a:gd name="connsiteX8" fmla="*/ 9753801 w 12192002"/>
              <a:gd name="connsiteY8" fmla="*/ 6525103 h 6858000"/>
              <a:gd name="connsiteX9" fmla="*/ 9578027 w 12192002"/>
              <a:gd name="connsiteY9" fmla="*/ 6532104 h 6858000"/>
              <a:gd name="connsiteX10" fmla="*/ 9424342 w 12192002"/>
              <a:gd name="connsiteY10" fmla="*/ 6528403 h 6858000"/>
              <a:gd name="connsiteX11" fmla="*/ 9001907 w 12192002"/>
              <a:gd name="connsiteY11" fmla="*/ 6560369 h 6858000"/>
              <a:gd name="connsiteX12" fmla="*/ 8922138 w 12192002"/>
              <a:gd name="connsiteY12" fmla="*/ 6591702 h 6858000"/>
              <a:gd name="connsiteX13" fmla="*/ 9087550 w 12192002"/>
              <a:gd name="connsiteY13" fmla="*/ 6599765 h 6858000"/>
              <a:gd name="connsiteX14" fmla="*/ 9512475 w 12192002"/>
              <a:gd name="connsiteY14" fmla="*/ 6563693 h 6858000"/>
              <a:gd name="connsiteX15" fmla="*/ 9928143 w 12192002"/>
              <a:gd name="connsiteY15" fmla="*/ 6515312 h 6858000"/>
              <a:gd name="connsiteX16" fmla="*/ 9351220 w 12192002"/>
              <a:gd name="connsiteY16" fmla="*/ 6459370 h 6858000"/>
              <a:gd name="connsiteX17" fmla="*/ 8999756 w 12192002"/>
              <a:gd name="connsiteY17" fmla="*/ 6529929 h 6858000"/>
              <a:gd name="connsiteX18" fmla="*/ 9425830 w 12192002"/>
              <a:gd name="connsiteY18" fmla="*/ 6498517 h 6858000"/>
              <a:gd name="connsiteX19" fmla="*/ 9578307 w 12192002"/>
              <a:gd name="connsiteY19" fmla="*/ 6502035 h 6858000"/>
              <a:gd name="connsiteX20" fmla="*/ 9752771 w 12192002"/>
              <a:gd name="connsiteY20" fmla="*/ 6495471 h 6858000"/>
              <a:gd name="connsiteX21" fmla="*/ 9852779 w 12192002"/>
              <a:gd name="connsiteY21" fmla="*/ 6489665 h 6858000"/>
              <a:gd name="connsiteX22" fmla="*/ 9694862 w 12192002"/>
              <a:gd name="connsiteY22" fmla="*/ 6473140 h 6858000"/>
              <a:gd name="connsiteX23" fmla="*/ 9351220 w 12192002"/>
              <a:gd name="connsiteY23" fmla="*/ 6459370 h 6858000"/>
              <a:gd name="connsiteX24" fmla="*/ 1019354 w 12192002"/>
              <a:gd name="connsiteY24" fmla="*/ 6315006 h 6858000"/>
              <a:gd name="connsiteX25" fmla="*/ 441046 w 12192002"/>
              <a:gd name="connsiteY25" fmla="*/ 6691153 h 6858000"/>
              <a:gd name="connsiteX26" fmla="*/ 1019354 w 12192002"/>
              <a:gd name="connsiteY26" fmla="*/ 6315006 h 6858000"/>
              <a:gd name="connsiteX27" fmla="*/ 991680 w 12192002"/>
              <a:gd name="connsiteY27" fmla="*/ 6298413 h 6858000"/>
              <a:gd name="connsiteX28" fmla="*/ 409060 w 12192002"/>
              <a:gd name="connsiteY28" fmla="*/ 6671470 h 6858000"/>
              <a:gd name="connsiteX29" fmla="*/ 991680 w 12192002"/>
              <a:gd name="connsiteY29" fmla="*/ 6298413 h 6858000"/>
              <a:gd name="connsiteX30" fmla="*/ 7254615 w 12192002"/>
              <a:gd name="connsiteY30" fmla="*/ 5911918 h 6858000"/>
              <a:gd name="connsiteX31" fmla="*/ 7312589 w 12192002"/>
              <a:gd name="connsiteY31" fmla="*/ 5982309 h 6858000"/>
              <a:gd name="connsiteX32" fmla="*/ 7580896 w 12192002"/>
              <a:gd name="connsiteY32" fmla="*/ 6402069 h 6858000"/>
              <a:gd name="connsiteX33" fmla="*/ 7990862 w 12192002"/>
              <a:gd name="connsiteY33" fmla="*/ 6807025 h 6858000"/>
              <a:gd name="connsiteX34" fmla="*/ 7871964 w 12192002"/>
              <a:gd name="connsiteY34" fmla="*/ 6649139 h 6858000"/>
              <a:gd name="connsiteX35" fmla="*/ 7859674 w 12192002"/>
              <a:gd name="connsiteY35" fmla="*/ 6636358 h 6858000"/>
              <a:gd name="connsiteX36" fmla="*/ 7545050 w 12192002"/>
              <a:gd name="connsiteY36" fmla="*/ 6260110 h 6858000"/>
              <a:gd name="connsiteX37" fmla="*/ 7254615 w 12192002"/>
              <a:gd name="connsiteY37" fmla="*/ 5911918 h 6858000"/>
              <a:gd name="connsiteX38" fmla="*/ 9078855 w 12192002"/>
              <a:gd name="connsiteY38" fmla="*/ 5884754 h 6858000"/>
              <a:gd name="connsiteX39" fmla="*/ 8825188 w 12192002"/>
              <a:gd name="connsiteY39" fmla="*/ 6496752 h 6858000"/>
              <a:gd name="connsiteX40" fmla="*/ 9078855 w 12192002"/>
              <a:gd name="connsiteY40" fmla="*/ 5884754 h 6858000"/>
              <a:gd name="connsiteX41" fmla="*/ 9113805 w 12192002"/>
              <a:gd name="connsiteY41" fmla="*/ 5883072 h 6858000"/>
              <a:gd name="connsiteX42" fmla="*/ 8855200 w 12192002"/>
              <a:gd name="connsiteY42" fmla="*/ 6494950 h 6858000"/>
              <a:gd name="connsiteX43" fmla="*/ 9113805 w 12192002"/>
              <a:gd name="connsiteY43" fmla="*/ 5883072 h 6858000"/>
              <a:gd name="connsiteX44" fmla="*/ 9123940 w 12192002"/>
              <a:gd name="connsiteY44" fmla="*/ 5825040 h 6858000"/>
              <a:gd name="connsiteX45" fmla="*/ 9120846 w 12192002"/>
              <a:gd name="connsiteY45" fmla="*/ 5829053 h 6858000"/>
              <a:gd name="connsiteX46" fmla="*/ 9123267 w 12192002"/>
              <a:gd name="connsiteY46" fmla="*/ 5829425 h 6858000"/>
              <a:gd name="connsiteX47" fmla="*/ 103333 w 12192002"/>
              <a:gd name="connsiteY47" fmla="*/ 5699602 h 6858000"/>
              <a:gd name="connsiteX48" fmla="*/ 233938 w 12192002"/>
              <a:gd name="connsiteY48" fmla="*/ 5809416 h 6858000"/>
              <a:gd name="connsiteX49" fmla="*/ 883580 w 12192002"/>
              <a:gd name="connsiteY49" fmla="*/ 6180710 h 6858000"/>
              <a:gd name="connsiteX50" fmla="*/ 487337 w 12192002"/>
              <a:gd name="connsiteY50" fmla="*/ 5950182 h 6858000"/>
              <a:gd name="connsiteX51" fmla="*/ 354051 w 12192002"/>
              <a:gd name="connsiteY51" fmla="*/ 5854912 h 6858000"/>
              <a:gd name="connsiteX52" fmla="*/ 195436 w 12192002"/>
              <a:gd name="connsiteY52" fmla="*/ 5755068 h 6858000"/>
              <a:gd name="connsiteX53" fmla="*/ 5539432 w 12192002"/>
              <a:gd name="connsiteY53" fmla="*/ 5642928 h 6858000"/>
              <a:gd name="connsiteX54" fmla="*/ 5555462 w 12192002"/>
              <a:gd name="connsiteY54" fmla="*/ 5694454 h 6858000"/>
              <a:gd name="connsiteX55" fmla="*/ 5828270 w 12192002"/>
              <a:gd name="connsiteY55" fmla="*/ 6320663 h 6858000"/>
              <a:gd name="connsiteX56" fmla="*/ 5947416 w 12192002"/>
              <a:gd name="connsiteY56" fmla="*/ 6574846 h 6858000"/>
              <a:gd name="connsiteX57" fmla="*/ 5539432 w 12192002"/>
              <a:gd name="connsiteY57" fmla="*/ 5642928 h 6858000"/>
              <a:gd name="connsiteX58" fmla="*/ 51253 w 12192002"/>
              <a:gd name="connsiteY58" fmla="*/ 5631825 h 6858000"/>
              <a:gd name="connsiteX59" fmla="*/ 211622 w 12192002"/>
              <a:gd name="connsiteY59" fmla="*/ 5728803 h 6858000"/>
              <a:gd name="connsiteX60" fmla="*/ 371652 w 12192002"/>
              <a:gd name="connsiteY60" fmla="*/ 5829062 h 6858000"/>
              <a:gd name="connsiteX61" fmla="*/ 505903 w 12192002"/>
              <a:gd name="connsiteY61" fmla="*/ 5925221 h 6858000"/>
              <a:gd name="connsiteX62" fmla="*/ 899240 w 12192002"/>
              <a:gd name="connsiteY62" fmla="*/ 6153068 h 6858000"/>
              <a:gd name="connsiteX63" fmla="*/ 988114 w 12192002"/>
              <a:gd name="connsiteY63" fmla="*/ 6174204 h 6858000"/>
              <a:gd name="connsiteX64" fmla="*/ 845971 w 12192002"/>
              <a:gd name="connsiteY64" fmla="*/ 6067177 h 6858000"/>
              <a:gd name="connsiteX65" fmla="*/ 448057 w 12192002"/>
              <a:gd name="connsiteY65" fmla="*/ 5841376 h 6858000"/>
              <a:gd name="connsiteX66" fmla="*/ 51253 w 12192002"/>
              <a:gd name="connsiteY66" fmla="*/ 5631825 h 6858000"/>
              <a:gd name="connsiteX67" fmla="*/ 2606687 w 12192002"/>
              <a:gd name="connsiteY67" fmla="*/ 5630718 h 6858000"/>
              <a:gd name="connsiteX68" fmla="*/ 2645658 w 12192002"/>
              <a:gd name="connsiteY68" fmla="*/ 6640259 h 6858000"/>
              <a:gd name="connsiteX69" fmla="*/ 2606687 w 12192002"/>
              <a:gd name="connsiteY69" fmla="*/ 5630718 h 6858000"/>
              <a:gd name="connsiteX70" fmla="*/ 10097724 w 12192002"/>
              <a:gd name="connsiteY70" fmla="*/ 5591852 h 6858000"/>
              <a:gd name="connsiteX71" fmla="*/ 9645248 w 12192002"/>
              <a:gd name="connsiteY71" fmla="*/ 5630119 h 6858000"/>
              <a:gd name="connsiteX72" fmla="*/ 9543858 w 12192002"/>
              <a:gd name="connsiteY72" fmla="*/ 5650510 h 6858000"/>
              <a:gd name="connsiteX73" fmla="*/ 9681648 w 12192002"/>
              <a:gd name="connsiteY73" fmla="*/ 5629828 h 6858000"/>
              <a:gd name="connsiteX74" fmla="*/ 10557846 w 12192002"/>
              <a:gd name="connsiteY74" fmla="*/ 5601337 h 6858000"/>
              <a:gd name="connsiteX75" fmla="*/ 10301704 w 12192002"/>
              <a:gd name="connsiteY75" fmla="*/ 5598847 h 6858000"/>
              <a:gd name="connsiteX76" fmla="*/ 10250553 w 12192002"/>
              <a:gd name="connsiteY76" fmla="*/ 5595539 h 6858000"/>
              <a:gd name="connsiteX77" fmla="*/ 10097724 w 12192002"/>
              <a:gd name="connsiteY77" fmla="*/ 5591852 h 6858000"/>
              <a:gd name="connsiteX78" fmla="*/ 3642057 w 12192002"/>
              <a:gd name="connsiteY78" fmla="*/ 5573487 h 6858000"/>
              <a:gd name="connsiteX79" fmla="*/ 3632981 w 12192002"/>
              <a:gd name="connsiteY79" fmla="*/ 5579437 h 6858000"/>
              <a:gd name="connsiteX80" fmla="*/ 3382436 w 12192002"/>
              <a:gd name="connsiteY80" fmla="*/ 5952726 h 6858000"/>
              <a:gd name="connsiteX81" fmla="*/ 3191929 w 12192002"/>
              <a:gd name="connsiteY81" fmla="*/ 6662669 h 6858000"/>
              <a:gd name="connsiteX82" fmla="*/ 3369898 w 12192002"/>
              <a:gd name="connsiteY82" fmla="*/ 6081771 h 6858000"/>
              <a:gd name="connsiteX83" fmla="*/ 3642057 w 12192002"/>
              <a:gd name="connsiteY83" fmla="*/ 5573487 h 6858000"/>
              <a:gd name="connsiteX84" fmla="*/ 7015907 w 12192002"/>
              <a:gd name="connsiteY84" fmla="*/ 5541548 h 6858000"/>
              <a:gd name="connsiteX85" fmla="*/ 7259646 w 12192002"/>
              <a:gd name="connsiteY85" fmla="*/ 5765985 h 6858000"/>
              <a:gd name="connsiteX86" fmla="*/ 7741483 w 12192002"/>
              <a:gd name="connsiteY86" fmla="*/ 6279980 h 6858000"/>
              <a:gd name="connsiteX87" fmla="*/ 8008941 w 12192002"/>
              <a:gd name="connsiteY87" fmla="*/ 6733560 h 6858000"/>
              <a:gd name="connsiteX88" fmla="*/ 7999234 w 12192002"/>
              <a:gd name="connsiteY88" fmla="*/ 6610993 h 6858000"/>
              <a:gd name="connsiteX89" fmla="*/ 7715154 w 12192002"/>
              <a:gd name="connsiteY89" fmla="*/ 6197148 h 6858000"/>
              <a:gd name="connsiteX90" fmla="*/ 7271900 w 12192002"/>
              <a:gd name="connsiteY90" fmla="*/ 5734551 h 6858000"/>
              <a:gd name="connsiteX91" fmla="*/ 7015907 w 12192002"/>
              <a:gd name="connsiteY91" fmla="*/ 5541548 h 6858000"/>
              <a:gd name="connsiteX92" fmla="*/ 2650666 w 12192002"/>
              <a:gd name="connsiteY92" fmla="*/ 5530686 h 6858000"/>
              <a:gd name="connsiteX93" fmla="*/ 2650249 w 12192002"/>
              <a:gd name="connsiteY93" fmla="*/ 5532101 h 6858000"/>
              <a:gd name="connsiteX94" fmla="*/ 2663808 w 12192002"/>
              <a:gd name="connsiteY94" fmla="*/ 6535215 h 6858000"/>
              <a:gd name="connsiteX95" fmla="*/ 2665418 w 12192002"/>
              <a:gd name="connsiteY95" fmla="*/ 6132756 h 6858000"/>
              <a:gd name="connsiteX96" fmla="*/ 2650666 w 12192002"/>
              <a:gd name="connsiteY96" fmla="*/ 5530686 h 6858000"/>
              <a:gd name="connsiteX97" fmla="*/ 10218664 w 12192002"/>
              <a:gd name="connsiteY97" fmla="*/ 5525300 h 6858000"/>
              <a:gd name="connsiteX98" fmla="*/ 10086154 w 12192002"/>
              <a:gd name="connsiteY98" fmla="*/ 5525937 h 6858000"/>
              <a:gd name="connsiteX99" fmla="*/ 9778614 w 12192002"/>
              <a:gd name="connsiteY99" fmla="*/ 5550189 h 6858000"/>
              <a:gd name="connsiteX100" fmla="*/ 9601703 w 12192002"/>
              <a:gd name="connsiteY100" fmla="*/ 5605852 h 6858000"/>
              <a:gd name="connsiteX101" fmla="*/ 9641684 w 12192002"/>
              <a:gd name="connsiteY101" fmla="*/ 5600203 h 6858000"/>
              <a:gd name="connsiteX102" fmla="*/ 10252799 w 12192002"/>
              <a:gd name="connsiteY102" fmla="*/ 5564971 h 6858000"/>
              <a:gd name="connsiteX103" fmla="*/ 10304297 w 12192002"/>
              <a:gd name="connsiteY103" fmla="*/ 5568822 h 6858000"/>
              <a:gd name="connsiteX104" fmla="*/ 10533945 w 12192002"/>
              <a:gd name="connsiteY104" fmla="*/ 5573703 h 6858000"/>
              <a:gd name="connsiteX105" fmla="*/ 10446061 w 12192002"/>
              <a:gd name="connsiteY105" fmla="*/ 5555562 h 6858000"/>
              <a:gd name="connsiteX106" fmla="*/ 10360877 w 12192002"/>
              <a:gd name="connsiteY106" fmla="*/ 5538004 h 6858000"/>
              <a:gd name="connsiteX107" fmla="*/ 10218664 w 12192002"/>
              <a:gd name="connsiteY107" fmla="*/ 5525300 h 6858000"/>
              <a:gd name="connsiteX108" fmla="*/ 6946849 w 12192002"/>
              <a:gd name="connsiteY108" fmla="*/ 5523271 h 6858000"/>
              <a:gd name="connsiteX109" fmla="*/ 6946972 w 12192002"/>
              <a:gd name="connsiteY109" fmla="*/ 5526491 h 6858000"/>
              <a:gd name="connsiteX110" fmla="*/ 7105827 w 12192002"/>
              <a:gd name="connsiteY110" fmla="*/ 5718700 h 6858000"/>
              <a:gd name="connsiteX111" fmla="*/ 7126431 w 12192002"/>
              <a:gd name="connsiteY111" fmla="*/ 5737872 h 6858000"/>
              <a:gd name="connsiteX112" fmla="*/ 7567269 w 12192002"/>
              <a:gd name="connsiteY112" fmla="*/ 6240461 h 6858000"/>
              <a:gd name="connsiteX113" fmla="*/ 7880270 w 12192002"/>
              <a:gd name="connsiteY113" fmla="*/ 6615176 h 6858000"/>
              <a:gd name="connsiteX114" fmla="*/ 7892560 w 12192002"/>
              <a:gd name="connsiteY114" fmla="*/ 6627949 h 6858000"/>
              <a:gd name="connsiteX115" fmla="*/ 7971643 w 12192002"/>
              <a:gd name="connsiteY115" fmla="*/ 6718236 h 6858000"/>
              <a:gd name="connsiteX116" fmla="*/ 7719359 w 12192002"/>
              <a:gd name="connsiteY116" fmla="*/ 6299011 h 6858000"/>
              <a:gd name="connsiteX117" fmla="*/ 7240170 w 12192002"/>
              <a:gd name="connsiteY117" fmla="*/ 5787985 h 6858000"/>
              <a:gd name="connsiteX118" fmla="*/ 6946849 w 12192002"/>
              <a:gd name="connsiteY118" fmla="*/ 5523271 h 6858000"/>
              <a:gd name="connsiteX119" fmla="*/ 2680277 w 12192002"/>
              <a:gd name="connsiteY119" fmla="*/ 5479204 h 6858000"/>
              <a:gd name="connsiteX120" fmla="*/ 2678972 w 12192002"/>
              <a:gd name="connsiteY120" fmla="*/ 5481582 h 6858000"/>
              <a:gd name="connsiteX121" fmla="*/ 2696666 w 12192002"/>
              <a:gd name="connsiteY121" fmla="*/ 6133836 h 6858000"/>
              <a:gd name="connsiteX122" fmla="*/ 2695769 w 12192002"/>
              <a:gd name="connsiteY122" fmla="*/ 6390955 h 6858000"/>
              <a:gd name="connsiteX123" fmla="*/ 2739893 w 12192002"/>
              <a:gd name="connsiteY123" fmla="*/ 6108357 h 6858000"/>
              <a:gd name="connsiteX124" fmla="*/ 2680277 w 12192002"/>
              <a:gd name="connsiteY124" fmla="*/ 5479204 h 6858000"/>
              <a:gd name="connsiteX125" fmla="*/ 1132195 w 12192002"/>
              <a:gd name="connsiteY125" fmla="*/ 5467980 h 6858000"/>
              <a:gd name="connsiteX126" fmla="*/ 1679056 w 12192002"/>
              <a:gd name="connsiteY126" fmla="*/ 5516907 h 6858000"/>
              <a:gd name="connsiteX127" fmla="*/ 2128648 w 12192002"/>
              <a:gd name="connsiteY127" fmla="*/ 5474249 h 6858000"/>
              <a:gd name="connsiteX128" fmla="*/ 1825619 w 12192002"/>
              <a:gd name="connsiteY128" fmla="*/ 5478447 h 6858000"/>
              <a:gd name="connsiteX129" fmla="*/ 1737798 w 12192002"/>
              <a:gd name="connsiteY129" fmla="*/ 5483353 h 6858000"/>
              <a:gd name="connsiteX130" fmla="*/ 1132195 w 12192002"/>
              <a:gd name="connsiteY130" fmla="*/ 5467980 h 6858000"/>
              <a:gd name="connsiteX131" fmla="*/ 10104407 w 12192002"/>
              <a:gd name="connsiteY131" fmla="*/ 5458317 h 6858000"/>
              <a:gd name="connsiteX132" fmla="*/ 9704375 w 12192002"/>
              <a:gd name="connsiteY132" fmla="*/ 5536349 h 6858000"/>
              <a:gd name="connsiteX133" fmla="*/ 9773804 w 12192002"/>
              <a:gd name="connsiteY133" fmla="*/ 5519543 h 6858000"/>
              <a:gd name="connsiteX134" fmla="*/ 10086605 w 12192002"/>
              <a:gd name="connsiteY134" fmla="*/ 5494992 h 6858000"/>
              <a:gd name="connsiteX135" fmla="*/ 10367276 w 12192002"/>
              <a:gd name="connsiteY135" fmla="*/ 5507848 h 6858000"/>
              <a:gd name="connsiteX136" fmla="*/ 10454262 w 12192002"/>
              <a:gd name="connsiteY136" fmla="*/ 5525798 h 6858000"/>
              <a:gd name="connsiteX137" fmla="*/ 10569223 w 12192002"/>
              <a:gd name="connsiteY137" fmla="*/ 5547311 h 6858000"/>
              <a:gd name="connsiteX138" fmla="*/ 10104407 w 12192002"/>
              <a:gd name="connsiteY138" fmla="*/ 5458317 h 6858000"/>
              <a:gd name="connsiteX139" fmla="*/ 6861797 w 12192002"/>
              <a:gd name="connsiteY139" fmla="*/ 5419899 h 6858000"/>
              <a:gd name="connsiteX140" fmla="*/ 6879594 w 12192002"/>
              <a:gd name="connsiteY140" fmla="*/ 5424547 h 6858000"/>
              <a:gd name="connsiteX141" fmla="*/ 7789028 w 12192002"/>
              <a:gd name="connsiteY141" fmla="*/ 6212316 h 6858000"/>
              <a:gd name="connsiteX142" fmla="*/ 8093600 w 12192002"/>
              <a:gd name="connsiteY142" fmla="*/ 6710671 h 6858000"/>
              <a:gd name="connsiteX143" fmla="*/ 8129425 w 12192002"/>
              <a:gd name="connsiteY143" fmla="*/ 6854298 h 6858000"/>
              <a:gd name="connsiteX144" fmla="*/ 8130898 w 12192002"/>
              <a:gd name="connsiteY144" fmla="*/ 6857998 h 6858000"/>
              <a:gd name="connsiteX145" fmla="*/ 7899365 w 12192002"/>
              <a:gd name="connsiteY145" fmla="*/ 6857998 h 6858000"/>
              <a:gd name="connsiteX146" fmla="*/ 7761176 w 12192002"/>
              <a:gd name="connsiteY146" fmla="*/ 6816656 h 6858000"/>
              <a:gd name="connsiteX147" fmla="*/ 7602080 w 12192002"/>
              <a:gd name="connsiteY147" fmla="*/ 6760867 h 6858000"/>
              <a:gd name="connsiteX148" fmla="*/ 7289862 w 12192002"/>
              <a:gd name="connsiteY148" fmla="*/ 6659827 h 6858000"/>
              <a:gd name="connsiteX149" fmla="*/ 7582411 w 12192002"/>
              <a:gd name="connsiteY149" fmla="*/ 6784122 h 6858000"/>
              <a:gd name="connsiteX150" fmla="*/ 7605759 w 12192002"/>
              <a:gd name="connsiteY150" fmla="*/ 6793465 h 6858000"/>
              <a:gd name="connsiteX151" fmla="*/ 7737910 w 12192002"/>
              <a:gd name="connsiteY151" fmla="*/ 6840638 h 6858000"/>
              <a:gd name="connsiteX152" fmla="*/ 7826532 w 12192002"/>
              <a:gd name="connsiteY152" fmla="*/ 6857999 h 6858000"/>
              <a:gd name="connsiteX153" fmla="*/ 7696096 w 12192002"/>
              <a:gd name="connsiteY153" fmla="*/ 6857999 h 6858000"/>
              <a:gd name="connsiteX154" fmla="*/ 7594081 w 12192002"/>
              <a:gd name="connsiteY154" fmla="*/ 6821149 h 6858000"/>
              <a:gd name="connsiteX155" fmla="*/ 7570734 w 12192002"/>
              <a:gd name="connsiteY155" fmla="*/ 6811799 h 6858000"/>
              <a:gd name="connsiteX156" fmla="*/ 7271814 w 12192002"/>
              <a:gd name="connsiteY156" fmla="*/ 6684601 h 6858000"/>
              <a:gd name="connsiteX157" fmla="*/ 7585232 w 12192002"/>
              <a:gd name="connsiteY157" fmla="*/ 6850060 h 6858000"/>
              <a:gd name="connsiteX158" fmla="*/ 7613775 w 12192002"/>
              <a:gd name="connsiteY158" fmla="*/ 6857998 h 6858000"/>
              <a:gd name="connsiteX159" fmla="*/ 7522197 w 12192002"/>
              <a:gd name="connsiteY159" fmla="*/ 6857998 h 6858000"/>
              <a:gd name="connsiteX160" fmla="*/ 7410696 w 12192002"/>
              <a:gd name="connsiteY160" fmla="*/ 6803861 h 6858000"/>
              <a:gd name="connsiteX161" fmla="*/ 7088673 w 12192002"/>
              <a:gd name="connsiteY161" fmla="*/ 6610396 h 6858000"/>
              <a:gd name="connsiteX162" fmla="*/ 7090188 w 12192002"/>
              <a:gd name="connsiteY162" fmla="*/ 6584365 h 6858000"/>
              <a:gd name="connsiteX163" fmla="*/ 7780046 w 12192002"/>
              <a:gd name="connsiteY163" fmla="*/ 6711283 h 6858000"/>
              <a:gd name="connsiteX164" fmla="*/ 7944957 w 12192002"/>
              <a:gd name="connsiteY164" fmla="*/ 6799347 h 6858000"/>
              <a:gd name="connsiteX165" fmla="*/ 7601828 w 12192002"/>
              <a:gd name="connsiteY165" fmla="*/ 6503934 h 6858000"/>
              <a:gd name="connsiteX166" fmla="*/ 7042773 w 12192002"/>
              <a:gd name="connsiteY166" fmla="*/ 5734011 h 6858000"/>
              <a:gd name="connsiteX167" fmla="*/ 6844835 w 12192002"/>
              <a:gd name="connsiteY167" fmla="*/ 5424988 h 6858000"/>
              <a:gd name="connsiteX168" fmla="*/ 6861797 w 12192002"/>
              <a:gd name="connsiteY168" fmla="*/ 5419899 h 6858000"/>
              <a:gd name="connsiteX169" fmla="*/ 1456157 w 12192002"/>
              <a:gd name="connsiteY169" fmla="*/ 5371404 h 6858000"/>
              <a:gd name="connsiteX170" fmla="*/ 1244432 w 12192002"/>
              <a:gd name="connsiteY170" fmla="*/ 5385601 h 6858000"/>
              <a:gd name="connsiteX171" fmla="*/ 973990 w 12192002"/>
              <a:gd name="connsiteY171" fmla="*/ 5424940 h 6858000"/>
              <a:gd name="connsiteX172" fmla="*/ 1103809 w 12192002"/>
              <a:gd name="connsiteY172" fmla="*/ 5433720 h 6858000"/>
              <a:gd name="connsiteX173" fmla="*/ 1123454 w 12192002"/>
              <a:gd name="connsiteY173" fmla="*/ 5435727 h 6858000"/>
              <a:gd name="connsiteX174" fmla="*/ 1737017 w 12192002"/>
              <a:gd name="connsiteY174" fmla="*/ 5452183 h 6858000"/>
              <a:gd name="connsiteX175" fmla="*/ 1824397 w 12192002"/>
              <a:gd name="connsiteY175" fmla="*/ 5447757 h 6858000"/>
              <a:gd name="connsiteX176" fmla="*/ 2070059 w 12192002"/>
              <a:gd name="connsiteY176" fmla="*/ 5441660 h 6858000"/>
              <a:gd name="connsiteX177" fmla="*/ 1456157 w 12192002"/>
              <a:gd name="connsiteY177" fmla="*/ 5371404 h 6858000"/>
              <a:gd name="connsiteX178" fmla="*/ 4988186 w 12192002"/>
              <a:gd name="connsiteY178" fmla="*/ 5216467 h 6858000"/>
              <a:gd name="connsiteX179" fmla="*/ 4777334 w 12192002"/>
              <a:gd name="connsiteY179" fmla="*/ 5406072 h 6858000"/>
              <a:gd name="connsiteX180" fmla="*/ 4718341 w 12192002"/>
              <a:gd name="connsiteY180" fmla="*/ 5468043 h 6858000"/>
              <a:gd name="connsiteX181" fmla="*/ 4604655 w 12192002"/>
              <a:gd name="connsiteY181" fmla="*/ 5583434 h 6858000"/>
              <a:gd name="connsiteX182" fmla="*/ 4565074 w 12192002"/>
              <a:gd name="connsiteY182" fmla="*/ 5618550 h 6858000"/>
              <a:gd name="connsiteX183" fmla="*/ 4988186 w 12192002"/>
              <a:gd name="connsiteY183" fmla="*/ 5216467 h 6858000"/>
              <a:gd name="connsiteX184" fmla="*/ 4978032 w 12192002"/>
              <a:gd name="connsiteY184" fmla="*/ 5183809 h 6858000"/>
              <a:gd name="connsiteX185" fmla="*/ 4463413 w 12192002"/>
              <a:gd name="connsiteY185" fmla="*/ 5615162 h 6858000"/>
              <a:gd name="connsiteX186" fmla="*/ 4358134 w 12192002"/>
              <a:gd name="connsiteY186" fmla="*/ 5742791 h 6858000"/>
              <a:gd name="connsiteX187" fmla="*/ 4376219 w 12192002"/>
              <a:gd name="connsiteY187" fmla="*/ 5729027 h 6858000"/>
              <a:gd name="connsiteX188" fmla="*/ 4582340 w 12192002"/>
              <a:gd name="connsiteY188" fmla="*/ 5561037 h 6858000"/>
              <a:gd name="connsiteX189" fmla="*/ 4694684 w 12192002"/>
              <a:gd name="connsiteY189" fmla="*/ 5447098 h 6858000"/>
              <a:gd name="connsiteX190" fmla="*/ 4754123 w 12192002"/>
              <a:gd name="connsiteY190" fmla="*/ 5384643 h 6858000"/>
              <a:gd name="connsiteX191" fmla="*/ 4978032 w 12192002"/>
              <a:gd name="connsiteY191" fmla="*/ 5183809 h 6858000"/>
              <a:gd name="connsiteX192" fmla="*/ 7427076 w 12192002"/>
              <a:gd name="connsiteY192" fmla="*/ 5142684 h 6858000"/>
              <a:gd name="connsiteX193" fmla="*/ 7485963 w 12192002"/>
              <a:gd name="connsiteY193" fmla="*/ 5174783 h 6858000"/>
              <a:gd name="connsiteX194" fmla="*/ 7719410 w 12192002"/>
              <a:gd name="connsiteY194" fmla="*/ 5357281 h 6858000"/>
              <a:gd name="connsiteX195" fmla="*/ 7907163 w 12192002"/>
              <a:gd name="connsiteY195" fmla="*/ 5546863 h 6858000"/>
              <a:gd name="connsiteX196" fmla="*/ 7956656 w 12192002"/>
              <a:gd name="connsiteY196" fmla="*/ 5615961 h 6858000"/>
              <a:gd name="connsiteX197" fmla="*/ 8023445 w 12192002"/>
              <a:gd name="connsiteY197" fmla="*/ 5705642 h 6858000"/>
              <a:gd name="connsiteX198" fmla="*/ 7754656 w 12192002"/>
              <a:gd name="connsiteY198" fmla="*/ 5341546 h 6858000"/>
              <a:gd name="connsiteX199" fmla="*/ 7427076 w 12192002"/>
              <a:gd name="connsiteY199" fmla="*/ 5142684 h 6858000"/>
              <a:gd name="connsiteX200" fmla="*/ 7312201 w 12192002"/>
              <a:gd name="connsiteY200" fmla="*/ 5128278 h 6858000"/>
              <a:gd name="connsiteX201" fmla="*/ 7343603 w 12192002"/>
              <a:gd name="connsiteY201" fmla="*/ 5149746 h 6858000"/>
              <a:gd name="connsiteX202" fmla="*/ 7791759 w 12192002"/>
              <a:gd name="connsiteY202" fmla="*/ 5515717 h 6858000"/>
              <a:gd name="connsiteX203" fmla="*/ 7825280 w 12192002"/>
              <a:gd name="connsiteY203" fmla="*/ 5551608 h 6858000"/>
              <a:gd name="connsiteX204" fmla="*/ 7982410 w 12192002"/>
              <a:gd name="connsiteY204" fmla="*/ 5702551 h 6858000"/>
              <a:gd name="connsiteX205" fmla="*/ 7932408 w 12192002"/>
              <a:gd name="connsiteY205" fmla="*/ 5632736 h 6858000"/>
              <a:gd name="connsiteX206" fmla="*/ 7883927 w 12192002"/>
              <a:gd name="connsiteY206" fmla="*/ 5565087 h 6858000"/>
              <a:gd name="connsiteX207" fmla="*/ 7699832 w 12192002"/>
              <a:gd name="connsiteY207" fmla="*/ 5379904 h 6858000"/>
              <a:gd name="connsiteX208" fmla="*/ 7470240 w 12192002"/>
              <a:gd name="connsiteY208" fmla="*/ 5200559 h 6858000"/>
              <a:gd name="connsiteX209" fmla="*/ 7312201 w 12192002"/>
              <a:gd name="connsiteY209" fmla="*/ 5128278 h 6858000"/>
              <a:gd name="connsiteX210" fmla="*/ 7244057 w 12192002"/>
              <a:gd name="connsiteY210" fmla="*/ 5124233 h 6858000"/>
              <a:gd name="connsiteX211" fmla="*/ 7353035 w 12192002"/>
              <a:gd name="connsiteY211" fmla="*/ 5197318 h 6858000"/>
              <a:gd name="connsiteX212" fmla="*/ 7981878 w 12192002"/>
              <a:gd name="connsiteY212" fmla="*/ 5738345 h 6858000"/>
              <a:gd name="connsiteX213" fmla="*/ 7804780 w 12192002"/>
              <a:gd name="connsiteY213" fmla="*/ 5572174 h 6858000"/>
              <a:gd name="connsiteX214" fmla="*/ 7771164 w 12192002"/>
              <a:gd name="connsiteY214" fmla="*/ 5536908 h 6858000"/>
              <a:gd name="connsiteX215" fmla="*/ 7327465 w 12192002"/>
              <a:gd name="connsiteY215" fmla="*/ 5174181 h 6858000"/>
              <a:gd name="connsiteX216" fmla="*/ 7244057 w 12192002"/>
              <a:gd name="connsiteY216" fmla="*/ 5124233 h 6858000"/>
              <a:gd name="connsiteX217" fmla="*/ 7133363 w 12192002"/>
              <a:gd name="connsiteY217" fmla="*/ 5050246 h 6858000"/>
              <a:gd name="connsiteX218" fmla="*/ 8128687 w 12192002"/>
              <a:gd name="connsiteY218" fmla="*/ 5790959 h 6858000"/>
              <a:gd name="connsiteX219" fmla="*/ 8497002 w 12192002"/>
              <a:gd name="connsiteY219" fmla="*/ 6204913 h 6858000"/>
              <a:gd name="connsiteX220" fmla="*/ 8514292 w 12192002"/>
              <a:gd name="connsiteY220" fmla="*/ 6015372 h 6858000"/>
              <a:gd name="connsiteX221" fmla="*/ 8491838 w 12192002"/>
              <a:gd name="connsiteY221" fmla="*/ 5336275 h 6858000"/>
              <a:gd name="connsiteX222" fmla="*/ 8605731 w 12192002"/>
              <a:gd name="connsiteY222" fmla="*/ 5600804 h 6858000"/>
              <a:gd name="connsiteX223" fmla="*/ 8594880 w 12192002"/>
              <a:gd name="connsiteY223" fmla="*/ 6039262 h 6858000"/>
              <a:gd name="connsiteX224" fmla="*/ 8494242 w 12192002"/>
              <a:gd name="connsiteY224" fmla="*/ 6792600 h 6858000"/>
              <a:gd name="connsiteX225" fmla="*/ 8794675 w 12192002"/>
              <a:gd name="connsiteY225" fmla="*/ 6590735 h 6858000"/>
              <a:gd name="connsiteX226" fmla="*/ 8800448 w 12192002"/>
              <a:gd name="connsiteY226" fmla="*/ 6581371 h 6858000"/>
              <a:gd name="connsiteX227" fmla="*/ 8788186 w 12192002"/>
              <a:gd name="connsiteY227" fmla="*/ 6572441 h 6858000"/>
              <a:gd name="connsiteX228" fmla="*/ 9137232 w 12192002"/>
              <a:gd name="connsiteY228" fmla="*/ 5665639 h 6858000"/>
              <a:gd name="connsiteX229" fmla="*/ 9216765 w 12192002"/>
              <a:gd name="connsiteY229" fmla="*/ 5696416 h 6858000"/>
              <a:gd name="connsiteX230" fmla="*/ 8969849 w 12192002"/>
              <a:gd name="connsiteY230" fmla="*/ 6466405 h 6858000"/>
              <a:gd name="connsiteX231" fmla="*/ 9706237 w 12192002"/>
              <a:gd name="connsiteY231" fmla="*/ 6419148 h 6858000"/>
              <a:gd name="connsiteX232" fmla="*/ 10110375 w 12192002"/>
              <a:gd name="connsiteY232" fmla="*/ 6563116 h 6858000"/>
              <a:gd name="connsiteX233" fmla="*/ 10096281 w 12192002"/>
              <a:gd name="connsiteY233" fmla="*/ 6578254 h 6858000"/>
              <a:gd name="connsiteX234" fmla="*/ 9067672 w 12192002"/>
              <a:gd name="connsiteY234" fmla="*/ 6648608 h 6858000"/>
              <a:gd name="connsiteX235" fmla="*/ 8859441 w 12192002"/>
              <a:gd name="connsiteY235" fmla="*/ 6641028 h 6858000"/>
              <a:gd name="connsiteX236" fmla="*/ 8857528 w 12192002"/>
              <a:gd name="connsiteY236" fmla="*/ 6641375 h 6858000"/>
              <a:gd name="connsiteX237" fmla="*/ 8848579 w 12192002"/>
              <a:gd name="connsiteY237" fmla="*/ 6643204 h 6858000"/>
              <a:gd name="connsiteX238" fmla="*/ 8576285 w 12192002"/>
              <a:gd name="connsiteY238" fmla="*/ 6824788 h 6858000"/>
              <a:gd name="connsiteX239" fmla="*/ 8519159 w 12192002"/>
              <a:gd name="connsiteY239" fmla="*/ 6857998 h 6858000"/>
              <a:gd name="connsiteX240" fmla="*/ 8393540 w 12192002"/>
              <a:gd name="connsiteY240" fmla="*/ 6857998 h 6858000"/>
              <a:gd name="connsiteX241" fmla="*/ 8417346 w 12192002"/>
              <a:gd name="connsiteY241" fmla="*/ 6745652 h 6858000"/>
              <a:gd name="connsiteX242" fmla="*/ 8485502 w 12192002"/>
              <a:gd name="connsiteY242" fmla="*/ 6308216 h 6858000"/>
              <a:gd name="connsiteX243" fmla="*/ 8480214 w 12192002"/>
              <a:gd name="connsiteY243" fmla="*/ 6302278 h 6858000"/>
              <a:gd name="connsiteX244" fmla="*/ 8112215 w 12192002"/>
              <a:gd name="connsiteY244" fmla="*/ 5837768 h 6858000"/>
              <a:gd name="connsiteX245" fmla="*/ 8095146 w 12192002"/>
              <a:gd name="connsiteY245" fmla="*/ 5831943 h 6858000"/>
              <a:gd name="connsiteX246" fmla="*/ 7131946 w 12192002"/>
              <a:gd name="connsiteY246" fmla="*/ 5075653 h 6858000"/>
              <a:gd name="connsiteX247" fmla="*/ 7133363 w 12192002"/>
              <a:gd name="connsiteY247" fmla="*/ 5050246 h 6858000"/>
              <a:gd name="connsiteX248" fmla="*/ 1903353 w 12192002"/>
              <a:gd name="connsiteY248" fmla="*/ 5044827 h 6858000"/>
              <a:gd name="connsiteX249" fmla="*/ 1936931 w 12192002"/>
              <a:gd name="connsiteY249" fmla="*/ 5093954 h 6858000"/>
              <a:gd name="connsiteX250" fmla="*/ 2195868 w 12192002"/>
              <a:gd name="connsiteY250" fmla="*/ 5396574 h 6858000"/>
              <a:gd name="connsiteX251" fmla="*/ 2088852 w 12192002"/>
              <a:gd name="connsiteY251" fmla="*/ 5166123 h 6858000"/>
              <a:gd name="connsiteX252" fmla="*/ 1958241 w 12192002"/>
              <a:gd name="connsiteY252" fmla="*/ 5067955 h 6858000"/>
              <a:gd name="connsiteX253" fmla="*/ 1903353 w 12192002"/>
              <a:gd name="connsiteY253" fmla="*/ 5044827 h 6858000"/>
              <a:gd name="connsiteX254" fmla="*/ 11544294 w 12192002"/>
              <a:gd name="connsiteY254" fmla="*/ 4944364 h 6858000"/>
              <a:gd name="connsiteX255" fmla="*/ 11755210 w 12192002"/>
              <a:gd name="connsiteY255" fmla="*/ 5588157 h 6858000"/>
              <a:gd name="connsiteX256" fmla="*/ 11544294 w 12192002"/>
              <a:gd name="connsiteY256" fmla="*/ 4944364 h 6858000"/>
              <a:gd name="connsiteX257" fmla="*/ 11571408 w 12192002"/>
              <a:gd name="connsiteY257" fmla="*/ 4918599 h 6858000"/>
              <a:gd name="connsiteX258" fmla="*/ 11778250 w 12192002"/>
              <a:gd name="connsiteY258" fmla="*/ 5565760 h 6858000"/>
              <a:gd name="connsiteX259" fmla="*/ 11571408 w 12192002"/>
              <a:gd name="connsiteY259" fmla="*/ 4918599 h 6858000"/>
              <a:gd name="connsiteX260" fmla="*/ 11540154 w 12192002"/>
              <a:gd name="connsiteY260" fmla="*/ 4867303 h 6858000"/>
              <a:gd name="connsiteX261" fmla="*/ 11540380 w 12192002"/>
              <a:gd name="connsiteY261" fmla="*/ 4872526 h 6858000"/>
              <a:gd name="connsiteX262" fmla="*/ 11542590 w 12192002"/>
              <a:gd name="connsiteY262" fmla="*/ 4871112 h 6858000"/>
              <a:gd name="connsiteX263" fmla="*/ 10567662 w 12192002"/>
              <a:gd name="connsiteY263" fmla="*/ 4866948 h 6858000"/>
              <a:gd name="connsiteX264" fmla="*/ 10431225 w 12192002"/>
              <a:gd name="connsiteY264" fmla="*/ 4877568 h 6858000"/>
              <a:gd name="connsiteX265" fmla="*/ 10277556 w 12192002"/>
              <a:gd name="connsiteY265" fmla="*/ 4889247 h 6858000"/>
              <a:gd name="connsiteX266" fmla="*/ 10155875 w 12192002"/>
              <a:gd name="connsiteY266" fmla="*/ 4882769 h 6858000"/>
              <a:gd name="connsiteX267" fmla="*/ 10072733 w 12192002"/>
              <a:gd name="connsiteY267" fmla="*/ 4876924 h 6858000"/>
              <a:gd name="connsiteX268" fmla="*/ 9882500 w 12192002"/>
              <a:gd name="connsiteY268" fmla="*/ 4881330 h 6858000"/>
              <a:gd name="connsiteX269" fmla="*/ 9685205 w 12192002"/>
              <a:gd name="connsiteY269" fmla="*/ 4885650 h 6858000"/>
              <a:gd name="connsiteX270" fmla="*/ 9666932 w 12192002"/>
              <a:gd name="connsiteY270" fmla="*/ 4885075 h 6858000"/>
              <a:gd name="connsiteX271" fmla="*/ 9608662 w 12192002"/>
              <a:gd name="connsiteY271" fmla="*/ 4884027 h 6858000"/>
              <a:gd name="connsiteX272" fmla="*/ 10026230 w 12192002"/>
              <a:gd name="connsiteY272" fmla="*/ 4938088 h 6858000"/>
              <a:gd name="connsiteX273" fmla="*/ 10567662 w 12192002"/>
              <a:gd name="connsiteY273" fmla="*/ 4866948 h 6858000"/>
              <a:gd name="connsiteX274" fmla="*/ 10221015 w 12192002"/>
              <a:gd name="connsiteY274" fmla="*/ 4783657 h 6858000"/>
              <a:gd name="connsiteX275" fmla="*/ 10107121 w 12192002"/>
              <a:gd name="connsiteY275" fmla="*/ 4785091 h 6858000"/>
              <a:gd name="connsiteX276" fmla="*/ 9660668 w 12192002"/>
              <a:gd name="connsiteY276" fmla="*/ 4854595 h 6858000"/>
              <a:gd name="connsiteX277" fmla="*/ 9669531 w 12192002"/>
              <a:gd name="connsiteY277" fmla="*/ 4855057 h 6858000"/>
              <a:gd name="connsiteX278" fmla="*/ 9687254 w 12192002"/>
              <a:gd name="connsiteY278" fmla="*/ 4855986 h 6858000"/>
              <a:gd name="connsiteX279" fmla="*/ 9881290 w 12192002"/>
              <a:gd name="connsiteY279" fmla="*/ 4851445 h 6858000"/>
              <a:gd name="connsiteX280" fmla="*/ 10074432 w 12192002"/>
              <a:gd name="connsiteY280" fmla="*/ 4846715 h 6858000"/>
              <a:gd name="connsiteX281" fmla="*/ 10159369 w 12192002"/>
              <a:gd name="connsiteY281" fmla="*/ 4852935 h 6858000"/>
              <a:gd name="connsiteX282" fmla="*/ 10278706 w 12192002"/>
              <a:gd name="connsiteY282" fmla="*/ 4859393 h 6858000"/>
              <a:gd name="connsiteX283" fmla="*/ 10429120 w 12192002"/>
              <a:gd name="connsiteY283" fmla="*/ 4847493 h 6858000"/>
              <a:gd name="connsiteX284" fmla="*/ 10538565 w 12192002"/>
              <a:gd name="connsiteY284" fmla="*/ 4837270 h 6858000"/>
              <a:gd name="connsiteX285" fmla="*/ 10221015 w 12192002"/>
              <a:gd name="connsiteY285" fmla="*/ 4783657 h 6858000"/>
              <a:gd name="connsiteX286" fmla="*/ 1979378 w 12192002"/>
              <a:gd name="connsiteY286" fmla="*/ 4769504 h 6858000"/>
              <a:gd name="connsiteX287" fmla="*/ 2882120 w 12192002"/>
              <a:gd name="connsiteY287" fmla="*/ 5064547 h 6858000"/>
              <a:gd name="connsiteX288" fmla="*/ 2793103 w 12192002"/>
              <a:gd name="connsiteY288" fmla="*/ 5039699 h 6858000"/>
              <a:gd name="connsiteX289" fmla="*/ 2770041 w 12192002"/>
              <a:gd name="connsiteY289" fmla="*/ 5033634 h 6858000"/>
              <a:gd name="connsiteX290" fmla="*/ 1979378 w 12192002"/>
              <a:gd name="connsiteY290" fmla="*/ 4769504 h 6858000"/>
              <a:gd name="connsiteX291" fmla="*/ 1927410 w 12192002"/>
              <a:gd name="connsiteY291" fmla="*/ 4716164 h 6858000"/>
              <a:gd name="connsiteX292" fmla="*/ 1959587 w 12192002"/>
              <a:gd name="connsiteY292" fmla="*/ 4728849 h 6858000"/>
              <a:gd name="connsiteX293" fmla="*/ 2777707 w 12192002"/>
              <a:gd name="connsiteY293" fmla="*/ 5003991 h 6858000"/>
              <a:gd name="connsiteX294" fmla="*/ 2800768 w 12192002"/>
              <a:gd name="connsiteY294" fmla="*/ 5010056 h 6858000"/>
              <a:gd name="connsiteX295" fmla="*/ 2879408 w 12192002"/>
              <a:gd name="connsiteY295" fmla="*/ 5031590 h 6858000"/>
              <a:gd name="connsiteX296" fmla="*/ 2862295 w 12192002"/>
              <a:gd name="connsiteY296" fmla="*/ 5022958 h 6858000"/>
              <a:gd name="connsiteX297" fmla="*/ 2813343 w 12192002"/>
              <a:gd name="connsiteY297" fmla="*/ 4998369 h 6858000"/>
              <a:gd name="connsiteX298" fmla="*/ 2646245 w 12192002"/>
              <a:gd name="connsiteY298" fmla="*/ 4930999 h 6858000"/>
              <a:gd name="connsiteX299" fmla="*/ 1999243 w 12192002"/>
              <a:gd name="connsiteY299" fmla="*/ 4730524 h 6858000"/>
              <a:gd name="connsiteX300" fmla="*/ 1979527 w 12192002"/>
              <a:gd name="connsiteY300" fmla="*/ 4726651 h 6858000"/>
              <a:gd name="connsiteX301" fmla="*/ 1997014 w 12192002"/>
              <a:gd name="connsiteY301" fmla="*/ 4698007 h 6858000"/>
              <a:gd name="connsiteX302" fmla="*/ 2005458 w 12192002"/>
              <a:gd name="connsiteY302" fmla="*/ 4699540 h 6858000"/>
              <a:gd name="connsiteX303" fmla="*/ 2657186 w 12192002"/>
              <a:gd name="connsiteY303" fmla="*/ 4901687 h 6858000"/>
              <a:gd name="connsiteX304" fmla="*/ 2826662 w 12192002"/>
              <a:gd name="connsiteY304" fmla="*/ 4970362 h 6858000"/>
              <a:gd name="connsiteX305" fmla="*/ 2876100 w 12192002"/>
              <a:gd name="connsiteY305" fmla="*/ 4995397 h 6858000"/>
              <a:gd name="connsiteX306" fmla="*/ 3042600 w 12192002"/>
              <a:gd name="connsiteY306" fmla="*/ 5059532 h 6858000"/>
              <a:gd name="connsiteX307" fmla="*/ 1997014 w 12192002"/>
              <a:gd name="connsiteY307" fmla="*/ 4698007 h 6858000"/>
              <a:gd name="connsiteX308" fmla="*/ 9857254 w 12192002"/>
              <a:gd name="connsiteY308" fmla="*/ 4275904 h 6858000"/>
              <a:gd name="connsiteX309" fmla="*/ 8989866 w 12192002"/>
              <a:gd name="connsiteY309" fmla="*/ 4472742 h 6858000"/>
              <a:gd name="connsiteX310" fmla="*/ 8931614 w 12192002"/>
              <a:gd name="connsiteY310" fmla="*/ 4498508 h 6858000"/>
              <a:gd name="connsiteX311" fmla="*/ 8843711 w 12192002"/>
              <a:gd name="connsiteY311" fmla="*/ 4536334 h 6858000"/>
              <a:gd name="connsiteX312" fmla="*/ 8966093 w 12192002"/>
              <a:gd name="connsiteY312" fmla="*/ 4502509 h 6858000"/>
              <a:gd name="connsiteX313" fmla="*/ 9299227 w 12192002"/>
              <a:gd name="connsiteY313" fmla="*/ 4454994 h 6858000"/>
              <a:gd name="connsiteX314" fmla="*/ 9857254 w 12192002"/>
              <a:gd name="connsiteY314" fmla="*/ 4275904 h 6858000"/>
              <a:gd name="connsiteX315" fmla="*/ 9615182 w 12192002"/>
              <a:gd name="connsiteY315" fmla="*/ 4220499 h 6858000"/>
              <a:gd name="connsiteX316" fmla="*/ 9023688 w 12192002"/>
              <a:gd name="connsiteY316" fmla="*/ 4425819 h 6858000"/>
              <a:gd name="connsiteX317" fmla="*/ 9814527 w 12192002"/>
              <a:gd name="connsiteY317" fmla="*/ 4248048 h 6858000"/>
              <a:gd name="connsiteX318" fmla="*/ 9615182 w 12192002"/>
              <a:gd name="connsiteY318" fmla="*/ 4220499 h 6858000"/>
              <a:gd name="connsiteX319" fmla="*/ 2305292 w 12192002"/>
              <a:gd name="connsiteY319" fmla="*/ 4219492 h 6858000"/>
              <a:gd name="connsiteX320" fmla="*/ 3360922 w 12192002"/>
              <a:gd name="connsiteY320" fmla="*/ 4529373 h 6858000"/>
              <a:gd name="connsiteX321" fmla="*/ 3492420 w 12192002"/>
              <a:gd name="connsiteY321" fmla="*/ 4510145 h 6858000"/>
              <a:gd name="connsiteX322" fmla="*/ 3364086 w 12192002"/>
              <a:gd name="connsiteY322" fmla="*/ 4480340 h 6858000"/>
              <a:gd name="connsiteX323" fmla="*/ 3225818 w 12192002"/>
              <a:gd name="connsiteY323" fmla="*/ 4411822 h 6858000"/>
              <a:gd name="connsiteX324" fmla="*/ 3129696 w 12192002"/>
              <a:gd name="connsiteY324" fmla="*/ 4360704 h 6858000"/>
              <a:gd name="connsiteX325" fmla="*/ 2814545 w 12192002"/>
              <a:gd name="connsiteY325" fmla="*/ 4282955 h 6858000"/>
              <a:gd name="connsiteX326" fmla="*/ 2305292 w 12192002"/>
              <a:gd name="connsiteY326" fmla="*/ 4219492 h 6858000"/>
              <a:gd name="connsiteX327" fmla="*/ 2626982 w 12192002"/>
              <a:gd name="connsiteY327" fmla="*/ 4206450 h 6858000"/>
              <a:gd name="connsiteX328" fmla="*/ 2490617 w 12192002"/>
              <a:gd name="connsiteY328" fmla="*/ 4206951 h 6858000"/>
              <a:gd name="connsiteX329" fmla="*/ 2819869 w 12192002"/>
              <a:gd name="connsiteY329" fmla="*/ 4252936 h 6858000"/>
              <a:gd name="connsiteX330" fmla="*/ 3143018 w 12192002"/>
              <a:gd name="connsiteY330" fmla="*/ 4332698 h 6858000"/>
              <a:gd name="connsiteX331" fmla="*/ 3241520 w 12192002"/>
              <a:gd name="connsiteY331" fmla="*/ 4385112 h 6858000"/>
              <a:gd name="connsiteX332" fmla="*/ 3374575 w 12192002"/>
              <a:gd name="connsiteY332" fmla="*/ 4451517 h 6858000"/>
              <a:gd name="connsiteX333" fmla="*/ 3505221 w 12192002"/>
              <a:gd name="connsiteY333" fmla="*/ 4480757 h 6858000"/>
              <a:gd name="connsiteX334" fmla="*/ 2626982 w 12192002"/>
              <a:gd name="connsiteY334" fmla="*/ 4206450 h 6858000"/>
              <a:gd name="connsiteX335" fmla="*/ 9258094 w 12192002"/>
              <a:gd name="connsiteY335" fmla="*/ 3958602 h 6858000"/>
              <a:gd name="connsiteX336" fmla="*/ 8526712 w 12192002"/>
              <a:gd name="connsiteY336" fmla="*/ 4119804 h 6858000"/>
              <a:gd name="connsiteX337" fmla="*/ 9258094 w 12192002"/>
              <a:gd name="connsiteY337" fmla="*/ 3958602 h 6858000"/>
              <a:gd name="connsiteX338" fmla="*/ 1310106 w 12192002"/>
              <a:gd name="connsiteY338" fmla="*/ 3943217 h 6858000"/>
              <a:gd name="connsiteX339" fmla="*/ 854994 w 12192002"/>
              <a:gd name="connsiteY339" fmla="*/ 4399136 h 6858000"/>
              <a:gd name="connsiteX340" fmla="*/ 742462 w 12192002"/>
              <a:gd name="connsiteY340" fmla="*/ 4594648 h 6858000"/>
              <a:gd name="connsiteX341" fmla="*/ 820602 w 12192002"/>
              <a:gd name="connsiteY341" fmla="*/ 4485915 h 6858000"/>
              <a:gd name="connsiteX342" fmla="*/ 878295 w 12192002"/>
              <a:gd name="connsiteY342" fmla="*/ 4403594 h 6858000"/>
              <a:gd name="connsiteX343" fmla="*/ 1240607 w 12192002"/>
              <a:gd name="connsiteY343" fmla="*/ 4010401 h 6858000"/>
              <a:gd name="connsiteX344" fmla="*/ 11225213 w 12192002"/>
              <a:gd name="connsiteY344" fmla="*/ 3936722 h 6858000"/>
              <a:gd name="connsiteX345" fmla="*/ 11182914 w 12192002"/>
              <a:gd name="connsiteY345" fmla="*/ 4196771 h 6858000"/>
              <a:gd name="connsiteX346" fmla="*/ 11099211 w 12192002"/>
              <a:gd name="connsiteY346" fmla="*/ 4613594 h 6858000"/>
              <a:gd name="connsiteX347" fmla="*/ 11064509 w 12192002"/>
              <a:gd name="connsiteY347" fmla="*/ 4707830 h 6858000"/>
              <a:gd name="connsiteX348" fmla="*/ 11049349 w 12192002"/>
              <a:gd name="connsiteY348" fmla="*/ 4747418 h 6858000"/>
              <a:gd name="connsiteX349" fmla="*/ 10978260 w 12192002"/>
              <a:gd name="connsiteY349" fmla="*/ 4966094 h 6858000"/>
              <a:gd name="connsiteX350" fmla="*/ 11225213 w 12192002"/>
              <a:gd name="connsiteY350" fmla="*/ 3936722 h 6858000"/>
              <a:gd name="connsiteX351" fmla="*/ 9168987 w 12192002"/>
              <a:gd name="connsiteY351" fmla="*/ 3919232 h 6858000"/>
              <a:gd name="connsiteX352" fmla="*/ 8603910 w 12192002"/>
              <a:gd name="connsiteY352" fmla="*/ 4068895 h 6858000"/>
              <a:gd name="connsiteX353" fmla="*/ 9252382 w 12192002"/>
              <a:gd name="connsiteY353" fmla="*/ 3927759 h 6858000"/>
              <a:gd name="connsiteX354" fmla="*/ 9168987 w 12192002"/>
              <a:gd name="connsiteY354" fmla="*/ 3919232 h 6858000"/>
              <a:gd name="connsiteX355" fmla="*/ 11201005 w 12192002"/>
              <a:gd name="connsiteY355" fmla="*/ 3900089 h 6858000"/>
              <a:gd name="connsiteX356" fmla="*/ 10968432 w 12192002"/>
              <a:gd name="connsiteY356" fmla="*/ 4885010 h 6858000"/>
              <a:gd name="connsiteX357" fmla="*/ 11019967 w 12192002"/>
              <a:gd name="connsiteY357" fmla="*/ 4735553 h 6858000"/>
              <a:gd name="connsiteX358" fmla="*/ 11035125 w 12192002"/>
              <a:gd name="connsiteY358" fmla="*/ 4695966 h 6858000"/>
              <a:gd name="connsiteX359" fmla="*/ 11069972 w 12192002"/>
              <a:gd name="connsiteY359" fmla="*/ 4603168 h 6858000"/>
              <a:gd name="connsiteX360" fmla="*/ 11152239 w 12192002"/>
              <a:gd name="connsiteY360" fmla="*/ 4192628 h 6858000"/>
              <a:gd name="connsiteX361" fmla="*/ 11201005 w 12192002"/>
              <a:gd name="connsiteY361" fmla="*/ 3900089 h 6858000"/>
              <a:gd name="connsiteX362" fmla="*/ 1423113 w 12192002"/>
              <a:gd name="connsiteY362" fmla="*/ 3874565 h 6858000"/>
              <a:gd name="connsiteX363" fmla="*/ 1260565 w 12192002"/>
              <a:gd name="connsiteY363" fmla="*/ 4031982 h 6858000"/>
              <a:gd name="connsiteX364" fmla="*/ 901900 w 12192002"/>
              <a:gd name="connsiteY364" fmla="*/ 4421236 h 6858000"/>
              <a:gd name="connsiteX365" fmla="*/ 845044 w 12192002"/>
              <a:gd name="connsiteY365" fmla="*/ 4502436 h 6858000"/>
              <a:gd name="connsiteX366" fmla="*/ 685926 w 12192002"/>
              <a:gd name="connsiteY366" fmla="*/ 4703069 h 6858000"/>
              <a:gd name="connsiteX367" fmla="*/ 684248 w 12192002"/>
              <a:gd name="connsiteY367" fmla="*/ 4706721 h 6858000"/>
              <a:gd name="connsiteX368" fmla="*/ 1423113 w 12192002"/>
              <a:gd name="connsiteY368" fmla="*/ 3874565 h 6858000"/>
              <a:gd name="connsiteX369" fmla="*/ 3316479 w 12192002"/>
              <a:gd name="connsiteY369" fmla="*/ 3872136 h 6858000"/>
              <a:gd name="connsiteX370" fmla="*/ 3546806 w 12192002"/>
              <a:gd name="connsiteY370" fmla="*/ 4356139 h 6858000"/>
              <a:gd name="connsiteX371" fmla="*/ 3364433 w 12192002"/>
              <a:gd name="connsiteY371" fmla="*/ 3953121 h 6858000"/>
              <a:gd name="connsiteX372" fmla="*/ 10268559 w 12192002"/>
              <a:gd name="connsiteY372" fmla="*/ 3871054 h 6858000"/>
              <a:gd name="connsiteX373" fmla="*/ 10494169 w 12192002"/>
              <a:gd name="connsiteY373" fmla="*/ 4520780 h 6858000"/>
              <a:gd name="connsiteX374" fmla="*/ 10356661 w 12192002"/>
              <a:gd name="connsiteY374" fmla="*/ 4157302 h 6858000"/>
              <a:gd name="connsiteX375" fmla="*/ 10268559 w 12192002"/>
              <a:gd name="connsiteY375" fmla="*/ 3871054 h 6858000"/>
              <a:gd name="connsiteX376" fmla="*/ 3291335 w 12192002"/>
              <a:gd name="connsiteY376" fmla="*/ 3767420 h 6858000"/>
              <a:gd name="connsiteX377" fmla="*/ 3390805 w 12192002"/>
              <a:gd name="connsiteY377" fmla="*/ 3937163 h 6858000"/>
              <a:gd name="connsiteX378" fmla="*/ 3579062 w 12192002"/>
              <a:gd name="connsiteY378" fmla="*/ 4359040 h 6858000"/>
              <a:gd name="connsiteX379" fmla="*/ 3467355 w 12192002"/>
              <a:gd name="connsiteY379" fmla="*/ 3988130 h 6858000"/>
              <a:gd name="connsiteX380" fmla="*/ 3310753 w 12192002"/>
              <a:gd name="connsiteY380" fmla="*/ 3787140 h 6858000"/>
              <a:gd name="connsiteX381" fmla="*/ 3291335 w 12192002"/>
              <a:gd name="connsiteY381" fmla="*/ 3767420 h 6858000"/>
              <a:gd name="connsiteX382" fmla="*/ 1635889 w 12192002"/>
              <a:gd name="connsiteY382" fmla="*/ 3709494 h 6858000"/>
              <a:gd name="connsiteX383" fmla="*/ 1634800 w 12192002"/>
              <a:gd name="connsiteY383" fmla="*/ 3731111 h 6858000"/>
              <a:gd name="connsiteX384" fmla="*/ 1635889 w 12192002"/>
              <a:gd name="connsiteY384" fmla="*/ 3709494 h 6858000"/>
              <a:gd name="connsiteX385" fmla="*/ 10277529 w 12192002"/>
              <a:gd name="connsiteY385" fmla="*/ 3701307 h 6858000"/>
              <a:gd name="connsiteX386" fmla="*/ 10276797 w 12192002"/>
              <a:gd name="connsiteY386" fmla="*/ 3708672 h 6858000"/>
              <a:gd name="connsiteX387" fmla="*/ 10385906 w 12192002"/>
              <a:gd name="connsiteY387" fmla="*/ 4147031 h 6858000"/>
              <a:gd name="connsiteX388" fmla="*/ 10536458 w 12192002"/>
              <a:gd name="connsiteY388" fmla="*/ 4544310 h 6858000"/>
              <a:gd name="connsiteX389" fmla="*/ 10436479 w 12192002"/>
              <a:gd name="connsiteY389" fmla="*/ 4144570 h 6858000"/>
              <a:gd name="connsiteX390" fmla="*/ 10277529 w 12192002"/>
              <a:gd name="connsiteY390" fmla="*/ 3701307 h 6858000"/>
              <a:gd name="connsiteX391" fmla="*/ 1510397 w 12192002"/>
              <a:gd name="connsiteY391" fmla="*/ 3684705 h 6858000"/>
              <a:gd name="connsiteX392" fmla="*/ 1146550 w 12192002"/>
              <a:gd name="connsiteY392" fmla="*/ 3802012 h 6858000"/>
              <a:gd name="connsiteX393" fmla="*/ 698834 w 12192002"/>
              <a:gd name="connsiteY393" fmla="*/ 3952272 h 6858000"/>
              <a:gd name="connsiteX394" fmla="*/ 34256 w 12192002"/>
              <a:gd name="connsiteY394" fmla="*/ 4347603 h 6858000"/>
              <a:gd name="connsiteX395" fmla="*/ 527241 w 12192002"/>
              <a:gd name="connsiteY395" fmla="*/ 4065078 h 6858000"/>
              <a:gd name="connsiteX396" fmla="*/ 1510397 w 12192002"/>
              <a:gd name="connsiteY396" fmla="*/ 3684705 h 6858000"/>
              <a:gd name="connsiteX397" fmla="*/ 1313114 w 12192002"/>
              <a:gd name="connsiteY397" fmla="*/ 3655216 h 6858000"/>
              <a:gd name="connsiteX398" fmla="*/ 1109304 w 12192002"/>
              <a:gd name="connsiteY398" fmla="*/ 3669030 h 6858000"/>
              <a:gd name="connsiteX399" fmla="*/ 8129 w 12192002"/>
              <a:gd name="connsiteY399" fmla="*/ 4330519 h 6858000"/>
              <a:gd name="connsiteX400" fmla="*/ 687572 w 12192002"/>
              <a:gd name="connsiteY400" fmla="*/ 3925629 h 6858000"/>
              <a:gd name="connsiteX401" fmla="*/ 1138365 w 12192002"/>
              <a:gd name="connsiteY401" fmla="*/ 3774515 h 6858000"/>
              <a:gd name="connsiteX402" fmla="*/ 1505579 w 12192002"/>
              <a:gd name="connsiteY402" fmla="*/ 3655526 h 6858000"/>
              <a:gd name="connsiteX403" fmla="*/ 1313114 w 12192002"/>
              <a:gd name="connsiteY403" fmla="*/ 3655216 h 6858000"/>
              <a:gd name="connsiteX404" fmla="*/ 3655073 w 12192002"/>
              <a:gd name="connsiteY404" fmla="*/ 3650884 h 6858000"/>
              <a:gd name="connsiteX405" fmla="*/ 3989938 w 12192002"/>
              <a:gd name="connsiteY405" fmla="*/ 3991685 h 6858000"/>
              <a:gd name="connsiteX406" fmla="*/ 4393907 w 12192002"/>
              <a:gd name="connsiteY406" fmla="*/ 4261258 h 6858000"/>
              <a:gd name="connsiteX407" fmla="*/ 4648051 w 12192002"/>
              <a:gd name="connsiteY407" fmla="*/ 4374051 h 6858000"/>
              <a:gd name="connsiteX408" fmla="*/ 4383389 w 12192002"/>
              <a:gd name="connsiteY408" fmla="*/ 4184369 h 6858000"/>
              <a:gd name="connsiteX409" fmla="*/ 4165508 w 12192002"/>
              <a:gd name="connsiteY409" fmla="*/ 4035196 h 6858000"/>
              <a:gd name="connsiteX410" fmla="*/ 4068162 w 12192002"/>
              <a:gd name="connsiteY410" fmla="*/ 3953394 h 6858000"/>
              <a:gd name="connsiteX411" fmla="*/ 3981416 w 12192002"/>
              <a:gd name="connsiteY411" fmla="*/ 3880482 h 6858000"/>
              <a:gd name="connsiteX412" fmla="*/ 3800147 w 12192002"/>
              <a:gd name="connsiteY412" fmla="*/ 3749872 h 6858000"/>
              <a:gd name="connsiteX413" fmla="*/ 3670252 w 12192002"/>
              <a:gd name="connsiteY413" fmla="*/ 3622798 h 6858000"/>
              <a:gd name="connsiteX414" fmla="*/ 3817258 w 12192002"/>
              <a:gd name="connsiteY414" fmla="*/ 3723577 h 6858000"/>
              <a:gd name="connsiteX415" fmla="*/ 4000461 w 12192002"/>
              <a:gd name="connsiteY415" fmla="*/ 3855966 h 6858000"/>
              <a:gd name="connsiteX416" fmla="*/ 4088180 w 12192002"/>
              <a:gd name="connsiteY416" fmla="*/ 3929774 h 6858000"/>
              <a:gd name="connsiteX417" fmla="*/ 4184555 w 12192002"/>
              <a:gd name="connsiteY417" fmla="*/ 4010683 h 6858000"/>
              <a:gd name="connsiteX418" fmla="*/ 4399563 w 12192002"/>
              <a:gd name="connsiteY418" fmla="*/ 4158106 h 6858000"/>
              <a:gd name="connsiteX419" fmla="*/ 4684469 w 12192002"/>
              <a:gd name="connsiteY419" fmla="*/ 4364680 h 6858000"/>
              <a:gd name="connsiteX420" fmla="*/ 4690271 w 12192002"/>
              <a:gd name="connsiteY420" fmla="*/ 4370034 h 6858000"/>
              <a:gd name="connsiteX421" fmla="*/ 4136093 w 12192002"/>
              <a:gd name="connsiteY421" fmla="*/ 3858466 h 6858000"/>
              <a:gd name="connsiteX422" fmla="*/ 3670252 w 12192002"/>
              <a:gd name="connsiteY422" fmla="*/ 3622798 h 6858000"/>
              <a:gd name="connsiteX423" fmla="*/ 9334796 w 12192002"/>
              <a:gd name="connsiteY423" fmla="*/ 3456584 h 6858000"/>
              <a:gd name="connsiteX424" fmla="*/ 9651570 w 12192002"/>
              <a:gd name="connsiteY424" fmla="*/ 3826505 h 6858000"/>
              <a:gd name="connsiteX425" fmla="*/ 9334796 w 12192002"/>
              <a:gd name="connsiteY425" fmla="*/ 3456584 h 6858000"/>
              <a:gd name="connsiteX426" fmla="*/ 4440129 w 12192002"/>
              <a:gd name="connsiteY426" fmla="*/ 3448571 h 6858000"/>
              <a:gd name="connsiteX427" fmla="*/ 4856525 w 12192002"/>
              <a:gd name="connsiteY427" fmla="*/ 3915351 h 6858000"/>
              <a:gd name="connsiteX428" fmla="*/ 5059055 w 12192002"/>
              <a:gd name="connsiteY428" fmla="*/ 4108918 h 6858000"/>
              <a:gd name="connsiteX429" fmla="*/ 5290070 w 12192002"/>
              <a:gd name="connsiteY429" fmla="*/ 4263619 h 6858000"/>
              <a:gd name="connsiteX430" fmla="*/ 4834991 w 12192002"/>
              <a:gd name="connsiteY430" fmla="*/ 3830985 h 6858000"/>
              <a:gd name="connsiteX431" fmla="*/ 4440129 w 12192002"/>
              <a:gd name="connsiteY431" fmla="*/ 3448571 h 6858000"/>
              <a:gd name="connsiteX432" fmla="*/ 4441737 w 12192002"/>
              <a:gd name="connsiteY432" fmla="*/ 3399734 h 6858000"/>
              <a:gd name="connsiteX433" fmla="*/ 4431236 w 12192002"/>
              <a:gd name="connsiteY433" fmla="*/ 3400954 h 6858000"/>
              <a:gd name="connsiteX434" fmla="*/ 4557150 w 12192002"/>
              <a:gd name="connsiteY434" fmla="*/ 3510023 h 6858000"/>
              <a:gd name="connsiteX435" fmla="*/ 4856936 w 12192002"/>
              <a:gd name="connsiteY435" fmla="*/ 3809146 h 6858000"/>
              <a:gd name="connsiteX436" fmla="*/ 5111996 w 12192002"/>
              <a:gd name="connsiteY436" fmla="*/ 4065759 h 6858000"/>
              <a:gd name="connsiteX437" fmla="*/ 5388877 w 12192002"/>
              <a:gd name="connsiteY437" fmla="*/ 4300185 h 6858000"/>
              <a:gd name="connsiteX438" fmla="*/ 5425556 w 12192002"/>
              <a:gd name="connsiteY438" fmla="*/ 4308967 h 6858000"/>
              <a:gd name="connsiteX439" fmla="*/ 4943646 w 12192002"/>
              <a:gd name="connsiteY439" fmla="*/ 3822916 h 6858000"/>
              <a:gd name="connsiteX440" fmla="*/ 4594837 w 12192002"/>
              <a:gd name="connsiteY440" fmla="*/ 3532274 h 6858000"/>
              <a:gd name="connsiteX441" fmla="*/ 4441737 w 12192002"/>
              <a:gd name="connsiteY441" fmla="*/ 3399734 h 6858000"/>
              <a:gd name="connsiteX442" fmla="*/ 5425834 w 12192002"/>
              <a:gd name="connsiteY442" fmla="*/ 3162785 h 6858000"/>
              <a:gd name="connsiteX443" fmla="*/ 5401644 w 12192002"/>
              <a:gd name="connsiteY443" fmla="*/ 3617847 h 6858000"/>
              <a:gd name="connsiteX444" fmla="*/ 5467256 w 12192002"/>
              <a:gd name="connsiteY444" fmla="*/ 4175494 h 6858000"/>
              <a:gd name="connsiteX445" fmla="*/ 5448069 w 12192002"/>
              <a:gd name="connsiteY445" fmla="*/ 3567554 h 6858000"/>
              <a:gd name="connsiteX446" fmla="*/ 1318687 w 12192002"/>
              <a:gd name="connsiteY446" fmla="*/ 3113840 h 6858000"/>
              <a:gd name="connsiteX447" fmla="*/ 1066793 w 12192002"/>
              <a:gd name="connsiteY447" fmla="*/ 3212171 h 6858000"/>
              <a:gd name="connsiteX448" fmla="*/ 993319 w 12192002"/>
              <a:gd name="connsiteY448" fmla="*/ 3247648 h 6858000"/>
              <a:gd name="connsiteX449" fmla="*/ 853081 w 12192002"/>
              <a:gd name="connsiteY449" fmla="*/ 3312410 h 6858000"/>
              <a:gd name="connsiteX450" fmla="*/ 805957 w 12192002"/>
              <a:gd name="connsiteY450" fmla="*/ 3330443 h 6858000"/>
              <a:gd name="connsiteX451" fmla="*/ 1318687 w 12192002"/>
              <a:gd name="connsiteY451" fmla="*/ 3113840 h 6858000"/>
              <a:gd name="connsiteX452" fmla="*/ 5453701 w 12192002"/>
              <a:gd name="connsiteY452" fmla="*/ 3090882 h 6858000"/>
              <a:gd name="connsiteX453" fmla="*/ 5480135 w 12192002"/>
              <a:gd name="connsiteY453" fmla="*/ 3565802 h 6858000"/>
              <a:gd name="connsiteX454" fmla="*/ 5499022 w 12192002"/>
              <a:gd name="connsiteY454" fmla="*/ 4166310 h 6858000"/>
              <a:gd name="connsiteX455" fmla="*/ 5547022 w 12192002"/>
              <a:gd name="connsiteY455" fmla="*/ 3607838 h 6858000"/>
              <a:gd name="connsiteX456" fmla="*/ 5515964 w 12192002"/>
              <a:gd name="connsiteY456" fmla="*/ 3378541 h 6858000"/>
              <a:gd name="connsiteX457" fmla="*/ 5453701 w 12192002"/>
              <a:gd name="connsiteY457" fmla="*/ 3090882 h 6858000"/>
              <a:gd name="connsiteX458" fmla="*/ 9790480 w 12192002"/>
              <a:gd name="connsiteY458" fmla="*/ 3078533 h 6858000"/>
              <a:gd name="connsiteX459" fmla="*/ 9763295 w 12192002"/>
              <a:gd name="connsiteY459" fmla="*/ 3245370 h 6858000"/>
              <a:gd name="connsiteX460" fmla="*/ 9736458 w 12192002"/>
              <a:gd name="connsiteY460" fmla="*/ 3758413 h 6858000"/>
              <a:gd name="connsiteX461" fmla="*/ 9763499 w 12192002"/>
              <a:gd name="connsiteY461" fmla="*/ 3528057 h 6858000"/>
              <a:gd name="connsiteX462" fmla="*/ 9793906 w 12192002"/>
              <a:gd name="connsiteY462" fmla="*/ 3231157 h 6858000"/>
              <a:gd name="connsiteX463" fmla="*/ 9791874 w 12192002"/>
              <a:gd name="connsiteY463" fmla="*/ 3142788 h 6858000"/>
              <a:gd name="connsiteX464" fmla="*/ 9790480 w 12192002"/>
              <a:gd name="connsiteY464" fmla="*/ 3078533 h 6858000"/>
              <a:gd name="connsiteX465" fmla="*/ 1238695 w 12192002"/>
              <a:gd name="connsiteY465" fmla="*/ 3076820 h 6858000"/>
              <a:gd name="connsiteX466" fmla="*/ 716371 w 12192002"/>
              <a:gd name="connsiteY466" fmla="*/ 3293249 h 6858000"/>
              <a:gd name="connsiteX467" fmla="*/ 579522 w 12192002"/>
              <a:gd name="connsiteY467" fmla="*/ 3371759 h 6858000"/>
              <a:gd name="connsiteX468" fmla="*/ 600288 w 12192002"/>
              <a:gd name="connsiteY468" fmla="*/ 3365555 h 6858000"/>
              <a:gd name="connsiteX469" fmla="*/ 840692 w 12192002"/>
              <a:gd name="connsiteY469" fmla="*/ 3284921 h 6858000"/>
              <a:gd name="connsiteX470" fmla="*/ 979248 w 12192002"/>
              <a:gd name="connsiteY470" fmla="*/ 3221003 h 6858000"/>
              <a:gd name="connsiteX471" fmla="*/ 1053282 w 12192002"/>
              <a:gd name="connsiteY471" fmla="*/ 3185247 h 6858000"/>
              <a:gd name="connsiteX472" fmla="*/ 1320603 w 12192002"/>
              <a:gd name="connsiteY472" fmla="*/ 3081281 h 6858000"/>
              <a:gd name="connsiteX473" fmla="*/ 1238695 w 12192002"/>
              <a:gd name="connsiteY473" fmla="*/ 3076820 h 6858000"/>
              <a:gd name="connsiteX474" fmla="*/ 5425627 w 12192002"/>
              <a:gd name="connsiteY474" fmla="*/ 2954192 h 6858000"/>
              <a:gd name="connsiteX475" fmla="*/ 5470769 w 12192002"/>
              <a:gd name="connsiteY475" fmla="*/ 3005435 h 6858000"/>
              <a:gd name="connsiteX476" fmla="*/ 5519779 w 12192002"/>
              <a:gd name="connsiteY476" fmla="*/ 4359223 h 6858000"/>
              <a:gd name="connsiteX477" fmla="*/ 5520293 w 12192002"/>
              <a:gd name="connsiteY477" fmla="*/ 4360602 h 6858000"/>
              <a:gd name="connsiteX478" fmla="*/ 5767221 w 12192002"/>
              <a:gd name="connsiteY478" fmla="*/ 4665564 h 6858000"/>
              <a:gd name="connsiteX479" fmla="*/ 6937169 w 12192002"/>
              <a:gd name="connsiteY479" fmla="*/ 4815941 h 6858000"/>
              <a:gd name="connsiteX480" fmla="*/ 6953922 w 12192002"/>
              <a:gd name="connsiteY480" fmla="*/ 4890068 h 6858000"/>
              <a:gd name="connsiteX481" fmla="*/ 6071359 w 12192002"/>
              <a:gd name="connsiteY481" fmla="*/ 4770770 h 6858000"/>
              <a:gd name="connsiteX482" fmla="*/ 6038839 w 12192002"/>
              <a:gd name="connsiteY482" fmla="*/ 4764474 h 6858000"/>
              <a:gd name="connsiteX483" fmla="*/ 6038705 w 12192002"/>
              <a:gd name="connsiteY483" fmla="*/ 4763847 h 6858000"/>
              <a:gd name="connsiteX484" fmla="*/ 6037783 w 12192002"/>
              <a:gd name="connsiteY484" fmla="*/ 4764270 h 6858000"/>
              <a:gd name="connsiteX485" fmla="*/ 6038839 w 12192002"/>
              <a:gd name="connsiteY485" fmla="*/ 4764474 h 6858000"/>
              <a:gd name="connsiteX486" fmla="*/ 6040338 w 12192002"/>
              <a:gd name="connsiteY486" fmla="*/ 4771418 h 6858000"/>
              <a:gd name="connsiteX487" fmla="*/ 6024488 w 12192002"/>
              <a:gd name="connsiteY487" fmla="*/ 4809903 h 6858000"/>
              <a:gd name="connsiteX488" fmla="*/ 5599771 w 12192002"/>
              <a:gd name="connsiteY488" fmla="*/ 5509652 h 6858000"/>
              <a:gd name="connsiteX489" fmla="*/ 5548843 w 12192002"/>
              <a:gd name="connsiteY489" fmla="*/ 5563845 h 6858000"/>
              <a:gd name="connsiteX490" fmla="*/ 5940952 w 12192002"/>
              <a:gd name="connsiteY490" fmla="*/ 6250028 h 6858000"/>
              <a:gd name="connsiteX491" fmla="*/ 6043441 w 12192002"/>
              <a:gd name="connsiteY491" fmla="*/ 6665847 h 6858000"/>
              <a:gd name="connsiteX492" fmla="*/ 6093432 w 12192002"/>
              <a:gd name="connsiteY492" fmla="*/ 6858000 h 6858000"/>
              <a:gd name="connsiteX493" fmla="*/ 6034344 w 12192002"/>
              <a:gd name="connsiteY493" fmla="*/ 6858000 h 6858000"/>
              <a:gd name="connsiteX494" fmla="*/ 6026679 w 12192002"/>
              <a:gd name="connsiteY494" fmla="*/ 6836959 h 6858000"/>
              <a:gd name="connsiteX495" fmla="*/ 5800441 w 12192002"/>
              <a:gd name="connsiteY495" fmla="*/ 6335286 h 6858000"/>
              <a:gd name="connsiteX496" fmla="*/ 5526562 w 12192002"/>
              <a:gd name="connsiteY496" fmla="*/ 5705388 h 6858000"/>
              <a:gd name="connsiteX497" fmla="*/ 5519640 w 12192002"/>
              <a:gd name="connsiteY497" fmla="*/ 5683774 h 6858000"/>
              <a:gd name="connsiteX498" fmla="*/ 5844559 w 12192002"/>
              <a:gd name="connsiteY498" fmla="*/ 6553349 h 6858000"/>
              <a:gd name="connsiteX499" fmla="*/ 5975994 w 12192002"/>
              <a:gd name="connsiteY499" fmla="*/ 6858000 h 6858000"/>
              <a:gd name="connsiteX500" fmla="*/ 5898547 w 12192002"/>
              <a:gd name="connsiteY500" fmla="*/ 6858000 h 6858000"/>
              <a:gd name="connsiteX501" fmla="*/ 5682041 w 12192002"/>
              <a:gd name="connsiteY501" fmla="*/ 6355860 h 6858000"/>
              <a:gd name="connsiteX502" fmla="*/ 5461758 w 12192002"/>
              <a:gd name="connsiteY502" fmla="*/ 5820220 h 6858000"/>
              <a:gd name="connsiteX503" fmla="*/ 5237282 w 12192002"/>
              <a:gd name="connsiteY503" fmla="*/ 6579086 h 6858000"/>
              <a:gd name="connsiteX504" fmla="*/ 5115009 w 12192002"/>
              <a:gd name="connsiteY504" fmla="*/ 6858000 h 6858000"/>
              <a:gd name="connsiteX505" fmla="*/ 5028074 w 12192002"/>
              <a:gd name="connsiteY505" fmla="*/ 6858000 h 6858000"/>
              <a:gd name="connsiteX506" fmla="*/ 5079508 w 12192002"/>
              <a:gd name="connsiteY506" fmla="*/ 6749074 h 6858000"/>
              <a:gd name="connsiteX507" fmla="*/ 5371846 w 12192002"/>
              <a:gd name="connsiteY507" fmla="*/ 5924413 h 6858000"/>
              <a:gd name="connsiteX508" fmla="*/ 5270512 w 12192002"/>
              <a:gd name="connsiteY508" fmla="*/ 6138975 h 6858000"/>
              <a:gd name="connsiteX509" fmla="*/ 5062409 w 12192002"/>
              <a:gd name="connsiteY509" fmla="*/ 6653544 h 6858000"/>
              <a:gd name="connsiteX510" fmla="*/ 5036628 w 12192002"/>
              <a:gd name="connsiteY510" fmla="*/ 6754247 h 6858000"/>
              <a:gd name="connsiteX511" fmla="*/ 5009112 w 12192002"/>
              <a:gd name="connsiteY511" fmla="*/ 6858000 h 6858000"/>
              <a:gd name="connsiteX512" fmla="*/ 4976679 w 12192002"/>
              <a:gd name="connsiteY512" fmla="*/ 6858000 h 6858000"/>
              <a:gd name="connsiteX513" fmla="*/ 5006536 w 12192002"/>
              <a:gd name="connsiteY513" fmla="*/ 6747068 h 6858000"/>
              <a:gd name="connsiteX514" fmla="*/ 5032723 w 12192002"/>
              <a:gd name="connsiteY514" fmla="*/ 6644957 h 6858000"/>
              <a:gd name="connsiteX515" fmla="*/ 5242949 w 12192002"/>
              <a:gd name="connsiteY515" fmla="*/ 6125175 h 6858000"/>
              <a:gd name="connsiteX516" fmla="*/ 5286321 w 12192002"/>
              <a:gd name="connsiteY516" fmla="*/ 6033555 h 6858000"/>
              <a:gd name="connsiteX517" fmla="*/ 5008210 w 12192002"/>
              <a:gd name="connsiteY517" fmla="*/ 6649194 h 6858000"/>
              <a:gd name="connsiteX518" fmla="*/ 4986321 w 12192002"/>
              <a:gd name="connsiteY518" fmla="*/ 6765687 h 6858000"/>
              <a:gd name="connsiteX519" fmla="*/ 4973474 w 12192002"/>
              <a:gd name="connsiteY519" fmla="*/ 6858000 h 6858000"/>
              <a:gd name="connsiteX520" fmla="*/ 4907178 w 12192002"/>
              <a:gd name="connsiteY520" fmla="*/ 6858000 h 6858000"/>
              <a:gd name="connsiteX521" fmla="*/ 4910810 w 12192002"/>
              <a:gd name="connsiteY521" fmla="*/ 6829660 h 6858000"/>
              <a:gd name="connsiteX522" fmla="*/ 4987461 w 12192002"/>
              <a:gd name="connsiteY522" fmla="*/ 6432994 h 6858000"/>
              <a:gd name="connsiteX523" fmla="*/ 5179262 w 12192002"/>
              <a:gd name="connsiteY523" fmla="*/ 6035044 h 6858000"/>
              <a:gd name="connsiteX524" fmla="*/ 4689678 w 12192002"/>
              <a:gd name="connsiteY524" fmla="*/ 6440241 h 6858000"/>
              <a:gd name="connsiteX525" fmla="*/ 4477543 w 12192002"/>
              <a:gd name="connsiteY525" fmla="*/ 6674836 h 6858000"/>
              <a:gd name="connsiteX526" fmla="*/ 4329957 w 12192002"/>
              <a:gd name="connsiteY526" fmla="*/ 6858000 h 6858000"/>
              <a:gd name="connsiteX527" fmla="*/ 4218595 w 12192002"/>
              <a:gd name="connsiteY527" fmla="*/ 6858000 h 6858000"/>
              <a:gd name="connsiteX528" fmla="*/ 4368888 w 12192002"/>
              <a:gd name="connsiteY528" fmla="*/ 6668412 h 6858000"/>
              <a:gd name="connsiteX529" fmla="*/ 4563091 w 12192002"/>
              <a:gd name="connsiteY529" fmla="*/ 6442508 h 6858000"/>
              <a:gd name="connsiteX530" fmla="*/ 5387324 w 12192002"/>
              <a:gd name="connsiteY530" fmla="*/ 5705830 h 6858000"/>
              <a:gd name="connsiteX531" fmla="*/ 5073620 w 12192002"/>
              <a:gd name="connsiteY531" fmla="*/ 5955437 h 6858000"/>
              <a:gd name="connsiteX532" fmla="*/ 4689789 w 12192002"/>
              <a:gd name="connsiteY532" fmla="*/ 6268382 h 6858000"/>
              <a:gd name="connsiteX533" fmla="*/ 4418722 w 12192002"/>
              <a:gd name="connsiteY533" fmla="*/ 6570886 h 6858000"/>
              <a:gd name="connsiteX534" fmla="*/ 4214944 w 12192002"/>
              <a:gd name="connsiteY534" fmla="*/ 6858000 h 6858000"/>
              <a:gd name="connsiteX535" fmla="*/ 4177898 w 12192002"/>
              <a:gd name="connsiteY535" fmla="*/ 6858000 h 6858000"/>
              <a:gd name="connsiteX536" fmla="*/ 4391597 w 12192002"/>
              <a:gd name="connsiteY536" fmla="*/ 6556370 h 6858000"/>
              <a:gd name="connsiteX537" fmla="*/ 4668889 w 12192002"/>
              <a:gd name="connsiteY537" fmla="*/ 6246399 h 6858000"/>
              <a:gd name="connsiteX538" fmla="*/ 5055427 w 12192002"/>
              <a:gd name="connsiteY538" fmla="*/ 5931476 h 6858000"/>
              <a:gd name="connsiteX539" fmla="*/ 5371813 w 12192002"/>
              <a:gd name="connsiteY539" fmla="*/ 5678975 h 6858000"/>
              <a:gd name="connsiteX540" fmla="*/ 4987918 w 12192002"/>
              <a:gd name="connsiteY540" fmla="*/ 5838701 h 6858000"/>
              <a:gd name="connsiteX541" fmla="*/ 4317146 w 12192002"/>
              <a:gd name="connsiteY541" fmla="*/ 6587716 h 6858000"/>
              <a:gd name="connsiteX542" fmla="*/ 4171627 w 12192002"/>
              <a:gd name="connsiteY542" fmla="*/ 6858000 h 6858000"/>
              <a:gd name="connsiteX543" fmla="*/ 4081585 w 12192002"/>
              <a:gd name="connsiteY543" fmla="*/ 6858000 h 6858000"/>
              <a:gd name="connsiteX544" fmla="*/ 4238603 w 12192002"/>
              <a:gd name="connsiteY544" fmla="*/ 6559341 h 6858000"/>
              <a:gd name="connsiteX545" fmla="*/ 4778333 w 12192002"/>
              <a:gd name="connsiteY545" fmla="*/ 5873626 h 6858000"/>
              <a:gd name="connsiteX546" fmla="*/ 5414185 w 12192002"/>
              <a:gd name="connsiteY546" fmla="*/ 5573882 h 6858000"/>
              <a:gd name="connsiteX547" fmla="*/ 5959648 w 12192002"/>
              <a:gd name="connsiteY547" fmla="*/ 4760797 h 6858000"/>
              <a:gd name="connsiteX548" fmla="*/ 5355019 w 12192002"/>
              <a:gd name="connsiteY548" fmla="*/ 4734672 h 6858000"/>
              <a:gd name="connsiteX549" fmla="*/ 5083565 w 12192002"/>
              <a:gd name="connsiteY549" fmla="*/ 5179121 h 6858000"/>
              <a:gd name="connsiteX550" fmla="*/ 4713577 w 12192002"/>
              <a:gd name="connsiteY550" fmla="*/ 5616803 h 6858000"/>
              <a:gd name="connsiteX551" fmla="*/ 3989559 w 12192002"/>
              <a:gd name="connsiteY551" fmla="*/ 6145945 h 6858000"/>
              <a:gd name="connsiteX552" fmla="*/ 3939824 w 12192002"/>
              <a:gd name="connsiteY552" fmla="*/ 6066900 h 6858000"/>
              <a:gd name="connsiteX553" fmla="*/ 4584537 w 12192002"/>
              <a:gd name="connsiteY553" fmla="*/ 5324826 h 6858000"/>
              <a:gd name="connsiteX554" fmla="*/ 5037105 w 12192002"/>
              <a:gd name="connsiteY554" fmla="*/ 5088765 h 6858000"/>
              <a:gd name="connsiteX555" fmla="*/ 5039930 w 12192002"/>
              <a:gd name="connsiteY555" fmla="*/ 5089585 h 6858000"/>
              <a:gd name="connsiteX556" fmla="*/ 5263764 w 12192002"/>
              <a:gd name="connsiteY556" fmla="*/ 4735525 h 6858000"/>
              <a:gd name="connsiteX557" fmla="*/ 4086300 w 12192002"/>
              <a:gd name="connsiteY557" fmla="*/ 4884599 h 6858000"/>
              <a:gd name="connsiteX558" fmla="*/ 4085485 w 12192002"/>
              <a:gd name="connsiteY558" fmla="*/ 4899070 h 6858000"/>
              <a:gd name="connsiteX559" fmla="*/ 3871915 w 12192002"/>
              <a:gd name="connsiteY559" fmla="*/ 5253645 h 6858000"/>
              <a:gd name="connsiteX560" fmla="*/ 3799374 w 12192002"/>
              <a:gd name="connsiteY560" fmla="*/ 5466127 h 6858000"/>
              <a:gd name="connsiteX561" fmla="*/ 3498850 w 12192002"/>
              <a:gd name="connsiteY561" fmla="*/ 6661888 h 6858000"/>
              <a:gd name="connsiteX562" fmla="*/ 3399216 w 12192002"/>
              <a:gd name="connsiteY562" fmla="*/ 6858000 h 6858000"/>
              <a:gd name="connsiteX563" fmla="*/ 3303688 w 12192002"/>
              <a:gd name="connsiteY563" fmla="*/ 6858000 h 6858000"/>
              <a:gd name="connsiteX564" fmla="*/ 3391774 w 12192002"/>
              <a:gd name="connsiteY564" fmla="*/ 6697181 h 6858000"/>
              <a:gd name="connsiteX565" fmla="*/ 3735540 w 12192002"/>
              <a:gd name="connsiteY565" fmla="*/ 5546923 h 6858000"/>
              <a:gd name="connsiteX566" fmla="*/ 3729438 w 12192002"/>
              <a:gd name="connsiteY566" fmla="*/ 5569058 h 6858000"/>
              <a:gd name="connsiteX567" fmla="*/ 3707782 w 12192002"/>
              <a:gd name="connsiteY567" fmla="*/ 5644908 h 6858000"/>
              <a:gd name="connsiteX568" fmla="*/ 3583827 w 12192002"/>
              <a:gd name="connsiteY568" fmla="*/ 6039215 h 6858000"/>
              <a:gd name="connsiteX569" fmla="*/ 3547861 w 12192002"/>
              <a:gd name="connsiteY569" fmla="*/ 6129609 h 6858000"/>
              <a:gd name="connsiteX570" fmla="*/ 3490905 w 12192002"/>
              <a:gd name="connsiteY570" fmla="*/ 6277660 h 6858000"/>
              <a:gd name="connsiteX571" fmla="*/ 3455859 w 12192002"/>
              <a:gd name="connsiteY571" fmla="*/ 6391301 h 6858000"/>
              <a:gd name="connsiteX572" fmla="*/ 3429112 w 12192002"/>
              <a:gd name="connsiteY572" fmla="*/ 6479469 h 6858000"/>
              <a:gd name="connsiteX573" fmla="*/ 3304862 w 12192002"/>
              <a:gd name="connsiteY573" fmla="*/ 6796476 h 6858000"/>
              <a:gd name="connsiteX574" fmla="*/ 3276071 w 12192002"/>
              <a:gd name="connsiteY574" fmla="*/ 6858000 h 6858000"/>
              <a:gd name="connsiteX575" fmla="*/ 3240805 w 12192002"/>
              <a:gd name="connsiteY575" fmla="*/ 6858000 h 6858000"/>
              <a:gd name="connsiteX576" fmla="*/ 3275917 w 12192002"/>
              <a:gd name="connsiteY576" fmla="*/ 6783192 h 6858000"/>
              <a:gd name="connsiteX577" fmla="*/ 3399358 w 12192002"/>
              <a:gd name="connsiteY577" fmla="*/ 6469011 h 6858000"/>
              <a:gd name="connsiteX578" fmla="*/ 3425650 w 12192002"/>
              <a:gd name="connsiteY578" fmla="*/ 6381333 h 6858000"/>
              <a:gd name="connsiteX579" fmla="*/ 3460661 w 12192002"/>
              <a:gd name="connsiteY579" fmla="*/ 6266763 h 6858000"/>
              <a:gd name="connsiteX580" fmla="*/ 3518021 w 12192002"/>
              <a:gd name="connsiteY580" fmla="*/ 6117298 h 6858000"/>
              <a:gd name="connsiteX581" fmla="*/ 3554035 w 12192002"/>
              <a:gd name="connsiteY581" fmla="*/ 6027832 h 6858000"/>
              <a:gd name="connsiteX582" fmla="*/ 3677174 w 12192002"/>
              <a:gd name="connsiteY582" fmla="*/ 5636351 h 6858000"/>
              <a:gd name="connsiteX583" fmla="*/ 3698819 w 12192002"/>
              <a:gd name="connsiteY583" fmla="*/ 5560503 h 6858000"/>
              <a:gd name="connsiteX584" fmla="*/ 3702094 w 12192002"/>
              <a:gd name="connsiteY584" fmla="*/ 5549194 h 6858000"/>
              <a:gd name="connsiteX585" fmla="*/ 3398355 w 12192002"/>
              <a:gd name="connsiteY585" fmla="*/ 6094603 h 6858000"/>
              <a:gd name="connsiteX586" fmla="*/ 3193941 w 12192002"/>
              <a:gd name="connsiteY586" fmla="*/ 6798775 h 6858000"/>
              <a:gd name="connsiteX587" fmla="*/ 3184140 w 12192002"/>
              <a:gd name="connsiteY587" fmla="*/ 6858000 h 6858000"/>
              <a:gd name="connsiteX588" fmla="*/ 3099978 w 12192002"/>
              <a:gd name="connsiteY588" fmla="*/ 6858000 h 6858000"/>
              <a:gd name="connsiteX589" fmla="*/ 3101556 w 12192002"/>
              <a:gd name="connsiteY589" fmla="*/ 6843337 h 6858000"/>
              <a:gd name="connsiteX590" fmla="*/ 3370162 w 12192002"/>
              <a:gd name="connsiteY590" fmla="*/ 5785550 h 6858000"/>
              <a:gd name="connsiteX591" fmla="*/ 3746477 w 12192002"/>
              <a:gd name="connsiteY591" fmla="*/ 5377889 h 6858000"/>
              <a:gd name="connsiteX592" fmla="*/ 3863399 w 12192002"/>
              <a:gd name="connsiteY592" fmla="*/ 5087257 h 6858000"/>
              <a:gd name="connsiteX593" fmla="*/ 3968712 w 12192002"/>
              <a:gd name="connsiteY593" fmla="*/ 4913989 h 6858000"/>
              <a:gd name="connsiteX594" fmla="*/ 2792390 w 12192002"/>
              <a:gd name="connsiteY594" fmla="*/ 5382974 h 6858000"/>
              <a:gd name="connsiteX595" fmla="*/ 2714982 w 12192002"/>
              <a:gd name="connsiteY595" fmla="*/ 5427051 h 6858000"/>
              <a:gd name="connsiteX596" fmla="*/ 2813361 w 12192002"/>
              <a:gd name="connsiteY596" fmla="*/ 6023912 h 6858000"/>
              <a:gd name="connsiteX597" fmla="*/ 2688430 w 12192002"/>
              <a:gd name="connsiteY597" fmla="*/ 6801564 h 6858000"/>
              <a:gd name="connsiteX598" fmla="*/ 2629626 w 12192002"/>
              <a:gd name="connsiteY598" fmla="*/ 6763394 h 6858000"/>
              <a:gd name="connsiteX599" fmla="*/ 2565328 w 12192002"/>
              <a:gd name="connsiteY599" fmla="*/ 5516399 h 6858000"/>
              <a:gd name="connsiteX600" fmla="*/ 1922999 w 12192002"/>
              <a:gd name="connsiteY600" fmla="*/ 5980343 h 6858000"/>
              <a:gd name="connsiteX601" fmla="*/ 1950261 w 12192002"/>
              <a:gd name="connsiteY601" fmla="*/ 6405858 h 6858000"/>
              <a:gd name="connsiteX602" fmla="*/ 2365554 w 12192002"/>
              <a:gd name="connsiteY602" fmla="*/ 6759107 h 6858000"/>
              <a:gd name="connsiteX603" fmla="*/ 2424142 w 12192002"/>
              <a:gd name="connsiteY603" fmla="*/ 6858000 h 6858000"/>
              <a:gd name="connsiteX604" fmla="*/ 2395994 w 12192002"/>
              <a:gd name="connsiteY604" fmla="*/ 6858000 h 6858000"/>
              <a:gd name="connsiteX605" fmla="*/ 2392863 w 12192002"/>
              <a:gd name="connsiteY605" fmla="*/ 6852964 h 6858000"/>
              <a:gd name="connsiteX606" fmla="*/ 2017589 w 12192002"/>
              <a:gd name="connsiteY606" fmla="*/ 6493982 h 6858000"/>
              <a:gd name="connsiteX607" fmla="*/ 2147336 w 12192002"/>
              <a:gd name="connsiteY607" fmla="*/ 6594052 h 6858000"/>
              <a:gd name="connsiteX608" fmla="*/ 2207047 w 12192002"/>
              <a:gd name="connsiteY608" fmla="*/ 6654540 h 6858000"/>
              <a:gd name="connsiteX609" fmla="*/ 2299106 w 12192002"/>
              <a:gd name="connsiteY609" fmla="*/ 6778931 h 6858000"/>
              <a:gd name="connsiteX610" fmla="*/ 2314430 w 12192002"/>
              <a:gd name="connsiteY610" fmla="*/ 6801144 h 6858000"/>
              <a:gd name="connsiteX611" fmla="*/ 2352406 w 12192002"/>
              <a:gd name="connsiteY611" fmla="*/ 6858000 h 6858000"/>
              <a:gd name="connsiteX612" fmla="*/ 2314492 w 12192002"/>
              <a:gd name="connsiteY612" fmla="*/ 6858000 h 6858000"/>
              <a:gd name="connsiteX613" fmla="*/ 2288095 w 12192002"/>
              <a:gd name="connsiteY613" fmla="*/ 6818030 h 6858000"/>
              <a:gd name="connsiteX614" fmla="*/ 2272768 w 12192002"/>
              <a:gd name="connsiteY614" fmla="*/ 6795822 h 6858000"/>
              <a:gd name="connsiteX615" fmla="*/ 2182715 w 12192002"/>
              <a:gd name="connsiteY615" fmla="*/ 6675071 h 6858000"/>
              <a:gd name="connsiteX616" fmla="*/ 2032061 w 12192002"/>
              <a:gd name="connsiteY616" fmla="*/ 6541380 h 6858000"/>
              <a:gd name="connsiteX617" fmla="*/ 2257220 w 12192002"/>
              <a:gd name="connsiteY617" fmla="*/ 6826257 h 6858000"/>
              <a:gd name="connsiteX618" fmla="*/ 2281324 w 12192002"/>
              <a:gd name="connsiteY618" fmla="*/ 6858000 h 6858000"/>
              <a:gd name="connsiteX619" fmla="*/ 2242860 w 12192002"/>
              <a:gd name="connsiteY619" fmla="*/ 6858000 h 6858000"/>
              <a:gd name="connsiteX620" fmla="*/ 2232818 w 12192002"/>
              <a:gd name="connsiteY620" fmla="*/ 6844926 h 6858000"/>
              <a:gd name="connsiteX621" fmla="*/ 1990172 w 12192002"/>
              <a:gd name="connsiteY621" fmla="*/ 6542121 h 6858000"/>
              <a:gd name="connsiteX622" fmla="*/ 2124090 w 12192002"/>
              <a:gd name="connsiteY622" fmla="*/ 6761017 h 6858000"/>
              <a:gd name="connsiteX623" fmla="*/ 2200380 w 12192002"/>
              <a:gd name="connsiteY623" fmla="*/ 6858000 h 6858000"/>
              <a:gd name="connsiteX624" fmla="*/ 2147507 w 12192002"/>
              <a:gd name="connsiteY624" fmla="*/ 6858000 h 6858000"/>
              <a:gd name="connsiteX625" fmla="*/ 2070668 w 12192002"/>
              <a:gd name="connsiteY625" fmla="*/ 6761520 h 6858000"/>
              <a:gd name="connsiteX626" fmla="*/ 1975142 w 12192002"/>
              <a:gd name="connsiteY626" fmla="*/ 6585570 h 6858000"/>
              <a:gd name="connsiteX627" fmla="*/ 2050035 w 12192002"/>
              <a:gd name="connsiteY627" fmla="*/ 6813345 h 6858000"/>
              <a:gd name="connsiteX628" fmla="*/ 2063025 w 12192002"/>
              <a:gd name="connsiteY628" fmla="*/ 6858000 h 6858000"/>
              <a:gd name="connsiteX629" fmla="*/ 2021675 w 12192002"/>
              <a:gd name="connsiteY629" fmla="*/ 6858000 h 6858000"/>
              <a:gd name="connsiteX630" fmla="*/ 2019308 w 12192002"/>
              <a:gd name="connsiteY630" fmla="*/ 6847118 h 6858000"/>
              <a:gd name="connsiteX631" fmla="*/ 1938835 w 12192002"/>
              <a:gd name="connsiteY631" fmla="*/ 6551160 h 6858000"/>
              <a:gd name="connsiteX632" fmla="*/ 1953230 w 12192002"/>
              <a:gd name="connsiteY632" fmla="*/ 6759699 h 6858000"/>
              <a:gd name="connsiteX633" fmla="*/ 1956763 w 12192002"/>
              <a:gd name="connsiteY633" fmla="*/ 6778191 h 6858000"/>
              <a:gd name="connsiteX634" fmla="*/ 1967925 w 12192002"/>
              <a:gd name="connsiteY634" fmla="*/ 6858000 h 6858000"/>
              <a:gd name="connsiteX635" fmla="*/ 1936622 w 12192002"/>
              <a:gd name="connsiteY635" fmla="*/ 6858000 h 6858000"/>
              <a:gd name="connsiteX636" fmla="*/ 1926261 w 12192002"/>
              <a:gd name="connsiteY636" fmla="*/ 6784064 h 6858000"/>
              <a:gd name="connsiteX637" fmla="*/ 1922724 w 12192002"/>
              <a:gd name="connsiteY637" fmla="*/ 6765577 h 6858000"/>
              <a:gd name="connsiteX638" fmla="*/ 1904650 w 12192002"/>
              <a:gd name="connsiteY638" fmla="*/ 6639616 h 6858000"/>
              <a:gd name="connsiteX639" fmla="*/ 1885273 w 12192002"/>
              <a:gd name="connsiteY639" fmla="*/ 6858000 h 6858000"/>
              <a:gd name="connsiteX640" fmla="*/ 1854363 w 12192002"/>
              <a:gd name="connsiteY640" fmla="*/ 6858000 h 6858000"/>
              <a:gd name="connsiteX641" fmla="*/ 1880391 w 12192002"/>
              <a:gd name="connsiteY641" fmla="*/ 6603796 h 6858000"/>
              <a:gd name="connsiteX642" fmla="*/ 1818273 w 12192002"/>
              <a:gd name="connsiteY642" fmla="*/ 6715729 h 6858000"/>
              <a:gd name="connsiteX643" fmla="*/ 1794691 w 12192002"/>
              <a:gd name="connsiteY643" fmla="*/ 6843239 h 6858000"/>
              <a:gd name="connsiteX644" fmla="*/ 1794914 w 12192002"/>
              <a:gd name="connsiteY644" fmla="*/ 6858000 h 6858000"/>
              <a:gd name="connsiteX645" fmla="*/ 1746128 w 12192002"/>
              <a:gd name="connsiteY645" fmla="*/ 6858000 h 6858000"/>
              <a:gd name="connsiteX646" fmla="*/ 1753934 w 12192002"/>
              <a:gd name="connsiteY646" fmla="*/ 6724796 h 6858000"/>
              <a:gd name="connsiteX647" fmla="*/ 1792053 w 12192002"/>
              <a:gd name="connsiteY647" fmla="*/ 6572396 h 6858000"/>
              <a:gd name="connsiteX648" fmla="*/ 1862248 w 12192002"/>
              <a:gd name="connsiteY648" fmla="*/ 6266397 h 6858000"/>
              <a:gd name="connsiteX649" fmla="*/ 1862250 w 12192002"/>
              <a:gd name="connsiteY649" fmla="*/ 6033531 h 6858000"/>
              <a:gd name="connsiteX650" fmla="*/ 1211999 w 12192002"/>
              <a:gd name="connsiteY650" fmla="*/ 6683610 h 6858000"/>
              <a:gd name="connsiteX651" fmla="*/ 1213266 w 12192002"/>
              <a:gd name="connsiteY651" fmla="*/ 6691947 h 6858000"/>
              <a:gd name="connsiteX652" fmla="*/ 1203370 w 12192002"/>
              <a:gd name="connsiteY652" fmla="*/ 6850676 h 6858000"/>
              <a:gd name="connsiteX653" fmla="*/ 1203671 w 12192002"/>
              <a:gd name="connsiteY653" fmla="*/ 6858000 h 6858000"/>
              <a:gd name="connsiteX654" fmla="*/ 1143180 w 12192002"/>
              <a:gd name="connsiteY654" fmla="*/ 6858000 h 6858000"/>
              <a:gd name="connsiteX655" fmla="*/ 1142176 w 12192002"/>
              <a:gd name="connsiteY655" fmla="*/ 6766045 h 6858000"/>
              <a:gd name="connsiteX656" fmla="*/ 1067484 w 12192002"/>
              <a:gd name="connsiteY656" fmla="*/ 6858000 h 6858000"/>
              <a:gd name="connsiteX657" fmla="*/ 953928 w 12192002"/>
              <a:gd name="connsiteY657" fmla="*/ 6858000 h 6858000"/>
              <a:gd name="connsiteX658" fmla="*/ 959715 w 12192002"/>
              <a:gd name="connsiteY658" fmla="*/ 6850185 h 6858000"/>
              <a:gd name="connsiteX659" fmla="*/ 1483788 w 12192002"/>
              <a:gd name="connsiteY659" fmla="*/ 6259174 h 6858000"/>
              <a:gd name="connsiteX660" fmla="*/ 1100671 w 12192002"/>
              <a:gd name="connsiteY660" fmla="*/ 6252137 h 6858000"/>
              <a:gd name="connsiteX661" fmla="*/ 1090144 w 12192002"/>
              <a:gd name="connsiteY661" fmla="*/ 6256748 h 6858000"/>
              <a:gd name="connsiteX662" fmla="*/ 1095872 w 12192002"/>
              <a:gd name="connsiteY662" fmla="*/ 6271892 h 6858000"/>
              <a:gd name="connsiteX663" fmla="*/ 262785 w 12192002"/>
              <a:gd name="connsiteY663" fmla="*/ 6845450 h 6858000"/>
              <a:gd name="connsiteX664" fmla="*/ 209968 w 12192002"/>
              <a:gd name="connsiteY664" fmla="*/ 6770713 h 6858000"/>
              <a:gd name="connsiteX665" fmla="*/ 873460 w 12192002"/>
              <a:gd name="connsiteY665" fmla="*/ 6253768 h 6858000"/>
              <a:gd name="connsiteX666" fmla="*/ 192686 w 12192002"/>
              <a:gd name="connsiteY666" fmla="*/ 5849257 h 6858000"/>
              <a:gd name="connsiteX667" fmla="*/ 4696 w 12192002"/>
              <a:gd name="connsiteY667" fmla="*/ 5697668 h 6858000"/>
              <a:gd name="connsiteX668" fmla="*/ 0 w 12192002"/>
              <a:gd name="connsiteY668" fmla="*/ 5689984 h 6858000"/>
              <a:gd name="connsiteX669" fmla="*/ 0 w 12192002"/>
              <a:gd name="connsiteY669" fmla="*/ 5513472 h 6858000"/>
              <a:gd name="connsiteX670" fmla="*/ 174101 w 12192002"/>
              <a:gd name="connsiteY670" fmla="*/ 5620277 h 6858000"/>
              <a:gd name="connsiteX671" fmla="*/ 891800 w 12192002"/>
              <a:gd name="connsiteY671" fmla="*/ 6036935 h 6858000"/>
              <a:gd name="connsiteX672" fmla="*/ 1072219 w 12192002"/>
              <a:gd name="connsiteY672" fmla="*/ 6169443 h 6858000"/>
              <a:gd name="connsiteX673" fmla="*/ 1074117 w 12192002"/>
              <a:gd name="connsiteY673" fmla="*/ 6170301 h 6858000"/>
              <a:gd name="connsiteX674" fmla="*/ 1083114 w 12192002"/>
              <a:gd name="connsiteY674" fmla="*/ 6174131 h 6858000"/>
              <a:gd name="connsiteX675" fmla="*/ 1543010 w 12192002"/>
              <a:gd name="connsiteY675" fmla="*/ 6191140 h 6858000"/>
              <a:gd name="connsiteX676" fmla="*/ 1551080 w 12192002"/>
              <a:gd name="connsiteY676" fmla="*/ 6195006 h 6858000"/>
              <a:gd name="connsiteX677" fmla="*/ 2345443 w 12192002"/>
              <a:gd name="connsiteY677" fmla="*/ 5549882 h 6858000"/>
              <a:gd name="connsiteX678" fmla="*/ 1721499 w 12192002"/>
              <a:gd name="connsiteY678" fmla="*/ 5599969 h 6858000"/>
              <a:gd name="connsiteX679" fmla="*/ 767716 w 12192002"/>
              <a:gd name="connsiteY679" fmla="*/ 5472768 h 6858000"/>
              <a:gd name="connsiteX680" fmla="*/ 722147 w 12192002"/>
              <a:gd name="connsiteY680" fmla="*/ 5393091 h 6858000"/>
              <a:gd name="connsiteX681" fmla="*/ 1485552 w 12192002"/>
              <a:gd name="connsiteY681" fmla="*/ 5313202 h 6858000"/>
              <a:gd name="connsiteX682" fmla="*/ 2143004 w 12192002"/>
              <a:gd name="connsiteY682" fmla="*/ 5402420 h 6858000"/>
              <a:gd name="connsiteX683" fmla="*/ 1933391 w 12192002"/>
              <a:gd name="connsiteY683" fmla="*/ 5156971 h 6858000"/>
              <a:gd name="connsiteX684" fmla="*/ 1827118 w 12192002"/>
              <a:gd name="connsiteY684" fmla="*/ 4968410 h 6858000"/>
              <a:gd name="connsiteX685" fmla="*/ 1837349 w 12192002"/>
              <a:gd name="connsiteY685" fmla="*/ 4956357 h 6858000"/>
              <a:gd name="connsiteX686" fmla="*/ 2162835 w 12192002"/>
              <a:gd name="connsiteY686" fmla="*/ 5187853 h 6858000"/>
              <a:gd name="connsiteX687" fmla="*/ 2257167 w 12192002"/>
              <a:gd name="connsiteY687" fmla="*/ 5462123 h 6858000"/>
              <a:gd name="connsiteX688" fmla="*/ 2261598 w 12192002"/>
              <a:gd name="connsiteY688" fmla="*/ 5467998 h 6858000"/>
              <a:gd name="connsiteX689" fmla="*/ 2437177 w 12192002"/>
              <a:gd name="connsiteY689" fmla="*/ 5479608 h 6858000"/>
              <a:gd name="connsiteX690" fmla="*/ 2445247 w 12192002"/>
              <a:gd name="connsiteY690" fmla="*/ 5483476 h 6858000"/>
              <a:gd name="connsiteX691" fmla="*/ 2743626 w 12192002"/>
              <a:gd name="connsiteY691" fmla="*/ 5304819 h 6858000"/>
              <a:gd name="connsiteX692" fmla="*/ 3048102 w 12192002"/>
              <a:gd name="connsiteY692" fmla="*/ 5150595 h 6858000"/>
              <a:gd name="connsiteX693" fmla="*/ 1799414 w 12192002"/>
              <a:gd name="connsiteY693" fmla="*/ 4694732 h 6858000"/>
              <a:gd name="connsiteX694" fmla="*/ 1771735 w 12192002"/>
              <a:gd name="connsiteY694" fmla="*/ 4619929 h 6858000"/>
              <a:gd name="connsiteX695" fmla="*/ 3104273 w 12192002"/>
              <a:gd name="connsiteY695" fmla="*/ 5076159 h 6858000"/>
              <a:gd name="connsiteX696" fmla="*/ 3113245 w 12192002"/>
              <a:gd name="connsiteY696" fmla="*/ 5090705 h 6858000"/>
              <a:gd name="connsiteX697" fmla="*/ 3126294 w 12192002"/>
              <a:gd name="connsiteY697" fmla="*/ 5114400 h 6858000"/>
              <a:gd name="connsiteX698" fmla="*/ 3937433 w 12192002"/>
              <a:gd name="connsiteY698" fmla="*/ 4830473 h 6858000"/>
              <a:gd name="connsiteX699" fmla="*/ 3590475 w 12192002"/>
              <a:gd name="connsiteY699" fmla="*/ 4597974 h 6858000"/>
              <a:gd name="connsiteX700" fmla="*/ 3100264 w 12192002"/>
              <a:gd name="connsiteY700" fmla="*/ 4579845 h 6858000"/>
              <a:gd name="connsiteX701" fmla="*/ 2183576 w 12192002"/>
              <a:gd name="connsiteY701" fmla="*/ 4227150 h 6858000"/>
              <a:gd name="connsiteX702" fmla="*/ 2151029 w 12192002"/>
              <a:gd name="connsiteY702" fmla="*/ 4146947 h 6858000"/>
              <a:gd name="connsiteX703" fmla="*/ 3563434 w 12192002"/>
              <a:gd name="connsiteY703" fmla="*/ 4469115 h 6858000"/>
              <a:gd name="connsiteX704" fmla="*/ 3177952 w 12192002"/>
              <a:gd name="connsiteY704" fmla="*/ 3657386 h 6858000"/>
              <a:gd name="connsiteX705" fmla="*/ 3189263 w 12192002"/>
              <a:gd name="connsiteY705" fmla="*/ 3625726 h 6858000"/>
              <a:gd name="connsiteX706" fmla="*/ 3560912 w 12192002"/>
              <a:gd name="connsiteY706" fmla="*/ 4079863 h 6858000"/>
              <a:gd name="connsiteX707" fmla="*/ 3626636 w 12192002"/>
              <a:gd name="connsiteY707" fmla="*/ 4512230 h 6858000"/>
              <a:gd name="connsiteX708" fmla="*/ 3653088 w 12192002"/>
              <a:gd name="connsiteY708" fmla="*/ 4521417 h 6858000"/>
              <a:gd name="connsiteX709" fmla="*/ 3988128 w 12192002"/>
              <a:gd name="connsiteY709" fmla="*/ 4817267 h 6858000"/>
              <a:gd name="connsiteX710" fmla="*/ 4830582 w 12192002"/>
              <a:gd name="connsiteY710" fmla="*/ 4676000 h 6858000"/>
              <a:gd name="connsiteX711" fmla="*/ 4830100 w 12192002"/>
              <a:gd name="connsiteY711" fmla="*/ 4675554 h 6858000"/>
              <a:gd name="connsiteX712" fmla="*/ 4036318 w 12192002"/>
              <a:gd name="connsiteY712" fmla="*/ 4147013 h 6858000"/>
              <a:gd name="connsiteX713" fmla="*/ 3432098 w 12192002"/>
              <a:gd name="connsiteY713" fmla="*/ 3537312 h 6858000"/>
              <a:gd name="connsiteX714" fmla="*/ 3446761 w 12192002"/>
              <a:gd name="connsiteY714" fmla="*/ 3461278 h 6858000"/>
              <a:gd name="connsiteX715" fmla="*/ 4419733 w 12192002"/>
              <a:gd name="connsiteY715" fmla="*/ 3963555 h 6858000"/>
              <a:gd name="connsiteX716" fmla="*/ 4781371 w 12192002"/>
              <a:gd name="connsiteY716" fmla="*/ 4458604 h 6858000"/>
              <a:gd name="connsiteX717" fmla="*/ 4780440 w 12192002"/>
              <a:gd name="connsiteY717" fmla="*/ 4470290 h 6858000"/>
              <a:gd name="connsiteX718" fmla="*/ 4898954 w 12192002"/>
              <a:gd name="connsiteY718" fmla="*/ 4662092 h 6858000"/>
              <a:gd name="connsiteX719" fmla="*/ 4900699 w 12192002"/>
              <a:gd name="connsiteY719" fmla="*/ 4670867 h 6858000"/>
              <a:gd name="connsiteX720" fmla="*/ 5714511 w 12192002"/>
              <a:gd name="connsiteY720" fmla="*/ 4663483 h 6858000"/>
              <a:gd name="connsiteX721" fmla="*/ 5464793 w 12192002"/>
              <a:gd name="connsiteY721" fmla="*/ 4393556 h 6858000"/>
              <a:gd name="connsiteX722" fmla="*/ 5461897 w 12192002"/>
              <a:gd name="connsiteY722" fmla="*/ 4390879 h 6858000"/>
              <a:gd name="connsiteX723" fmla="*/ 4294126 w 12192002"/>
              <a:gd name="connsiteY723" fmla="*/ 3303048 h 6858000"/>
              <a:gd name="connsiteX724" fmla="*/ 4305321 w 12192002"/>
              <a:gd name="connsiteY724" fmla="*/ 3256953 h 6858000"/>
              <a:gd name="connsiteX725" fmla="*/ 4949299 w 12192002"/>
              <a:gd name="connsiteY725" fmla="*/ 3766336 h 6858000"/>
              <a:gd name="connsiteX726" fmla="*/ 5291452 w 12192002"/>
              <a:gd name="connsiteY726" fmla="*/ 4076801 h 6858000"/>
              <a:gd name="connsiteX727" fmla="*/ 5434998 w 12192002"/>
              <a:gd name="connsiteY727" fmla="*/ 4254100 h 6858000"/>
              <a:gd name="connsiteX728" fmla="*/ 5351015 w 12192002"/>
              <a:gd name="connsiteY728" fmla="*/ 3760989 h 6858000"/>
              <a:gd name="connsiteX729" fmla="*/ 5413780 w 12192002"/>
              <a:gd name="connsiteY729" fmla="*/ 2966265 h 6858000"/>
              <a:gd name="connsiteX730" fmla="*/ 5425627 w 12192002"/>
              <a:gd name="connsiteY730" fmla="*/ 2954192 h 6858000"/>
              <a:gd name="connsiteX731" fmla="*/ 8380397 w 12192002"/>
              <a:gd name="connsiteY731" fmla="*/ 2896659 h 6858000"/>
              <a:gd name="connsiteX732" fmla="*/ 8634801 w 12192002"/>
              <a:gd name="connsiteY732" fmla="*/ 3304169 h 6858000"/>
              <a:gd name="connsiteX733" fmla="*/ 8971448 w 12192002"/>
              <a:gd name="connsiteY733" fmla="*/ 3675946 h 6858000"/>
              <a:gd name="connsiteX734" fmla="*/ 8820691 w 12192002"/>
              <a:gd name="connsiteY734" fmla="*/ 3486482 h 6858000"/>
              <a:gd name="connsiteX735" fmla="*/ 8807612 w 12192002"/>
              <a:gd name="connsiteY735" fmla="*/ 3467256 h 6858000"/>
              <a:gd name="connsiteX736" fmla="*/ 8556796 w 12192002"/>
              <a:gd name="connsiteY736" fmla="*/ 3116474 h 6858000"/>
              <a:gd name="connsiteX737" fmla="*/ 8427018 w 12192002"/>
              <a:gd name="connsiteY737" fmla="*/ 2948853 h 6858000"/>
              <a:gd name="connsiteX738" fmla="*/ 8380397 w 12192002"/>
              <a:gd name="connsiteY738" fmla="*/ 2896659 h 6858000"/>
              <a:gd name="connsiteX739" fmla="*/ 9831020 w 12192002"/>
              <a:gd name="connsiteY739" fmla="*/ 2871730 h 6858000"/>
              <a:gd name="connsiteX740" fmla="*/ 9827707 w 12192002"/>
              <a:gd name="connsiteY740" fmla="*/ 2915231 h 6858000"/>
              <a:gd name="connsiteX741" fmla="*/ 9820699 w 12192002"/>
              <a:gd name="connsiteY741" fmla="*/ 3051540 h 6858000"/>
              <a:gd name="connsiteX742" fmla="*/ 9822525 w 12192002"/>
              <a:gd name="connsiteY742" fmla="*/ 3140814 h 6858000"/>
              <a:gd name="connsiteX743" fmla="*/ 9824704 w 12192002"/>
              <a:gd name="connsiteY743" fmla="*/ 3230628 h 6858000"/>
              <a:gd name="connsiteX744" fmla="*/ 9793821 w 12192002"/>
              <a:gd name="connsiteY744" fmla="*/ 3531652 h 6858000"/>
              <a:gd name="connsiteX745" fmla="*/ 9767436 w 12192002"/>
              <a:gd name="connsiteY745" fmla="*/ 3750864 h 6858000"/>
              <a:gd name="connsiteX746" fmla="*/ 9814477 w 12192002"/>
              <a:gd name="connsiteY746" fmla="*/ 3662531 h 6858000"/>
              <a:gd name="connsiteX747" fmla="*/ 9831020 w 12192002"/>
              <a:gd name="connsiteY747" fmla="*/ 2871730 h 6858000"/>
              <a:gd name="connsiteX748" fmla="*/ 8380521 w 12192002"/>
              <a:gd name="connsiteY748" fmla="*/ 2850596 h 6858000"/>
              <a:gd name="connsiteX749" fmla="*/ 8451446 w 12192002"/>
              <a:gd name="connsiteY749" fmla="*/ 2928627 h 6858000"/>
              <a:gd name="connsiteX750" fmla="*/ 8582269 w 12192002"/>
              <a:gd name="connsiteY750" fmla="*/ 3097880 h 6858000"/>
              <a:gd name="connsiteX751" fmla="*/ 8833783 w 12192002"/>
              <a:gd name="connsiteY751" fmla="*/ 3449753 h 6858000"/>
              <a:gd name="connsiteX752" fmla="*/ 8846863 w 12192002"/>
              <a:gd name="connsiteY752" fmla="*/ 3468981 h 6858000"/>
              <a:gd name="connsiteX753" fmla="*/ 8960046 w 12192002"/>
              <a:gd name="connsiteY753" fmla="*/ 3620389 h 6858000"/>
              <a:gd name="connsiteX754" fmla="*/ 8380521 w 12192002"/>
              <a:gd name="connsiteY754" fmla="*/ 2850596 h 6858000"/>
              <a:gd name="connsiteX755" fmla="*/ 9854151 w 12192002"/>
              <a:gd name="connsiteY755" fmla="*/ 2642862 h 6858000"/>
              <a:gd name="connsiteX756" fmla="*/ 9871341 w 12192002"/>
              <a:gd name="connsiteY756" fmla="*/ 2659697 h 6858000"/>
              <a:gd name="connsiteX757" fmla="*/ 9966678 w 12192002"/>
              <a:gd name="connsiteY757" fmla="*/ 3423399 h 6858000"/>
              <a:gd name="connsiteX758" fmla="*/ 9880832 w 12192002"/>
              <a:gd name="connsiteY758" fmla="*/ 3700562 h 6858000"/>
              <a:gd name="connsiteX759" fmla="*/ 9896024 w 12192002"/>
              <a:gd name="connsiteY759" fmla="*/ 4178295 h 6858000"/>
              <a:gd name="connsiteX760" fmla="*/ 10395379 w 12192002"/>
              <a:gd name="connsiteY760" fmla="*/ 4531843 h 6858000"/>
              <a:gd name="connsiteX761" fmla="*/ 10225980 w 12192002"/>
              <a:gd name="connsiteY761" fmla="*/ 3561061 h 6858000"/>
              <a:gd name="connsiteX762" fmla="*/ 10314210 w 12192002"/>
              <a:gd name="connsiteY762" fmla="*/ 3538353 h 6858000"/>
              <a:gd name="connsiteX763" fmla="*/ 10573663 w 12192002"/>
              <a:gd name="connsiteY763" fmla="*/ 4271430 h 6858000"/>
              <a:gd name="connsiteX764" fmla="*/ 10583736 w 12192002"/>
              <a:gd name="connsiteY764" fmla="*/ 4688819 h 6858000"/>
              <a:gd name="connsiteX765" fmla="*/ 10880472 w 12192002"/>
              <a:gd name="connsiteY765" fmla="*/ 4966558 h 6858000"/>
              <a:gd name="connsiteX766" fmla="*/ 11231212 w 12192002"/>
              <a:gd name="connsiteY766" fmla="*/ 3645474 h 6858000"/>
              <a:gd name="connsiteX767" fmla="*/ 11317765 w 12192002"/>
              <a:gd name="connsiteY767" fmla="*/ 3638405 h 6858000"/>
              <a:gd name="connsiteX768" fmla="*/ 10982911 w 12192002"/>
              <a:gd name="connsiteY768" fmla="*/ 5051260 h 6858000"/>
              <a:gd name="connsiteX769" fmla="*/ 10968747 w 12192002"/>
              <a:gd name="connsiteY769" fmla="*/ 5059552 h 6858000"/>
              <a:gd name="connsiteX770" fmla="*/ 11258020 w 12192002"/>
              <a:gd name="connsiteY770" fmla="*/ 5401078 h 6858000"/>
              <a:gd name="connsiteX771" fmla="*/ 11688741 w 12192002"/>
              <a:gd name="connsiteY771" fmla="*/ 6045312 h 6858000"/>
              <a:gd name="connsiteX772" fmla="*/ 11794425 w 12192002"/>
              <a:gd name="connsiteY772" fmla="*/ 5681109 h 6858000"/>
              <a:gd name="connsiteX773" fmla="*/ 11792727 w 12192002"/>
              <a:gd name="connsiteY773" fmla="*/ 5669934 h 6858000"/>
              <a:gd name="connsiteX774" fmla="*/ 11776744 w 12192002"/>
              <a:gd name="connsiteY774" fmla="*/ 5671723 h 6858000"/>
              <a:gd name="connsiteX775" fmla="*/ 11442546 w 12192002"/>
              <a:gd name="connsiteY775" fmla="*/ 4736592 h 6858000"/>
              <a:gd name="connsiteX776" fmla="*/ 11527771 w 12192002"/>
              <a:gd name="connsiteY776" fmla="*/ 4704317 h 6858000"/>
              <a:gd name="connsiteX777" fmla="*/ 11851542 w 12192002"/>
              <a:gd name="connsiteY777" fmla="*/ 5463703 h 6858000"/>
              <a:gd name="connsiteX778" fmla="*/ 12122505 w 12192002"/>
              <a:gd name="connsiteY778" fmla="*/ 5156948 h 6858000"/>
              <a:gd name="connsiteX779" fmla="*/ 12192002 w 12192002"/>
              <a:gd name="connsiteY779" fmla="*/ 5098973 h 6858000"/>
              <a:gd name="connsiteX780" fmla="*/ 12192001 w 12192002"/>
              <a:gd name="connsiteY780" fmla="*/ 5160062 h 6858000"/>
              <a:gd name="connsiteX781" fmla="*/ 12155105 w 12192002"/>
              <a:gd name="connsiteY781" fmla="*/ 5191181 h 6858000"/>
              <a:gd name="connsiteX782" fmla="*/ 11918903 w 12192002"/>
              <a:gd name="connsiteY782" fmla="*/ 5491132 h 6858000"/>
              <a:gd name="connsiteX783" fmla="*/ 12067554 w 12192002"/>
              <a:gd name="connsiteY783" fmla="*/ 5317498 h 6858000"/>
              <a:gd name="connsiteX784" fmla="*/ 12192001 w 12192002"/>
              <a:gd name="connsiteY784" fmla="*/ 5211391 h 6858000"/>
              <a:gd name="connsiteX785" fmla="*/ 12192001 w 12192002"/>
              <a:gd name="connsiteY785" fmla="*/ 5251558 h 6858000"/>
              <a:gd name="connsiteX786" fmla="*/ 12087498 w 12192002"/>
              <a:gd name="connsiteY786" fmla="*/ 5340764 h 6858000"/>
              <a:gd name="connsiteX787" fmla="*/ 11941335 w 12192002"/>
              <a:gd name="connsiteY787" fmla="*/ 5512809 h 6858000"/>
              <a:gd name="connsiteX788" fmla="*/ 11898139 w 12192002"/>
              <a:gd name="connsiteY788" fmla="*/ 5592553 h 6858000"/>
              <a:gd name="connsiteX789" fmla="*/ 12037359 w 12192002"/>
              <a:gd name="connsiteY789" fmla="*/ 5482816 h 6858000"/>
              <a:gd name="connsiteX790" fmla="*/ 12192001 w 12192002"/>
              <a:gd name="connsiteY790" fmla="*/ 5330890 h 6858000"/>
              <a:gd name="connsiteX791" fmla="*/ 12192001 w 12192002"/>
              <a:gd name="connsiteY791" fmla="*/ 5402911 h 6858000"/>
              <a:gd name="connsiteX792" fmla="*/ 12054488 w 12192002"/>
              <a:gd name="connsiteY792" fmla="*/ 5533939 h 6858000"/>
              <a:gd name="connsiteX793" fmla="*/ 11880977 w 12192002"/>
              <a:gd name="connsiteY793" fmla="*/ 5674040 h 6858000"/>
              <a:gd name="connsiteX794" fmla="*/ 11879666 w 12192002"/>
              <a:gd name="connsiteY794" fmla="*/ 5675644 h 6858000"/>
              <a:gd name="connsiteX795" fmla="*/ 11873674 w 12192002"/>
              <a:gd name="connsiteY795" fmla="*/ 5683306 h 6858000"/>
              <a:gd name="connsiteX796" fmla="*/ 11738608 w 12192002"/>
              <a:gd name="connsiteY796" fmla="*/ 6118417 h 6858000"/>
              <a:gd name="connsiteX797" fmla="*/ 11732820 w 12192002"/>
              <a:gd name="connsiteY797" fmla="*/ 6125184 h 6858000"/>
              <a:gd name="connsiteX798" fmla="*/ 12058063 w 12192002"/>
              <a:gd name="connsiteY798" fmla="*/ 6805045 h 6858000"/>
              <a:gd name="connsiteX799" fmla="*/ 12077722 w 12192002"/>
              <a:gd name="connsiteY799" fmla="*/ 6857999 h 6858000"/>
              <a:gd name="connsiteX800" fmla="*/ 11980831 w 12192002"/>
              <a:gd name="connsiteY800" fmla="*/ 6857999 h 6858000"/>
              <a:gd name="connsiteX801" fmla="*/ 11842370 w 12192002"/>
              <a:gd name="connsiteY801" fmla="*/ 6532596 h 6858000"/>
              <a:gd name="connsiteX802" fmla="*/ 11807118 w 12192002"/>
              <a:gd name="connsiteY802" fmla="*/ 6461642 h 6858000"/>
              <a:gd name="connsiteX803" fmla="*/ 11352410 w 12192002"/>
              <a:gd name="connsiteY803" fmla="*/ 5682534 h 6858000"/>
              <a:gd name="connsiteX804" fmla="*/ 11344098 w 12192002"/>
              <a:gd name="connsiteY804" fmla="*/ 5681717 h 6858000"/>
              <a:gd name="connsiteX805" fmla="*/ 10730809 w 12192002"/>
              <a:gd name="connsiteY805" fmla="*/ 5585749 h 6858000"/>
              <a:gd name="connsiteX806" fmla="*/ 10713050 w 12192002"/>
              <a:gd name="connsiteY806" fmla="*/ 5593271 h 6858000"/>
              <a:gd name="connsiteX807" fmla="*/ 9420192 w 12192002"/>
              <a:gd name="connsiteY807" fmla="*/ 5692050 h 6858000"/>
              <a:gd name="connsiteX808" fmla="*/ 9404066 w 12192002"/>
              <a:gd name="connsiteY808" fmla="*/ 5671708 h 6858000"/>
              <a:gd name="connsiteX809" fmla="*/ 10712309 w 12192002"/>
              <a:gd name="connsiteY809" fmla="*/ 5538562 h 6858000"/>
              <a:gd name="connsiteX810" fmla="*/ 11291486 w 12192002"/>
              <a:gd name="connsiteY810" fmla="*/ 5595804 h 6858000"/>
              <a:gd name="connsiteX811" fmla="*/ 11176624 w 12192002"/>
              <a:gd name="connsiteY811" fmla="*/ 5439340 h 6858000"/>
              <a:gd name="connsiteX812" fmla="*/ 10665962 w 12192002"/>
              <a:gd name="connsiteY812" fmla="*/ 4874588 h 6858000"/>
              <a:gd name="connsiteX813" fmla="*/ 10647017 w 12192002"/>
              <a:gd name="connsiteY813" fmla="*/ 4879047 h 6858000"/>
              <a:gd name="connsiteX814" fmla="*/ 10107096 w 12192002"/>
              <a:gd name="connsiteY814" fmla="*/ 4989072 h 6858000"/>
              <a:gd name="connsiteX815" fmla="*/ 9439953 w 12192002"/>
              <a:gd name="connsiteY815" fmla="*/ 4909921 h 6858000"/>
              <a:gd name="connsiteX816" fmla="*/ 9470279 w 12192002"/>
              <a:gd name="connsiteY816" fmla="*/ 4872131 h 6858000"/>
              <a:gd name="connsiteX817" fmla="*/ 10565024 w 12192002"/>
              <a:gd name="connsiteY817" fmla="*/ 4781269 h 6858000"/>
              <a:gd name="connsiteX818" fmla="*/ 9922490 w 12192002"/>
              <a:gd name="connsiteY818" fmla="*/ 4287833 h 6858000"/>
              <a:gd name="connsiteX819" fmla="*/ 9920481 w 12192002"/>
              <a:gd name="connsiteY819" fmla="*/ 4288346 h 6858000"/>
              <a:gd name="connsiteX820" fmla="*/ 9916127 w 12192002"/>
              <a:gd name="connsiteY820" fmla="*/ 4288836 h 6858000"/>
              <a:gd name="connsiteX821" fmla="*/ 9791125 w 12192002"/>
              <a:gd name="connsiteY821" fmla="*/ 4367248 h 6858000"/>
              <a:gd name="connsiteX822" fmla="*/ 9528364 w 12192002"/>
              <a:gd name="connsiteY822" fmla="*/ 4451767 h 6858000"/>
              <a:gd name="connsiteX823" fmla="*/ 8629850 w 12192002"/>
              <a:gd name="connsiteY823" fmla="*/ 4613329 h 6858000"/>
              <a:gd name="connsiteX824" fmla="*/ 8600239 w 12192002"/>
              <a:gd name="connsiteY824" fmla="*/ 4596243 h 6858000"/>
              <a:gd name="connsiteX825" fmla="*/ 9761570 w 12192002"/>
              <a:gd name="connsiteY825" fmla="*/ 4182283 h 6858000"/>
              <a:gd name="connsiteX826" fmla="*/ 9368237 w 12192002"/>
              <a:gd name="connsiteY826" fmla="*/ 3949470 h 6858000"/>
              <a:gd name="connsiteX827" fmla="*/ 9354614 w 12192002"/>
              <a:gd name="connsiteY827" fmla="*/ 3951288 h 6858000"/>
              <a:gd name="connsiteX828" fmla="*/ 8364351 w 12192002"/>
              <a:gd name="connsiteY828" fmla="*/ 4159267 h 6858000"/>
              <a:gd name="connsiteX829" fmla="*/ 8386567 w 12192002"/>
              <a:gd name="connsiteY829" fmla="*/ 4119760 h 6858000"/>
              <a:gd name="connsiteX830" fmla="*/ 9231713 w 12192002"/>
              <a:gd name="connsiteY830" fmla="*/ 3873539 h 6858000"/>
              <a:gd name="connsiteX831" fmla="*/ 9023301 w 12192002"/>
              <a:gd name="connsiteY831" fmla="*/ 3763109 h 6858000"/>
              <a:gd name="connsiteX832" fmla="*/ 9010556 w 12192002"/>
              <a:gd name="connsiteY832" fmla="*/ 3758998 h 6858000"/>
              <a:gd name="connsiteX833" fmla="*/ 8604324 w 12192002"/>
              <a:gd name="connsiteY833" fmla="*/ 3417171 h 6858000"/>
              <a:gd name="connsiteX834" fmla="*/ 8218577 w 12192002"/>
              <a:gd name="connsiteY834" fmla="*/ 2770227 h 6858000"/>
              <a:gd name="connsiteX835" fmla="*/ 8222774 w 12192002"/>
              <a:gd name="connsiteY835" fmla="*/ 2749954 h 6858000"/>
              <a:gd name="connsiteX836" fmla="*/ 8297623 w 12192002"/>
              <a:gd name="connsiteY836" fmla="*/ 2731935 h 6858000"/>
              <a:gd name="connsiteX837" fmla="*/ 9090618 w 12192002"/>
              <a:gd name="connsiteY837" fmla="*/ 3716225 h 6858000"/>
              <a:gd name="connsiteX838" fmla="*/ 9762441 w 12192002"/>
              <a:gd name="connsiteY838" fmla="*/ 4093587 h 6858000"/>
              <a:gd name="connsiteX839" fmla="*/ 9717826 w 12192002"/>
              <a:gd name="connsiteY839" fmla="*/ 3916719 h 6858000"/>
              <a:gd name="connsiteX840" fmla="*/ 9713123 w 12192002"/>
              <a:gd name="connsiteY840" fmla="*/ 3916663 h 6858000"/>
              <a:gd name="connsiteX841" fmla="*/ 9175594 w 12192002"/>
              <a:gd name="connsiteY841" fmla="*/ 3326950 h 6858000"/>
              <a:gd name="connsiteX842" fmla="*/ 9253941 w 12192002"/>
              <a:gd name="connsiteY842" fmla="*/ 3287566 h 6858000"/>
              <a:gd name="connsiteX843" fmla="*/ 9625671 w 12192002"/>
              <a:gd name="connsiteY843" fmla="*/ 3639960 h 6858000"/>
              <a:gd name="connsiteX844" fmla="*/ 9656881 w 12192002"/>
              <a:gd name="connsiteY844" fmla="*/ 3333361 h 6858000"/>
              <a:gd name="connsiteX845" fmla="*/ 9782066 w 12192002"/>
              <a:gd name="connsiteY845" fmla="*/ 2680771 h 6858000"/>
              <a:gd name="connsiteX846" fmla="*/ 9854151 w 12192002"/>
              <a:gd name="connsiteY846" fmla="*/ 2642862 h 6858000"/>
              <a:gd name="connsiteX847" fmla="*/ 11114299 w 12192002"/>
              <a:gd name="connsiteY847" fmla="*/ 2390555 h 6858000"/>
              <a:gd name="connsiteX848" fmla="*/ 11113373 w 12192002"/>
              <a:gd name="connsiteY848" fmla="*/ 2392739 h 6858000"/>
              <a:gd name="connsiteX849" fmla="*/ 11117197 w 12192002"/>
              <a:gd name="connsiteY849" fmla="*/ 2394358 h 6858000"/>
              <a:gd name="connsiteX850" fmla="*/ 11114299 w 12192002"/>
              <a:gd name="connsiteY850" fmla="*/ 2390555 h 6858000"/>
              <a:gd name="connsiteX851" fmla="*/ 10506276 w 12192002"/>
              <a:gd name="connsiteY851" fmla="*/ 2118977 h 6858000"/>
              <a:gd name="connsiteX852" fmla="*/ 10431542 w 12192002"/>
              <a:gd name="connsiteY852" fmla="*/ 2525128 h 6858000"/>
              <a:gd name="connsiteX853" fmla="*/ 10391375 w 12192002"/>
              <a:gd name="connsiteY853" fmla="*/ 2667145 h 6858000"/>
              <a:gd name="connsiteX854" fmla="*/ 10355047 w 12192002"/>
              <a:gd name="connsiteY854" fmla="*/ 2832031 h 6858000"/>
              <a:gd name="connsiteX855" fmla="*/ 10336080 w 12192002"/>
              <a:gd name="connsiteY855" fmla="*/ 2927011 h 6858000"/>
              <a:gd name="connsiteX856" fmla="*/ 10389394 w 12192002"/>
              <a:gd name="connsiteY856" fmla="*/ 2782834 h 6858000"/>
              <a:gd name="connsiteX857" fmla="*/ 10506276 w 12192002"/>
              <a:gd name="connsiteY857" fmla="*/ 2118977 h 6858000"/>
              <a:gd name="connsiteX858" fmla="*/ 11538179 w 12192002"/>
              <a:gd name="connsiteY858" fmla="*/ 2090376 h 6858000"/>
              <a:gd name="connsiteX859" fmla="*/ 11577479 w 12192002"/>
              <a:gd name="connsiteY859" fmla="*/ 2228695 h 6858000"/>
              <a:gd name="connsiteX860" fmla="*/ 11586754 w 12192002"/>
              <a:gd name="connsiteY860" fmla="*/ 2266098 h 6858000"/>
              <a:gd name="connsiteX861" fmla="*/ 11609011 w 12192002"/>
              <a:gd name="connsiteY861" fmla="*/ 2353427 h 6858000"/>
              <a:gd name="connsiteX862" fmla="*/ 11761579 w 12192002"/>
              <a:gd name="connsiteY862" fmla="*/ 2703223 h 6858000"/>
              <a:gd name="connsiteX863" fmla="*/ 11877711 w 12192002"/>
              <a:gd name="connsiteY863" fmla="*/ 2947465 h 6858000"/>
              <a:gd name="connsiteX864" fmla="*/ 11538179 w 12192002"/>
              <a:gd name="connsiteY864" fmla="*/ 2090376 h 6858000"/>
              <a:gd name="connsiteX865" fmla="*/ 6604735 w 12192002"/>
              <a:gd name="connsiteY865" fmla="*/ 2041381 h 6858000"/>
              <a:gd name="connsiteX866" fmla="*/ 7204487 w 12192002"/>
              <a:gd name="connsiteY866" fmla="*/ 2742112 h 6858000"/>
              <a:gd name="connsiteX867" fmla="*/ 7131592 w 12192002"/>
              <a:gd name="connsiteY867" fmla="*/ 2672096 h 6858000"/>
              <a:gd name="connsiteX868" fmla="*/ 6996344 w 12192002"/>
              <a:gd name="connsiteY868" fmla="*/ 2518310 h 6858000"/>
              <a:gd name="connsiteX869" fmla="*/ 6735495 w 12192002"/>
              <a:gd name="connsiteY869" fmla="*/ 2196890 h 6858000"/>
              <a:gd name="connsiteX870" fmla="*/ 6721901 w 12192002"/>
              <a:gd name="connsiteY870" fmla="*/ 2179274 h 6858000"/>
              <a:gd name="connsiteX871" fmla="*/ 6604735 w 12192002"/>
              <a:gd name="connsiteY871" fmla="*/ 2041381 h 6858000"/>
              <a:gd name="connsiteX872" fmla="*/ 11488421 w 12192002"/>
              <a:gd name="connsiteY872" fmla="*/ 2034549 h 6858000"/>
              <a:gd name="connsiteX873" fmla="*/ 11840356 w 12192002"/>
              <a:gd name="connsiteY873" fmla="*/ 2932293 h 6858000"/>
              <a:gd name="connsiteX874" fmla="*/ 11736331 w 12192002"/>
              <a:gd name="connsiteY874" fmla="*/ 2715710 h 6858000"/>
              <a:gd name="connsiteX875" fmla="*/ 11581560 w 12192002"/>
              <a:gd name="connsiteY875" fmla="*/ 2360474 h 6858000"/>
              <a:gd name="connsiteX876" fmla="*/ 11558442 w 12192002"/>
              <a:gd name="connsiteY876" fmla="*/ 2272139 h 6858000"/>
              <a:gd name="connsiteX877" fmla="*/ 11549169 w 12192002"/>
              <a:gd name="connsiteY877" fmla="*/ 2234734 h 6858000"/>
              <a:gd name="connsiteX878" fmla="*/ 11488421 w 12192002"/>
              <a:gd name="connsiteY878" fmla="*/ 2034549 h 6858000"/>
              <a:gd name="connsiteX879" fmla="*/ 10468916 w 12192002"/>
              <a:gd name="connsiteY879" fmla="*/ 2032338 h 6858000"/>
              <a:gd name="connsiteX880" fmla="*/ 10421480 w 12192002"/>
              <a:gd name="connsiteY880" fmla="*/ 2185446 h 6858000"/>
              <a:gd name="connsiteX881" fmla="*/ 10351264 w 12192002"/>
              <a:gd name="connsiteY881" fmla="*/ 2591574 h 6858000"/>
              <a:gd name="connsiteX882" fmla="*/ 10294485 w 12192002"/>
              <a:gd name="connsiteY882" fmla="*/ 2991809 h 6858000"/>
              <a:gd name="connsiteX883" fmla="*/ 10327850 w 12192002"/>
              <a:gd name="connsiteY883" fmla="*/ 2826310 h 6858000"/>
              <a:gd name="connsiteX884" fmla="*/ 10364099 w 12192002"/>
              <a:gd name="connsiteY884" fmla="*/ 2660098 h 6858000"/>
              <a:gd name="connsiteX885" fmla="*/ 10404725 w 12192002"/>
              <a:gd name="connsiteY885" fmla="*/ 2516991 h 6858000"/>
              <a:gd name="connsiteX886" fmla="*/ 10478071 w 12192002"/>
              <a:gd name="connsiteY886" fmla="*/ 2114122 h 6858000"/>
              <a:gd name="connsiteX887" fmla="*/ 10468916 w 12192002"/>
              <a:gd name="connsiteY887" fmla="*/ 2032338 h 6858000"/>
              <a:gd name="connsiteX888" fmla="*/ 10573132 w 12192002"/>
              <a:gd name="connsiteY888" fmla="*/ 1991479 h 6858000"/>
              <a:gd name="connsiteX889" fmla="*/ 11066880 w 12192002"/>
              <a:gd name="connsiteY889" fmla="*/ 2371770 h 6858000"/>
              <a:gd name="connsiteX890" fmla="*/ 10573132 w 12192002"/>
              <a:gd name="connsiteY890" fmla="*/ 1991479 h 6858000"/>
              <a:gd name="connsiteX891" fmla="*/ 6591670 w 12192002"/>
              <a:gd name="connsiteY891" fmla="*/ 1988277 h 6858000"/>
              <a:gd name="connsiteX892" fmla="*/ 6747349 w 12192002"/>
              <a:gd name="connsiteY892" fmla="*/ 2160069 h 6858000"/>
              <a:gd name="connsiteX893" fmla="*/ 6760943 w 12192002"/>
              <a:gd name="connsiteY893" fmla="*/ 2177686 h 6858000"/>
              <a:gd name="connsiteX894" fmla="*/ 7021065 w 12192002"/>
              <a:gd name="connsiteY894" fmla="*/ 2498102 h 6858000"/>
              <a:gd name="connsiteX895" fmla="*/ 7155223 w 12192002"/>
              <a:gd name="connsiteY895" fmla="*/ 2650386 h 6858000"/>
              <a:gd name="connsiteX896" fmla="*/ 7203167 w 12192002"/>
              <a:gd name="connsiteY896" fmla="*/ 2697288 h 6858000"/>
              <a:gd name="connsiteX897" fmla="*/ 6937703 w 12192002"/>
              <a:gd name="connsiteY897" fmla="*/ 2321981 h 6858000"/>
              <a:gd name="connsiteX898" fmla="*/ 6591670 w 12192002"/>
              <a:gd name="connsiteY898" fmla="*/ 1988277 h 6858000"/>
              <a:gd name="connsiteX899" fmla="*/ 5798670 w 12192002"/>
              <a:gd name="connsiteY899" fmla="*/ 1981601 h 6858000"/>
              <a:gd name="connsiteX900" fmla="*/ 5754709 w 12192002"/>
              <a:gd name="connsiteY900" fmla="*/ 2071454 h 6858000"/>
              <a:gd name="connsiteX901" fmla="*/ 5763044 w 12192002"/>
              <a:gd name="connsiteY901" fmla="*/ 2842206 h 6858000"/>
              <a:gd name="connsiteX902" fmla="*/ 5764974 w 12192002"/>
              <a:gd name="connsiteY902" fmla="*/ 2799609 h 6858000"/>
              <a:gd name="connsiteX903" fmla="*/ 5767665 w 12192002"/>
              <a:gd name="connsiteY903" fmla="*/ 2666409 h 6858000"/>
              <a:gd name="connsiteX904" fmla="*/ 5763055 w 12192002"/>
              <a:gd name="connsiteY904" fmla="*/ 2579705 h 6858000"/>
              <a:gd name="connsiteX905" fmla="*/ 5758079 w 12192002"/>
              <a:gd name="connsiteY905" fmla="*/ 2492508 h 6858000"/>
              <a:gd name="connsiteX906" fmla="*/ 5779325 w 12192002"/>
              <a:gd name="connsiteY906" fmla="*/ 2197069 h 6858000"/>
              <a:gd name="connsiteX907" fmla="*/ 5798670 w 12192002"/>
              <a:gd name="connsiteY907" fmla="*/ 1981601 h 6858000"/>
              <a:gd name="connsiteX908" fmla="*/ 5829202 w 12192002"/>
              <a:gd name="connsiteY908" fmla="*/ 1971679 h 6858000"/>
              <a:gd name="connsiteX909" fmla="*/ 5809558 w 12192002"/>
              <a:gd name="connsiteY909" fmla="*/ 2198043 h 6858000"/>
              <a:gd name="connsiteX910" fmla="*/ 5788653 w 12192002"/>
              <a:gd name="connsiteY910" fmla="*/ 2489430 h 6858000"/>
              <a:gd name="connsiteX911" fmla="*/ 5793439 w 12192002"/>
              <a:gd name="connsiteY911" fmla="*/ 2575235 h 6858000"/>
              <a:gd name="connsiteX912" fmla="*/ 5796836 w 12192002"/>
              <a:gd name="connsiteY912" fmla="*/ 2637633 h 6858000"/>
              <a:gd name="connsiteX913" fmla="*/ 5818614 w 12192002"/>
              <a:gd name="connsiteY913" fmla="*/ 2473055 h 6858000"/>
              <a:gd name="connsiteX914" fmla="*/ 5829202 w 12192002"/>
              <a:gd name="connsiteY914" fmla="*/ 1971679 h 6858000"/>
              <a:gd name="connsiteX915" fmla="*/ 10578769 w 12192002"/>
              <a:gd name="connsiteY915" fmla="*/ 1962963 h 6858000"/>
              <a:gd name="connsiteX916" fmla="*/ 11073823 w 12192002"/>
              <a:gd name="connsiteY916" fmla="*/ 2338658 h 6858000"/>
              <a:gd name="connsiteX917" fmla="*/ 10578769 w 12192002"/>
              <a:gd name="connsiteY917" fmla="*/ 1962963 h 6858000"/>
              <a:gd name="connsiteX918" fmla="*/ 5911389 w 12192002"/>
              <a:gd name="connsiteY918" fmla="*/ 1898371 h 6858000"/>
              <a:gd name="connsiteX919" fmla="*/ 6237627 w 12192002"/>
              <a:gd name="connsiteY919" fmla="*/ 2231921 h 6858000"/>
              <a:gd name="connsiteX920" fmla="*/ 5911389 w 12192002"/>
              <a:gd name="connsiteY920" fmla="*/ 1898371 h 6858000"/>
              <a:gd name="connsiteX921" fmla="*/ 6944437 w 12192002"/>
              <a:gd name="connsiteY921" fmla="*/ 1575402 h 6858000"/>
              <a:gd name="connsiteX922" fmla="*/ 6304730 w 12192002"/>
              <a:gd name="connsiteY922" fmla="*/ 1766654 h 6858000"/>
              <a:gd name="connsiteX923" fmla="*/ 6944437 w 12192002"/>
              <a:gd name="connsiteY923" fmla="*/ 1575402 h 6858000"/>
              <a:gd name="connsiteX924" fmla="*/ 7019523 w 12192002"/>
              <a:gd name="connsiteY924" fmla="*/ 1519450 h 6858000"/>
              <a:gd name="connsiteX925" fmla="*/ 6298091 w 12192002"/>
              <a:gd name="connsiteY925" fmla="*/ 1737122 h 6858000"/>
              <a:gd name="connsiteX926" fmla="*/ 7019523 w 12192002"/>
              <a:gd name="connsiteY926" fmla="*/ 1519450 h 6858000"/>
              <a:gd name="connsiteX927" fmla="*/ 2399523 w 12192002"/>
              <a:gd name="connsiteY927" fmla="*/ 1428234 h 6858000"/>
              <a:gd name="connsiteX928" fmla="*/ 2224982 w 12192002"/>
              <a:gd name="connsiteY928" fmla="*/ 1826201 h 6858000"/>
              <a:gd name="connsiteX929" fmla="*/ 2096099 w 12192002"/>
              <a:gd name="connsiteY929" fmla="*/ 2345900 h 6858000"/>
              <a:gd name="connsiteX930" fmla="*/ 2283317 w 12192002"/>
              <a:gd name="connsiteY930" fmla="*/ 1796925 h 6858000"/>
              <a:gd name="connsiteX931" fmla="*/ 2448558 w 12192002"/>
              <a:gd name="connsiteY931" fmla="*/ 1373435 h 6858000"/>
              <a:gd name="connsiteX932" fmla="*/ 2312521 w 12192002"/>
              <a:gd name="connsiteY932" fmla="*/ 1806140 h 6858000"/>
              <a:gd name="connsiteX933" fmla="*/ 2127533 w 12192002"/>
              <a:gd name="connsiteY933" fmla="*/ 2348380 h 6858000"/>
              <a:gd name="connsiteX934" fmla="*/ 2358080 w 12192002"/>
              <a:gd name="connsiteY934" fmla="*/ 1866134 h 6858000"/>
              <a:gd name="connsiteX935" fmla="*/ 2407436 w 12192002"/>
              <a:gd name="connsiteY935" fmla="*/ 1651070 h 6858000"/>
              <a:gd name="connsiteX936" fmla="*/ 2448558 w 12192002"/>
              <a:gd name="connsiteY936" fmla="*/ 1373435 h 6858000"/>
              <a:gd name="connsiteX937" fmla="*/ 278707 w 12192002"/>
              <a:gd name="connsiteY937" fmla="*/ 1352270 h 6858000"/>
              <a:gd name="connsiteX938" fmla="*/ 321570 w 12192002"/>
              <a:gd name="connsiteY938" fmla="*/ 1861610 h 6858000"/>
              <a:gd name="connsiteX939" fmla="*/ 294281 w 12192002"/>
              <a:gd name="connsiteY939" fmla="*/ 1440658 h 6858000"/>
              <a:gd name="connsiteX940" fmla="*/ 1423821 w 12192002"/>
              <a:gd name="connsiteY940" fmla="*/ 1351958 h 6858000"/>
              <a:gd name="connsiteX941" fmla="*/ 1638521 w 12192002"/>
              <a:gd name="connsiteY941" fmla="*/ 1908470 h 6858000"/>
              <a:gd name="connsiteX942" fmla="*/ 1754199 w 12192002"/>
              <a:gd name="connsiteY942" fmla="*/ 2149284 h 6858000"/>
              <a:gd name="connsiteX943" fmla="*/ 1908359 w 12192002"/>
              <a:gd name="connsiteY943" fmla="*/ 2364988 h 6858000"/>
              <a:gd name="connsiteX944" fmla="*/ 1647661 w 12192002"/>
              <a:gd name="connsiteY944" fmla="*/ 1825945 h 6858000"/>
              <a:gd name="connsiteX945" fmla="*/ 1423821 w 12192002"/>
              <a:gd name="connsiteY945" fmla="*/ 1351958 h 6858000"/>
              <a:gd name="connsiteX946" fmla="*/ 9518298 w 12192002"/>
              <a:gd name="connsiteY946" fmla="*/ 1338235 h 6858000"/>
              <a:gd name="connsiteX947" fmla="*/ 9838009 w 12192002"/>
              <a:gd name="connsiteY947" fmla="*/ 2272553 h 6858000"/>
              <a:gd name="connsiteX948" fmla="*/ 9805906 w 12192002"/>
              <a:gd name="connsiteY948" fmla="*/ 2159819 h 6858000"/>
              <a:gd name="connsiteX949" fmla="*/ 9801623 w 12192002"/>
              <a:gd name="connsiteY949" fmla="*/ 2142555 h 6858000"/>
              <a:gd name="connsiteX950" fmla="*/ 9628671 w 12192002"/>
              <a:gd name="connsiteY950" fmla="*/ 1617375 h 6858000"/>
              <a:gd name="connsiteX951" fmla="*/ 9598299 w 12192002"/>
              <a:gd name="connsiteY951" fmla="*/ 1544643 h 6858000"/>
              <a:gd name="connsiteX952" fmla="*/ 9518298 w 12192002"/>
              <a:gd name="connsiteY952" fmla="*/ 1338235 h 6858000"/>
              <a:gd name="connsiteX953" fmla="*/ 1431890 w 12192002"/>
              <a:gd name="connsiteY953" fmla="*/ 1306475 h 6858000"/>
              <a:gd name="connsiteX954" fmla="*/ 1507597 w 12192002"/>
              <a:gd name="connsiteY954" fmla="*/ 1446132 h 6858000"/>
              <a:gd name="connsiteX955" fmla="*/ 1674586 w 12192002"/>
              <a:gd name="connsiteY955" fmla="*/ 1813832 h 6858000"/>
              <a:gd name="connsiteX956" fmla="*/ 1815950 w 12192002"/>
              <a:gd name="connsiteY956" fmla="*/ 2128564 h 6858000"/>
              <a:gd name="connsiteX957" fmla="*/ 1984242 w 12192002"/>
              <a:gd name="connsiteY957" fmla="*/ 2430829 h 6858000"/>
              <a:gd name="connsiteX958" fmla="*/ 2014023 w 12192002"/>
              <a:gd name="connsiteY958" fmla="*/ 2450995 h 6858000"/>
              <a:gd name="connsiteX959" fmla="*/ 1747337 w 12192002"/>
              <a:gd name="connsiteY959" fmla="*/ 1855264 h 6858000"/>
              <a:gd name="connsiteX960" fmla="*/ 1533749 w 12192002"/>
              <a:gd name="connsiteY960" fmla="*/ 1478656 h 6858000"/>
              <a:gd name="connsiteX961" fmla="*/ 1431890 w 12192002"/>
              <a:gd name="connsiteY961" fmla="*/ 1306475 h 6858000"/>
              <a:gd name="connsiteX962" fmla="*/ 5052692 w 12192002"/>
              <a:gd name="connsiteY962" fmla="*/ 1292994 h 6858000"/>
              <a:gd name="connsiteX963" fmla="*/ 5200661 w 12192002"/>
              <a:gd name="connsiteY963" fmla="*/ 1635186 h 6858000"/>
              <a:gd name="connsiteX964" fmla="*/ 5297138 w 12192002"/>
              <a:gd name="connsiteY964" fmla="*/ 1906351 h 6858000"/>
              <a:gd name="connsiteX965" fmla="*/ 5052692 w 12192002"/>
              <a:gd name="connsiteY965" fmla="*/ 1292994 h 6858000"/>
              <a:gd name="connsiteX966" fmla="*/ 9528078 w 12192002"/>
              <a:gd name="connsiteY966" fmla="*/ 1278636 h 6858000"/>
              <a:gd name="connsiteX967" fmla="*/ 9623946 w 12192002"/>
              <a:gd name="connsiteY967" fmla="*/ 1534260 h 6858000"/>
              <a:gd name="connsiteX968" fmla="*/ 9654858 w 12192002"/>
              <a:gd name="connsiteY968" fmla="*/ 1607218 h 6858000"/>
              <a:gd name="connsiteX969" fmla="*/ 9826304 w 12192002"/>
              <a:gd name="connsiteY969" fmla="*/ 2125320 h 6858000"/>
              <a:gd name="connsiteX970" fmla="*/ 9701198 w 12192002"/>
              <a:gd name="connsiteY970" fmla="*/ 1646797 h 6858000"/>
              <a:gd name="connsiteX971" fmla="*/ 9528078 w 12192002"/>
              <a:gd name="connsiteY971" fmla="*/ 1278636 h 6858000"/>
              <a:gd name="connsiteX972" fmla="*/ 5009948 w 12192002"/>
              <a:gd name="connsiteY972" fmla="*/ 1273619 h 6858000"/>
              <a:gd name="connsiteX973" fmla="*/ 5121777 w 12192002"/>
              <a:gd name="connsiteY973" fmla="*/ 1654213 h 6858000"/>
              <a:gd name="connsiteX974" fmla="*/ 5293545 w 12192002"/>
              <a:gd name="connsiteY974" fmla="*/ 2072247 h 6858000"/>
              <a:gd name="connsiteX975" fmla="*/ 5294042 w 12192002"/>
              <a:gd name="connsiteY975" fmla="*/ 2065019 h 6858000"/>
              <a:gd name="connsiteX976" fmla="*/ 5171936 w 12192002"/>
              <a:gd name="connsiteY976" fmla="*/ 1647613 h 6858000"/>
              <a:gd name="connsiteX977" fmla="*/ 5009948 w 12192002"/>
              <a:gd name="connsiteY977" fmla="*/ 1273619 h 6858000"/>
              <a:gd name="connsiteX978" fmla="*/ 655236 w 12192002"/>
              <a:gd name="connsiteY978" fmla="*/ 1268632 h 6858000"/>
              <a:gd name="connsiteX979" fmla="*/ 839521 w 12192002"/>
              <a:gd name="connsiteY979" fmla="*/ 1685315 h 6858000"/>
              <a:gd name="connsiteX980" fmla="*/ 1109416 w 12192002"/>
              <a:gd name="connsiteY980" fmla="*/ 2061663 h 6858000"/>
              <a:gd name="connsiteX981" fmla="*/ 1298300 w 12192002"/>
              <a:gd name="connsiteY981" fmla="*/ 2247742 h 6858000"/>
              <a:gd name="connsiteX982" fmla="*/ 1125871 w 12192002"/>
              <a:gd name="connsiteY982" fmla="*/ 1989513 h 6858000"/>
              <a:gd name="connsiteX983" fmla="*/ 981574 w 12192002"/>
              <a:gd name="connsiteY983" fmla="*/ 1783157 h 6858000"/>
              <a:gd name="connsiteX984" fmla="*/ 922198 w 12192002"/>
              <a:gd name="connsiteY984" fmla="*/ 1677437 h 6858000"/>
              <a:gd name="connsiteX985" fmla="*/ 869293 w 12192002"/>
              <a:gd name="connsiteY985" fmla="*/ 1583214 h 6858000"/>
              <a:gd name="connsiteX986" fmla="*/ 751431 w 12192002"/>
              <a:gd name="connsiteY986" fmla="*/ 1405731 h 6858000"/>
              <a:gd name="connsiteX987" fmla="*/ 6516292 w 12192002"/>
              <a:gd name="connsiteY987" fmla="*/ 1263064 h 6858000"/>
              <a:gd name="connsiteX988" fmla="*/ 5736320 w 12192002"/>
              <a:gd name="connsiteY988" fmla="*/ 1501803 h 6858000"/>
              <a:gd name="connsiteX989" fmla="*/ 6516292 w 12192002"/>
              <a:gd name="connsiteY989" fmla="*/ 1263064 h 6858000"/>
              <a:gd name="connsiteX990" fmla="*/ 291466 w 12192002"/>
              <a:gd name="connsiteY990" fmla="*/ 1250369 h 6858000"/>
              <a:gd name="connsiteX991" fmla="*/ 323180 w 12192002"/>
              <a:gd name="connsiteY991" fmla="*/ 1435283 h 6858000"/>
              <a:gd name="connsiteX992" fmla="*/ 349381 w 12192002"/>
              <a:gd name="connsiteY992" fmla="*/ 1875041 h 6858000"/>
              <a:gd name="connsiteX993" fmla="*/ 374363 w 12192002"/>
              <a:gd name="connsiteY993" fmla="*/ 1506494 h 6858000"/>
              <a:gd name="connsiteX994" fmla="*/ 302168 w 12192002"/>
              <a:gd name="connsiteY994" fmla="*/ 1274495 h 6858000"/>
              <a:gd name="connsiteX995" fmla="*/ 291466 w 12192002"/>
              <a:gd name="connsiteY995" fmla="*/ 1250369 h 6858000"/>
              <a:gd name="connsiteX996" fmla="*/ 678222 w 12192002"/>
              <a:gd name="connsiteY996" fmla="*/ 1248670 h 6858000"/>
              <a:gd name="connsiteX997" fmla="*/ 775536 w 12192002"/>
              <a:gd name="connsiteY997" fmla="*/ 1388015 h 6858000"/>
              <a:gd name="connsiteX998" fmla="*/ 894529 w 12192002"/>
              <a:gd name="connsiteY998" fmla="*/ 1567739 h 6858000"/>
              <a:gd name="connsiteX999" fmla="*/ 948000 w 12192002"/>
              <a:gd name="connsiteY999" fmla="*/ 1663088 h 6858000"/>
              <a:gd name="connsiteX1000" fmla="*/ 1006812 w 12192002"/>
              <a:gd name="connsiteY1000" fmla="*/ 1767683 h 6858000"/>
              <a:gd name="connsiteX1001" fmla="*/ 1149133 w 12192002"/>
              <a:gd name="connsiteY1001" fmla="*/ 1971513 h 6858000"/>
              <a:gd name="connsiteX1002" fmla="*/ 1333952 w 12192002"/>
              <a:gd name="connsiteY1002" fmla="*/ 2251620 h 6858000"/>
              <a:gd name="connsiteX1003" fmla="*/ 1337329 w 12192002"/>
              <a:gd name="connsiteY1003" fmla="*/ 2258350 h 6858000"/>
              <a:gd name="connsiteX1004" fmla="*/ 1014726 w 12192002"/>
              <a:gd name="connsiteY1004" fmla="*/ 1615556 h 6858000"/>
              <a:gd name="connsiteX1005" fmla="*/ 678222 w 12192002"/>
              <a:gd name="connsiteY1005" fmla="*/ 1248670 h 6858000"/>
              <a:gd name="connsiteX1006" fmla="*/ 9441752 w 12192002"/>
              <a:gd name="connsiteY1006" fmla="*/ 1245311 h 6858000"/>
              <a:gd name="connsiteX1007" fmla="*/ 9278979 w 12192002"/>
              <a:gd name="connsiteY1007" fmla="*/ 1406236 h 6858000"/>
              <a:gd name="connsiteX1008" fmla="*/ 9235540 w 12192002"/>
              <a:gd name="connsiteY1008" fmla="*/ 1546869 h 6858000"/>
              <a:gd name="connsiteX1009" fmla="*/ 9264074 w 12192002"/>
              <a:gd name="connsiteY1009" fmla="*/ 1557016 h 6858000"/>
              <a:gd name="connsiteX1010" fmla="*/ 9441752 w 12192002"/>
              <a:gd name="connsiteY1010" fmla="*/ 1245311 h 6858000"/>
              <a:gd name="connsiteX1011" fmla="*/ 6691602 w 12192002"/>
              <a:gd name="connsiteY1011" fmla="*/ 1140573 h 6858000"/>
              <a:gd name="connsiteX1012" fmla="*/ 6571100 w 12192002"/>
              <a:gd name="connsiteY1012" fmla="*/ 1183662 h 6858000"/>
              <a:gd name="connsiteX1013" fmla="*/ 6241687 w 12192002"/>
              <a:gd name="connsiteY1013" fmla="*/ 1257600 h 6858000"/>
              <a:gd name="connsiteX1014" fmla="*/ 5693009 w 12192002"/>
              <a:gd name="connsiteY1014" fmla="*/ 1478256 h 6858000"/>
              <a:gd name="connsiteX1015" fmla="*/ 6548420 w 12192002"/>
              <a:gd name="connsiteY1015" fmla="*/ 1214599 h 6858000"/>
              <a:gd name="connsiteX1016" fmla="*/ 6605473 w 12192002"/>
              <a:gd name="connsiteY1016" fmla="*/ 1184686 h 6858000"/>
              <a:gd name="connsiteX1017" fmla="*/ 6691602 w 12192002"/>
              <a:gd name="connsiteY1017" fmla="*/ 1140573 h 6858000"/>
              <a:gd name="connsiteX1018" fmla="*/ 4002475 w 12192002"/>
              <a:gd name="connsiteY1018" fmla="*/ 1037802 h 6858000"/>
              <a:gd name="connsiteX1019" fmla="*/ 4000324 w 12192002"/>
              <a:gd name="connsiteY1019" fmla="*/ 1039362 h 6858000"/>
              <a:gd name="connsiteX1020" fmla="*/ 4002862 w 12192002"/>
              <a:gd name="connsiteY1020" fmla="*/ 1042866 h 6858000"/>
              <a:gd name="connsiteX1021" fmla="*/ 4002475 w 12192002"/>
              <a:gd name="connsiteY1021" fmla="*/ 1037802 h 6858000"/>
              <a:gd name="connsiteX1022" fmla="*/ 506322 w 12192002"/>
              <a:gd name="connsiteY1022" fmla="*/ 1020997 h 6858000"/>
              <a:gd name="connsiteX1023" fmla="*/ 533068 w 12192002"/>
              <a:gd name="connsiteY1023" fmla="*/ 1029409 h 6858000"/>
              <a:gd name="connsiteX1024" fmla="*/ 1232525 w 12192002"/>
              <a:gd name="connsiteY1024" fmla="*/ 1804675 h 6858000"/>
              <a:gd name="connsiteX1025" fmla="*/ 1388858 w 12192002"/>
              <a:gd name="connsiteY1025" fmla="*/ 2368011 h 6858000"/>
              <a:gd name="connsiteX1026" fmla="*/ 1384098 w 12192002"/>
              <a:gd name="connsiteY1026" fmla="*/ 2378125 h 6858000"/>
              <a:gd name="connsiteX1027" fmla="*/ 1425393 w 12192002"/>
              <a:gd name="connsiteY1027" fmla="*/ 2589124 h 6858000"/>
              <a:gd name="connsiteX1028" fmla="*/ 1424001 w 12192002"/>
              <a:gd name="connsiteY1028" fmla="*/ 2597541 h 6858000"/>
              <a:gd name="connsiteX1029" fmla="*/ 2152729 w 12192002"/>
              <a:gd name="connsiteY1029" fmla="*/ 2864487 h 6858000"/>
              <a:gd name="connsiteX1030" fmla="*/ 2020609 w 12192002"/>
              <a:gd name="connsiteY1030" fmla="*/ 2539671 h 6858000"/>
              <a:gd name="connsiteX1031" fmla="*/ 2018920 w 12192002"/>
              <a:gd name="connsiteY1031" fmla="*/ 2536309 h 6858000"/>
              <a:gd name="connsiteX1032" fmla="*/ 1342441 w 12192002"/>
              <a:gd name="connsiteY1032" fmla="*/ 1173017 h 6858000"/>
              <a:gd name="connsiteX1033" fmla="*/ 1367925 w 12192002"/>
              <a:gd name="connsiteY1033" fmla="*/ 1135648 h 6858000"/>
              <a:gd name="connsiteX1034" fmla="*/ 1771401 w 12192002"/>
              <a:gd name="connsiteY1034" fmla="*/ 1806673 h 6858000"/>
              <a:gd name="connsiteX1035" fmla="*/ 1972385 w 12192002"/>
              <a:gd name="connsiteY1035" fmla="*/ 2198735 h 6858000"/>
              <a:gd name="connsiteX1036" fmla="*/ 2040892 w 12192002"/>
              <a:gd name="connsiteY1036" fmla="*/ 2405205 h 6858000"/>
              <a:gd name="connsiteX1037" fmla="*/ 2131689 w 12192002"/>
              <a:gd name="connsiteY1037" fmla="*/ 1936926 h 6858000"/>
              <a:gd name="connsiteX1038" fmla="*/ 2454820 w 12192002"/>
              <a:gd name="connsiteY1038" fmla="*/ 1248808 h 6858000"/>
              <a:gd name="connsiteX1039" fmla="*/ 2492512 w 12192002"/>
              <a:gd name="connsiteY1039" fmla="*/ 1302920 h 6858000"/>
              <a:gd name="connsiteX1040" fmla="*/ 2081216 w 12192002"/>
              <a:gd name="connsiteY1040" fmla="*/ 2527513 h 6858000"/>
              <a:gd name="connsiteX1041" fmla="*/ 2081211 w 12192002"/>
              <a:gd name="connsiteY1041" fmla="*/ 2528916 h 6858000"/>
              <a:gd name="connsiteX1042" fmla="*/ 2199067 w 12192002"/>
              <a:gd name="connsiteY1042" fmla="*/ 2884061 h 6858000"/>
              <a:gd name="connsiteX1043" fmla="*/ 3192586 w 12192002"/>
              <a:gd name="connsiteY1043" fmla="*/ 3411496 h 6858000"/>
              <a:gd name="connsiteX1044" fmla="*/ 3182620 w 12192002"/>
              <a:gd name="connsiteY1044" fmla="*/ 3483279 h 6858000"/>
              <a:gd name="connsiteX1045" fmla="*/ 2435119 w 12192002"/>
              <a:gd name="connsiteY1045" fmla="*/ 3080173 h 6858000"/>
              <a:gd name="connsiteX1046" fmla="*/ 2410152 w 12192002"/>
              <a:gd name="connsiteY1046" fmla="*/ 3063751 h 6858000"/>
              <a:gd name="connsiteX1047" fmla="*/ 2408099 w 12192002"/>
              <a:gd name="connsiteY1047" fmla="*/ 3064403 h 6858000"/>
              <a:gd name="connsiteX1048" fmla="*/ 2407218 w 12192002"/>
              <a:gd name="connsiteY1048" fmla="*/ 3070324 h 6858000"/>
              <a:gd name="connsiteX1049" fmla="*/ 2380138 w 12192002"/>
              <a:gd name="connsiteY1049" fmla="*/ 3099341 h 6858000"/>
              <a:gd name="connsiteX1050" fmla="*/ 1765923 w 12192002"/>
              <a:gd name="connsiteY1050" fmla="*/ 3581043 h 6858000"/>
              <a:gd name="connsiteX1051" fmla="*/ 1702258 w 12192002"/>
              <a:gd name="connsiteY1051" fmla="*/ 3612286 h 6858000"/>
              <a:gd name="connsiteX1052" fmla="*/ 1538370 w 12192002"/>
              <a:gd name="connsiteY1052" fmla="*/ 3811804 h 6858000"/>
              <a:gd name="connsiteX1053" fmla="*/ 542867 w 12192002"/>
              <a:gd name="connsiteY1053" fmla="*/ 4944092 h 6858000"/>
              <a:gd name="connsiteX1054" fmla="*/ 515800 w 12192002"/>
              <a:gd name="connsiteY1054" fmla="*/ 4862180 h 6858000"/>
              <a:gd name="connsiteX1055" fmla="*/ 909145 w 12192002"/>
              <a:gd name="connsiteY1055" fmla="*/ 4199225 h 6858000"/>
              <a:gd name="connsiteX1056" fmla="*/ 1214067 w 12192002"/>
              <a:gd name="connsiteY1056" fmla="*/ 3908561 h 6858000"/>
              <a:gd name="connsiteX1057" fmla="*/ 640967 w 12192002"/>
              <a:gd name="connsiteY1057" fmla="*/ 4105601 h 6858000"/>
              <a:gd name="connsiteX1058" fmla="*/ 112563 w 12192002"/>
              <a:gd name="connsiteY1058" fmla="*/ 4396952 h 6858000"/>
              <a:gd name="connsiteX1059" fmla="*/ 0 w 12192002"/>
              <a:gd name="connsiteY1059" fmla="*/ 4466006 h 6858000"/>
              <a:gd name="connsiteX1060" fmla="*/ 0 w 12192002"/>
              <a:gd name="connsiteY1060" fmla="*/ 4233763 h 6858000"/>
              <a:gd name="connsiteX1061" fmla="*/ 36881 w 12192002"/>
              <a:gd name="connsiteY1061" fmla="*/ 4200118 h 6858000"/>
              <a:gd name="connsiteX1062" fmla="*/ 910534 w 12192002"/>
              <a:gd name="connsiteY1062" fmla="*/ 3629753 h 6858000"/>
              <a:gd name="connsiteX1063" fmla="*/ 1578717 w 12192002"/>
              <a:gd name="connsiteY1063" fmla="*/ 3575982 h 6858000"/>
              <a:gd name="connsiteX1064" fmla="*/ 2338780 w 12192002"/>
              <a:gd name="connsiteY1064" fmla="*/ 3033725 h 6858000"/>
              <a:gd name="connsiteX1065" fmla="*/ 1807991 w 12192002"/>
              <a:gd name="connsiteY1065" fmla="*/ 2807184 h 6858000"/>
              <a:gd name="connsiteX1066" fmla="*/ 1416358 w 12192002"/>
              <a:gd name="connsiteY1066" fmla="*/ 3112571 h 6858000"/>
              <a:gd name="connsiteX1067" fmla="*/ 939066 w 12192002"/>
              <a:gd name="connsiteY1067" fmla="*/ 3378798 h 6858000"/>
              <a:gd name="connsiteX1068" fmla="*/ 115099 w 12192002"/>
              <a:gd name="connsiteY1068" fmla="*/ 3607650 h 6858000"/>
              <a:gd name="connsiteX1069" fmla="*/ 97284 w 12192002"/>
              <a:gd name="connsiteY1069" fmla="*/ 3520393 h 6858000"/>
              <a:gd name="connsiteX1070" fmla="*/ 922050 w 12192002"/>
              <a:gd name="connsiteY1070" fmla="*/ 3074867 h 6858000"/>
              <a:gd name="connsiteX1071" fmla="*/ 1405265 w 12192002"/>
              <a:gd name="connsiteY1071" fmla="*/ 3016319 h 6858000"/>
              <a:gd name="connsiteX1072" fmla="*/ 1407512 w 12192002"/>
              <a:gd name="connsiteY1072" fmla="*/ 3018001 h 6858000"/>
              <a:gd name="connsiteX1073" fmla="*/ 1726266 w 12192002"/>
              <a:gd name="connsiteY1073" fmla="*/ 2777274 h 6858000"/>
              <a:gd name="connsiteX1074" fmla="*/ 625390 w 12192002"/>
              <a:gd name="connsiteY1074" fmla="*/ 2514541 h 6858000"/>
              <a:gd name="connsiteX1075" fmla="*/ 619799 w 12192002"/>
              <a:gd name="connsiteY1075" fmla="*/ 2527180 h 6858000"/>
              <a:gd name="connsiteX1076" fmla="*/ 310030 w 12192002"/>
              <a:gd name="connsiteY1076" fmla="*/ 2771818 h 6858000"/>
              <a:gd name="connsiteX1077" fmla="*/ 173877 w 12192002"/>
              <a:gd name="connsiteY1077" fmla="*/ 2937056 h 6858000"/>
              <a:gd name="connsiteX1078" fmla="*/ 77889 w 12192002"/>
              <a:gd name="connsiteY1078" fmla="*/ 3138440 h 6858000"/>
              <a:gd name="connsiteX1079" fmla="*/ 0 w 12192002"/>
              <a:gd name="connsiteY1079" fmla="*/ 3271395 h 6858000"/>
              <a:gd name="connsiteX1080" fmla="*/ 0 w 12192002"/>
              <a:gd name="connsiteY1080" fmla="*/ 3153002 h 6858000"/>
              <a:gd name="connsiteX1081" fmla="*/ 2386 w 12192002"/>
              <a:gd name="connsiteY1081" fmla="*/ 3149203 h 6858000"/>
              <a:gd name="connsiteX1082" fmla="*/ 89753 w 12192002"/>
              <a:gd name="connsiteY1082" fmla="*/ 2987702 h 6858000"/>
              <a:gd name="connsiteX1083" fmla="*/ 76869 w 12192002"/>
              <a:gd name="connsiteY1083" fmla="*/ 3005404 h 6858000"/>
              <a:gd name="connsiteX1084" fmla="*/ 32049 w 12192002"/>
              <a:gd name="connsiteY1084" fmla="*/ 3065814 h 6858000"/>
              <a:gd name="connsiteX1085" fmla="*/ 0 w 12192002"/>
              <a:gd name="connsiteY1085" fmla="*/ 3108744 h 6858000"/>
              <a:gd name="connsiteX1086" fmla="*/ 0 w 12192002"/>
              <a:gd name="connsiteY1086" fmla="*/ 3058059 h 6858000"/>
              <a:gd name="connsiteX1087" fmla="*/ 7610 w 12192002"/>
              <a:gd name="connsiteY1087" fmla="*/ 3047889 h 6858000"/>
              <a:gd name="connsiteX1088" fmla="*/ 52419 w 12192002"/>
              <a:gd name="connsiteY1088" fmla="*/ 2987479 h 6858000"/>
              <a:gd name="connsiteX1089" fmla="*/ 59142 w 12192002"/>
              <a:gd name="connsiteY1089" fmla="*/ 2978488 h 6858000"/>
              <a:gd name="connsiteX1090" fmla="*/ 0 w 12192002"/>
              <a:gd name="connsiteY1090" fmla="*/ 3015334 h 6858000"/>
              <a:gd name="connsiteX1091" fmla="*/ 0 w 12192002"/>
              <a:gd name="connsiteY1091" fmla="*/ 2914286 h 6858000"/>
              <a:gd name="connsiteX1092" fmla="*/ 36383 w 12192002"/>
              <a:gd name="connsiteY1092" fmla="*/ 2901128 h 6858000"/>
              <a:gd name="connsiteX1093" fmla="*/ 156329 w 12192002"/>
              <a:gd name="connsiteY1093" fmla="*/ 2840533 h 6858000"/>
              <a:gd name="connsiteX1094" fmla="*/ 358355 w 12192002"/>
              <a:gd name="connsiteY1094" fmla="*/ 2620471 h 6858000"/>
              <a:gd name="connsiteX1095" fmla="*/ 510577 w 12192002"/>
              <a:gd name="connsiteY1095" fmla="*/ 2501244 h 6858000"/>
              <a:gd name="connsiteX1096" fmla="*/ 211967 w 12192002"/>
              <a:gd name="connsiteY1096" fmla="*/ 2479171 h 6858000"/>
              <a:gd name="connsiteX1097" fmla="*/ 0 w 12192002"/>
              <a:gd name="connsiteY1097" fmla="*/ 2476398 h 6858000"/>
              <a:gd name="connsiteX1098" fmla="*/ 0 w 12192002"/>
              <a:gd name="connsiteY1098" fmla="*/ 2389189 h 6858000"/>
              <a:gd name="connsiteX1099" fmla="*/ 103062 w 12192002"/>
              <a:gd name="connsiteY1099" fmla="*/ 2389518 h 6858000"/>
              <a:gd name="connsiteX1100" fmla="*/ 510734 w 12192002"/>
              <a:gd name="connsiteY1100" fmla="*/ 2416201 h 6858000"/>
              <a:gd name="connsiteX1101" fmla="*/ 279257 w 12192002"/>
              <a:gd name="connsiteY1101" fmla="*/ 2092102 h 6858000"/>
              <a:gd name="connsiteX1102" fmla="*/ 65265 w 12192002"/>
              <a:gd name="connsiteY1102" fmla="*/ 2006049 h 6858000"/>
              <a:gd name="connsiteX1103" fmla="*/ 0 w 12192002"/>
              <a:gd name="connsiteY1103" fmla="*/ 1982532 h 6858000"/>
              <a:gd name="connsiteX1104" fmla="*/ 0 w 12192002"/>
              <a:gd name="connsiteY1104" fmla="*/ 1912789 h 6858000"/>
              <a:gd name="connsiteX1105" fmla="*/ 97460 w 12192002"/>
              <a:gd name="connsiteY1105" fmla="*/ 1953725 h 6858000"/>
              <a:gd name="connsiteX1106" fmla="*/ 221272 w 12192002"/>
              <a:gd name="connsiteY1106" fmla="*/ 1980766 h 6858000"/>
              <a:gd name="connsiteX1107" fmla="*/ 116765 w 12192002"/>
              <a:gd name="connsiteY1107" fmla="*/ 1911033 h 6858000"/>
              <a:gd name="connsiteX1108" fmla="*/ 16405 w 12192002"/>
              <a:gd name="connsiteY1108" fmla="*/ 1803412 h 6858000"/>
              <a:gd name="connsiteX1109" fmla="*/ 0 w 12192002"/>
              <a:gd name="connsiteY1109" fmla="*/ 1784777 h 6858000"/>
              <a:gd name="connsiteX1110" fmla="*/ 0 w 12192002"/>
              <a:gd name="connsiteY1110" fmla="*/ 1740082 h 6858000"/>
              <a:gd name="connsiteX1111" fmla="*/ 39394 w 12192002"/>
              <a:gd name="connsiteY1111" fmla="*/ 1784856 h 6858000"/>
              <a:gd name="connsiteX1112" fmla="*/ 135813 w 12192002"/>
              <a:gd name="connsiteY1112" fmla="*/ 1888838 h 6858000"/>
              <a:gd name="connsiteX1113" fmla="*/ 242575 w 12192002"/>
              <a:gd name="connsiteY1113" fmla="*/ 1958841 h 6858000"/>
              <a:gd name="connsiteX1114" fmla="*/ 82197 w 12192002"/>
              <a:gd name="connsiteY1114" fmla="*/ 1754826 h 6858000"/>
              <a:gd name="connsiteX1115" fmla="*/ 0 w 12192002"/>
              <a:gd name="connsiteY1115" fmla="*/ 1679650 h 6858000"/>
              <a:gd name="connsiteX1116" fmla="*/ 0 w 12192002"/>
              <a:gd name="connsiteY1116" fmla="*/ 1602463 h 6858000"/>
              <a:gd name="connsiteX1117" fmla="*/ 84689 w 12192002"/>
              <a:gd name="connsiteY1117" fmla="*/ 1677442 h 6858000"/>
              <a:gd name="connsiteX1118" fmla="*/ 298437 w 12192002"/>
              <a:gd name="connsiteY1118" fmla="*/ 1968019 h 6858000"/>
              <a:gd name="connsiteX1119" fmla="*/ 227269 w 12192002"/>
              <a:gd name="connsiteY1119" fmla="*/ 1114064 h 6858000"/>
              <a:gd name="connsiteX1120" fmla="*/ 248003 w 12192002"/>
              <a:gd name="connsiteY1120" fmla="*/ 1089613 h 6858000"/>
              <a:gd name="connsiteX1121" fmla="*/ 427020 w 12192002"/>
              <a:gd name="connsiteY1121" fmla="*/ 1619803 h 6858000"/>
              <a:gd name="connsiteX1122" fmla="*/ 340345 w 12192002"/>
              <a:gd name="connsiteY1122" fmla="*/ 2027739 h 6858000"/>
              <a:gd name="connsiteX1123" fmla="*/ 360865 w 12192002"/>
              <a:gd name="connsiteY1123" fmla="*/ 2044827 h 6858000"/>
              <a:gd name="connsiteX1124" fmla="*/ 560414 w 12192002"/>
              <a:gd name="connsiteY1124" fmla="*/ 2421457 h 6858000"/>
              <a:gd name="connsiteX1125" fmla="*/ 1359703 w 12192002"/>
              <a:gd name="connsiteY1125" fmla="*/ 2578554 h 6858000"/>
              <a:gd name="connsiteX1126" fmla="*/ 1359422 w 12192002"/>
              <a:gd name="connsiteY1126" fmla="*/ 2577994 h 6858000"/>
              <a:gd name="connsiteX1127" fmla="*/ 828701 w 12192002"/>
              <a:gd name="connsiteY1127" fmla="*/ 1839520 h 6858000"/>
              <a:gd name="connsiteX1128" fmla="*/ 494427 w 12192002"/>
              <a:gd name="connsiteY1128" fmla="*/ 1092333 h 6858000"/>
              <a:gd name="connsiteX1129" fmla="*/ 506322 w 12192002"/>
              <a:gd name="connsiteY1129" fmla="*/ 1020997 h 6858000"/>
              <a:gd name="connsiteX1130" fmla="*/ 4570198 w 12192002"/>
              <a:gd name="connsiteY1130" fmla="*/ 978081 h 6858000"/>
              <a:gd name="connsiteX1131" fmla="*/ 4523691 w 12192002"/>
              <a:gd name="connsiteY1131" fmla="*/ 1127776 h 6858000"/>
              <a:gd name="connsiteX1132" fmla="*/ 4509875 w 12192002"/>
              <a:gd name="connsiteY1132" fmla="*/ 1167552 h 6858000"/>
              <a:gd name="connsiteX1133" fmla="*/ 4478168 w 12192002"/>
              <a:gd name="connsiteY1133" fmla="*/ 1260735 h 6858000"/>
              <a:gd name="connsiteX1134" fmla="*/ 4409309 w 12192002"/>
              <a:gd name="connsiteY1134" fmla="*/ 1666996 h 6858000"/>
              <a:gd name="connsiteX1135" fmla="*/ 4370031 w 12192002"/>
              <a:gd name="connsiteY1135" fmla="*/ 1955666 h 6858000"/>
              <a:gd name="connsiteX1136" fmla="*/ 4570198 w 12192002"/>
              <a:gd name="connsiteY1136" fmla="*/ 978081 h 6858000"/>
              <a:gd name="connsiteX1137" fmla="*/ 12149131 w 12192002"/>
              <a:gd name="connsiteY1137" fmla="*/ 959050 h 6858000"/>
              <a:gd name="connsiteX1138" fmla="*/ 12105664 w 12192002"/>
              <a:gd name="connsiteY1138" fmla="*/ 1006960 h 6858000"/>
              <a:gd name="connsiteX1139" fmla="*/ 11883102 w 12192002"/>
              <a:gd name="connsiteY1139" fmla="*/ 1184424 h 6858000"/>
              <a:gd name="connsiteX1140" fmla="*/ 11665174 w 12192002"/>
              <a:gd name="connsiteY1140" fmla="*/ 1317493 h 6858000"/>
              <a:gd name="connsiteX1141" fmla="*/ 11590337 w 12192002"/>
              <a:gd name="connsiteY1141" fmla="*/ 1348256 h 6858000"/>
              <a:gd name="connsiteX1142" fmla="*/ 11492588 w 12192002"/>
              <a:gd name="connsiteY1142" fmla="*/ 1390573 h 6858000"/>
              <a:gd name="connsiteX1143" fmla="*/ 11888865 w 12192002"/>
              <a:gd name="connsiteY1143" fmla="*/ 1220988 h 6858000"/>
              <a:gd name="connsiteX1144" fmla="*/ 12149131 w 12192002"/>
              <a:gd name="connsiteY1144" fmla="*/ 959050 h 6858000"/>
              <a:gd name="connsiteX1145" fmla="*/ 4557898 w 12192002"/>
              <a:gd name="connsiteY1145" fmla="*/ 900011 h 6858000"/>
              <a:gd name="connsiteX1146" fmla="*/ 4344840 w 12192002"/>
              <a:gd name="connsiteY1146" fmla="*/ 1922038 h 6858000"/>
              <a:gd name="connsiteX1147" fmla="*/ 4378710 w 12192002"/>
              <a:gd name="connsiteY1147" fmla="*/ 1665516 h 6858000"/>
              <a:gd name="connsiteX1148" fmla="*/ 4448798 w 12192002"/>
              <a:gd name="connsiteY1148" fmla="*/ 1253024 h 6858000"/>
              <a:gd name="connsiteX1149" fmla="*/ 4480315 w 12192002"/>
              <a:gd name="connsiteY1149" fmla="*/ 1158454 h 6858000"/>
              <a:gd name="connsiteX1150" fmla="*/ 4494133 w 12192002"/>
              <a:gd name="connsiteY1150" fmla="*/ 1118676 h 6858000"/>
              <a:gd name="connsiteX1151" fmla="*/ 4557898 w 12192002"/>
              <a:gd name="connsiteY1151" fmla="*/ 900011 h 6858000"/>
              <a:gd name="connsiteX1152" fmla="*/ 5870151 w 12192002"/>
              <a:gd name="connsiteY1152" fmla="*/ 898890 h 6858000"/>
              <a:gd name="connsiteX1153" fmla="*/ 5861335 w 12192002"/>
              <a:gd name="connsiteY1153" fmla="*/ 899177 h 6858000"/>
              <a:gd name="connsiteX1154" fmla="*/ 5843702 w 12192002"/>
              <a:gd name="connsiteY1154" fmla="*/ 899748 h 6858000"/>
              <a:gd name="connsiteX1155" fmla="*/ 5651107 w 12192002"/>
              <a:gd name="connsiteY1155" fmla="*/ 920306 h 6858000"/>
              <a:gd name="connsiteX1156" fmla="*/ 5459407 w 12192002"/>
              <a:gd name="connsiteY1156" fmla="*/ 940975 h 6858000"/>
              <a:gd name="connsiteX1157" fmla="*/ 5374846 w 12192002"/>
              <a:gd name="connsiteY1157" fmla="*/ 941988 h 6858000"/>
              <a:gd name="connsiteX1158" fmla="*/ 5256105 w 12192002"/>
              <a:gd name="connsiteY1158" fmla="*/ 945632 h 6858000"/>
              <a:gd name="connsiteX1159" fmla="*/ 5107071 w 12192002"/>
              <a:gd name="connsiteY1159" fmla="*/ 969720 h 6858000"/>
              <a:gd name="connsiteX1160" fmla="*/ 4998681 w 12192002"/>
              <a:gd name="connsiteY1160" fmla="*/ 988771 h 6858000"/>
              <a:gd name="connsiteX1161" fmla="*/ 5870151 w 12192002"/>
              <a:gd name="connsiteY1161" fmla="*/ 898890 h 6858000"/>
              <a:gd name="connsiteX1162" fmla="*/ 12190084 w 12192002"/>
              <a:gd name="connsiteY1162" fmla="*/ 854709 h 6858000"/>
              <a:gd name="connsiteX1163" fmla="*/ 12162947 w 12192002"/>
              <a:gd name="connsiteY1163" fmla="*/ 879275 h 6858000"/>
              <a:gd name="connsiteX1164" fmla="*/ 11721478 w 12192002"/>
              <a:gd name="connsiteY1164" fmla="*/ 1216434 h 6858000"/>
              <a:gd name="connsiteX1165" fmla="*/ 11680712 w 12192002"/>
              <a:gd name="connsiteY1165" fmla="*/ 1239730 h 6858000"/>
              <a:gd name="connsiteX1166" fmla="*/ 11505347 w 12192002"/>
              <a:gd name="connsiteY1166" fmla="*/ 1352837 h 6858000"/>
              <a:gd name="connsiteX1167" fmla="*/ 11580962 w 12192002"/>
              <a:gd name="connsiteY1167" fmla="*/ 1321759 h 6858000"/>
              <a:gd name="connsiteX1168" fmla="*/ 11654234 w 12192002"/>
              <a:gd name="connsiteY1168" fmla="*/ 1291618 h 6858000"/>
              <a:gd name="connsiteX1169" fmla="*/ 11867274 w 12192002"/>
              <a:gd name="connsiteY1169" fmla="*/ 1160983 h 6858000"/>
              <a:gd name="connsiteX1170" fmla="*/ 12086035 w 12192002"/>
              <a:gd name="connsiteY1170" fmla="*/ 986418 h 6858000"/>
              <a:gd name="connsiteX1171" fmla="*/ 12190084 w 12192002"/>
              <a:gd name="connsiteY1171" fmla="*/ 854709 h 6858000"/>
              <a:gd name="connsiteX1172" fmla="*/ 5504425 w 12192002"/>
              <a:gd name="connsiteY1172" fmla="*/ 848067 h 6858000"/>
              <a:gd name="connsiteX1173" fmla="*/ 4968849 w 12192002"/>
              <a:gd name="connsiteY1173" fmla="*/ 962318 h 6858000"/>
              <a:gd name="connsiteX1174" fmla="*/ 5104039 w 12192002"/>
              <a:gd name="connsiteY1174" fmla="*/ 940634 h 6858000"/>
              <a:gd name="connsiteX1175" fmla="*/ 5256311 w 12192002"/>
              <a:gd name="connsiteY1175" fmla="*/ 916490 h 6858000"/>
              <a:gd name="connsiteX1176" fmla="*/ 5377381 w 12192002"/>
              <a:gd name="connsiteY1176" fmla="*/ 912671 h 6858000"/>
              <a:gd name="connsiteX1177" fmla="*/ 5460148 w 12192002"/>
              <a:gd name="connsiteY1177" fmla="*/ 911442 h 6858000"/>
              <a:gd name="connsiteX1178" fmla="*/ 5648970 w 12192002"/>
              <a:gd name="connsiteY1178" fmla="*/ 891331 h 6858000"/>
              <a:gd name="connsiteX1179" fmla="*/ 5844807 w 12192002"/>
              <a:gd name="connsiteY1179" fmla="*/ 870718 h 6858000"/>
              <a:gd name="connsiteX1180" fmla="*/ 5862975 w 12192002"/>
              <a:gd name="connsiteY1180" fmla="*/ 869756 h 6858000"/>
              <a:gd name="connsiteX1181" fmla="*/ 5920887 w 12192002"/>
              <a:gd name="connsiteY1181" fmla="*/ 865929 h 6858000"/>
              <a:gd name="connsiteX1182" fmla="*/ 5504425 w 12192002"/>
              <a:gd name="connsiteY1182" fmla="*/ 848067 h 6858000"/>
              <a:gd name="connsiteX1183" fmla="*/ 8924104 w 12192002"/>
              <a:gd name="connsiteY1183" fmla="*/ 777000 h 6858000"/>
              <a:gd name="connsiteX1184" fmla="*/ 8921999 w 12192002"/>
              <a:gd name="connsiteY1184" fmla="*/ 794136 h 6858000"/>
              <a:gd name="connsiteX1185" fmla="*/ 8916066 w 12192002"/>
              <a:gd name="connsiteY1185" fmla="*/ 843129 h 6858000"/>
              <a:gd name="connsiteX1186" fmla="*/ 8909852 w 12192002"/>
              <a:gd name="connsiteY1186" fmla="*/ 1005313 h 6858000"/>
              <a:gd name="connsiteX1187" fmla="*/ 8936982 w 12192002"/>
              <a:gd name="connsiteY1187" fmla="*/ 1614896 h 6858000"/>
              <a:gd name="connsiteX1188" fmla="*/ 8939706 w 12192002"/>
              <a:gd name="connsiteY1188" fmla="*/ 1632791 h 6858000"/>
              <a:gd name="connsiteX1189" fmla="*/ 8946691 w 12192002"/>
              <a:gd name="connsiteY1189" fmla="*/ 1680170 h 6858000"/>
              <a:gd name="connsiteX1190" fmla="*/ 8947643 w 12192002"/>
              <a:gd name="connsiteY1190" fmla="*/ 1649028 h 6858000"/>
              <a:gd name="connsiteX1191" fmla="*/ 8931687 w 12192002"/>
              <a:gd name="connsiteY1191" fmla="*/ 871628 h 6858000"/>
              <a:gd name="connsiteX1192" fmla="*/ 8929804 w 12192002"/>
              <a:gd name="connsiteY1192" fmla="*/ 850229 h 6858000"/>
              <a:gd name="connsiteX1193" fmla="*/ 8924104 w 12192002"/>
              <a:gd name="connsiteY1193" fmla="*/ 777000 h 6858000"/>
              <a:gd name="connsiteX1194" fmla="*/ 8951219 w 12192002"/>
              <a:gd name="connsiteY1194" fmla="*/ 764662 h 6858000"/>
              <a:gd name="connsiteX1195" fmla="*/ 8957270 w 12192002"/>
              <a:gd name="connsiteY1195" fmla="*/ 847698 h 6858000"/>
              <a:gd name="connsiteX1196" fmla="*/ 8959153 w 12192002"/>
              <a:gd name="connsiteY1196" fmla="*/ 869097 h 6858000"/>
              <a:gd name="connsiteX1197" fmla="*/ 8976081 w 12192002"/>
              <a:gd name="connsiteY1197" fmla="*/ 1619865 h 6858000"/>
              <a:gd name="connsiteX1198" fmla="*/ 8951219 w 12192002"/>
              <a:gd name="connsiteY1198" fmla="*/ 764662 h 6858000"/>
              <a:gd name="connsiteX1199" fmla="*/ 8898081 w 12192002"/>
              <a:gd name="connsiteY1199" fmla="*/ 630137 h 6858000"/>
              <a:gd name="connsiteX1200" fmla="*/ 8910095 w 12192002"/>
              <a:gd name="connsiteY1200" fmla="*/ 1626691 h 6858000"/>
              <a:gd name="connsiteX1201" fmla="*/ 8908822 w 12192002"/>
              <a:gd name="connsiteY1201" fmla="*/ 1619067 h 6858000"/>
              <a:gd name="connsiteX1202" fmla="*/ 8881669 w 12192002"/>
              <a:gd name="connsiteY1202" fmla="*/ 1004967 h 6858000"/>
              <a:gd name="connsiteX1203" fmla="*/ 8888265 w 12192002"/>
              <a:gd name="connsiteY1203" fmla="*/ 840369 h 6858000"/>
              <a:gd name="connsiteX1204" fmla="*/ 8894429 w 12192002"/>
              <a:gd name="connsiteY1204" fmla="*/ 790831 h 6858000"/>
              <a:gd name="connsiteX1205" fmla="*/ 8898081 w 12192002"/>
              <a:gd name="connsiteY1205" fmla="*/ 630137 h 6858000"/>
              <a:gd name="connsiteX1206" fmla="*/ 11491396 w 12192002"/>
              <a:gd name="connsiteY1206" fmla="*/ 623931 h 6858000"/>
              <a:gd name="connsiteX1207" fmla="*/ 11413329 w 12192002"/>
              <a:gd name="connsiteY1207" fmla="*/ 662344 h 6858000"/>
              <a:gd name="connsiteX1208" fmla="*/ 10966547 w 12192002"/>
              <a:gd name="connsiteY1208" fmla="*/ 818916 h 6858000"/>
              <a:gd name="connsiteX1209" fmla="*/ 10498883 w 12192002"/>
              <a:gd name="connsiteY1209" fmla="*/ 1111507 h 6858000"/>
              <a:gd name="connsiteX1210" fmla="*/ 10671292 w 12192002"/>
              <a:gd name="connsiteY1210" fmla="*/ 1035777 h 6858000"/>
              <a:gd name="connsiteX1211" fmla="*/ 10685894 w 12192002"/>
              <a:gd name="connsiteY1211" fmla="*/ 1027151 h 6858000"/>
              <a:gd name="connsiteX1212" fmla="*/ 11104337 w 12192002"/>
              <a:gd name="connsiteY1212" fmla="*/ 817377 h 6858000"/>
              <a:gd name="connsiteX1213" fmla="*/ 11491396 w 12192002"/>
              <a:gd name="connsiteY1213" fmla="*/ 623931 h 6858000"/>
              <a:gd name="connsiteX1214" fmla="*/ 10779304 w 12192002"/>
              <a:gd name="connsiteY1214" fmla="*/ 584486 h 6858000"/>
              <a:gd name="connsiteX1215" fmla="*/ 10658378 w 12192002"/>
              <a:gd name="connsiteY1215" fmla="*/ 772788 h 6858000"/>
              <a:gd name="connsiteX1216" fmla="*/ 10475581 w 12192002"/>
              <a:gd name="connsiteY1216" fmla="*/ 1070739 h 6858000"/>
              <a:gd name="connsiteX1217" fmla="*/ 10735178 w 12192002"/>
              <a:gd name="connsiteY1217" fmla="*/ 693281 h 6858000"/>
              <a:gd name="connsiteX1218" fmla="*/ 10132488 w 12192002"/>
              <a:gd name="connsiteY1218" fmla="*/ 518596 h 6858000"/>
              <a:gd name="connsiteX1219" fmla="*/ 9879465 w 12192002"/>
              <a:gd name="connsiteY1219" fmla="*/ 567273 h 6858000"/>
              <a:gd name="connsiteX1220" fmla="*/ 9364243 w 12192002"/>
              <a:gd name="connsiteY1220" fmla="*/ 809468 h 6858000"/>
              <a:gd name="connsiteX1221" fmla="*/ 9366655 w 12192002"/>
              <a:gd name="connsiteY1221" fmla="*/ 809848 h 6858000"/>
              <a:gd name="connsiteX1222" fmla="*/ 9914233 w 12192002"/>
              <a:gd name="connsiteY1222" fmla="*/ 596159 h 6858000"/>
              <a:gd name="connsiteX1223" fmla="*/ 10264524 w 12192002"/>
              <a:gd name="connsiteY1223" fmla="*/ 501747 h 6858000"/>
              <a:gd name="connsiteX1224" fmla="*/ 9922837 w 12192002"/>
              <a:gd name="connsiteY1224" fmla="*/ 622979 h 6858000"/>
              <a:gd name="connsiteX1225" fmla="*/ 9416908 w 12192002"/>
              <a:gd name="connsiteY1225" fmla="*/ 818889 h 6858000"/>
              <a:gd name="connsiteX1226" fmla="*/ 9418234 w 12192002"/>
              <a:gd name="connsiteY1226" fmla="*/ 818810 h 6858000"/>
              <a:gd name="connsiteX1227" fmla="*/ 10264524 w 12192002"/>
              <a:gd name="connsiteY1227" fmla="*/ 501747 h 6858000"/>
              <a:gd name="connsiteX1228" fmla="*/ 10802699 w 12192002"/>
              <a:gd name="connsiteY1228" fmla="*/ 488163 h 6858000"/>
              <a:gd name="connsiteX1229" fmla="*/ 10618739 w 12192002"/>
              <a:gd name="connsiteY1229" fmla="*/ 734118 h 6858000"/>
              <a:gd name="connsiteX1230" fmla="*/ 10604580 w 12192002"/>
              <a:gd name="connsiteY1230" fmla="*/ 753877 h 6858000"/>
              <a:gd name="connsiteX1231" fmla="*/ 10529643 w 12192002"/>
              <a:gd name="connsiteY1231" fmla="*/ 867004 h 6858000"/>
              <a:gd name="connsiteX1232" fmla="*/ 10462194 w 12192002"/>
              <a:gd name="connsiteY1232" fmla="*/ 1035452 h 6858000"/>
              <a:gd name="connsiteX1233" fmla="*/ 10635117 w 12192002"/>
              <a:gd name="connsiteY1233" fmla="*/ 757788 h 6858000"/>
              <a:gd name="connsiteX1234" fmla="*/ 10802699 w 12192002"/>
              <a:gd name="connsiteY1234" fmla="*/ 488163 h 6858000"/>
              <a:gd name="connsiteX1235" fmla="*/ 10359107 w 12192002"/>
              <a:gd name="connsiteY1235" fmla="*/ 485136 h 6858000"/>
              <a:gd name="connsiteX1236" fmla="*/ 9515108 w 12192002"/>
              <a:gd name="connsiteY1236" fmla="*/ 825701 h 6858000"/>
              <a:gd name="connsiteX1237" fmla="*/ 10359107 w 12192002"/>
              <a:gd name="connsiteY1237" fmla="*/ 485136 h 6858000"/>
              <a:gd name="connsiteX1238" fmla="*/ 11886089 w 12192002"/>
              <a:gd name="connsiteY1238" fmla="*/ 483936 h 6858000"/>
              <a:gd name="connsiteX1239" fmla="*/ 11622890 w 12192002"/>
              <a:gd name="connsiteY1239" fmla="*/ 661575 h 6858000"/>
              <a:gd name="connsiteX1240" fmla="*/ 11038640 w 12192002"/>
              <a:gd name="connsiteY1240" fmla="*/ 996875 h 6858000"/>
              <a:gd name="connsiteX1241" fmla="*/ 10561310 w 12192002"/>
              <a:gd name="connsiteY1241" fmla="*/ 1145020 h 6858000"/>
              <a:gd name="connsiteX1242" fmla="*/ 10675127 w 12192002"/>
              <a:gd name="connsiteY1242" fmla="*/ 1163586 h 6858000"/>
              <a:gd name="connsiteX1243" fmla="*/ 11120351 w 12192002"/>
              <a:gd name="connsiteY1243" fmla="*/ 990907 h 6858000"/>
              <a:gd name="connsiteX1244" fmla="*/ 11648506 w 12192002"/>
              <a:gd name="connsiteY1244" fmla="*/ 680145 h 6858000"/>
              <a:gd name="connsiteX1245" fmla="*/ 11886089 w 12192002"/>
              <a:gd name="connsiteY1245" fmla="*/ 483936 h 6858000"/>
              <a:gd name="connsiteX1246" fmla="*/ 3607114 w 12192002"/>
              <a:gd name="connsiteY1246" fmla="*/ 467441 h 6858000"/>
              <a:gd name="connsiteX1247" fmla="*/ 3296242 w 12192002"/>
              <a:gd name="connsiteY1247" fmla="*/ 807991 h 6858000"/>
              <a:gd name="connsiteX1248" fmla="*/ 3174674 w 12192002"/>
              <a:gd name="connsiteY1248" fmla="*/ 919759 h 6858000"/>
              <a:gd name="connsiteX1249" fmla="*/ 3042978 w 12192002"/>
              <a:gd name="connsiteY1249" fmla="*/ 1054894 h 6858000"/>
              <a:gd name="connsiteX1250" fmla="*/ 2968914 w 12192002"/>
              <a:gd name="connsiteY1250" fmla="*/ 1133756 h 6858000"/>
              <a:gd name="connsiteX1251" fmla="*/ 3103823 w 12192002"/>
              <a:gd name="connsiteY1251" fmla="*/ 1026814 h 6858000"/>
              <a:gd name="connsiteX1252" fmla="*/ 3607114 w 12192002"/>
              <a:gd name="connsiteY1252" fmla="*/ 467441 h 6858000"/>
              <a:gd name="connsiteX1253" fmla="*/ 10784544 w 12192002"/>
              <a:gd name="connsiteY1253" fmla="*/ 465669 h 6858000"/>
              <a:gd name="connsiteX1254" fmla="*/ 10426419 w 12192002"/>
              <a:gd name="connsiteY1254" fmla="*/ 1062158 h 6858000"/>
              <a:gd name="connsiteX1255" fmla="*/ 10471732 w 12192002"/>
              <a:gd name="connsiteY1255" fmla="*/ 921679 h 6858000"/>
              <a:gd name="connsiteX1256" fmla="*/ 10504824 w 12192002"/>
              <a:gd name="connsiteY1256" fmla="*/ 852631 h 6858000"/>
              <a:gd name="connsiteX1257" fmla="*/ 10582237 w 12192002"/>
              <a:gd name="connsiteY1257" fmla="*/ 736692 h 6858000"/>
              <a:gd name="connsiteX1258" fmla="*/ 10596401 w 12192002"/>
              <a:gd name="connsiteY1258" fmla="*/ 716935 h 6858000"/>
              <a:gd name="connsiteX1259" fmla="*/ 10784544 w 12192002"/>
              <a:gd name="connsiteY1259" fmla="*/ 465669 h 6858000"/>
              <a:gd name="connsiteX1260" fmla="*/ 11916494 w 12192002"/>
              <a:gd name="connsiteY1260" fmla="*/ 422768 h 6858000"/>
              <a:gd name="connsiteX1261" fmla="*/ 11703185 w 12192002"/>
              <a:gd name="connsiteY1261" fmla="*/ 528178 h 6858000"/>
              <a:gd name="connsiteX1262" fmla="*/ 11680755 w 12192002"/>
              <a:gd name="connsiteY1262" fmla="*/ 543149 h 6858000"/>
              <a:gd name="connsiteX1263" fmla="*/ 11116818 w 12192002"/>
              <a:gd name="connsiteY1263" fmla="*/ 842623 h 6858000"/>
              <a:gd name="connsiteX1264" fmla="*/ 10700164 w 12192002"/>
              <a:gd name="connsiteY1264" fmla="*/ 1051220 h 6858000"/>
              <a:gd name="connsiteX1265" fmla="*/ 10685570 w 12192002"/>
              <a:gd name="connsiteY1265" fmla="*/ 1059849 h 6858000"/>
              <a:gd name="connsiteX1266" fmla="*/ 10584288 w 12192002"/>
              <a:gd name="connsiteY1266" fmla="*/ 1113543 h 6858000"/>
              <a:gd name="connsiteX1267" fmla="*/ 11026698 w 12192002"/>
              <a:gd name="connsiteY1267" fmla="*/ 971858 h 6858000"/>
              <a:gd name="connsiteX1268" fmla="*/ 11607604 w 12192002"/>
              <a:gd name="connsiteY1268" fmla="*/ 638368 h 6858000"/>
              <a:gd name="connsiteX1269" fmla="*/ 11919452 w 12192002"/>
              <a:gd name="connsiteY1269" fmla="*/ 423380 h 6858000"/>
              <a:gd name="connsiteX1270" fmla="*/ 11916494 w 12192002"/>
              <a:gd name="connsiteY1270" fmla="*/ 422768 h 6858000"/>
              <a:gd name="connsiteX1271" fmla="*/ 8148168 w 12192002"/>
              <a:gd name="connsiteY1271" fmla="*/ 416949 h 6858000"/>
              <a:gd name="connsiteX1272" fmla="*/ 7862052 w 12192002"/>
              <a:gd name="connsiteY1272" fmla="*/ 694330 h 6858000"/>
              <a:gd name="connsiteX1273" fmla="*/ 7808002 w 12192002"/>
              <a:gd name="connsiteY1273" fmla="*/ 759654 h 6858000"/>
              <a:gd name="connsiteX1274" fmla="*/ 8295299 w 12192002"/>
              <a:gd name="connsiteY1274" fmla="*/ 416143 h 6858000"/>
              <a:gd name="connsiteX1275" fmla="*/ 8309124 w 12192002"/>
              <a:gd name="connsiteY1275" fmla="*/ 534021 h 6858000"/>
              <a:gd name="connsiteX1276" fmla="*/ 8293154 w 12192002"/>
              <a:gd name="connsiteY1276" fmla="*/ 672115 h 6858000"/>
              <a:gd name="connsiteX1277" fmla="*/ 8279099 w 12192002"/>
              <a:gd name="connsiteY1277" fmla="*/ 769176 h 6858000"/>
              <a:gd name="connsiteX1278" fmla="*/ 8309186 w 12192002"/>
              <a:gd name="connsiteY1278" fmla="*/ 1060039 h 6858000"/>
              <a:gd name="connsiteX1279" fmla="*/ 8410512 w 12192002"/>
              <a:gd name="connsiteY1279" fmla="*/ 1511108 h 6858000"/>
              <a:gd name="connsiteX1280" fmla="*/ 8351657 w 12192002"/>
              <a:gd name="connsiteY1280" fmla="*/ 521768 h 6858000"/>
              <a:gd name="connsiteX1281" fmla="*/ 8295299 w 12192002"/>
              <a:gd name="connsiteY1281" fmla="*/ 416143 h 6858000"/>
              <a:gd name="connsiteX1282" fmla="*/ 8266483 w 12192002"/>
              <a:gd name="connsiteY1282" fmla="*/ 414244 h 6858000"/>
              <a:gd name="connsiteX1283" fmla="*/ 8343425 w 12192002"/>
              <a:gd name="connsiteY1283" fmla="*/ 1357811 h 6858000"/>
              <a:gd name="connsiteX1284" fmla="*/ 8282114 w 12192002"/>
              <a:gd name="connsiteY1284" fmla="*/ 1064671 h 6858000"/>
              <a:gd name="connsiteX1285" fmla="*/ 8251298 w 12192002"/>
              <a:gd name="connsiteY1285" fmla="*/ 766414 h 6858000"/>
              <a:gd name="connsiteX1286" fmla="*/ 8265729 w 12192002"/>
              <a:gd name="connsiteY1286" fmla="*/ 666939 h 6858000"/>
              <a:gd name="connsiteX1287" fmla="*/ 8281494 w 12192002"/>
              <a:gd name="connsiteY1287" fmla="*/ 533909 h 6858000"/>
              <a:gd name="connsiteX1288" fmla="*/ 8266483 w 12192002"/>
              <a:gd name="connsiteY1288" fmla="*/ 414244 h 6858000"/>
              <a:gd name="connsiteX1289" fmla="*/ 8140802 w 12192002"/>
              <a:gd name="connsiteY1289" fmla="*/ 388720 h 6858000"/>
              <a:gd name="connsiteX1290" fmla="*/ 7860379 w 12192002"/>
              <a:gd name="connsiteY1290" fmla="*/ 596411 h 6858000"/>
              <a:gd name="connsiteX1291" fmla="*/ 7737688 w 12192002"/>
              <a:gd name="connsiteY1291" fmla="*/ 790400 h 6858000"/>
              <a:gd name="connsiteX1292" fmla="*/ 7726885 w 12192002"/>
              <a:gd name="connsiteY1292" fmla="*/ 812869 h 6858000"/>
              <a:gd name="connsiteX1293" fmla="*/ 7840490 w 12192002"/>
              <a:gd name="connsiteY1293" fmla="*/ 676832 h 6858000"/>
              <a:gd name="connsiteX1294" fmla="*/ 8140802 w 12192002"/>
              <a:gd name="connsiteY1294" fmla="*/ 388720 h 6858000"/>
              <a:gd name="connsiteX1295" fmla="*/ 3744487 w 12192002"/>
              <a:gd name="connsiteY1295" fmla="*/ 383136 h 6858000"/>
              <a:gd name="connsiteX1296" fmla="*/ 3970213 w 12192002"/>
              <a:gd name="connsiteY1296" fmla="*/ 995559 h 6858000"/>
              <a:gd name="connsiteX1297" fmla="*/ 3744487 w 12192002"/>
              <a:gd name="connsiteY1297" fmla="*/ 383136 h 6858000"/>
              <a:gd name="connsiteX1298" fmla="*/ 3624562 w 12192002"/>
              <a:gd name="connsiteY1298" fmla="*/ 367041 h 6858000"/>
              <a:gd name="connsiteX1299" fmla="*/ 3489712 w 12192002"/>
              <a:gd name="connsiteY1299" fmla="*/ 485386 h 6858000"/>
              <a:gd name="connsiteX1300" fmla="*/ 3182994 w 12192002"/>
              <a:gd name="connsiteY1300" fmla="*/ 828265 h 6858000"/>
              <a:gd name="connsiteX1301" fmla="*/ 2892114 w 12192002"/>
              <a:gd name="connsiteY1301" fmla="*/ 1172635 h 6858000"/>
              <a:gd name="connsiteX1302" fmla="*/ 3021459 w 12192002"/>
              <a:gd name="connsiteY1302" fmla="*/ 1035385 h 6858000"/>
              <a:gd name="connsiteX1303" fmla="*/ 3153873 w 12192002"/>
              <a:gd name="connsiteY1303" fmla="*/ 898971 h 6858000"/>
              <a:gd name="connsiteX1304" fmla="*/ 3276511 w 12192002"/>
              <a:gd name="connsiteY1304" fmla="*/ 786423 h 6858000"/>
              <a:gd name="connsiteX1305" fmla="*/ 3584154 w 12192002"/>
              <a:gd name="connsiteY1305" fmla="*/ 448218 h 6858000"/>
              <a:gd name="connsiteX1306" fmla="*/ 3624562 w 12192002"/>
              <a:gd name="connsiteY1306" fmla="*/ 367041 h 6858000"/>
              <a:gd name="connsiteX1307" fmla="*/ 3766672 w 12192002"/>
              <a:gd name="connsiteY1307" fmla="*/ 359429 h 6858000"/>
              <a:gd name="connsiteX1308" fmla="*/ 3996338 w 12192002"/>
              <a:gd name="connsiteY1308" fmla="*/ 968237 h 6858000"/>
              <a:gd name="connsiteX1309" fmla="*/ 3766672 w 12192002"/>
              <a:gd name="connsiteY1309" fmla="*/ 359429 h 6858000"/>
              <a:gd name="connsiteX1310" fmla="*/ 5805386 w 12192002"/>
              <a:gd name="connsiteY1310" fmla="*/ 239240 h 6858000"/>
              <a:gd name="connsiteX1311" fmla="*/ 5736947 w 12192002"/>
              <a:gd name="connsiteY1311" fmla="*/ 261367 h 6858000"/>
              <a:gd name="connsiteX1312" fmla="*/ 5427012 w 12192002"/>
              <a:gd name="connsiteY1312" fmla="*/ 311272 h 6858000"/>
              <a:gd name="connsiteX1313" fmla="*/ 5147818 w 12192002"/>
              <a:gd name="connsiteY1313" fmla="*/ 322112 h 6858000"/>
              <a:gd name="connsiteX1314" fmla="*/ 5060854 w 12192002"/>
              <a:gd name="connsiteY1314" fmla="*/ 311882 h 6858000"/>
              <a:gd name="connsiteX1315" fmla="*/ 4945989 w 12192002"/>
              <a:gd name="connsiteY1315" fmla="*/ 300516 h 6858000"/>
              <a:gd name="connsiteX1316" fmla="*/ 5410479 w 12192002"/>
              <a:gd name="connsiteY1316" fmla="*/ 348434 h 6858000"/>
              <a:gd name="connsiteX1317" fmla="*/ 5805386 w 12192002"/>
              <a:gd name="connsiteY1317" fmla="*/ 239240 h 6858000"/>
              <a:gd name="connsiteX1318" fmla="*/ 5905192 w 12192002"/>
              <a:gd name="connsiteY1318" fmla="*/ 163079 h 6858000"/>
              <a:gd name="connsiteX1319" fmla="*/ 5865655 w 12192002"/>
              <a:gd name="connsiteY1319" fmla="*/ 171901 h 6858000"/>
              <a:gd name="connsiteX1320" fmla="*/ 5259740 w 12192002"/>
              <a:gd name="connsiteY1320" fmla="*/ 257013 h 6858000"/>
              <a:gd name="connsiteX1321" fmla="*/ 5208466 w 12192002"/>
              <a:gd name="connsiteY1321" fmla="*/ 257550 h 6858000"/>
              <a:gd name="connsiteX1322" fmla="*/ 4980204 w 12192002"/>
              <a:gd name="connsiteY1322" fmla="*/ 271903 h 6858000"/>
              <a:gd name="connsiteX1323" fmla="*/ 5068068 w 12192002"/>
              <a:gd name="connsiteY1323" fmla="*/ 282244 h 6858000"/>
              <a:gd name="connsiteX1324" fmla="*/ 5153231 w 12192002"/>
              <a:gd name="connsiteY1324" fmla="*/ 292240 h 6858000"/>
              <a:gd name="connsiteX1325" fmla="*/ 5426491 w 12192002"/>
              <a:gd name="connsiteY1325" fmla="*/ 281128 h 6858000"/>
              <a:gd name="connsiteX1326" fmla="*/ 5731211 w 12192002"/>
              <a:gd name="connsiteY1326" fmla="*/ 231951 h 6858000"/>
              <a:gd name="connsiteX1327" fmla="*/ 5905192 w 12192002"/>
              <a:gd name="connsiteY1327" fmla="*/ 163079 h 6858000"/>
              <a:gd name="connsiteX1328" fmla="*/ 5944437 w 12192002"/>
              <a:gd name="connsiteY1328" fmla="*/ 113829 h 6858000"/>
              <a:gd name="connsiteX1329" fmla="*/ 5825032 w 12192002"/>
              <a:gd name="connsiteY1329" fmla="*/ 146405 h 6858000"/>
              <a:gd name="connsiteX1330" fmla="*/ 4955599 w 12192002"/>
              <a:gd name="connsiteY1330" fmla="*/ 247008 h 6858000"/>
              <a:gd name="connsiteX1331" fmla="*/ 5210103 w 12192002"/>
              <a:gd name="connsiteY1331" fmla="*/ 228123 h 6858000"/>
              <a:gd name="connsiteX1332" fmla="*/ 5261015 w 12192002"/>
              <a:gd name="connsiteY1332" fmla="*/ 227087 h 6858000"/>
              <a:gd name="connsiteX1333" fmla="*/ 5861181 w 12192002"/>
              <a:gd name="connsiteY1333" fmla="*/ 143093 h 6858000"/>
              <a:gd name="connsiteX1334" fmla="*/ 5961252 w 12192002"/>
              <a:gd name="connsiteY1334" fmla="*/ 114820 h 6858000"/>
              <a:gd name="connsiteX1335" fmla="*/ 5944437 w 12192002"/>
              <a:gd name="connsiteY1335" fmla="*/ 113829 h 6858000"/>
              <a:gd name="connsiteX1336" fmla="*/ 9095810 w 12192002"/>
              <a:gd name="connsiteY1336" fmla="*/ 0 h 6858000"/>
              <a:gd name="connsiteX1337" fmla="*/ 9215999 w 12192002"/>
              <a:gd name="connsiteY1337" fmla="*/ 0 h 6858000"/>
              <a:gd name="connsiteX1338" fmla="*/ 9250991 w 12192002"/>
              <a:gd name="connsiteY1338" fmla="*/ 17650 h 6858000"/>
              <a:gd name="connsiteX1339" fmla="*/ 9551793 w 12192002"/>
              <a:gd name="connsiteY1339" fmla="*/ 69947 h 6858000"/>
              <a:gd name="connsiteX1340" fmla="*/ 10211701 w 12192002"/>
              <a:gd name="connsiteY1340" fmla="*/ 15192 h 6858000"/>
              <a:gd name="connsiteX1341" fmla="*/ 9665014 w 12192002"/>
              <a:gd name="connsiteY1341" fmla="*/ 41266 h 6858000"/>
              <a:gd name="connsiteX1342" fmla="*/ 9382567 w 12192002"/>
              <a:gd name="connsiteY1342" fmla="*/ 18583 h 6858000"/>
              <a:gd name="connsiteX1343" fmla="*/ 9283159 w 12192002"/>
              <a:gd name="connsiteY1343" fmla="*/ 0 h 6858000"/>
              <a:gd name="connsiteX1344" fmla="*/ 9469266 w 12192002"/>
              <a:gd name="connsiteY1344" fmla="*/ 0 h 6858000"/>
              <a:gd name="connsiteX1345" fmla="*/ 9504117 w 12192002"/>
              <a:gd name="connsiteY1345" fmla="*/ 4274 h 6858000"/>
              <a:gd name="connsiteX1346" fmla="*/ 9667223 w 12192002"/>
              <a:gd name="connsiteY1346" fmla="*/ 13232 h 6858000"/>
              <a:gd name="connsiteX1347" fmla="*/ 9887703 w 12192002"/>
              <a:gd name="connsiteY1347" fmla="*/ 12601 h 6858000"/>
              <a:gd name="connsiteX1348" fmla="*/ 10088930 w 12192002"/>
              <a:gd name="connsiteY1348" fmla="*/ 0 h 6858000"/>
              <a:gd name="connsiteX1349" fmla="*/ 10544171 w 12192002"/>
              <a:gd name="connsiteY1349" fmla="*/ 0 h 6858000"/>
              <a:gd name="connsiteX1350" fmla="*/ 10392396 w 12192002"/>
              <a:gd name="connsiteY1350" fmla="*/ 36772 h 6858000"/>
              <a:gd name="connsiteX1351" fmla="*/ 9413803 w 12192002"/>
              <a:gd name="connsiteY1351" fmla="*/ 131277 h 6858000"/>
              <a:gd name="connsiteX1352" fmla="*/ 9174626 w 12192002"/>
              <a:gd name="connsiteY1352" fmla="*/ 44983 h 6858000"/>
              <a:gd name="connsiteX1353" fmla="*/ 8474998 w 12192002"/>
              <a:gd name="connsiteY1353" fmla="*/ 0 h 6858000"/>
              <a:gd name="connsiteX1354" fmla="*/ 8573502 w 12192002"/>
              <a:gd name="connsiteY1354" fmla="*/ 0 h 6858000"/>
              <a:gd name="connsiteX1355" fmla="*/ 8659539 w 12192002"/>
              <a:gd name="connsiteY1355" fmla="*/ 117664 h 6858000"/>
              <a:gd name="connsiteX1356" fmla="*/ 9248507 w 12192002"/>
              <a:gd name="connsiteY1356" fmla="*/ 743734 h 6858000"/>
              <a:gd name="connsiteX1357" fmla="*/ 9309457 w 12192002"/>
              <a:gd name="connsiteY1357" fmla="*/ 795932 h 6858000"/>
              <a:gd name="connsiteX1358" fmla="*/ 9785496 w 12192002"/>
              <a:gd name="connsiteY1358" fmla="*/ 530713 h 6858000"/>
              <a:gd name="connsiteX1359" fmla="*/ 10482828 w 12192002"/>
              <a:gd name="connsiteY1359" fmla="*/ 399738 h 6858000"/>
              <a:gd name="connsiteX1360" fmla="*/ 10468382 w 12192002"/>
              <a:gd name="connsiteY1360" fmla="*/ 461219 h 6858000"/>
              <a:gd name="connsiteX1361" fmla="*/ 9430790 w 12192002"/>
              <a:gd name="connsiteY1361" fmla="*/ 895589 h 6858000"/>
              <a:gd name="connsiteX1362" fmla="*/ 10019780 w 12192002"/>
              <a:gd name="connsiteY1362" fmla="*/ 1298815 h 6858000"/>
              <a:gd name="connsiteX1363" fmla="*/ 10372218 w 12192002"/>
              <a:gd name="connsiteY1363" fmla="*/ 1146081 h 6858000"/>
              <a:gd name="connsiteX1364" fmla="*/ 10896429 w 12192002"/>
              <a:gd name="connsiteY1364" fmla="*/ 310883 h 6858000"/>
              <a:gd name="connsiteX1365" fmla="*/ 10919735 w 12192002"/>
              <a:gd name="connsiteY1365" fmla="*/ 318176 h 6858000"/>
              <a:gd name="connsiteX1366" fmla="*/ 10637064 w 12192002"/>
              <a:gd name="connsiteY1366" fmla="*/ 935661 h 6858000"/>
              <a:gd name="connsiteX1367" fmla="*/ 10516995 w 12192002"/>
              <a:gd name="connsiteY1367" fmla="*/ 1070245 h 6858000"/>
              <a:gd name="connsiteX1368" fmla="*/ 10868835 w 12192002"/>
              <a:gd name="connsiteY1368" fmla="*/ 815534 h 6858000"/>
              <a:gd name="connsiteX1369" fmla="*/ 11704547 w 12192002"/>
              <a:gd name="connsiteY1369" fmla="*/ 465665 h 6858000"/>
              <a:gd name="connsiteX1370" fmla="*/ 12033562 w 12192002"/>
              <a:gd name="connsiteY1370" fmla="*/ 350012 h 6858000"/>
              <a:gd name="connsiteX1371" fmla="*/ 12025537 w 12192002"/>
              <a:gd name="connsiteY1371" fmla="*/ 382666 h 6858000"/>
              <a:gd name="connsiteX1372" fmla="*/ 11088649 w 12192002"/>
              <a:gd name="connsiteY1372" fmla="*/ 1056676 h 6858000"/>
              <a:gd name="connsiteX1373" fmla="*/ 10561600 w 12192002"/>
              <a:gd name="connsiteY1373" fmla="*/ 1229477 h 6858000"/>
              <a:gd name="connsiteX1374" fmla="*/ 10280797 w 12192002"/>
              <a:gd name="connsiteY1374" fmla="*/ 1263181 h 6858000"/>
              <a:gd name="connsiteX1375" fmla="*/ 10083376 w 12192002"/>
              <a:gd name="connsiteY1375" fmla="*/ 1334114 h 6858000"/>
              <a:gd name="connsiteX1376" fmla="*/ 10832582 w 12192002"/>
              <a:gd name="connsiteY1376" fmla="*/ 1687356 h 6858000"/>
              <a:gd name="connsiteX1377" fmla="*/ 10839263 w 12192002"/>
              <a:gd name="connsiteY1377" fmla="*/ 1683743 h 6858000"/>
              <a:gd name="connsiteX1378" fmla="*/ 11350910 w 12192002"/>
              <a:gd name="connsiteY1378" fmla="*/ 1443899 h 6858000"/>
              <a:gd name="connsiteX1379" fmla="*/ 11360346 w 12192002"/>
              <a:gd name="connsiteY1379" fmla="*/ 1429225 h 6858000"/>
              <a:gd name="connsiteX1380" fmla="*/ 12167580 w 12192002"/>
              <a:gd name="connsiteY1380" fmla="*/ 789523 h 6858000"/>
              <a:gd name="connsiteX1381" fmla="*/ 12192000 w 12192002"/>
              <a:gd name="connsiteY1381" fmla="*/ 769876 h 6858000"/>
              <a:gd name="connsiteX1382" fmla="*/ 12192000 w 12192002"/>
              <a:gd name="connsiteY1382" fmla="*/ 802845 h 6858000"/>
              <a:gd name="connsiteX1383" fmla="*/ 12173558 w 12192002"/>
              <a:gd name="connsiteY1383" fmla="*/ 821317 h 6858000"/>
              <a:gd name="connsiteX1384" fmla="*/ 12117398 w 12192002"/>
              <a:gd name="connsiteY1384" fmla="*/ 877374 h 6858000"/>
              <a:gd name="connsiteX1385" fmla="*/ 11472926 w 12192002"/>
              <a:gd name="connsiteY1385" fmla="*/ 1344259 h 6858000"/>
              <a:gd name="connsiteX1386" fmla="*/ 11666978 w 12192002"/>
              <a:gd name="connsiteY1386" fmla="*/ 1215889 h 6858000"/>
              <a:gd name="connsiteX1387" fmla="*/ 11707200 w 12192002"/>
              <a:gd name="connsiteY1387" fmla="*/ 1192361 h 6858000"/>
              <a:gd name="connsiteX1388" fmla="*/ 12144637 w 12192002"/>
              <a:gd name="connsiteY1388" fmla="*/ 858646 h 6858000"/>
              <a:gd name="connsiteX1389" fmla="*/ 12192000 w 12192002"/>
              <a:gd name="connsiteY1389" fmla="*/ 810414 h 6858000"/>
              <a:gd name="connsiteX1390" fmla="*/ 12192000 w 12192002"/>
              <a:gd name="connsiteY1390" fmla="*/ 916439 h 6858000"/>
              <a:gd name="connsiteX1391" fmla="*/ 12150630 w 12192002"/>
              <a:gd name="connsiteY1391" fmla="*/ 982925 h 6858000"/>
              <a:gd name="connsiteX1392" fmla="*/ 11389484 w 12192002"/>
              <a:gd name="connsiteY1392" fmla="*/ 1469889 h 6858000"/>
              <a:gd name="connsiteX1393" fmla="*/ 10923736 w 12192002"/>
              <a:gd name="connsiteY1393" fmla="*/ 1721439 h 6858000"/>
              <a:gd name="connsiteX1394" fmla="*/ 11091913 w 12192002"/>
              <a:gd name="connsiteY1394" fmla="*/ 1780406 h 6858000"/>
              <a:gd name="connsiteX1395" fmla="*/ 11771238 w 12192002"/>
              <a:gd name="connsiteY1395" fmla="*/ 1944400 h 6858000"/>
              <a:gd name="connsiteX1396" fmla="*/ 11783166 w 12192002"/>
              <a:gd name="connsiteY1396" fmla="*/ 1931422 h 6858000"/>
              <a:gd name="connsiteX1397" fmla="*/ 12131988 w 12192002"/>
              <a:gd name="connsiteY1397" fmla="*/ 1574357 h 6858000"/>
              <a:gd name="connsiteX1398" fmla="*/ 12192000 w 12192002"/>
              <a:gd name="connsiteY1398" fmla="*/ 1537429 h 6858000"/>
              <a:gd name="connsiteX1399" fmla="*/ 12192000 w 12192002"/>
              <a:gd name="connsiteY1399" fmla="*/ 1589108 h 6858000"/>
              <a:gd name="connsiteX1400" fmla="*/ 12112105 w 12192002"/>
              <a:gd name="connsiteY1400" fmla="*/ 1640352 h 6858000"/>
              <a:gd name="connsiteX1401" fmla="*/ 11849203 w 12192002"/>
              <a:gd name="connsiteY1401" fmla="*/ 1900149 h 6858000"/>
              <a:gd name="connsiteX1402" fmla="*/ 11946326 w 12192002"/>
              <a:gd name="connsiteY1402" fmla="*/ 1822808 h 6858000"/>
              <a:gd name="connsiteX1403" fmla="*/ 12055863 w 12192002"/>
              <a:gd name="connsiteY1403" fmla="*/ 1735914 h 6858000"/>
              <a:gd name="connsiteX1404" fmla="*/ 12150816 w 12192002"/>
              <a:gd name="connsiteY1404" fmla="*/ 1678902 h 6858000"/>
              <a:gd name="connsiteX1405" fmla="*/ 12192000 w 12192002"/>
              <a:gd name="connsiteY1405" fmla="*/ 1655121 h 6858000"/>
              <a:gd name="connsiteX1406" fmla="*/ 12192000 w 12192002"/>
              <a:gd name="connsiteY1406" fmla="*/ 1686869 h 6858000"/>
              <a:gd name="connsiteX1407" fmla="*/ 12163772 w 12192002"/>
              <a:gd name="connsiteY1407" fmla="*/ 1703058 h 6858000"/>
              <a:gd name="connsiteX1408" fmla="*/ 12070597 w 12192002"/>
              <a:gd name="connsiteY1408" fmla="*/ 1758893 h 6858000"/>
              <a:gd name="connsiteX1409" fmla="*/ 11963621 w 12192002"/>
              <a:gd name="connsiteY1409" fmla="*/ 1844299 h 6858000"/>
              <a:gd name="connsiteX1410" fmla="*/ 11886604 w 12192002"/>
              <a:gd name="connsiteY1410" fmla="*/ 1907617 h 6858000"/>
              <a:gd name="connsiteX1411" fmla="*/ 12153575 w 12192002"/>
              <a:gd name="connsiteY1411" fmla="*/ 1786372 h 6858000"/>
              <a:gd name="connsiteX1412" fmla="*/ 12192000 w 12192002"/>
              <a:gd name="connsiteY1412" fmla="*/ 1759693 h 6858000"/>
              <a:gd name="connsiteX1413" fmla="*/ 12192000 w 12192002"/>
              <a:gd name="connsiteY1413" fmla="*/ 1809459 h 6858000"/>
              <a:gd name="connsiteX1414" fmla="*/ 12121362 w 12192002"/>
              <a:gd name="connsiteY1414" fmla="*/ 1857561 h 6858000"/>
              <a:gd name="connsiteX1415" fmla="*/ 11895949 w 12192002"/>
              <a:gd name="connsiteY1415" fmla="*/ 1963079 h 6858000"/>
              <a:gd name="connsiteX1416" fmla="*/ 12192000 w 12192002"/>
              <a:gd name="connsiteY1416" fmla="*/ 1990579 h 6858000"/>
              <a:gd name="connsiteX1417" fmla="*/ 12192000 w 12192002"/>
              <a:gd name="connsiteY1417" fmla="*/ 2065582 h 6858000"/>
              <a:gd name="connsiteX1418" fmla="*/ 12153918 w 12192002"/>
              <a:gd name="connsiteY1418" fmla="*/ 2063926 h 6858000"/>
              <a:gd name="connsiteX1419" fmla="*/ 12192000 w 12192002"/>
              <a:gd name="connsiteY1419" fmla="*/ 2085104 h 6858000"/>
              <a:gd name="connsiteX1420" fmla="*/ 12192000 w 12192002"/>
              <a:gd name="connsiteY1420" fmla="*/ 2178471 h 6858000"/>
              <a:gd name="connsiteX1421" fmla="*/ 12085355 w 12192002"/>
              <a:gd name="connsiteY1421" fmla="*/ 2122457 h 6858000"/>
              <a:gd name="connsiteX1422" fmla="*/ 12192000 w 12192002"/>
              <a:gd name="connsiteY1422" fmla="*/ 2196158 h 6858000"/>
              <a:gd name="connsiteX1423" fmla="*/ 12192000 w 12192002"/>
              <a:gd name="connsiteY1423" fmla="*/ 2230374 h 6858000"/>
              <a:gd name="connsiteX1424" fmla="*/ 12041237 w 12192002"/>
              <a:gd name="connsiteY1424" fmla="*/ 2126309 h 6858000"/>
              <a:gd name="connsiteX1425" fmla="*/ 12174450 w 12192002"/>
              <a:gd name="connsiteY1425" fmla="*/ 2262541 h 6858000"/>
              <a:gd name="connsiteX1426" fmla="*/ 12192000 w 12192002"/>
              <a:gd name="connsiteY1426" fmla="*/ 2275857 h 6858000"/>
              <a:gd name="connsiteX1427" fmla="*/ 12192000 w 12192002"/>
              <a:gd name="connsiteY1427" fmla="*/ 2377131 h 6858000"/>
              <a:gd name="connsiteX1428" fmla="*/ 12155801 w 12192002"/>
              <a:gd name="connsiteY1428" fmla="*/ 2349925 h 6858000"/>
              <a:gd name="connsiteX1429" fmla="*/ 11930164 w 12192002"/>
              <a:gd name="connsiteY1429" fmla="*/ 2041945 h 6858000"/>
              <a:gd name="connsiteX1430" fmla="*/ 11561767 w 12192002"/>
              <a:gd name="connsiteY1430" fmla="*/ 1984479 h 6858000"/>
              <a:gd name="connsiteX1431" fmla="*/ 11987997 w 12192002"/>
              <a:gd name="connsiteY1431" fmla="*/ 3153822 h 6858000"/>
              <a:gd name="connsiteX1432" fmla="*/ 11926558 w 12192002"/>
              <a:gd name="connsiteY1432" fmla="*/ 3203134 h 6858000"/>
              <a:gd name="connsiteX1433" fmla="*/ 11440430 w 12192002"/>
              <a:gd name="connsiteY1433" fmla="*/ 1973028 h 6858000"/>
              <a:gd name="connsiteX1434" fmla="*/ 11446754 w 12192002"/>
              <a:gd name="connsiteY1434" fmla="*/ 1959605 h 6858000"/>
              <a:gd name="connsiteX1435" fmla="*/ 11050651 w 12192002"/>
              <a:gd name="connsiteY1435" fmla="*/ 1850495 h 6858000"/>
              <a:gd name="connsiteX1436" fmla="*/ 10389960 w 12192002"/>
              <a:gd name="connsiteY1436" fmla="*/ 1586232 h 6858000"/>
              <a:gd name="connsiteX1437" fmla="*/ 10500699 w 12192002"/>
              <a:gd name="connsiteY1437" fmla="*/ 1913175 h 6858000"/>
              <a:gd name="connsiteX1438" fmla="*/ 10507814 w 12192002"/>
              <a:gd name="connsiteY1438" fmla="*/ 1920694 h 6858000"/>
              <a:gd name="connsiteX1439" fmla="*/ 10518908 w 12192002"/>
              <a:gd name="connsiteY1439" fmla="*/ 1911226 h 6858000"/>
              <a:gd name="connsiteX1440" fmla="*/ 11258935 w 12192002"/>
              <a:gd name="connsiteY1440" fmla="*/ 2442781 h 6858000"/>
              <a:gd name="connsiteX1441" fmla="*/ 11211663 w 12192002"/>
              <a:gd name="connsiteY1441" fmla="*/ 2510325 h 6858000"/>
              <a:gd name="connsiteX1442" fmla="*/ 10571295 w 12192002"/>
              <a:gd name="connsiteY1442" fmla="*/ 2105302 h 6858000"/>
              <a:gd name="connsiteX1443" fmla="*/ 10435737 w 12192002"/>
              <a:gd name="connsiteY1443" fmla="*/ 2805672 h 6858000"/>
              <a:gd name="connsiteX1444" fmla="*/ 10206831 w 12192002"/>
              <a:gd name="connsiteY1444" fmla="*/ 3151701 h 6858000"/>
              <a:gd name="connsiteX1445" fmla="*/ 10196482 w 12192002"/>
              <a:gd name="connsiteY1445" fmla="*/ 3135084 h 6858000"/>
              <a:gd name="connsiteX1446" fmla="*/ 10381882 w 12192002"/>
              <a:gd name="connsiteY1446" fmla="*/ 2155807 h 6858000"/>
              <a:gd name="connsiteX1447" fmla="*/ 10439260 w 12192002"/>
              <a:gd name="connsiteY1447" fmla="*/ 1962486 h 6858000"/>
              <a:gd name="connsiteX1448" fmla="*/ 10439409 w 12192002"/>
              <a:gd name="connsiteY1448" fmla="*/ 1960615 h 6858000"/>
              <a:gd name="connsiteX1449" fmla="*/ 10439915 w 12192002"/>
              <a:gd name="connsiteY1449" fmla="*/ 1951821 h 6858000"/>
              <a:gd name="connsiteX1450" fmla="*/ 10314241 w 12192002"/>
              <a:gd name="connsiteY1450" fmla="*/ 1556749 h 6858000"/>
              <a:gd name="connsiteX1451" fmla="*/ 10315061 w 12192002"/>
              <a:gd name="connsiteY1451" fmla="*/ 1548729 h 6858000"/>
              <a:gd name="connsiteX1452" fmla="*/ 9526158 w 12192002"/>
              <a:gd name="connsiteY1452" fmla="*/ 1071804 h 6858000"/>
              <a:gd name="connsiteX1453" fmla="*/ 9758689 w 12192002"/>
              <a:gd name="connsiteY1453" fmla="*/ 1585512 h 6858000"/>
              <a:gd name="connsiteX1454" fmla="*/ 9941392 w 12192002"/>
              <a:gd name="connsiteY1454" fmla="*/ 2432858 h 6858000"/>
              <a:gd name="connsiteX1455" fmla="*/ 9887724 w 12192002"/>
              <a:gd name="connsiteY1455" fmla="*/ 2495762 h 6858000"/>
              <a:gd name="connsiteX1456" fmla="*/ 9587446 w 12192002"/>
              <a:gd name="connsiteY1456" fmla="*/ 1872898 h 6858000"/>
              <a:gd name="connsiteX1457" fmla="*/ 9462810 w 12192002"/>
              <a:gd name="connsiteY1457" fmla="*/ 1288346 h 6858000"/>
              <a:gd name="connsiteX1458" fmla="*/ 9318575 w 12192002"/>
              <a:gd name="connsiteY1458" fmla="*/ 1540820 h 6858000"/>
              <a:gd name="connsiteX1459" fmla="*/ 9191090 w 12192002"/>
              <a:gd name="connsiteY1459" fmla="*/ 1688355 h 6858000"/>
              <a:gd name="connsiteX1460" fmla="*/ 9177757 w 12192002"/>
              <a:gd name="connsiteY1460" fmla="*/ 1683354 h 6858000"/>
              <a:gd name="connsiteX1461" fmla="*/ 9274865 w 12192002"/>
              <a:gd name="connsiteY1461" fmla="*/ 1336896 h 6858000"/>
              <a:gd name="connsiteX1462" fmla="*/ 9478649 w 12192002"/>
              <a:gd name="connsiteY1462" fmla="*/ 1173376 h 6858000"/>
              <a:gd name="connsiteX1463" fmla="*/ 9482281 w 12192002"/>
              <a:gd name="connsiteY1463" fmla="*/ 1167830 h 6858000"/>
              <a:gd name="connsiteX1464" fmla="*/ 9438637 w 12192002"/>
              <a:gd name="connsiteY1464" fmla="*/ 1015438 h 6858000"/>
              <a:gd name="connsiteX1465" fmla="*/ 9439458 w 12192002"/>
              <a:gd name="connsiteY1465" fmla="*/ 1007420 h 6858000"/>
              <a:gd name="connsiteX1466" fmla="*/ 9197105 w 12192002"/>
              <a:gd name="connsiteY1466" fmla="*/ 808882 h 6858000"/>
              <a:gd name="connsiteX1467" fmla="*/ 8973607 w 12192002"/>
              <a:gd name="connsiteY1467" fmla="*/ 597733 h 6858000"/>
              <a:gd name="connsiteX1468" fmla="*/ 8967512 w 12192002"/>
              <a:gd name="connsiteY1468" fmla="*/ 1795211 h 6858000"/>
              <a:gd name="connsiteX1469" fmla="*/ 8912526 w 12192002"/>
              <a:gd name="connsiteY1469" fmla="*/ 1841464 h 6858000"/>
              <a:gd name="connsiteX1470" fmla="*/ 8893391 w 12192002"/>
              <a:gd name="connsiteY1470" fmla="*/ 572788 h 6858000"/>
              <a:gd name="connsiteX1471" fmla="*/ 8902990 w 12192002"/>
              <a:gd name="connsiteY1471" fmla="*/ 560750 h 6858000"/>
              <a:gd name="connsiteX1472" fmla="*/ 8919102 w 12192002"/>
              <a:gd name="connsiteY1472" fmla="*/ 542471 h 6858000"/>
              <a:gd name="connsiteX1473" fmla="*/ 8661728 w 12192002"/>
              <a:gd name="connsiteY1473" fmla="*/ 250903 h 6858000"/>
              <a:gd name="connsiteX1474" fmla="*/ 8357758 w 12192002"/>
              <a:gd name="connsiteY1474" fmla="*/ 0 h 6858000"/>
              <a:gd name="connsiteX1475" fmla="*/ 8405492 w 12192002"/>
              <a:gd name="connsiteY1475" fmla="*/ 0 h 6858000"/>
              <a:gd name="connsiteX1476" fmla="*/ 8392083 w 12192002"/>
              <a:gd name="connsiteY1476" fmla="*/ 30495 h 6858000"/>
              <a:gd name="connsiteX1477" fmla="*/ 8339888 w 12192002"/>
              <a:gd name="connsiteY1477" fmla="*/ 306259 h 6858000"/>
              <a:gd name="connsiteX1478" fmla="*/ 8473847 w 12192002"/>
              <a:gd name="connsiteY1478" fmla="*/ 727373 h 6858000"/>
              <a:gd name="connsiteX1479" fmla="*/ 8454081 w 12192002"/>
              <a:gd name="connsiteY1479" fmla="*/ 1611960 h 6858000"/>
              <a:gd name="connsiteX1480" fmla="*/ 8396000 w 12192002"/>
              <a:gd name="connsiteY1480" fmla="*/ 1663986 h 6858000"/>
              <a:gd name="connsiteX1481" fmla="*/ 8238881 w 12192002"/>
              <a:gd name="connsiteY1481" fmla="*/ 368438 h 6858000"/>
              <a:gd name="connsiteX1482" fmla="*/ 7668140 w 12192002"/>
              <a:gd name="connsiteY1482" fmla="*/ 942511 h 6858000"/>
              <a:gd name="connsiteX1483" fmla="*/ 7637853 w 12192002"/>
              <a:gd name="connsiteY1483" fmla="*/ 942567 h 6858000"/>
              <a:gd name="connsiteX1484" fmla="*/ 7909649 w 12192002"/>
              <a:gd name="connsiteY1484" fmla="*/ 489150 h 6858000"/>
              <a:gd name="connsiteX1485" fmla="*/ 8256182 w 12192002"/>
              <a:gd name="connsiteY1485" fmla="*/ 301724 h 6858000"/>
              <a:gd name="connsiteX1486" fmla="*/ 8255912 w 12192002"/>
              <a:gd name="connsiteY1486" fmla="*/ 276498 h 6858000"/>
              <a:gd name="connsiteX1487" fmla="*/ 8315225 w 12192002"/>
              <a:gd name="connsiteY1487" fmla="*/ 89075 h 6858000"/>
              <a:gd name="connsiteX1488" fmla="*/ 7497388 w 12192002"/>
              <a:gd name="connsiteY1488" fmla="*/ 0 h 6858000"/>
              <a:gd name="connsiteX1489" fmla="*/ 7560921 w 12192002"/>
              <a:gd name="connsiteY1489" fmla="*/ 0 h 6858000"/>
              <a:gd name="connsiteX1490" fmla="*/ 7546742 w 12192002"/>
              <a:gd name="connsiteY1490" fmla="*/ 68966 h 6858000"/>
              <a:gd name="connsiteX1491" fmla="*/ 7488853 w 12192002"/>
              <a:gd name="connsiteY1491" fmla="*/ 535687 h 6858000"/>
              <a:gd name="connsiteX1492" fmla="*/ 7529509 w 12192002"/>
              <a:gd name="connsiteY1492" fmla="*/ 380358 h 6858000"/>
              <a:gd name="connsiteX1493" fmla="*/ 7585939 w 12192002"/>
              <a:gd name="connsiteY1493" fmla="*/ 184712 h 6858000"/>
              <a:gd name="connsiteX1494" fmla="*/ 7621792 w 12192002"/>
              <a:gd name="connsiteY1494" fmla="*/ 87864 h 6858000"/>
              <a:gd name="connsiteX1495" fmla="*/ 7654204 w 12192002"/>
              <a:gd name="connsiteY1495" fmla="*/ 0 h 6858000"/>
              <a:gd name="connsiteX1496" fmla="*/ 7683986 w 12192002"/>
              <a:gd name="connsiteY1496" fmla="*/ 0 h 6858000"/>
              <a:gd name="connsiteX1497" fmla="*/ 7647914 w 12192002"/>
              <a:gd name="connsiteY1497" fmla="*/ 97640 h 6858000"/>
              <a:gd name="connsiteX1498" fmla="*/ 7612524 w 12192002"/>
              <a:gd name="connsiteY1498" fmla="*/ 193392 h 6858000"/>
              <a:gd name="connsiteX1499" fmla="*/ 7557013 w 12192002"/>
              <a:gd name="connsiteY1499" fmla="*/ 386853 h 6858000"/>
              <a:gd name="connsiteX1500" fmla="*/ 7517286 w 12192002"/>
              <a:gd name="connsiteY1500" fmla="*/ 539999 h 6858000"/>
              <a:gd name="connsiteX1501" fmla="*/ 7704204 w 12192002"/>
              <a:gd name="connsiteY1501" fmla="*/ 152292 h 6858000"/>
              <a:gd name="connsiteX1502" fmla="*/ 7756975 w 12192002"/>
              <a:gd name="connsiteY1502" fmla="*/ 0 h 6858000"/>
              <a:gd name="connsiteX1503" fmla="*/ 7837329 w 12192002"/>
              <a:gd name="connsiteY1503" fmla="*/ 0 h 6858000"/>
              <a:gd name="connsiteX1504" fmla="*/ 7821760 w 12192002"/>
              <a:gd name="connsiteY1504" fmla="*/ 65656 h 6858000"/>
              <a:gd name="connsiteX1505" fmla="*/ 7488925 w 12192002"/>
              <a:gd name="connsiteY1505" fmla="*/ 763628 h 6858000"/>
              <a:gd name="connsiteX1506" fmla="*/ 7419999 w 12192002"/>
              <a:gd name="connsiteY1506" fmla="*/ 774360 h 6858000"/>
              <a:gd name="connsiteX1507" fmla="*/ 7487820 w 12192002"/>
              <a:gd name="connsiteY1507" fmla="*/ 37416 h 6858000"/>
              <a:gd name="connsiteX1508" fmla="*/ 3882765 w 12192002"/>
              <a:gd name="connsiteY1508" fmla="*/ 0 h 6858000"/>
              <a:gd name="connsiteX1509" fmla="*/ 3995099 w 12192002"/>
              <a:gd name="connsiteY1509" fmla="*/ 0 h 6858000"/>
              <a:gd name="connsiteX1510" fmla="*/ 4163818 w 12192002"/>
              <a:gd name="connsiteY1510" fmla="*/ 234104 h 6858000"/>
              <a:gd name="connsiteX1511" fmla="*/ 4172099 w 12192002"/>
              <a:gd name="connsiteY1511" fmla="*/ 234207 h 6858000"/>
              <a:gd name="connsiteX1512" fmla="*/ 4784282 w 12192002"/>
              <a:gd name="connsiteY1512" fmla="*/ 276561 h 6858000"/>
              <a:gd name="connsiteX1513" fmla="*/ 4801687 w 12192002"/>
              <a:gd name="connsiteY1513" fmla="*/ 267764 h 6858000"/>
              <a:gd name="connsiteX1514" fmla="*/ 6082788 w 12192002"/>
              <a:gd name="connsiteY1514" fmla="*/ 64119 h 6858000"/>
              <a:gd name="connsiteX1515" fmla="*/ 6099442 w 12192002"/>
              <a:gd name="connsiteY1515" fmla="*/ 82568 h 6858000"/>
              <a:gd name="connsiteX1516" fmla="*/ 4804137 w 12192002"/>
              <a:gd name="connsiteY1516" fmla="*/ 320931 h 6858000"/>
              <a:gd name="connsiteX1517" fmla="*/ 4227047 w 12192002"/>
              <a:gd name="connsiteY1517" fmla="*/ 313415 h 6858000"/>
              <a:gd name="connsiteX1518" fmla="*/ 4346041 w 12192002"/>
              <a:gd name="connsiteY1518" fmla="*/ 456086 h 6858000"/>
              <a:gd name="connsiteX1519" fmla="*/ 4870967 w 12192002"/>
              <a:gd name="connsiteY1519" fmla="*/ 963061 h 6858000"/>
              <a:gd name="connsiteX1520" fmla="*/ 4889647 w 12192002"/>
              <a:gd name="connsiteY1520" fmla="*/ 957147 h 6858000"/>
              <a:gd name="connsiteX1521" fmla="*/ 5422504 w 12192002"/>
              <a:gd name="connsiteY1521" fmla="*/ 805191 h 6858000"/>
              <a:gd name="connsiteX1522" fmla="*/ 6087656 w 12192002"/>
              <a:gd name="connsiteY1522" fmla="*/ 826703 h 6858000"/>
              <a:gd name="connsiteX1523" fmla="*/ 6058717 w 12192002"/>
              <a:gd name="connsiteY1523" fmla="*/ 865992 h 6858000"/>
              <a:gd name="connsiteX1524" fmla="*/ 4974153 w 12192002"/>
              <a:gd name="connsiteY1524" fmla="*/ 1045456 h 6858000"/>
              <a:gd name="connsiteX1525" fmla="*/ 5627835 w 12192002"/>
              <a:gd name="connsiteY1525" fmla="*/ 1472077 h 6858000"/>
              <a:gd name="connsiteX1526" fmla="*/ 5629816 w 12192002"/>
              <a:gd name="connsiteY1526" fmla="*/ 1471412 h 6858000"/>
              <a:gd name="connsiteX1527" fmla="*/ 5634124 w 12192002"/>
              <a:gd name="connsiteY1527" fmla="*/ 1470572 h 6858000"/>
              <a:gd name="connsiteX1528" fmla="*/ 5755832 w 12192002"/>
              <a:gd name="connsiteY1528" fmla="*/ 1383886 h 6858000"/>
              <a:gd name="connsiteX1529" fmla="*/ 6014186 w 12192002"/>
              <a:gd name="connsiteY1529" fmla="*/ 1279799 h 6858000"/>
              <a:gd name="connsiteX1530" fmla="*/ 6901619 w 12192002"/>
              <a:gd name="connsiteY1530" fmla="*/ 1047874 h 6858000"/>
              <a:gd name="connsiteX1531" fmla="*/ 6931566 w 12192002"/>
              <a:gd name="connsiteY1531" fmla="*/ 1062034 h 6858000"/>
              <a:gd name="connsiteX1532" fmla="*/ 5790982 w 12192002"/>
              <a:gd name="connsiteY1532" fmla="*/ 1561380 h 6858000"/>
              <a:gd name="connsiteX1533" fmla="*/ 6188971 w 12192002"/>
              <a:gd name="connsiteY1533" fmla="*/ 1755168 h 6858000"/>
              <a:gd name="connsiteX1534" fmla="*/ 6202446 w 12192002"/>
              <a:gd name="connsiteY1534" fmla="*/ 1752268 h 6858000"/>
              <a:gd name="connsiteX1535" fmla="*/ 7179560 w 12192002"/>
              <a:gd name="connsiteY1535" fmla="*/ 1467551 h 6858000"/>
              <a:gd name="connsiteX1536" fmla="*/ 7158730 w 12192002"/>
              <a:gd name="connsiteY1536" fmla="*/ 1507835 h 6858000"/>
              <a:gd name="connsiteX1537" fmla="*/ 6326959 w 12192002"/>
              <a:gd name="connsiteY1537" fmla="*/ 1817686 h 6858000"/>
              <a:gd name="connsiteX1538" fmla="*/ 6537433 w 12192002"/>
              <a:gd name="connsiteY1538" fmla="*/ 1907790 h 6858000"/>
              <a:gd name="connsiteX1539" fmla="*/ 6550221 w 12192002"/>
              <a:gd name="connsiteY1539" fmla="*/ 1910729 h 6858000"/>
              <a:gd name="connsiteX1540" fmla="*/ 6964438 w 12192002"/>
              <a:gd name="connsiteY1540" fmla="*/ 2209505 h 6858000"/>
              <a:gd name="connsiteX1541" fmla="*/ 7367862 w 12192002"/>
              <a:gd name="connsiteY1541" fmla="*/ 2806833 h 6858000"/>
              <a:gd name="connsiteX1542" fmla="*/ 7364329 w 12192002"/>
              <a:gd name="connsiteY1542" fmla="*/ 2826907 h 6858000"/>
              <a:gd name="connsiteX1543" fmla="*/ 7290545 w 12192002"/>
              <a:gd name="connsiteY1543" fmla="*/ 2850663 h 6858000"/>
              <a:gd name="connsiteX1544" fmla="*/ 6472036 w 12192002"/>
              <a:gd name="connsiteY1544" fmla="*/ 1959003 h 6858000"/>
              <a:gd name="connsiteX1545" fmla="*/ 5792897 w 12192002"/>
              <a:gd name="connsiteY1545" fmla="*/ 1647747 h 6858000"/>
              <a:gd name="connsiteX1546" fmla="*/ 5842751 w 12192002"/>
              <a:gd name="connsiteY1546" fmla="*/ 1816112 h 6858000"/>
              <a:gd name="connsiteX1547" fmla="*/ 5847424 w 12192002"/>
              <a:gd name="connsiteY1547" fmla="*/ 1815776 h 6858000"/>
              <a:gd name="connsiteX1548" fmla="*/ 6399821 w 12192002"/>
              <a:gd name="connsiteY1548" fmla="*/ 2344799 h 6858000"/>
              <a:gd name="connsiteX1549" fmla="*/ 6323232 w 12192002"/>
              <a:gd name="connsiteY1549" fmla="*/ 2389634 h 6858000"/>
              <a:gd name="connsiteX1550" fmla="*/ 5942957 w 12192002"/>
              <a:gd name="connsiteY1550" fmla="*/ 2077708 h 6858000"/>
              <a:gd name="connsiteX1551" fmla="*/ 5921559 w 12192002"/>
              <a:gd name="connsiteY1551" fmla="*/ 2378596 h 6858000"/>
              <a:gd name="connsiteX1552" fmla="*/ 5817651 w 12192002"/>
              <a:gd name="connsiteY1552" fmla="*/ 3023919 h 6858000"/>
              <a:gd name="connsiteX1553" fmla="*/ 5729634 w 12192002"/>
              <a:gd name="connsiteY1553" fmla="*/ 3051849 h 6858000"/>
              <a:gd name="connsiteX1554" fmla="*/ 5611018 w 12192002"/>
              <a:gd name="connsiteY1554" fmla="*/ 2316769 h 6858000"/>
              <a:gd name="connsiteX1555" fmla="*/ 5687608 w 12192002"/>
              <a:gd name="connsiteY1555" fmla="*/ 2039972 h 6858000"/>
              <a:gd name="connsiteX1556" fmla="*/ 5657554 w 12192002"/>
              <a:gd name="connsiteY1556" fmla="*/ 1576445 h 6858000"/>
              <a:gd name="connsiteX1557" fmla="*/ 5150475 w 12192002"/>
              <a:gd name="connsiteY1557" fmla="*/ 1274012 h 6858000"/>
              <a:gd name="connsiteX1558" fmla="*/ 5349142 w 12192002"/>
              <a:gd name="connsiteY1558" fmla="*/ 2204405 h 6858000"/>
              <a:gd name="connsiteX1559" fmla="*/ 5262214 w 12192002"/>
              <a:gd name="connsiteY1559" fmla="*/ 2233836 h 6858000"/>
              <a:gd name="connsiteX1560" fmla="*/ 4981539 w 12192002"/>
              <a:gd name="connsiteY1560" fmla="*/ 1542201 h 6858000"/>
              <a:gd name="connsiteX1561" fmla="*/ 4958461 w 12192002"/>
              <a:gd name="connsiteY1561" fmla="*/ 1136957 h 6858000"/>
              <a:gd name="connsiteX1562" fmla="*/ 4655015 w 12192002"/>
              <a:gd name="connsiteY1562" fmla="*/ 891426 h 6858000"/>
              <a:gd name="connsiteX1563" fmla="*/ 4348002 w 12192002"/>
              <a:gd name="connsiteY1563" fmla="*/ 2205895 h 6858000"/>
              <a:gd name="connsiteX1564" fmla="*/ 4262250 w 12192002"/>
              <a:gd name="connsiteY1564" fmla="*/ 2219972 h 6858000"/>
              <a:gd name="connsiteX1565" fmla="*/ 4550611 w 12192002"/>
              <a:gd name="connsiteY1565" fmla="*/ 817540 h 6858000"/>
              <a:gd name="connsiteX1566" fmla="*/ 4564418 w 12192002"/>
              <a:gd name="connsiteY1566" fmla="*/ 808293 h 6858000"/>
              <a:gd name="connsiteX1567" fmla="*/ 4266388 w 12192002"/>
              <a:gd name="connsiteY1567" fmla="*/ 500083 h 6858000"/>
              <a:gd name="connsiteX1568" fmla="*/ 4032842 w 12192002"/>
              <a:gd name="connsiteY1568" fmla="*/ 211809 h 6858000"/>
              <a:gd name="connsiteX1569" fmla="*/ 3721337 w 12192002"/>
              <a:gd name="connsiteY1569" fmla="*/ 0 h 6858000"/>
              <a:gd name="connsiteX1570" fmla="*/ 3797544 w 12192002"/>
              <a:gd name="connsiteY1570" fmla="*/ 0 h 6858000"/>
              <a:gd name="connsiteX1571" fmla="*/ 3775734 w 12192002"/>
              <a:gd name="connsiteY1571" fmla="*/ 95131 h 6858000"/>
              <a:gd name="connsiteX1572" fmla="*/ 3724807 w 12192002"/>
              <a:gd name="connsiteY1572" fmla="*/ 272257 h 6858000"/>
              <a:gd name="connsiteX1573" fmla="*/ 3726844 w 12192002"/>
              <a:gd name="connsiteY1573" fmla="*/ 282988 h 6858000"/>
              <a:gd name="connsiteX1574" fmla="*/ 3742664 w 12192002"/>
              <a:gd name="connsiteY1574" fmla="*/ 279918 h 6858000"/>
              <a:gd name="connsiteX1575" fmla="*/ 4103910 w 12192002"/>
              <a:gd name="connsiteY1575" fmla="*/ 1161917 h 6858000"/>
              <a:gd name="connsiteX1576" fmla="*/ 4020269 w 12192002"/>
              <a:gd name="connsiteY1576" fmla="*/ 1200406 h 6858000"/>
              <a:gd name="connsiteX1577" fmla="*/ 3674882 w 12192002"/>
              <a:gd name="connsiteY1577" fmla="*/ 488524 h 6858000"/>
              <a:gd name="connsiteX1578" fmla="*/ 3132682 w 12192002"/>
              <a:gd name="connsiteY1578" fmla="*/ 1072284 h 6858000"/>
              <a:gd name="connsiteX1579" fmla="*/ 2716346 w 12192002"/>
              <a:gd name="connsiteY1579" fmla="*/ 1276376 h 6858000"/>
              <a:gd name="connsiteX1580" fmla="*/ 2716772 w 12192002"/>
              <a:gd name="connsiteY1580" fmla="*/ 1255462 h 6858000"/>
              <a:gd name="connsiteX1581" fmla="*/ 3471096 w 12192002"/>
              <a:gd name="connsiteY1581" fmla="*/ 437072 h 6858000"/>
              <a:gd name="connsiteX1582" fmla="*/ 3639057 w 12192002"/>
              <a:gd name="connsiteY1582" fmla="*/ 286334 h 6858000"/>
              <a:gd name="connsiteX1583" fmla="*/ 3640309 w 12192002"/>
              <a:gd name="connsiteY1583" fmla="*/ 284664 h 6858000"/>
              <a:gd name="connsiteX1584" fmla="*/ 3646022 w 12192002"/>
              <a:gd name="connsiteY1584" fmla="*/ 276711 h 6858000"/>
              <a:gd name="connsiteX1585" fmla="*/ 3707943 w 12192002"/>
              <a:gd name="connsiteY1585" fmla="*/ 65958 h 6858000"/>
              <a:gd name="connsiteX1586" fmla="*/ 2867960 w 12192002"/>
              <a:gd name="connsiteY1586" fmla="*/ 0 h 6858000"/>
              <a:gd name="connsiteX1587" fmla="*/ 2926351 w 12192002"/>
              <a:gd name="connsiteY1587" fmla="*/ 0 h 6858000"/>
              <a:gd name="connsiteX1588" fmla="*/ 2902823 w 12192002"/>
              <a:gd name="connsiteY1588" fmla="*/ 262929 h 6858000"/>
              <a:gd name="connsiteX1589" fmla="*/ 2940663 w 12192002"/>
              <a:gd name="connsiteY1589" fmla="*/ 140884 h 6858000"/>
              <a:gd name="connsiteX1590" fmla="*/ 2947039 w 12192002"/>
              <a:gd name="connsiteY1590" fmla="*/ 122524 h 6858000"/>
              <a:gd name="connsiteX1591" fmla="*/ 2984316 w 12192002"/>
              <a:gd name="connsiteY1591" fmla="*/ 0 h 6858000"/>
              <a:gd name="connsiteX1592" fmla="*/ 3016114 w 12192002"/>
              <a:gd name="connsiteY1592" fmla="*/ 0 h 6858000"/>
              <a:gd name="connsiteX1593" fmla="*/ 2979949 w 12192002"/>
              <a:gd name="connsiteY1593" fmla="*/ 119274 h 6858000"/>
              <a:gd name="connsiteX1594" fmla="*/ 3023879 w 12192002"/>
              <a:gd name="connsiteY1594" fmla="*/ 0 h 6858000"/>
              <a:gd name="connsiteX1595" fmla="*/ 3105400 w 12192002"/>
              <a:gd name="connsiteY1595" fmla="*/ 0 h 6858000"/>
              <a:gd name="connsiteX1596" fmla="*/ 3094669 w 12192002"/>
              <a:gd name="connsiteY1596" fmla="*/ 30308 h 6858000"/>
              <a:gd name="connsiteX1597" fmla="*/ 2901945 w 12192002"/>
              <a:gd name="connsiteY1597" fmla="*/ 466538 h 6858000"/>
              <a:gd name="connsiteX1598" fmla="*/ 2815209 w 12192002"/>
              <a:gd name="connsiteY1598" fmla="*/ 497361 h 6858000"/>
              <a:gd name="connsiteX1599" fmla="*/ 2844845 w 12192002"/>
              <a:gd name="connsiteY1599" fmla="*/ 127638 h 6858000"/>
              <a:gd name="connsiteX1600" fmla="*/ 1057230 w 12192002"/>
              <a:gd name="connsiteY1600" fmla="*/ 0 h 6858000"/>
              <a:gd name="connsiteX1601" fmla="*/ 1111003 w 12192002"/>
              <a:gd name="connsiteY1601" fmla="*/ 0 h 6858000"/>
              <a:gd name="connsiteX1602" fmla="*/ 1125553 w 12192002"/>
              <a:gd name="connsiteY1602" fmla="*/ 52588 h 6858000"/>
              <a:gd name="connsiteX1603" fmla="*/ 1304276 w 12192002"/>
              <a:gd name="connsiteY1603" fmla="*/ 476275 h 6858000"/>
              <a:gd name="connsiteX1604" fmla="*/ 1492066 w 12192002"/>
              <a:gd name="connsiteY1604" fmla="*/ 886333 h 6858000"/>
              <a:gd name="connsiteX1605" fmla="*/ 1423698 w 12192002"/>
              <a:gd name="connsiteY1605" fmla="*/ 710817 h 6858000"/>
              <a:gd name="connsiteX1606" fmla="*/ 1357609 w 12192002"/>
              <a:gd name="connsiteY1606" fmla="*/ 532892 h 6858000"/>
              <a:gd name="connsiteX1607" fmla="*/ 1309550 w 12192002"/>
              <a:gd name="connsiteY1607" fmla="*/ 374031 h 6858000"/>
              <a:gd name="connsiteX1608" fmla="*/ 1193673 w 12192002"/>
              <a:gd name="connsiteY1608" fmla="*/ 49533 h 6858000"/>
              <a:gd name="connsiteX1609" fmla="*/ 1164391 w 12192002"/>
              <a:gd name="connsiteY1609" fmla="*/ 0 h 6858000"/>
              <a:gd name="connsiteX1610" fmla="*/ 1200666 w 12192002"/>
              <a:gd name="connsiteY1610" fmla="*/ 0 h 6858000"/>
              <a:gd name="connsiteX1611" fmla="*/ 1223408 w 12192002"/>
              <a:gd name="connsiteY1611" fmla="*/ 38996 h 6858000"/>
              <a:gd name="connsiteX1612" fmla="*/ 1339635 w 12192002"/>
              <a:gd name="connsiteY1612" fmla="*/ 365517 h 6858000"/>
              <a:gd name="connsiteX1613" fmla="*/ 1387469 w 12192002"/>
              <a:gd name="connsiteY1613" fmla="*/ 523079 h 6858000"/>
              <a:gd name="connsiteX1614" fmla="*/ 1452685 w 12192002"/>
              <a:gd name="connsiteY1614" fmla="*/ 699806 h 6858000"/>
              <a:gd name="connsiteX1615" fmla="*/ 1492092 w 12192002"/>
              <a:gd name="connsiteY1615" fmla="*/ 800424 h 6858000"/>
              <a:gd name="connsiteX1616" fmla="*/ 1455302 w 12192002"/>
              <a:gd name="connsiteY1616" fmla="*/ 632913 h 6858000"/>
              <a:gd name="connsiteX1617" fmla="*/ 1222336 w 12192002"/>
              <a:gd name="connsiteY1617" fmla="*/ 9480 h 6858000"/>
              <a:gd name="connsiteX1618" fmla="*/ 1214634 w 12192002"/>
              <a:gd name="connsiteY1618" fmla="*/ 0 h 6858000"/>
              <a:gd name="connsiteX1619" fmla="*/ 1289827 w 12192002"/>
              <a:gd name="connsiteY1619" fmla="*/ 0 h 6858000"/>
              <a:gd name="connsiteX1620" fmla="*/ 1321076 w 12192002"/>
              <a:gd name="connsiteY1620" fmla="*/ 59722 h 6858000"/>
              <a:gd name="connsiteX1621" fmla="*/ 1512579 w 12192002"/>
              <a:gd name="connsiteY1621" fmla="*/ 626441 h 6858000"/>
              <a:gd name="connsiteX1622" fmla="*/ 1506076 w 12192002"/>
              <a:gd name="connsiteY1622" fmla="*/ 1089289 h 6858000"/>
              <a:gd name="connsiteX1623" fmla="*/ 1486346 w 12192002"/>
              <a:gd name="connsiteY1623" fmla="*/ 1079919 h 6858000"/>
              <a:gd name="connsiteX1624" fmla="*/ 1070511 w 12192002"/>
              <a:gd name="connsiteY1624" fmla="*/ 48609 h 6858000"/>
              <a:gd name="connsiteX1625" fmla="*/ 43151 w 12192002"/>
              <a:gd name="connsiteY1625" fmla="*/ 0 h 6858000"/>
              <a:gd name="connsiteX1626" fmla="*/ 95283 w 12192002"/>
              <a:gd name="connsiteY1626" fmla="*/ 0 h 6858000"/>
              <a:gd name="connsiteX1627" fmla="*/ 300708 w 12192002"/>
              <a:gd name="connsiteY1627" fmla="*/ 154571 h 6858000"/>
              <a:gd name="connsiteX1628" fmla="*/ 530414 w 12192002"/>
              <a:gd name="connsiteY1628" fmla="*/ 354673 h 6858000"/>
              <a:gd name="connsiteX1629" fmla="*/ 333785 w 12192002"/>
              <a:gd name="connsiteY1629" fmla="*/ 161564 h 6858000"/>
              <a:gd name="connsiteX1630" fmla="*/ 147005 w 12192002"/>
              <a:gd name="connsiteY1630" fmla="*/ 0 h 6858000"/>
              <a:gd name="connsiteX1631" fmla="*/ 272509 w 12192002"/>
              <a:gd name="connsiteY1631" fmla="*/ 0 h 6858000"/>
              <a:gd name="connsiteX1632" fmla="*/ 326276 w 12192002"/>
              <a:gd name="connsiteY1632" fmla="*/ 45847 h 6858000"/>
              <a:gd name="connsiteX1633" fmla="*/ 823759 w 12192002"/>
              <a:gd name="connsiteY1633" fmla="*/ 574145 h 6858000"/>
              <a:gd name="connsiteX1634" fmla="*/ 811254 w 12192002"/>
              <a:gd name="connsiteY1634" fmla="*/ 665546 h 6858000"/>
              <a:gd name="connsiteX1635" fmla="*/ 154042 w 12192002"/>
              <a:gd name="connsiteY1635" fmla="*/ 261522 h 6858000"/>
              <a:gd name="connsiteX1636" fmla="*/ 13550 w 12192002"/>
              <a:gd name="connsiteY1636" fmla="*/ 158423 h 6858000"/>
              <a:gd name="connsiteX1637" fmla="*/ 0 w 12192002"/>
              <a:gd name="connsiteY1637" fmla="*/ 146618 h 6858000"/>
              <a:gd name="connsiteX1638" fmla="*/ 0 w 12192002"/>
              <a:gd name="connsiteY1638" fmla="*/ 59161 h 6858000"/>
              <a:gd name="connsiteX1639" fmla="*/ 45427 w 12192002"/>
              <a:gd name="connsiteY1639" fmla="*/ 101078 h 6858000"/>
              <a:gd name="connsiteX1640" fmla="*/ 630103 w 12192002"/>
              <a:gd name="connsiteY1640" fmla="*/ 485885 h 6858000"/>
              <a:gd name="connsiteX1641" fmla="*/ 532040 w 12192002"/>
              <a:gd name="connsiteY1641" fmla="*/ 399359 h 6858000"/>
              <a:gd name="connsiteX1642" fmla="*/ 517618 w 12192002"/>
              <a:gd name="connsiteY1642" fmla="*/ 385726 h 6858000"/>
              <a:gd name="connsiteX1643" fmla="*/ 285074 w 12192002"/>
              <a:gd name="connsiteY1643" fmla="*/ 182755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Lst>
            <a:rect l="l" t="t" r="r" b="b"/>
            <a:pathLst>
              <a:path w="12192002" h="6858000">
                <a:moveTo>
                  <a:pt x="369702" y="6712169"/>
                </a:moveTo>
                <a:lnTo>
                  <a:pt x="366575" y="6715556"/>
                </a:lnTo>
                <a:cubicBezTo>
                  <a:pt x="367954" y="6715031"/>
                  <a:pt x="369326" y="6714512"/>
                  <a:pt x="371637" y="6713954"/>
                </a:cubicBezTo>
                <a:close/>
                <a:moveTo>
                  <a:pt x="7392322" y="6658238"/>
                </a:moveTo>
                <a:cubicBezTo>
                  <a:pt x="7466250" y="6681109"/>
                  <a:pt x="7539706" y="6707100"/>
                  <a:pt x="7611337" y="6732821"/>
                </a:cubicBezTo>
                <a:cubicBezTo>
                  <a:pt x="7723489" y="6773078"/>
                  <a:pt x="7838666" y="6813801"/>
                  <a:pt x="7955762" y="6842006"/>
                </a:cubicBezTo>
                <a:cubicBezTo>
                  <a:pt x="7825893" y="6763794"/>
                  <a:pt x="7655160" y="6705586"/>
                  <a:pt x="7512455" y="6674734"/>
                </a:cubicBezTo>
                <a:close/>
                <a:moveTo>
                  <a:pt x="9928143" y="6515312"/>
                </a:moveTo>
                <a:lnTo>
                  <a:pt x="9753801" y="6525103"/>
                </a:lnTo>
                <a:cubicBezTo>
                  <a:pt x="9696294" y="6528458"/>
                  <a:pt x="9636969" y="6531530"/>
                  <a:pt x="9578027" y="6532104"/>
                </a:cubicBezTo>
                <a:cubicBezTo>
                  <a:pt x="9526546" y="6532538"/>
                  <a:pt x="9474842" y="6530381"/>
                  <a:pt x="9424342" y="6528403"/>
                </a:cubicBezTo>
                <a:cubicBezTo>
                  <a:pt x="9283243" y="6523421"/>
                  <a:pt x="9137206" y="6518329"/>
                  <a:pt x="9001907" y="6560369"/>
                </a:cubicBezTo>
                <a:cubicBezTo>
                  <a:pt x="8974564" y="6568983"/>
                  <a:pt x="8948144" y="6579668"/>
                  <a:pt x="8922138" y="6591702"/>
                </a:cubicBezTo>
                <a:cubicBezTo>
                  <a:pt x="8976395" y="6597451"/>
                  <a:pt x="9031633" y="6600803"/>
                  <a:pt x="9087550" y="6599765"/>
                </a:cubicBezTo>
                <a:cubicBezTo>
                  <a:pt x="9228396" y="6598297"/>
                  <a:pt x="9371812" y="6576077"/>
                  <a:pt x="9512475" y="6563693"/>
                </a:cubicBezTo>
                <a:cubicBezTo>
                  <a:pt x="9626059" y="6554204"/>
                  <a:pt x="9898686" y="6537707"/>
                  <a:pt x="9928143" y="6515312"/>
                </a:cubicBezTo>
                <a:close/>
                <a:moveTo>
                  <a:pt x="9351220" y="6459370"/>
                </a:moveTo>
                <a:cubicBezTo>
                  <a:pt x="9225400" y="6463303"/>
                  <a:pt x="9098278" y="6481291"/>
                  <a:pt x="8999756" y="6529929"/>
                </a:cubicBezTo>
                <a:cubicBezTo>
                  <a:pt x="9138083" y="6488352"/>
                  <a:pt x="9284119" y="6493450"/>
                  <a:pt x="9425830" y="6498517"/>
                </a:cubicBezTo>
                <a:cubicBezTo>
                  <a:pt x="9476320" y="6500495"/>
                  <a:pt x="9528123" y="6502029"/>
                  <a:pt x="9578307" y="6502035"/>
                </a:cubicBezTo>
                <a:cubicBezTo>
                  <a:pt x="9636540" y="6501999"/>
                  <a:pt x="9695359" y="6498204"/>
                  <a:pt x="9752771" y="6495471"/>
                </a:cubicBezTo>
                <a:lnTo>
                  <a:pt x="9852779" y="6489665"/>
                </a:lnTo>
                <a:cubicBezTo>
                  <a:pt x="9815758" y="6484629"/>
                  <a:pt x="9764024" y="6478620"/>
                  <a:pt x="9694862" y="6473140"/>
                </a:cubicBezTo>
                <a:cubicBezTo>
                  <a:pt x="9601553" y="6465560"/>
                  <a:pt x="9477038" y="6455438"/>
                  <a:pt x="9351220" y="6459370"/>
                </a:cubicBez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7254615" y="5911918"/>
                </a:moveTo>
                <a:cubicBezTo>
                  <a:pt x="7274645" y="5934852"/>
                  <a:pt x="7294062" y="5957691"/>
                  <a:pt x="7312589" y="5982309"/>
                </a:cubicBezTo>
                <a:cubicBezTo>
                  <a:pt x="7413753" y="6114421"/>
                  <a:pt x="7483941" y="6266763"/>
                  <a:pt x="7580896" y="6402069"/>
                </a:cubicBezTo>
                <a:cubicBezTo>
                  <a:pt x="7695169" y="6561808"/>
                  <a:pt x="7849203" y="6676399"/>
                  <a:pt x="7990862" y="6807025"/>
                </a:cubicBezTo>
                <a:cubicBezTo>
                  <a:pt x="7962703" y="6748256"/>
                  <a:pt x="7917173" y="6697712"/>
                  <a:pt x="7871964" y="6649139"/>
                </a:cubicBezTo>
                <a:lnTo>
                  <a:pt x="7859674" y="6636358"/>
                </a:lnTo>
                <a:cubicBezTo>
                  <a:pt x="7748530" y="6516822"/>
                  <a:pt x="7645260" y="6386311"/>
                  <a:pt x="7545050" y="6260110"/>
                </a:cubicBezTo>
                <a:cubicBezTo>
                  <a:pt x="7452767" y="6142819"/>
                  <a:pt x="7357042" y="6023723"/>
                  <a:pt x="7254615" y="5911918"/>
                </a:cubicBezTo>
                <a:close/>
                <a:moveTo>
                  <a:pt x="9078855" y="5884754"/>
                </a:moveTo>
                <a:cubicBezTo>
                  <a:pt x="8942634" y="6070158"/>
                  <a:pt x="8787932" y="6315508"/>
                  <a:pt x="8825188" y="6496752"/>
                </a:cubicBezTo>
                <a:cubicBezTo>
                  <a:pt x="8871718" y="6270055"/>
                  <a:pt x="8975231" y="6063621"/>
                  <a:pt x="9078855" y="5884754"/>
                </a:cubicBezTo>
                <a:close/>
                <a:moveTo>
                  <a:pt x="9113805" y="5883072"/>
                </a:moveTo>
                <a:cubicBezTo>
                  <a:pt x="9009770" y="6060592"/>
                  <a:pt x="8903644" y="6267900"/>
                  <a:pt x="8855200" y="6494950"/>
                </a:cubicBezTo>
                <a:cubicBezTo>
                  <a:pt x="8971799" y="6300136"/>
                  <a:pt x="9069545" y="6103069"/>
                  <a:pt x="9113805" y="5883072"/>
                </a:cubicBezTo>
                <a:close/>
                <a:moveTo>
                  <a:pt x="9123940" y="5825040"/>
                </a:moveTo>
                <a:cubicBezTo>
                  <a:pt x="9123142" y="5826205"/>
                  <a:pt x="9122347" y="5827360"/>
                  <a:pt x="9120846" y="5829053"/>
                </a:cubicBezTo>
                <a:lnTo>
                  <a:pt x="9123267" y="5829425"/>
                </a:ln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close/>
                <a:moveTo>
                  <a:pt x="5539432" y="5642928"/>
                </a:moveTo>
                <a:cubicBezTo>
                  <a:pt x="5544304" y="5659969"/>
                  <a:pt x="5549664" y="5677449"/>
                  <a:pt x="5555462" y="5694454"/>
                </a:cubicBezTo>
                <a:cubicBezTo>
                  <a:pt x="5631122" y="5909386"/>
                  <a:pt x="5731219" y="6118228"/>
                  <a:pt x="5828270" y="6320663"/>
                </a:cubicBezTo>
                <a:cubicBezTo>
                  <a:pt x="5868407" y="6404290"/>
                  <a:pt x="5908581" y="6488842"/>
                  <a:pt x="5947416" y="6574846"/>
                </a:cubicBezTo>
                <a:cubicBezTo>
                  <a:pt x="5894674" y="6327329"/>
                  <a:pt x="5793017"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10097724" y="5591852"/>
                </a:moveTo>
                <a:cubicBezTo>
                  <a:pt x="9944682" y="5593954"/>
                  <a:pt x="9791714" y="5611746"/>
                  <a:pt x="9645248" y="5630119"/>
                </a:cubicBezTo>
                <a:cubicBezTo>
                  <a:pt x="9610727" y="5634568"/>
                  <a:pt x="9577456" y="5639754"/>
                  <a:pt x="9543858" y="5650510"/>
                </a:cubicBezTo>
                <a:cubicBezTo>
                  <a:pt x="9550063" y="5662642"/>
                  <a:pt x="9629757" y="5633895"/>
                  <a:pt x="9681648" y="5629828"/>
                </a:cubicBezTo>
                <a:cubicBezTo>
                  <a:pt x="9969341" y="5609845"/>
                  <a:pt x="10272689" y="5655720"/>
                  <a:pt x="10557846" y="5601337"/>
                </a:cubicBezTo>
                <a:cubicBezTo>
                  <a:pt x="10473933" y="5611321"/>
                  <a:pt x="10386637" y="5605065"/>
                  <a:pt x="10301704" y="5598847"/>
                </a:cubicBezTo>
                <a:cubicBezTo>
                  <a:pt x="10284536" y="5597562"/>
                  <a:pt x="10267371" y="5596280"/>
                  <a:pt x="10250553" y="5595539"/>
                </a:cubicBezTo>
                <a:cubicBezTo>
                  <a:pt x="10199759" y="5592194"/>
                  <a:pt x="10148737" y="5591152"/>
                  <a:pt x="10097724" y="5591852"/>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7015907" y="5541548"/>
                </a:moveTo>
                <a:cubicBezTo>
                  <a:pt x="7100896" y="5613517"/>
                  <a:pt x="7181386" y="5690562"/>
                  <a:pt x="7259646" y="5765985"/>
                </a:cubicBezTo>
                <a:cubicBezTo>
                  <a:pt x="7425913" y="5926010"/>
                  <a:pt x="7598167" y="6091445"/>
                  <a:pt x="7741483" y="6279980"/>
                </a:cubicBezTo>
                <a:cubicBezTo>
                  <a:pt x="7847640" y="6419905"/>
                  <a:pt x="7937072" y="6571994"/>
                  <a:pt x="8008941" y="6733560"/>
                </a:cubicBezTo>
                <a:cubicBezTo>
                  <a:pt x="8009955" y="6694639"/>
                  <a:pt x="8010548" y="6654374"/>
                  <a:pt x="7999234" y="6610993"/>
                </a:cubicBezTo>
                <a:cubicBezTo>
                  <a:pt x="7958140" y="6454784"/>
                  <a:pt x="7815502" y="6314397"/>
                  <a:pt x="7715154" y="6197148"/>
                </a:cubicBezTo>
                <a:cubicBezTo>
                  <a:pt x="7576575" y="6034314"/>
                  <a:pt x="7431075" y="5876188"/>
                  <a:pt x="7271900" y="5734551"/>
                </a:cubicBezTo>
                <a:cubicBezTo>
                  <a:pt x="7230409" y="5698079"/>
                  <a:pt x="7098810" y="5590772"/>
                  <a:pt x="7015907" y="5541548"/>
                </a:cubicBezTo>
                <a:close/>
                <a:moveTo>
                  <a:pt x="2650666" y="5530686"/>
                </a:moveTo>
                <a:cubicBezTo>
                  <a:pt x="2650695" y="5531619"/>
                  <a:pt x="2650695" y="5531619"/>
                  <a:pt x="2650249" y="5532101"/>
                </a:cubicBezTo>
                <a:cubicBezTo>
                  <a:pt x="2594633" y="5864991"/>
                  <a:pt x="2624834" y="6212617"/>
                  <a:pt x="2663808" y="6535215"/>
                </a:cubicBezTo>
                <a:lnTo>
                  <a:pt x="2665418" y="6132756"/>
                </a:lnTo>
                <a:cubicBezTo>
                  <a:pt x="2666315" y="5945493"/>
                  <a:pt x="2661038" y="5743579"/>
                  <a:pt x="2650666" y="5530686"/>
                </a:cubicBezTo>
                <a:close/>
                <a:moveTo>
                  <a:pt x="10218664" y="5525300"/>
                </a:moveTo>
                <a:cubicBezTo>
                  <a:pt x="10171755" y="5524070"/>
                  <a:pt x="10126463" y="5525064"/>
                  <a:pt x="10086154" y="5525937"/>
                </a:cubicBezTo>
                <a:cubicBezTo>
                  <a:pt x="9975638" y="5528402"/>
                  <a:pt x="9876341" y="5531370"/>
                  <a:pt x="9778614" y="5550189"/>
                </a:cubicBezTo>
                <a:cubicBezTo>
                  <a:pt x="9714017" y="5562376"/>
                  <a:pt x="9654494" y="5581286"/>
                  <a:pt x="9601703" y="5605852"/>
                </a:cubicBezTo>
                <a:cubicBezTo>
                  <a:pt x="9614985" y="5603489"/>
                  <a:pt x="9628056" y="5602024"/>
                  <a:pt x="9641684" y="5600203"/>
                </a:cubicBezTo>
                <a:cubicBezTo>
                  <a:pt x="9838075" y="5575001"/>
                  <a:pt x="10046725" y="5551921"/>
                  <a:pt x="10252799" y="5564971"/>
                </a:cubicBezTo>
                <a:lnTo>
                  <a:pt x="10304297" y="5568822"/>
                </a:lnTo>
                <a:cubicBezTo>
                  <a:pt x="10380931" y="5574228"/>
                  <a:pt x="10459361" y="5580014"/>
                  <a:pt x="10533945" y="5573703"/>
                </a:cubicBezTo>
                <a:cubicBezTo>
                  <a:pt x="10504378" y="5568851"/>
                  <a:pt x="10475221" y="5562210"/>
                  <a:pt x="10446061" y="5555562"/>
                </a:cubicBezTo>
                <a:cubicBezTo>
                  <a:pt x="10417803" y="5549116"/>
                  <a:pt x="10389545" y="5542665"/>
                  <a:pt x="10360877" y="5538004"/>
                </a:cubicBezTo>
                <a:cubicBezTo>
                  <a:pt x="10314101" y="5529982"/>
                  <a:pt x="10265574" y="5526529"/>
                  <a:pt x="10218664" y="5525300"/>
                </a:cubicBezTo>
                <a:close/>
                <a:moveTo>
                  <a:pt x="6946849" y="5523271"/>
                </a:moveTo>
                <a:cubicBezTo>
                  <a:pt x="6946657" y="5524520"/>
                  <a:pt x="6946560" y="5525151"/>
                  <a:pt x="6946972" y="5526491"/>
                </a:cubicBezTo>
                <a:cubicBezTo>
                  <a:pt x="6980090" y="5601397"/>
                  <a:pt x="7043425" y="5661082"/>
                  <a:pt x="7105827" y="5718700"/>
                </a:cubicBezTo>
                <a:lnTo>
                  <a:pt x="7126431" y="5737872"/>
                </a:lnTo>
                <a:cubicBezTo>
                  <a:pt x="7289613" y="5889736"/>
                  <a:pt x="7430828" y="6067705"/>
                  <a:pt x="7567269" y="6240461"/>
                </a:cubicBezTo>
                <a:cubicBezTo>
                  <a:pt x="7666876" y="6366562"/>
                  <a:pt x="7769633" y="6496348"/>
                  <a:pt x="7880270" y="6615176"/>
                </a:cubicBezTo>
                <a:lnTo>
                  <a:pt x="7892560" y="6627949"/>
                </a:lnTo>
                <a:cubicBezTo>
                  <a:pt x="7919687" y="6657095"/>
                  <a:pt x="7947417" y="6686334"/>
                  <a:pt x="7971643" y="6718236"/>
                </a:cubicBezTo>
                <a:cubicBezTo>
                  <a:pt x="7902183" y="6569208"/>
                  <a:pt x="7817787" y="6428779"/>
                  <a:pt x="7719359" y="6299011"/>
                </a:cubicBezTo>
                <a:cubicBezTo>
                  <a:pt x="7577670" y="6112005"/>
                  <a:pt x="7405928" y="5947293"/>
                  <a:pt x="7240170" y="5787985"/>
                </a:cubicBezTo>
                <a:cubicBezTo>
                  <a:pt x="7146175" y="5697975"/>
                  <a:pt x="7050053" y="5605722"/>
                  <a:pt x="6946849" y="5523271"/>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0104407" y="5458317"/>
                </a:moveTo>
                <a:cubicBezTo>
                  <a:pt x="9978788" y="5456650"/>
                  <a:pt x="9828621" y="5479881"/>
                  <a:pt x="9704375" y="5536349"/>
                </a:cubicBezTo>
                <a:cubicBezTo>
                  <a:pt x="9726987" y="5530319"/>
                  <a:pt x="9749595" y="5524291"/>
                  <a:pt x="9773804" y="5519543"/>
                </a:cubicBezTo>
                <a:cubicBezTo>
                  <a:pt x="9873880" y="5500749"/>
                  <a:pt x="9974285" y="5497081"/>
                  <a:pt x="10086605" y="5494992"/>
                </a:cubicBezTo>
                <a:cubicBezTo>
                  <a:pt x="10168672" y="5493085"/>
                  <a:pt x="10271028" y="5491236"/>
                  <a:pt x="10367276" y="5507848"/>
                </a:cubicBezTo>
                <a:cubicBezTo>
                  <a:pt x="10396291" y="5513052"/>
                  <a:pt x="10425102" y="5519151"/>
                  <a:pt x="10454262" y="5525798"/>
                </a:cubicBezTo>
                <a:cubicBezTo>
                  <a:pt x="10493323" y="5534530"/>
                  <a:pt x="10531142" y="5542536"/>
                  <a:pt x="10569223" y="5547311"/>
                </a:cubicBezTo>
                <a:cubicBezTo>
                  <a:pt x="10422236" y="5490328"/>
                  <a:pt x="10260055" y="5460700"/>
                  <a:pt x="10104407" y="5458317"/>
                </a:cubicBezTo>
                <a:close/>
                <a:moveTo>
                  <a:pt x="6861797" y="5419899"/>
                </a:moveTo>
                <a:cubicBezTo>
                  <a:pt x="6869009" y="5420845"/>
                  <a:pt x="6876359" y="5423413"/>
                  <a:pt x="6879594" y="5424547"/>
                </a:cubicBezTo>
                <a:cubicBezTo>
                  <a:pt x="7239561" y="5537402"/>
                  <a:pt x="7549592" y="5931521"/>
                  <a:pt x="7789028" y="6212316"/>
                </a:cubicBezTo>
                <a:cubicBezTo>
                  <a:pt x="7920282" y="6366340"/>
                  <a:pt x="8046009" y="6507973"/>
                  <a:pt x="8093600" y="6710671"/>
                </a:cubicBezTo>
                <a:cubicBezTo>
                  <a:pt x="8106357" y="6764837"/>
                  <a:pt x="8115219" y="6810078"/>
                  <a:pt x="8129425" y="6854298"/>
                </a:cubicBezTo>
                <a:lnTo>
                  <a:pt x="8130898" y="6857998"/>
                </a:lnTo>
                <a:lnTo>
                  <a:pt x="7899365" y="6857998"/>
                </a:lnTo>
                <a:lnTo>
                  <a:pt x="7761176" y="6816656"/>
                </a:lnTo>
                <a:cubicBezTo>
                  <a:pt x="7707614" y="6798833"/>
                  <a:pt x="7654620" y="6779815"/>
                  <a:pt x="7602080" y="6760867"/>
                </a:cubicBezTo>
                <a:cubicBezTo>
                  <a:pt x="7499839" y="6724697"/>
                  <a:pt x="7395868" y="6687609"/>
                  <a:pt x="7289862" y="6659827"/>
                </a:cubicBezTo>
                <a:cubicBezTo>
                  <a:pt x="7386721" y="6702866"/>
                  <a:pt x="7479917" y="6741496"/>
                  <a:pt x="7582411" y="6784122"/>
                </a:cubicBezTo>
                <a:lnTo>
                  <a:pt x="7605759" y="6793465"/>
                </a:lnTo>
                <a:cubicBezTo>
                  <a:pt x="7652356" y="6812785"/>
                  <a:pt x="7694400" y="6829482"/>
                  <a:pt x="7737910" y="6840638"/>
                </a:cubicBezTo>
                <a:lnTo>
                  <a:pt x="7826532" y="6857999"/>
                </a:lnTo>
                <a:lnTo>
                  <a:pt x="7696096" y="6857999"/>
                </a:lnTo>
                <a:lnTo>
                  <a:pt x="7594081" y="6821149"/>
                </a:lnTo>
                <a:lnTo>
                  <a:pt x="7570734" y="6811799"/>
                </a:lnTo>
                <a:lnTo>
                  <a:pt x="7271814" y="6684601"/>
                </a:lnTo>
                <a:cubicBezTo>
                  <a:pt x="7315012" y="6740237"/>
                  <a:pt x="7445060" y="6805183"/>
                  <a:pt x="7585232" y="6850060"/>
                </a:cubicBezTo>
                <a:lnTo>
                  <a:pt x="7613775" y="6857998"/>
                </a:lnTo>
                <a:lnTo>
                  <a:pt x="7522197" y="6857998"/>
                </a:lnTo>
                <a:lnTo>
                  <a:pt x="7410696" y="6803861"/>
                </a:lnTo>
                <a:cubicBezTo>
                  <a:pt x="7272778" y="6731418"/>
                  <a:pt x="7152025" y="6653264"/>
                  <a:pt x="7088673" y="6610396"/>
                </a:cubicBezTo>
                <a:cubicBezTo>
                  <a:pt x="7075202" y="6601287"/>
                  <a:pt x="7065689" y="6582532"/>
                  <a:pt x="7090188" y="6584365"/>
                </a:cubicBezTo>
                <a:cubicBezTo>
                  <a:pt x="7322587" y="6603983"/>
                  <a:pt x="7561036" y="6624528"/>
                  <a:pt x="7780046" y="6711283"/>
                </a:cubicBezTo>
                <a:cubicBezTo>
                  <a:pt x="7810971" y="6723712"/>
                  <a:pt x="7991193" y="6837187"/>
                  <a:pt x="7944957" y="6799347"/>
                </a:cubicBezTo>
                <a:cubicBezTo>
                  <a:pt x="7830578" y="6704934"/>
                  <a:pt x="7705171" y="6617800"/>
                  <a:pt x="7601828" y="6503934"/>
                </a:cubicBezTo>
                <a:cubicBezTo>
                  <a:pt x="7389349" y="6269558"/>
                  <a:pt x="7257096" y="5972523"/>
                  <a:pt x="7042773" y="5734011"/>
                </a:cubicBezTo>
                <a:cubicBezTo>
                  <a:pt x="7007812" y="5695337"/>
                  <a:pt x="6799377" y="5515396"/>
                  <a:pt x="6844835" y="5424988"/>
                </a:cubicBezTo>
                <a:cubicBezTo>
                  <a:pt x="6847512" y="5419632"/>
                  <a:pt x="6854586" y="5418954"/>
                  <a:pt x="6861797" y="5419899"/>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cubicBezTo>
                  <a:pt x="1766288" y="5450544"/>
                  <a:pt x="1795121" y="5449390"/>
                  <a:pt x="1824397" y="5447757"/>
                </a:cubicBez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cubicBezTo>
                  <a:pt x="4364015" y="5738366"/>
                  <a:pt x="4369890" y="5733933"/>
                  <a:pt x="4376219" y="5729027"/>
                </a:cubicBez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7427076" y="5142684"/>
                </a:moveTo>
                <a:cubicBezTo>
                  <a:pt x="7446602" y="5152725"/>
                  <a:pt x="7466122" y="5162767"/>
                  <a:pt x="7485963" y="5174783"/>
                </a:cubicBezTo>
                <a:cubicBezTo>
                  <a:pt x="7567460" y="5225071"/>
                  <a:pt x="7639772" y="5286770"/>
                  <a:pt x="7719410" y="5357281"/>
                </a:cubicBezTo>
                <a:cubicBezTo>
                  <a:pt x="7777835" y="5408518"/>
                  <a:pt x="7850375" y="5472816"/>
                  <a:pt x="7907163" y="5546863"/>
                </a:cubicBezTo>
                <a:cubicBezTo>
                  <a:pt x="7924160" y="5569331"/>
                  <a:pt x="7940457" y="5592330"/>
                  <a:pt x="7956656" y="5615961"/>
                </a:cubicBezTo>
                <a:cubicBezTo>
                  <a:pt x="7978464" y="5647485"/>
                  <a:pt x="7999857" y="5677676"/>
                  <a:pt x="8023445" y="5705642"/>
                </a:cubicBezTo>
                <a:cubicBezTo>
                  <a:pt x="7956400" y="5569150"/>
                  <a:pt x="7861731" y="5443166"/>
                  <a:pt x="7754656" y="5341546"/>
                </a:cubicBezTo>
                <a:cubicBezTo>
                  <a:pt x="7668081" y="5259722"/>
                  <a:pt x="7548884" y="5180582"/>
                  <a:pt x="7427076" y="5142684"/>
                </a:cubicBezTo>
                <a:close/>
                <a:moveTo>
                  <a:pt x="7312201" y="5128278"/>
                </a:moveTo>
                <a:cubicBezTo>
                  <a:pt x="7322935" y="5135049"/>
                  <a:pt x="7332964" y="5142350"/>
                  <a:pt x="7343603" y="5149746"/>
                </a:cubicBezTo>
                <a:cubicBezTo>
                  <a:pt x="7496266" y="5257079"/>
                  <a:pt x="7656157" y="5373847"/>
                  <a:pt x="7791759" y="5515717"/>
                </a:cubicBezTo>
                <a:lnTo>
                  <a:pt x="7825280" y="5551608"/>
                </a:lnTo>
                <a:cubicBezTo>
                  <a:pt x="7875363" y="5604773"/>
                  <a:pt x="7926463" y="5659374"/>
                  <a:pt x="7982410" y="5702551"/>
                </a:cubicBezTo>
                <a:cubicBezTo>
                  <a:pt x="7964809" y="5679989"/>
                  <a:pt x="7948608" y="5656366"/>
                  <a:pt x="7932408" y="5632736"/>
                </a:cubicBezTo>
                <a:cubicBezTo>
                  <a:pt x="7916712" y="5609836"/>
                  <a:pt x="7901020" y="5586930"/>
                  <a:pt x="7883927" y="5565087"/>
                </a:cubicBezTo>
                <a:cubicBezTo>
                  <a:pt x="7828664" y="5493188"/>
                  <a:pt x="7757146" y="5430331"/>
                  <a:pt x="7699832" y="5379904"/>
                </a:cubicBezTo>
                <a:cubicBezTo>
                  <a:pt x="7621217" y="5310828"/>
                  <a:pt x="7550116" y="5249322"/>
                  <a:pt x="7470240" y="5200559"/>
                </a:cubicBezTo>
                <a:cubicBezTo>
                  <a:pt x="7417598" y="5168141"/>
                  <a:pt x="7364314" y="5143956"/>
                  <a:pt x="7312201" y="5128278"/>
                </a:cubicBezTo>
                <a:close/>
                <a:moveTo>
                  <a:pt x="7244057" y="5124233"/>
                </a:moveTo>
                <a:cubicBezTo>
                  <a:pt x="7240832" y="5137197"/>
                  <a:pt x="7314310" y="5167040"/>
                  <a:pt x="7353035" y="5197318"/>
                </a:cubicBezTo>
                <a:cubicBezTo>
                  <a:pt x="7566127" y="5367091"/>
                  <a:pt x="7749139" y="5595671"/>
                  <a:pt x="7981878" y="5738345"/>
                </a:cubicBezTo>
                <a:cubicBezTo>
                  <a:pt x="7917138" y="5691903"/>
                  <a:pt x="7860147" y="5631267"/>
                  <a:pt x="7804780" y="5572174"/>
                </a:cubicBezTo>
                <a:cubicBezTo>
                  <a:pt x="7793606" y="5560210"/>
                  <a:pt x="7782433" y="5548247"/>
                  <a:pt x="7771164" y="5536908"/>
                </a:cubicBezTo>
                <a:cubicBezTo>
                  <a:pt x="7637791" y="5396658"/>
                  <a:pt x="7478920" y="5281329"/>
                  <a:pt x="7327465" y="5174181"/>
                </a:cubicBezTo>
                <a:cubicBezTo>
                  <a:pt x="7300620" y="5155330"/>
                  <a:pt x="7274186" y="5137825"/>
                  <a:pt x="7244057" y="5124233"/>
                </a:cubicBezTo>
                <a:close/>
                <a:moveTo>
                  <a:pt x="7133363" y="5050246"/>
                </a:moveTo>
                <a:cubicBezTo>
                  <a:pt x="7577149" y="5121491"/>
                  <a:pt x="7947715" y="5355125"/>
                  <a:pt x="8128687" y="5790959"/>
                </a:cubicBezTo>
                <a:cubicBezTo>
                  <a:pt x="8276565" y="5905246"/>
                  <a:pt x="8400253" y="6044012"/>
                  <a:pt x="8497002" y="6204913"/>
                </a:cubicBezTo>
                <a:cubicBezTo>
                  <a:pt x="8503575" y="6141856"/>
                  <a:pt x="8502497" y="6159666"/>
                  <a:pt x="8514292" y="6015372"/>
                </a:cubicBezTo>
                <a:cubicBezTo>
                  <a:pt x="8536052" y="5749157"/>
                  <a:pt x="8547760" y="5533819"/>
                  <a:pt x="8491838" y="5336275"/>
                </a:cubicBezTo>
                <a:cubicBezTo>
                  <a:pt x="8507078" y="5267180"/>
                  <a:pt x="8575461" y="5351481"/>
                  <a:pt x="8605731" y="5600804"/>
                </a:cubicBezTo>
                <a:cubicBezTo>
                  <a:pt x="8608350" y="5745349"/>
                  <a:pt x="8605836" y="5891029"/>
                  <a:pt x="8594880" y="6039262"/>
                </a:cubicBezTo>
                <a:cubicBezTo>
                  <a:pt x="8575957" y="6291971"/>
                  <a:pt x="8542313" y="6543716"/>
                  <a:pt x="8494242" y="6792600"/>
                </a:cubicBezTo>
                <a:cubicBezTo>
                  <a:pt x="8597730" y="6727745"/>
                  <a:pt x="8691862" y="6639036"/>
                  <a:pt x="8794675" y="6590735"/>
                </a:cubicBezTo>
                <a:cubicBezTo>
                  <a:pt x="8796362" y="6587786"/>
                  <a:pt x="8798755" y="6584312"/>
                  <a:pt x="8800448" y="6581371"/>
                </a:cubicBezTo>
                <a:cubicBezTo>
                  <a:pt x="8795284" y="6578656"/>
                  <a:pt x="8790221" y="6575317"/>
                  <a:pt x="8788186" y="6572441"/>
                </a:cubicBezTo>
                <a:cubicBezTo>
                  <a:pt x="8594646" y="6311498"/>
                  <a:pt x="8993712" y="5858248"/>
                  <a:pt x="9137232" y="5665639"/>
                </a:cubicBezTo>
                <a:cubicBezTo>
                  <a:pt x="9150495" y="5647816"/>
                  <a:pt x="9217510" y="5675384"/>
                  <a:pt x="9216765" y="5696416"/>
                </a:cubicBezTo>
                <a:cubicBezTo>
                  <a:pt x="9208076" y="5983368"/>
                  <a:pt x="9105464" y="6228377"/>
                  <a:pt x="8969849" y="6466405"/>
                </a:cubicBezTo>
                <a:cubicBezTo>
                  <a:pt x="9192790" y="6382070"/>
                  <a:pt x="9514633" y="6424367"/>
                  <a:pt x="9706237" y="6419148"/>
                </a:cubicBezTo>
                <a:cubicBezTo>
                  <a:pt x="9875985" y="6415062"/>
                  <a:pt x="9998989" y="6424957"/>
                  <a:pt x="10110375" y="6563116"/>
                </a:cubicBezTo>
                <a:cubicBezTo>
                  <a:pt x="10119737" y="6574800"/>
                  <a:pt x="10104347" y="6578204"/>
                  <a:pt x="10096281" y="6578254"/>
                </a:cubicBezTo>
                <a:cubicBezTo>
                  <a:pt x="9752742" y="6584519"/>
                  <a:pt x="9411210" y="6642343"/>
                  <a:pt x="9067672" y="6648608"/>
                </a:cubicBezTo>
                <a:cubicBezTo>
                  <a:pt x="9008636" y="6649807"/>
                  <a:pt x="8918484" y="6627657"/>
                  <a:pt x="8859441" y="6641028"/>
                </a:cubicBezTo>
                <a:cubicBezTo>
                  <a:pt x="8858839" y="6640935"/>
                  <a:pt x="8858138" y="6641468"/>
                  <a:pt x="8857528" y="6641375"/>
                </a:cubicBezTo>
                <a:cubicBezTo>
                  <a:pt x="8854312" y="6642158"/>
                  <a:pt x="8851192" y="6642319"/>
                  <a:pt x="8848579" y="6643204"/>
                </a:cubicBezTo>
                <a:cubicBezTo>
                  <a:pt x="8763018" y="6670925"/>
                  <a:pt x="8669480" y="6759768"/>
                  <a:pt x="8576285" y="6824788"/>
                </a:cubicBezTo>
                <a:lnTo>
                  <a:pt x="8519159" y="6857998"/>
                </a:lnTo>
                <a:lnTo>
                  <a:pt x="8393540" y="6857998"/>
                </a:lnTo>
                <a:lnTo>
                  <a:pt x="8417346" y="6745652"/>
                </a:lnTo>
                <a:cubicBezTo>
                  <a:pt x="8445294" y="6600749"/>
                  <a:pt x="8467982" y="6454800"/>
                  <a:pt x="8485502" y="6308216"/>
                </a:cubicBezTo>
                <a:cubicBezTo>
                  <a:pt x="8483369" y="6305964"/>
                  <a:pt x="8481139" y="6304343"/>
                  <a:pt x="8480214" y="6302278"/>
                </a:cubicBezTo>
                <a:cubicBezTo>
                  <a:pt x="8389148" y="6120471"/>
                  <a:pt x="8265637" y="5964433"/>
                  <a:pt x="8112215" y="5837768"/>
                </a:cubicBezTo>
                <a:cubicBezTo>
                  <a:pt x="8107469" y="5836403"/>
                  <a:pt x="8101510" y="5834843"/>
                  <a:pt x="8095146" y="5831943"/>
                </a:cubicBezTo>
                <a:cubicBezTo>
                  <a:pt x="7720999" y="5670157"/>
                  <a:pt x="7460805" y="5310579"/>
                  <a:pt x="7131946" y="5075653"/>
                </a:cubicBezTo>
                <a:cubicBezTo>
                  <a:pt x="7120196" y="5067444"/>
                  <a:pt x="7107334" y="5046255"/>
                  <a:pt x="7133363" y="5050246"/>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1544294" y="4944364"/>
                </a:moveTo>
                <a:cubicBezTo>
                  <a:pt x="11560186" y="5180994"/>
                  <a:pt x="11601886" y="5476223"/>
                  <a:pt x="11755210" y="5588157"/>
                </a:cubicBezTo>
                <a:cubicBezTo>
                  <a:pt x="11638730" y="5382912"/>
                  <a:pt x="11582097" y="5153179"/>
                  <a:pt x="11544294" y="4944364"/>
                </a:cubicBezTo>
                <a:close/>
                <a:moveTo>
                  <a:pt x="11571408" y="4918599"/>
                </a:moveTo>
                <a:cubicBezTo>
                  <a:pt x="11607963" y="5126676"/>
                  <a:pt x="11663078" y="5358905"/>
                  <a:pt x="11778250" y="5565760"/>
                </a:cubicBezTo>
                <a:cubicBezTo>
                  <a:pt x="11740096" y="5335710"/>
                  <a:pt x="11685166" y="5117152"/>
                  <a:pt x="11571408" y="4918599"/>
                </a:cubicBezTo>
                <a:close/>
                <a:moveTo>
                  <a:pt x="11540154" y="4867303"/>
                </a:moveTo>
                <a:cubicBezTo>
                  <a:pt x="11540302" y="4868748"/>
                  <a:pt x="11540443" y="4870186"/>
                  <a:pt x="11540380" y="4872526"/>
                </a:cubicBezTo>
                <a:lnTo>
                  <a:pt x="11542590" y="4871112"/>
                </a:lnTo>
                <a:close/>
                <a:moveTo>
                  <a:pt x="10567662" y="4866948"/>
                </a:moveTo>
                <a:cubicBezTo>
                  <a:pt x="10522198" y="4867672"/>
                  <a:pt x="10476263" y="4872522"/>
                  <a:pt x="10431225" y="4877568"/>
                </a:cubicBezTo>
                <a:cubicBezTo>
                  <a:pt x="10381279" y="4883457"/>
                  <a:pt x="10328981" y="4889314"/>
                  <a:pt x="10277556" y="4889247"/>
                </a:cubicBezTo>
                <a:cubicBezTo>
                  <a:pt x="10236449" y="4889475"/>
                  <a:pt x="10195262" y="4885932"/>
                  <a:pt x="10155875" y="4882769"/>
                </a:cubicBezTo>
                <a:cubicBezTo>
                  <a:pt x="10128043" y="4880639"/>
                  <a:pt x="10100420" y="4877611"/>
                  <a:pt x="10072733" y="4876924"/>
                </a:cubicBezTo>
                <a:cubicBezTo>
                  <a:pt x="10009605" y="4874377"/>
                  <a:pt x="9945053" y="4878112"/>
                  <a:pt x="9882500" y="4881330"/>
                </a:cubicBezTo>
                <a:cubicBezTo>
                  <a:pt x="9817947" y="4885065"/>
                  <a:pt x="9751031" y="4888772"/>
                  <a:pt x="9685205" y="4885650"/>
                </a:cubicBezTo>
                <a:lnTo>
                  <a:pt x="9666932" y="4885075"/>
                </a:lnTo>
                <a:cubicBezTo>
                  <a:pt x="9647413" y="4883768"/>
                  <a:pt x="9627689" y="4883349"/>
                  <a:pt x="9608662" y="4884027"/>
                </a:cubicBezTo>
                <a:cubicBezTo>
                  <a:pt x="9746940" y="4906717"/>
                  <a:pt x="9886187" y="4927258"/>
                  <a:pt x="10026230" y="4938088"/>
                </a:cubicBezTo>
                <a:cubicBezTo>
                  <a:pt x="10217917" y="4954217"/>
                  <a:pt x="10389161" y="4921336"/>
                  <a:pt x="10567662" y="4866948"/>
                </a:cubicBezTo>
                <a:close/>
                <a:moveTo>
                  <a:pt x="10221015" y="4783657"/>
                </a:moveTo>
                <a:cubicBezTo>
                  <a:pt x="10183412" y="4782731"/>
                  <a:pt x="10145345" y="4783278"/>
                  <a:pt x="10107121" y="4785091"/>
                </a:cubicBezTo>
                <a:cubicBezTo>
                  <a:pt x="9954224" y="4792347"/>
                  <a:pt x="9798826" y="4819883"/>
                  <a:pt x="9660668" y="4854595"/>
                </a:cubicBezTo>
                <a:cubicBezTo>
                  <a:pt x="9663924" y="4854814"/>
                  <a:pt x="9666276" y="4854838"/>
                  <a:pt x="9669531" y="4855057"/>
                </a:cubicBezTo>
                <a:lnTo>
                  <a:pt x="9687254" y="4855986"/>
                </a:lnTo>
                <a:cubicBezTo>
                  <a:pt x="9751279" y="4858722"/>
                  <a:pt x="9817637" y="4855370"/>
                  <a:pt x="9881290" y="4851445"/>
                </a:cubicBezTo>
                <a:cubicBezTo>
                  <a:pt x="9944395" y="4847874"/>
                  <a:pt x="10009857" y="4844334"/>
                  <a:pt x="10074432" y="4846715"/>
                </a:cubicBezTo>
                <a:cubicBezTo>
                  <a:pt x="10102466" y="4847944"/>
                  <a:pt x="10131190" y="4850269"/>
                  <a:pt x="10159369" y="4852935"/>
                </a:cubicBezTo>
                <a:cubicBezTo>
                  <a:pt x="10198208" y="4856456"/>
                  <a:pt x="10239045" y="4859459"/>
                  <a:pt x="10278706" y="4859393"/>
                </a:cubicBezTo>
                <a:cubicBezTo>
                  <a:pt x="10328324" y="4859079"/>
                  <a:pt x="10379724" y="4853023"/>
                  <a:pt x="10429120" y="4847493"/>
                </a:cubicBezTo>
                <a:cubicBezTo>
                  <a:pt x="10465435" y="4843425"/>
                  <a:pt x="10501756" y="4839354"/>
                  <a:pt x="10538565" y="4837270"/>
                </a:cubicBezTo>
                <a:cubicBezTo>
                  <a:pt x="10442450" y="4802463"/>
                  <a:pt x="10333824" y="4786435"/>
                  <a:pt x="10221015" y="478365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cubicBezTo>
                  <a:pt x="2826662" y="5016937"/>
                  <a:pt x="2852553" y="5023818"/>
                  <a:pt x="2879408" y="5031590"/>
                </a:cubicBez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9857254" y="4275904"/>
                </a:moveTo>
                <a:cubicBezTo>
                  <a:pt x="9525980" y="4300770"/>
                  <a:pt x="9241479" y="4364703"/>
                  <a:pt x="8989866" y="4472742"/>
                </a:cubicBezTo>
                <a:lnTo>
                  <a:pt x="8931614" y="4498508"/>
                </a:lnTo>
                <a:cubicBezTo>
                  <a:pt x="8902659" y="4511659"/>
                  <a:pt x="8873359" y="4524268"/>
                  <a:pt x="8843711" y="4536334"/>
                </a:cubicBezTo>
                <a:cubicBezTo>
                  <a:pt x="8889894" y="4522124"/>
                  <a:pt x="8937874" y="4508296"/>
                  <a:pt x="8966093" y="4502509"/>
                </a:cubicBezTo>
                <a:cubicBezTo>
                  <a:pt x="9076195" y="4481142"/>
                  <a:pt x="9187512" y="4468967"/>
                  <a:pt x="9299227" y="4454994"/>
                </a:cubicBezTo>
                <a:cubicBezTo>
                  <a:pt x="9502333" y="4429326"/>
                  <a:pt x="9654280" y="4317586"/>
                  <a:pt x="9857254" y="4275904"/>
                </a:cubicBezTo>
                <a:close/>
                <a:moveTo>
                  <a:pt x="9615182" y="4220499"/>
                </a:moveTo>
                <a:cubicBezTo>
                  <a:pt x="9415185" y="4228027"/>
                  <a:pt x="9214426" y="4329700"/>
                  <a:pt x="9023688" y="4425819"/>
                </a:cubicBezTo>
                <a:cubicBezTo>
                  <a:pt x="9256457" y="4332127"/>
                  <a:pt x="9516545" y="4273854"/>
                  <a:pt x="9814527" y="4248048"/>
                </a:cubicBezTo>
                <a:cubicBezTo>
                  <a:pt x="9748431" y="4225943"/>
                  <a:pt x="9681848" y="4217991"/>
                  <a:pt x="9615182" y="4220499"/>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9258094" y="3958602"/>
                </a:moveTo>
                <a:cubicBezTo>
                  <a:pt x="9013678" y="4006086"/>
                  <a:pt x="8768731" y="4060051"/>
                  <a:pt x="8526712" y="4119804"/>
                </a:cubicBezTo>
                <a:cubicBezTo>
                  <a:pt x="8781748" y="4123003"/>
                  <a:pt x="9026494" y="4069940"/>
                  <a:pt x="9258094" y="3958602"/>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close/>
                <a:moveTo>
                  <a:pt x="11225213" y="3936722"/>
                </a:moveTo>
                <a:cubicBezTo>
                  <a:pt x="11207028" y="4022695"/>
                  <a:pt x="11194593" y="4110355"/>
                  <a:pt x="11182914" y="4196771"/>
                </a:cubicBezTo>
                <a:cubicBezTo>
                  <a:pt x="11164076" y="4335276"/>
                  <a:pt x="11145116" y="4478465"/>
                  <a:pt x="11099211" y="4613594"/>
                </a:cubicBezTo>
                <a:cubicBezTo>
                  <a:pt x="11088245" y="4645134"/>
                  <a:pt x="11076378" y="4676477"/>
                  <a:pt x="11064509" y="4707830"/>
                </a:cubicBezTo>
                <a:lnTo>
                  <a:pt x="11049349" y="4747418"/>
                </a:lnTo>
                <a:cubicBezTo>
                  <a:pt x="11022123" y="4819250"/>
                  <a:pt x="10998838" y="4892390"/>
                  <a:pt x="10978260" y="4966094"/>
                </a:cubicBezTo>
                <a:cubicBezTo>
                  <a:pt x="11216457" y="4678857"/>
                  <a:pt x="11222923" y="4300706"/>
                  <a:pt x="11225213" y="3936722"/>
                </a:cubicBezTo>
                <a:close/>
                <a:moveTo>
                  <a:pt x="9168987" y="3919232"/>
                </a:moveTo>
                <a:cubicBezTo>
                  <a:pt x="8975366" y="3912045"/>
                  <a:pt x="8788341" y="3989836"/>
                  <a:pt x="8603910" y="4068895"/>
                </a:cubicBezTo>
                <a:cubicBezTo>
                  <a:pt x="8818554" y="4017452"/>
                  <a:pt x="9035976" y="3970366"/>
                  <a:pt x="9252382" y="3927759"/>
                </a:cubicBezTo>
                <a:cubicBezTo>
                  <a:pt x="9224441" y="3923020"/>
                  <a:pt x="9196646" y="3920259"/>
                  <a:pt x="9168987" y="3919232"/>
                </a:cubicBezTo>
                <a:close/>
                <a:moveTo>
                  <a:pt x="11201005" y="3900089"/>
                </a:moveTo>
                <a:cubicBezTo>
                  <a:pt x="11064705" y="4216426"/>
                  <a:pt x="10958405" y="4541932"/>
                  <a:pt x="10968432" y="4885010"/>
                </a:cubicBezTo>
                <a:cubicBezTo>
                  <a:pt x="10984596" y="4834817"/>
                  <a:pt x="11001105" y="4785171"/>
                  <a:pt x="11019967" y="4735553"/>
                </a:cubicBezTo>
                <a:lnTo>
                  <a:pt x="11035125" y="4695966"/>
                </a:lnTo>
                <a:cubicBezTo>
                  <a:pt x="11047342" y="4665154"/>
                  <a:pt x="11059004" y="4634706"/>
                  <a:pt x="11069972" y="4603168"/>
                </a:cubicBezTo>
                <a:cubicBezTo>
                  <a:pt x="11114708" y="4471083"/>
                  <a:pt x="11133811" y="4329343"/>
                  <a:pt x="11152239" y="4192628"/>
                </a:cubicBezTo>
                <a:cubicBezTo>
                  <a:pt x="11165272" y="4096160"/>
                  <a:pt x="11178361" y="3997344"/>
                  <a:pt x="11201005" y="3900089"/>
                </a:cubicBez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close/>
                <a:moveTo>
                  <a:pt x="10268559" y="3871054"/>
                </a:moveTo>
                <a:cubicBezTo>
                  <a:pt x="10277021" y="4100939"/>
                  <a:pt x="10375577" y="4306148"/>
                  <a:pt x="10494169" y="4520780"/>
                </a:cubicBezTo>
                <a:cubicBezTo>
                  <a:pt x="10447177" y="4399850"/>
                  <a:pt x="10400743" y="4278562"/>
                  <a:pt x="10356661" y="4157302"/>
                </a:cubicBezTo>
                <a:cubicBezTo>
                  <a:pt x="10321871" y="4061517"/>
                  <a:pt x="10289232" y="3966669"/>
                  <a:pt x="10268559" y="3871054"/>
                </a:cubicBez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0277529" y="3701307"/>
                </a:moveTo>
                <a:cubicBezTo>
                  <a:pt x="10277467" y="3703640"/>
                  <a:pt x="10276853" y="3706334"/>
                  <a:pt x="10276797" y="3708672"/>
                </a:cubicBezTo>
                <a:cubicBezTo>
                  <a:pt x="10284209" y="3854149"/>
                  <a:pt x="10331835" y="3999199"/>
                  <a:pt x="10385906" y="4147031"/>
                </a:cubicBezTo>
                <a:cubicBezTo>
                  <a:pt x="10434036" y="4279493"/>
                  <a:pt x="10484873" y="4412529"/>
                  <a:pt x="10536458" y="4544310"/>
                </a:cubicBezTo>
                <a:cubicBezTo>
                  <a:pt x="10537315" y="4408107"/>
                  <a:pt x="10476552" y="4266858"/>
                  <a:pt x="10436479" y="4144570"/>
                </a:cubicBezTo>
                <a:cubicBezTo>
                  <a:pt x="10386976" y="3995354"/>
                  <a:pt x="10333255" y="3848072"/>
                  <a:pt x="10277529" y="3701307"/>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9334796" y="3456584"/>
                </a:moveTo>
                <a:cubicBezTo>
                  <a:pt x="9406875" y="3608228"/>
                  <a:pt x="9503788" y="3758542"/>
                  <a:pt x="9651570" y="3826505"/>
                </a:cubicBezTo>
                <a:cubicBezTo>
                  <a:pt x="9559808" y="3686686"/>
                  <a:pt x="9456900" y="3564734"/>
                  <a:pt x="9334796" y="3456584"/>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0" y="3982240"/>
                  <a:pt x="5111996" y="4065759"/>
                </a:cubicBezTo>
                <a:cubicBezTo>
                  <a:pt x="5199925" y="4149276"/>
                  <a:pt x="5291490" y="4229096"/>
                  <a:pt x="5388877" y="4300185"/>
                </a:cubicBezTo>
                <a:cubicBezTo>
                  <a:pt x="5401113"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close/>
                <a:moveTo>
                  <a:pt x="1318687" y="3113840"/>
                </a:moveTo>
                <a:cubicBezTo>
                  <a:pt x="1233126" y="3142037"/>
                  <a:pt x="1148133" y="3174161"/>
                  <a:pt x="1066793" y="3212171"/>
                </a:cubicBezTo>
                <a:cubicBezTo>
                  <a:pt x="1042399" y="3223712"/>
                  <a:pt x="1017440" y="3235542"/>
                  <a:pt x="993319" y="3247648"/>
                </a:cubicBez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1" y="3090882"/>
                </a:moveTo>
                <a:lnTo>
                  <a:pt x="5480135" y="3565802"/>
                </a:lnTo>
                <a:cubicBezTo>
                  <a:pt x="5490809" y="3762845"/>
                  <a:pt x="5501220" y="3965024"/>
                  <a:pt x="5499022" y="4166310"/>
                </a:cubicBezTo>
                <a:cubicBezTo>
                  <a:pt x="5546233" y="3984186"/>
                  <a:pt x="5562118" y="3799116"/>
                  <a:pt x="5547022" y="3607838"/>
                </a:cubicBezTo>
                <a:cubicBezTo>
                  <a:pt x="5541143" y="3530760"/>
                  <a:pt x="5529684" y="3453908"/>
                  <a:pt x="5515964" y="3378541"/>
                </a:cubicBezTo>
                <a:cubicBezTo>
                  <a:pt x="5505773" y="3321668"/>
                  <a:pt x="5475310" y="3095607"/>
                  <a:pt x="5453701" y="3090882"/>
                </a:cubicBezTo>
                <a:close/>
                <a:moveTo>
                  <a:pt x="9790480" y="3078533"/>
                </a:moveTo>
                <a:cubicBezTo>
                  <a:pt x="9782502" y="3134217"/>
                  <a:pt x="9773626" y="3189710"/>
                  <a:pt x="9763295" y="3245370"/>
                </a:cubicBezTo>
                <a:cubicBezTo>
                  <a:pt x="9730259" y="3421320"/>
                  <a:pt x="9693170" y="3586065"/>
                  <a:pt x="9736458" y="3758413"/>
                </a:cubicBezTo>
                <a:cubicBezTo>
                  <a:pt x="9741385" y="3680922"/>
                  <a:pt x="9752472" y="3603320"/>
                  <a:pt x="9763499" y="3528057"/>
                </a:cubicBezTo>
                <a:cubicBezTo>
                  <a:pt x="9778184" y="3430521"/>
                  <a:pt x="9793478" y="3330298"/>
                  <a:pt x="9793906" y="3231157"/>
                </a:cubicBezTo>
                <a:cubicBezTo>
                  <a:pt x="9793949" y="3202011"/>
                  <a:pt x="9792735" y="3172131"/>
                  <a:pt x="9791874" y="3142788"/>
                </a:cubicBezTo>
                <a:cubicBezTo>
                  <a:pt x="9791175" y="3121009"/>
                  <a:pt x="9790832" y="3099770"/>
                  <a:pt x="9790480" y="3078533"/>
                </a:cubicBezTo>
                <a:close/>
                <a:moveTo>
                  <a:pt x="1238695" y="3076820"/>
                </a:moveTo>
                <a:cubicBezTo>
                  <a:pt x="1051055" y="3082190"/>
                  <a:pt x="886407" y="3192548"/>
                  <a:pt x="716371" y="3293249"/>
                </a:cubicBezTo>
                <a:cubicBezTo>
                  <a:pt x="670943" y="3320259"/>
                  <a:pt x="625512" y="3345868"/>
                  <a:pt x="579522" y="3371759"/>
                </a:cubicBezTo>
                <a:cubicBezTo>
                  <a:pt x="586257" y="3369787"/>
                  <a:pt x="592991" y="3367806"/>
                  <a:pt x="600288" y="3365555"/>
                </a:cubicBezTo>
                <a:cubicBezTo>
                  <a:pt x="680240" y="3341573"/>
                  <a:pt x="762713" y="3317034"/>
                  <a:pt x="840692" y="3284921"/>
                </a:cubicBezTo>
                <a:cubicBezTo>
                  <a:pt x="887813" y="3265484"/>
                  <a:pt x="934087" y="3242968"/>
                  <a:pt x="979248" y="3221003"/>
                </a:cubicBezTo>
                <a:cubicBezTo>
                  <a:pt x="1004208" y="3209175"/>
                  <a:pt x="1028322" y="3197074"/>
                  <a:pt x="1053282" y="3185247"/>
                </a:cubicBez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69"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lnTo>
                  <a:pt x="6038705" y="4763847"/>
                </a:lnTo>
                <a:lnTo>
                  <a:pt x="6037783"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0"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6"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2"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7"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3"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6"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cubicBezTo>
                  <a:pt x="2766432" y="5397515"/>
                  <a:pt x="2740950" y="5412509"/>
                  <a:pt x="2714982" y="5427051"/>
                </a:cubicBez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lnTo>
                  <a:pt x="1794914" y="6858000"/>
                </a:ln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lnTo>
                  <a:pt x="1203671" y="6858000"/>
                </a:lnTo>
                <a:lnTo>
                  <a:pt x="1143180" y="6858000"/>
                </a:lnTo>
                <a:lnTo>
                  <a:pt x="1142176" y="6766045"/>
                </a:ln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1" y="3836202"/>
                  <a:pt x="5351015" y="3760989"/>
                </a:cubicBezTo>
                <a:cubicBezTo>
                  <a:pt x="5330486" y="3492147"/>
                  <a:pt x="5355823" y="3228927"/>
                  <a:pt x="5413780" y="2966265"/>
                </a:cubicBezTo>
                <a:cubicBezTo>
                  <a:pt x="5415835" y="2956520"/>
                  <a:pt x="5420191" y="2953318"/>
                  <a:pt x="5425627" y="2954192"/>
                </a:cubicBezTo>
                <a:close/>
                <a:moveTo>
                  <a:pt x="8380397" y="2896659"/>
                </a:moveTo>
                <a:cubicBezTo>
                  <a:pt x="8455275" y="3038078"/>
                  <a:pt x="8545153" y="3173735"/>
                  <a:pt x="8634801" y="3304169"/>
                </a:cubicBezTo>
                <a:cubicBezTo>
                  <a:pt x="8726195" y="3437326"/>
                  <a:pt x="8821496" y="3600936"/>
                  <a:pt x="8971448" y="3675946"/>
                </a:cubicBezTo>
                <a:cubicBezTo>
                  <a:pt x="8910775" y="3621244"/>
                  <a:pt x="8864937" y="3553231"/>
                  <a:pt x="8820691" y="3486482"/>
                </a:cubicBezTo>
                <a:cubicBezTo>
                  <a:pt x="8816331" y="3480073"/>
                  <a:pt x="8811972" y="3473665"/>
                  <a:pt x="8807612" y="3467256"/>
                </a:cubicBezTo>
                <a:cubicBezTo>
                  <a:pt x="8727274" y="3347730"/>
                  <a:pt x="8640362" y="3230102"/>
                  <a:pt x="8556796" y="3116474"/>
                </a:cubicBezTo>
                <a:cubicBezTo>
                  <a:pt x="8515702" y="3060746"/>
                  <a:pt x="8472667" y="3003195"/>
                  <a:pt x="8427018" y="2948853"/>
                </a:cubicBezTo>
                <a:cubicBezTo>
                  <a:pt x="8411728" y="2931040"/>
                  <a:pt x="8396239" y="2914119"/>
                  <a:pt x="8380397" y="2896659"/>
                </a:cubicBezTo>
                <a:close/>
                <a:moveTo>
                  <a:pt x="9831020" y="2871730"/>
                </a:moveTo>
                <a:lnTo>
                  <a:pt x="9827707" y="2915231"/>
                </a:lnTo>
                <a:cubicBezTo>
                  <a:pt x="9824540" y="2960178"/>
                  <a:pt x="9821168" y="3006017"/>
                  <a:pt x="9820699" y="3051540"/>
                </a:cubicBezTo>
                <a:cubicBezTo>
                  <a:pt x="9820458" y="3081589"/>
                  <a:pt x="9821664" y="3111470"/>
                  <a:pt x="9822525" y="3140814"/>
                </a:cubicBezTo>
                <a:cubicBezTo>
                  <a:pt x="9823738" y="3170696"/>
                  <a:pt x="9824947" y="3200579"/>
                  <a:pt x="9824704" y="3230628"/>
                </a:cubicBezTo>
                <a:cubicBezTo>
                  <a:pt x="9823869" y="3331557"/>
                  <a:pt x="9808712" y="3433224"/>
                  <a:pt x="9793821" y="3531652"/>
                </a:cubicBezTo>
                <a:cubicBezTo>
                  <a:pt x="9783066" y="3603683"/>
                  <a:pt x="9772446" y="3677150"/>
                  <a:pt x="9767436" y="3750864"/>
                </a:cubicBezTo>
                <a:cubicBezTo>
                  <a:pt x="9782786" y="3724954"/>
                  <a:pt x="9799440" y="3697443"/>
                  <a:pt x="9814477" y="3662531"/>
                </a:cubicBezTo>
                <a:cubicBezTo>
                  <a:pt x="9926754" y="3406015"/>
                  <a:pt x="9892054" y="3133900"/>
                  <a:pt x="9831020" y="2871730"/>
                </a:cubicBezTo>
                <a:close/>
                <a:moveTo>
                  <a:pt x="8380521" y="2850596"/>
                </a:moveTo>
                <a:cubicBezTo>
                  <a:pt x="8404481" y="2875897"/>
                  <a:pt x="8428794" y="2901731"/>
                  <a:pt x="8451446" y="2928627"/>
                </a:cubicBezTo>
                <a:cubicBezTo>
                  <a:pt x="8497446" y="2983517"/>
                  <a:pt x="8540828" y="3041610"/>
                  <a:pt x="8582269" y="3097880"/>
                </a:cubicBezTo>
                <a:cubicBezTo>
                  <a:pt x="8666744" y="3211700"/>
                  <a:pt x="8753998" y="3329876"/>
                  <a:pt x="8833783" y="3449753"/>
                </a:cubicBezTo>
                <a:cubicBezTo>
                  <a:pt x="8838143" y="3456162"/>
                  <a:pt x="8842503" y="3462572"/>
                  <a:pt x="8846863" y="3468981"/>
                </a:cubicBezTo>
                <a:cubicBezTo>
                  <a:pt x="8881714" y="3521040"/>
                  <a:pt x="8917610" y="3574725"/>
                  <a:pt x="8960046" y="3620389"/>
                </a:cubicBezTo>
                <a:cubicBezTo>
                  <a:pt x="8847240" y="3316219"/>
                  <a:pt x="8665033" y="3014288"/>
                  <a:pt x="8380521" y="2850596"/>
                </a:cubicBezTo>
                <a:close/>
                <a:moveTo>
                  <a:pt x="9854151" y="2642862"/>
                </a:moveTo>
                <a:cubicBezTo>
                  <a:pt x="9862376" y="2644690"/>
                  <a:pt x="9868748" y="2649859"/>
                  <a:pt x="9871341" y="2659697"/>
                </a:cubicBezTo>
                <a:cubicBezTo>
                  <a:pt x="9936549" y="2907705"/>
                  <a:pt x="10004418" y="3164740"/>
                  <a:pt x="9966678" y="3423399"/>
                </a:cubicBezTo>
                <a:cubicBezTo>
                  <a:pt x="9951724" y="3524170"/>
                  <a:pt x="9914841" y="3605244"/>
                  <a:pt x="9880832" y="3700562"/>
                </a:cubicBezTo>
                <a:cubicBezTo>
                  <a:pt x="9817639" y="3880472"/>
                  <a:pt x="9825316" y="4002022"/>
                  <a:pt x="9896024" y="4178295"/>
                </a:cubicBezTo>
                <a:cubicBezTo>
                  <a:pt x="10068034" y="4289020"/>
                  <a:pt x="10235704" y="4406341"/>
                  <a:pt x="10395379" y="4531843"/>
                </a:cubicBezTo>
                <a:cubicBezTo>
                  <a:pt x="10227815" y="4223610"/>
                  <a:pt x="10104867" y="3926696"/>
                  <a:pt x="10225980" y="3561061"/>
                </a:cubicBezTo>
                <a:cubicBezTo>
                  <a:pt x="10233239" y="3539559"/>
                  <a:pt x="10303382" y="3509255"/>
                  <a:pt x="10314210" y="3538353"/>
                </a:cubicBezTo>
                <a:cubicBezTo>
                  <a:pt x="10408734" y="3779872"/>
                  <a:pt x="10497596" y="4023472"/>
                  <a:pt x="10573663" y="4271430"/>
                </a:cubicBezTo>
                <a:cubicBezTo>
                  <a:pt x="10618238" y="4415363"/>
                  <a:pt x="10653304" y="4549296"/>
                  <a:pt x="10583736" y="4688819"/>
                </a:cubicBezTo>
                <a:cubicBezTo>
                  <a:pt x="10685909" y="4776757"/>
                  <a:pt x="10784700" y="4869157"/>
                  <a:pt x="10880472" y="4966558"/>
                </a:cubicBezTo>
                <a:cubicBezTo>
                  <a:pt x="10849056" y="4499967"/>
                  <a:pt x="11034230" y="4066538"/>
                  <a:pt x="11231212" y="3645474"/>
                </a:cubicBezTo>
                <a:cubicBezTo>
                  <a:pt x="11242138" y="3622394"/>
                  <a:pt x="11319709" y="3598841"/>
                  <a:pt x="11317765" y="3638405"/>
                </a:cubicBezTo>
                <a:cubicBezTo>
                  <a:pt x="11295958" y="4125233"/>
                  <a:pt x="11372236" y="4676562"/>
                  <a:pt x="10982911" y="5051260"/>
                </a:cubicBezTo>
                <a:cubicBezTo>
                  <a:pt x="10979389" y="5054277"/>
                  <a:pt x="10974419" y="5057456"/>
                  <a:pt x="10968747" y="5059552"/>
                </a:cubicBezTo>
                <a:cubicBezTo>
                  <a:pt x="11069120" y="5167803"/>
                  <a:pt x="11166116" y="5280511"/>
                  <a:pt x="11258020" y="5401078"/>
                </a:cubicBezTo>
                <a:cubicBezTo>
                  <a:pt x="11414501" y="5606795"/>
                  <a:pt x="11558425" y="5822089"/>
                  <a:pt x="11688741" y="6045312"/>
                </a:cubicBezTo>
                <a:cubicBezTo>
                  <a:pt x="11728326" y="5923422"/>
                  <a:pt x="11744133" y="5789920"/>
                  <a:pt x="11794425" y="5681109"/>
                </a:cubicBezTo>
                <a:cubicBezTo>
                  <a:pt x="11793785" y="5677682"/>
                  <a:pt x="11793359" y="5673360"/>
                  <a:pt x="11792727" y="5669934"/>
                </a:cubicBezTo>
                <a:cubicBezTo>
                  <a:pt x="11786706" y="5671483"/>
                  <a:pt x="11780344" y="5672486"/>
                  <a:pt x="11776744" y="5671723"/>
                </a:cubicBezTo>
                <a:cubicBezTo>
                  <a:pt x="11442886" y="5608574"/>
                  <a:pt x="11457436" y="4983823"/>
                  <a:pt x="11442546" y="4736592"/>
                </a:cubicBezTo>
                <a:cubicBezTo>
                  <a:pt x="11441155" y="4713728"/>
                  <a:pt x="11514076" y="4687776"/>
                  <a:pt x="11527771" y="4704317"/>
                </a:cubicBezTo>
                <a:cubicBezTo>
                  <a:pt x="11715804" y="4928943"/>
                  <a:pt x="11799388" y="5187422"/>
                  <a:pt x="11851542" y="5463703"/>
                </a:cubicBezTo>
                <a:cubicBezTo>
                  <a:pt x="11913004" y="5353500"/>
                  <a:pt x="12015977" y="5250086"/>
                  <a:pt x="12122505" y="5156948"/>
                </a:cubicBezTo>
                <a:lnTo>
                  <a:pt x="12192002" y="5098973"/>
                </a:lnTo>
                <a:lnTo>
                  <a:pt x="12192001" y="5160062"/>
                </a:lnTo>
                <a:lnTo>
                  <a:pt x="12155105" y="5191181"/>
                </a:lnTo>
                <a:cubicBezTo>
                  <a:pt x="12056052" y="5282318"/>
                  <a:pt x="11965498" y="5385071"/>
                  <a:pt x="11918903" y="5491132"/>
                </a:cubicBezTo>
                <a:cubicBezTo>
                  <a:pt x="11960691" y="5426848"/>
                  <a:pt x="12011970" y="5370101"/>
                  <a:pt x="12067554" y="5317498"/>
                </a:cubicBezTo>
                <a:lnTo>
                  <a:pt x="12192001" y="5211391"/>
                </a:lnTo>
                <a:lnTo>
                  <a:pt x="12192001" y="5251558"/>
                </a:lnTo>
                <a:lnTo>
                  <a:pt x="12087498" y="5340764"/>
                </a:lnTo>
                <a:cubicBezTo>
                  <a:pt x="12032329" y="5393102"/>
                  <a:pt x="11981742" y="5449408"/>
                  <a:pt x="11941335" y="5512809"/>
                </a:cubicBezTo>
                <a:cubicBezTo>
                  <a:pt x="11925082" y="5538523"/>
                  <a:pt x="11910985" y="5565169"/>
                  <a:pt x="11898139" y="5592553"/>
                </a:cubicBezTo>
                <a:cubicBezTo>
                  <a:pt x="11945914" y="5558922"/>
                  <a:pt x="11992854" y="5522778"/>
                  <a:pt x="12037359" y="5482816"/>
                </a:cubicBezTo>
                <a:lnTo>
                  <a:pt x="12192001" y="5330890"/>
                </a:lnTo>
                <a:lnTo>
                  <a:pt x="12192001" y="5402911"/>
                </a:lnTo>
                <a:lnTo>
                  <a:pt x="12054488" y="5533939"/>
                </a:lnTo>
                <a:cubicBezTo>
                  <a:pt x="12007570" y="5576210"/>
                  <a:pt x="11919625" y="5622495"/>
                  <a:pt x="11880977" y="5674040"/>
                </a:cubicBezTo>
                <a:cubicBezTo>
                  <a:pt x="11880428" y="5674391"/>
                  <a:pt x="11880223" y="5675288"/>
                  <a:pt x="11879666" y="5675644"/>
                </a:cubicBezTo>
                <a:cubicBezTo>
                  <a:pt x="11877599" y="5678494"/>
                  <a:pt x="11875186" y="5680803"/>
                  <a:pt x="11873674" y="5683306"/>
                </a:cubicBezTo>
                <a:cubicBezTo>
                  <a:pt x="11806563" y="5791374"/>
                  <a:pt x="11801847" y="5992131"/>
                  <a:pt x="11738608" y="6118417"/>
                </a:cubicBezTo>
                <a:cubicBezTo>
                  <a:pt x="11737642" y="6120562"/>
                  <a:pt x="11735234" y="6122876"/>
                  <a:pt x="11732820" y="6125184"/>
                </a:cubicBezTo>
                <a:cubicBezTo>
                  <a:pt x="11856220" y="6344593"/>
                  <a:pt x="11965159" y="6571523"/>
                  <a:pt x="12058063" y="6805045"/>
                </a:cubicBezTo>
                <a:lnTo>
                  <a:pt x="12077722" y="6857999"/>
                </a:lnTo>
                <a:lnTo>
                  <a:pt x="11980831" y="6857999"/>
                </a:lnTo>
                <a:lnTo>
                  <a:pt x="11842370" y="6532596"/>
                </a:lnTo>
                <a:lnTo>
                  <a:pt x="11807118" y="6461642"/>
                </a:lnTo>
                <a:cubicBezTo>
                  <a:pt x="11675874" y="6190726"/>
                  <a:pt x="11523363" y="5930353"/>
                  <a:pt x="11352410" y="5682534"/>
                </a:cubicBezTo>
                <a:cubicBezTo>
                  <a:pt x="11349154" y="5682314"/>
                  <a:pt x="11346248" y="5682642"/>
                  <a:pt x="11344098" y="5681717"/>
                </a:cubicBezTo>
                <a:cubicBezTo>
                  <a:pt x="11146884" y="5607050"/>
                  <a:pt x="10940954" y="5574737"/>
                  <a:pt x="10730809" y="5585749"/>
                </a:cubicBezTo>
                <a:cubicBezTo>
                  <a:pt x="10726045" y="5588034"/>
                  <a:pt x="10720166" y="5591021"/>
                  <a:pt x="10713050" y="5593271"/>
                </a:cubicBezTo>
                <a:cubicBezTo>
                  <a:pt x="10300570" y="5732161"/>
                  <a:pt x="9845774" y="5640588"/>
                  <a:pt x="9420192" y="5692050"/>
                </a:cubicBezTo>
                <a:cubicBezTo>
                  <a:pt x="9405112" y="5694029"/>
                  <a:pt x="9380308" y="5686903"/>
                  <a:pt x="9404066" y="5671708"/>
                </a:cubicBezTo>
                <a:cubicBezTo>
                  <a:pt x="9811305" y="5415077"/>
                  <a:pt x="10269729" y="5333413"/>
                  <a:pt x="10712309" y="5538562"/>
                </a:cubicBezTo>
                <a:cubicBezTo>
                  <a:pt x="10909559" y="5522006"/>
                  <a:pt x="11103888" y="5541041"/>
                  <a:pt x="11291486" y="5595804"/>
                </a:cubicBezTo>
                <a:cubicBezTo>
                  <a:pt x="11253937" y="5543176"/>
                  <a:pt x="11215832" y="5490905"/>
                  <a:pt x="11176624" y="5439340"/>
                </a:cubicBezTo>
                <a:cubicBezTo>
                  <a:pt x="11019444" y="5232532"/>
                  <a:pt x="10848144" y="5046247"/>
                  <a:pt x="10665962" y="4874588"/>
                </a:cubicBezTo>
                <a:cubicBezTo>
                  <a:pt x="10659400" y="4876493"/>
                  <a:pt x="10653378" y="4878043"/>
                  <a:pt x="10647017" y="4879047"/>
                </a:cubicBezTo>
                <a:cubicBezTo>
                  <a:pt x="10469841" y="4937947"/>
                  <a:pt x="10294852" y="4989315"/>
                  <a:pt x="10107096" y="4989072"/>
                </a:cubicBezTo>
                <a:cubicBezTo>
                  <a:pt x="9884392" y="4988955"/>
                  <a:pt x="9658777" y="4947776"/>
                  <a:pt x="9439953" y="4909921"/>
                </a:cubicBezTo>
                <a:cubicBezTo>
                  <a:pt x="9408584" y="4904693"/>
                  <a:pt x="9464056" y="4874580"/>
                  <a:pt x="9470279" y="4872131"/>
                </a:cubicBezTo>
                <a:cubicBezTo>
                  <a:pt x="9777078" y="4772480"/>
                  <a:pt x="10227985" y="4680296"/>
                  <a:pt x="10565024" y="4781269"/>
                </a:cubicBezTo>
                <a:cubicBezTo>
                  <a:pt x="10362949" y="4601638"/>
                  <a:pt x="10148128" y="4438593"/>
                  <a:pt x="9922490" y="4287833"/>
                </a:cubicBezTo>
                <a:cubicBezTo>
                  <a:pt x="9921938" y="4288186"/>
                  <a:pt x="9921032" y="4287993"/>
                  <a:pt x="9920481" y="4288346"/>
                </a:cubicBezTo>
                <a:cubicBezTo>
                  <a:pt x="9919033" y="4288508"/>
                  <a:pt x="9917026" y="4289026"/>
                  <a:pt x="9916127" y="4288836"/>
                </a:cubicBezTo>
                <a:cubicBezTo>
                  <a:pt x="9902906" y="4288860"/>
                  <a:pt x="9795895" y="4364971"/>
                  <a:pt x="9791125" y="4367248"/>
                </a:cubicBezTo>
                <a:cubicBezTo>
                  <a:pt x="9707175" y="4406384"/>
                  <a:pt x="9617775" y="4432133"/>
                  <a:pt x="9528364" y="4451767"/>
                </a:cubicBezTo>
                <a:cubicBezTo>
                  <a:pt x="9228232" y="4518029"/>
                  <a:pt x="8927622" y="4526349"/>
                  <a:pt x="8629850" y="4613329"/>
                </a:cubicBezTo>
                <a:cubicBezTo>
                  <a:pt x="8609591" y="4619390"/>
                  <a:pt x="8554225" y="4618011"/>
                  <a:pt x="8600239" y="4596243"/>
                </a:cubicBezTo>
                <a:cubicBezTo>
                  <a:pt x="8928850" y="4438196"/>
                  <a:pt x="9367700" y="4136057"/>
                  <a:pt x="9761570" y="4182283"/>
                </a:cubicBezTo>
                <a:cubicBezTo>
                  <a:pt x="9633677" y="4101602"/>
                  <a:pt x="9502269" y="4023929"/>
                  <a:pt x="9368237" y="3949470"/>
                </a:cubicBezTo>
                <a:cubicBezTo>
                  <a:pt x="9363677" y="3950852"/>
                  <a:pt x="9358768" y="3951697"/>
                  <a:pt x="9354614" y="3951288"/>
                </a:cubicBezTo>
                <a:cubicBezTo>
                  <a:pt x="9045666" y="4112095"/>
                  <a:pt x="8711508" y="4184792"/>
                  <a:pt x="8364351" y="4159267"/>
                </a:cubicBezTo>
                <a:cubicBezTo>
                  <a:pt x="8322605" y="4156073"/>
                  <a:pt x="8373028" y="4125362"/>
                  <a:pt x="8386567" y="4119760"/>
                </a:cubicBezTo>
                <a:cubicBezTo>
                  <a:pt x="8661942" y="4017222"/>
                  <a:pt x="8938634" y="3857115"/>
                  <a:pt x="9231713" y="3873539"/>
                </a:cubicBezTo>
                <a:cubicBezTo>
                  <a:pt x="9162796" y="3836374"/>
                  <a:pt x="9093324" y="3799562"/>
                  <a:pt x="9023301" y="3763109"/>
                </a:cubicBezTo>
                <a:cubicBezTo>
                  <a:pt x="9018245" y="3762512"/>
                  <a:pt x="9014299" y="3761207"/>
                  <a:pt x="9010556" y="3758998"/>
                </a:cubicBezTo>
                <a:cubicBezTo>
                  <a:pt x="8818026" y="3719652"/>
                  <a:pt x="8714888" y="3571783"/>
                  <a:pt x="8604324" y="3417171"/>
                </a:cubicBezTo>
                <a:cubicBezTo>
                  <a:pt x="8460937" y="3216099"/>
                  <a:pt x="8313620" y="2999153"/>
                  <a:pt x="8218577" y="2770227"/>
                </a:cubicBezTo>
                <a:cubicBezTo>
                  <a:pt x="8215211" y="2762227"/>
                  <a:pt x="8217371" y="2755481"/>
                  <a:pt x="8222774" y="2749954"/>
                </a:cubicBezTo>
                <a:cubicBezTo>
                  <a:pt x="8238990" y="2733370"/>
                  <a:pt x="8284424" y="2727735"/>
                  <a:pt x="8297623" y="2731935"/>
                </a:cubicBezTo>
                <a:cubicBezTo>
                  <a:pt x="8726387" y="2883841"/>
                  <a:pt x="8964880" y="3311498"/>
                  <a:pt x="9090618" y="3716225"/>
                </a:cubicBezTo>
                <a:cubicBezTo>
                  <a:pt x="9321070" y="3835548"/>
                  <a:pt x="9546131" y="3959850"/>
                  <a:pt x="9762441" y="4093587"/>
                </a:cubicBezTo>
                <a:cubicBezTo>
                  <a:pt x="9739891" y="4035197"/>
                  <a:pt x="9720655" y="3974696"/>
                  <a:pt x="9717826" y="3916719"/>
                </a:cubicBezTo>
                <a:cubicBezTo>
                  <a:pt x="9716379" y="3916883"/>
                  <a:pt x="9714371" y="3917401"/>
                  <a:pt x="9713123" y="3916663"/>
                </a:cubicBezTo>
                <a:cubicBezTo>
                  <a:pt x="9419408" y="3876118"/>
                  <a:pt x="9276568" y="3571232"/>
                  <a:pt x="9175594" y="3326950"/>
                </a:cubicBezTo>
                <a:cubicBezTo>
                  <a:pt x="9162477" y="3295477"/>
                  <a:pt x="9234580" y="3273123"/>
                  <a:pt x="9253941" y="3287566"/>
                </a:cubicBezTo>
                <a:cubicBezTo>
                  <a:pt x="9396995" y="3390749"/>
                  <a:pt x="9519263" y="3506453"/>
                  <a:pt x="9625671" y="3639960"/>
                </a:cubicBezTo>
                <a:cubicBezTo>
                  <a:pt x="9622492" y="3540061"/>
                  <a:pt x="9637797" y="3439839"/>
                  <a:pt x="9656881" y="3333361"/>
                </a:cubicBezTo>
                <a:cubicBezTo>
                  <a:pt x="9696972" y="3116116"/>
                  <a:pt x="9713720" y="2891570"/>
                  <a:pt x="9782066" y="2680771"/>
                </a:cubicBezTo>
                <a:cubicBezTo>
                  <a:pt x="9788129" y="2661952"/>
                  <a:pt x="9829478" y="2637374"/>
                  <a:pt x="9854151" y="2642862"/>
                </a:cubicBezTo>
                <a:close/>
                <a:moveTo>
                  <a:pt x="11114299" y="2390555"/>
                </a:moveTo>
                <a:lnTo>
                  <a:pt x="11113373" y="2392739"/>
                </a:lnTo>
                <a:lnTo>
                  <a:pt x="11117197" y="2394358"/>
                </a:lnTo>
                <a:cubicBezTo>
                  <a:pt x="11116333" y="2393349"/>
                  <a:pt x="11115474" y="2392343"/>
                  <a:pt x="11114299" y="2390555"/>
                </a:cubicBezTo>
                <a:close/>
                <a:moveTo>
                  <a:pt x="10506276" y="2118977"/>
                </a:moveTo>
                <a:cubicBezTo>
                  <a:pt x="10510550" y="2257918"/>
                  <a:pt x="10470507" y="2393544"/>
                  <a:pt x="10431542" y="2525128"/>
                </a:cubicBezTo>
                <a:cubicBezTo>
                  <a:pt x="10417502" y="2571972"/>
                  <a:pt x="10403548" y="2620144"/>
                  <a:pt x="10391375" y="2667145"/>
                </a:cubicBezTo>
                <a:cubicBezTo>
                  <a:pt x="10377290" y="2721696"/>
                  <a:pt x="10366481" y="2777642"/>
                  <a:pt x="10355047" y="2832031"/>
                </a:cubicBezTo>
                <a:lnTo>
                  <a:pt x="10336080" y="2927011"/>
                </a:lnTo>
                <a:cubicBezTo>
                  <a:pt x="10349636" y="2893472"/>
                  <a:pt x="10367643" y="2846374"/>
                  <a:pt x="10389394" y="2782834"/>
                </a:cubicBezTo>
                <a:cubicBezTo>
                  <a:pt x="10448427" y="2611467"/>
                  <a:pt x="10546967" y="2325483"/>
                  <a:pt x="10506276" y="2118977"/>
                </a:cubicBezTo>
                <a:close/>
                <a:moveTo>
                  <a:pt x="11538179" y="2090376"/>
                </a:moveTo>
                <a:cubicBezTo>
                  <a:pt x="11552237" y="2136248"/>
                  <a:pt x="11565750" y="2181883"/>
                  <a:pt x="11577479" y="2228695"/>
                </a:cubicBezTo>
                <a:lnTo>
                  <a:pt x="11586754" y="2266098"/>
                </a:lnTo>
                <a:cubicBezTo>
                  <a:pt x="11593656" y="2295423"/>
                  <a:pt x="11600787" y="2324193"/>
                  <a:pt x="11609011" y="2353427"/>
                </a:cubicBezTo>
                <a:cubicBezTo>
                  <a:pt x="11644349" y="2475257"/>
                  <a:pt x="11704023" y="2591295"/>
                  <a:pt x="11761579" y="2703223"/>
                </a:cubicBezTo>
                <a:cubicBezTo>
                  <a:pt x="11802170" y="2782214"/>
                  <a:pt x="11843944" y="2862994"/>
                  <a:pt x="11877711" y="2947465"/>
                </a:cubicBezTo>
                <a:cubicBezTo>
                  <a:pt x="11815017" y="2640863"/>
                  <a:pt x="11724956" y="2342636"/>
                  <a:pt x="11538179" y="2090376"/>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11488421" y="2034549"/>
                </a:moveTo>
                <a:cubicBezTo>
                  <a:pt x="11459234" y="2371132"/>
                  <a:pt x="11651925" y="2658088"/>
                  <a:pt x="11840356" y="2932293"/>
                </a:cubicBezTo>
                <a:cubicBezTo>
                  <a:pt x="11809128" y="2858555"/>
                  <a:pt x="11772688" y="2786473"/>
                  <a:pt x="11736331" y="2715710"/>
                </a:cubicBezTo>
                <a:cubicBezTo>
                  <a:pt x="11678147" y="2602235"/>
                  <a:pt x="11617611" y="2485181"/>
                  <a:pt x="11581560" y="2360474"/>
                </a:cubicBezTo>
                <a:cubicBezTo>
                  <a:pt x="11573334" y="2331239"/>
                  <a:pt x="11565889" y="2301693"/>
                  <a:pt x="11558442" y="2272139"/>
                </a:cubicBezTo>
                <a:lnTo>
                  <a:pt x="11549169" y="2234734"/>
                </a:lnTo>
                <a:cubicBezTo>
                  <a:pt x="11532130" y="2167007"/>
                  <a:pt x="11511443" y="2100302"/>
                  <a:pt x="11488421" y="2034549"/>
                </a:cubicBezTo>
                <a:close/>
                <a:moveTo>
                  <a:pt x="10468916" y="2032338"/>
                </a:moveTo>
                <a:cubicBezTo>
                  <a:pt x="10450533" y="2081859"/>
                  <a:pt x="10434093" y="2132840"/>
                  <a:pt x="10421480" y="2185446"/>
                </a:cubicBezTo>
                <a:cubicBezTo>
                  <a:pt x="10388668" y="2317695"/>
                  <a:pt x="10374105" y="2457032"/>
                  <a:pt x="10351264" y="2591574"/>
                </a:cubicBezTo>
                <a:cubicBezTo>
                  <a:pt x="10332355" y="2700098"/>
                  <a:pt x="10281261" y="2959166"/>
                  <a:pt x="10294485" y="2991809"/>
                </a:cubicBezTo>
                <a:lnTo>
                  <a:pt x="10327850" y="2826310"/>
                </a:lnTo>
                <a:cubicBezTo>
                  <a:pt x="10338741" y="2771690"/>
                  <a:pt x="10350331" y="2715434"/>
                  <a:pt x="10364099" y="2660098"/>
                </a:cubicBezTo>
                <a:cubicBezTo>
                  <a:pt x="10376185" y="2611783"/>
                  <a:pt x="10390682" y="2563843"/>
                  <a:pt x="10404725" y="2516991"/>
                </a:cubicBezTo>
                <a:cubicBezTo>
                  <a:pt x="10443463" y="2385961"/>
                  <a:pt x="10483500" y="2250332"/>
                  <a:pt x="10478071" y="2114122"/>
                </a:cubicBezTo>
                <a:cubicBezTo>
                  <a:pt x="10476867" y="2086568"/>
                  <a:pt x="10473555" y="2059413"/>
                  <a:pt x="10468916" y="2032338"/>
                </a:cubicBezTo>
                <a:close/>
                <a:moveTo>
                  <a:pt x="10573132" y="1991479"/>
                </a:moveTo>
                <a:cubicBezTo>
                  <a:pt x="10722027" y="2144650"/>
                  <a:pt x="10877543" y="2280670"/>
                  <a:pt x="11066880" y="2371770"/>
                </a:cubicBezTo>
                <a:cubicBezTo>
                  <a:pt x="10930664" y="2234271"/>
                  <a:pt x="10767866" y="2088089"/>
                  <a:pt x="10573132" y="1991479"/>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0" y="1981601"/>
                </a:moveTo>
                <a:cubicBezTo>
                  <a:pt x="5784234" y="2008086"/>
                  <a:pt x="5768551" y="2036236"/>
                  <a:pt x="5754709" y="2071454"/>
                </a:cubicBezTo>
                <a:cubicBezTo>
                  <a:pt x="5651219" y="2330361"/>
                  <a:pt x="5694208" y="2592217"/>
                  <a:pt x="5763044" y="2842206"/>
                </a:cubicBezTo>
                <a:lnTo>
                  <a:pt x="5764974" y="2799609"/>
                </a:ln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0"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6" y="2637633"/>
                </a:cubicBezTo>
                <a:cubicBezTo>
                  <a:pt x="5803017" y="2582794"/>
                  <a:pt x="5810097" y="2528066"/>
                  <a:pt x="5818614" y="2473055"/>
                </a:cubicBezTo>
                <a:cubicBezTo>
                  <a:pt x="5845917" y="2299125"/>
                  <a:pt x="5877599" y="2135758"/>
                  <a:pt x="5829202" y="1971679"/>
                </a:cubicBezTo>
                <a:close/>
                <a:moveTo>
                  <a:pt x="10578769" y="1962963"/>
                </a:moveTo>
                <a:cubicBezTo>
                  <a:pt x="10773649" y="2057701"/>
                  <a:pt x="10936285" y="2201237"/>
                  <a:pt x="11073823" y="2338658"/>
                </a:cubicBezTo>
                <a:cubicBezTo>
                  <a:pt x="10938241" y="2169232"/>
                  <a:pt x="10752627" y="1968969"/>
                  <a:pt x="10578769" y="1962963"/>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9518298" y="1338235"/>
                </a:moveTo>
                <a:cubicBezTo>
                  <a:pt x="9531977" y="1651120"/>
                  <a:pt x="9677527" y="1999242"/>
                  <a:pt x="9838009" y="2272553"/>
                </a:cubicBezTo>
                <a:cubicBezTo>
                  <a:pt x="9825312" y="2235634"/>
                  <a:pt x="9815180" y="2197225"/>
                  <a:pt x="9805906" y="2159819"/>
                </a:cubicBezTo>
                <a:lnTo>
                  <a:pt x="9801623" y="2142555"/>
                </a:lnTo>
                <a:cubicBezTo>
                  <a:pt x="9756626" y="1964482"/>
                  <a:pt x="9698390" y="1787247"/>
                  <a:pt x="9628671" y="1617375"/>
                </a:cubicBezTo>
                <a:cubicBezTo>
                  <a:pt x="9618364" y="1593060"/>
                  <a:pt x="9608603" y="1568967"/>
                  <a:pt x="9598299" y="1544643"/>
                </a:cubicBezTo>
                <a:cubicBezTo>
                  <a:pt x="9570133" y="1477354"/>
                  <a:pt x="9541339" y="1408510"/>
                  <a:pt x="9518298" y="1338235"/>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9528078" y="1278636"/>
                </a:moveTo>
                <a:cubicBezTo>
                  <a:pt x="9552982" y="1365794"/>
                  <a:pt x="9588937" y="1451189"/>
                  <a:pt x="9623946" y="1534260"/>
                </a:cubicBezTo>
                <a:lnTo>
                  <a:pt x="9654858" y="1607218"/>
                </a:lnTo>
                <a:cubicBezTo>
                  <a:pt x="9724183" y="1774989"/>
                  <a:pt x="9781702" y="1949347"/>
                  <a:pt x="9826304" y="2125320"/>
                </a:cubicBezTo>
                <a:cubicBezTo>
                  <a:pt x="9794296" y="1963695"/>
                  <a:pt x="9753660" y="1804203"/>
                  <a:pt x="9701198" y="1646797"/>
                </a:cubicBezTo>
                <a:cubicBezTo>
                  <a:pt x="9655682" y="1511000"/>
                  <a:pt x="9586050" y="1397178"/>
                  <a:pt x="9528078" y="1278636"/>
                </a:cubicBezTo>
                <a:close/>
                <a:moveTo>
                  <a:pt x="5009948" y="1273619"/>
                </a:moveTo>
                <a:cubicBezTo>
                  <a:pt x="5013363" y="1406203"/>
                  <a:pt x="5078144" y="1538571"/>
                  <a:pt x="5121777" y="1654213"/>
                </a:cubicBezTo>
                <a:cubicBezTo>
                  <a:pt x="5175624"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9441752" y="1245311"/>
                </a:moveTo>
                <a:cubicBezTo>
                  <a:pt x="9367449" y="1271794"/>
                  <a:pt x="9313207" y="1329954"/>
                  <a:pt x="9278979" y="1406236"/>
                </a:cubicBezTo>
                <a:cubicBezTo>
                  <a:pt x="9261017" y="1445630"/>
                  <a:pt x="9242585" y="1502850"/>
                  <a:pt x="9235540" y="1546869"/>
                </a:cubicBezTo>
                <a:cubicBezTo>
                  <a:pt x="9223867" y="1618535"/>
                  <a:pt x="9230001" y="1614698"/>
                  <a:pt x="9264074" y="1557016"/>
                </a:cubicBezTo>
                <a:cubicBezTo>
                  <a:pt x="9325587" y="1454296"/>
                  <a:pt x="9384605" y="1349880"/>
                  <a:pt x="9441752" y="1245311"/>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4" y="1426507"/>
                  <a:pt x="6301876" y="1340642"/>
                  <a:pt x="6548420" y="1214599"/>
                </a:cubicBezTo>
                <a:cubicBezTo>
                  <a:pt x="6567440" y="1204628"/>
                  <a:pt x="6586456" y="1194658"/>
                  <a:pt x="6605473" y="1184686"/>
                </a:cubicBezTo>
                <a:cubicBezTo>
                  <a:pt x="6633823" y="1169483"/>
                  <a:pt x="6662531" y="1154778"/>
                  <a:pt x="6691602" y="1140573"/>
                </a:cubicBezTo>
                <a:close/>
                <a:moveTo>
                  <a:pt x="4002475" y="1037802"/>
                </a:moveTo>
                <a:cubicBezTo>
                  <a:pt x="4001933" y="1038196"/>
                  <a:pt x="4000861" y="1038973"/>
                  <a:pt x="4000324" y="1039362"/>
                </a:cubicBezTo>
                <a:cubicBezTo>
                  <a:pt x="4001046" y="1040360"/>
                  <a:pt x="4002134" y="1041861"/>
                  <a:pt x="4002862" y="1042866"/>
                </a:cubicBez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12149131" y="959050"/>
                </a:moveTo>
                <a:cubicBezTo>
                  <a:pt x="12135265" y="975072"/>
                  <a:pt x="12121401" y="991089"/>
                  <a:pt x="12105664" y="1006960"/>
                </a:cubicBezTo>
                <a:cubicBezTo>
                  <a:pt x="12040174" y="1071943"/>
                  <a:pt x="11966532" y="1125748"/>
                  <a:pt x="11883102" y="1184424"/>
                </a:cubicBezTo>
                <a:cubicBezTo>
                  <a:pt x="11822339" y="1227583"/>
                  <a:pt x="11746281" y="1281016"/>
                  <a:pt x="11665174" y="1317493"/>
                </a:cubicBezTo>
                <a:cubicBezTo>
                  <a:pt x="11640620" y="1328342"/>
                  <a:pt x="11615753" y="1338416"/>
                  <a:pt x="11590337" y="1348256"/>
                </a:cubicBezTo>
                <a:cubicBezTo>
                  <a:pt x="11556383" y="1361567"/>
                  <a:pt x="11523739" y="1374791"/>
                  <a:pt x="11492588" y="1390573"/>
                </a:cubicBezTo>
                <a:cubicBezTo>
                  <a:pt x="11632969" y="1358579"/>
                  <a:pt x="11770492" y="1298342"/>
                  <a:pt x="11888865" y="1220988"/>
                </a:cubicBezTo>
                <a:cubicBezTo>
                  <a:pt x="11984266" y="1158366"/>
                  <a:pt x="12085135" y="1064584"/>
                  <a:pt x="12149131" y="959050"/>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12190084" y="854709"/>
                </a:moveTo>
                <a:cubicBezTo>
                  <a:pt x="12181324" y="863235"/>
                  <a:pt x="12172252" y="870980"/>
                  <a:pt x="12162947" y="879275"/>
                </a:cubicBezTo>
                <a:cubicBezTo>
                  <a:pt x="12028326" y="998039"/>
                  <a:pt x="11883371" y="1121443"/>
                  <a:pt x="11721478" y="1216434"/>
                </a:cubicBezTo>
                <a:lnTo>
                  <a:pt x="11680712" y="1239730"/>
                </a:lnTo>
                <a:cubicBezTo>
                  <a:pt x="11620220" y="1274640"/>
                  <a:pt x="11558177" y="1310180"/>
                  <a:pt x="11505347" y="1352837"/>
                </a:cubicBezTo>
                <a:cubicBezTo>
                  <a:pt x="11530133" y="1341442"/>
                  <a:pt x="11555544" y="1331600"/>
                  <a:pt x="11580962" y="1321759"/>
                </a:cubicBezTo>
                <a:cubicBezTo>
                  <a:pt x="11605590" y="1312227"/>
                  <a:pt x="11630227" y="1302697"/>
                  <a:pt x="11654234" y="1291618"/>
                </a:cubicBezTo>
                <a:cubicBezTo>
                  <a:pt x="11733018" y="1256083"/>
                  <a:pt x="11807521" y="1203284"/>
                  <a:pt x="11867274" y="1160983"/>
                </a:cubicBezTo>
                <a:cubicBezTo>
                  <a:pt x="11949151" y="1102940"/>
                  <a:pt x="12022324" y="1050225"/>
                  <a:pt x="12086035" y="986418"/>
                </a:cubicBezTo>
                <a:cubicBezTo>
                  <a:pt x="12128278" y="944429"/>
                  <a:pt x="12163191" y="899980"/>
                  <a:pt x="12190084" y="854709"/>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cubicBezTo>
                  <a:pt x="5405093" y="912428"/>
                  <a:pt x="5432627" y="913077"/>
                  <a:pt x="5460148" y="911442"/>
                </a:cubicBezTo>
                <a:cubicBezTo>
                  <a:pt x="5522934" y="908669"/>
                  <a:pt x="5586937" y="899666"/>
                  <a:pt x="5648970" y="891331"/>
                </a:cubicBezTo>
                <a:cubicBezTo>
                  <a:pt x="5712973"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8924104" y="777000"/>
                </a:moveTo>
                <a:cubicBezTo>
                  <a:pt x="8923664" y="782606"/>
                  <a:pt x="8922673" y="787979"/>
                  <a:pt x="8921999" y="794136"/>
                </a:cubicBezTo>
                <a:cubicBezTo>
                  <a:pt x="8919582" y="810498"/>
                  <a:pt x="8917940" y="826538"/>
                  <a:pt x="8916066" y="843129"/>
                </a:cubicBezTo>
                <a:cubicBezTo>
                  <a:pt x="8910698" y="896870"/>
                  <a:pt x="8909926" y="951907"/>
                  <a:pt x="8909852" y="1005313"/>
                </a:cubicBezTo>
                <a:cubicBezTo>
                  <a:pt x="8907936" y="1206014"/>
                  <a:pt x="8906433" y="1413328"/>
                  <a:pt x="8936982" y="1614896"/>
                </a:cubicBezTo>
                <a:lnTo>
                  <a:pt x="8939706" y="1632791"/>
                </a:lnTo>
                <a:lnTo>
                  <a:pt x="8946691" y="1680170"/>
                </a:lnTo>
                <a:cubicBezTo>
                  <a:pt x="8947341" y="1669501"/>
                  <a:pt x="8947217" y="1659149"/>
                  <a:pt x="8947643" y="1649028"/>
                </a:cubicBezTo>
                <a:cubicBezTo>
                  <a:pt x="8950646" y="1394060"/>
                  <a:pt x="8954155" y="1130296"/>
                  <a:pt x="8931687" y="871628"/>
                </a:cubicBezTo>
                <a:lnTo>
                  <a:pt x="8929804" y="850229"/>
                </a:lnTo>
                <a:cubicBezTo>
                  <a:pt x="8927750" y="826182"/>
                  <a:pt x="8925696" y="802134"/>
                  <a:pt x="8924104" y="777000"/>
                </a:cubicBezTo>
                <a:close/>
                <a:moveTo>
                  <a:pt x="8951219" y="764662"/>
                </a:moveTo>
                <a:cubicBezTo>
                  <a:pt x="8952434" y="792211"/>
                  <a:pt x="8955277" y="820458"/>
                  <a:pt x="8957270" y="847698"/>
                </a:cubicBezTo>
                <a:lnTo>
                  <a:pt x="8959153" y="869097"/>
                </a:lnTo>
                <a:cubicBezTo>
                  <a:pt x="8981354" y="1119277"/>
                  <a:pt x="8978808" y="1373147"/>
                  <a:pt x="8976081" y="1619865"/>
                </a:cubicBezTo>
                <a:cubicBezTo>
                  <a:pt x="9043646" y="1335574"/>
                  <a:pt x="9035127" y="1045475"/>
                  <a:pt x="8951219" y="764662"/>
                </a:cubicBezTo>
                <a:close/>
                <a:moveTo>
                  <a:pt x="8898081" y="630137"/>
                </a:moveTo>
                <a:cubicBezTo>
                  <a:pt x="8735190" y="940376"/>
                  <a:pt x="8800852" y="1302315"/>
                  <a:pt x="8910095" y="1626691"/>
                </a:cubicBezTo>
                <a:lnTo>
                  <a:pt x="8908822" y="1619067"/>
                </a:lnTo>
                <a:cubicBezTo>
                  <a:pt x="8877873" y="1415398"/>
                  <a:pt x="8879292" y="1206762"/>
                  <a:pt x="8881669" y="1004967"/>
                </a:cubicBezTo>
                <a:cubicBezTo>
                  <a:pt x="8881975" y="951016"/>
                  <a:pt x="8882434" y="895204"/>
                  <a:pt x="8888265" y="840369"/>
                </a:cubicBezTo>
                <a:cubicBezTo>
                  <a:pt x="8890137" y="823783"/>
                  <a:pt x="8892011" y="807192"/>
                  <a:pt x="8894429" y="790831"/>
                </a:cubicBezTo>
                <a:cubicBezTo>
                  <a:pt x="8901122" y="737010"/>
                  <a:pt x="8907725" y="681866"/>
                  <a:pt x="8898081" y="630137"/>
                </a:cubicBezTo>
                <a:close/>
                <a:moveTo>
                  <a:pt x="11491396" y="623931"/>
                </a:moveTo>
                <a:cubicBezTo>
                  <a:pt x="11465686" y="637515"/>
                  <a:pt x="11440209" y="650546"/>
                  <a:pt x="11413329" y="662344"/>
                </a:cubicBezTo>
                <a:cubicBezTo>
                  <a:pt x="11268660" y="727282"/>
                  <a:pt x="11113102" y="758642"/>
                  <a:pt x="10966547" y="818916"/>
                </a:cubicBezTo>
                <a:cubicBezTo>
                  <a:pt x="10793574" y="889896"/>
                  <a:pt x="10652020" y="1008307"/>
                  <a:pt x="10498883" y="1111507"/>
                </a:cubicBezTo>
                <a:cubicBezTo>
                  <a:pt x="10559155" y="1098395"/>
                  <a:pt x="10616158" y="1067158"/>
                  <a:pt x="10671292" y="1035777"/>
                </a:cubicBezTo>
                <a:lnTo>
                  <a:pt x="10685894" y="1027151"/>
                </a:lnTo>
                <a:cubicBezTo>
                  <a:pt x="10821548" y="950027"/>
                  <a:pt x="10965272" y="882756"/>
                  <a:pt x="11104337" y="817377"/>
                </a:cubicBezTo>
                <a:cubicBezTo>
                  <a:pt x="11233375" y="757414"/>
                  <a:pt x="11364889" y="694633"/>
                  <a:pt x="11491396" y="623931"/>
                </a:cubicBezTo>
                <a:close/>
                <a:moveTo>
                  <a:pt x="10779304" y="584486"/>
                </a:moveTo>
                <a:cubicBezTo>
                  <a:pt x="10740583" y="648568"/>
                  <a:pt x="10699136" y="711502"/>
                  <a:pt x="10658378" y="772788"/>
                </a:cubicBezTo>
                <a:cubicBezTo>
                  <a:pt x="10594579" y="868744"/>
                  <a:pt x="10529620" y="967431"/>
                  <a:pt x="10475581" y="1070739"/>
                </a:cubicBezTo>
                <a:cubicBezTo>
                  <a:pt x="10578194" y="966751"/>
                  <a:pt x="10672522" y="819977"/>
                  <a:pt x="10735178" y="693281"/>
                </a:cubicBezTo>
                <a:close/>
                <a:moveTo>
                  <a:pt x="10132488" y="518596"/>
                </a:moveTo>
                <a:cubicBezTo>
                  <a:pt x="10047856" y="532980"/>
                  <a:pt x="9963302" y="548687"/>
                  <a:pt x="9879465" y="567273"/>
                </a:cubicBezTo>
                <a:cubicBezTo>
                  <a:pt x="9683016" y="611580"/>
                  <a:pt x="9523495" y="697916"/>
                  <a:pt x="9364243" y="809468"/>
                </a:cubicBezTo>
                <a:cubicBezTo>
                  <a:pt x="9364793" y="809701"/>
                  <a:pt x="9365336" y="809931"/>
                  <a:pt x="9366655" y="809848"/>
                </a:cubicBezTo>
                <a:cubicBezTo>
                  <a:pt x="9558665" y="728900"/>
                  <a:pt x="9742999" y="656935"/>
                  <a:pt x="9914233" y="596159"/>
                </a:cubicBezTo>
                <a:close/>
                <a:moveTo>
                  <a:pt x="10264524" y="501747"/>
                </a:moveTo>
                <a:lnTo>
                  <a:pt x="9922837" y="622979"/>
                </a:lnTo>
                <a:cubicBezTo>
                  <a:pt x="9763806" y="679263"/>
                  <a:pt x="9594234" y="745243"/>
                  <a:pt x="9416908" y="818889"/>
                </a:cubicBezTo>
                <a:cubicBezTo>
                  <a:pt x="9417689" y="818579"/>
                  <a:pt x="9417689" y="818579"/>
                  <a:pt x="9418234" y="818810"/>
                </a:cubicBezTo>
                <a:cubicBezTo>
                  <a:pt x="9717394" y="764555"/>
                  <a:pt x="10002904" y="633058"/>
                  <a:pt x="10264524" y="501747"/>
                </a:cubicBezTo>
                <a:close/>
                <a:moveTo>
                  <a:pt x="10802699" y="488163"/>
                </a:moveTo>
                <a:lnTo>
                  <a:pt x="10618739" y="734118"/>
                </a:lnTo>
                <a:lnTo>
                  <a:pt x="10604580" y="753877"/>
                </a:lnTo>
                <a:cubicBezTo>
                  <a:pt x="10575714" y="793161"/>
                  <a:pt x="10550336" y="828772"/>
                  <a:pt x="10529643" y="867004"/>
                </a:cubicBezTo>
                <a:cubicBezTo>
                  <a:pt x="10501301" y="918746"/>
                  <a:pt x="10479284" y="973805"/>
                  <a:pt x="10462194" y="1035452"/>
                </a:cubicBezTo>
                <a:cubicBezTo>
                  <a:pt x="10514547" y="939156"/>
                  <a:pt x="10575176" y="847655"/>
                  <a:pt x="10635117" y="757788"/>
                </a:cubicBezTo>
                <a:cubicBezTo>
                  <a:pt x="10692800" y="670189"/>
                  <a:pt x="10751735" y="581180"/>
                  <a:pt x="10802699" y="488163"/>
                </a:cubicBezTo>
                <a:close/>
                <a:moveTo>
                  <a:pt x="10359107" y="485136"/>
                </a:moveTo>
                <a:cubicBezTo>
                  <a:pt x="10100692" y="616512"/>
                  <a:pt x="9815681" y="755947"/>
                  <a:pt x="9515108" y="825701"/>
                </a:cubicBezTo>
                <a:cubicBezTo>
                  <a:pt x="9825509" y="831572"/>
                  <a:pt x="10104184" y="667562"/>
                  <a:pt x="10359107" y="485136"/>
                </a:cubicBezTo>
                <a:close/>
                <a:moveTo>
                  <a:pt x="11886089" y="483936"/>
                </a:moveTo>
                <a:cubicBezTo>
                  <a:pt x="11800033" y="547295"/>
                  <a:pt x="11710455" y="605296"/>
                  <a:pt x="11622890" y="661575"/>
                </a:cubicBezTo>
                <a:cubicBezTo>
                  <a:pt x="11437051" y="781189"/>
                  <a:pt x="11244843" y="905190"/>
                  <a:pt x="11038640" y="996875"/>
                </a:cubicBezTo>
                <a:cubicBezTo>
                  <a:pt x="10885656" y="1064725"/>
                  <a:pt x="10725662" y="1114166"/>
                  <a:pt x="10561310" y="1145020"/>
                </a:cubicBezTo>
                <a:cubicBezTo>
                  <a:pt x="10596460" y="1154752"/>
                  <a:pt x="10632933" y="1164394"/>
                  <a:pt x="10675127" y="1163586"/>
                </a:cubicBezTo>
                <a:cubicBezTo>
                  <a:pt x="10827145" y="1160350"/>
                  <a:pt x="10989398" y="1058435"/>
                  <a:pt x="11120351" y="990907"/>
                </a:cubicBezTo>
                <a:cubicBezTo>
                  <a:pt x="11302032" y="897860"/>
                  <a:pt x="11481110" y="797268"/>
                  <a:pt x="11648506" y="680145"/>
                </a:cubicBezTo>
                <a:cubicBezTo>
                  <a:pt x="11691733" y="649515"/>
                  <a:pt x="11821224" y="550475"/>
                  <a:pt x="11886089" y="483936"/>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10784544" y="465669"/>
                </a:moveTo>
                <a:cubicBezTo>
                  <a:pt x="10662409" y="521478"/>
                  <a:pt x="10422179" y="894258"/>
                  <a:pt x="10426419" y="1062158"/>
                </a:cubicBezTo>
                <a:cubicBezTo>
                  <a:pt x="10438657" y="1011968"/>
                  <a:pt x="10453241" y="965354"/>
                  <a:pt x="10471732" y="921679"/>
                </a:cubicBezTo>
                <a:cubicBezTo>
                  <a:pt x="10481672" y="898200"/>
                  <a:pt x="10492705" y="875187"/>
                  <a:pt x="10504824" y="852631"/>
                </a:cubicBezTo>
                <a:cubicBezTo>
                  <a:pt x="10526215" y="812759"/>
                  <a:pt x="10552604" y="776291"/>
                  <a:pt x="10582237" y="736692"/>
                </a:cubicBezTo>
                <a:lnTo>
                  <a:pt x="10596401" y="716935"/>
                </a:lnTo>
                <a:cubicBezTo>
                  <a:pt x="10661482" y="628604"/>
                  <a:pt x="10720448" y="548625"/>
                  <a:pt x="10784544" y="465669"/>
                </a:cubicBezTo>
                <a:close/>
                <a:moveTo>
                  <a:pt x="11916494" y="422768"/>
                </a:moveTo>
                <a:cubicBezTo>
                  <a:pt x="11840345" y="436884"/>
                  <a:pt x="11770712" y="482734"/>
                  <a:pt x="11703185" y="528178"/>
                </a:cubicBezTo>
                <a:lnTo>
                  <a:pt x="11680755" y="543149"/>
                </a:lnTo>
                <a:cubicBezTo>
                  <a:pt x="11503085" y="661715"/>
                  <a:pt x="11307002" y="753816"/>
                  <a:pt x="11116818" y="842623"/>
                </a:cubicBezTo>
                <a:cubicBezTo>
                  <a:pt x="10977992" y="907459"/>
                  <a:pt x="10835051" y="974411"/>
                  <a:pt x="10700164" y="1051220"/>
                </a:cubicBezTo>
                <a:lnTo>
                  <a:pt x="10685570" y="1059849"/>
                </a:lnTo>
                <a:cubicBezTo>
                  <a:pt x="10652486" y="1078679"/>
                  <a:pt x="10619176" y="1098052"/>
                  <a:pt x="10584288" y="1113543"/>
                </a:cubicBezTo>
                <a:cubicBezTo>
                  <a:pt x="10736655" y="1082118"/>
                  <a:pt x="10884823" y="1034762"/>
                  <a:pt x="11026698" y="971858"/>
                </a:cubicBezTo>
                <a:cubicBezTo>
                  <a:pt x="11231114" y="881353"/>
                  <a:pt x="11422542" y="757667"/>
                  <a:pt x="11607604" y="638368"/>
                </a:cubicBezTo>
                <a:cubicBezTo>
                  <a:pt x="11712249" y="570645"/>
                  <a:pt x="11819449" y="501435"/>
                  <a:pt x="11919452" y="423380"/>
                </a:cubicBezTo>
                <a:cubicBezTo>
                  <a:pt x="11918363" y="422918"/>
                  <a:pt x="11917811" y="422686"/>
                  <a:pt x="11916494" y="422768"/>
                </a:cubicBezTo>
                <a:close/>
                <a:moveTo>
                  <a:pt x="8148168" y="416949"/>
                </a:moveTo>
                <a:cubicBezTo>
                  <a:pt x="8041447" y="489578"/>
                  <a:pt x="7951585" y="589312"/>
                  <a:pt x="7862052" y="694330"/>
                </a:cubicBezTo>
                <a:lnTo>
                  <a:pt x="7808002" y="759654"/>
                </a:lnTo>
                <a:close/>
                <a:moveTo>
                  <a:pt x="8295299" y="416143"/>
                </a:moveTo>
                <a:cubicBezTo>
                  <a:pt x="8303328" y="454953"/>
                  <a:pt x="8309263" y="494162"/>
                  <a:pt x="8309124" y="534021"/>
                </a:cubicBezTo>
                <a:cubicBezTo>
                  <a:pt x="8309177" y="581042"/>
                  <a:pt x="8301211" y="627240"/>
                  <a:pt x="8293154" y="672115"/>
                </a:cubicBezTo>
                <a:cubicBezTo>
                  <a:pt x="8287455" y="703824"/>
                  <a:pt x="8281839" y="736857"/>
                  <a:pt x="8279099" y="769176"/>
                </a:cubicBezTo>
                <a:cubicBezTo>
                  <a:pt x="8271208" y="866910"/>
                  <a:pt x="8290164" y="965070"/>
                  <a:pt x="8309186" y="1060039"/>
                </a:cubicBezTo>
                <a:cubicBezTo>
                  <a:pt x="8338258" y="1208834"/>
                  <a:pt x="8368983" y="1362838"/>
                  <a:pt x="8410512" y="1511108"/>
                </a:cubicBezTo>
                <a:cubicBezTo>
                  <a:pt x="8445511" y="1186645"/>
                  <a:pt x="8463496" y="815698"/>
                  <a:pt x="8351657" y="521768"/>
                </a:cubicBezTo>
                <a:cubicBezTo>
                  <a:pt x="8336376" y="481820"/>
                  <a:pt x="8314355" y="448679"/>
                  <a:pt x="8295299" y="416143"/>
                </a:cubicBezTo>
                <a:close/>
                <a:moveTo>
                  <a:pt x="8266483" y="414244"/>
                </a:moveTo>
                <a:cubicBezTo>
                  <a:pt x="8162811" y="736679"/>
                  <a:pt x="8223592" y="1050836"/>
                  <a:pt x="8343425" y="1357811"/>
                </a:cubicBezTo>
                <a:cubicBezTo>
                  <a:pt x="8320496" y="1259904"/>
                  <a:pt x="8300994" y="1161513"/>
                  <a:pt x="8282114" y="1064671"/>
                </a:cubicBezTo>
                <a:cubicBezTo>
                  <a:pt x="8263238" y="967838"/>
                  <a:pt x="8243336" y="867346"/>
                  <a:pt x="8251298" y="766414"/>
                </a:cubicBezTo>
                <a:cubicBezTo>
                  <a:pt x="8253954" y="732777"/>
                  <a:pt x="8259797" y="699198"/>
                  <a:pt x="8265729" y="666939"/>
                </a:cubicBezTo>
                <a:cubicBezTo>
                  <a:pt x="8273319" y="623158"/>
                  <a:pt x="8281376" y="578281"/>
                  <a:pt x="8281494" y="533909"/>
                </a:cubicBezTo>
                <a:cubicBezTo>
                  <a:pt x="8281080" y="493822"/>
                  <a:pt x="8274834" y="453832"/>
                  <a:pt x="8266483" y="414244"/>
                </a:cubicBezTo>
                <a:close/>
                <a:moveTo>
                  <a:pt x="8140802" y="388720"/>
                </a:moveTo>
                <a:cubicBezTo>
                  <a:pt x="8028462" y="422924"/>
                  <a:pt x="7941106" y="490876"/>
                  <a:pt x="7860379" y="596411"/>
                </a:cubicBezTo>
                <a:cubicBezTo>
                  <a:pt x="7812773" y="658663"/>
                  <a:pt x="7772566" y="720182"/>
                  <a:pt x="7737688" y="790400"/>
                </a:cubicBezTo>
                <a:cubicBezTo>
                  <a:pt x="7733439" y="798902"/>
                  <a:pt x="7729892" y="805767"/>
                  <a:pt x="7726885" y="812869"/>
                </a:cubicBezTo>
                <a:cubicBezTo>
                  <a:pt x="7764906" y="767160"/>
                  <a:pt x="7802380" y="721219"/>
                  <a:pt x="7840490" y="676832"/>
                </a:cubicBezTo>
                <a:cubicBezTo>
                  <a:pt x="7933738" y="567590"/>
                  <a:pt x="8028101" y="463327"/>
                  <a:pt x="8140802" y="388720"/>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5" y="246988"/>
                  <a:pt x="5760847" y="254734"/>
                  <a:pt x="5736947" y="261367"/>
                </a:cubicBezTo>
                <a:cubicBezTo>
                  <a:pt x="5638132"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cubicBezTo>
                  <a:pt x="5242649" y="257191"/>
                  <a:pt x="5225557" y="257369"/>
                  <a:pt x="5208466" y="257550"/>
                </a:cubicBez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1" y="231951"/>
                </a:cubicBezTo>
                <a:cubicBezTo>
                  <a:pt x="5794994"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3" y="228123"/>
                </a:cubicBezTo>
                <a:cubicBezTo>
                  <a:pt x="5227195" y="227945"/>
                  <a:pt x="5244285" y="227765"/>
                  <a:pt x="5261015" y="227087"/>
                </a:cubicBezTo>
                <a:cubicBezTo>
                  <a:pt x="5463242" y="223204"/>
                  <a:pt x="5667966" y="183171"/>
                  <a:pt x="5861181" y="143093"/>
                </a:cubicBezTo>
                <a:cubicBezTo>
                  <a:pt x="5895330" y="135893"/>
                  <a:pt x="5928215" y="128080"/>
                  <a:pt x="5961252" y="114820"/>
                </a:cubicBezTo>
                <a:cubicBezTo>
                  <a:pt x="5959615" y="111998"/>
                  <a:pt x="5953497" y="112044"/>
                  <a:pt x="5944437" y="113829"/>
                </a:cubicBezTo>
                <a:close/>
                <a:moveTo>
                  <a:pt x="9095810" y="0"/>
                </a:moveTo>
                <a:lnTo>
                  <a:pt x="9215999" y="0"/>
                </a:lnTo>
                <a:lnTo>
                  <a:pt x="9250991" y="17650"/>
                </a:lnTo>
                <a:cubicBezTo>
                  <a:pt x="9345825" y="54329"/>
                  <a:pt x="9448424" y="64330"/>
                  <a:pt x="9551793" y="69947"/>
                </a:cubicBezTo>
                <a:cubicBezTo>
                  <a:pt x="9773323" y="81971"/>
                  <a:pt x="9993517" y="56091"/>
                  <a:pt x="10211701" y="15192"/>
                </a:cubicBezTo>
                <a:cubicBezTo>
                  <a:pt x="10030564" y="37013"/>
                  <a:pt x="9847820" y="45912"/>
                  <a:pt x="9665014" y="41266"/>
                </a:cubicBezTo>
                <a:cubicBezTo>
                  <a:pt x="9560295" y="38460"/>
                  <a:pt x="9467175" y="31066"/>
                  <a:pt x="9382567" y="18583"/>
                </a:cubicBezTo>
                <a:lnTo>
                  <a:pt x="9283159" y="0"/>
                </a:lnTo>
                <a:lnTo>
                  <a:pt x="9469266" y="0"/>
                </a:lnTo>
                <a:lnTo>
                  <a:pt x="9504117" y="4274"/>
                </a:lnTo>
                <a:cubicBezTo>
                  <a:pt x="9555272" y="8689"/>
                  <a:pt x="9609472" y="11637"/>
                  <a:pt x="9667223" y="13232"/>
                </a:cubicBezTo>
                <a:cubicBezTo>
                  <a:pt x="9740740" y="15225"/>
                  <a:pt x="9814266" y="15008"/>
                  <a:pt x="9887703" y="12601"/>
                </a:cubicBezTo>
                <a:lnTo>
                  <a:pt x="10088930" y="0"/>
                </a:lnTo>
                <a:lnTo>
                  <a:pt x="10544171" y="0"/>
                </a:lnTo>
                <a:lnTo>
                  <a:pt x="10392396" y="36772"/>
                </a:lnTo>
                <a:cubicBezTo>
                  <a:pt x="10070832" y="110795"/>
                  <a:pt x="9739873" y="167441"/>
                  <a:pt x="9413803" y="131277"/>
                </a:cubicBezTo>
                <a:cubicBezTo>
                  <a:pt x="9315472" y="120226"/>
                  <a:pt x="9243539" y="84460"/>
                  <a:pt x="9174626" y="44983"/>
                </a:cubicBezTo>
                <a:close/>
                <a:moveTo>
                  <a:pt x="8474998" y="0"/>
                </a:moveTo>
                <a:lnTo>
                  <a:pt x="8573502" y="0"/>
                </a:lnTo>
                <a:lnTo>
                  <a:pt x="8659539" y="117664"/>
                </a:lnTo>
                <a:cubicBezTo>
                  <a:pt x="8833725" y="341427"/>
                  <a:pt x="9029703" y="551148"/>
                  <a:pt x="9248507" y="743734"/>
                </a:cubicBezTo>
                <a:cubicBezTo>
                  <a:pt x="9268744" y="761313"/>
                  <a:pt x="9289217" y="778348"/>
                  <a:pt x="9309457" y="795932"/>
                </a:cubicBezTo>
                <a:cubicBezTo>
                  <a:pt x="9458210" y="686371"/>
                  <a:pt x="9607233" y="585288"/>
                  <a:pt x="9785496" y="530713"/>
                </a:cubicBezTo>
                <a:cubicBezTo>
                  <a:pt x="10009630" y="462073"/>
                  <a:pt x="10250992" y="434854"/>
                  <a:pt x="10482828" y="399738"/>
                </a:cubicBezTo>
                <a:cubicBezTo>
                  <a:pt x="10519933" y="394202"/>
                  <a:pt x="10478550" y="453937"/>
                  <a:pt x="10468382" y="461219"/>
                </a:cubicBezTo>
                <a:cubicBezTo>
                  <a:pt x="10161572" y="688641"/>
                  <a:pt x="9818370" y="924476"/>
                  <a:pt x="9430790" y="895589"/>
                </a:cubicBezTo>
                <a:cubicBezTo>
                  <a:pt x="9617112" y="1044003"/>
                  <a:pt x="9813963" y="1178199"/>
                  <a:pt x="10019780" y="1298815"/>
                </a:cubicBezTo>
                <a:cubicBezTo>
                  <a:pt x="10142151" y="1263712"/>
                  <a:pt x="10256792" y="1186061"/>
                  <a:pt x="10372218" y="1146081"/>
                </a:cubicBezTo>
                <a:cubicBezTo>
                  <a:pt x="10279439" y="901425"/>
                  <a:pt x="10751513" y="443317"/>
                  <a:pt x="10896429" y="310883"/>
                </a:cubicBezTo>
                <a:cubicBezTo>
                  <a:pt x="10907980" y="300321"/>
                  <a:pt x="10927341" y="295643"/>
                  <a:pt x="10919735" y="318176"/>
                </a:cubicBezTo>
                <a:cubicBezTo>
                  <a:pt x="10845552" y="531416"/>
                  <a:pt x="10769057" y="750112"/>
                  <a:pt x="10637064" y="935661"/>
                </a:cubicBezTo>
                <a:cubicBezTo>
                  <a:pt x="10618262" y="961821"/>
                  <a:pt x="10471373" y="1105010"/>
                  <a:pt x="10516995" y="1070245"/>
                </a:cubicBezTo>
                <a:cubicBezTo>
                  <a:pt x="10630585" y="984423"/>
                  <a:pt x="10740230" y="886628"/>
                  <a:pt x="10868835" y="815534"/>
                </a:cubicBezTo>
                <a:cubicBezTo>
                  <a:pt x="11133493" y="669415"/>
                  <a:pt x="11435682" y="612577"/>
                  <a:pt x="11704547" y="465665"/>
                </a:cubicBezTo>
                <a:cubicBezTo>
                  <a:pt x="11748194" y="441649"/>
                  <a:pt x="11962368" y="287033"/>
                  <a:pt x="12033562" y="350012"/>
                </a:cubicBezTo>
                <a:cubicBezTo>
                  <a:pt x="12042008" y="357446"/>
                  <a:pt x="12029170" y="377121"/>
                  <a:pt x="12025537" y="382666"/>
                </a:cubicBezTo>
                <a:cubicBezTo>
                  <a:pt x="11835636" y="694348"/>
                  <a:pt x="11402055" y="895784"/>
                  <a:pt x="11088649" y="1056676"/>
                </a:cubicBezTo>
                <a:cubicBezTo>
                  <a:pt x="10916755" y="1144851"/>
                  <a:pt x="10757473" y="1230645"/>
                  <a:pt x="10561600" y="1229477"/>
                </a:cubicBezTo>
                <a:cubicBezTo>
                  <a:pt x="10456897" y="1228927"/>
                  <a:pt x="10388434" y="1221837"/>
                  <a:pt x="10280797" y="1263181"/>
                </a:cubicBezTo>
                <a:cubicBezTo>
                  <a:pt x="10214114" y="1288380"/>
                  <a:pt x="10149765" y="1312641"/>
                  <a:pt x="10083376" y="1334114"/>
                </a:cubicBezTo>
                <a:cubicBezTo>
                  <a:pt x="10323674" y="1470609"/>
                  <a:pt x="10574467" y="1588379"/>
                  <a:pt x="10832582" y="1687356"/>
                </a:cubicBezTo>
                <a:cubicBezTo>
                  <a:pt x="10835145" y="1685866"/>
                  <a:pt x="10837160" y="1684144"/>
                  <a:pt x="10839263" y="1683743"/>
                </a:cubicBezTo>
                <a:cubicBezTo>
                  <a:pt x="11026680" y="1639479"/>
                  <a:pt x="11198523" y="1559010"/>
                  <a:pt x="11350910" y="1443899"/>
                </a:cubicBezTo>
                <a:cubicBezTo>
                  <a:pt x="11353302" y="1439761"/>
                  <a:pt x="11356166" y="1434532"/>
                  <a:pt x="11360346" y="1429225"/>
                </a:cubicBezTo>
                <a:cubicBezTo>
                  <a:pt x="11568454" y="1154547"/>
                  <a:pt x="11893126" y="995756"/>
                  <a:pt x="12167580" y="789523"/>
                </a:cubicBezTo>
                <a:lnTo>
                  <a:pt x="12192000" y="769876"/>
                </a:lnTo>
                <a:lnTo>
                  <a:pt x="12192000" y="802845"/>
                </a:lnTo>
                <a:lnTo>
                  <a:pt x="12173558" y="821317"/>
                </a:lnTo>
                <a:cubicBezTo>
                  <a:pt x="12156328" y="839775"/>
                  <a:pt x="12135859" y="862655"/>
                  <a:pt x="12117398" y="877374"/>
                </a:cubicBezTo>
                <a:cubicBezTo>
                  <a:pt x="11911342" y="1038644"/>
                  <a:pt x="11659100" y="1158472"/>
                  <a:pt x="11472926" y="1344259"/>
                </a:cubicBezTo>
                <a:cubicBezTo>
                  <a:pt x="11530856" y="1294104"/>
                  <a:pt x="11599815" y="1254410"/>
                  <a:pt x="11666978" y="1215889"/>
                </a:cubicBezTo>
                <a:cubicBezTo>
                  <a:pt x="11680568" y="1208123"/>
                  <a:pt x="11694155" y="1200357"/>
                  <a:pt x="11707200" y="1192361"/>
                </a:cubicBezTo>
                <a:cubicBezTo>
                  <a:pt x="11867081" y="1099094"/>
                  <a:pt x="12010478" y="976320"/>
                  <a:pt x="12144637" y="858646"/>
                </a:cubicBezTo>
                <a:lnTo>
                  <a:pt x="12192000" y="810414"/>
                </a:lnTo>
                <a:lnTo>
                  <a:pt x="12192000" y="916439"/>
                </a:lnTo>
                <a:lnTo>
                  <a:pt x="12150630" y="982925"/>
                </a:lnTo>
                <a:cubicBezTo>
                  <a:pt x="11972246" y="1237618"/>
                  <a:pt x="11719654" y="1416530"/>
                  <a:pt x="11389484" y="1469889"/>
                </a:cubicBezTo>
                <a:cubicBezTo>
                  <a:pt x="11249700" y="1582602"/>
                  <a:pt x="11093517" y="1667134"/>
                  <a:pt x="10923736" y="1721439"/>
                </a:cubicBezTo>
                <a:cubicBezTo>
                  <a:pt x="10979487" y="1741826"/>
                  <a:pt x="11035469" y="1761662"/>
                  <a:pt x="11091913" y="1780406"/>
                </a:cubicBezTo>
                <a:cubicBezTo>
                  <a:pt x="11318237" y="1855623"/>
                  <a:pt x="11544464" y="1908264"/>
                  <a:pt x="11771238" y="1944400"/>
                </a:cubicBezTo>
                <a:cubicBezTo>
                  <a:pt x="11775181" y="1939634"/>
                  <a:pt x="11778904" y="1935410"/>
                  <a:pt x="11783166" y="1931422"/>
                </a:cubicBezTo>
                <a:cubicBezTo>
                  <a:pt x="11885723" y="1797152"/>
                  <a:pt x="11990570" y="1669642"/>
                  <a:pt x="12131988" y="1574357"/>
                </a:cubicBezTo>
                <a:lnTo>
                  <a:pt x="12192000" y="1537429"/>
                </a:lnTo>
                <a:lnTo>
                  <a:pt x="12192000" y="1589108"/>
                </a:lnTo>
                <a:lnTo>
                  <a:pt x="12112105" y="1640352"/>
                </a:lnTo>
                <a:cubicBezTo>
                  <a:pt x="12011319" y="1713959"/>
                  <a:pt x="11928638" y="1801479"/>
                  <a:pt x="11849203" y="1900149"/>
                </a:cubicBezTo>
                <a:cubicBezTo>
                  <a:pt x="11883038" y="1876488"/>
                  <a:pt x="11915071" y="1849494"/>
                  <a:pt x="11946326" y="1822808"/>
                </a:cubicBezTo>
                <a:cubicBezTo>
                  <a:pt x="11980834" y="1792997"/>
                  <a:pt x="12017130" y="1762011"/>
                  <a:pt x="12055863" y="1735914"/>
                </a:cubicBezTo>
                <a:cubicBezTo>
                  <a:pt x="12086678" y="1714840"/>
                  <a:pt x="12119524" y="1696556"/>
                  <a:pt x="12150816" y="1678902"/>
                </a:cubicBezTo>
                <a:lnTo>
                  <a:pt x="12192000" y="1655121"/>
                </a:lnTo>
                <a:lnTo>
                  <a:pt x="12192000" y="1686869"/>
                </a:lnTo>
                <a:lnTo>
                  <a:pt x="12163772" y="1703058"/>
                </a:lnTo>
                <a:cubicBezTo>
                  <a:pt x="12132704" y="1720165"/>
                  <a:pt x="12100405" y="1738677"/>
                  <a:pt x="12070597" y="1758893"/>
                </a:cubicBezTo>
                <a:cubicBezTo>
                  <a:pt x="12033422" y="1784357"/>
                  <a:pt x="11997904" y="1815035"/>
                  <a:pt x="11963621" y="1844299"/>
                </a:cubicBezTo>
                <a:cubicBezTo>
                  <a:pt x="11938421" y="1865816"/>
                  <a:pt x="11913214" y="1887338"/>
                  <a:pt x="11886604" y="1907617"/>
                </a:cubicBezTo>
                <a:cubicBezTo>
                  <a:pt x="11977116" y="1884856"/>
                  <a:pt x="12067233" y="1841647"/>
                  <a:pt x="12153575" y="1786372"/>
                </a:cubicBezTo>
                <a:lnTo>
                  <a:pt x="12192000" y="1759693"/>
                </a:lnTo>
                <a:lnTo>
                  <a:pt x="12192000" y="1809459"/>
                </a:lnTo>
                <a:lnTo>
                  <a:pt x="12121362" y="1857561"/>
                </a:lnTo>
                <a:cubicBezTo>
                  <a:pt x="12048187" y="1902591"/>
                  <a:pt x="11972544" y="1939172"/>
                  <a:pt x="11895949" y="1963079"/>
                </a:cubicBezTo>
                <a:lnTo>
                  <a:pt x="12192000" y="1990579"/>
                </a:lnTo>
                <a:lnTo>
                  <a:pt x="12192000" y="2065582"/>
                </a:lnTo>
                <a:lnTo>
                  <a:pt x="12153918" y="2063926"/>
                </a:lnTo>
                <a:lnTo>
                  <a:pt x="12192000" y="2085104"/>
                </a:lnTo>
                <a:lnTo>
                  <a:pt x="12192000" y="2178471"/>
                </a:lnTo>
                <a:lnTo>
                  <a:pt x="12085355" y="2122457"/>
                </a:lnTo>
                <a:lnTo>
                  <a:pt x="12192000" y="2196158"/>
                </a:lnTo>
                <a:lnTo>
                  <a:pt x="12192000" y="2230374"/>
                </a:lnTo>
                <a:lnTo>
                  <a:pt x="12041237" y="2126309"/>
                </a:lnTo>
                <a:cubicBezTo>
                  <a:pt x="12076493" y="2177612"/>
                  <a:pt x="12124001" y="2222030"/>
                  <a:pt x="12174450" y="2262541"/>
                </a:cubicBezTo>
                <a:lnTo>
                  <a:pt x="12192000" y="2275857"/>
                </a:lnTo>
                <a:lnTo>
                  <a:pt x="12192000" y="2377131"/>
                </a:lnTo>
                <a:lnTo>
                  <a:pt x="12155801" y="2349925"/>
                </a:lnTo>
                <a:cubicBezTo>
                  <a:pt x="12047062" y="2264619"/>
                  <a:pt x="11950704" y="2181979"/>
                  <a:pt x="11930164" y="2041945"/>
                </a:cubicBezTo>
                <a:cubicBezTo>
                  <a:pt x="11807338" y="2027929"/>
                  <a:pt x="11684723" y="2008847"/>
                  <a:pt x="11561767" y="1984479"/>
                </a:cubicBezTo>
                <a:cubicBezTo>
                  <a:pt x="11829168" y="2318516"/>
                  <a:pt x="11916257" y="2737804"/>
                  <a:pt x="11987997" y="3153822"/>
                </a:cubicBezTo>
                <a:cubicBezTo>
                  <a:pt x="11991834" y="3176690"/>
                  <a:pt x="11945766" y="3233800"/>
                  <a:pt x="11926558" y="3203134"/>
                </a:cubicBezTo>
                <a:cubicBezTo>
                  <a:pt x="11688637" y="2826855"/>
                  <a:pt x="11343207" y="2452063"/>
                  <a:pt x="11440430" y="1973028"/>
                </a:cubicBezTo>
                <a:cubicBezTo>
                  <a:pt x="11441503" y="1968973"/>
                  <a:pt x="11443583" y="1964061"/>
                  <a:pt x="11446754" y="1959605"/>
                </a:cubicBezTo>
                <a:cubicBezTo>
                  <a:pt x="11314670" y="1929437"/>
                  <a:pt x="11182797" y="1894208"/>
                  <a:pt x="11050651" y="1850495"/>
                </a:cubicBezTo>
                <a:cubicBezTo>
                  <a:pt x="10825423" y="1775743"/>
                  <a:pt x="10604642" y="1687421"/>
                  <a:pt x="10389960" y="1586232"/>
                </a:cubicBezTo>
                <a:cubicBezTo>
                  <a:pt x="10423849" y="1697796"/>
                  <a:pt x="10481699" y="1805979"/>
                  <a:pt x="10500699" y="1913175"/>
                </a:cubicBezTo>
                <a:cubicBezTo>
                  <a:pt x="10502971" y="1915419"/>
                  <a:pt x="10505550" y="1918445"/>
                  <a:pt x="10507814" y="1920694"/>
                </a:cubicBezTo>
                <a:cubicBezTo>
                  <a:pt x="10511536" y="1916469"/>
                  <a:pt x="10515800" y="1912482"/>
                  <a:pt x="10518908" y="1911226"/>
                </a:cubicBezTo>
                <a:cubicBezTo>
                  <a:pt x="10803133" y="1788841"/>
                  <a:pt x="11118572" y="2264893"/>
                  <a:pt x="11258935" y="2442781"/>
                </a:cubicBezTo>
                <a:cubicBezTo>
                  <a:pt x="11271929" y="2459223"/>
                  <a:pt x="11230610" y="2515770"/>
                  <a:pt x="11211663" y="2510325"/>
                </a:cubicBezTo>
                <a:cubicBezTo>
                  <a:pt x="10952813" y="2437432"/>
                  <a:pt x="10754880" y="2286035"/>
                  <a:pt x="10571295" y="2105302"/>
                </a:cubicBezTo>
                <a:cubicBezTo>
                  <a:pt x="10593939" y="2333141"/>
                  <a:pt x="10477445" y="2625036"/>
                  <a:pt x="10435737" y="2805672"/>
                </a:cubicBezTo>
                <a:cubicBezTo>
                  <a:pt x="10398299" y="2965580"/>
                  <a:pt x="10359478" y="3078554"/>
                  <a:pt x="10206831" y="3151701"/>
                </a:cubicBezTo>
                <a:cubicBezTo>
                  <a:pt x="10193935" y="3157832"/>
                  <a:pt x="10194572" y="3142650"/>
                  <a:pt x="10196482" y="3135084"/>
                </a:cubicBezTo>
                <a:cubicBezTo>
                  <a:pt x="10274073" y="2811909"/>
                  <a:pt x="10304290" y="2478979"/>
                  <a:pt x="10381882" y="2155807"/>
                </a:cubicBezTo>
                <a:cubicBezTo>
                  <a:pt x="10395105" y="2100241"/>
                  <a:pt x="10437104" y="2020803"/>
                  <a:pt x="10439260" y="1962486"/>
                </a:cubicBezTo>
                <a:cubicBezTo>
                  <a:pt x="10439491" y="1961942"/>
                  <a:pt x="10439175" y="1961166"/>
                  <a:pt x="10439409" y="1960615"/>
                </a:cubicBezTo>
                <a:cubicBezTo>
                  <a:pt x="10439475" y="1957427"/>
                  <a:pt x="10440085" y="1954468"/>
                  <a:pt x="10439915" y="1951821"/>
                </a:cubicBezTo>
                <a:cubicBezTo>
                  <a:pt x="10433959" y="1836632"/>
                  <a:pt x="10332627" y="1683636"/>
                  <a:pt x="10314241" y="1556749"/>
                </a:cubicBezTo>
                <a:cubicBezTo>
                  <a:pt x="10313847" y="1554649"/>
                  <a:pt x="10314451" y="1551688"/>
                  <a:pt x="10315061" y="1548729"/>
                </a:cubicBezTo>
                <a:cubicBezTo>
                  <a:pt x="10038413" y="1412938"/>
                  <a:pt x="9774128" y="1254043"/>
                  <a:pt x="9526158" y="1071804"/>
                </a:cubicBezTo>
                <a:cubicBezTo>
                  <a:pt x="9586547" y="1245450"/>
                  <a:pt x="9699054" y="1407035"/>
                  <a:pt x="9758689" y="1585512"/>
                </a:cubicBezTo>
                <a:cubicBezTo>
                  <a:pt x="9851296" y="1860991"/>
                  <a:pt x="9909066" y="2144264"/>
                  <a:pt x="9941392" y="2432858"/>
                </a:cubicBezTo>
                <a:cubicBezTo>
                  <a:pt x="9942776" y="2446319"/>
                  <a:pt x="9898852" y="2512059"/>
                  <a:pt x="9887724" y="2495762"/>
                </a:cubicBezTo>
                <a:cubicBezTo>
                  <a:pt x="9758830" y="2305989"/>
                  <a:pt x="9675953" y="2083557"/>
                  <a:pt x="9587446" y="1872898"/>
                </a:cubicBezTo>
                <a:cubicBezTo>
                  <a:pt x="9504836" y="1675682"/>
                  <a:pt x="9450239" y="1492905"/>
                  <a:pt x="9462810" y="1288346"/>
                </a:cubicBezTo>
                <a:cubicBezTo>
                  <a:pt x="9416080" y="1372857"/>
                  <a:pt x="9368030" y="1457457"/>
                  <a:pt x="9318575" y="1540820"/>
                </a:cubicBezTo>
                <a:cubicBezTo>
                  <a:pt x="9284037" y="1599587"/>
                  <a:pt x="9257140" y="1661598"/>
                  <a:pt x="9191090" y="1688355"/>
                </a:cubicBezTo>
                <a:cubicBezTo>
                  <a:pt x="9186426" y="1690241"/>
                  <a:pt x="9179411" y="1688563"/>
                  <a:pt x="9177757" y="1683354"/>
                </a:cubicBezTo>
                <a:cubicBezTo>
                  <a:pt x="9143528" y="1583238"/>
                  <a:pt x="9220115" y="1420588"/>
                  <a:pt x="9274865" y="1336896"/>
                </a:cubicBezTo>
                <a:cubicBezTo>
                  <a:pt x="9324504" y="1260695"/>
                  <a:pt x="9393212" y="1200294"/>
                  <a:pt x="9478649" y="1173376"/>
                </a:cubicBezTo>
                <a:cubicBezTo>
                  <a:pt x="9479343" y="1171736"/>
                  <a:pt x="9480811" y="1169782"/>
                  <a:pt x="9482281" y="1167830"/>
                </a:cubicBezTo>
                <a:cubicBezTo>
                  <a:pt x="9463542" y="1119335"/>
                  <a:pt x="9448141" y="1069035"/>
                  <a:pt x="9438637" y="1015438"/>
                </a:cubicBezTo>
                <a:cubicBezTo>
                  <a:pt x="9438473" y="1012795"/>
                  <a:pt x="9438847" y="1010377"/>
                  <a:pt x="9439458" y="1007420"/>
                </a:cubicBezTo>
                <a:cubicBezTo>
                  <a:pt x="9356819" y="944106"/>
                  <a:pt x="9275563" y="877509"/>
                  <a:pt x="9197105" y="808882"/>
                </a:cubicBezTo>
                <a:cubicBezTo>
                  <a:pt x="9119732" y="740719"/>
                  <a:pt x="9045390" y="669969"/>
                  <a:pt x="8973607" y="597733"/>
                </a:cubicBezTo>
                <a:cubicBezTo>
                  <a:pt x="9117865" y="988437"/>
                  <a:pt x="9115639" y="1402749"/>
                  <a:pt x="8967512" y="1795211"/>
                </a:cubicBezTo>
                <a:cubicBezTo>
                  <a:pt x="8964595" y="1803635"/>
                  <a:pt x="8922055" y="1866099"/>
                  <a:pt x="8912526" y="1841464"/>
                </a:cubicBezTo>
                <a:cubicBezTo>
                  <a:pt x="8756044" y="1433999"/>
                  <a:pt x="8647107" y="967467"/>
                  <a:pt x="8893391" y="572788"/>
                </a:cubicBezTo>
                <a:cubicBezTo>
                  <a:pt x="8896018" y="568101"/>
                  <a:pt x="8899507" y="564428"/>
                  <a:pt x="8902990" y="560750"/>
                </a:cubicBezTo>
                <a:cubicBezTo>
                  <a:pt x="8907633" y="554349"/>
                  <a:pt x="8913596" y="547863"/>
                  <a:pt x="8919102" y="542471"/>
                </a:cubicBezTo>
                <a:cubicBezTo>
                  <a:pt x="8828814" y="448553"/>
                  <a:pt x="8743025" y="351231"/>
                  <a:pt x="8661728" y="250903"/>
                </a:cubicBezTo>
                <a:close/>
                <a:moveTo>
                  <a:pt x="8357758" y="0"/>
                </a:moveTo>
                <a:lnTo>
                  <a:pt x="8405492" y="0"/>
                </a:lnTo>
                <a:lnTo>
                  <a:pt x="8392083" y="30495"/>
                </a:lnTo>
                <a:cubicBezTo>
                  <a:pt x="8354166" y="121698"/>
                  <a:pt x="8324318" y="217584"/>
                  <a:pt x="8339888" y="306259"/>
                </a:cubicBezTo>
                <a:cubicBezTo>
                  <a:pt x="8364400" y="446040"/>
                  <a:pt x="8455049" y="577127"/>
                  <a:pt x="8473847" y="727373"/>
                </a:cubicBezTo>
                <a:cubicBezTo>
                  <a:pt x="8510300" y="1013846"/>
                  <a:pt x="8488635" y="1326579"/>
                  <a:pt x="8454081" y="1611960"/>
                </a:cubicBezTo>
                <a:cubicBezTo>
                  <a:pt x="8452268" y="1625361"/>
                  <a:pt x="8409518" y="1692886"/>
                  <a:pt x="8396000" y="1663986"/>
                </a:cubicBezTo>
                <a:cubicBezTo>
                  <a:pt x="8190763" y="1233305"/>
                  <a:pt x="8063839" y="818387"/>
                  <a:pt x="8238881" y="368438"/>
                </a:cubicBezTo>
                <a:lnTo>
                  <a:pt x="7668140" y="942511"/>
                </a:lnTo>
                <a:cubicBezTo>
                  <a:pt x="7658137" y="952438"/>
                  <a:pt x="7629107" y="972341"/>
                  <a:pt x="7637853" y="942567"/>
                </a:cubicBezTo>
                <a:cubicBezTo>
                  <a:pt x="7690270" y="771614"/>
                  <a:pt x="7793861" y="624255"/>
                  <a:pt x="7909649" y="489150"/>
                </a:cubicBezTo>
                <a:cubicBezTo>
                  <a:pt x="8010566" y="370919"/>
                  <a:pt x="8112174" y="322520"/>
                  <a:pt x="8256182" y="301724"/>
                </a:cubicBezTo>
                <a:cubicBezTo>
                  <a:pt x="8255907" y="293239"/>
                  <a:pt x="8255408" y="285302"/>
                  <a:pt x="8255912" y="276498"/>
                </a:cubicBezTo>
                <a:cubicBezTo>
                  <a:pt x="8260651" y="221208"/>
                  <a:pt x="8285427" y="155085"/>
                  <a:pt x="8315225" y="89075"/>
                </a:cubicBezTo>
                <a:close/>
                <a:moveTo>
                  <a:pt x="7497388" y="0"/>
                </a:moveTo>
                <a:lnTo>
                  <a:pt x="7560921" y="0"/>
                </a:lnTo>
                <a:lnTo>
                  <a:pt x="7546742" y="68966"/>
                </a:lnTo>
                <a:cubicBezTo>
                  <a:pt x="7513334" y="225436"/>
                  <a:pt x="7494394" y="379659"/>
                  <a:pt x="7488853" y="535687"/>
                </a:cubicBezTo>
                <a:lnTo>
                  <a:pt x="7529509" y="380358"/>
                </a:lnTo>
                <a:cubicBezTo>
                  <a:pt x="7546426" y="316055"/>
                  <a:pt x="7563725" y="249346"/>
                  <a:pt x="7585939" y="184712"/>
                </a:cubicBezTo>
                <a:cubicBezTo>
                  <a:pt x="7597162" y="152119"/>
                  <a:pt x="7609478" y="119997"/>
                  <a:pt x="7621792" y="87864"/>
                </a:cubicBezTo>
                <a:lnTo>
                  <a:pt x="7654204" y="0"/>
                </a:lnTo>
                <a:lnTo>
                  <a:pt x="7683986" y="0"/>
                </a:lnTo>
                <a:lnTo>
                  <a:pt x="7647914" y="97640"/>
                </a:lnTo>
                <a:cubicBezTo>
                  <a:pt x="7635833" y="129221"/>
                  <a:pt x="7623516" y="161350"/>
                  <a:pt x="7612524" y="193392"/>
                </a:cubicBezTo>
                <a:cubicBezTo>
                  <a:pt x="7590775" y="256933"/>
                  <a:pt x="7573702" y="323103"/>
                  <a:pt x="7557013" y="386853"/>
                </a:cubicBezTo>
                <a:lnTo>
                  <a:pt x="7517286" y="539999"/>
                </a:lnTo>
                <a:cubicBezTo>
                  <a:pt x="7579804" y="409054"/>
                  <a:pt x="7648790" y="283748"/>
                  <a:pt x="7704204" y="152292"/>
                </a:cubicBezTo>
                <a:lnTo>
                  <a:pt x="7756975" y="0"/>
                </a:lnTo>
                <a:lnTo>
                  <a:pt x="7837329" y="0"/>
                </a:lnTo>
                <a:lnTo>
                  <a:pt x="7821760" y="65656"/>
                </a:lnTo>
                <a:cubicBezTo>
                  <a:pt x="7739780" y="311007"/>
                  <a:pt x="7576279" y="519263"/>
                  <a:pt x="7488925" y="763628"/>
                </a:cubicBezTo>
                <a:cubicBezTo>
                  <a:pt x="7478308" y="793254"/>
                  <a:pt x="7422482" y="826275"/>
                  <a:pt x="7419999" y="774360"/>
                </a:cubicBezTo>
                <a:cubicBezTo>
                  <a:pt x="7407159" y="524115"/>
                  <a:pt x="7434412" y="279259"/>
                  <a:pt x="7487820" y="37416"/>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6"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cubicBezTo>
                  <a:pt x="6396578" y="1848113"/>
                  <a:pt x="6466739" y="1878148"/>
                  <a:pt x="6537433" y="1907790"/>
                </a:cubicBez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6"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7"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2" y="2135538"/>
                  <a:pt x="5687608" y="2039972"/>
                </a:cubicBezTo>
                <a:cubicBezTo>
                  <a:pt x="5744741" y="1859679"/>
                  <a:pt x="5733310" y="1742061"/>
                  <a:pt x="5657554" y="1576445"/>
                </a:cubicBezTo>
                <a:cubicBezTo>
                  <a:pt x="5483231"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3115" name="Rectangle 3114">
            <a:extLst>
              <a:ext uri="{FF2B5EF4-FFF2-40B4-BE49-F238E27FC236}">
                <a16:creationId xmlns:a16="http://schemas.microsoft.com/office/drawing/2014/main" id="{A20AF199-99C2-4569-9CAF-24514AE5E82A}"/>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42900" y="457199"/>
            <a:ext cx="8458200" cy="5943602"/>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8" name="Título 7">
            <a:extLst>
              <a:ext uri="{FF2B5EF4-FFF2-40B4-BE49-F238E27FC236}">
                <a16:creationId xmlns:a16="http://schemas.microsoft.com/office/drawing/2014/main" id="{18D53C41-EF36-4A9C-A100-882B97715792}"/>
              </a:ext>
            </a:extLst>
          </p:cNvPr>
          <p:cNvSpPr>
            <a:spLocks noGrp="1"/>
          </p:cNvSpPr>
          <p:nvPr>
            <p:ph type="ctrTitle"/>
          </p:nvPr>
        </p:nvSpPr>
        <p:spPr>
          <a:xfrm>
            <a:off x="5036343" y="1676401"/>
            <a:ext cx="3371850" cy="2286002"/>
          </a:xfrm>
        </p:spPr>
        <p:txBody>
          <a:bodyPr rtlCol="0" anchor="t">
            <a:normAutofit/>
          </a:bodyPr>
          <a:lstStyle/>
          <a:p>
            <a:pPr algn="l" eaLnBrk="1" fontAlgn="auto" hangingPunct="1">
              <a:spcAft>
                <a:spcPts val="0"/>
              </a:spcAft>
              <a:defRPr/>
            </a:pPr>
            <a:r>
              <a:rPr lang="pt-BR" sz="4200"/>
              <a:t>Aço</a:t>
            </a:r>
          </a:p>
        </p:txBody>
      </p:sp>
      <p:sp>
        <p:nvSpPr>
          <p:cNvPr id="2051" name="Subtítulo 2">
            <a:extLst>
              <a:ext uri="{FF2B5EF4-FFF2-40B4-BE49-F238E27FC236}">
                <a16:creationId xmlns:a16="http://schemas.microsoft.com/office/drawing/2014/main" id="{D58CD5D2-B85F-4598-8DA9-5E3B86B07DA3}"/>
              </a:ext>
            </a:extLst>
          </p:cNvPr>
          <p:cNvSpPr>
            <a:spLocks noGrp="1" noChangeArrowheads="1"/>
          </p:cNvSpPr>
          <p:nvPr>
            <p:ph type="subTitle" idx="1"/>
          </p:nvPr>
        </p:nvSpPr>
        <p:spPr>
          <a:xfrm>
            <a:off x="5036343" y="4267200"/>
            <a:ext cx="3371850" cy="914400"/>
          </a:xfrm>
        </p:spPr>
        <p:txBody>
          <a:bodyPr>
            <a:normAutofit/>
          </a:bodyPr>
          <a:lstStyle/>
          <a:p>
            <a:pPr algn="l" eaLnBrk="1" hangingPunct="1"/>
            <a:r>
              <a:rPr lang="pt-BR" altLang="pt-BR">
                <a:solidFill>
                  <a:schemeClr val="tx1">
                    <a:alpha val="55000"/>
                  </a:schemeClr>
                </a:solidFill>
              </a:rPr>
              <a:t>Prof. Talles Mello</a:t>
            </a:r>
          </a:p>
          <a:p>
            <a:pPr algn="l" eaLnBrk="1" hangingPunct="1"/>
            <a:r>
              <a:rPr lang="pt-BR" altLang="pt-BR">
                <a:solidFill>
                  <a:schemeClr val="tx1">
                    <a:alpha val="55000"/>
                  </a:schemeClr>
                </a:solidFill>
              </a:rPr>
              <a:t>www.tallesmello.com.br</a:t>
            </a:r>
          </a:p>
        </p:txBody>
      </p:sp>
      <p:pic>
        <p:nvPicPr>
          <p:cNvPr id="2" name="Picture 5" descr="http://www.metalica.com.br/pg_dinamica/bin/ver_imagem.php?id_imagem=11058">
            <a:extLst>
              <a:ext uri="{FF2B5EF4-FFF2-40B4-BE49-F238E27FC236}">
                <a16:creationId xmlns:a16="http://schemas.microsoft.com/office/drawing/2014/main" id="{EC1072E4-4323-4657-B4A9-479FFB64F0D1}"/>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4195" r="48708"/>
          <a:stretch/>
        </p:blipFill>
        <p:spPr bwMode="auto">
          <a:xfrm>
            <a:off x="735805" y="990598"/>
            <a:ext cx="3493295" cy="4876800"/>
          </a:xfrm>
          <a:prstGeom prst="rect">
            <a:avLst/>
          </a:prstGeom>
          <a:solidFill>
            <a:srgbClr val="FFFFFF">
              <a:shade val="85000"/>
            </a:srgbClr>
          </a:solidFill>
          <a:extLs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3" name="Group 22">
            <a:extLst>
              <a:ext uri="{FF2B5EF4-FFF2-40B4-BE49-F238E27FC236}">
                <a16:creationId xmlns:a16="http://schemas.microsoft.com/office/drawing/2014/main" id="{53CA3DAA-08BB-476F-9793-941CFAEA5E6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5600700" cy="6858000"/>
            <a:chOff x="7467600" y="0"/>
            <a:chExt cx="4724400" cy="6858000"/>
          </a:xfrm>
        </p:grpSpPr>
        <p:sp>
          <p:nvSpPr>
            <p:cNvPr id="24" name="Rectangle 23">
              <a:extLst>
                <a:ext uri="{FF2B5EF4-FFF2-40B4-BE49-F238E27FC236}">
                  <a16:creationId xmlns:a16="http://schemas.microsoft.com/office/drawing/2014/main" id="{C1EF744A-E0CA-4659-9909-4B77BF70D3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A09C8437-171E-4687-AA5E-A46A56AEE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7" name="Freeform: Shape 26">
            <a:extLst>
              <a:ext uri="{FF2B5EF4-FFF2-40B4-BE49-F238E27FC236}">
                <a16:creationId xmlns:a16="http://schemas.microsoft.com/office/drawing/2014/main" id="{4FEFA667-DE58-4745-9E9D-C6E61CB06A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5527275"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9" name="Rectangle 28">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90600"/>
            <a:ext cx="84582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ítulo 1">
            <a:extLst>
              <a:ext uri="{FF2B5EF4-FFF2-40B4-BE49-F238E27FC236}">
                <a16:creationId xmlns:a16="http://schemas.microsoft.com/office/drawing/2014/main" id="{E11A8DA3-FB6B-D417-C18C-2D6E6D68C39A}"/>
              </a:ext>
            </a:extLst>
          </p:cNvPr>
          <p:cNvSpPr>
            <a:spLocks noGrp="1"/>
          </p:cNvSpPr>
          <p:nvPr>
            <p:ph type="title"/>
          </p:nvPr>
        </p:nvSpPr>
        <p:spPr>
          <a:xfrm>
            <a:off x="514350" y="1676400"/>
            <a:ext cx="2857500" cy="3505200"/>
          </a:xfrm>
        </p:spPr>
        <p:txBody>
          <a:bodyPr anchor="t">
            <a:normAutofit/>
          </a:bodyPr>
          <a:lstStyle/>
          <a:p>
            <a:r>
              <a:rPr lang="pt-BR" sz="3500" dirty="0"/>
              <a:t>Aço Inoxidável</a:t>
            </a:r>
          </a:p>
        </p:txBody>
      </p:sp>
      <p:sp>
        <p:nvSpPr>
          <p:cNvPr id="3" name="Espaço Reservado para Conteúdo 2">
            <a:extLst>
              <a:ext uri="{FF2B5EF4-FFF2-40B4-BE49-F238E27FC236}">
                <a16:creationId xmlns:a16="http://schemas.microsoft.com/office/drawing/2014/main" id="{97896022-DED5-0EB7-4647-8EB6F8E31EC6}"/>
              </a:ext>
            </a:extLst>
          </p:cNvPr>
          <p:cNvSpPr>
            <a:spLocks noGrp="1"/>
          </p:cNvSpPr>
          <p:nvPr>
            <p:ph idx="1"/>
          </p:nvPr>
        </p:nvSpPr>
        <p:spPr>
          <a:xfrm>
            <a:off x="4011052" y="1676399"/>
            <a:ext cx="3945324" cy="4000799"/>
          </a:xfrm>
        </p:spPr>
        <p:txBody>
          <a:bodyPr>
            <a:normAutofit lnSpcReduction="10000"/>
          </a:bodyPr>
          <a:lstStyle/>
          <a:p>
            <a:pPr marL="0" indent="0" algn="just">
              <a:buNone/>
            </a:pPr>
            <a:r>
              <a:rPr lang="pt-BR" sz="2100" dirty="0">
                <a:solidFill>
                  <a:schemeClr val="tx1">
                    <a:lumMod val="95000"/>
                    <a:lumOff val="5000"/>
                    <a:alpha val="55000"/>
                  </a:schemeClr>
                </a:solidFill>
              </a:rPr>
              <a:t>A resistência à oxidação e corrosão do aço inoxidável se deve principalmente à presença do </a:t>
            </a:r>
            <a:r>
              <a:rPr lang="pt-BR" sz="2100" b="1" dirty="0">
                <a:solidFill>
                  <a:schemeClr val="tx1">
                    <a:lumMod val="95000"/>
                    <a:lumOff val="5000"/>
                    <a:alpha val="55000"/>
                  </a:schemeClr>
                </a:solidFill>
              </a:rPr>
              <a:t>cromo</a:t>
            </a:r>
            <a:r>
              <a:rPr lang="pt-BR" sz="2100" dirty="0">
                <a:solidFill>
                  <a:schemeClr val="tx1">
                    <a:lumMod val="95000"/>
                    <a:lumOff val="5000"/>
                    <a:alpha val="55000"/>
                  </a:schemeClr>
                </a:solidFill>
              </a:rPr>
              <a:t>, que permite a formação de uma película finíssima de óxido de cromo sobre a superfície do aço, que é impermeável e insolúvel nos meios corrosivos usuais.</a:t>
            </a:r>
            <a:br>
              <a:rPr lang="pt-BR" sz="2100" dirty="0">
                <a:solidFill>
                  <a:schemeClr val="tx1">
                    <a:lumMod val="95000"/>
                    <a:lumOff val="5000"/>
                    <a:alpha val="55000"/>
                  </a:schemeClr>
                </a:solidFill>
              </a:rPr>
            </a:br>
            <a:r>
              <a:rPr lang="pt-BR" sz="2100" dirty="0">
                <a:solidFill>
                  <a:schemeClr val="tx1">
                    <a:lumMod val="95000"/>
                    <a:lumOff val="5000"/>
                    <a:alpha val="55000"/>
                  </a:schemeClr>
                </a:solidFill>
              </a:rPr>
              <a:t>Assim, podemos definir como aço inoxidável o grupo de ligas ferrosas resistentes à oxidação e corrosão, que contenham no mínimo 12% de cromo.</a:t>
            </a:r>
          </a:p>
          <a:p>
            <a:pPr algn="just"/>
            <a:endParaRPr lang="pt-BR" sz="2100" dirty="0">
              <a:solidFill>
                <a:schemeClr val="tx1">
                  <a:lumMod val="95000"/>
                  <a:lumOff val="5000"/>
                  <a:alpha val="55000"/>
                </a:schemeClr>
              </a:solidFill>
            </a:endParaRPr>
          </a:p>
        </p:txBody>
      </p:sp>
      <p:pic>
        <p:nvPicPr>
          <p:cNvPr id="4" name="Picture 4" descr="Resultado de imagem para aÃ§o inoxidavel">
            <a:extLst>
              <a:ext uri="{FF2B5EF4-FFF2-40B4-BE49-F238E27FC236}">
                <a16:creationId xmlns:a16="http://schemas.microsoft.com/office/drawing/2014/main" id="{8650684E-E59C-7115-653B-57F9B09D7F8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0055" y="2447402"/>
            <a:ext cx="3496702" cy="307709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64183891"/>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3" name="Group 22">
            <a:extLst>
              <a:ext uri="{FF2B5EF4-FFF2-40B4-BE49-F238E27FC236}">
                <a16:creationId xmlns:a16="http://schemas.microsoft.com/office/drawing/2014/main" id="{53CA3DAA-08BB-476F-9793-941CFAEA5E6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5600700" cy="6858000"/>
            <a:chOff x="7467600" y="0"/>
            <a:chExt cx="4724400" cy="6858000"/>
          </a:xfrm>
        </p:grpSpPr>
        <p:sp>
          <p:nvSpPr>
            <p:cNvPr id="24" name="Rectangle 23">
              <a:extLst>
                <a:ext uri="{FF2B5EF4-FFF2-40B4-BE49-F238E27FC236}">
                  <a16:creationId xmlns:a16="http://schemas.microsoft.com/office/drawing/2014/main" id="{C1EF744A-E0CA-4659-9909-4B77BF70D3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A09C8437-171E-4687-AA5E-A46A56AEE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7" name="Freeform: Shape 26">
            <a:extLst>
              <a:ext uri="{FF2B5EF4-FFF2-40B4-BE49-F238E27FC236}">
                <a16:creationId xmlns:a16="http://schemas.microsoft.com/office/drawing/2014/main" id="{4FEFA667-DE58-4745-9E9D-C6E61CB06A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5527275"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9" name="Rectangle 28">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90600"/>
            <a:ext cx="84582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ítulo 1">
            <a:extLst>
              <a:ext uri="{FF2B5EF4-FFF2-40B4-BE49-F238E27FC236}">
                <a16:creationId xmlns:a16="http://schemas.microsoft.com/office/drawing/2014/main" id="{E11A8DA3-FB6B-D417-C18C-2D6E6D68C39A}"/>
              </a:ext>
            </a:extLst>
          </p:cNvPr>
          <p:cNvSpPr>
            <a:spLocks noGrp="1"/>
          </p:cNvSpPr>
          <p:nvPr>
            <p:ph type="title"/>
          </p:nvPr>
        </p:nvSpPr>
        <p:spPr>
          <a:xfrm>
            <a:off x="514350" y="1676400"/>
            <a:ext cx="2857500" cy="3505200"/>
          </a:xfrm>
        </p:spPr>
        <p:txBody>
          <a:bodyPr anchor="t">
            <a:normAutofit/>
          </a:bodyPr>
          <a:lstStyle/>
          <a:p>
            <a:r>
              <a:rPr lang="pt-BR" sz="3500" dirty="0"/>
              <a:t>Corrosão</a:t>
            </a:r>
          </a:p>
        </p:txBody>
      </p:sp>
      <p:sp>
        <p:nvSpPr>
          <p:cNvPr id="3" name="Espaço Reservado para Conteúdo 2">
            <a:extLst>
              <a:ext uri="{FF2B5EF4-FFF2-40B4-BE49-F238E27FC236}">
                <a16:creationId xmlns:a16="http://schemas.microsoft.com/office/drawing/2014/main" id="{97896022-DED5-0EB7-4647-8EB6F8E31EC6}"/>
              </a:ext>
            </a:extLst>
          </p:cNvPr>
          <p:cNvSpPr>
            <a:spLocks noGrp="1"/>
          </p:cNvSpPr>
          <p:nvPr>
            <p:ph idx="1"/>
          </p:nvPr>
        </p:nvSpPr>
        <p:spPr>
          <a:xfrm>
            <a:off x="3543303" y="1556792"/>
            <a:ext cx="4701105" cy="4104456"/>
          </a:xfrm>
        </p:spPr>
        <p:txBody>
          <a:bodyPr>
            <a:normAutofit fontScale="85000" lnSpcReduction="20000"/>
          </a:bodyPr>
          <a:lstStyle/>
          <a:p>
            <a:pPr marL="0" indent="0" algn="just">
              <a:buNone/>
            </a:pPr>
            <a:r>
              <a:rPr lang="pt-BR" sz="2100" dirty="0">
                <a:solidFill>
                  <a:schemeClr val="tx1">
                    <a:alpha val="55000"/>
                  </a:schemeClr>
                </a:solidFill>
              </a:rPr>
              <a:t>Corrosão é a deterioração de metais causada por processos eletroquímicos das reações de oxirredução. Para entender melhor como funciona esse processo, é importante esclarecer os seguintes conceitos:</a:t>
            </a:r>
          </a:p>
          <a:p>
            <a:pPr algn="just"/>
            <a:r>
              <a:rPr lang="pt-BR" sz="2100" dirty="0">
                <a:solidFill>
                  <a:schemeClr val="tx1">
                    <a:alpha val="55000"/>
                  </a:schemeClr>
                </a:solidFill>
              </a:rPr>
              <a:t>Oxidação é a perda de elétrons.</a:t>
            </a:r>
          </a:p>
          <a:p>
            <a:pPr algn="just"/>
            <a:r>
              <a:rPr lang="pt-BR" sz="2100" dirty="0">
                <a:solidFill>
                  <a:schemeClr val="tx1">
                    <a:alpha val="55000"/>
                  </a:schemeClr>
                </a:solidFill>
              </a:rPr>
              <a:t>Redução é o ganho de elétrons.</a:t>
            </a:r>
          </a:p>
          <a:p>
            <a:pPr algn="just"/>
            <a:r>
              <a:rPr lang="pt-BR" sz="2100" dirty="0">
                <a:solidFill>
                  <a:schemeClr val="tx1">
                    <a:alpha val="55000"/>
                  </a:schemeClr>
                </a:solidFill>
              </a:rPr>
              <a:t>Reação de oxirredução é aquela em que ocorre transferência de elétrons entre os átomos evolvidos.</a:t>
            </a:r>
          </a:p>
          <a:p>
            <a:pPr marL="0" indent="0" algn="just">
              <a:buNone/>
            </a:pPr>
            <a:r>
              <a:rPr lang="pt-BR" sz="2100" dirty="0">
                <a:solidFill>
                  <a:schemeClr val="tx1">
                    <a:alpha val="55000"/>
                  </a:schemeClr>
                </a:solidFill>
              </a:rPr>
              <a:t>A corrosão, em geral, é provocada pelo oxigênio. Os metais têm uma capacidade de oxidação bem maior do que o oxigênio, sendo assim, tendem a perder elétrons para o oxigênio presente no ar atmosférico. O ferro, por exemplo, oxida-se facilmente quando exposto ao ar e à umidade. Nesse processo de oxidação do ferro (chamada de ferrugem)</a:t>
            </a:r>
          </a:p>
          <a:p>
            <a:pPr algn="just"/>
            <a:endParaRPr lang="pt-BR" sz="2100" dirty="0">
              <a:solidFill>
                <a:schemeClr val="tx1">
                  <a:alpha val="55000"/>
                </a:schemeClr>
              </a:solidFill>
            </a:endParaRPr>
          </a:p>
        </p:txBody>
      </p:sp>
      <p:pic>
        <p:nvPicPr>
          <p:cNvPr id="4" name="Picture 5" descr="Resultado de imagem para ferrugem no aÃ§o">
            <a:extLst>
              <a:ext uri="{FF2B5EF4-FFF2-40B4-BE49-F238E27FC236}">
                <a16:creationId xmlns:a16="http://schemas.microsoft.com/office/drawing/2014/main" id="{4893F935-C869-5B06-7F7D-5071F63AA10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5202" y="2348880"/>
            <a:ext cx="2988965" cy="9185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61908609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3" name="Group 22">
            <a:extLst>
              <a:ext uri="{FF2B5EF4-FFF2-40B4-BE49-F238E27FC236}">
                <a16:creationId xmlns:a16="http://schemas.microsoft.com/office/drawing/2014/main" id="{53CA3DAA-08BB-476F-9793-941CFAEA5E6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5600700" cy="6858000"/>
            <a:chOff x="7467600" y="0"/>
            <a:chExt cx="4724400" cy="6858000"/>
          </a:xfrm>
        </p:grpSpPr>
        <p:sp>
          <p:nvSpPr>
            <p:cNvPr id="24" name="Rectangle 23">
              <a:extLst>
                <a:ext uri="{FF2B5EF4-FFF2-40B4-BE49-F238E27FC236}">
                  <a16:creationId xmlns:a16="http://schemas.microsoft.com/office/drawing/2014/main" id="{C1EF744A-E0CA-4659-9909-4B77BF70D3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A09C8437-171E-4687-AA5E-A46A56AEE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7" name="Freeform: Shape 26">
            <a:extLst>
              <a:ext uri="{FF2B5EF4-FFF2-40B4-BE49-F238E27FC236}">
                <a16:creationId xmlns:a16="http://schemas.microsoft.com/office/drawing/2014/main" id="{4FEFA667-DE58-4745-9E9D-C6E61CB06A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5527275"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9" name="Rectangle 28">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90600"/>
            <a:ext cx="84582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ítulo 1">
            <a:extLst>
              <a:ext uri="{FF2B5EF4-FFF2-40B4-BE49-F238E27FC236}">
                <a16:creationId xmlns:a16="http://schemas.microsoft.com/office/drawing/2014/main" id="{E11A8DA3-FB6B-D417-C18C-2D6E6D68C39A}"/>
              </a:ext>
            </a:extLst>
          </p:cNvPr>
          <p:cNvSpPr>
            <a:spLocks noGrp="1"/>
          </p:cNvSpPr>
          <p:nvPr>
            <p:ph type="title"/>
          </p:nvPr>
        </p:nvSpPr>
        <p:spPr>
          <a:xfrm>
            <a:off x="514350" y="1676400"/>
            <a:ext cx="2857500" cy="3505200"/>
          </a:xfrm>
        </p:spPr>
        <p:txBody>
          <a:bodyPr anchor="t">
            <a:normAutofit/>
          </a:bodyPr>
          <a:lstStyle/>
          <a:p>
            <a:r>
              <a:rPr lang="pt-BR" sz="3500" dirty="0"/>
              <a:t>Carbonatação</a:t>
            </a:r>
          </a:p>
        </p:txBody>
      </p:sp>
      <p:sp>
        <p:nvSpPr>
          <p:cNvPr id="3" name="Espaço Reservado para Conteúdo 2">
            <a:extLst>
              <a:ext uri="{FF2B5EF4-FFF2-40B4-BE49-F238E27FC236}">
                <a16:creationId xmlns:a16="http://schemas.microsoft.com/office/drawing/2014/main" id="{97896022-DED5-0EB7-4647-8EB6F8E31EC6}"/>
              </a:ext>
            </a:extLst>
          </p:cNvPr>
          <p:cNvSpPr>
            <a:spLocks noGrp="1"/>
          </p:cNvSpPr>
          <p:nvPr>
            <p:ph idx="1"/>
          </p:nvPr>
        </p:nvSpPr>
        <p:spPr>
          <a:xfrm>
            <a:off x="685800" y="2780929"/>
            <a:ext cx="7086600" cy="2895972"/>
          </a:xfrm>
        </p:spPr>
        <p:txBody>
          <a:bodyPr>
            <a:normAutofit fontScale="85000" lnSpcReduction="20000"/>
          </a:bodyPr>
          <a:lstStyle/>
          <a:p>
            <a:pPr marL="0" indent="0" algn="just">
              <a:buNone/>
            </a:pPr>
            <a:r>
              <a:rPr lang="pt-BR" sz="2100" dirty="0">
                <a:solidFill>
                  <a:schemeClr val="tx1">
                    <a:alpha val="55000"/>
                  </a:schemeClr>
                </a:solidFill>
              </a:rPr>
              <a:t>Todo o aço no interior do concreto encontra-se inicialmente protegido por uma camada (filme) de óxidos aderidos ao aço – originadas pela dissolução de hidróxidos presentes no cimento que saturam os poros do concreto conferindo-lhe um pH entre 13 e 14 -, que o protege da corrosão. A este fenômeno dá-se a denominação de passivação do aço.</a:t>
            </a:r>
          </a:p>
          <a:p>
            <a:pPr marL="0" indent="0" algn="just">
              <a:buNone/>
            </a:pPr>
            <a:r>
              <a:rPr lang="pt-BR" sz="2100" dirty="0">
                <a:solidFill>
                  <a:schemeClr val="tx1">
                    <a:alpha val="55000"/>
                  </a:schemeClr>
                </a:solidFill>
              </a:rPr>
              <a:t>O fenômeno contrário, a </a:t>
            </a:r>
            <a:r>
              <a:rPr lang="pt-BR" sz="2100" dirty="0" err="1">
                <a:solidFill>
                  <a:schemeClr val="tx1">
                    <a:alpha val="55000"/>
                  </a:schemeClr>
                </a:solidFill>
              </a:rPr>
              <a:t>despassivação</a:t>
            </a:r>
            <a:r>
              <a:rPr lang="pt-BR" sz="2100" dirty="0">
                <a:solidFill>
                  <a:schemeClr val="tx1">
                    <a:alpha val="55000"/>
                  </a:schemeClr>
                </a:solidFill>
              </a:rPr>
              <a:t> do aço é a ação responsável pelo fenômeno da corrosão das armaduras, e inicia-se com a presença de gás carbônico (CO2) na atmosfera circundante à estrutura. </a:t>
            </a:r>
          </a:p>
          <a:p>
            <a:pPr marL="0" indent="0" algn="just">
              <a:buNone/>
            </a:pPr>
            <a:r>
              <a:rPr lang="pt-BR" sz="2100" dirty="0">
                <a:solidFill>
                  <a:schemeClr val="tx1">
                    <a:alpha val="55000"/>
                  </a:schemeClr>
                </a:solidFill>
              </a:rPr>
              <a:t>O gás carbônico penetra nos poros e fissuras do concreto, quando saturados de água, formando o ácido carbônico (H2CO3), que ocasiona a redução do pH e proporciona um processo de corrosão do aço. Este processo é denominado carbonatação do concreto.</a:t>
            </a:r>
          </a:p>
          <a:p>
            <a:pPr algn="just"/>
            <a:endParaRPr lang="pt-BR" sz="2100" dirty="0">
              <a:solidFill>
                <a:schemeClr val="tx1">
                  <a:alpha val="55000"/>
                </a:schemeClr>
              </a:solidFill>
            </a:endParaRPr>
          </a:p>
        </p:txBody>
      </p:sp>
      <p:pic>
        <p:nvPicPr>
          <p:cNvPr id="4" name="Picture 5" descr="Resultado de imagem para carbonataÃ§Ã£o concreto">
            <a:extLst>
              <a:ext uri="{FF2B5EF4-FFF2-40B4-BE49-F238E27FC236}">
                <a16:creationId xmlns:a16="http://schemas.microsoft.com/office/drawing/2014/main" id="{66DB04FC-5414-7299-7215-6511FFAE65F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686952" y="1330237"/>
            <a:ext cx="3450938" cy="12902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575055624"/>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3" name="Group 22">
            <a:extLst>
              <a:ext uri="{FF2B5EF4-FFF2-40B4-BE49-F238E27FC236}">
                <a16:creationId xmlns:a16="http://schemas.microsoft.com/office/drawing/2014/main" id="{53CA3DAA-08BB-476F-9793-941CFAEA5E6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5600700" cy="6858000"/>
            <a:chOff x="7467600" y="0"/>
            <a:chExt cx="4724400" cy="6858000"/>
          </a:xfrm>
        </p:grpSpPr>
        <p:sp>
          <p:nvSpPr>
            <p:cNvPr id="24" name="Rectangle 23">
              <a:extLst>
                <a:ext uri="{FF2B5EF4-FFF2-40B4-BE49-F238E27FC236}">
                  <a16:creationId xmlns:a16="http://schemas.microsoft.com/office/drawing/2014/main" id="{C1EF744A-E0CA-4659-9909-4B77BF70D3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A09C8437-171E-4687-AA5E-A46A56AEE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7" name="Freeform: Shape 26">
            <a:extLst>
              <a:ext uri="{FF2B5EF4-FFF2-40B4-BE49-F238E27FC236}">
                <a16:creationId xmlns:a16="http://schemas.microsoft.com/office/drawing/2014/main" id="{4FEFA667-DE58-4745-9E9D-C6E61CB06A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5527275"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9" name="Rectangle 28">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90600"/>
            <a:ext cx="84582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ítulo 1">
            <a:extLst>
              <a:ext uri="{FF2B5EF4-FFF2-40B4-BE49-F238E27FC236}">
                <a16:creationId xmlns:a16="http://schemas.microsoft.com/office/drawing/2014/main" id="{E11A8DA3-FB6B-D417-C18C-2D6E6D68C39A}"/>
              </a:ext>
            </a:extLst>
          </p:cNvPr>
          <p:cNvSpPr>
            <a:spLocks noGrp="1"/>
          </p:cNvSpPr>
          <p:nvPr>
            <p:ph type="title"/>
          </p:nvPr>
        </p:nvSpPr>
        <p:spPr>
          <a:xfrm>
            <a:off x="514350" y="1676400"/>
            <a:ext cx="2857500" cy="3505200"/>
          </a:xfrm>
        </p:spPr>
        <p:txBody>
          <a:bodyPr anchor="t">
            <a:normAutofit/>
          </a:bodyPr>
          <a:lstStyle/>
          <a:p>
            <a:r>
              <a:rPr lang="pt-BR" sz="3500" dirty="0"/>
              <a:t>Cobrimento Mínimo</a:t>
            </a:r>
          </a:p>
        </p:txBody>
      </p:sp>
      <p:pic>
        <p:nvPicPr>
          <p:cNvPr id="24579" name="Picture 2" descr="estrutura-concreto09">
            <a:extLst>
              <a:ext uri="{FF2B5EF4-FFF2-40B4-BE49-F238E27FC236}">
                <a16:creationId xmlns:a16="http://schemas.microsoft.com/office/drawing/2014/main" id="{C01262A4-70B2-48F9-BC94-1285A3825F6F}"/>
              </a:ext>
            </a:extLst>
          </p:cNvPr>
          <p:cNvPicPr>
            <a:picLocks noGrp="1" noChangeAspect="1" noChangeArrowheads="1"/>
          </p:cNvPicPr>
          <p:nvPr>
            <p:ph idx="1"/>
          </p:nvPr>
        </p:nvPicPr>
        <p:blipFill>
          <a:blip r:embed="rId2">
            <a:extLst>
              <a:ext uri="{28A0092B-C50C-407E-A947-70E740481C1C}">
                <a14:useLocalDpi xmlns:a14="http://schemas.microsoft.com/office/drawing/2010/main" val="0"/>
              </a:ext>
            </a:extLst>
          </a:blip>
          <a:srcRect/>
          <a:stretch>
            <a:fillRect/>
          </a:stretch>
        </p:blipFill>
        <p:spPr>
          <a:xfrm>
            <a:off x="3406961" y="3708585"/>
            <a:ext cx="5008215" cy="2088231"/>
          </a:xfrm>
          <a:noFill/>
        </p:spPr>
      </p:pic>
      <p:pic>
        <p:nvPicPr>
          <p:cNvPr id="24580" name="Picture 4" descr="estrutura-concreto08">
            <a:extLst>
              <a:ext uri="{FF2B5EF4-FFF2-40B4-BE49-F238E27FC236}">
                <a16:creationId xmlns:a16="http://schemas.microsoft.com/office/drawing/2014/main" id="{F47C9B0D-9683-4E70-AC23-1D001F60896B}"/>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529" t="2524" b="41372"/>
          <a:stretch/>
        </p:blipFill>
        <p:spPr bwMode="auto">
          <a:xfrm>
            <a:off x="3563888" y="1412776"/>
            <a:ext cx="4637237" cy="22958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091438856"/>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3" name="Group 22">
            <a:extLst>
              <a:ext uri="{FF2B5EF4-FFF2-40B4-BE49-F238E27FC236}">
                <a16:creationId xmlns:a16="http://schemas.microsoft.com/office/drawing/2014/main" id="{53CA3DAA-08BB-476F-9793-941CFAEA5E6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5600700" cy="6858000"/>
            <a:chOff x="7467600" y="0"/>
            <a:chExt cx="4724400" cy="6858000"/>
          </a:xfrm>
        </p:grpSpPr>
        <p:sp>
          <p:nvSpPr>
            <p:cNvPr id="24" name="Rectangle 23">
              <a:extLst>
                <a:ext uri="{FF2B5EF4-FFF2-40B4-BE49-F238E27FC236}">
                  <a16:creationId xmlns:a16="http://schemas.microsoft.com/office/drawing/2014/main" id="{C1EF744A-E0CA-4659-9909-4B77BF70D3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A09C8437-171E-4687-AA5E-A46A56AEE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7" name="Freeform: Shape 26">
            <a:extLst>
              <a:ext uri="{FF2B5EF4-FFF2-40B4-BE49-F238E27FC236}">
                <a16:creationId xmlns:a16="http://schemas.microsoft.com/office/drawing/2014/main" id="{4FEFA667-DE58-4745-9E9D-C6E61CB06A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5527275"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9" name="Rectangle 28">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90600"/>
            <a:ext cx="84582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ítulo 1">
            <a:extLst>
              <a:ext uri="{FF2B5EF4-FFF2-40B4-BE49-F238E27FC236}">
                <a16:creationId xmlns:a16="http://schemas.microsoft.com/office/drawing/2014/main" id="{E11A8DA3-FB6B-D417-C18C-2D6E6D68C39A}"/>
              </a:ext>
            </a:extLst>
          </p:cNvPr>
          <p:cNvSpPr>
            <a:spLocks noGrp="1"/>
          </p:cNvSpPr>
          <p:nvPr>
            <p:ph type="title"/>
          </p:nvPr>
        </p:nvSpPr>
        <p:spPr>
          <a:xfrm>
            <a:off x="467543" y="1196144"/>
            <a:ext cx="5059731" cy="648680"/>
          </a:xfrm>
        </p:spPr>
        <p:txBody>
          <a:bodyPr anchor="t">
            <a:noAutofit/>
          </a:bodyPr>
          <a:lstStyle/>
          <a:p>
            <a:r>
              <a:rPr lang="pt-BR" sz="3500" dirty="0"/>
              <a:t>Usos do Aço na Construção</a:t>
            </a:r>
          </a:p>
        </p:txBody>
      </p:sp>
      <mc:AlternateContent xmlns:mc="http://schemas.openxmlformats.org/markup-compatibility/2006" xmlns:a14="http://schemas.microsoft.com/office/drawing/2010/main">
        <mc:Choice Requires="a14">
          <p:sp>
            <p:nvSpPr>
              <p:cNvPr id="4" name="CaixaDeTexto 3">
                <a:extLst>
                  <a:ext uri="{FF2B5EF4-FFF2-40B4-BE49-F238E27FC236}">
                    <a16:creationId xmlns:a16="http://schemas.microsoft.com/office/drawing/2014/main" id="{2FDB8F25-4652-1810-BAEB-0DA5679E10FA}"/>
                  </a:ext>
                </a:extLst>
              </p:cNvPr>
              <p:cNvSpPr txBox="1"/>
              <p:nvPr/>
            </p:nvSpPr>
            <p:spPr>
              <a:xfrm>
                <a:off x="485670" y="2420889"/>
                <a:ext cx="1885644" cy="276999"/>
              </a:xfrm>
              <a:prstGeom prst="rect">
                <a:avLst/>
              </a:prstGeom>
              <a:solidFill>
                <a:srgbClr val="0070C0"/>
              </a:solid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pt-BR" b="0" i="1" smtClean="0">
                          <a:solidFill>
                            <a:schemeClr val="bg1"/>
                          </a:solidFill>
                          <a:latin typeface="Cambria Math" panose="02040503050406030204" pitchFamily="18" charset="0"/>
                        </a:rPr>
                        <m:t>𝐶𝑜𝑛𝑐𝑟𝑒𝑡𝑜</m:t>
                      </m:r>
                      <m:r>
                        <a:rPr lang="pt-BR" b="0" i="1" smtClean="0">
                          <a:solidFill>
                            <a:schemeClr val="bg1"/>
                          </a:solidFill>
                          <a:latin typeface="Cambria Math" panose="02040503050406030204" pitchFamily="18" charset="0"/>
                        </a:rPr>
                        <m:t> </m:t>
                      </m:r>
                      <m:r>
                        <a:rPr lang="pt-BR" b="0" i="1" smtClean="0">
                          <a:solidFill>
                            <a:schemeClr val="bg1"/>
                          </a:solidFill>
                          <a:latin typeface="Cambria Math" panose="02040503050406030204" pitchFamily="18" charset="0"/>
                        </a:rPr>
                        <m:t>𝐴𝑟𝑚𝑎𝑑𝑜</m:t>
                      </m:r>
                    </m:oMath>
                  </m:oMathPara>
                </a14:m>
                <a:endParaRPr lang="pt-BR" dirty="0">
                  <a:solidFill>
                    <a:schemeClr val="bg1"/>
                  </a:solidFill>
                </a:endParaRPr>
              </a:p>
            </p:txBody>
          </p:sp>
        </mc:Choice>
        <mc:Fallback xmlns="">
          <p:sp>
            <p:nvSpPr>
              <p:cNvPr id="4" name="CaixaDeTexto 3">
                <a:extLst>
                  <a:ext uri="{FF2B5EF4-FFF2-40B4-BE49-F238E27FC236}">
                    <a16:creationId xmlns:a16="http://schemas.microsoft.com/office/drawing/2014/main" id="{2FDB8F25-4652-1810-BAEB-0DA5679E10FA}"/>
                  </a:ext>
                </a:extLst>
              </p:cNvPr>
              <p:cNvSpPr txBox="1">
                <a:spLocks noRot="1" noChangeAspect="1" noMove="1" noResize="1" noEditPoints="1" noAdjustHandles="1" noChangeArrowheads="1" noChangeShapeType="1" noTextEdit="1"/>
              </p:cNvSpPr>
              <p:nvPr/>
            </p:nvSpPr>
            <p:spPr>
              <a:xfrm>
                <a:off x="485670" y="2420889"/>
                <a:ext cx="1885644" cy="276999"/>
              </a:xfrm>
              <a:prstGeom prst="rect">
                <a:avLst/>
              </a:prstGeom>
              <a:blipFill>
                <a:blip r:embed="rId2"/>
                <a:stretch>
                  <a:fillRect l="-2589" r="-2913" b="-6522"/>
                </a:stretch>
              </a:blipFill>
            </p:spPr>
            <p:txBody>
              <a:bodyPr/>
              <a:lstStyle/>
              <a:p>
                <a:r>
                  <a:rPr lang="pt-BR">
                    <a:noFill/>
                  </a:rPr>
                  <a:t> </a:t>
                </a:r>
              </a:p>
            </p:txBody>
          </p:sp>
        </mc:Fallback>
      </mc:AlternateContent>
      <mc:AlternateContent xmlns:mc="http://schemas.openxmlformats.org/markup-compatibility/2006" xmlns:a14="http://schemas.microsoft.com/office/drawing/2010/main">
        <mc:Choice Requires="a14">
          <p:sp>
            <p:nvSpPr>
              <p:cNvPr id="5" name="CaixaDeTexto 4">
                <a:extLst>
                  <a:ext uri="{FF2B5EF4-FFF2-40B4-BE49-F238E27FC236}">
                    <a16:creationId xmlns:a16="http://schemas.microsoft.com/office/drawing/2014/main" id="{89C3A446-4F68-5D0C-DFE2-D83D852F4AC4}"/>
                  </a:ext>
                </a:extLst>
              </p:cNvPr>
              <p:cNvSpPr txBox="1"/>
              <p:nvPr/>
            </p:nvSpPr>
            <p:spPr>
              <a:xfrm>
                <a:off x="3318100" y="2420888"/>
                <a:ext cx="2056717" cy="276999"/>
              </a:xfrm>
              <a:prstGeom prst="rect">
                <a:avLst/>
              </a:prstGeom>
              <a:solidFill>
                <a:srgbClr val="0070C0"/>
              </a:solid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pt-BR" b="0" i="1" smtClean="0">
                          <a:solidFill>
                            <a:schemeClr val="bg1"/>
                          </a:solidFill>
                          <a:latin typeface="Cambria Math" panose="02040503050406030204" pitchFamily="18" charset="0"/>
                        </a:rPr>
                        <m:t>𝐸𝑠𝑡𝑟𝑢𝑡𝑢𝑟𝑎</m:t>
                      </m:r>
                      <m:r>
                        <a:rPr lang="pt-BR" b="0" i="1" smtClean="0">
                          <a:solidFill>
                            <a:schemeClr val="bg1"/>
                          </a:solidFill>
                          <a:latin typeface="Cambria Math" panose="02040503050406030204" pitchFamily="18" charset="0"/>
                        </a:rPr>
                        <m:t> </m:t>
                      </m:r>
                      <m:r>
                        <a:rPr lang="pt-BR" b="0" i="1" smtClean="0">
                          <a:solidFill>
                            <a:schemeClr val="bg1"/>
                          </a:solidFill>
                          <a:latin typeface="Cambria Math" panose="02040503050406030204" pitchFamily="18" charset="0"/>
                        </a:rPr>
                        <m:t>𝑀𝑒𝑡</m:t>
                      </m:r>
                      <m:r>
                        <a:rPr lang="pt-BR" b="0" i="1" smtClean="0">
                          <a:solidFill>
                            <a:schemeClr val="bg1"/>
                          </a:solidFill>
                          <a:latin typeface="Cambria Math" panose="02040503050406030204" pitchFamily="18" charset="0"/>
                        </a:rPr>
                        <m:t>á</m:t>
                      </m:r>
                      <m:r>
                        <a:rPr lang="pt-BR" b="0" i="1" smtClean="0">
                          <a:solidFill>
                            <a:schemeClr val="bg1"/>
                          </a:solidFill>
                          <a:latin typeface="Cambria Math" panose="02040503050406030204" pitchFamily="18" charset="0"/>
                        </a:rPr>
                        <m:t>𝑙𝑖𝑐𝑎</m:t>
                      </m:r>
                    </m:oMath>
                  </m:oMathPara>
                </a14:m>
                <a:endParaRPr lang="pt-BR" dirty="0">
                  <a:solidFill>
                    <a:schemeClr val="bg1"/>
                  </a:solidFill>
                </a:endParaRPr>
              </a:p>
            </p:txBody>
          </p:sp>
        </mc:Choice>
        <mc:Fallback xmlns="">
          <p:sp>
            <p:nvSpPr>
              <p:cNvPr id="5" name="CaixaDeTexto 4">
                <a:extLst>
                  <a:ext uri="{FF2B5EF4-FFF2-40B4-BE49-F238E27FC236}">
                    <a16:creationId xmlns:a16="http://schemas.microsoft.com/office/drawing/2014/main" id="{89C3A446-4F68-5D0C-DFE2-D83D852F4AC4}"/>
                  </a:ext>
                </a:extLst>
              </p:cNvPr>
              <p:cNvSpPr txBox="1">
                <a:spLocks noRot="1" noChangeAspect="1" noMove="1" noResize="1" noEditPoints="1" noAdjustHandles="1" noChangeArrowheads="1" noChangeShapeType="1" noTextEdit="1"/>
              </p:cNvSpPr>
              <p:nvPr/>
            </p:nvSpPr>
            <p:spPr>
              <a:xfrm>
                <a:off x="3318100" y="2420888"/>
                <a:ext cx="2056717" cy="276999"/>
              </a:xfrm>
              <a:prstGeom prst="rect">
                <a:avLst/>
              </a:prstGeom>
              <a:blipFill>
                <a:blip r:embed="rId3"/>
                <a:stretch>
                  <a:fillRect l="-2071" r="-2071" b="-8696"/>
                </a:stretch>
              </a:blipFill>
            </p:spPr>
            <p:txBody>
              <a:bodyPr/>
              <a:lstStyle/>
              <a:p>
                <a:r>
                  <a:rPr lang="pt-BR">
                    <a:noFill/>
                  </a:rPr>
                  <a:t> </a:t>
                </a:r>
              </a:p>
            </p:txBody>
          </p:sp>
        </mc:Fallback>
      </mc:AlternateContent>
      <mc:AlternateContent xmlns:mc="http://schemas.openxmlformats.org/markup-compatibility/2006" xmlns:a14="http://schemas.microsoft.com/office/drawing/2010/main">
        <mc:Choice Requires="a14">
          <p:sp>
            <p:nvSpPr>
              <p:cNvPr id="6" name="CaixaDeTexto 5">
                <a:extLst>
                  <a:ext uri="{FF2B5EF4-FFF2-40B4-BE49-F238E27FC236}">
                    <a16:creationId xmlns:a16="http://schemas.microsoft.com/office/drawing/2014/main" id="{29F76342-2625-38B7-1A43-5E20AB521CFF}"/>
                  </a:ext>
                </a:extLst>
              </p:cNvPr>
              <p:cNvSpPr txBox="1"/>
              <p:nvPr/>
            </p:nvSpPr>
            <p:spPr>
              <a:xfrm>
                <a:off x="6418657" y="2420888"/>
                <a:ext cx="1315617" cy="276999"/>
              </a:xfrm>
              <a:prstGeom prst="rect">
                <a:avLst/>
              </a:prstGeom>
              <a:solidFill>
                <a:srgbClr val="0070C0"/>
              </a:solid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pt-BR" b="0" i="1" smtClean="0">
                          <a:solidFill>
                            <a:schemeClr val="bg1"/>
                          </a:solidFill>
                          <a:latin typeface="Cambria Math" panose="02040503050406030204" pitchFamily="18" charset="0"/>
                        </a:rPr>
                        <m:t>𝑆𝑡𝑒𝑒𝑙</m:t>
                      </m:r>
                      <m:r>
                        <a:rPr lang="pt-BR" b="0" i="1" smtClean="0">
                          <a:solidFill>
                            <a:schemeClr val="bg1"/>
                          </a:solidFill>
                          <a:latin typeface="Cambria Math" panose="02040503050406030204" pitchFamily="18" charset="0"/>
                        </a:rPr>
                        <m:t> </m:t>
                      </m:r>
                      <m:r>
                        <a:rPr lang="pt-BR" b="0" i="1" smtClean="0">
                          <a:solidFill>
                            <a:schemeClr val="bg1"/>
                          </a:solidFill>
                          <a:latin typeface="Cambria Math" panose="02040503050406030204" pitchFamily="18" charset="0"/>
                        </a:rPr>
                        <m:t>𝐹𝑟𝑎𝑚𝑒</m:t>
                      </m:r>
                    </m:oMath>
                  </m:oMathPara>
                </a14:m>
                <a:endParaRPr lang="pt-BR" dirty="0">
                  <a:solidFill>
                    <a:schemeClr val="bg1"/>
                  </a:solidFill>
                </a:endParaRPr>
              </a:p>
            </p:txBody>
          </p:sp>
        </mc:Choice>
        <mc:Fallback xmlns="">
          <p:sp>
            <p:nvSpPr>
              <p:cNvPr id="6" name="CaixaDeTexto 5">
                <a:extLst>
                  <a:ext uri="{FF2B5EF4-FFF2-40B4-BE49-F238E27FC236}">
                    <a16:creationId xmlns:a16="http://schemas.microsoft.com/office/drawing/2014/main" id="{29F76342-2625-38B7-1A43-5E20AB521CFF}"/>
                  </a:ext>
                </a:extLst>
              </p:cNvPr>
              <p:cNvSpPr txBox="1">
                <a:spLocks noRot="1" noChangeAspect="1" noMove="1" noResize="1" noEditPoints="1" noAdjustHandles="1" noChangeArrowheads="1" noChangeShapeType="1" noTextEdit="1"/>
              </p:cNvSpPr>
              <p:nvPr/>
            </p:nvSpPr>
            <p:spPr>
              <a:xfrm>
                <a:off x="6418657" y="2420888"/>
                <a:ext cx="1315617" cy="276999"/>
              </a:xfrm>
              <a:prstGeom prst="rect">
                <a:avLst/>
              </a:prstGeom>
              <a:blipFill>
                <a:blip r:embed="rId4"/>
                <a:stretch>
                  <a:fillRect l="-4167" r="-3704" b="-6522"/>
                </a:stretch>
              </a:blipFill>
            </p:spPr>
            <p:txBody>
              <a:bodyPr/>
              <a:lstStyle/>
              <a:p>
                <a:r>
                  <a:rPr lang="pt-BR">
                    <a:noFill/>
                  </a:rPr>
                  <a:t> </a:t>
                </a:r>
              </a:p>
            </p:txBody>
          </p:sp>
        </mc:Fallback>
      </mc:AlternateContent>
      <p:pic>
        <p:nvPicPr>
          <p:cNvPr id="1028" name="Picture 4" descr="Steel Frame – A construção inteligente – Portal Metálica">
            <a:extLst>
              <a:ext uri="{FF2B5EF4-FFF2-40B4-BE49-F238E27FC236}">
                <a16:creationId xmlns:a16="http://schemas.microsoft.com/office/drawing/2014/main" id="{64E95C69-5AF6-DA90-D6B3-753594AF88F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942353" y="2901564"/>
            <a:ext cx="2339752" cy="1754814"/>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Armadura do Concreto Armado">
            <a:extLst>
              <a:ext uri="{FF2B5EF4-FFF2-40B4-BE49-F238E27FC236}">
                <a16:creationId xmlns:a16="http://schemas.microsoft.com/office/drawing/2014/main" id="{E380D586-001B-2414-CDF0-64D509FFF29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1965" y="2899295"/>
            <a:ext cx="2614188" cy="1742792"/>
          </a:xfrm>
          <a:prstGeom prst="rect">
            <a:avLst/>
          </a:prstGeom>
          <a:noFill/>
          <a:extLst>
            <a:ext uri="{909E8E84-426E-40DD-AFC4-6F175D3DCCD1}">
              <a14:hiddenFill xmlns:a14="http://schemas.microsoft.com/office/drawing/2010/main">
                <a:solidFill>
                  <a:srgbClr val="FFFFFF"/>
                </a:solidFill>
              </a14:hiddenFill>
            </a:ext>
          </a:extLst>
        </p:spPr>
      </p:pic>
      <p:pic>
        <p:nvPicPr>
          <p:cNvPr id="1026" name="Picture 2" descr="Preço m2 estrutura metalica para telhado - Jaguari Estruturas Metálicas">
            <a:extLst>
              <a:ext uri="{FF2B5EF4-FFF2-40B4-BE49-F238E27FC236}">
                <a16:creationId xmlns:a16="http://schemas.microsoft.com/office/drawing/2014/main" id="{84A6F703-EB37-7760-7C4E-BA3A0A5D5AF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26917" y="2893284"/>
            <a:ext cx="2914672" cy="174880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949178314"/>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6393" name="Rectangle 16392">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16395" name="Group 16394">
            <a:extLst>
              <a:ext uri="{FF2B5EF4-FFF2-40B4-BE49-F238E27FC236}">
                <a16:creationId xmlns:a16="http://schemas.microsoft.com/office/drawing/2014/main" id="{BE9A4F3D-8A9F-44A7-B84A-C6201B5B01C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543300" y="0"/>
            <a:ext cx="5600700" cy="6858000"/>
            <a:chOff x="7467600" y="0"/>
            <a:chExt cx="4724400" cy="6858000"/>
          </a:xfrm>
        </p:grpSpPr>
        <p:sp>
          <p:nvSpPr>
            <p:cNvPr id="16396" name="Rectangle 16395">
              <a:extLst>
                <a:ext uri="{FF2B5EF4-FFF2-40B4-BE49-F238E27FC236}">
                  <a16:creationId xmlns:a16="http://schemas.microsoft.com/office/drawing/2014/main" id="{C7DEB166-B66A-492B-BE84-A2E28E342C3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16397" name="Rectangle 16396">
              <a:extLst>
                <a:ext uri="{FF2B5EF4-FFF2-40B4-BE49-F238E27FC236}">
                  <a16:creationId xmlns:a16="http://schemas.microsoft.com/office/drawing/2014/main" id="{D11287BF-07B3-429A-AA8C-0F4DBDCADE6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16399" name="Freeform: Shape 16398">
            <a:extLst>
              <a:ext uri="{FF2B5EF4-FFF2-40B4-BE49-F238E27FC236}">
                <a16:creationId xmlns:a16="http://schemas.microsoft.com/office/drawing/2014/main" id="{06139FFD-DF39-4EF5-A0DD-4FAC80228B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543301" y="0"/>
            <a:ext cx="5600699" cy="6858000"/>
          </a:xfrm>
          <a:custGeom>
            <a:avLst/>
            <a:gdLst>
              <a:gd name="connsiteX0" fmla="*/ 2667921 w 7467599"/>
              <a:gd name="connsiteY0" fmla="*/ 6658238 h 6858000"/>
              <a:gd name="connsiteX1" fmla="*/ 2886936 w 7467599"/>
              <a:gd name="connsiteY1" fmla="*/ 6732821 h 6858000"/>
              <a:gd name="connsiteX2" fmla="*/ 3231361 w 7467599"/>
              <a:gd name="connsiteY2" fmla="*/ 6842006 h 6858000"/>
              <a:gd name="connsiteX3" fmla="*/ 2788054 w 7467599"/>
              <a:gd name="connsiteY3" fmla="*/ 6674734 h 6858000"/>
              <a:gd name="connsiteX4" fmla="*/ 5203742 w 7467599"/>
              <a:gd name="connsiteY4" fmla="*/ 6515312 h 6858000"/>
              <a:gd name="connsiteX5" fmla="*/ 5029400 w 7467599"/>
              <a:gd name="connsiteY5" fmla="*/ 6525103 h 6858000"/>
              <a:gd name="connsiteX6" fmla="*/ 4853626 w 7467599"/>
              <a:gd name="connsiteY6" fmla="*/ 6532104 h 6858000"/>
              <a:gd name="connsiteX7" fmla="*/ 4699941 w 7467599"/>
              <a:gd name="connsiteY7" fmla="*/ 6528403 h 6858000"/>
              <a:gd name="connsiteX8" fmla="*/ 4277506 w 7467599"/>
              <a:gd name="connsiteY8" fmla="*/ 6560369 h 6858000"/>
              <a:gd name="connsiteX9" fmla="*/ 4197737 w 7467599"/>
              <a:gd name="connsiteY9" fmla="*/ 6591702 h 6858000"/>
              <a:gd name="connsiteX10" fmla="*/ 4363149 w 7467599"/>
              <a:gd name="connsiteY10" fmla="*/ 6599765 h 6858000"/>
              <a:gd name="connsiteX11" fmla="*/ 4788074 w 7467599"/>
              <a:gd name="connsiteY11" fmla="*/ 6563693 h 6858000"/>
              <a:gd name="connsiteX12" fmla="*/ 5203742 w 7467599"/>
              <a:gd name="connsiteY12" fmla="*/ 6515312 h 6858000"/>
              <a:gd name="connsiteX13" fmla="*/ 4626819 w 7467599"/>
              <a:gd name="connsiteY13" fmla="*/ 6459370 h 6858000"/>
              <a:gd name="connsiteX14" fmla="*/ 4275355 w 7467599"/>
              <a:gd name="connsiteY14" fmla="*/ 6529929 h 6858000"/>
              <a:gd name="connsiteX15" fmla="*/ 4701429 w 7467599"/>
              <a:gd name="connsiteY15" fmla="*/ 6498517 h 6858000"/>
              <a:gd name="connsiteX16" fmla="*/ 4853906 w 7467599"/>
              <a:gd name="connsiteY16" fmla="*/ 6502035 h 6858000"/>
              <a:gd name="connsiteX17" fmla="*/ 5028370 w 7467599"/>
              <a:gd name="connsiteY17" fmla="*/ 6495471 h 6858000"/>
              <a:gd name="connsiteX18" fmla="*/ 5128378 w 7467599"/>
              <a:gd name="connsiteY18" fmla="*/ 6489665 h 6858000"/>
              <a:gd name="connsiteX19" fmla="*/ 4970461 w 7467599"/>
              <a:gd name="connsiteY19" fmla="*/ 6473140 h 6858000"/>
              <a:gd name="connsiteX20" fmla="*/ 4626819 w 7467599"/>
              <a:gd name="connsiteY20" fmla="*/ 6459370 h 6858000"/>
              <a:gd name="connsiteX21" fmla="*/ 2530214 w 7467599"/>
              <a:gd name="connsiteY21" fmla="*/ 5911918 h 6858000"/>
              <a:gd name="connsiteX22" fmla="*/ 2588188 w 7467599"/>
              <a:gd name="connsiteY22" fmla="*/ 5982309 h 6858000"/>
              <a:gd name="connsiteX23" fmla="*/ 2856495 w 7467599"/>
              <a:gd name="connsiteY23" fmla="*/ 6402069 h 6858000"/>
              <a:gd name="connsiteX24" fmla="*/ 3266461 w 7467599"/>
              <a:gd name="connsiteY24" fmla="*/ 6807025 h 6858000"/>
              <a:gd name="connsiteX25" fmla="*/ 3147563 w 7467599"/>
              <a:gd name="connsiteY25" fmla="*/ 6649139 h 6858000"/>
              <a:gd name="connsiteX26" fmla="*/ 3135273 w 7467599"/>
              <a:gd name="connsiteY26" fmla="*/ 6636358 h 6858000"/>
              <a:gd name="connsiteX27" fmla="*/ 2820649 w 7467599"/>
              <a:gd name="connsiteY27" fmla="*/ 6260110 h 6858000"/>
              <a:gd name="connsiteX28" fmla="*/ 2530214 w 7467599"/>
              <a:gd name="connsiteY28" fmla="*/ 5911918 h 6858000"/>
              <a:gd name="connsiteX29" fmla="*/ 4354454 w 7467599"/>
              <a:gd name="connsiteY29" fmla="*/ 5884754 h 6858000"/>
              <a:gd name="connsiteX30" fmla="*/ 4100787 w 7467599"/>
              <a:gd name="connsiteY30" fmla="*/ 6496752 h 6858000"/>
              <a:gd name="connsiteX31" fmla="*/ 4354454 w 7467599"/>
              <a:gd name="connsiteY31" fmla="*/ 5884754 h 6858000"/>
              <a:gd name="connsiteX32" fmla="*/ 4389404 w 7467599"/>
              <a:gd name="connsiteY32" fmla="*/ 5883072 h 6858000"/>
              <a:gd name="connsiteX33" fmla="*/ 4130799 w 7467599"/>
              <a:gd name="connsiteY33" fmla="*/ 6494950 h 6858000"/>
              <a:gd name="connsiteX34" fmla="*/ 4389404 w 7467599"/>
              <a:gd name="connsiteY34" fmla="*/ 5883072 h 6858000"/>
              <a:gd name="connsiteX35" fmla="*/ 4399539 w 7467599"/>
              <a:gd name="connsiteY35" fmla="*/ 5825040 h 6858000"/>
              <a:gd name="connsiteX36" fmla="*/ 4396445 w 7467599"/>
              <a:gd name="connsiteY36" fmla="*/ 5829053 h 6858000"/>
              <a:gd name="connsiteX37" fmla="*/ 4398866 w 7467599"/>
              <a:gd name="connsiteY37" fmla="*/ 5829425 h 6858000"/>
              <a:gd name="connsiteX38" fmla="*/ 815031 w 7467599"/>
              <a:gd name="connsiteY38" fmla="*/ 5642928 h 6858000"/>
              <a:gd name="connsiteX39" fmla="*/ 831061 w 7467599"/>
              <a:gd name="connsiteY39" fmla="*/ 5694454 h 6858000"/>
              <a:gd name="connsiteX40" fmla="*/ 1103869 w 7467599"/>
              <a:gd name="connsiteY40" fmla="*/ 6320663 h 6858000"/>
              <a:gd name="connsiteX41" fmla="*/ 1223015 w 7467599"/>
              <a:gd name="connsiteY41" fmla="*/ 6574846 h 6858000"/>
              <a:gd name="connsiteX42" fmla="*/ 815031 w 7467599"/>
              <a:gd name="connsiteY42" fmla="*/ 5642928 h 6858000"/>
              <a:gd name="connsiteX43" fmla="*/ 5373323 w 7467599"/>
              <a:gd name="connsiteY43" fmla="*/ 5591852 h 6858000"/>
              <a:gd name="connsiteX44" fmla="*/ 4920847 w 7467599"/>
              <a:gd name="connsiteY44" fmla="*/ 5630119 h 6858000"/>
              <a:gd name="connsiteX45" fmla="*/ 4819457 w 7467599"/>
              <a:gd name="connsiteY45" fmla="*/ 5650510 h 6858000"/>
              <a:gd name="connsiteX46" fmla="*/ 4957247 w 7467599"/>
              <a:gd name="connsiteY46" fmla="*/ 5629828 h 6858000"/>
              <a:gd name="connsiteX47" fmla="*/ 5833445 w 7467599"/>
              <a:gd name="connsiteY47" fmla="*/ 5601337 h 6858000"/>
              <a:gd name="connsiteX48" fmla="*/ 5577303 w 7467599"/>
              <a:gd name="connsiteY48" fmla="*/ 5598847 h 6858000"/>
              <a:gd name="connsiteX49" fmla="*/ 5526152 w 7467599"/>
              <a:gd name="connsiteY49" fmla="*/ 5595539 h 6858000"/>
              <a:gd name="connsiteX50" fmla="*/ 5373323 w 7467599"/>
              <a:gd name="connsiteY50" fmla="*/ 5591852 h 6858000"/>
              <a:gd name="connsiteX51" fmla="*/ 2291506 w 7467599"/>
              <a:gd name="connsiteY51" fmla="*/ 5541548 h 6858000"/>
              <a:gd name="connsiteX52" fmla="*/ 2535245 w 7467599"/>
              <a:gd name="connsiteY52" fmla="*/ 5765985 h 6858000"/>
              <a:gd name="connsiteX53" fmla="*/ 3017082 w 7467599"/>
              <a:gd name="connsiteY53" fmla="*/ 6279980 h 6858000"/>
              <a:gd name="connsiteX54" fmla="*/ 3284540 w 7467599"/>
              <a:gd name="connsiteY54" fmla="*/ 6733560 h 6858000"/>
              <a:gd name="connsiteX55" fmla="*/ 3274833 w 7467599"/>
              <a:gd name="connsiteY55" fmla="*/ 6610993 h 6858000"/>
              <a:gd name="connsiteX56" fmla="*/ 2990753 w 7467599"/>
              <a:gd name="connsiteY56" fmla="*/ 6197148 h 6858000"/>
              <a:gd name="connsiteX57" fmla="*/ 2547499 w 7467599"/>
              <a:gd name="connsiteY57" fmla="*/ 5734551 h 6858000"/>
              <a:gd name="connsiteX58" fmla="*/ 2291506 w 7467599"/>
              <a:gd name="connsiteY58" fmla="*/ 5541548 h 6858000"/>
              <a:gd name="connsiteX59" fmla="*/ 5494263 w 7467599"/>
              <a:gd name="connsiteY59" fmla="*/ 5525300 h 6858000"/>
              <a:gd name="connsiteX60" fmla="*/ 5361753 w 7467599"/>
              <a:gd name="connsiteY60" fmla="*/ 5525937 h 6858000"/>
              <a:gd name="connsiteX61" fmla="*/ 5054213 w 7467599"/>
              <a:gd name="connsiteY61" fmla="*/ 5550189 h 6858000"/>
              <a:gd name="connsiteX62" fmla="*/ 4877302 w 7467599"/>
              <a:gd name="connsiteY62" fmla="*/ 5605852 h 6858000"/>
              <a:gd name="connsiteX63" fmla="*/ 4917283 w 7467599"/>
              <a:gd name="connsiteY63" fmla="*/ 5600203 h 6858000"/>
              <a:gd name="connsiteX64" fmla="*/ 5528398 w 7467599"/>
              <a:gd name="connsiteY64" fmla="*/ 5564971 h 6858000"/>
              <a:gd name="connsiteX65" fmla="*/ 5579896 w 7467599"/>
              <a:gd name="connsiteY65" fmla="*/ 5568822 h 6858000"/>
              <a:gd name="connsiteX66" fmla="*/ 5809544 w 7467599"/>
              <a:gd name="connsiteY66" fmla="*/ 5573703 h 6858000"/>
              <a:gd name="connsiteX67" fmla="*/ 5721660 w 7467599"/>
              <a:gd name="connsiteY67" fmla="*/ 5555562 h 6858000"/>
              <a:gd name="connsiteX68" fmla="*/ 5636476 w 7467599"/>
              <a:gd name="connsiteY68" fmla="*/ 5538004 h 6858000"/>
              <a:gd name="connsiteX69" fmla="*/ 5494263 w 7467599"/>
              <a:gd name="connsiteY69" fmla="*/ 5525300 h 6858000"/>
              <a:gd name="connsiteX70" fmla="*/ 2222448 w 7467599"/>
              <a:gd name="connsiteY70" fmla="*/ 5523271 h 6858000"/>
              <a:gd name="connsiteX71" fmla="*/ 2222571 w 7467599"/>
              <a:gd name="connsiteY71" fmla="*/ 5526491 h 6858000"/>
              <a:gd name="connsiteX72" fmla="*/ 2381426 w 7467599"/>
              <a:gd name="connsiteY72" fmla="*/ 5718700 h 6858000"/>
              <a:gd name="connsiteX73" fmla="*/ 2402030 w 7467599"/>
              <a:gd name="connsiteY73" fmla="*/ 5737872 h 6858000"/>
              <a:gd name="connsiteX74" fmla="*/ 2842868 w 7467599"/>
              <a:gd name="connsiteY74" fmla="*/ 6240461 h 6858000"/>
              <a:gd name="connsiteX75" fmla="*/ 3155869 w 7467599"/>
              <a:gd name="connsiteY75" fmla="*/ 6615176 h 6858000"/>
              <a:gd name="connsiteX76" fmla="*/ 3168159 w 7467599"/>
              <a:gd name="connsiteY76" fmla="*/ 6627949 h 6858000"/>
              <a:gd name="connsiteX77" fmla="*/ 3247242 w 7467599"/>
              <a:gd name="connsiteY77" fmla="*/ 6718236 h 6858000"/>
              <a:gd name="connsiteX78" fmla="*/ 2994958 w 7467599"/>
              <a:gd name="connsiteY78" fmla="*/ 6299011 h 6858000"/>
              <a:gd name="connsiteX79" fmla="*/ 2515769 w 7467599"/>
              <a:gd name="connsiteY79" fmla="*/ 5787985 h 6858000"/>
              <a:gd name="connsiteX80" fmla="*/ 2222448 w 7467599"/>
              <a:gd name="connsiteY80" fmla="*/ 5523271 h 6858000"/>
              <a:gd name="connsiteX81" fmla="*/ 5380006 w 7467599"/>
              <a:gd name="connsiteY81" fmla="*/ 5458317 h 6858000"/>
              <a:gd name="connsiteX82" fmla="*/ 4979974 w 7467599"/>
              <a:gd name="connsiteY82" fmla="*/ 5536349 h 6858000"/>
              <a:gd name="connsiteX83" fmla="*/ 5049403 w 7467599"/>
              <a:gd name="connsiteY83" fmla="*/ 5519543 h 6858000"/>
              <a:gd name="connsiteX84" fmla="*/ 5362204 w 7467599"/>
              <a:gd name="connsiteY84" fmla="*/ 5494992 h 6858000"/>
              <a:gd name="connsiteX85" fmla="*/ 5642875 w 7467599"/>
              <a:gd name="connsiteY85" fmla="*/ 5507848 h 6858000"/>
              <a:gd name="connsiteX86" fmla="*/ 5729861 w 7467599"/>
              <a:gd name="connsiteY86" fmla="*/ 5525798 h 6858000"/>
              <a:gd name="connsiteX87" fmla="*/ 5844822 w 7467599"/>
              <a:gd name="connsiteY87" fmla="*/ 5547311 h 6858000"/>
              <a:gd name="connsiteX88" fmla="*/ 5380006 w 7467599"/>
              <a:gd name="connsiteY88" fmla="*/ 5458317 h 6858000"/>
              <a:gd name="connsiteX89" fmla="*/ 2137396 w 7467599"/>
              <a:gd name="connsiteY89" fmla="*/ 5419899 h 6858000"/>
              <a:gd name="connsiteX90" fmla="*/ 2155193 w 7467599"/>
              <a:gd name="connsiteY90" fmla="*/ 5424547 h 6858000"/>
              <a:gd name="connsiteX91" fmla="*/ 3064627 w 7467599"/>
              <a:gd name="connsiteY91" fmla="*/ 6212316 h 6858000"/>
              <a:gd name="connsiteX92" fmla="*/ 3369199 w 7467599"/>
              <a:gd name="connsiteY92" fmla="*/ 6710671 h 6858000"/>
              <a:gd name="connsiteX93" fmla="*/ 3405024 w 7467599"/>
              <a:gd name="connsiteY93" fmla="*/ 6854298 h 6858000"/>
              <a:gd name="connsiteX94" fmla="*/ 3406497 w 7467599"/>
              <a:gd name="connsiteY94" fmla="*/ 6857998 h 6858000"/>
              <a:gd name="connsiteX95" fmla="*/ 3174964 w 7467599"/>
              <a:gd name="connsiteY95" fmla="*/ 6857998 h 6858000"/>
              <a:gd name="connsiteX96" fmla="*/ 3036775 w 7467599"/>
              <a:gd name="connsiteY96" fmla="*/ 6816656 h 6858000"/>
              <a:gd name="connsiteX97" fmla="*/ 2877679 w 7467599"/>
              <a:gd name="connsiteY97" fmla="*/ 6760867 h 6858000"/>
              <a:gd name="connsiteX98" fmla="*/ 2565461 w 7467599"/>
              <a:gd name="connsiteY98" fmla="*/ 6659827 h 6858000"/>
              <a:gd name="connsiteX99" fmla="*/ 2858010 w 7467599"/>
              <a:gd name="connsiteY99" fmla="*/ 6784122 h 6858000"/>
              <a:gd name="connsiteX100" fmla="*/ 2881358 w 7467599"/>
              <a:gd name="connsiteY100" fmla="*/ 6793465 h 6858000"/>
              <a:gd name="connsiteX101" fmla="*/ 3013509 w 7467599"/>
              <a:gd name="connsiteY101" fmla="*/ 6840638 h 6858000"/>
              <a:gd name="connsiteX102" fmla="*/ 3102131 w 7467599"/>
              <a:gd name="connsiteY102" fmla="*/ 6857999 h 6858000"/>
              <a:gd name="connsiteX103" fmla="*/ 2971695 w 7467599"/>
              <a:gd name="connsiteY103" fmla="*/ 6857999 h 6858000"/>
              <a:gd name="connsiteX104" fmla="*/ 2869680 w 7467599"/>
              <a:gd name="connsiteY104" fmla="*/ 6821149 h 6858000"/>
              <a:gd name="connsiteX105" fmla="*/ 2846333 w 7467599"/>
              <a:gd name="connsiteY105" fmla="*/ 6811799 h 6858000"/>
              <a:gd name="connsiteX106" fmla="*/ 2547413 w 7467599"/>
              <a:gd name="connsiteY106" fmla="*/ 6684601 h 6858000"/>
              <a:gd name="connsiteX107" fmla="*/ 2860831 w 7467599"/>
              <a:gd name="connsiteY107" fmla="*/ 6850060 h 6858000"/>
              <a:gd name="connsiteX108" fmla="*/ 2889374 w 7467599"/>
              <a:gd name="connsiteY108" fmla="*/ 6857998 h 6858000"/>
              <a:gd name="connsiteX109" fmla="*/ 2797796 w 7467599"/>
              <a:gd name="connsiteY109" fmla="*/ 6857998 h 6858000"/>
              <a:gd name="connsiteX110" fmla="*/ 2686295 w 7467599"/>
              <a:gd name="connsiteY110" fmla="*/ 6803861 h 6858000"/>
              <a:gd name="connsiteX111" fmla="*/ 2364272 w 7467599"/>
              <a:gd name="connsiteY111" fmla="*/ 6610396 h 6858000"/>
              <a:gd name="connsiteX112" fmla="*/ 2365787 w 7467599"/>
              <a:gd name="connsiteY112" fmla="*/ 6584365 h 6858000"/>
              <a:gd name="connsiteX113" fmla="*/ 3055645 w 7467599"/>
              <a:gd name="connsiteY113" fmla="*/ 6711283 h 6858000"/>
              <a:gd name="connsiteX114" fmla="*/ 3220556 w 7467599"/>
              <a:gd name="connsiteY114" fmla="*/ 6799347 h 6858000"/>
              <a:gd name="connsiteX115" fmla="*/ 2877427 w 7467599"/>
              <a:gd name="connsiteY115" fmla="*/ 6503934 h 6858000"/>
              <a:gd name="connsiteX116" fmla="*/ 2318372 w 7467599"/>
              <a:gd name="connsiteY116" fmla="*/ 5734011 h 6858000"/>
              <a:gd name="connsiteX117" fmla="*/ 2120434 w 7467599"/>
              <a:gd name="connsiteY117" fmla="*/ 5424988 h 6858000"/>
              <a:gd name="connsiteX118" fmla="*/ 2137396 w 7467599"/>
              <a:gd name="connsiteY118" fmla="*/ 5419899 h 6858000"/>
              <a:gd name="connsiteX119" fmla="*/ 2702675 w 7467599"/>
              <a:gd name="connsiteY119" fmla="*/ 5142684 h 6858000"/>
              <a:gd name="connsiteX120" fmla="*/ 2761562 w 7467599"/>
              <a:gd name="connsiteY120" fmla="*/ 5174783 h 6858000"/>
              <a:gd name="connsiteX121" fmla="*/ 2995009 w 7467599"/>
              <a:gd name="connsiteY121" fmla="*/ 5357281 h 6858000"/>
              <a:gd name="connsiteX122" fmla="*/ 3182762 w 7467599"/>
              <a:gd name="connsiteY122" fmla="*/ 5546863 h 6858000"/>
              <a:gd name="connsiteX123" fmla="*/ 3232255 w 7467599"/>
              <a:gd name="connsiteY123" fmla="*/ 5615961 h 6858000"/>
              <a:gd name="connsiteX124" fmla="*/ 3299044 w 7467599"/>
              <a:gd name="connsiteY124" fmla="*/ 5705642 h 6858000"/>
              <a:gd name="connsiteX125" fmla="*/ 3030255 w 7467599"/>
              <a:gd name="connsiteY125" fmla="*/ 5341546 h 6858000"/>
              <a:gd name="connsiteX126" fmla="*/ 2702675 w 7467599"/>
              <a:gd name="connsiteY126" fmla="*/ 5142684 h 6858000"/>
              <a:gd name="connsiteX127" fmla="*/ 2587800 w 7467599"/>
              <a:gd name="connsiteY127" fmla="*/ 5128278 h 6858000"/>
              <a:gd name="connsiteX128" fmla="*/ 2619202 w 7467599"/>
              <a:gd name="connsiteY128" fmla="*/ 5149746 h 6858000"/>
              <a:gd name="connsiteX129" fmla="*/ 3067358 w 7467599"/>
              <a:gd name="connsiteY129" fmla="*/ 5515717 h 6858000"/>
              <a:gd name="connsiteX130" fmla="*/ 3100879 w 7467599"/>
              <a:gd name="connsiteY130" fmla="*/ 5551608 h 6858000"/>
              <a:gd name="connsiteX131" fmla="*/ 3258009 w 7467599"/>
              <a:gd name="connsiteY131" fmla="*/ 5702551 h 6858000"/>
              <a:gd name="connsiteX132" fmla="*/ 3208007 w 7467599"/>
              <a:gd name="connsiteY132" fmla="*/ 5632736 h 6858000"/>
              <a:gd name="connsiteX133" fmla="*/ 3159526 w 7467599"/>
              <a:gd name="connsiteY133" fmla="*/ 5565087 h 6858000"/>
              <a:gd name="connsiteX134" fmla="*/ 2975431 w 7467599"/>
              <a:gd name="connsiteY134" fmla="*/ 5379904 h 6858000"/>
              <a:gd name="connsiteX135" fmla="*/ 2745839 w 7467599"/>
              <a:gd name="connsiteY135" fmla="*/ 5200559 h 6858000"/>
              <a:gd name="connsiteX136" fmla="*/ 2587800 w 7467599"/>
              <a:gd name="connsiteY136" fmla="*/ 5128278 h 6858000"/>
              <a:gd name="connsiteX137" fmla="*/ 2519656 w 7467599"/>
              <a:gd name="connsiteY137" fmla="*/ 5124233 h 6858000"/>
              <a:gd name="connsiteX138" fmla="*/ 2628634 w 7467599"/>
              <a:gd name="connsiteY138" fmla="*/ 5197318 h 6858000"/>
              <a:gd name="connsiteX139" fmla="*/ 3257477 w 7467599"/>
              <a:gd name="connsiteY139" fmla="*/ 5738345 h 6858000"/>
              <a:gd name="connsiteX140" fmla="*/ 3080379 w 7467599"/>
              <a:gd name="connsiteY140" fmla="*/ 5572174 h 6858000"/>
              <a:gd name="connsiteX141" fmla="*/ 3046763 w 7467599"/>
              <a:gd name="connsiteY141" fmla="*/ 5536908 h 6858000"/>
              <a:gd name="connsiteX142" fmla="*/ 2603064 w 7467599"/>
              <a:gd name="connsiteY142" fmla="*/ 5174181 h 6858000"/>
              <a:gd name="connsiteX143" fmla="*/ 2519656 w 7467599"/>
              <a:gd name="connsiteY143" fmla="*/ 5124233 h 6858000"/>
              <a:gd name="connsiteX144" fmla="*/ 2408962 w 7467599"/>
              <a:gd name="connsiteY144" fmla="*/ 5050246 h 6858000"/>
              <a:gd name="connsiteX145" fmla="*/ 3404286 w 7467599"/>
              <a:gd name="connsiteY145" fmla="*/ 5790959 h 6858000"/>
              <a:gd name="connsiteX146" fmla="*/ 3772601 w 7467599"/>
              <a:gd name="connsiteY146" fmla="*/ 6204913 h 6858000"/>
              <a:gd name="connsiteX147" fmla="*/ 3789891 w 7467599"/>
              <a:gd name="connsiteY147" fmla="*/ 6015372 h 6858000"/>
              <a:gd name="connsiteX148" fmla="*/ 3767437 w 7467599"/>
              <a:gd name="connsiteY148" fmla="*/ 5336275 h 6858000"/>
              <a:gd name="connsiteX149" fmla="*/ 3881330 w 7467599"/>
              <a:gd name="connsiteY149" fmla="*/ 5600804 h 6858000"/>
              <a:gd name="connsiteX150" fmla="*/ 3870479 w 7467599"/>
              <a:gd name="connsiteY150" fmla="*/ 6039262 h 6858000"/>
              <a:gd name="connsiteX151" fmla="*/ 3769841 w 7467599"/>
              <a:gd name="connsiteY151" fmla="*/ 6792600 h 6858000"/>
              <a:gd name="connsiteX152" fmla="*/ 4070274 w 7467599"/>
              <a:gd name="connsiteY152" fmla="*/ 6590735 h 6858000"/>
              <a:gd name="connsiteX153" fmla="*/ 4076047 w 7467599"/>
              <a:gd name="connsiteY153" fmla="*/ 6581371 h 6858000"/>
              <a:gd name="connsiteX154" fmla="*/ 4063785 w 7467599"/>
              <a:gd name="connsiteY154" fmla="*/ 6572441 h 6858000"/>
              <a:gd name="connsiteX155" fmla="*/ 4412831 w 7467599"/>
              <a:gd name="connsiteY155" fmla="*/ 5665639 h 6858000"/>
              <a:gd name="connsiteX156" fmla="*/ 4492364 w 7467599"/>
              <a:gd name="connsiteY156" fmla="*/ 5696416 h 6858000"/>
              <a:gd name="connsiteX157" fmla="*/ 4245448 w 7467599"/>
              <a:gd name="connsiteY157" fmla="*/ 6466405 h 6858000"/>
              <a:gd name="connsiteX158" fmla="*/ 4981836 w 7467599"/>
              <a:gd name="connsiteY158" fmla="*/ 6419148 h 6858000"/>
              <a:gd name="connsiteX159" fmla="*/ 5385974 w 7467599"/>
              <a:gd name="connsiteY159" fmla="*/ 6563116 h 6858000"/>
              <a:gd name="connsiteX160" fmla="*/ 5371880 w 7467599"/>
              <a:gd name="connsiteY160" fmla="*/ 6578254 h 6858000"/>
              <a:gd name="connsiteX161" fmla="*/ 4343271 w 7467599"/>
              <a:gd name="connsiteY161" fmla="*/ 6648608 h 6858000"/>
              <a:gd name="connsiteX162" fmla="*/ 4135040 w 7467599"/>
              <a:gd name="connsiteY162" fmla="*/ 6641028 h 6858000"/>
              <a:gd name="connsiteX163" fmla="*/ 4133127 w 7467599"/>
              <a:gd name="connsiteY163" fmla="*/ 6641375 h 6858000"/>
              <a:gd name="connsiteX164" fmla="*/ 4124178 w 7467599"/>
              <a:gd name="connsiteY164" fmla="*/ 6643204 h 6858000"/>
              <a:gd name="connsiteX165" fmla="*/ 3851884 w 7467599"/>
              <a:gd name="connsiteY165" fmla="*/ 6824788 h 6858000"/>
              <a:gd name="connsiteX166" fmla="*/ 3794758 w 7467599"/>
              <a:gd name="connsiteY166" fmla="*/ 6857998 h 6858000"/>
              <a:gd name="connsiteX167" fmla="*/ 3669139 w 7467599"/>
              <a:gd name="connsiteY167" fmla="*/ 6857998 h 6858000"/>
              <a:gd name="connsiteX168" fmla="*/ 3692945 w 7467599"/>
              <a:gd name="connsiteY168" fmla="*/ 6745652 h 6858000"/>
              <a:gd name="connsiteX169" fmla="*/ 3761101 w 7467599"/>
              <a:gd name="connsiteY169" fmla="*/ 6308216 h 6858000"/>
              <a:gd name="connsiteX170" fmla="*/ 3755813 w 7467599"/>
              <a:gd name="connsiteY170" fmla="*/ 6302278 h 6858000"/>
              <a:gd name="connsiteX171" fmla="*/ 3387814 w 7467599"/>
              <a:gd name="connsiteY171" fmla="*/ 5837768 h 6858000"/>
              <a:gd name="connsiteX172" fmla="*/ 3370745 w 7467599"/>
              <a:gd name="connsiteY172" fmla="*/ 5831943 h 6858000"/>
              <a:gd name="connsiteX173" fmla="*/ 2407545 w 7467599"/>
              <a:gd name="connsiteY173" fmla="*/ 5075653 h 6858000"/>
              <a:gd name="connsiteX174" fmla="*/ 2408962 w 7467599"/>
              <a:gd name="connsiteY174" fmla="*/ 5050246 h 6858000"/>
              <a:gd name="connsiteX175" fmla="*/ 6819893 w 7467599"/>
              <a:gd name="connsiteY175" fmla="*/ 4944364 h 6858000"/>
              <a:gd name="connsiteX176" fmla="*/ 7030809 w 7467599"/>
              <a:gd name="connsiteY176" fmla="*/ 5588157 h 6858000"/>
              <a:gd name="connsiteX177" fmla="*/ 6819893 w 7467599"/>
              <a:gd name="connsiteY177" fmla="*/ 4944364 h 6858000"/>
              <a:gd name="connsiteX178" fmla="*/ 6847007 w 7467599"/>
              <a:gd name="connsiteY178" fmla="*/ 4918599 h 6858000"/>
              <a:gd name="connsiteX179" fmla="*/ 7053849 w 7467599"/>
              <a:gd name="connsiteY179" fmla="*/ 5565760 h 6858000"/>
              <a:gd name="connsiteX180" fmla="*/ 6847007 w 7467599"/>
              <a:gd name="connsiteY180" fmla="*/ 4918599 h 6858000"/>
              <a:gd name="connsiteX181" fmla="*/ 6815753 w 7467599"/>
              <a:gd name="connsiteY181" fmla="*/ 4867303 h 6858000"/>
              <a:gd name="connsiteX182" fmla="*/ 6815979 w 7467599"/>
              <a:gd name="connsiteY182" fmla="*/ 4872526 h 6858000"/>
              <a:gd name="connsiteX183" fmla="*/ 6818189 w 7467599"/>
              <a:gd name="connsiteY183" fmla="*/ 4871112 h 6858000"/>
              <a:gd name="connsiteX184" fmla="*/ 5843261 w 7467599"/>
              <a:gd name="connsiteY184" fmla="*/ 4866948 h 6858000"/>
              <a:gd name="connsiteX185" fmla="*/ 5706824 w 7467599"/>
              <a:gd name="connsiteY185" fmla="*/ 4877568 h 6858000"/>
              <a:gd name="connsiteX186" fmla="*/ 5553155 w 7467599"/>
              <a:gd name="connsiteY186" fmla="*/ 4889247 h 6858000"/>
              <a:gd name="connsiteX187" fmla="*/ 5431474 w 7467599"/>
              <a:gd name="connsiteY187" fmla="*/ 4882769 h 6858000"/>
              <a:gd name="connsiteX188" fmla="*/ 5348332 w 7467599"/>
              <a:gd name="connsiteY188" fmla="*/ 4876924 h 6858000"/>
              <a:gd name="connsiteX189" fmla="*/ 5158099 w 7467599"/>
              <a:gd name="connsiteY189" fmla="*/ 4881330 h 6858000"/>
              <a:gd name="connsiteX190" fmla="*/ 4960804 w 7467599"/>
              <a:gd name="connsiteY190" fmla="*/ 4885650 h 6858000"/>
              <a:gd name="connsiteX191" fmla="*/ 4942531 w 7467599"/>
              <a:gd name="connsiteY191" fmla="*/ 4885075 h 6858000"/>
              <a:gd name="connsiteX192" fmla="*/ 4884261 w 7467599"/>
              <a:gd name="connsiteY192" fmla="*/ 4884027 h 6858000"/>
              <a:gd name="connsiteX193" fmla="*/ 5301829 w 7467599"/>
              <a:gd name="connsiteY193" fmla="*/ 4938088 h 6858000"/>
              <a:gd name="connsiteX194" fmla="*/ 5843261 w 7467599"/>
              <a:gd name="connsiteY194" fmla="*/ 4866948 h 6858000"/>
              <a:gd name="connsiteX195" fmla="*/ 5496614 w 7467599"/>
              <a:gd name="connsiteY195" fmla="*/ 4783657 h 6858000"/>
              <a:gd name="connsiteX196" fmla="*/ 5382720 w 7467599"/>
              <a:gd name="connsiteY196" fmla="*/ 4785091 h 6858000"/>
              <a:gd name="connsiteX197" fmla="*/ 4936267 w 7467599"/>
              <a:gd name="connsiteY197" fmla="*/ 4854595 h 6858000"/>
              <a:gd name="connsiteX198" fmla="*/ 4945130 w 7467599"/>
              <a:gd name="connsiteY198" fmla="*/ 4855057 h 6858000"/>
              <a:gd name="connsiteX199" fmla="*/ 4962853 w 7467599"/>
              <a:gd name="connsiteY199" fmla="*/ 4855986 h 6858000"/>
              <a:gd name="connsiteX200" fmla="*/ 5156889 w 7467599"/>
              <a:gd name="connsiteY200" fmla="*/ 4851445 h 6858000"/>
              <a:gd name="connsiteX201" fmla="*/ 5350031 w 7467599"/>
              <a:gd name="connsiteY201" fmla="*/ 4846715 h 6858000"/>
              <a:gd name="connsiteX202" fmla="*/ 5434968 w 7467599"/>
              <a:gd name="connsiteY202" fmla="*/ 4852935 h 6858000"/>
              <a:gd name="connsiteX203" fmla="*/ 5554305 w 7467599"/>
              <a:gd name="connsiteY203" fmla="*/ 4859393 h 6858000"/>
              <a:gd name="connsiteX204" fmla="*/ 5704719 w 7467599"/>
              <a:gd name="connsiteY204" fmla="*/ 4847493 h 6858000"/>
              <a:gd name="connsiteX205" fmla="*/ 5814164 w 7467599"/>
              <a:gd name="connsiteY205" fmla="*/ 4837270 h 6858000"/>
              <a:gd name="connsiteX206" fmla="*/ 5496614 w 7467599"/>
              <a:gd name="connsiteY206" fmla="*/ 4783657 h 6858000"/>
              <a:gd name="connsiteX207" fmla="*/ 5132853 w 7467599"/>
              <a:gd name="connsiteY207" fmla="*/ 4275904 h 6858000"/>
              <a:gd name="connsiteX208" fmla="*/ 4265465 w 7467599"/>
              <a:gd name="connsiteY208" fmla="*/ 4472742 h 6858000"/>
              <a:gd name="connsiteX209" fmla="*/ 4207213 w 7467599"/>
              <a:gd name="connsiteY209" fmla="*/ 4498508 h 6858000"/>
              <a:gd name="connsiteX210" fmla="*/ 4119310 w 7467599"/>
              <a:gd name="connsiteY210" fmla="*/ 4536334 h 6858000"/>
              <a:gd name="connsiteX211" fmla="*/ 4241692 w 7467599"/>
              <a:gd name="connsiteY211" fmla="*/ 4502509 h 6858000"/>
              <a:gd name="connsiteX212" fmla="*/ 4574826 w 7467599"/>
              <a:gd name="connsiteY212" fmla="*/ 4454994 h 6858000"/>
              <a:gd name="connsiteX213" fmla="*/ 5132853 w 7467599"/>
              <a:gd name="connsiteY213" fmla="*/ 4275904 h 6858000"/>
              <a:gd name="connsiteX214" fmla="*/ 4890781 w 7467599"/>
              <a:gd name="connsiteY214" fmla="*/ 4220499 h 6858000"/>
              <a:gd name="connsiteX215" fmla="*/ 4299287 w 7467599"/>
              <a:gd name="connsiteY215" fmla="*/ 4425819 h 6858000"/>
              <a:gd name="connsiteX216" fmla="*/ 5090126 w 7467599"/>
              <a:gd name="connsiteY216" fmla="*/ 4248048 h 6858000"/>
              <a:gd name="connsiteX217" fmla="*/ 4890781 w 7467599"/>
              <a:gd name="connsiteY217" fmla="*/ 4220499 h 6858000"/>
              <a:gd name="connsiteX218" fmla="*/ 4533693 w 7467599"/>
              <a:gd name="connsiteY218" fmla="*/ 3958602 h 6858000"/>
              <a:gd name="connsiteX219" fmla="*/ 3802311 w 7467599"/>
              <a:gd name="connsiteY219" fmla="*/ 4119804 h 6858000"/>
              <a:gd name="connsiteX220" fmla="*/ 4533693 w 7467599"/>
              <a:gd name="connsiteY220" fmla="*/ 3958602 h 6858000"/>
              <a:gd name="connsiteX221" fmla="*/ 6500812 w 7467599"/>
              <a:gd name="connsiteY221" fmla="*/ 3936722 h 6858000"/>
              <a:gd name="connsiteX222" fmla="*/ 6458513 w 7467599"/>
              <a:gd name="connsiteY222" fmla="*/ 4196771 h 6858000"/>
              <a:gd name="connsiteX223" fmla="*/ 6374810 w 7467599"/>
              <a:gd name="connsiteY223" fmla="*/ 4613594 h 6858000"/>
              <a:gd name="connsiteX224" fmla="*/ 6340108 w 7467599"/>
              <a:gd name="connsiteY224" fmla="*/ 4707830 h 6858000"/>
              <a:gd name="connsiteX225" fmla="*/ 6324948 w 7467599"/>
              <a:gd name="connsiteY225" fmla="*/ 4747418 h 6858000"/>
              <a:gd name="connsiteX226" fmla="*/ 6253859 w 7467599"/>
              <a:gd name="connsiteY226" fmla="*/ 4966094 h 6858000"/>
              <a:gd name="connsiteX227" fmla="*/ 6500812 w 7467599"/>
              <a:gd name="connsiteY227" fmla="*/ 3936722 h 6858000"/>
              <a:gd name="connsiteX228" fmla="*/ 4444586 w 7467599"/>
              <a:gd name="connsiteY228" fmla="*/ 3919232 h 6858000"/>
              <a:gd name="connsiteX229" fmla="*/ 3879509 w 7467599"/>
              <a:gd name="connsiteY229" fmla="*/ 4068895 h 6858000"/>
              <a:gd name="connsiteX230" fmla="*/ 4527981 w 7467599"/>
              <a:gd name="connsiteY230" fmla="*/ 3927759 h 6858000"/>
              <a:gd name="connsiteX231" fmla="*/ 4444586 w 7467599"/>
              <a:gd name="connsiteY231" fmla="*/ 3919232 h 6858000"/>
              <a:gd name="connsiteX232" fmla="*/ 6476604 w 7467599"/>
              <a:gd name="connsiteY232" fmla="*/ 3900089 h 6858000"/>
              <a:gd name="connsiteX233" fmla="*/ 6244031 w 7467599"/>
              <a:gd name="connsiteY233" fmla="*/ 4885010 h 6858000"/>
              <a:gd name="connsiteX234" fmla="*/ 6295566 w 7467599"/>
              <a:gd name="connsiteY234" fmla="*/ 4735553 h 6858000"/>
              <a:gd name="connsiteX235" fmla="*/ 6310724 w 7467599"/>
              <a:gd name="connsiteY235" fmla="*/ 4695966 h 6858000"/>
              <a:gd name="connsiteX236" fmla="*/ 6345571 w 7467599"/>
              <a:gd name="connsiteY236" fmla="*/ 4603168 h 6858000"/>
              <a:gd name="connsiteX237" fmla="*/ 6427838 w 7467599"/>
              <a:gd name="connsiteY237" fmla="*/ 4192628 h 6858000"/>
              <a:gd name="connsiteX238" fmla="*/ 6476604 w 7467599"/>
              <a:gd name="connsiteY238" fmla="*/ 3900089 h 6858000"/>
              <a:gd name="connsiteX239" fmla="*/ 5544158 w 7467599"/>
              <a:gd name="connsiteY239" fmla="*/ 3871054 h 6858000"/>
              <a:gd name="connsiteX240" fmla="*/ 5769768 w 7467599"/>
              <a:gd name="connsiteY240" fmla="*/ 4520780 h 6858000"/>
              <a:gd name="connsiteX241" fmla="*/ 5632260 w 7467599"/>
              <a:gd name="connsiteY241" fmla="*/ 4157302 h 6858000"/>
              <a:gd name="connsiteX242" fmla="*/ 5544158 w 7467599"/>
              <a:gd name="connsiteY242" fmla="*/ 3871054 h 6858000"/>
              <a:gd name="connsiteX243" fmla="*/ 5553128 w 7467599"/>
              <a:gd name="connsiteY243" fmla="*/ 3701307 h 6858000"/>
              <a:gd name="connsiteX244" fmla="*/ 5552396 w 7467599"/>
              <a:gd name="connsiteY244" fmla="*/ 3708672 h 6858000"/>
              <a:gd name="connsiteX245" fmla="*/ 5661505 w 7467599"/>
              <a:gd name="connsiteY245" fmla="*/ 4147031 h 6858000"/>
              <a:gd name="connsiteX246" fmla="*/ 5812057 w 7467599"/>
              <a:gd name="connsiteY246" fmla="*/ 4544310 h 6858000"/>
              <a:gd name="connsiteX247" fmla="*/ 5712078 w 7467599"/>
              <a:gd name="connsiteY247" fmla="*/ 4144570 h 6858000"/>
              <a:gd name="connsiteX248" fmla="*/ 5553128 w 7467599"/>
              <a:gd name="connsiteY248" fmla="*/ 3701307 h 6858000"/>
              <a:gd name="connsiteX249" fmla="*/ 4610395 w 7467599"/>
              <a:gd name="connsiteY249" fmla="*/ 3456584 h 6858000"/>
              <a:gd name="connsiteX250" fmla="*/ 4927169 w 7467599"/>
              <a:gd name="connsiteY250" fmla="*/ 3826505 h 6858000"/>
              <a:gd name="connsiteX251" fmla="*/ 4610395 w 7467599"/>
              <a:gd name="connsiteY251" fmla="*/ 3456584 h 6858000"/>
              <a:gd name="connsiteX252" fmla="*/ 701433 w 7467599"/>
              <a:gd name="connsiteY252" fmla="*/ 3162785 h 6858000"/>
              <a:gd name="connsiteX253" fmla="*/ 677243 w 7467599"/>
              <a:gd name="connsiteY253" fmla="*/ 3617847 h 6858000"/>
              <a:gd name="connsiteX254" fmla="*/ 742855 w 7467599"/>
              <a:gd name="connsiteY254" fmla="*/ 4175494 h 6858000"/>
              <a:gd name="connsiteX255" fmla="*/ 723668 w 7467599"/>
              <a:gd name="connsiteY255" fmla="*/ 3567554 h 6858000"/>
              <a:gd name="connsiteX256" fmla="*/ 729301 w 7467599"/>
              <a:gd name="connsiteY256" fmla="*/ 3090882 h 6858000"/>
              <a:gd name="connsiteX257" fmla="*/ 755734 w 7467599"/>
              <a:gd name="connsiteY257" fmla="*/ 3565802 h 6858000"/>
              <a:gd name="connsiteX258" fmla="*/ 774622 w 7467599"/>
              <a:gd name="connsiteY258" fmla="*/ 4166310 h 6858000"/>
              <a:gd name="connsiteX259" fmla="*/ 822621 w 7467599"/>
              <a:gd name="connsiteY259" fmla="*/ 3607838 h 6858000"/>
              <a:gd name="connsiteX260" fmla="*/ 791563 w 7467599"/>
              <a:gd name="connsiteY260" fmla="*/ 3378541 h 6858000"/>
              <a:gd name="connsiteX261" fmla="*/ 729301 w 7467599"/>
              <a:gd name="connsiteY261" fmla="*/ 3090882 h 6858000"/>
              <a:gd name="connsiteX262" fmla="*/ 5066079 w 7467599"/>
              <a:gd name="connsiteY262" fmla="*/ 3078533 h 6858000"/>
              <a:gd name="connsiteX263" fmla="*/ 5038894 w 7467599"/>
              <a:gd name="connsiteY263" fmla="*/ 3245370 h 6858000"/>
              <a:gd name="connsiteX264" fmla="*/ 5012057 w 7467599"/>
              <a:gd name="connsiteY264" fmla="*/ 3758413 h 6858000"/>
              <a:gd name="connsiteX265" fmla="*/ 5039098 w 7467599"/>
              <a:gd name="connsiteY265" fmla="*/ 3528057 h 6858000"/>
              <a:gd name="connsiteX266" fmla="*/ 5069505 w 7467599"/>
              <a:gd name="connsiteY266" fmla="*/ 3231157 h 6858000"/>
              <a:gd name="connsiteX267" fmla="*/ 5067473 w 7467599"/>
              <a:gd name="connsiteY267" fmla="*/ 3142788 h 6858000"/>
              <a:gd name="connsiteX268" fmla="*/ 5066079 w 7467599"/>
              <a:gd name="connsiteY268" fmla="*/ 3078533 h 6858000"/>
              <a:gd name="connsiteX269" fmla="*/ 701226 w 7467599"/>
              <a:gd name="connsiteY269" fmla="*/ 2954192 h 6858000"/>
              <a:gd name="connsiteX270" fmla="*/ 746369 w 7467599"/>
              <a:gd name="connsiteY270" fmla="*/ 3005435 h 6858000"/>
              <a:gd name="connsiteX271" fmla="*/ 795378 w 7467599"/>
              <a:gd name="connsiteY271" fmla="*/ 4359223 h 6858000"/>
              <a:gd name="connsiteX272" fmla="*/ 795892 w 7467599"/>
              <a:gd name="connsiteY272" fmla="*/ 4360602 h 6858000"/>
              <a:gd name="connsiteX273" fmla="*/ 1042820 w 7467599"/>
              <a:gd name="connsiteY273" fmla="*/ 4665564 h 6858000"/>
              <a:gd name="connsiteX274" fmla="*/ 2212768 w 7467599"/>
              <a:gd name="connsiteY274" fmla="*/ 4815941 h 6858000"/>
              <a:gd name="connsiteX275" fmla="*/ 2229521 w 7467599"/>
              <a:gd name="connsiteY275" fmla="*/ 4890068 h 6858000"/>
              <a:gd name="connsiteX276" fmla="*/ 1346958 w 7467599"/>
              <a:gd name="connsiteY276" fmla="*/ 4770770 h 6858000"/>
              <a:gd name="connsiteX277" fmla="*/ 1314438 w 7467599"/>
              <a:gd name="connsiteY277" fmla="*/ 4764474 h 6858000"/>
              <a:gd name="connsiteX278" fmla="*/ 1314305 w 7467599"/>
              <a:gd name="connsiteY278" fmla="*/ 4763847 h 6858000"/>
              <a:gd name="connsiteX279" fmla="*/ 1313383 w 7467599"/>
              <a:gd name="connsiteY279" fmla="*/ 4764270 h 6858000"/>
              <a:gd name="connsiteX280" fmla="*/ 1314438 w 7467599"/>
              <a:gd name="connsiteY280" fmla="*/ 4764474 h 6858000"/>
              <a:gd name="connsiteX281" fmla="*/ 1315937 w 7467599"/>
              <a:gd name="connsiteY281" fmla="*/ 4771418 h 6858000"/>
              <a:gd name="connsiteX282" fmla="*/ 1300087 w 7467599"/>
              <a:gd name="connsiteY282" fmla="*/ 4809903 h 6858000"/>
              <a:gd name="connsiteX283" fmla="*/ 875370 w 7467599"/>
              <a:gd name="connsiteY283" fmla="*/ 5509652 h 6858000"/>
              <a:gd name="connsiteX284" fmla="*/ 824442 w 7467599"/>
              <a:gd name="connsiteY284" fmla="*/ 5563845 h 6858000"/>
              <a:gd name="connsiteX285" fmla="*/ 1216551 w 7467599"/>
              <a:gd name="connsiteY285" fmla="*/ 6250028 h 6858000"/>
              <a:gd name="connsiteX286" fmla="*/ 1319040 w 7467599"/>
              <a:gd name="connsiteY286" fmla="*/ 6665847 h 6858000"/>
              <a:gd name="connsiteX287" fmla="*/ 1369031 w 7467599"/>
              <a:gd name="connsiteY287" fmla="*/ 6858000 h 6858000"/>
              <a:gd name="connsiteX288" fmla="*/ 1309943 w 7467599"/>
              <a:gd name="connsiteY288" fmla="*/ 6858000 h 6858000"/>
              <a:gd name="connsiteX289" fmla="*/ 1302278 w 7467599"/>
              <a:gd name="connsiteY289" fmla="*/ 6836959 h 6858000"/>
              <a:gd name="connsiteX290" fmla="*/ 1076040 w 7467599"/>
              <a:gd name="connsiteY290" fmla="*/ 6335286 h 6858000"/>
              <a:gd name="connsiteX291" fmla="*/ 802161 w 7467599"/>
              <a:gd name="connsiteY291" fmla="*/ 5705388 h 6858000"/>
              <a:gd name="connsiteX292" fmla="*/ 795239 w 7467599"/>
              <a:gd name="connsiteY292" fmla="*/ 5683774 h 6858000"/>
              <a:gd name="connsiteX293" fmla="*/ 1120158 w 7467599"/>
              <a:gd name="connsiteY293" fmla="*/ 6553349 h 6858000"/>
              <a:gd name="connsiteX294" fmla="*/ 1251593 w 7467599"/>
              <a:gd name="connsiteY294" fmla="*/ 6858000 h 6858000"/>
              <a:gd name="connsiteX295" fmla="*/ 1174146 w 7467599"/>
              <a:gd name="connsiteY295" fmla="*/ 6858000 h 6858000"/>
              <a:gd name="connsiteX296" fmla="*/ 957640 w 7467599"/>
              <a:gd name="connsiteY296" fmla="*/ 6355860 h 6858000"/>
              <a:gd name="connsiteX297" fmla="*/ 737357 w 7467599"/>
              <a:gd name="connsiteY297" fmla="*/ 5820220 h 6858000"/>
              <a:gd name="connsiteX298" fmla="*/ 512881 w 7467599"/>
              <a:gd name="connsiteY298" fmla="*/ 6579086 h 6858000"/>
              <a:gd name="connsiteX299" fmla="*/ 390608 w 7467599"/>
              <a:gd name="connsiteY299" fmla="*/ 6858000 h 6858000"/>
              <a:gd name="connsiteX300" fmla="*/ 303673 w 7467599"/>
              <a:gd name="connsiteY300" fmla="*/ 6858000 h 6858000"/>
              <a:gd name="connsiteX301" fmla="*/ 355107 w 7467599"/>
              <a:gd name="connsiteY301" fmla="*/ 6749074 h 6858000"/>
              <a:gd name="connsiteX302" fmla="*/ 647445 w 7467599"/>
              <a:gd name="connsiteY302" fmla="*/ 5924413 h 6858000"/>
              <a:gd name="connsiteX303" fmla="*/ 546111 w 7467599"/>
              <a:gd name="connsiteY303" fmla="*/ 6138975 h 6858000"/>
              <a:gd name="connsiteX304" fmla="*/ 338008 w 7467599"/>
              <a:gd name="connsiteY304" fmla="*/ 6653544 h 6858000"/>
              <a:gd name="connsiteX305" fmla="*/ 312227 w 7467599"/>
              <a:gd name="connsiteY305" fmla="*/ 6754247 h 6858000"/>
              <a:gd name="connsiteX306" fmla="*/ 284711 w 7467599"/>
              <a:gd name="connsiteY306" fmla="*/ 6858000 h 6858000"/>
              <a:gd name="connsiteX307" fmla="*/ 252278 w 7467599"/>
              <a:gd name="connsiteY307" fmla="*/ 6858000 h 6858000"/>
              <a:gd name="connsiteX308" fmla="*/ 282136 w 7467599"/>
              <a:gd name="connsiteY308" fmla="*/ 6747068 h 6858000"/>
              <a:gd name="connsiteX309" fmla="*/ 308322 w 7467599"/>
              <a:gd name="connsiteY309" fmla="*/ 6644957 h 6858000"/>
              <a:gd name="connsiteX310" fmla="*/ 518548 w 7467599"/>
              <a:gd name="connsiteY310" fmla="*/ 6125175 h 6858000"/>
              <a:gd name="connsiteX311" fmla="*/ 561920 w 7467599"/>
              <a:gd name="connsiteY311" fmla="*/ 6033555 h 6858000"/>
              <a:gd name="connsiteX312" fmla="*/ 283809 w 7467599"/>
              <a:gd name="connsiteY312" fmla="*/ 6649194 h 6858000"/>
              <a:gd name="connsiteX313" fmla="*/ 261920 w 7467599"/>
              <a:gd name="connsiteY313" fmla="*/ 6765687 h 6858000"/>
              <a:gd name="connsiteX314" fmla="*/ 249073 w 7467599"/>
              <a:gd name="connsiteY314" fmla="*/ 6858000 h 6858000"/>
              <a:gd name="connsiteX315" fmla="*/ 182777 w 7467599"/>
              <a:gd name="connsiteY315" fmla="*/ 6858000 h 6858000"/>
              <a:gd name="connsiteX316" fmla="*/ 186409 w 7467599"/>
              <a:gd name="connsiteY316" fmla="*/ 6829660 h 6858000"/>
              <a:gd name="connsiteX317" fmla="*/ 263060 w 7467599"/>
              <a:gd name="connsiteY317" fmla="*/ 6432994 h 6858000"/>
              <a:gd name="connsiteX318" fmla="*/ 454861 w 7467599"/>
              <a:gd name="connsiteY318" fmla="*/ 6035044 h 6858000"/>
              <a:gd name="connsiteX319" fmla="*/ 81501 w 7467599"/>
              <a:gd name="connsiteY319" fmla="*/ 6331985 h 6858000"/>
              <a:gd name="connsiteX320" fmla="*/ 0 w 7467599"/>
              <a:gd name="connsiteY320" fmla="*/ 6407899 h 6858000"/>
              <a:gd name="connsiteX321" fmla="*/ 0 w 7467599"/>
              <a:gd name="connsiteY321" fmla="*/ 6289099 h 6858000"/>
              <a:gd name="connsiteX322" fmla="*/ 39927 w 7467599"/>
              <a:gd name="connsiteY322" fmla="*/ 6254101 h 6858000"/>
              <a:gd name="connsiteX323" fmla="*/ 662923 w 7467599"/>
              <a:gd name="connsiteY323" fmla="*/ 5705830 h 6858000"/>
              <a:gd name="connsiteX324" fmla="*/ 349219 w 7467599"/>
              <a:gd name="connsiteY324" fmla="*/ 5955437 h 6858000"/>
              <a:gd name="connsiteX325" fmla="*/ 153399 w 7467599"/>
              <a:gd name="connsiteY325" fmla="*/ 6105952 h 6858000"/>
              <a:gd name="connsiteX326" fmla="*/ 0 w 7467599"/>
              <a:gd name="connsiteY326" fmla="*/ 6238480 h 6858000"/>
              <a:gd name="connsiteX327" fmla="*/ 0 w 7467599"/>
              <a:gd name="connsiteY327" fmla="*/ 6198577 h 6858000"/>
              <a:gd name="connsiteX328" fmla="*/ 134200 w 7467599"/>
              <a:gd name="connsiteY328" fmla="*/ 6082965 h 6858000"/>
              <a:gd name="connsiteX329" fmla="*/ 331026 w 7467599"/>
              <a:gd name="connsiteY329" fmla="*/ 5931476 h 6858000"/>
              <a:gd name="connsiteX330" fmla="*/ 647413 w 7467599"/>
              <a:gd name="connsiteY330" fmla="*/ 5678975 h 6858000"/>
              <a:gd name="connsiteX331" fmla="*/ 263517 w 7467599"/>
              <a:gd name="connsiteY331" fmla="*/ 5838701 h 6858000"/>
              <a:gd name="connsiteX332" fmla="*/ 61802 w 7467599"/>
              <a:gd name="connsiteY332" fmla="*/ 5985676 h 6858000"/>
              <a:gd name="connsiteX333" fmla="*/ 0 w 7467599"/>
              <a:gd name="connsiteY333" fmla="*/ 6044002 h 6858000"/>
              <a:gd name="connsiteX334" fmla="*/ 0 w 7467599"/>
              <a:gd name="connsiteY334" fmla="*/ 5924240 h 6858000"/>
              <a:gd name="connsiteX335" fmla="*/ 53932 w 7467599"/>
              <a:gd name="connsiteY335" fmla="*/ 5873626 h 6858000"/>
              <a:gd name="connsiteX336" fmla="*/ 689784 w 7467599"/>
              <a:gd name="connsiteY336" fmla="*/ 5573882 h 6858000"/>
              <a:gd name="connsiteX337" fmla="*/ 1235247 w 7467599"/>
              <a:gd name="connsiteY337" fmla="*/ 4760797 h 6858000"/>
              <a:gd name="connsiteX338" fmla="*/ 630618 w 7467599"/>
              <a:gd name="connsiteY338" fmla="*/ 4734672 h 6858000"/>
              <a:gd name="connsiteX339" fmla="*/ 359164 w 7467599"/>
              <a:gd name="connsiteY339" fmla="*/ 5179121 h 6858000"/>
              <a:gd name="connsiteX340" fmla="*/ 105213 w 7467599"/>
              <a:gd name="connsiteY340" fmla="*/ 5525588 h 6858000"/>
              <a:gd name="connsiteX341" fmla="*/ 0 w 7467599"/>
              <a:gd name="connsiteY341" fmla="*/ 5608295 h 6858000"/>
              <a:gd name="connsiteX342" fmla="*/ 0 w 7467599"/>
              <a:gd name="connsiteY342" fmla="*/ 5499248 h 6858000"/>
              <a:gd name="connsiteX343" fmla="*/ 77643 w 7467599"/>
              <a:gd name="connsiteY343" fmla="*/ 5437277 h 6858000"/>
              <a:gd name="connsiteX344" fmla="*/ 263785 w 7467599"/>
              <a:gd name="connsiteY344" fmla="*/ 5216467 h 6858000"/>
              <a:gd name="connsiteX345" fmla="*/ 52933 w 7467599"/>
              <a:gd name="connsiteY345" fmla="*/ 5406072 h 6858000"/>
              <a:gd name="connsiteX346" fmla="*/ 0 w 7467599"/>
              <a:gd name="connsiteY346" fmla="*/ 5461678 h 6858000"/>
              <a:gd name="connsiteX347" fmla="*/ 0 w 7467599"/>
              <a:gd name="connsiteY347" fmla="*/ 5415874 h 6858000"/>
              <a:gd name="connsiteX348" fmla="*/ 29722 w 7467599"/>
              <a:gd name="connsiteY348" fmla="*/ 5384643 h 6858000"/>
              <a:gd name="connsiteX349" fmla="*/ 253631 w 7467599"/>
              <a:gd name="connsiteY349" fmla="*/ 5183809 h 6858000"/>
              <a:gd name="connsiteX350" fmla="*/ 28858 w 7467599"/>
              <a:gd name="connsiteY350" fmla="*/ 5294441 h 6858000"/>
              <a:gd name="connsiteX351" fmla="*/ 0 w 7467599"/>
              <a:gd name="connsiteY351" fmla="*/ 5319690 h 6858000"/>
              <a:gd name="connsiteX352" fmla="*/ 0 w 7467599"/>
              <a:gd name="connsiteY352" fmla="*/ 5202141 h 6858000"/>
              <a:gd name="connsiteX353" fmla="*/ 63015 w 7467599"/>
              <a:gd name="connsiteY353" fmla="*/ 5158655 h 6858000"/>
              <a:gd name="connsiteX354" fmla="*/ 312704 w 7467599"/>
              <a:gd name="connsiteY354" fmla="*/ 5088765 h 6858000"/>
              <a:gd name="connsiteX355" fmla="*/ 315529 w 7467599"/>
              <a:gd name="connsiteY355" fmla="*/ 5089585 h 6858000"/>
              <a:gd name="connsiteX356" fmla="*/ 539363 w 7467599"/>
              <a:gd name="connsiteY356" fmla="*/ 4735525 h 6858000"/>
              <a:gd name="connsiteX357" fmla="*/ 242425 w 7467599"/>
              <a:gd name="connsiteY357" fmla="*/ 4749386 h 6858000"/>
              <a:gd name="connsiteX358" fmla="*/ 0 w 7467599"/>
              <a:gd name="connsiteY358" fmla="*/ 4773345 h 6858000"/>
              <a:gd name="connsiteX359" fmla="*/ 0 w 7467599"/>
              <a:gd name="connsiteY359" fmla="*/ 4687606 h 6858000"/>
              <a:gd name="connsiteX360" fmla="*/ 106181 w 7467599"/>
              <a:gd name="connsiteY360" fmla="*/ 4676000 h 6858000"/>
              <a:gd name="connsiteX361" fmla="*/ 105699 w 7467599"/>
              <a:gd name="connsiteY361" fmla="*/ 4675554 h 6858000"/>
              <a:gd name="connsiteX362" fmla="*/ 51664 w 7467599"/>
              <a:gd name="connsiteY362" fmla="*/ 4572474 h 6858000"/>
              <a:gd name="connsiteX363" fmla="*/ 0 w 7467599"/>
              <a:gd name="connsiteY363" fmla="*/ 4519331 h 6858000"/>
              <a:gd name="connsiteX364" fmla="*/ 0 w 7467599"/>
              <a:gd name="connsiteY364" fmla="*/ 4275524 h 6858000"/>
              <a:gd name="connsiteX365" fmla="*/ 16818 w 7467599"/>
              <a:gd name="connsiteY365" fmla="*/ 4302138 h 6858000"/>
              <a:gd name="connsiteX366" fmla="*/ 56970 w 7467599"/>
              <a:gd name="connsiteY366" fmla="*/ 4458604 h 6858000"/>
              <a:gd name="connsiteX367" fmla="*/ 56039 w 7467599"/>
              <a:gd name="connsiteY367" fmla="*/ 4470290 h 6858000"/>
              <a:gd name="connsiteX368" fmla="*/ 174553 w 7467599"/>
              <a:gd name="connsiteY368" fmla="*/ 4662092 h 6858000"/>
              <a:gd name="connsiteX369" fmla="*/ 176298 w 7467599"/>
              <a:gd name="connsiteY369" fmla="*/ 4670867 h 6858000"/>
              <a:gd name="connsiteX370" fmla="*/ 990110 w 7467599"/>
              <a:gd name="connsiteY370" fmla="*/ 4663483 h 6858000"/>
              <a:gd name="connsiteX371" fmla="*/ 740392 w 7467599"/>
              <a:gd name="connsiteY371" fmla="*/ 4393556 h 6858000"/>
              <a:gd name="connsiteX372" fmla="*/ 737496 w 7467599"/>
              <a:gd name="connsiteY372" fmla="*/ 4390879 h 6858000"/>
              <a:gd name="connsiteX373" fmla="*/ 67609 w 7467599"/>
              <a:gd name="connsiteY373" fmla="*/ 3949952 h 6858000"/>
              <a:gd name="connsiteX374" fmla="*/ 0 w 7467599"/>
              <a:gd name="connsiteY374" fmla="*/ 3871856 h 6858000"/>
              <a:gd name="connsiteX375" fmla="*/ 0 w 7467599"/>
              <a:gd name="connsiteY375" fmla="*/ 3790032 h 6858000"/>
              <a:gd name="connsiteX376" fmla="*/ 37098 w 7467599"/>
              <a:gd name="connsiteY376" fmla="*/ 3825211 h 6858000"/>
              <a:gd name="connsiteX377" fmla="*/ 132124 w 7467599"/>
              <a:gd name="connsiteY377" fmla="*/ 3915351 h 6858000"/>
              <a:gd name="connsiteX378" fmla="*/ 334654 w 7467599"/>
              <a:gd name="connsiteY378" fmla="*/ 4108918 h 6858000"/>
              <a:gd name="connsiteX379" fmla="*/ 565669 w 7467599"/>
              <a:gd name="connsiteY379" fmla="*/ 4263619 h 6858000"/>
              <a:gd name="connsiteX380" fmla="*/ 110590 w 7467599"/>
              <a:gd name="connsiteY380" fmla="*/ 3830985 h 6858000"/>
              <a:gd name="connsiteX381" fmla="*/ 0 w 7467599"/>
              <a:gd name="connsiteY381" fmla="*/ 3718516 h 6858000"/>
              <a:gd name="connsiteX382" fmla="*/ 0 w 7467599"/>
              <a:gd name="connsiteY382" fmla="*/ 3673072 h 6858000"/>
              <a:gd name="connsiteX383" fmla="*/ 132535 w 7467599"/>
              <a:gd name="connsiteY383" fmla="*/ 3809146 h 6858000"/>
              <a:gd name="connsiteX384" fmla="*/ 387595 w 7467599"/>
              <a:gd name="connsiteY384" fmla="*/ 4065759 h 6858000"/>
              <a:gd name="connsiteX385" fmla="*/ 664477 w 7467599"/>
              <a:gd name="connsiteY385" fmla="*/ 4300185 h 6858000"/>
              <a:gd name="connsiteX386" fmla="*/ 701155 w 7467599"/>
              <a:gd name="connsiteY386" fmla="*/ 4308967 h 6858000"/>
              <a:gd name="connsiteX387" fmla="*/ 219245 w 7467599"/>
              <a:gd name="connsiteY387" fmla="*/ 3822916 h 6858000"/>
              <a:gd name="connsiteX388" fmla="*/ 46500 w 7467599"/>
              <a:gd name="connsiteY388" fmla="*/ 3675432 h 6858000"/>
              <a:gd name="connsiteX389" fmla="*/ 0 w 7467599"/>
              <a:gd name="connsiteY389" fmla="*/ 3637622 h 6858000"/>
              <a:gd name="connsiteX390" fmla="*/ 0 w 7467599"/>
              <a:gd name="connsiteY390" fmla="*/ 3579225 h 6858000"/>
              <a:gd name="connsiteX391" fmla="*/ 224898 w 7467599"/>
              <a:gd name="connsiteY391" fmla="*/ 3766336 h 6858000"/>
              <a:gd name="connsiteX392" fmla="*/ 567051 w 7467599"/>
              <a:gd name="connsiteY392" fmla="*/ 4076801 h 6858000"/>
              <a:gd name="connsiteX393" fmla="*/ 710597 w 7467599"/>
              <a:gd name="connsiteY393" fmla="*/ 4254100 h 6858000"/>
              <a:gd name="connsiteX394" fmla="*/ 626614 w 7467599"/>
              <a:gd name="connsiteY394" fmla="*/ 3760989 h 6858000"/>
              <a:gd name="connsiteX395" fmla="*/ 689379 w 7467599"/>
              <a:gd name="connsiteY395" fmla="*/ 2966265 h 6858000"/>
              <a:gd name="connsiteX396" fmla="*/ 701226 w 7467599"/>
              <a:gd name="connsiteY396" fmla="*/ 2954192 h 6858000"/>
              <a:gd name="connsiteX397" fmla="*/ 3655996 w 7467599"/>
              <a:gd name="connsiteY397" fmla="*/ 2896659 h 6858000"/>
              <a:gd name="connsiteX398" fmla="*/ 3910400 w 7467599"/>
              <a:gd name="connsiteY398" fmla="*/ 3304169 h 6858000"/>
              <a:gd name="connsiteX399" fmla="*/ 4247047 w 7467599"/>
              <a:gd name="connsiteY399" fmla="*/ 3675946 h 6858000"/>
              <a:gd name="connsiteX400" fmla="*/ 4096290 w 7467599"/>
              <a:gd name="connsiteY400" fmla="*/ 3486482 h 6858000"/>
              <a:gd name="connsiteX401" fmla="*/ 4083211 w 7467599"/>
              <a:gd name="connsiteY401" fmla="*/ 3467256 h 6858000"/>
              <a:gd name="connsiteX402" fmla="*/ 3832395 w 7467599"/>
              <a:gd name="connsiteY402" fmla="*/ 3116474 h 6858000"/>
              <a:gd name="connsiteX403" fmla="*/ 3702617 w 7467599"/>
              <a:gd name="connsiteY403" fmla="*/ 2948853 h 6858000"/>
              <a:gd name="connsiteX404" fmla="*/ 3655996 w 7467599"/>
              <a:gd name="connsiteY404" fmla="*/ 2896659 h 6858000"/>
              <a:gd name="connsiteX405" fmla="*/ 5106619 w 7467599"/>
              <a:gd name="connsiteY405" fmla="*/ 2871730 h 6858000"/>
              <a:gd name="connsiteX406" fmla="*/ 5103306 w 7467599"/>
              <a:gd name="connsiteY406" fmla="*/ 2915231 h 6858000"/>
              <a:gd name="connsiteX407" fmla="*/ 5096298 w 7467599"/>
              <a:gd name="connsiteY407" fmla="*/ 3051540 h 6858000"/>
              <a:gd name="connsiteX408" fmla="*/ 5098124 w 7467599"/>
              <a:gd name="connsiteY408" fmla="*/ 3140814 h 6858000"/>
              <a:gd name="connsiteX409" fmla="*/ 5100303 w 7467599"/>
              <a:gd name="connsiteY409" fmla="*/ 3230628 h 6858000"/>
              <a:gd name="connsiteX410" fmla="*/ 5069420 w 7467599"/>
              <a:gd name="connsiteY410" fmla="*/ 3531652 h 6858000"/>
              <a:gd name="connsiteX411" fmla="*/ 5043035 w 7467599"/>
              <a:gd name="connsiteY411" fmla="*/ 3750864 h 6858000"/>
              <a:gd name="connsiteX412" fmla="*/ 5090076 w 7467599"/>
              <a:gd name="connsiteY412" fmla="*/ 3662531 h 6858000"/>
              <a:gd name="connsiteX413" fmla="*/ 5106619 w 7467599"/>
              <a:gd name="connsiteY413" fmla="*/ 2871730 h 6858000"/>
              <a:gd name="connsiteX414" fmla="*/ 3656120 w 7467599"/>
              <a:gd name="connsiteY414" fmla="*/ 2850596 h 6858000"/>
              <a:gd name="connsiteX415" fmla="*/ 3727045 w 7467599"/>
              <a:gd name="connsiteY415" fmla="*/ 2928627 h 6858000"/>
              <a:gd name="connsiteX416" fmla="*/ 3857868 w 7467599"/>
              <a:gd name="connsiteY416" fmla="*/ 3097880 h 6858000"/>
              <a:gd name="connsiteX417" fmla="*/ 4109382 w 7467599"/>
              <a:gd name="connsiteY417" fmla="*/ 3449753 h 6858000"/>
              <a:gd name="connsiteX418" fmla="*/ 4122462 w 7467599"/>
              <a:gd name="connsiteY418" fmla="*/ 3468981 h 6858000"/>
              <a:gd name="connsiteX419" fmla="*/ 4235645 w 7467599"/>
              <a:gd name="connsiteY419" fmla="*/ 3620389 h 6858000"/>
              <a:gd name="connsiteX420" fmla="*/ 3656120 w 7467599"/>
              <a:gd name="connsiteY420" fmla="*/ 2850596 h 6858000"/>
              <a:gd name="connsiteX421" fmla="*/ 5129750 w 7467599"/>
              <a:gd name="connsiteY421" fmla="*/ 2642862 h 6858000"/>
              <a:gd name="connsiteX422" fmla="*/ 5146940 w 7467599"/>
              <a:gd name="connsiteY422" fmla="*/ 2659697 h 6858000"/>
              <a:gd name="connsiteX423" fmla="*/ 5242277 w 7467599"/>
              <a:gd name="connsiteY423" fmla="*/ 3423399 h 6858000"/>
              <a:gd name="connsiteX424" fmla="*/ 5156431 w 7467599"/>
              <a:gd name="connsiteY424" fmla="*/ 3700562 h 6858000"/>
              <a:gd name="connsiteX425" fmla="*/ 5171623 w 7467599"/>
              <a:gd name="connsiteY425" fmla="*/ 4178295 h 6858000"/>
              <a:gd name="connsiteX426" fmla="*/ 5670978 w 7467599"/>
              <a:gd name="connsiteY426" fmla="*/ 4531843 h 6858000"/>
              <a:gd name="connsiteX427" fmla="*/ 5501579 w 7467599"/>
              <a:gd name="connsiteY427" fmla="*/ 3561061 h 6858000"/>
              <a:gd name="connsiteX428" fmla="*/ 5589809 w 7467599"/>
              <a:gd name="connsiteY428" fmla="*/ 3538353 h 6858000"/>
              <a:gd name="connsiteX429" fmla="*/ 5849262 w 7467599"/>
              <a:gd name="connsiteY429" fmla="*/ 4271430 h 6858000"/>
              <a:gd name="connsiteX430" fmla="*/ 5859335 w 7467599"/>
              <a:gd name="connsiteY430" fmla="*/ 4688819 h 6858000"/>
              <a:gd name="connsiteX431" fmla="*/ 6156071 w 7467599"/>
              <a:gd name="connsiteY431" fmla="*/ 4966558 h 6858000"/>
              <a:gd name="connsiteX432" fmla="*/ 6506811 w 7467599"/>
              <a:gd name="connsiteY432" fmla="*/ 3645474 h 6858000"/>
              <a:gd name="connsiteX433" fmla="*/ 6593364 w 7467599"/>
              <a:gd name="connsiteY433" fmla="*/ 3638405 h 6858000"/>
              <a:gd name="connsiteX434" fmla="*/ 6258510 w 7467599"/>
              <a:gd name="connsiteY434" fmla="*/ 5051260 h 6858000"/>
              <a:gd name="connsiteX435" fmla="*/ 6244346 w 7467599"/>
              <a:gd name="connsiteY435" fmla="*/ 5059552 h 6858000"/>
              <a:gd name="connsiteX436" fmla="*/ 6533619 w 7467599"/>
              <a:gd name="connsiteY436" fmla="*/ 5401078 h 6858000"/>
              <a:gd name="connsiteX437" fmla="*/ 6964340 w 7467599"/>
              <a:gd name="connsiteY437" fmla="*/ 6045312 h 6858000"/>
              <a:gd name="connsiteX438" fmla="*/ 7070024 w 7467599"/>
              <a:gd name="connsiteY438" fmla="*/ 5681109 h 6858000"/>
              <a:gd name="connsiteX439" fmla="*/ 7068326 w 7467599"/>
              <a:gd name="connsiteY439" fmla="*/ 5669934 h 6858000"/>
              <a:gd name="connsiteX440" fmla="*/ 7052343 w 7467599"/>
              <a:gd name="connsiteY440" fmla="*/ 5671723 h 6858000"/>
              <a:gd name="connsiteX441" fmla="*/ 6718145 w 7467599"/>
              <a:gd name="connsiteY441" fmla="*/ 4736592 h 6858000"/>
              <a:gd name="connsiteX442" fmla="*/ 6803370 w 7467599"/>
              <a:gd name="connsiteY442" fmla="*/ 4704317 h 6858000"/>
              <a:gd name="connsiteX443" fmla="*/ 7127141 w 7467599"/>
              <a:gd name="connsiteY443" fmla="*/ 5463703 h 6858000"/>
              <a:gd name="connsiteX444" fmla="*/ 7398104 w 7467599"/>
              <a:gd name="connsiteY444" fmla="*/ 5156948 h 6858000"/>
              <a:gd name="connsiteX445" fmla="*/ 7467599 w 7467599"/>
              <a:gd name="connsiteY445" fmla="*/ 5098975 h 6858000"/>
              <a:gd name="connsiteX446" fmla="*/ 7467599 w 7467599"/>
              <a:gd name="connsiteY446" fmla="*/ 5160063 h 6858000"/>
              <a:gd name="connsiteX447" fmla="*/ 7430704 w 7467599"/>
              <a:gd name="connsiteY447" fmla="*/ 5191181 h 6858000"/>
              <a:gd name="connsiteX448" fmla="*/ 7194502 w 7467599"/>
              <a:gd name="connsiteY448" fmla="*/ 5491132 h 6858000"/>
              <a:gd name="connsiteX449" fmla="*/ 7343153 w 7467599"/>
              <a:gd name="connsiteY449" fmla="*/ 5317498 h 6858000"/>
              <a:gd name="connsiteX450" fmla="*/ 7467599 w 7467599"/>
              <a:gd name="connsiteY450" fmla="*/ 5211392 h 6858000"/>
              <a:gd name="connsiteX451" fmla="*/ 7467599 w 7467599"/>
              <a:gd name="connsiteY451" fmla="*/ 5251559 h 6858000"/>
              <a:gd name="connsiteX452" fmla="*/ 7363097 w 7467599"/>
              <a:gd name="connsiteY452" fmla="*/ 5340764 h 6858000"/>
              <a:gd name="connsiteX453" fmla="*/ 7216934 w 7467599"/>
              <a:gd name="connsiteY453" fmla="*/ 5512809 h 6858000"/>
              <a:gd name="connsiteX454" fmla="*/ 7173738 w 7467599"/>
              <a:gd name="connsiteY454" fmla="*/ 5592553 h 6858000"/>
              <a:gd name="connsiteX455" fmla="*/ 7312958 w 7467599"/>
              <a:gd name="connsiteY455" fmla="*/ 5482816 h 6858000"/>
              <a:gd name="connsiteX456" fmla="*/ 7467599 w 7467599"/>
              <a:gd name="connsiteY456" fmla="*/ 5330891 h 6858000"/>
              <a:gd name="connsiteX457" fmla="*/ 7467599 w 7467599"/>
              <a:gd name="connsiteY457" fmla="*/ 5402912 h 6858000"/>
              <a:gd name="connsiteX458" fmla="*/ 7330087 w 7467599"/>
              <a:gd name="connsiteY458" fmla="*/ 5533939 h 6858000"/>
              <a:gd name="connsiteX459" fmla="*/ 7156576 w 7467599"/>
              <a:gd name="connsiteY459" fmla="*/ 5674040 h 6858000"/>
              <a:gd name="connsiteX460" fmla="*/ 7155265 w 7467599"/>
              <a:gd name="connsiteY460" fmla="*/ 5675644 h 6858000"/>
              <a:gd name="connsiteX461" fmla="*/ 7149273 w 7467599"/>
              <a:gd name="connsiteY461" fmla="*/ 5683306 h 6858000"/>
              <a:gd name="connsiteX462" fmla="*/ 7014207 w 7467599"/>
              <a:gd name="connsiteY462" fmla="*/ 6118417 h 6858000"/>
              <a:gd name="connsiteX463" fmla="*/ 7008419 w 7467599"/>
              <a:gd name="connsiteY463" fmla="*/ 6125184 h 6858000"/>
              <a:gd name="connsiteX464" fmla="*/ 7333662 w 7467599"/>
              <a:gd name="connsiteY464" fmla="*/ 6805045 h 6858000"/>
              <a:gd name="connsiteX465" fmla="*/ 7353321 w 7467599"/>
              <a:gd name="connsiteY465" fmla="*/ 6857999 h 6858000"/>
              <a:gd name="connsiteX466" fmla="*/ 7256430 w 7467599"/>
              <a:gd name="connsiteY466" fmla="*/ 6857999 h 6858000"/>
              <a:gd name="connsiteX467" fmla="*/ 7117969 w 7467599"/>
              <a:gd name="connsiteY467" fmla="*/ 6532596 h 6858000"/>
              <a:gd name="connsiteX468" fmla="*/ 7082717 w 7467599"/>
              <a:gd name="connsiteY468" fmla="*/ 6461642 h 6858000"/>
              <a:gd name="connsiteX469" fmla="*/ 6628009 w 7467599"/>
              <a:gd name="connsiteY469" fmla="*/ 5682534 h 6858000"/>
              <a:gd name="connsiteX470" fmla="*/ 6619697 w 7467599"/>
              <a:gd name="connsiteY470" fmla="*/ 5681717 h 6858000"/>
              <a:gd name="connsiteX471" fmla="*/ 6006408 w 7467599"/>
              <a:gd name="connsiteY471" fmla="*/ 5585749 h 6858000"/>
              <a:gd name="connsiteX472" fmla="*/ 5988649 w 7467599"/>
              <a:gd name="connsiteY472" fmla="*/ 5593271 h 6858000"/>
              <a:gd name="connsiteX473" fmla="*/ 4695791 w 7467599"/>
              <a:gd name="connsiteY473" fmla="*/ 5692050 h 6858000"/>
              <a:gd name="connsiteX474" fmla="*/ 4679665 w 7467599"/>
              <a:gd name="connsiteY474" fmla="*/ 5671708 h 6858000"/>
              <a:gd name="connsiteX475" fmla="*/ 5987908 w 7467599"/>
              <a:gd name="connsiteY475" fmla="*/ 5538562 h 6858000"/>
              <a:gd name="connsiteX476" fmla="*/ 6567085 w 7467599"/>
              <a:gd name="connsiteY476" fmla="*/ 5595804 h 6858000"/>
              <a:gd name="connsiteX477" fmla="*/ 6452223 w 7467599"/>
              <a:gd name="connsiteY477" fmla="*/ 5439340 h 6858000"/>
              <a:gd name="connsiteX478" fmla="*/ 5941561 w 7467599"/>
              <a:gd name="connsiteY478" fmla="*/ 4874588 h 6858000"/>
              <a:gd name="connsiteX479" fmla="*/ 5922616 w 7467599"/>
              <a:gd name="connsiteY479" fmla="*/ 4879047 h 6858000"/>
              <a:gd name="connsiteX480" fmla="*/ 5382695 w 7467599"/>
              <a:gd name="connsiteY480" fmla="*/ 4989072 h 6858000"/>
              <a:gd name="connsiteX481" fmla="*/ 4715552 w 7467599"/>
              <a:gd name="connsiteY481" fmla="*/ 4909921 h 6858000"/>
              <a:gd name="connsiteX482" fmla="*/ 4745878 w 7467599"/>
              <a:gd name="connsiteY482" fmla="*/ 4872131 h 6858000"/>
              <a:gd name="connsiteX483" fmla="*/ 5840623 w 7467599"/>
              <a:gd name="connsiteY483" fmla="*/ 4781269 h 6858000"/>
              <a:gd name="connsiteX484" fmla="*/ 5198089 w 7467599"/>
              <a:gd name="connsiteY484" fmla="*/ 4287833 h 6858000"/>
              <a:gd name="connsiteX485" fmla="*/ 5196080 w 7467599"/>
              <a:gd name="connsiteY485" fmla="*/ 4288346 h 6858000"/>
              <a:gd name="connsiteX486" fmla="*/ 5191726 w 7467599"/>
              <a:gd name="connsiteY486" fmla="*/ 4288836 h 6858000"/>
              <a:gd name="connsiteX487" fmla="*/ 5066724 w 7467599"/>
              <a:gd name="connsiteY487" fmla="*/ 4367248 h 6858000"/>
              <a:gd name="connsiteX488" fmla="*/ 4803963 w 7467599"/>
              <a:gd name="connsiteY488" fmla="*/ 4451767 h 6858000"/>
              <a:gd name="connsiteX489" fmla="*/ 3905449 w 7467599"/>
              <a:gd name="connsiteY489" fmla="*/ 4613329 h 6858000"/>
              <a:gd name="connsiteX490" fmla="*/ 3875838 w 7467599"/>
              <a:gd name="connsiteY490" fmla="*/ 4596243 h 6858000"/>
              <a:gd name="connsiteX491" fmla="*/ 5037169 w 7467599"/>
              <a:gd name="connsiteY491" fmla="*/ 4182283 h 6858000"/>
              <a:gd name="connsiteX492" fmla="*/ 4643836 w 7467599"/>
              <a:gd name="connsiteY492" fmla="*/ 3949470 h 6858000"/>
              <a:gd name="connsiteX493" fmla="*/ 4630213 w 7467599"/>
              <a:gd name="connsiteY493" fmla="*/ 3951288 h 6858000"/>
              <a:gd name="connsiteX494" fmla="*/ 3639950 w 7467599"/>
              <a:gd name="connsiteY494" fmla="*/ 4159267 h 6858000"/>
              <a:gd name="connsiteX495" fmla="*/ 3662166 w 7467599"/>
              <a:gd name="connsiteY495" fmla="*/ 4119760 h 6858000"/>
              <a:gd name="connsiteX496" fmla="*/ 4507312 w 7467599"/>
              <a:gd name="connsiteY496" fmla="*/ 3873539 h 6858000"/>
              <a:gd name="connsiteX497" fmla="*/ 4298900 w 7467599"/>
              <a:gd name="connsiteY497" fmla="*/ 3763109 h 6858000"/>
              <a:gd name="connsiteX498" fmla="*/ 4286155 w 7467599"/>
              <a:gd name="connsiteY498" fmla="*/ 3758998 h 6858000"/>
              <a:gd name="connsiteX499" fmla="*/ 3879923 w 7467599"/>
              <a:gd name="connsiteY499" fmla="*/ 3417171 h 6858000"/>
              <a:gd name="connsiteX500" fmla="*/ 3494176 w 7467599"/>
              <a:gd name="connsiteY500" fmla="*/ 2770227 h 6858000"/>
              <a:gd name="connsiteX501" fmla="*/ 3498373 w 7467599"/>
              <a:gd name="connsiteY501" fmla="*/ 2749954 h 6858000"/>
              <a:gd name="connsiteX502" fmla="*/ 3573222 w 7467599"/>
              <a:gd name="connsiteY502" fmla="*/ 2731935 h 6858000"/>
              <a:gd name="connsiteX503" fmla="*/ 4366217 w 7467599"/>
              <a:gd name="connsiteY503" fmla="*/ 3716225 h 6858000"/>
              <a:gd name="connsiteX504" fmla="*/ 5038040 w 7467599"/>
              <a:gd name="connsiteY504" fmla="*/ 4093587 h 6858000"/>
              <a:gd name="connsiteX505" fmla="*/ 4993425 w 7467599"/>
              <a:gd name="connsiteY505" fmla="*/ 3916719 h 6858000"/>
              <a:gd name="connsiteX506" fmla="*/ 4988722 w 7467599"/>
              <a:gd name="connsiteY506" fmla="*/ 3916663 h 6858000"/>
              <a:gd name="connsiteX507" fmla="*/ 4451193 w 7467599"/>
              <a:gd name="connsiteY507" fmla="*/ 3326950 h 6858000"/>
              <a:gd name="connsiteX508" fmla="*/ 4529540 w 7467599"/>
              <a:gd name="connsiteY508" fmla="*/ 3287566 h 6858000"/>
              <a:gd name="connsiteX509" fmla="*/ 4901270 w 7467599"/>
              <a:gd name="connsiteY509" fmla="*/ 3639960 h 6858000"/>
              <a:gd name="connsiteX510" fmla="*/ 4932480 w 7467599"/>
              <a:gd name="connsiteY510" fmla="*/ 3333361 h 6858000"/>
              <a:gd name="connsiteX511" fmla="*/ 5057665 w 7467599"/>
              <a:gd name="connsiteY511" fmla="*/ 2680771 h 6858000"/>
              <a:gd name="connsiteX512" fmla="*/ 5129750 w 7467599"/>
              <a:gd name="connsiteY512" fmla="*/ 2642862 h 6858000"/>
              <a:gd name="connsiteX513" fmla="*/ 6389898 w 7467599"/>
              <a:gd name="connsiteY513" fmla="*/ 2390555 h 6858000"/>
              <a:gd name="connsiteX514" fmla="*/ 6388972 w 7467599"/>
              <a:gd name="connsiteY514" fmla="*/ 2392739 h 6858000"/>
              <a:gd name="connsiteX515" fmla="*/ 6392796 w 7467599"/>
              <a:gd name="connsiteY515" fmla="*/ 2394358 h 6858000"/>
              <a:gd name="connsiteX516" fmla="*/ 6389898 w 7467599"/>
              <a:gd name="connsiteY516" fmla="*/ 2390555 h 6858000"/>
              <a:gd name="connsiteX517" fmla="*/ 5781875 w 7467599"/>
              <a:gd name="connsiteY517" fmla="*/ 2118977 h 6858000"/>
              <a:gd name="connsiteX518" fmla="*/ 5707141 w 7467599"/>
              <a:gd name="connsiteY518" fmla="*/ 2525128 h 6858000"/>
              <a:gd name="connsiteX519" fmla="*/ 5666974 w 7467599"/>
              <a:gd name="connsiteY519" fmla="*/ 2667145 h 6858000"/>
              <a:gd name="connsiteX520" fmla="*/ 5630646 w 7467599"/>
              <a:gd name="connsiteY520" fmla="*/ 2832031 h 6858000"/>
              <a:gd name="connsiteX521" fmla="*/ 5611679 w 7467599"/>
              <a:gd name="connsiteY521" fmla="*/ 2927011 h 6858000"/>
              <a:gd name="connsiteX522" fmla="*/ 5664993 w 7467599"/>
              <a:gd name="connsiteY522" fmla="*/ 2782834 h 6858000"/>
              <a:gd name="connsiteX523" fmla="*/ 5781875 w 7467599"/>
              <a:gd name="connsiteY523" fmla="*/ 2118977 h 6858000"/>
              <a:gd name="connsiteX524" fmla="*/ 6813778 w 7467599"/>
              <a:gd name="connsiteY524" fmla="*/ 2090376 h 6858000"/>
              <a:gd name="connsiteX525" fmla="*/ 6853078 w 7467599"/>
              <a:gd name="connsiteY525" fmla="*/ 2228695 h 6858000"/>
              <a:gd name="connsiteX526" fmla="*/ 6862353 w 7467599"/>
              <a:gd name="connsiteY526" fmla="*/ 2266098 h 6858000"/>
              <a:gd name="connsiteX527" fmla="*/ 6884610 w 7467599"/>
              <a:gd name="connsiteY527" fmla="*/ 2353427 h 6858000"/>
              <a:gd name="connsiteX528" fmla="*/ 7037178 w 7467599"/>
              <a:gd name="connsiteY528" fmla="*/ 2703223 h 6858000"/>
              <a:gd name="connsiteX529" fmla="*/ 7153310 w 7467599"/>
              <a:gd name="connsiteY529" fmla="*/ 2947465 h 6858000"/>
              <a:gd name="connsiteX530" fmla="*/ 6813778 w 7467599"/>
              <a:gd name="connsiteY530" fmla="*/ 2090376 h 6858000"/>
              <a:gd name="connsiteX531" fmla="*/ 1880334 w 7467599"/>
              <a:gd name="connsiteY531" fmla="*/ 2041381 h 6858000"/>
              <a:gd name="connsiteX532" fmla="*/ 2480086 w 7467599"/>
              <a:gd name="connsiteY532" fmla="*/ 2742112 h 6858000"/>
              <a:gd name="connsiteX533" fmla="*/ 2407191 w 7467599"/>
              <a:gd name="connsiteY533" fmla="*/ 2672096 h 6858000"/>
              <a:gd name="connsiteX534" fmla="*/ 2271943 w 7467599"/>
              <a:gd name="connsiteY534" fmla="*/ 2518310 h 6858000"/>
              <a:gd name="connsiteX535" fmla="*/ 2011094 w 7467599"/>
              <a:gd name="connsiteY535" fmla="*/ 2196890 h 6858000"/>
              <a:gd name="connsiteX536" fmla="*/ 1997500 w 7467599"/>
              <a:gd name="connsiteY536" fmla="*/ 2179274 h 6858000"/>
              <a:gd name="connsiteX537" fmla="*/ 1880334 w 7467599"/>
              <a:gd name="connsiteY537" fmla="*/ 2041381 h 6858000"/>
              <a:gd name="connsiteX538" fmla="*/ 6764020 w 7467599"/>
              <a:gd name="connsiteY538" fmla="*/ 2034549 h 6858000"/>
              <a:gd name="connsiteX539" fmla="*/ 7115955 w 7467599"/>
              <a:gd name="connsiteY539" fmla="*/ 2932293 h 6858000"/>
              <a:gd name="connsiteX540" fmla="*/ 7011930 w 7467599"/>
              <a:gd name="connsiteY540" fmla="*/ 2715710 h 6858000"/>
              <a:gd name="connsiteX541" fmla="*/ 6857159 w 7467599"/>
              <a:gd name="connsiteY541" fmla="*/ 2360474 h 6858000"/>
              <a:gd name="connsiteX542" fmla="*/ 6834041 w 7467599"/>
              <a:gd name="connsiteY542" fmla="*/ 2272139 h 6858000"/>
              <a:gd name="connsiteX543" fmla="*/ 6824768 w 7467599"/>
              <a:gd name="connsiteY543" fmla="*/ 2234734 h 6858000"/>
              <a:gd name="connsiteX544" fmla="*/ 6764020 w 7467599"/>
              <a:gd name="connsiteY544" fmla="*/ 2034549 h 6858000"/>
              <a:gd name="connsiteX545" fmla="*/ 5744515 w 7467599"/>
              <a:gd name="connsiteY545" fmla="*/ 2032338 h 6858000"/>
              <a:gd name="connsiteX546" fmla="*/ 5697079 w 7467599"/>
              <a:gd name="connsiteY546" fmla="*/ 2185446 h 6858000"/>
              <a:gd name="connsiteX547" fmla="*/ 5626863 w 7467599"/>
              <a:gd name="connsiteY547" fmla="*/ 2591574 h 6858000"/>
              <a:gd name="connsiteX548" fmla="*/ 5570084 w 7467599"/>
              <a:gd name="connsiteY548" fmla="*/ 2991809 h 6858000"/>
              <a:gd name="connsiteX549" fmla="*/ 5603449 w 7467599"/>
              <a:gd name="connsiteY549" fmla="*/ 2826310 h 6858000"/>
              <a:gd name="connsiteX550" fmla="*/ 5639698 w 7467599"/>
              <a:gd name="connsiteY550" fmla="*/ 2660098 h 6858000"/>
              <a:gd name="connsiteX551" fmla="*/ 5680324 w 7467599"/>
              <a:gd name="connsiteY551" fmla="*/ 2516991 h 6858000"/>
              <a:gd name="connsiteX552" fmla="*/ 5753670 w 7467599"/>
              <a:gd name="connsiteY552" fmla="*/ 2114122 h 6858000"/>
              <a:gd name="connsiteX553" fmla="*/ 5744515 w 7467599"/>
              <a:gd name="connsiteY553" fmla="*/ 2032338 h 6858000"/>
              <a:gd name="connsiteX554" fmla="*/ 5848731 w 7467599"/>
              <a:gd name="connsiteY554" fmla="*/ 1991479 h 6858000"/>
              <a:gd name="connsiteX555" fmla="*/ 6342479 w 7467599"/>
              <a:gd name="connsiteY555" fmla="*/ 2371770 h 6858000"/>
              <a:gd name="connsiteX556" fmla="*/ 5848731 w 7467599"/>
              <a:gd name="connsiteY556" fmla="*/ 1991479 h 6858000"/>
              <a:gd name="connsiteX557" fmla="*/ 1867269 w 7467599"/>
              <a:gd name="connsiteY557" fmla="*/ 1988277 h 6858000"/>
              <a:gd name="connsiteX558" fmla="*/ 2022948 w 7467599"/>
              <a:gd name="connsiteY558" fmla="*/ 2160069 h 6858000"/>
              <a:gd name="connsiteX559" fmla="*/ 2036542 w 7467599"/>
              <a:gd name="connsiteY559" fmla="*/ 2177686 h 6858000"/>
              <a:gd name="connsiteX560" fmla="*/ 2296664 w 7467599"/>
              <a:gd name="connsiteY560" fmla="*/ 2498102 h 6858000"/>
              <a:gd name="connsiteX561" fmla="*/ 2430822 w 7467599"/>
              <a:gd name="connsiteY561" fmla="*/ 2650386 h 6858000"/>
              <a:gd name="connsiteX562" fmla="*/ 2478766 w 7467599"/>
              <a:gd name="connsiteY562" fmla="*/ 2697288 h 6858000"/>
              <a:gd name="connsiteX563" fmla="*/ 2213302 w 7467599"/>
              <a:gd name="connsiteY563" fmla="*/ 2321981 h 6858000"/>
              <a:gd name="connsiteX564" fmla="*/ 1867269 w 7467599"/>
              <a:gd name="connsiteY564" fmla="*/ 1988277 h 6858000"/>
              <a:gd name="connsiteX565" fmla="*/ 1074270 w 7467599"/>
              <a:gd name="connsiteY565" fmla="*/ 1981601 h 6858000"/>
              <a:gd name="connsiteX566" fmla="*/ 1030308 w 7467599"/>
              <a:gd name="connsiteY566" fmla="*/ 2071454 h 6858000"/>
              <a:gd name="connsiteX567" fmla="*/ 1038643 w 7467599"/>
              <a:gd name="connsiteY567" fmla="*/ 2842206 h 6858000"/>
              <a:gd name="connsiteX568" fmla="*/ 1040573 w 7467599"/>
              <a:gd name="connsiteY568" fmla="*/ 2799609 h 6858000"/>
              <a:gd name="connsiteX569" fmla="*/ 1043264 w 7467599"/>
              <a:gd name="connsiteY569" fmla="*/ 2666409 h 6858000"/>
              <a:gd name="connsiteX570" fmla="*/ 1038654 w 7467599"/>
              <a:gd name="connsiteY570" fmla="*/ 2579705 h 6858000"/>
              <a:gd name="connsiteX571" fmla="*/ 1033678 w 7467599"/>
              <a:gd name="connsiteY571" fmla="*/ 2492508 h 6858000"/>
              <a:gd name="connsiteX572" fmla="*/ 1054924 w 7467599"/>
              <a:gd name="connsiteY572" fmla="*/ 2197069 h 6858000"/>
              <a:gd name="connsiteX573" fmla="*/ 1074270 w 7467599"/>
              <a:gd name="connsiteY573" fmla="*/ 1981601 h 6858000"/>
              <a:gd name="connsiteX574" fmla="*/ 1104801 w 7467599"/>
              <a:gd name="connsiteY574" fmla="*/ 1971679 h 6858000"/>
              <a:gd name="connsiteX575" fmla="*/ 1085157 w 7467599"/>
              <a:gd name="connsiteY575" fmla="*/ 2198043 h 6858000"/>
              <a:gd name="connsiteX576" fmla="*/ 1064252 w 7467599"/>
              <a:gd name="connsiteY576" fmla="*/ 2489430 h 6858000"/>
              <a:gd name="connsiteX577" fmla="*/ 1069038 w 7467599"/>
              <a:gd name="connsiteY577" fmla="*/ 2575235 h 6858000"/>
              <a:gd name="connsiteX578" fmla="*/ 1072436 w 7467599"/>
              <a:gd name="connsiteY578" fmla="*/ 2637633 h 6858000"/>
              <a:gd name="connsiteX579" fmla="*/ 1094213 w 7467599"/>
              <a:gd name="connsiteY579" fmla="*/ 2473055 h 6858000"/>
              <a:gd name="connsiteX580" fmla="*/ 1104801 w 7467599"/>
              <a:gd name="connsiteY580" fmla="*/ 1971679 h 6858000"/>
              <a:gd name="connsiteX581" fmla="*/ 5854368 w 7467599"/>
              <a:gd name="connsiteY581" fmla="*/ 1962963 h 6858000"/>
              <a:gd name="connsiteX582" fmla="*/ 6349422 w 7467599"/>
              <a:gd name="connsiteY582" fmla="*/ 2338658 h 6858000"/>
              <a:gd name="connsiteX583" fmla="*/ 5854368 w 7467599"/>
              <a:gd name="connsiteY583" fmla="*/ 1962963 h 6858000"/>
              <a:gd name="connsiteX584" fmla="*/ 1186988 w 7467599"/>
              <a:gd name="connsiteY584" fmla="*/ 1898371 h 6858000"/>
              <a:gd name="connsiteX585" fmla="*/ 1513226 w 7467599"/>
              <a:gd name="connsiteY585" fmla="*/ 2231921 h 6858000"/>
              <a:gd name="connsiteX586" fmla="*/ 1186988 w 7467599"/>
              <a:gd name="connsiteY586" fmla="*/ 1898371 h 6858000"/>
              <a:gd name="connsiteX587" fmla="*/ 2220036 w 7467599"/>
              <a:gd name="connsiteY587" fmla="*/ 1575402 h 6858000"/>
              <a:gd name="connsiteX588" fmla="*/ 1580329 w 7467599"/>
              <a:gd name="connsiteY588" fmla="*/ 1766654 h 6858000"/>
              <a:gd name="connsiteX589" fmla="*/ 2220036 w 7467599"/>
              <a:gd name="connsiteY589" fmla="*/ 1575402 h 6858000"/>
              <a:gd name="connsiteX590" fmla="*/ 2295122 w 7467599"/>
              <a:gd name="connsiteY590" fmla="*/ 1519450 h 6858000"/>
              <a:gd name="connsiteX591" fmla="*/ 1573690 w 7467599"/>
              <a:gd name="connsiteY591" fmla="*/ 1737122 h 6858000"/>
              <a:gd name="connsiteX592" fmla="*/ 2295122 w 7467599"/>
              <a:gd name="connsiteY592" fmla="*/ 1519450 h 6858000"/>
              <a:gd name="connsiteX593" fmla="*/ 4793897 w 7467599"/>
              <a:gd name="connsiteY593" fmla="*/ 1338235 h 6858000"/>
              <a:gd name="connsiteX594" fmla="*/ 5113608 w 7467599"/>
              <a:gd name="connsiteY594" fmla="*/ 2272553 h 6858000"/>
              <a:gd name="connsiteX595" fmla="*/ 5081505 w 7467599"/>
              <a:gd name="connsiteY595" fmla="*/ 2159819 h 6858000"/>
              <a:gd name="connsiteX596" fmla="*/ 5077222 w 7467599"/>
              <a:gd name="connsiteY596" fmla="*/ 2142555 h 6858000"/>
              <a:gd name="connsiteX597" fmla="*/ 4904270 w 7467599"/>
              <a:gd name="connsiteY597" fmla="*/ 1617375 h 6858000"/>
              <a:gd name="connsiteX598" fmla="*/ 4873898 w 7467599"/>
              <a:gd name="connsiteY598" fmla="*/ 1544643 h 6858000"/>
              <a:gd name="connsiteX599" fmla="*/ 4793897 w 7467599"/>
              <a:gd name="connsiteY599" fmla="*/ 1338235 h 6858000"/>
              <a:gd name="connsiteX600" fmla="*/ 328291 w 7467599"/>
              <a:gd name="connsiteY600" fmla="*/ 1292994 h 6858000"/>
              <a:gd name="connsiteX601" fmla="*/ 476260 w 7467599"/>
              <a:gd name="connsiteY601" fmla="*/ 1635186 h 6858000"/>
              <a:gd name="connsiteX602" fmla="*/ 572737 w 7467599"/>
              <a:gd name="connsiteY602" fmla="*/ 1906351 h 6858000"/>
              <a:gd name="connsiteX603" fmla="*/ 328291 w 7467599"/>
              <a:gd name="connsiteY603" fmla="*/ 1292994 h 6858000"/>
              <a:gd name="connsiteX604" fmla="*/ 4803677 w 7467599"/>
              <a:gd name="connsiteY604" fmla="*/ 1278636 h 6858000"/>
              <a:gd name="connsiteX605" fmla="*/ 4899545 w 7467599"/>
              <a:gd name="connsiteY605" fmla="*/ 1534260 h 6858000"/>
              <a:gd name="connsiteX606" fmla="*/ 4930457 w 7467599"/>
              <a:gd name="connsiteY606" fmla="*/ 1607218 h 6858000"/>
              <a:gd name="connsiteX607" fmla="*/ 5101903 w 7467599"/>
              <a:gd name="connsiteY607" fmla="*/ 2125320 h 6858000"/>
              <a:gd name="connsiteX608" fmla="*/ 4976797 w 7467599"/>
              <a:gd name="connsiteY608" fmla="*/ 1646797 h 6858000"/>
              <a:gd name="connsiteX609" fmla="*/ 4803677 w 7467599"/>
              <a:gd name="connsiteY609" fmla="*/ 1278636 h 6858000"/>
              <a:gd name="connsiteX610" fmla="*/ 285547 w 7467599"/>
              <a:gd name="connsiteY610" fmla="*/ 1273619 h 6858000"/>
              <a:gd name="connsiteX611" fmla="*/ 397376 w 7467599"/>
              <a:gd name="connsiteY611" fmla="*/ 1654213 h 6858000"/>
              <a:gd name="connsiteX612" fmla="*/ 569144 w 7467599"/>
              <a:gd name="connsiteY612" fmla="*/ 2072247 h 6858000"/>
              <a:gd name="connsiteX613" fmla="*/ 569641 w 7467599"/>
              <a:gd name="connsiteY613" fmla="*/ 2065019 h 6858000"/>
              <a:gd name="connsiteX614" fmla="*/ 447535 w 7467599"/>
              <a:gd name="connsiteY614" fmla="*/ 1647613 h 6858000"/>
              <a:gd name="connsiteX615" fmla="*/ 285547 w 7467599"/>
              <a:gd name="connsiteY615" fmla="*/ 1273619 h 6858000"/>
              <a:gd name="connsiteX616" fmla="*/ 1791891 w 7467599"/>
              <a:gd name="connsiteY616" fmla="*/ 1263064 h 6858000"/>
              <a:gd name="connsiteX617" fmla="*/ 1011919 w 7467599"/>
              <a:gd name="connsiteY617" fmla="*/ 1501803 h 6858000"/>
              <a:gd name="connsiteX618" fmla="*/ 1791891 w 7467599"/>
              <a:gd name="connsiteY618" fmla="*/ 1263064 h 6858000"/>
              <a:gd name="connsiteX619" fmla="*/ 4717351 w 7467599"/>
              <a:gd name="connsiteY619" fmla="*/ 1245311 h 6858000"/>
              <a:gd name="connsiteX620" fmla="*/ 4554578 w 7467599"/>
              <a:gd name="connsiteY620" fmla="*/ 1406236 h 6858000"/>
              <a:gd name="connsiteX621" fmla="*/ 4511139 w 7467599"/>
              <a:gd name="connsiteY621" fmla="*/ 1546869 h 6858000"/>
              <a:gd name="connsiteX622" fmla="*/ 4539673 w 7467599"/>
              <a:gd name="connsiteY622" fmla="*/ 1557016 h 6858000"/>
              <a:gd name="connsiteX623" fmla="*/ 4717351 w 7467599"/>
              <a:gd name="connsiteY623" fmla="*/ 1245311 h 6858000"/>
              <a:gd name="connsiteX624" fmla="*/ 1967201 w 7467599"/>
              <a:gd name="connsiteY624" fmla="*/ 1140573 h 6858000"/>
              <a:gd name="connsiteX625" fmla="*/ 1846699 w 7467599"/>
              <a:gd name="connsiteY625" fmla="*/ 1183662 h 6858000"/>
              <a:gd name="connsiteX626" fmla="*/ 1517286 w 7467599"/>
              <a:gd name="connsiteY626" fmla="*/ 1257600 h 6858000"/>
              <a:gd name="connsiteX627" fmla="*/ 968608 w 7467599"/>
              <a:gd name="connsiteY627" fmla="*/ 1478256 h 6858000"/>
              <a:gd name="connsiteX628" fmla="*/ 1824019 w 7467599"/>
              <a:gd name="connsiteY628" fmla="*/ 1214599 h 6858000"/>
              <a:gd name="connsiteX629" fmla="*/ 1881072 w 7467599"/>
              <a:gd name="connsiteY629" fmla="*/ 1184686 h 6858000"/>
              <a:gd name="connsiteX630" fmla="*/ 1967201 w 7467599"/>
              <a:gd name="connsiteY630" fmla="*/ 1140573 h 6858000"/>
              <a:gd name="connsiteX631" fmla="*/ 7424730 w 7467599"/>
              <a:gd name="connsiteY631" fmla="*/ 959050 h 6858000"/>
              <a:gd name="connsiteX632" fmla="*/ 7381263 w 7467599"/>
              <a:gd name="connsiteY632" fmla="*/ 1006960 h 6858000"/>
              <a:gd name="connsiteX633" fmla="*/ 7158701 w 7467599"/>
              <a:gd name="connsiteY633" fmla="*/ 1184424 h 6858000"/>
              <a:gd name="connsiteX634" fmla="*/ 6940773 w 7467599"/>
              <a:gd name="connsiteY634" fmla="*/ 1317493 h 6858000"/>
              <a:gd name="connsiteX635" fmla="*/ 6865936 w 7467599"/>
              <a:gd name="connsiteY635" fmla="*/ 1348256 h 6858000"/>
              <a:gd name="connsiteX636" fmla="*/ 6768187 w 7467599"/>
              <a:gd name="connsiteY636" fmla="*/ 1390573 h 6858000"/>
              <a:gd name="connsiteX637" fmla="*/ 7164464 w 7467599"/>
              <a:gd name="connsiteY637" fmla="*/ 1220988 h 6858000"/>
              <a:gd name="connsiteX638" fmla="*/ 7424730 w 7467599"/>
              <a:gd name="connsiteY638" fmla="*/ 959050 h 6858000"/>
              <a:gd name="connsiteX639" fmla="*/ 1145750 w 7467599"/>
              <a:gd name="connsiteY639" fmla="*/ 898890 h 6858000"/>
              <a:gd name="connsiteX640" fmla="*/ 1136934 w 7467599"/>
              <a:gd name="connsiteY640" fmla="*/ 899177 h 6858000"/>
              <a:gd name="connsiteX641" fmla="*/ 1119301 w 7467599"/>
              <a:gd name="connsiteY641" fmla="*/ 899748 h 6858000"/>
              <a:gd name="connsiteX642" fmla="*/ 926706 w 7467599"/>
              <a:gd name="connsiteY642" fmla="*/ 920306 h 6858000"/>
              <a:gd name="connsiteX643" fmla="*/ 735006 w 7467599"/>
              <a:gd name="connsiteY643" fmla="*/ 940975 h 6858000"/>
              <a:gd name="connsiteX644" fmla="*/ 650445 w 7467599"/>
              <a:gd name="connsiteY644" fmla="*/ 941988 h 6858000"/>
              <a:gd name="connsiteX645" fmla="*/ 531704 w 7467599"/>
              <a:gd name="connsiteY645" fmla="*/ 945632 h 6858000"/>
              <a:gd name="connsiteX646" fmla="*/ 382670 w 7467599"/>
              <a:gd name="connsiteY646" fmla="*/ 969720 h 6858000"/>
              <a:gd name="connsiteX647" fmla="*/ 274280 w 7467599"/>
              <a:gd name="connsiteY647" fmla="*/ 988771 h 6858000"/>
              <a:gd name="connsiteX648" fmla="*/ 1145750 w 7467599"/>
              <a:gd name="connsiteY648" fmla="*/ 898890 h 6858000"/>
              <a:gd name="connsiteX649" fmla="*/ 7465683 w 7467599"/>
              <a:gd name="connsiteY649" fmla="*/ 854709 h 6858000"/>
              <a:gd name="connsiteX650" fmla="*/ 7438546 w 7467599"/>
              <a:gd name="connsiteY650" fmla="*/ 879275 h 6858000"/>
              <a:gd name="connsiteX651" fmla="*/ 6997077 w 7467599"/>
              <a:gd name="connsiteY651" fmla="*/ 1216434 h 6858000"/>
              <a:gd name="connsiteX652" fmla="*/ 6956311 w 7467599"/>
              <a:gd name="connsiteY652" fmla="*/ 1239730 h 6858000"/>
              <a:gd name="connsiteX653" fmla="*/ 6780946 w 7467599"/>
              <a:gd name="connsiteY653" fmla="*/ 1352837 h 6858000"/>
              <a:gd name="connsiteX654" fmla="*/ 6856561 w 7467599"/>
              <a:gd name="connsiteY654" fmla="*/ 1321759 h 6858000"/>
              <a:gd name="connsiteX655" fmla="*/ 6929833 w 7467599"/>
              <a:gd name="connsiteY655" fmla="*/ 1291618 h 6858000"/>
              <a:gd name="connsiteX656" fmla="*/ 7142873 w 7467599"/>
              <a:gd name="connsiteY656" fmla="*/ 1160983 h 6858000"/>
              <a:gd name="connsiteX657" fmla="*/ 7361634 w 7467599"/>
              <a:gd name="connsiteY657" fmla="*/ 986418 h 6858000"/>
              <a:gd name="connsiteX658" fmla="*/ 7465683 w 7467599"/>
              <a:gd name="connsiteY658" fmla="*/ 854709 h 6858000"/>
              <a:gd name="connsiteX659" fmla="*/ 780024 w 7467599"/>
              <a:gd name="connsiteY659" fmla="*/ 848067 h 6858000"/>
              <a:gd name="connsiteX660" fmla="*/ 244448 w 7467599"/>
              <a:gd name="connsiteY660" fmla="*/ 962318 h 6858000"/>
              <a:gd name="connsiteX661" fmla="*/ 379638 w 7467599"/>
              <a:gd name="connsiteY661" fmla="*/ 940634 h 6858000"/>
              <a:gd name="connsiteX662" fmla="*/ 531910 w 7467599"/>
              <a:gd name="connsiteY662" fmla="*/ 916490 h 6858000"/>
              <a:gd name="connsiteX663" fmla="*/ 652980 w 7467599"/>
              <a:gd name="connsiteY663" fmla="*/ 912671 h 6858000"/>
              <a:gd name="connsiteX664" fmla="*/ 735747 w 7467599"/>
              <a:gd name="connsiteY664" fmla="*/ 911442 h 6858000"/>
              <a:gd name="connsiteX665" fmla="*/ 924570 w 7467599"/>
              <a:gd name="connsiteY665" fmla="*/ 891331 h 6858000"/>
              <a:gd name="connsiteX666" fmla="*/ 1120406 w 7467599"/>
              <a:gd name="connsiteY666" fmla="*/ 870718 h 6858000"/>
              <a:gd name="connsiteX667" fmla="*/ 1138574 w 7467599"/>
              <a:gd name="connsiteY667" fmla="*/ 869756 h 6858000"/>
              <a:gd name="connsiteX668" fmla="*/ 1196486 w 7467599"/>
              <a:gd name="connsiteY668" fmla="*/ 865929 h 6858000"/>
              <a:gd name="connsiteX669" fmla="*/ 780024 w 7467599"/>
              <a:gd name="connsiteY669" fmla="*/ 848067 h 6858000"/>
              <a:gd name="connsiteX670" fmla="*/ 864626 w 7467599"/>
              <a:gd name="connsiteY670" fmla="*/ 798165 h 6858000"/>
              <a:gd name="connsiteX671" fmla="*/ 1363255 w 7467599"/>
              <a:gd name="connsiteY671" fmla="*/ 826703 h 6858000"/>
              <a:gd name="connsiteX672" fmla="*/ 1334316 w 7467599"/>
              <a:gd name="connsiteY672" fmla="*/ 865992 h 6858000"/>
              <a:gd name="connsiteX673" fmla="*/ 249752 w 7467599"/>
              <a:gd name="connsiteY673" fmla="*/ 1045456 h 6858000"/>
              <a:gd name="connsiteX674" fmla="*/ 903434 w 7467599"/>
              <a:gd name="connsiteY674" fmla="*/ 1472077 h 6858000"/>
              <a:gd name="connsiteX675" fmla="*/ 905416 w 7467599"/>
              <a:gd name="connsiteY675" fmla="*/ 1471412 h 6858000"/>
              <a:gd name="connsiteX676" fmla="*/ 909723 w 7467599"/>
              <a:gd name="connsiteY676" fmla="*/ 1470572 h 6858000"/>
              <a:gd name="connsiteX677" fmla="*/ 1031431 w 7467599"/>
              <a:gd name="connsiteY677" fmla="*/ 1383886 h 6858000"/>
              <a:gd name="connsiteX678" fmla="*/ 1289785 w 7467599"/>
              <a:gd name="connsiteY678" fmla="*/ 1279799 h 6858000"/>
              <a:gd name="connsiteX679" fmla="*/ 2177218 w 7467599"/>
              <a:gd name="connsiteY679" fmla="*/ 1047874 h 6858000"/>
              <a:gd name="connsiteX680" fmla="*/ 2207165 w 7467599"/>
              <a:gd name="connsiteY680" fmla="*/ 1062034 h 6858000"/>
              <a:gd name="connsiteX681" fmla="*/ 1066581 w 7467599"/>
              <a:gd name="connsiteY681" fmla="*/ 1561380 h 6858000"/>
              <a:gd name="connsiteX682" fmla="*/ 1464570 w 7467599"/>
              <a:gd name="connsiteY682" fmla="*/ 1755168 h 6858000"/>
              <a:gd name="connsiteX683" fmla="*/ 1478045 w 7467599"/>
              <a:gd name="connsiteY683" fmla="*/ 1752268 h 6858000"/>
              <a:gd name="connsiteX684" fmla="*/ 2455159 w 7467599"/>
              <a:gd name="connsiteY684" fmla="*/ 1467551 h 6858000"/>
              <a:gd name="connsiteX685" fmla="*/ 2434329 w 7467599"/>
              <a:gd name="connsiteY685" fmla="*/ 1507835 h 6858000"/>
              <a:gd name="connsiteX686" fmla="*/ 1602558 w 7467599"/>
              <a:gd name="connsiteY686" fmla="*/ 1817686 h 6858000"/>
              <a:gd name="connsiteX687" fmla="*/ 1813032 w 7467599"/>
              <a:gd name="connsiteY687" fmla="*/ 1907790 h 6858000"/>
              <a:gd name="connsiteX688" fmla="*/ 1825820 w 7467599"/>
              <a:gd name="connsiteY688" fmla="*/ 1910729 h 6858000"/>
              <a:gd name="connsiteX689" fmla="*/ 2240037 w 7467599"/>
              <a:gd name="connsiteY689" fmla="*/ 2209505 h 6858000"/>
              <a:gd name="connsiteX690" fmla="*/ 2643461 w 7467599"/>
              <a:gd name="connsiteY690" fmla="*/ 2806833 h 6858000"/>
              <a:gd name="connsiteX691" fmla="*/ 2639928 w 7467599"/>
              <a:gd name="connsiteY691" fmla="*/ 2826907 h 6858000"/>
              <a:gd name="connsiteX692" fmla="*/ 2566144 w 7467599"/>
              <a:gd name="connsiteY692" fmla="*/ 2850663 h 6858000"/>
              <a:gd name="connsiteX693" fmla="*/ 1747635 w 7467599"/>
              <a:gd name="connsiteY693" fmla="*/ 1959003 h 6858000"/>
              <a:gd name="connsiteX694" fmla="*/ 1068496 w 7467599"/>
              <a:gd name="connsiteY694" fmla="*/ 1647747 h 6858000"/>
              <a:gd name="connsiteX695" fmla="*/ 1118350 w 7467599"/>
              <a:gd name="connsiteY695" fmla="*/ 1816112 h 6858000"/>
              <a:gd name="connsiteX696" fmla="*/ 1123023 w 7467599"/>
              <a:gd name="connsiteY696" fmla="*/ 1815776 h 6858000"/>
              <a:gd name="connsiteX697" fmla="*/ 1675420 w 7467599"/>
              <a:gd name="connsiteY697" fmla="*/ 2344799 h 6858000"/>
              <a:gd name="connsiteX698" fmla="*/ 1598831 w 7467599"/>
              <a:gd name="connsiteY698" fmla="*/ 2389634 h 6858000"/>
              <a:gd name="connsiteX699" fmla="*/ 1218557 w 7467599"/>
              <a:gd name="connsiteY699" fmla="*/ 2077708 h 6858000"/>
              <a:gd name="connsiteX700" fmla="*/ 1197158 w 7467599"/>
              <a:gd name="connsiteY700" fmla="*/ 2378596 h 6858000"/>
              <a:gd name="connsiteX701" fmla="*/ 1093250 w 7467599"/>
              <a:gd name="connsiteY701" fmla="*/ 3023919 h 6858000"/>
              <a:gd name="connsiteX702" fmla="*/ 1005233 w 7467599"/>
              <a:gd name="connsiteY702" fmla="*/ 3051849 h 6858000"/>
              <a:gd name="connsiteX703" fmla="*/ 886617 w 7467599"/>
              <a:gd name="connsiteY703" fmla="*/ 2316769 h 6858000"/>
              <a:gd name="connsiteX704" fmla="*/ 963207 w 7467599"/>
              <a:gd name="connsiteY704" fmla="*/ 2039972 h 6858000"/>
              <a:gd name="connsiteX705" fmla="*/ 933153 w 7467599"/>
              <a:gd name="connsiteY705" fmla="*/ 1576445 h 6858000"/>
              <a:gd name="connsiteX706" fmla="*/ 426074 w 7467599"/>
              <a:gd name="connsiteY706" fmla="*/ 1274012 h 6858000"/>
              <a:gd name="connsiteX707" fmla="*/ 624741 w 7467599"/>
              <a:gd name="connsiteY707" fmla="*/ 2204405 h 6858000"/>
              <a:gd name="connsiteX708" fmla="*/ 537813 w 7467599"/>
              <a:gd name="connsiteY708" fmla="*/ 2233836 h 6858000"/>
              <a:gd name="connsiteX709" fmla="*/ 257138 w 7467599"/>
              <a:gd name="connsiteY709" fmla="*/ 1542201 h 6858000"/>
              <a:gd name="connsiteX710" fmla="*/ 234060 w 7467599"/>
              <a:gd name="connsiteY710" fmla="*/ 1136957 h 6858000"/>
              <a:gd name="connsiteX711" fmla="*/ 80064 w 7467599"/>
              <a:gd name="connsiteY711" fmla="*/ 1017843 h 6858000"/>
              <a:gd name="connsiteX712" fmla="*/ 0 w 7467599"/>
              <a:gd name="connsiteY712" fmla="*/ 950118 h 6858000"/>
              <a:gd name="connsiteX713" fmla="*/ 0 w 7467599"/>
              <a:gd name="connsiteY713" fmla="*/ 833497 h 6858000"/>
              <a:gd name="connsiteX714" fmla="*/ 146566 w 7467599"/>
              <a:gd name="connsiteY714" fmla="*/ 963061 h 6858000"/>
              <a:gd name="connsiteX715" fmla="*/ 165246 w 7467599"/>
              <a:gd name="connsiteY715" fmla="*/ 957147 h 6858000"/>
              <a:gd name="connsiteX716" fmla="*/ 698103 w 7467599"/>
              <a:gd name="connsiteY716" fmla="*/ 805191 h 6858000"/>
              <a:gd name="connsiteX717" fmla="*/ 864626 w 7467599"/>
              <a:gd name="connsiteY717" fmla="*/ 798165 h 6858000"/>
              <a:gd name="connsiteX718" fmla="*/ 4199703 w 7467599"/>
              <a:gd name="connsiteY718" fmla="*/ 777000 h 6858000"/>
              <a:gd name="connsiteX719" fmla="*/ 4197598 w 7467599"/>
              <a:gd name="connsiteY719" fmla="*/ 794136 h 6858000"/>
              <a:gd name="connsiteX720" fmla="*/ 4191665 w 7467599"/>
              <a:gd name="connsiteY720" fmla="*/ 843129 h 6858000"/>
              <a:gd name="connsiteX721" fmla="*/ 4185451 w 7467599"/>
              <a:gd name="connsiteY721" fmla="*/ 1005313 h 6858000"/>
              <a:gd name="connsiteX722" fmla="*/ 4212581 w 7467599"/>
              <a:gd name="connsiteY722" fmla="*/ 1614896 h 6858000"/>
              <a:gd name="connsiteX723" fmla="*/ 4215305 w 7467599"/>
              <a:gd name="connsiteY723" fmla="*/ 1632791 h 6858000"/>
              <a:gd name="connsiteX724" fmla="*/ 4222290 w 7467599"/>
              <a:gd name="connsiteY724" fmla="*/ 1680170 h 6858000"/>
              <a:gd name="connsiteX725" fmla="*/ 4223242 w 7467599"/>
              <a:gd name="connsiteY725" fmla="*/ 1649028 h 6858000"/>
              <a:gd name="connsiteX726" fmla="*/ 4207286 w 7467599"/>
              <a:gd name="connsiteY726" fmla="*/ 871628 h 6858000"/>
              <a:gd name="connsiteX727" fmla="*/ 4205403 w 7467599"/>
              <a:gd name="connsiteY727" fmla="*/ 850229 h 6858000"/>
              <a:gd name="connsiteX728" fmla="*/ 4199703 w 7467599"/>
              <a:gd name="connsiteY728" fmla="*/ 777000 h 6858000"/>
              <a:gd name="connsiteX729" fmla="*/ 4226818 w 7467599"/>
              <a:gd name="connsiteY729" fmla="*/ 764662 h 6858000"/>
              <a:gd name="connsiteX730" fmla="*/ 4232869 w 7467599"/>
              <a:gd name="connsiteY730" fmla="*/ 847698 h 6858000"/>
              <a:gd name="connsiteX731" fmla="*/ 4234752 w 7467599"/>
              <a:gd name="connsiteY731" fmla="*/ 869097 h 6858000"/>
              <a:gd name="connsiteX732" fmla="*/ 4251680 w 7467599"/>
              <a:gd name="connsiteY732" fmla="*/ 1619865 h 6858000"/>
              <a:gd name="connsiteX733" fmla="*/ 4226818 w 7467599"/>
              <a:gd name="connsiteY733" fmla="*/ 764662 h 6858000"/>
              <a:gd name="connsiteX734" fmla="*/ 4173680 w 7467599"/>
              <a:gd name="connsiteY734" fmla="*/ 630137 h 6858000"/>
              <a:gd name="connsiteX735" fmla="*/ 4185694 w 7467599"/>
              <a:gd name="connsiteY735" fmla="*/ 1626691 h 6858000"/>
              <a:gd name="connsiteX736" fmla="*/ 4184421 w 7467599"/>
              <a:gd name="connsiteY736" fmla="*/ 1619067 h 6858000"/>
              <a:gd name="connsiteX737" fmla="*/ 4157268 w 7467599"/>
              <a:gd name="connsiteY737" fmla="*/ 1004967 h 6858000"/>
              <a:gd name="connsiteX738" fmla="*/ 4163864 w 7467599"/>
              <a:gd name="connsiteY738" fmla="*/ 840369 h 6858000"/>
              <a:gd name="connsiteX739" fmla="*/ 4170028 w 7467599"/>
              <a:gd name="connsiteY739" fmla="*/ 790831 h 6858000"/>
              <a:gd name="connsiteX740" fmla="*/ 4173680 w 7467599"/>
              <a:gd name="connsiteY740" fmla="*/ 630137 h 6858000"/>
              <a:gd name="connsiteX741" fmla="*/ 6766995 w 7467599"/>
              <a:gd name="connsiteY741" fmla="*/ 623931 h 6858000"/>
              <a:gd name="connsiteX742" fmla="*/ 6688928 w 7467599"/>
              <a:gd name="connsiteY742" fmla="*/ 662344 h 6858000"/>
              <a:gd name="connsiteX743" fmla="*/ 6242146 w 7467599"/>
              <a:gd name="connsiteY743" fmla="*/ 818916 h 6858000"/>
              <a:gd name="connsiteX744" fmla="*/ 5774482 w 7467599"/>
              <a:gd name="connsiteY744" fmla="*/ 1111507 h 6858000"/>
              <a:gd name="connsiteX745" fmla="*/ 5946891 w 7467599"/>
              <a:gd name="connsiteY745" fmla="*/ 1035777 h 6858000"/>
              <a:gd name="connsiteX746" fmla="*/ 5961493 w 7467599"/>
              <a:gd name="connsiteY746" fmla="*/ 1027151 h 6858000"/>
              <a:gd name="connsiteX747" fmla="*/ 6379936 w 7467599"/>
              <a:gd name="connsiteY747" fmla="*/ 817377 h 6858000"/>
              <a:gd name="connsiteX748" fmla="*/ 6766995 w 7467599"/>
              <a:gd name="connsiteY748" fmla="*/ 623931 h 6858000"/>
              <a:gd name="connsiteX749" fmla="*/ 6054903 w 7467599"/>
              <a:gd name="connsiteY749" fmla="*/ 584486 h 6858000"/>
              <a:gd name="connsiteX750" fmla="*/ 5933977 w 7467599"/>
              <a:gd name="connsiteY750" fmla="*/ 772788 h 6858000"/>
              <a:gd name="connsiteX751" fmla="*/ 5751180 w 7467599"/>
              <a:gd name="connsiteY751" fmla="*/ 1070739 h 6858000"/>
              <a:gd name="connsiteX752" fmla="*/ 6010777 w 7467599"/>
              <a:gd name="connsiteY752" fmla="*/ 693281 h 6858000"/>
              <a:gd name="connsiteX753" fmla="*/ 5408087 w 7467599"/>
              <a:gd name="connsiteY753" fmla="*/ 518596 h 6858000"/>
              <a:gd name="connsiteX754" fmla="*/ 5155064 w 7467599"/>
              <a:gd name="connsiteY754" fmla="*/ 567273 h 6858000"/>
              <a:gd name="connsiteX755" fmla="*/ 4639842 w 7467599"/>
              <a:gd name="connsiteY755" fmla="*/ 809468 h 6858000"/>
              <a:gd name="connsiteX756" fmla="*/ 4642254 w 7467599"/>
              <a:gd name="connsiteY756" fmla="*/ 809848 h 6858000"/>
              <a:gd name="connsiteX757" fmla="*/ 5189832 w 7467599"/>
              <a:gd name="connsiteY757" fmla="*/ 596159 h 6858000"/>
              <a:gd name="connsiteX758" fmla="*/ 5540123 w 7467599"/>
              <a:gd name="connsiteY758" fmla="*/ 501747 h 6858000"/>
              <a:gd name="connsiteX759" fmla="*/ 5198436 w 7467599"/>
              <a:gd name="connsiteY759" fmla="*/ 622979 h 6858000"/>
              <a:gd name="connsiteX760" fmla="*/ 4692507 w 7467599"/>
              <a:gd name="connsiteY760" fmla="*/ 818889 h 6858000"/>
              <a:gd name="connsiteX761" fmla="*/ 4693833 w 7467599"/>
              <a:gd name="connsiteY761" fmla="*/ 818810 h 6858000"/>
              <a:gd name="connsiteX762" fmla="*/ 5540123 w 7467599"/>
              <a:gd name="connsiteY762" fmla="*/ 501747 h 6858000"/>
              <a:gd name="connsiteX763" fmla="*/ 6078298 w 7467599"/>
              <a:gd name="connsiteY763" fmla="*/ 488163 h 6858000"/>
              <a:gd name="connsiteX764" fmla="*/ 5894338 w 7467599"/>
              <a:gd name="connsiteY764" fmla="*/ 734118 h 6858000"/>
              <a:gd name="connsiteX765" fmla="*/ 5880179 w 7467599"/>
              <a:gd name="connsiteY765" fmla="*/ 753877 h 6858000"/>
              <a:gd name="connsiteX766" fmla="*/ 5805242 w 7467599"/>
              <a:gd name="connsiteY766" fmla="*/ 867004 h 6858000"/>
              <a:gd name="connsiteX767" fmla="*/ 5737793 w 7467599"/>
              <a:gd name="connsiteY767" fmla="*/ 1035452 h 6858000"/>
              <a:gd name="connsiteX768" fmla="*/ 5910716 w 7467599"/>
              <a:gd name="connsiteY768" fmla="*/ 757788 h 6858000"/>
              <a:gd name="connsiteX769" fmla="*/ 6078298 w 7467599"/>
              <a:gd name="connsiteY769" fmla="*/ 488163 h 6858000"/>
              <a:gd name="connsiteX770" fmla="*/ 5634706 w 7467599"/>
              <a:gd name="connsiteY770" fmla="*/ 485136 h 6858000"/>
              <a:gd name="connsiteX771" fmla="*/ 4790707 w 7467599"/>
              <a:gd name="connsiteY771" fmla="*/ 825701 h 6858000"/>
              <a:gd name="connsiteX772" fmla="*/ 5634706 w 7467599"/>
              <a:gd name="connsiteY772" fmla="*/ 485136 h 6858000"/>
              <a:gd name="connsiteX773" fmla="*/ 7161688 w 7467599"/>
              <a:gd name="connsiteY773" fmla="*/ 483936 h 6858000"/>
              <a:gd name="connsiteX774" fmla="*/ 6898489 w 7467599"/>
              <a:gd name="connsiteY774" fmla="*/ 661575 h 6858000"/>
              <a:gd name="connsiteX775" fmla="*/ 6314239 w 7467599"/>
              <a:gd name="connsiteY775" fmla="*/ 996875 h 6858000"/>
              <a:gd name="connsiteX776" fmla="*/ 5836909 w 7467599"/>
              <a:gd name="connsiteY776" fmla="*/ 1145020 h 6858000"/>
              <a:gd name="connsiteX777" fmla="*/ 5950726 w 7467599"/>
              <a:gd name="connsiteY777" fmla="*/ 1163586 h 6858000"/>
              <a:gd name="connsiteX778" fmla="*/ 6395950 w 7467599"/>
              <a:gd name="connsiteY778" fmla="*/ 990907 h 6858000"/>
              <a:gd name="connsiteX779" fmla="*/ 6924105 w 7467599"/>
              <a:gd name="connsiteY779" fmla="*/ 680145 h 6858000"/>
              <a:gd name="connsiteX780" fmla="*/ 7161688 w 7467599"/>
              <a:gd name="connsiteY780" fmla="*/ 483936 h 6858000"/>
              <a:gd name="connsiteX781" fmla="*/ 6060143 w 7467599"/>
              <a:gd name="connsiteY781" fmla="*/ 465669 h 6858000"/>
              <a:gd name="connsiteX782" fmla="*/ 5702018 w 7467599"/>
              <a:gd name="connsiteY782" fmla="*/ 1062158 h 6858000"/>
              <a:gd name="connsiteX783" fmla="*/ 5747331 w 7467599"/>
              <a:gd name="connsiteY783" fmla="*/ 921679 h 6858000"/>
              <a:gd name="connsiteX784" fmla="*/ 5780423 w 7467599"/>
              <a:gd name="connsiteY784" fmla="*/ 852631 h 6858000"/>
              <a:gd name="connsiteX785" fmla="*/ 5857836 w 7467599"/>
              <a:gd name="connsiteY785" fmla="*/ 736692 h 6858000"/>
              <a:gd name="connsiteX786" fmla="*/ 5872000 w 7467599"/>
              <a:gd name="connsiteY786" fmla="*/ 716935 h 6858000"/>
              <a:gd name="connsiteX787" fmla="*/ 6060143 w 7467599"/>
              <a:gd name="connsiteY787" fmla="*/ 465669 h 6858000"/>
              <a:gd name="connsiteX788" fmla="*/ 7192093 w 7467599"/>
              <a:gd name="connsiteY788" fmla="*/ 422768 h 6858000"/>
              <a:gd name="connsiteX789" fmla="*/ 6978784 w 7467599"/>
              <a:gd name="connsiteY789" fmla="*/ 528178 h 6858000"/>
              <a:gd name="connsiteX790" fmla="*/ 6956354 w 7467599"/>
              <a:gd name="connsiteY790" fmla="*/ 543149 h 6858000"/>
              <a:gd name="connsiteX791" fmla="*/ 6392417 w 7467599"/>
              <a:gd name="connsiteY791" fmla="*/ 842623 h 6858000"/>
              <a:gd name="connsiteX792" fmla="*/ 5975763 w 7467599"/>
              <a:gd name="connsiteY792" fmla="*/ 1051220 h 6858000"/>
              <a:gd name="connsiteX793" fmla="*/ 5961169 w 7467599"/>
              <a:gd name="connsiteY793" fmla="*/ 1059849 h 6858000"/>
              <a:gd name="connsiteX794" fmla="*/ 5859887 w 7467599"/>
              <a:gd name="connsiteY794" fmla="*/ 1113543 h 6858000"/>
              <a:gd name="connsiteX795" fmla="*/ 6302297 w 7467599"/>
              <a:gd name="connsiteY795" fmla="*/ 971858 h 6858000"/>
              <a:gd name="connsiteX796" fmla="*/ 6883203 w 7467599"/>
              <a:gd name="connsiteY796" fmla="*/ 638368 h 6858000"/>
              <a:gd name="connsiteX797" fmla="*/ 7195051 w 7467599"/>
              <a:gd name="connsiteY797" fmla="*/ 423380 h 6858000"/>
              <a:gd name="connsiteX798" fmla="*/ 7192093 w 7467599"/>
              <a:gd name="connsiteY798" fmla="*/ 422768 h 6858000"/>
              <a:gd name="connsiteX799" fmla="*/ 3423767 w 7467599"/>
              <a:gd name="connsiteY799" fmla="*/ 416949 h 6858000"/>
              <a:gd name="connsiteX800" fmla="*/ 3137651 w 7467599"/>
              <a:gd name="connsiteY800" fmla="*/ 694330 h 6858000"/>
              <a:gd name="connsiteX801" fmla="*/ 3083601 w 7467599"/>
              <a:gd name="connsiteY801" fmla="*/ 759654 h 6858000"/>
              <a:gd name="connsiteX802" fmla="*/ 3570898 w 7467599"/>
              <a:gd name="connsiteY802" fmla="*/ 416143 h 6858000"/>
              <a:gd name="connsiteX803" fmla="*/ 3584723 w 7467599"/>
              <a:gd name="connsiteY803" fmla="*/ 534021 h 6858000"/>
              <a:gd name="connsiteX804" fmla="*/ 3568753 w 7467599"/>
              <a:gd name="connsiteY804" fmla="*/ 672115 h 6858000"/>
              <a:gd name="connsiteX805" fmla="*/ 3554698 w 7467599"/>
              <a:gd name="connsiteY805" fmla="*/ 769176 h 6858000"/>
              <a:gd name="connsiteX806" fmla="*/ 3584785 w 7467599"/>
              <a:gd name="connsiteY806" fmla="*/ 1060039 h 6858000"/>
              <a:gd name="connsiteX807" fmla="*/ 3686111 w 7467599"/>
              <a:gd name="connsiteY807" fmla="*/ 1511108 h 6858000"/>
              <a:gd name="connsiteX808" fmla="*/ 3627256 w 7467599"/>
              <a:gd name="connsiteY808" fmla="*/ 521768 h 6858000"/>
              <a:gd name="connsiteX809" fmla="*/ 3570898 w 7467599"/>
              <a:gd name="connsiteY809" fmla="*/ 416143 h 6858000"/>
              <a:gd name="connsiteX810" fmla="*/ 3542082 w 7467599"/>
              <a:gd name="connsiteY810" fmla="*/ 414244 h 6858000"/>
              <a:gd name="connsiteX811" fmla="*/ 3619024 w 7467599"/>
              <a:gd name="connsiteY811" fmla="*/ 1357811 h 6858000"/>
              <a:gd name="connsiteX812" fmla="*/ 3557713 w 7467599"/>
              <a:gd name="connsiteY812" fmla="*/ 1064671 h 6858000"/>
              <a:gd name="connsiteX813" fmla="*/ 3526897 w 7467599"/>
              <a:gd name="connsiteY813" fmla="*/ 766414 h 6858000"/>
              <a:gd name="connsiteX814" fmla="*/ 3541328 w 7467599"/>
              <a:gd name="connsiteY814" fmla="*/ 666939 h 6858000"/>
              <a:gd name="connsiteX815" fmla="*/ 3557093 w 7467599"/>
              <a:gd name="connsiteY815" fmla="*/ 533909 h 6858000"/>
              <a:gd name="connsiteX816" fmla="*/ 3542082 w 7467599"/>
              <a:gd name="connsiteY816" fmla="*/ 414244 h 6858000"/>
              <a:gd name="connsiteX817" fmla="*/ 3416401 w 7467599"/>
              <a:gd name="connsiteY817" fmla="*/ 388720 h 6858000"/>
              <a:gd name="connsiteX818" fmla="*/ 3135978 w 7467599"/>
              <a:gd name="connsiteY818" fmla="*/ 596411 h 6858000"/>
              <a:gd name="connsiteX819" fmla="*/ 3013287 w 7467599"/>
              <a:gd name="connsiteY819" fmla="*/ 790400 h 6858000"/>
              <a:gd name="connsiteX820" fmla="*/ 3002484 w 7467599"/>
              <a:gd name="connsiteY820" fmla="*/ 812869 h 6858000"/>
              <a:gd name="connsiteX821" fmla="*/ 3116089 w 7467599"/>
              <a:gd name="connsiteY821" fmla="*/ 676832 h 6858000"/>
              <a:gd name="connsiteX822" fmla="*/ 3416401 w 7467599"/>
              <a:gd name="connsiteY822" fmla="*/ 388720 h 6858000"/>
              <a:gd name="connsiteX823" fmla="*/ 1080985 w 7467599"/>
              <a:gd name="connsiteY823" fmla="*/ 239240 h 6858000"/>
              <a:gd name="connsiteX824" fmla="*/ 1012546 w 7467599"/>
              <a:gd name="connsiteY824" fmla="*/ 261367 h 6858000"/>
              <a:gd name="connsiteX825" fmla="*/ 702611 w 7467599"/>
              <a:gd name="connsiteY825" fmla="*/ 311272 h 6858000"/>
              <a:gd name="connsiteX826" fmla="*/ 423417 w 7467599"/>
              <a:gd name="connsiteY826" fmla="*/ 322112 h 6858000"/>
              <a:gd name="connsiteX827" fmla="*/ 336453 w 7467599"/>
              <a:gd name="connsiteY827" fmla="*/ 311882 h 6858000"/>
              <a:gd name="connsiteX828" fmla="*/ 221588 w 7467599"/>
              <a:gd name="connsiteY828" fmla="*/ 300516 h 6858000"/>
              <a:gd name="connsiteX829" fmla="*/ 686078 w 7467599"/>
              <a:gd name="connsiteY829" fmla="*/ 348434 h 6858000"/>
              <a:gd name="connsiteX830" fmla="*/ 1080985 w 7467599"/>
              <a:gd name="connsiteY830" fmla="*/ 239240 h 6858000"/>
              <a:gd name="connsiteX831" fmla="*/ 1180791 w 7467599"/>
              <a:gd name="connsiteY831" fmla="*/ 163079 h 6858000"/>
              <a:gd name="connsiteX832" fmla="*/ 1141254 w 7467599"/>
              <a:gd name="connsiteY832" fmla="*/ 171901 h 6858000"/>
              <a:gd name="connsiteX833" fmla="*/ 535339 w 7467599"/>
              <a:gd name="connsiteY833" fmla="*/ 257013 h 6858000"/>
              <a:gd name="connsiteX834" fmla="*/ 484065 w 7467599"/>
              <a:gd name="connsiteY834" fmla="*/ 257550 h 6858000"/>
              <a:gd name="connsiteX835" fmla="*/ 255803 w 7467599"/>
              <a:gd name="connsiteY835" fmla="*/ 271903 h 6858000"/>
              <a:gd name="connsiteX836" fmla="*/ 343667 w 7467599"/>
              <a:gd name="connsiteY836" fmla="*/ 282244 h 6858000"/>
              <a:gd name="connsiteX837" fmla="*/ 428830 w 7467599"/>
              <a:gd name="connsiteY837" fmla="*/ 292240 h 6858000"/>
              <a:gd name="connsiteX838" fmla="*/ 702090 w 7467599"/>
              <a:gd name="connsiteY838" fmla="*/ 281128 h 6858000"/>
              <a:gd name="connsiteX839" fmla="*/ 1006811 w 7467599"/>
              <a:gd name="connsiteY839" fmla="*/ 231951 h 6858000"/>
              <a:gd name="connsiteX840" fmla="*/ 1180791 w 7467599"/>
              <a:gd name="connsiteY840" fmla="*/ 163079 h 6858000"/>
              <a:gd name="connsiteX841" fmla="*/ 1220036 w 7467599"/>
              <a:gd name="connsiteY841" fmla="*/ 113829 h 6858000"/>
              <a:gd name="connsiteX842" fmla="*/ 1100631 w 7467599"/>
              <a:gd name="connsiteY842" fmla="*/ 146405 h 6858000"/>
              <a:gd name="connsiteX843" fmla="*/ 231198 w 7467599"/>
              <a:gd name="connsiteY843" fmla="*/ 247008 h 6858000"/>
              <a:gd name="connsiteX844" fmla="*/ 485703 w 7467599"/>
              <a:gd name="connsiteY844" fmla="*/ 228123 h 6858000"/>
              <a:gd name="connsiteX845" fmla="*/ 536614 w 7467599"/>
              <a:gd name="connsiteY845" fmla="*/ 227087 h 6858000"/>
              <a:gd name="connsiteX846" fmla="*/ 1136780 w 7467599"/>
              <a:gd name="connsiteY846" fmla="*/ 143093 h 6858000"/>
              <a:gd name="connsiteX847" fmla="*/ 1236851 w 7467599"/>
              <a:gd name="connsiteY847" fmla="*/ 114820 h 6858000"/>
              <a:gd name="connsiteX848" fmla="*/ 1220036 w 7467599"/>
              <a:gd name="connsiteY848" fmla="*/ 113829 h 6858000"/>
              <a:gd name="connsiteX849" fmla="*/ 1358387 w 7467599"/>
              <a:gd name="connsiteY849" fmla="*/ 64119 h 6858000"/>
              <a:gd name="connsiteX850" fmla="*/ 1375041 w 7467599"/>
              <a:gd name="connsiteY850" fmla="*/ 82568 h 6858000"/>
              <a:gd name="connsiteX851" fmla="*/ 79736 w 7467599"/>
              <a:gd name="connsiteY851" fmla="*/ 320931 h 6858000"/>
              <a:gd name="connsiteX852" fmla="*/ 0 w 7467599"/>
              <a:gd name="connsiteY852" fmla="*/ 330664 h 6858000"/>
              <a:gd name="connsiteX853" fmla="*/ 0 w 7467599"/>
              <a:gd name="connsiteY853" fmla="*/ 281632 h 6858000"/>
              <a:gd name="connsiteX854" fmla="*/ 59881 w 7467599"/>
              <a:gd name="connsiteY854" fmla="*/ 276561 h 6858000"/>
              <a:gd name="connsiteX855" fmla="*/ 77286 w 7467599"/>
              <a:gd name="connsiteY855" fmla="*/ 267764 h 6858000"/>
              <a:gd name="connsiteX856" fmla="*/ 1358387 w 7467599"/>
              <a:gd name="connsiteY856" fmla="*/ 64119 h 6858000"/>
              <a:gd name="connsiteX857" fmla="*/ 4371409 w 7467599"/>
              <a:gd name="connsiteY857" fmla="*/ 0 h 6858000"/>
              <a:gd name="connsiteX858" fmla="*/ 4491598 w 7467599"/>
              <a:gd name="connsiteY858" fmla="*/ 0 h 6858000"/>
              <a:gd name="connsiteX859" fmla="*/ 4526590 w 7467599"/>
              <a:gd name="connsiteY859" fmla="*/ 17650 h 6858000"/>
              <a:gd name="connsiteX860" fmla="*/ 4827392 w 7467599"/>
              <a:gd name="connsiteY860" fmla="*/ 69947 h 6858000"/>
              <a:gd name="connsiteX861" fmla="*/ 5487300 w 7467599"/>
              <a:gd name="connsiteY861" fmla="*/ 15192 h 6858000"/>
              <a:gd name="connsiteX862" fmla="*/ 4940613 w 7467599"/>
              <a:gd name="connsiteY862" fmla="*/ 41266 h 6858000"/>
              <a:gd name="connsiteX863" fmla="*/ 4658166 w 7467599"/>
              <a:gd name="connsiteY863" fmla="*/ 18583 h 6858000"/>
              <a:gd name="connsiteX864" fmla="*/ 4558758 w 7467599"/>
              <a:gd name="connsiteY864" fmla="*/ 0 h 6858000"/>
              <a:gd name="connsiteX865" fmla="*/ 4744865 w 7467599"/>
              <a:gd name="connsiteY865" fmla="*/ 0 h 6858000"/>
              <a:gd name="connsiteX866" fmla="*/ 4779716 w 7467599"/>
              <a:gd name="connsiteY866" fmla="*/ 4274 h 6858000"/>
              <a:gd name="connsiteX867" fmla="*/ 4942822 w 7467599"/>
              <a:gd name="connsiteY867" fmla="*/ 13232 h 6858000"/>
              <a:gd name="connsiteX868" fmla="*/ 5163302 w 7467599"/>
              <a:gd name="connsiteY868" fmla="*/ 12601 h 6858000"/>
              <a:gd name="connsiteX869" fmla="*/ 5364529 w 7467599"/>
              <a:gd name="connsiteY869" fmla="*/ 0 h 6858000"/>
              <a:gd name="connsiteX870" fmla="*/ 5819770 w 7467599"/>
              <a:gd name="connsiteY870" fmla="*/ 0 h 6858000"/>
              <a:gd name="connsiteX871" fmla="*/ 5667995 w 7467599"/>
              <a:gd name="connsiteY871" fmla="*/ 36772 h 6858000"/>
              <a:gd name="connsiteX872" fmla="*/ 4689402 w 7467599"/>
              <a:gd name="connsiteY872" fmla="*/ 131277 h 6858000"/>
              <a:gd name="connsiteX873" fmla="*/ 4450225 w 7467599"/>
              <a:gd name="connsiteY873" fmla="*/ 44983 h 6858000"/>
              <a:gd name="connsiteX874" fmla="*/ 3750597 w 7467599"/>
              <a:gd name="connsiteY874" fmla="*/ 0 h 6858000"/>
              <a:gd name="connsiteX875" fmla="*/ 3849101 w 7467599"/>
              <a:gd name="connsiteY875" fmla="*/ 0 h 6858000"/>
              <a:gd name="connsiteX876" fmla="*/ 3935138 w 7467599"/>
              <a:gd name="connsiteY876" fmla="*/ 117664 h 6858000"/>
              <a:gd name="connsiteX877" fmla="*/ 4524106 w 7467599"/>
              <a:gd name="connsiteY877" fmla="*/ 743734 h 6858000"/>
              <a:gd name="connsiteX878" fmla="*/ 4585056 w 7467599"/>
              <a:gd name="connsiteY878" fmla="*/ 795932 h 6858000"/>
              <a:gd name="connsiteX879" fmla="*/ 5061095 w 7467599"/>
              <a:gd name="connsiteY879" fmla="*/ 530713 h 6858000"/>
              <a:gd name="connsiteX880" fmla="*/ 5758427 w 7467599"/>
              <a:gd name="connsiteY880" fmla="*/ 399738 h 6858000"/>
              <a:gd name="connsiteX881" fmla="*/ 5743981 w 7467599"/>
              <a:gd name="connsiteY881" fmla="*/ 461219 h 6858000"/>
              <a:gd name="connsiteX882" fmla="*/ 4706389 w 7467599"/>
              <a:gd name="connsiteY882" fmla="*/ 895589 h 6858000"/>
              <a:gd name="connsiteX883" fmla="*/ 5295379 w 7467599"/>
              <a:gd name="connsiteY883" fmla="*/ 1298815 h 6858000"/>
              <a:gd name="connsiteX884" fmla="*/ 5647817 w 7467599"/>
              <a:gd name="connsiteY884" fmla="*/ 1146081 h 6858000"/>
              <a:gd name="connsiteX885" fmla="*/ 6172028 w 7467599"/>
              <a:gd name="connsiteY885" fmla="*/ 310883 h 6858000"/>
              <a:gd name="connsiteX886" fmla="*/ 6195334 w 7467599"/>
              <a:gd name="connsiteY886" fmla="*/ 318176 h 6858000"/>
              <a:gd name="connsiteX887" fmla="*/ 5912663 w 7467599"/>
              <a:gd name="connsiteY887" fmla="*/ 935661 h 6858000"/>
              <a:gd name="connsiteX888" fmla="*/ 5792594 w 7467599"/>
              <a:gd name="connsiteY888" fmla="*/ 1070245 h 6858000"/>
              <a:gd name="connsiteX889" fmla="*/ 6144434 w 7467599"/>
              <a:gd name="connsiteY889" fmla="*/ 815534 h 6858000"/>
              <a:gd name="connsiteX890" fmla="*/ 6980146 w 7467599"/>
              <a:gd name="connsiteY890" fmla="*/ 465665 h 6858000"/>
              <a:gd name="connsiteX891" fmla="*/ 7309161 w 7467599"/>
              <a:gd name="connsiteY891" fmla="*/ 350012 h 6858000"/>
              <a:gd name="connsiteX892" fmla="*/ 7301136 w 7467599"/>
              <a:gd name="connsiteY892" fmla="*/ 382666 h 6858000"/>
              <a:gd name="connsiteX893" fmla="*/ 6364248 w 7467599"/>
              <a:gd name="connsiteY893" fmla="*/ 1056676 h 6858000"/>
              <a:gd name="connsiteX894" fmla="*/ 5837199 w 7467599"/>
              <a:gd name="connsiteY894" fmla="*/ 1229477 h 6858000"/>
              <a:gd name="connsiteX895" fmla="*/ 5556396 w 7467599"/>
              <a:gd name="connsiteY895" fmla="*/ 1263181 h 6858000"/>
              <a:gd name="connsiteX896" fmla="*/ 5358975 w 7467599"/>
              <a:gd name="connsiteY896" fmla="*/ 1334114 h 6858000"/>
              <a:gd name="connsiteX897" fmla="*/ 6108181 w 7467599"/>
              <a:gd name="connsiteY897" fmla="*/ 1687356 h 6858000"/>
              <a:gd name="connsiteX898" fmla="*/ 6114862 w 7467599"/>
              <a:gd name="connsiteY898" fmla="*/ 1683743 h 6858000"/>
              <a:gd name="connsiteX899" fmla="*/ 6626509 w 7467599"/>
              <a:gd name="connsiteY899" fmla="*/ 1443899 h 6858000"/>
              <a:gd name="connsiteX900" fmla="*/ 6635945 w 7467599"/>
              <a:gd name="connsiteY900" fmla="*/ 1429225 h 6858000"/>
              <a:gd name="connsiteX901" fmla="*/ 7443179 w 7467599"/>
              <a:gd name="connsiteY901" fmla="*/ 789523 h 6858000"/>
              <a:gd name="connsiteX902" fmla="*/ 7467599 w 7467599"/>
              <a:gd name="connsiteY902" fmla="*/ 769876 h 6858000"/>
              <a:gd name="connsiteX903" fmla="*/ 7467599 w 7467599"/>
              <a:gd name="connsiteY903" fmla="*/ 802845 h 6858000"/>
              <a:gd name="connsiteX904" fmla="*/ 7449157 w 7467599"/>
              <a:gd name="connsiteY904" fmla="*/ 821317 h 6858000"/>
              <a:gd name="connsiteX905" fmla="*/ 7392997 w 7467599"/>
              <a:gd name="connsiteY905" fmla="*/ 877374 h 6858000"/>
              <a:gd name="connsiteX906" fmla="*/ 6748525 w 7467599"/>
              <a:gd name="connsiteY906" fmla="*/ 1344259 h 6858000"/>
              <a:gd name="connsiteX907" fmla="*/ 6942577 w 7467599"/>
              <a:gd name="connsiteY907" fmla="*/ 1215889 h 6858000"/>
              <a:gd name="connsiteX908" fmla="*/ 6982799 w 7467599"/>
              <a:gd name="connsiteY908" fmla="*/ 1192361 h 6858000"/>
              <a:gd name="connsiteX909" fmla="*/ 7420236 w 7467599"/>
              <a:gd name="connsiteY909" fmla="*/ 858646 h 6858000"/>
              <a:gd name="connsiteX910" fmla="*/ 7467599 w 7467599"/>
              <a:gd name="connsiteY910" fmla="*/ 810414 h 6858000"/>
              <a:gd name="connsiteX911" fmla="*/ 7467599 w 7467599"/>
              <a:gd name="connsiteY911" fmla="*/ 916439 h 6858000"/>
              <a:gd name="connsiteX912" fmla="*/ 7426229 w 7467599"/>
              <a:gd name="connsiteY912" fmla="*/ 982925 h 6858000"/>
              <a:gd name="connsiteX913" fmla="*/ 6665083 w 7467599"/>
              <a:gd name="connsiteY913" fmla="*/ 1469889 h 6858000"/>
              <a:gd name="connsiteX914" fmla="*/ 6199335 w 7467599"/>
              <a:gd name="connsiteY914" fmla="*/ 1721439 h 6858000"/>
              <a:gd name="connsiteX915" fmla="*/ 6367512 w 7467599"/>
              <a:gd name="connsiteY915" fmla="*/ 1780406 h 6858000"/>
              <a:gd name="connsiteX916" fmla="*/ 7046837 w 7467599"/>
              <a:gd name="connsiteY916" fmla="*/ 1944400 h 6858000"/>
              <a:gd name="connsiteX917" fmla="*/ 7058765 w 7467599"/>
              <a:gd name="connsiteY917" fmla="*/ 1931422 h 6858000"/>
              <a:gd name="connsiteX918" fmla="*/ 7407587 w 7467599"/>
              <a:gd name="connsiteY918" fmla="*/ 1574357 h 6858000"/>
              <a:gd name="connsiteX919" fmla="*/ 7467599 w 7467599"/>
              <a:gd name="connsiteY919" fmla="*/ 1537429 h 6858000"/>
              <a:gd name="connsiteX920" fmla="*/ 7467599 w 7467599"/>
              <a:gd name="connsiteY920" fmla="*/ 1589108 h 6858000"/>
              <a:gd name="connsiteX921" fmla="*/ 7387704 w 7467599"/>
              <a:gd name="connsiteY921" fmla="*/ 1640352 h 6858000"/>
              <a:gd name="connsiteX922" fmla="*/ 7124802 w 7467599"/>
              <a:gd name="connsiteY922" fmla="*/ 1900149 h 6858000"/>
              <a:gd name="connsiteX923" fmla="*/ 7221925 w 7467599"/>
              <a:gd name="connsiteY923" fmla="*/ 1822808 h 6858000"/>
              <a:gd name="connsiteX924" fmla="*/ 7331462 w 7467599"/>
              <a:gd name="connsiteY924" fmla="*/ 1735914 h 6858000"/>
              <a:gd name="connsiteX925" fmla="*/ 7426415 w 7467599"/>
              <a:gd name="connsiteY925" fmla="*/ 1678902 h 6858000"/>
              <a:gd name="connsiteX926" fmla="*/ 7467599 w 7467599"/>
              <a:gd name="connsiteY926" fmla="*/ 1655121 h 6858000"/>
              <a:gd name="connsiteX927" fmla="*/ 7467599 w 7467599"/>
              <a:gd name="connsiteY927" fmla="*/ 1686869 h 6858000"/>
              <a:gd name="connsiteX928" fmla="*/ 7439371 w 7467599"/>
              <a:gd name="connsiteY928" fmla="*/ 1703058 h 6858000"/>
              <a:gd name="connsiteX929" fmla="*/ 7346196 w 7467599"/>
              <a:gd name="connsiteY929" fmla="*/ 1758893 h 6858000"/>
              <a:gd name="connsiteX930" fmla="*/ 7239220 w 7467599"/>
              <a:gd name="connsiteY930" fmla="*/ 1844299 h 6858000"/>
              <a:gd name="connsiteX931" fmla="*/ 7162203 w 7467599"/>
              <a:gd name="connsiteY931" fmla="*/ 1907617 h 6858000"/>
              <a:gd name="connsiteX932" fmla="*/ 7429174 w 7467599"/>
              <a:gd name="connsiteY932" fmla="*/ 1786372 h 6858000"/>
              <a:gd name="connsiteX933" fmla="*/ 7467599 w 7467599"/>
              <a:gd name="connsiteY933" fmla="*/ 1759693 h 6858000"/>
              <a:gd name="connsiteX934" fmla="*/ 7467599 w 7467599"/>
              <a:gd name="connsiteY934" fmla="*/ 1809459 h 6858000"/>
              <a:gd name="connsiteX935" fmla="*/ 7396961 w 7467599"/>
              <a:gd name="connsiteY935" fmla="*/ 1857561 h 6858000"/>
              <a:gd name="connsiteX936" fmla="*/ 7171548 w 7467599"/>
              <a:gd name="connsiteY936" fmla="*/ 1963079 h 6858000"/>
              <a:gd name="connsiteX937" fmla="*/ 7467599 w 7467599"/>
              <a:gd name="connsiteY937" fmla="*/ 1990579 h 6858000"/>
              <a:gd name="connsiteX938" fmla="*/ 7467599 w 7467599"/>
              <a:gd name="connsiteY938" fmla="*/ 2065582 h 6858000"/>
              <a:gd name="connsiteX939" fmla="*/ 7429517 w 7467599"/>
              <a:gd name="connsiteY939" fmla="*/ 2063926 h 6858000"/>
              <a:gd name="connsiteX940" fmla="*/ 7467599 w 7467599"/>
              <a:gd name="connsiteY940" fmla="*/ 2085104 h 6858000"/>
              <a:gd name="connsiteX941" fmla="*/ 7467599 w 7467599"/>
              <a:gd name="connsiteY941" fmla="*/ 2178471 h 6858000"/>
              <a:gd name="connsiteX942" fmla="*/ 7360954 w 7467599"/>
              <a:gd name="connsiteY942" fmla="*/ 2122457 h 6858000"/>
              <a:gd name="connsiteX943" fmla="*/ 7467599 w 7467599"/>
              <a:gd name="connsiteY943" fmla="*/ 2196158 h 6858000"/>
              <a:gd name="connsiteX944" fmla="*/ 7467599 w 7467599"/>
              <a:gd name="connsiteY944" fmla="*/ 2230374 h 6858000"/>
              <a:gd name="connsiteX945" fmla="*/ 7316836 w 7467599"/>
              <a:gd name="connsiteY945" fmla="*/ 2126309 h 6858000"/>
              <a:gd name="connsiteX946" fmla="*/ 7450049 w 7467599"/>
              <a:gd name="connsiteY946" fmla="*/ 2262541 h 6858000"/>
              <a:gd name="connsiteX947" fmla="*/ 7467599 w 7467599"/>
              <a:gd name="connsiteY947" fmla="*/ 2275857 h 6858000"/>
              <a:gd name="connsiteX948" fmla="*/ 7467599 w 7467599"/>
              <a:gd name="connsiteY948" fmla="*/ 2377131 h 6858000"/>
              <a:gd name="connsiteX949" fmla="*/ 7431400 w 7467599"/>
              <a:gd name="connsiteY949" fmla="*/ 2349925 h 6858000"/>
              <a:gd name="connsiteX950" fmla="*/ 7205763 w 7467599"/>
              <a:gd name="connsiteY950" fmla="*/ 2041945 h 6858000"/>
              <a:gd name="connsiteX951" fmla="*/ 6837366 w 7467599"/>
              <a:gd name="connsiteY951" fmla="*/ 1984479 h 6858000"/>
              <a:gd name="connsiteX952" fmla="*/ 7263596 w 7467599"/>
              <a:gd name="connsiteY952" fmla="*/ 3153822 h 6858000"/>
              <a:gd name="connsiteX953" fmla="*/ 7202157 w 7467599"/>
              <a:gd name="connsiteY953" fmla="*/ 3203134 h 6858000"/>
              <a:gd name="connsiteX954" fmla="*/ 6716029 w 7467599"/>
              <a:gd name="connsiteY954" fmla="*/ 1973028 h 6858000"/>
              <a:gd name="connsiteX955" fmla="*/ 6722353 w 7467599"/>
              <a:gd name="connsiteY955" fmla="*/ 1959605 h 6858000"/>
              <a:gd name="connsiteX956" fmla="*/ 6326250 w 7467599"/>
              <a:gd name="connsiteY956" fmla="*/ 1850495 h 6858000"/>
              <a:gd name="connsiteX957" fmla="*/ 5665559 w 7467599"/>
              <a:gd name="connsiteY957" fmla="*/ 1586232 h 6858000"/>
              <a:gd name="connsiteX958" fmla="*/ 5776298 w 7467599"/>
              <a:gd name="connsiteY958" fmla="*/ 1913175 h 6858000"/>
              <a:gd name="connsiteX959" fmla="*/ 5783413 w 7467599"/>
              <a:gd name="connsiteY959" fmla="*/ 1920694 h 6858000"/>
              <a:gd name="connsiteX960" fmla="*/ 5794507 w 7467599"/>
              <a:gd name="connsiteY960" fmla="*/ 1911226 h 6858000"/>
              <a:gd name="connsiteX961" fmla="*/ 6534534 w 7467599"/>
              <a:gd name="connsiteY961" fmla="*/ 2442781 h 6858000"/>
              <a:gd name="connsiteX962" fmla="*/ 6487262 w 7467599"/>
              <a:gd name="connsiteY962" fmla="*/ 2510325 h 6858000"/>
              <a:gd name="connsiteX963" fmla="*/ 5846894 w 7467599"/>
              <a:gd name="connsiteY963" fmla="*/ 2105302 h 6858000"/>
              <a:gd name="connsiteX964" fmla="*/ 5711336 w 7467599"/>
              <a:gd name="connsiteY964" fmla="*/ 2805672 h 6858000"/>
              <a:gd name="connsiteX965" fmla="*/ 5482430 w 7467599"/>
              <a:gd name="connsiteY965" fmla="*/ 3151701 h 6858000"/>
              <a:gd name="connsiteX966" fmla="*/ 5472081 w 7467599"/>
              <a:gd name="connsiteY966" fmla="*/ 3135084 h 6858000"/>
              <a:gd name="connsiteX967" fmla="*/ 5657481 w 7467599"/>
              <a:gd name="connsiteY967" fmla="*/ 2155807 h 6858000"/>
              <a:gd name="connsiteX968" fmla="*/ 5714859 w 7467599"/>
              <a:gd name="connsiteY968" fmla="*/ 1962486 h 6858000"/>
              <a:gd name="connsiteX969" fmla="*/ 5715008 w 7467599"/>
              <a:gd name="connsiteY969" fmla="*/ 1960615 h 6858000"/>
              <a:gd name="connsiteX970" fmla="*/ 5715514 w 7467599"/>
              <a:gd name="connsiteY970" fmla="*/ 1951821 h 6858000"/>
              <a:gd name="connsiteX971" fmla="*/ 5589840 w 7467599"/>
              <a:gd name="connsiteY971" fmla="*/ 1556749 h 6858000"/>
              <a:gd name="connsiteX972" fmla="*/ 5590660 w 7467599"/>
              <a:gd name="connsiteY972" fmla="*/ 1548729 h 6858000"/>
              <a:gd name="connsiteX973" fmla="*/ 4801757 w 7467599"/>
              <a:gd name="connsiteY973" fmla="*/ 1071804 h 6858000"/>
              <a:gd name="connsiteX974" fmla="*/ 5034288 w 7467599"/>
              <a:gd name="connsiteY974" fmla="*/ 1585512 h 6858000"/>
              <a:gd name="connsiteX975" fmla="*/ 5216991 w 7467599"/>
              <a:gd name="connsiteY975" fmla="*/ 2432858 h 6858000"/>
              <a:gd name="connsiteX976" fmla="*/ 5163323 w 7467599"/>
              <a:gd name="connsiteY976" fmla="*/ 2495762 h 6858000"/>
              <a:gd name="connsiteX977" fmla="*/ 4863045 w 7467599"/>
              <a:gd name="connsiteY977" fmla="*/ 1872898 h 6858000"/>
              <a:gd name="connsiteX978" fmla="*/ 4738409 w 7467599"/>
              <a:gd name="connsiteY978" fmla="*/ 1288346 h 6858000"/>
              <a:gd name="connsiteX979" fmla="*/ 4594174 w 7467599"/>
              <a:gd name="connsiteY979" fmla="*/ 1540820 h 6858000"/>
              <a:gd name="connsiteX980" fmla="*/ 4466689 w 7467599"/>
              <a:gd name="connsiteY980" fmla="*/ 1688355 h 6858000"/>
              <a:gd name="connsiteX981" fmla="*/ 4453356 w 7467599"/>
              <a:gd name="connsiteY981" fmla="*/ 1683354 h 6858000"/>
              <a:gd name="connsiteX982" fmla="*/ 4550464 w 7467599"/>
              <a:gd name="connsiteY982" fmla="*/ 1336896 h 6858000"/>
              <a:gd name="connsiteX983" fmla="*/ 4754248 w 7467599"/>
              <a:gd name="connsiteY983" fmla="*/ 1173376 h 6858000"/>
              <a:gd name="connsiteX984" fmla="*/ 4757880 w 7467599"/>
              <a:gd name="connsiteY984" fmla="*/ 1167830 h 6858000"/>
              <a:gd name="connsiteX985" fmla="*/ 4714236 w 7467599"/>
              <a:gd name="connsiteY985" fmla="*/ 1015438 h 6858000"/>
              <a:gd name="connsiteX986" fmla="*/ 4715057 w 7467599"/>
              <a:gd name="connsiteY986" fmla="*/ 1007420 h 6858000"/>
              <a:gd name="connsiteX987" fmla="*/ 4472704 w 7467599"/>
              <a:gd name="connsiteY987" fmla="*/ 808882 h 6858000"/>
              <a:gd name="connsiteX988" fmla="*/ 4249206 w 7467599"/>
              <a:gd name="connsiteY988" fmla="*/ 597733 h 6858000"/>
              <a:gd name="connsiteX989" fmla="*/ 4243111 w 7467599"/>
              <a:gd name="connsiteY989" fmla="*/ 1795211 h 6858000"/>
              <a:gd name="connsiteX990" fmla="*/ 4188125 w 7467599"/>
              <a:gd name="connsiteY990" fmla="*/ 1841464 h 6858000"/>
              <a:gd name="connsiteX991" fmla="*/ 4168990 w 7467599"/>
              <a:gd name="connsiteY991" fmla="*/ 572788 h 6858000"/>
              <a:gd name="connsiteX992" fmla="*/ 4178589 w 7467599"/>
              <a:gd name="connsiteY992" fmla="*/ 560750 h 6858000"/>
              <a:gd name="connsiteX993" fmla="*/ 4194701 w 7467599"/>
              <a:gd name="connsiteY993" fmla="*/ 542471 h 6858000"/>
              <a:gd name="connsiteX994" fmla="*/ 3937327 w 7467599"/>
              <a:gd name="connsiteY994" fmla="*/ 250903 h 6858000"/>
              <a:gd name="connsiteX995" fmla="*/ 3633357 w 7467599"/>
              <a:gd name="connsiteY995" fmla="*/ 0 h 6858000"/>
              <a:gd name="connsiteX996" fmla="*/ 3681091 w 7467599"/>
              <a:gd name="connsiteY996" fmla="*/ 0 h 6858000"/>
              <a:gd name="connsiteX997" fmla="*/ 3667682 w 7467599"/>
              <a:gd name="connsiteY997" fmla="*/ 30495 h 6858000"/>
              <a:gd name="connsiteX998" fmla="*/ 3615487 w 7467599"/>
              <a:gd name="connsiteY998" fmla="*/ 306259 h 6858000"/>
              <a:gd name="connsiteX999" fmla="*/ 3749446 w 7467599"/>
              <a:gd name="connsiteY999" fmla="*/ 727373 h 6858000"/>
              <a:gd name="connsiteX1000" fmla="*/ 3729680 w 7467599"/>
              <a:gd name="connsiteY1000" fmla="*/ 1611960 h 6858000"/>
              <a:gd name="connsiteX1001" fmla="*/ 3671599 w 7467599"/>
              <a:gd name="connsiteY1001" fmla="*/ 1663986 h 6858000"/>
              <a:gd name="connsiteX1002" fmla="*/ 3514480 w 7467599"/>
              <a:gd name="connsiteY1002" fmla="*/ 368438 h 6858000"/>
              <a:gd name="connsiteX1003" fmla="*/ 2943739 w 7467599"/>
              <a:gd name="connsiteY1003" fmla="*/ 942511 h 6858000"/>
              <a:gd name="connsiteX1004" fmla="*/ 2913452 w 7467599"/>
              <a:gd name="connsiteY1004" fmla="*/ 942567 h 6858000"/>
              <a:gd name="connsiteX1005" fmla="*/ 3185248 w 7467599"/>
              <a:gd name="connsiteY1005" fmla="*/ 489150 h 6858000"/>
              <a:gd name="connsiteX1006" fmla="*/ 3531781 w 7467599"/>
              <a:gd name="connsiteY1006" fmla="*/ 301724 h 6858000"/>
              <a:gd name="connsiteX1007" fmla="*/ 3531511 w 7467599"/>
              <a:gd name="connsiteY1007" fmla="*/ 276498 h 6858000"/>
              <a:gd name="connsiteX1008" fmla="*/ 3590824 w 7467599"/>
              <a:gd name="connsiteY1008" fmla="*/ 89075 h 6858000"/>
              <a:gd name="connsiteX1009" fmla="*/ 2772987 w 7467599"/>
              <a:gd name="connsiteY1009" fmla="*/ 0 h 6858000"/>
              <a:gd name="connsiteX1010" fmla="*/ 2836520 w 7467599"/>
              <a:gd name="connsiteY1010" fmla="*/ 0 h 6858000"/>
              <a:gd name="connsiteX1011" fmla="*/ 2822341 w 7467599"/>
              <a:gd name="connsiteY1011" fmla="*/ 68966 h 6858000"/>
              <a:gd name="connsiteX1012" fmla="*/ 2764452 w 7467599"/>
              <a:gd name="connsiteY1012" fmla="*/ 535687 h 6858000"/>
              <a:gd name="connsiteX1013" fmla="*/ 2805108 w 7467599"/>
              <a:gd name="connsiteY1013" fmla="*/ 380358 h 6858000"/>
              <a:gd name="connsiteX1014" fmla="*/ 2861538 w 7467599"/>
              <a:gd name="connsiteY1014" fmla="*/ 184712 h 6858000"/>
              <a:gd name="connsiteX1015" fmla="*/ 2897391 w 7467599"/>
              <a:gd name="connsiteY1015" fmla="*/ 87864 h 6858000"/>
              <a:gd name="connsiteX1016" fmla="*/ 2929803 w 7467599"/>
              <a:gd name="connsiteY1016" fmla="*/ 0 h 6858000"/>
              <a:gd name="connsiteX1017" fmla="*/ 2959585 w 7467599"/>
              <a:gd name="connsiteY1017" fmla="*/ 0 h 6858000"/>
              <a:gd name="connsiteX1018" fmla="*/ 2923513 w 7467599"/>
              <a:gd name="connsiteY1018" fmla="*/ 97640 h 6858000"/>
              <a:gd name="connsiteX1019" fmla="*/ 2888123 w 7467599"/>
              <a:gd name="connsiteY1019" fmla="*/ 193392 h 6858000"/>
              <a:gd name="connsiteX1020" fmla="*/ 2832612 w 7467599"/>
              <a:gd name="connsiteY1020" fmla="*/ 386853 h 6858000"/>
              <a:gd name="connsiteX1021" fmla="*/ 2792885 w 7467599"/>
              <a:gd name="connsiteY1021" fmla="*/ 539999 h 6858000"/>
              <a:gd name="connsiteX1022" fmla="*/ 2979803 w 7467599"/>
              <a:gd name="connsiteY1022" fmla="*/ 152292 h 6858000"/>
              <a:gd name="connsiteX1023" fmla="*/ 3032574 w 7467599"/>
              <a:gd name="connsiteY1023" fmla="*/ 0 h 6858000"/>
              <a:gd name="connsiteX1024" fmla="*/ 3112928 w 7467599"/>
              <a:gd name="connsiteY1024" fmla="*/ 0 h 6858000"/>
              <a:gd name="connsiteX1025" fmla="*/ 3097359 w 7467599"/>
              <a:gd name="connsiteY1025" fmla="*/ 65656 h 6858000"/>
              <a:gd name="connsiteX1026" fmla="*/ 2764524 w 7467599"/>
              <a:gd name="connsiteY1026" fmla="*/ 763628 h 6858000"/>
              <a:gd name="connsiteX1027" fmla="*/ 2695598 w 7467599"/>
              <a:gd name="connsiteY1027" fmla="*/ 774360 h 6858000"/>
              <a:gd name="connsiteX1028" fmla="*/ 2763419 w 7467599"/>
              <a:gd name="connsiteY1028" fmla="*/ 3741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Lst>
            <a:rect l="l" t="t" r="r" b="b"/>
            <a:pathLst>
              <a:path w="7467599" h="6858000">
                <a:moveTo>
                  <a:pt x="2667921" y="6658238"/>
                </a:moveTo>
                <a:cubicBezTo>
                  <a:pt x="2741849" y="6681109"/>
                  <a:pt x="2815305" y="6707100"/>
                  <a:pt x="2886936" y="6732821"/>
                </a:cubicBezTo>
                <a:cubicBezTo>
                  <a:pt x="2999088" y="6773078"/>
                  <a:pt x="3114265" y="6813801"/>
                  <a:pt x="3231361" y="6842006"/>
                </a:cubicBezTo>
                <a:cubicBezTo>
                  <a:pt x="3101492" y="6763794"/>
                  <a:pt x="2930759" y="6705586"/>
                  <a:pt x="2788054" y="6674734"/>
                </a:cubicBezTo>
                <a:close/>
                <a:moveTo>
                  <a:pt x="5203742" y="6515312"/>
                </a:moveTo>
                <a:lnTo>
                  <a:pt x="5029400" y="6525103"/>
                </a:lnTo>
                <a:cubicBezTo>
                  <a:pt x="4971893" y="6528458"/>
                  <a:pt x="4912568" y="6531530"/>
                  <a:pt x="4853626" y="6532104"/>
                </a:cubicBezTo>
                <a:cubicBezTo>
                  <a:pt x="4802145" y="6532538"/>
                  <a:pt x="4750441" y="6530381"/>
                  <a:pt x="4699941" y="6528403"/>
                </a:cubicBezTo>
                <a:cubicBezTo>
                  <a:pt x="4558842" y="6523421"/>
                  <a:pt x="4412805" y="6518329"/>
                  <a:pt x="4277506" y="6560369"/>
                </a:cubicBezTo>
                <a:cubicBezTo>
                  <a:pt x="4250163" y="6568983"/>
                  <a:pt x="4223743" y="6579668"/>
                  <a:pt x="4197737" y="6591702"/>
                </a:cubicBezTo>
                <a:cubicBezTo>
                  <a:pt x="4251994" y="6597451"/>
                  <a:pt x="4307232" y="6600803"/>
                  <a:pt x="4363149" y="6599765"/>
                </a:cubicBezTo>
                <a:cubicBezTo>
                  <a:pt x="4503995" y="6598297"/>
                  <a:pt x="4647411" y="6576077"/>
                  <a:pt x="4788074" y="6563693"/>
                </a:cubicBezTo>
                <a:cubicBezTo>
                  <a:pt x="4901658" y="6554204"/>
                  <a:pt x="5174285" y="6537707"/>
                  <a:pt x="5203742" y="6515312"/>
                </a:cubicBezTo>
                <a:close/>
                <a:moveTo>
                  <a:pt x="4626819" y="6459370"/>
                </a:moveTo>
                <a:cubicBezTo>
                  <a:pt x="4500999" y="6463303"/>
                  <a:pt x="4373877" y="6481291"/>
                  <a:pt x="4275355" y="6529929"/>
                </a:cubicBezTo>
                <a:cubicBezTo>
                  <a:pt x="4413682" y="6488352"/>
                  <a:pt x="4559718" y="6493450"/>
                  <a:pt x="4701429" y="6498517"/>
                </a:cubicBezTo>
                <a:cubicBezTo>
                  <a:pt x="4751919" y="6500495"/>
                  <a:pt x="4803722" y="6502029"/>
                  <a:pt x="4853906" y="6502035"/>
                </a:cubicBezTo>
                <a:cubicBezTo>
                  <a:pt x="4912139" y="6501999"/>
                  <a:pt x="4970958" y="6498204"/>
                  <a:pt x="5028370" y="6495471"/>
                </a:cubicBezTo>
                <a:lnTo>
                  <a:pt x="5128378" y="6489665"/>
                </a:lnTo>
                <a:cubicBezTo>
                  <a:pt x="5091357" y="6484629"/>
                  <a:pt x="5039623" y="6478620"/>
                  <a:pt x="4970461" y="6473140"/>
                </a:cubicBezTo>
                <a:cubicBezTo>
                  <a:pt x="4877152" y="6465560"/>
                  <a:pt x="4752637" y="6455438"/>
                  <a:pt x="4626819" y="6459370"/>
                </a:cubicBezTo>
                <a:close/>
                <a:moveTo>
                  <a:pt x="2530214" y="5911918"/>
                </a:moveTo>
                <a:cubicBezTo>
                  <a:pt x="2550244" y="5934852"/>
                  <a:pt x="2569661" y="5957691"/>
                  <a:pt x="2588188" y="5982309"/>
                </a:cubicBezTo>
                <a:cubicBezTo>
                  <a:pt x="2689352" y="6114421"/>
                  <a:pt x="2759540" y="6266763"/>
                  <a:pt x="2856495" y="6402069"/>
                </a:cubicBezTo>
                <a:cubicBezTo>
                  <a:pt x="2970768" y="6561808"/>
                  <a:pt x="3124802" y="6676399"/>
                  <a:pt x="3266461" y="6807025"/>
                </a:cubicBezTo>
                <a:cubicBezTo>
                  <a:pt x="3238302" y="6748256"/>
                  <a:pt x="3192772" y="6697712"/>
                  <a:pt x="3147563" y="6649139"/>
                </a:cubicBezTo>
                <a:lnTo>
                  <a:pt x="3135273" y="6636358"/>
                </a:lnTo>
                <a:cubicBezTo>
                  <a:pt x="3024129" y="6516822"/>
                  <a:pt x="2920859" y="6386311"/>
                  <a:pt x="2820649" y="6260110"/>
                </a:cubicBezTo>
                <a:cubicBezTo>
                  <a:pt x="2728366" y="6142819"/>
                  <a:pt x="2632641" y="6023723"/>
                  <a:pt x="2530214" y="5911918"/>
                </a:cubicBezTo>
                <a:close/>
                <a:moveTo>
                  <a:pt x="4354454" y="5884754"/>
                </a:moveTo>
                <a:cubicBezTo>
                  <a:pt x="4218233" y="6070158"/>
                  <a:pt x="4063531" y="6315508"/>
                  <a:pt x="4100787" y="6496752"/>
                </a:cubicBezTo>
                <a:cubicBezTo>
                  <a:pt x="4147317" y="6270055"/>
                  <a:pt x="4250830" y="6063621"/>
                  <a:pt x="4354454" y="5884754"/>
                </a:cubicBezTo>
                <a:close/>
                <a:moveTo>
                  <a:pt x="4389404" y="5883072"/>
                </a:moveTo>
                <a:cubicBezTo>
                  <a:pt x="4285369" y="6060592"/>
                  <a:pt x="4179243" y="6267900"/>
                  <a:pt x="4130799" y="6494950"/>
                </a:cubicBezTo>
                <a:cubicBezTo>
                  <a:pt x="4247398" y="6300136"/>
                  <a:pt x="4345144" y="6103069"/>
                  <a:pt x="4389404" y="5883072"/>
                </a:cubicBezTo>
                <a:close/>
                <a:moveTo>
                  <a:pt x="4399539" y="5825040"/>
                </a:moveTo>
                <a:cubicBezTo>
                  <a:pt x="4398741" y="5826205"/>
                  <a:pt x="4397946" y="5827360"/>
                  <a:pt x="4396445" y="5829053"/>
                </a:cubicBezTo>
                <a:lnTo>
                  <a:pt x="4398866" y="5829425"/>
                </a:lnTo>
                <a:close/>
                <a:moveTo>
                  <a:pt x="815031" y="5642928"/>
                </a:moveTo>
                <a:cubicBezTo>
                  <a:pt x="819903" y="5659969"/>
                  <a:pt x="825263" y="5677449"/>
                  <a:pt x="831061" y="5694454"/>
                </a:cubicBezTo>
                <a:cubicBezTo>
                  <a:pt x="906721" y="5909386"/>
                  <a:pt x="1006818" y="6118228"/>
                  <a:pt x="1103869" y="6320663"/>
                </a:cubicBezTo>
                <a:cubicBezTo>
                  <a:pt x="1144006" y="6404290"/>
                  <a:pt x="1184181" y="6488842"/>
                  <a:pt x="1223015" y="6574846"/>
                </a:cubicBezTo>
                <a:cubicBezTo>
                  <a:pt x="1170273" y="6327329"/>
                  <a:pt x="1068617" y="5718484"/>
                  <a:pt x="815031" y="5642928"/>
                </a:cubicBezTo>
                <a:close/>
                <a:moveTo>
                  <a:pt x="5373323" y="5591852"/>
                </a:moveTo>
                <a:cubicBezTo>
                  <a:pt x="5220281" y="5593954"/>
                  <a:pt x="5067313" y="5611746"/>
                  <a:pt x="4920847" y="5630119"/>
                </a:cubicBezTo>
                <a:cubicBezTo>
                  <a:pt x="4886326" y="5634568"/>
                  <a:pt x="4853055" y="5639754"/>
                  <a:pt x="4819457" y="5650510"/>
                </a:cubicBezTo>
                <a:cubicBezTo>
                  <a:pt x="4825662" y="5662642"/>
                  <a:pt x="4905356" y="5633895"/>
                  <a:pt x="4957247" y="5629828"/>
                </a:cubicBezTo>
                <a:cubicBezTo>
                  <a:pt x="5244940" y="5609845"/>
                  <a:pt x="5548288" y="5655720"/>
                  <a:pt x="5833445" y="5601337"/>
                </a:cubicBezTo>
                <a:cubicBezTo>
                  <a:pt x="5749532" y="5611321"/>
                  <a:pt x="5662236" y="5605065"/>
                  <a:pt x="5577303" y="5598847"/>
                </a:cubicBezTo>
                <a:cubicBezTo>
                  <a:pt x="5560135" y="5597562"/>
                  <a:pt x="5542970" y="5596280"/>
                  <a:pt x="5526152" y="5595539"/>
                </a:cubicBezTo>
                <a:cubicBezTo>
                  <a:pt x="5475358" y="5592194"/>
                  <a:pt x="5424336" y="5591152"/>
                  <a:pt x="5373323" y="5591852"/>
                </a:cubicBezTo>
                <a:close/>
                <a:moveTo>
                  <a:pt x="2291506" y="5541548"/>
                </a:moveTo>
                <a:cubicBezTo>
                  <a:pt x="2376495" y="5613517"/>
                  <a:pt x="2456985" y="5690562"/>
                  <a:pt x="2535245" y="5765985"/>
                </a:cubicBezTo>
                <a:cubicBezTo>
                  <a:pt x="2701512" y="5926010"/>
                  <a:pt x="2873766" y="6091445"/>
                  <a:pt x="3017082" y="6279980"/>
                </a:cubicBezTo>
                <a:cubicBezTo>
                  <a:pt x="3123239" y="6419905"/>
                  <a:pt x="3212671" y="6571994"/>
                  <a:pt x="3284540" y="6733560"/>
                </a:cubicBezTo>
                <a:cubicBezTo>
                  <a:pt x="3285554" y="6694639"/>
                  <a:pt x="3286147" y="6654374"/>
                  <a:pt x="3274833" y="6610993"/>
                </a:cubicBezTo>
                <a:cubicBezTo>
                  <a:pt x="3233739" y="6454784"/>
                  <a:pt x="3091101" y="6314397"/>
                  <a:pt x="2990753" y="6197148"/>
                </a:cubicBezTo>
                <a:cubicBezTo>
                  <a:pt x="2852174" y="6034314"/>
                  <a:pt x="2706674" y="5876188"/>
                  <a:pt x="2547499" y="5734551"/>
                </a:cubicBezTo>
                <a:cubicBezTo>
                  <a:pt x="2506008" y="5698079"/>
                  <a:pt x="2374409" y="5590772"/>
                  <a:pt x="2291506" y="5541548"/>
                </a:cubicBezTo>
                <a:close/>
                <a:moveTo>
                  <a:pt x="5494263" y="5525300"/>
                </a:moveTo>
                <a:cubicBezTo>
                  <a:pt x="5447354" y="5524070"/>
                  <a:pt x="5402062" y="5525064"/>
                  <a:pt x="5361753" y="5525937"/>
                </a:cubicBezTo>
                <a:cubicBezTo>
                  <a:pt x="5251237" y="5528402"/>
                  <a:pt x="5151940" y="5531370"/>
                  <a:pt x="5054213" y="5550189"/>
                </a:cubicBezTo>
                <a:cubicBezTo>
                  <a:pt x="4989616" y="5562376"/>
                  <a:pt x="4930093" y="5581286"/>
                  <a:pt x="4877302" y="5605852"/>
                </a:cubicBezTo>
                <a:cubicBezTo>
                  <a:pt x="4890584" y="5603489"/>
                  <a:pt x="4903655" y="5602024"/>
                  <a:pt x="4917283" y="5600203"/>
                </a:cubicBezTo>
                <a:cubicBezTo>
                  <a:pt x="5113674" y="5575001"/>
                  <a:pt x="5322324" y="5551921"/>
                  <a:pt x="5528398" y="5564971"/>
                </a:cubicBezTo>
                <a:lnTo>
                  <a:pt x="5579896" y="5568822"/>
                </a:lnTo>
                <a:cubicBezTo>
                  <a:pt x="5656530" y="5574228"/>
                  <a:pt x="5734960" y="5580014"/>
                  <a:pt x="5809544" y="5573703"/>
                </a:cubicBezTo>
                <a:cubicBezTo>
                  <a:pt x="5779977" y="5568851"/>
                  <a:pt x="5750820" y="5562210"/>
                  <a:pt x="5721660" y="5555562"/>
                </a:cubicBezTo>
                <a:cubicBezTo>
                  <a:pt x="5693402" y="5549116"/>
                  <a:pt x="5665144" y="5542665"/>
                  <a:pt x="5636476" y="5538004"/>
                </a:cubicBezTo>
                <a:cubicBezTo>
                  <a:pt x="5589700" y="5529982"/>
                  <a:pt x="5541173" y="5526529"/>
                  <a:pt x="5494263" y="5525300"/>
                </a:cubicBezTo>
                <a:close/>
                <a:moveTo>
                  <a:pt x="2222448" y="5523271"/>
                </a:moveTo>
                <a:cubicBezTo>
                  <a:pt x="2222256" y="5524520"/>
                  <a:pt x="2222159" y="5525151"/>
                  <a:pt x="2222571" y="5526491"/>
                </a:cubicBezTo>
                <a:cubicBezTo>
                  <a:pt x="2255689" y="5601397"/>
                  <a:pt x="2319024" y="5661082"/>
                  <a:pt x="2381426" y="5718700"/>
                </a:cubicBezTo>
                <a:lnTo>
                  <a:pt x="2402030" y="5737872"/>
                </a:lnTo>
                <a:cubicBezTo>
                  <a:pt x="2565212" y="5889736"/>
                  <a:pt x="2706427" y="6067705"/>
                  <a:pt x="2842868" y="6240461"/>
                </a:cubicBezTo>
                <a:cubicBezTo>
                  <a:pt x="2942475" y="6366562"/>
                  <a:pt x="3045232" y="6496348"/>
                  <a:pt x="3155869" y="6615176"/>
                </a:cubicBezTo>
                <a:lnTo>
                  <a:pt x="3168159" y="6627949"/>
                </a:lnTo>
                <a:cubicBezTo>
                  <a:pt x="3195286" y="6657095"/>
                  <a:pt x="3223016" y="6686334"/>
                  <a:pt x="3247242" y="6718236"/>
                </a:cubicBezTo>
                <a:cubicBezTo>
                  <a:pt x="3177782" y="6569208"/>
                  <a:pt x="3093386" y="6428779"/>
                  <a:pt x="2994958" y="6299011"/>
                </a:cubicBezTo>
                <a:cubicBezTo>
                  <a:pt x="2853269" y="6112005"/>
                  <a:pt x="2681527" y="5947293"/>
                  <a:pt x="2515769" y="5787985"/>
                </a:cubicBezTo>
                <a:cubicBezTo>
                  <a:pt x="2421774" y="5697975"/>
                  <a:pt x="2325652" y="5605722"/>
                  <a:pt x="2222448" y="5523271"/>
                </a:cubicBezTo>
                <a:close/>
                <a:moveTo>
                  <a:pt x="5380006" y="5458317"/>
                </a:moveTo>
                <a:cubicBezTo>
                  <a:pt x="5254387" y="5456650"/>
                  <a:pt x="5104220" y="5479881"/>
                  <a:pt x="4979974" y="5536349"/>
                </a:cubicBezTo>
                <a:cubicBezTo>
                  <a:pt x="5002586" y="5530319"/>
                  <a:pt x="5025194" y="5524291"/>
                  <a:pt x="5049403" y="5519543"/>
                </a:cubicBezTo>
                <a:cubicBezTo>
                  <a:pt x="5149479" y="5500749"/>
                  <a:pt x="5249884" y="5497081"/>
                  <a:pt x="5362204" y="5494992"/>
                </a:cubicBezTo>
                <a:cubicBezTo>
                  <a:pt x="5444271" y="5493085"/>
                  <a:pt x="5546627" y="5491236"/>
                  <a:pt x="5642875" y="5507848"/>
                </a:cubicBezTo>
                <a:cubicBezTo>
                  <a:pt x="5671890" y="5513052"/>
                  <a:pt x="5700701" y="5519151"/>
                  <a:pt x="5729861" y="5525798"/>
                </a:cubicBezTo>
                <a:cubicBezTo>
                  <a:pt x="5768922" y="5534530"/>
                  <a:pt x="5806741" y="5542536"/>
                  <a:pt x="5844822" y="5547311"/>
                </a:cubicBezTo>
                <a:cubicBezTo>
                  <a:pt x="5697835" y="5490328"/>
                  <a:pt x="5535654" y="5460700"/>
                  <a:pt x="5380006" y="5458317"/>
                </a:cubicBezTo>
                <a:close/>
                <a:moveTo>
                  <a:pt x="2137396" y="5419899"/>
                </a:moveTo>
                <a:cubicBezTo>
                  <a:pt x="2144608" y="5420845"/>
                  <a:pt x="2151958" y="5423413"/>
                  <a:pt x="2155193" y="5424547"/>
                </a:cubicBezTo>
                <a:cubicBezTo>
                  <a:pt x="2515160" y="5537402"/>
                  <a:pt x="2825191" y="5931521"/>
                  <a:pt x="3064627" y="6212316"/>
                </a:cubicBezTo>
                <a:cubicBezTo>
                  <a:pt x="3195881" y="6366340"/>
                  <a:pt x="3321608" y="6507973"/>
                  <a:pt x="3369199" y="6710671"/>
                </a:cubicBezTo>
                <a:cubicBezTo>
                  <a:pt x="3381956" y="6764837"/>
                  <a:pt x="3390818" y="6810078"/>
                  <a:pt x="3405024" y="6854298"/>
                </a:cubicBezTo>
                <a:lnTo>
                  <a:pt x="3406497" y="6857998"/>
                </a:lnTo>
                <a:lnTo>
                  <a:pt x="3174964" y="6857998"/>
                </a:lnTo>
                <a:lnTo>
                  <a:pt x="3036775" y="6816656"/>
                </a:lnTo>
                <a:cubicBezTo>
                  <a:pt x="2983213" y="6798833"/>
                  <a:pt x="2930219" y="6779815"/>
                  <a:pt x="2877679" y="6760867"/>
                </a:cubicBezTo>
                <a:cubicBezTo>
                  <a:pt x="2775438" y="6724697"/>
                  <a:pt x="2671467" y="6687609"/>
                  <a:pt x="2565461" y="6659827"/>
                </a:cubicBezTo>
                <a:cubicBezTo>
                  <a:pt x="2662320" y="6702866"/>
                  <a:pt x="2755516" y="6741496"/>
                  <a:pt x="2858010" y="6784122"/>
                </a:cubicBezTo>
                <a:lnTo>
                  <a:pt x="2881358" y="6793465"/>
                </a:lnTo>
                <a:cubicBezTo>
                  <a:pt x="2927955" y="6812785"/>
                  <a:pt x="2969999" y="6829482"/>
                  <a:pt x="3013509" y="6840638"/>
                </a:cubicBezTo>
                <a:lnTo>
                  <a:pt x="3102131" y="6857999"/>
                </a:lnTo>
                <a:lnTo>
                  <a:pt x="2971695" y="6857999"/>
                </a:lnTo>
                <a:lnTo>
                  <a:pt x="2869680" y="6821149"/>
                </a:lnTo>
                <a:lnTo>
                  <a:pt x="2846333" y="6811799"/>
                </a:lnTo>
                <a:lnTo>
                  <a:pt x="2547413" y="6684601"/>
                </a:lnTo>
                <a:cubicBezTo>
                  <a:pt x="2590611" y="6740237"/>
                  <a:pt x="2720659" y="6805183"/>
                  <a:pt x="2860831" y="6850060"/>
                </a:cubicBezTo>
                <a:lnTo>
                  <a:pt x="2889374" y="6857998"/>
                </a:lnTo>
                <a:lnTo>
                  <a:pt x="2797796" y="6857998"/>
                </a:lnTo>
                <a:lnTo>
                  <a:pt x="2686295" y="6803861"/>
                </a:lnTo>
                <a:cubicBezTo>
                  <a:pt x="2548377" y="6731418"/>
                  <a:pt x="2427624" y="6653264"/>
                  <a:pt x="2364272" y="6610396"/>
                </a:cubicBezTo>
                <a:cubicBezTo>
                  <a:pt x="2350801" y="6601287"/>
                  <a:pt x="2341288" y="6582532"/>
                  <a:pt x="2365787" y="6584365"/>
                </a:cubicBezTo>
                <a:cubicBezTo>
                  <a:pt x="2598186" y="6603983"/>
                  <a:pt x="2836635" y="6624528"/>
                  <a:pt x="3055645" y="6711283"/>
                </a:cubicBezTo>
                <a:cubicBezTo>
                  <a:pt x="3086570" y="6723712"/>
                  <a:pt x="3266792" y="6837187"/>
                  <a:pt x="3220556" y="6799347"/>
                </a:cubicBezTo>
                <a:cubicBezTo>
                  <a:pt x="3106177" y="6704934"/>
                  <a:pt x="2980770" y="6617800"/>
                  <a:pt x="2877427" y="6503934"/>
                </a:cubicBezTo>
                <a:cubicBezTo>
                  <a:pt x="2664948" y="6269558"/>
                  <a:pt x="2532695" y="5972523"/>
                  <a:pt x="2318372" y="5734011"/>
                </a:cubicBezTo>
                <a:cubicBezTo>
                  <a:pt x="2283411" y="5695337"/>
                  <a:pt x="2074976" y="5515396"/>
                  <a:pt x="2120434" y="5424988"/>
                </a:cubicBezTo>
                <a:cubicBezTo>
                  <a:pt x="2123111" y="5419632"/>
                  <a:pt x="2130185" y="5418954"/>
                  <a:pt x="2137396" y="5419899"/>
                </a:cubicBezTo>
                <a:close/>
                <a:moveTo>
                  <a:pt x="2702675" y="5142684"/>
                </a:moveTo>
                <a:cubicBezTo>
                  <a:pt x="2722201" y="5152725"/>
                  <a:pt x="2741721" y="5162767"/>
                  <a:pt x="2761562" y="5174783"/>
                </a:cubicBezTo>
                <a:cubicBezTo>
                  <a:pt x="2843059" y="5225071"/>
                  <a:pt x="2915371" y="5286770"/>
                  <a:pt x="2995009" y="5357281"/>
                </a:cubicBezTo>
                <a:cubicBezTo>
                  <a:pt x="3053434" y="5408518"/>
                  <a:pt x="3125974" y="5472816"/>
                  <a:pt x="3182762" y="5546863"/>
                </a:cubicBezTo>
                <a:cubicBezTo>
                  <a:pt x="3199759" y="5569331"/>
                  <a:pt x="3216056" y="5592330"/>
                  <a:pt x="3232255" y="5615961"/>
                </a:cubicBezTo>
                <a:cubicBezTo>
                  <a:pt x="3254063" y="5647485"/>
                  <a:pt x="3275456" y="5677676"/>
                  <a:pt x="3299044" y="5705642"/>
                </a:cubicBezTo>
                <a:cubicBezTo>
                  <a:pt x="3231999" y="5569150"/>
                  <a:pt x="3137330" y="5443166"/>
                  <a:pt x="3030255" y="5341546"/>
                </a:cubicBezTo>
                <a:cubicBezTo>
                  <a:pt x="2943680" y="5259722"/>
                  <a:pt x="2824483" y="5180582"/>
                  <a:pt x="2702675" y="5142684"/>
                </a:cubicBezTo>
                <a:close/>
                <a:moveTo>
                  <a:pt x="2587800" y="5128278"/>
                </a:moveTo>
                <a:cubicBezTo>
                  <a:pt x="2598534" y="5135049"/>
                  <a:pt x="2608563" y="5142350"/>
                  <a:pt x="2619202" y="5149746"/>
                </a:cubicBezTo>
                <a:cubicBezTo>
                  <a:pt x="2771865" y="5257079"/>
                  <a:pt x="2931756" y="5373847"/>
                  <a:pt x="3067358" y="5515717"/>
                </a:cubicBezTo>
                <a:lnTo>
                  <a:pt x="3100879" y="5551608"/>
                </a:lnTo>
                <a:cubicBezTo>
                  <a:pt x="3150962" y="5604773"/>
                  <a:pt x="3202062" y="5659374"/>
                  <a:pt x="3258009" y="5702551"/>
                </a:cubicBezTo>
                <a:cubicBezTo>
                  <a:pt x="3240408" y="5679989"/>
                  <a:pt x="3224207" y="5656366"/>
                  <a:pt x="3208007" y="5632736"/>
                </a:cubicBezTo>
                <a:cubicBezTo>
                  <a:pt x="3192311" y="5609836"/>
                  <a:pt x="3176619" y="5586930"/>
                  <a:pt x="3159526" y="5565087"/>
                </a:cubicBezTo>
                <a:cubicBezTo>
                  <a:pt x="3104263" y="5493188"/>
                  <a:pt x="3032745" y="5430331"/>
                  <a:pt x="2975431" y="5379904"/>
                </a:cubicBezTo>
                <a:cubicBezTo>
                  <a:pt x="2896816" y="5310828"/>
                  <a:pt x="2825715" y="5249322"/>
                  <a:pt x="2745839" y="5200559"/>
                </a:cubicBezTo>
                <a:cubicBezTo>
                  <a:pt x="2693197" y="5168141"/>
                  <a:pt x="2639913" y="5143956"/>
                  <a:pt x="2587800" y="5128278"/>
                </a:cubicBezTo>
                <a:close/>
                <a:moveTo>
                  <a:pt x="2519656" y="5124233"/>
                </a:moveTo>
                <a:cubicBezTo>
                  <a:pt x="2516431" y="5137197"/>
                  <a:pt x="2589909" y="5167040"/>
                  <a:pt x="2628634" y="5197318"/>
                </a:cubicBezTo>
                <a:cubicBezTo>
                  <a:pt x="2841726" y="5367091"/>
                  <a:pt x="3024738" y="5595671"/>
                  <a:pt x="3257477" y="5738345"/>
                </a:cubicBezTo>
                <a:cubicBezTo>
                  <a:pt x="3192737" y="5691903"/>
                  <a:pt x="3135746" y="5631267"/>
                  <a:pt x="3080379" y="5572174"/>
                </a:cubicBezTo>
                <a:cubicBezTo>
                  <a:pt x="3069205" y="5560210"/>
                  <a:pt x="3058032" y="5548247"/>
                  <a:pt x="3046763" y="5536908"/>
                </a:cubicBezTo>
                <a:cubicBezTo>
                  <a:pt x="2913390" y="5396658"/>
                  <a:pt x="2754519" y="5281329"/>
                  <a:pt x="2603064" y="5174181"/>
                </a:cubicBezTo>
                <a:cubicBezTo>
                  <a:pt x="2576219" y="5155330"/>
                  <a:pt x="2549785" y="5137825"/>
                  <a:pt x="2519656" y="5124233"/>
                </a:cubicBezTo>
                <a:close/>
                <a:moveTo>
                  <a:pt x="2408962" y="5050246"/>
                </a:moveTo>
                <a:cubicBezTo>
                  <a:pt x="2852748" y="5121491"/>
                  <a:pt x="3223314" y="5355125"/>
                  <a:pt x="3404286" y="5790959"/>
                </a:cubicBezTo>
                <a:cubicBezTo>
                  <a:pt x="3552164" y="5905246"/>
                  <a:pt x="3675852" y="6044012"/>
                  <a:pt x="3772601" y="6204913"/>
                </a:cubicBezTo>
                <a:cubicBezTo>
                  <a:pt x="3779174" y="6141856"/>
                  <a:pt x="3778096" y="6159666"/>
                  <a:pt x="3789891" y="6015372"/>
                </a:cubicBezTo>
                <a:cubicBezTo>
                  <a:pt x="3811651" y="5749157"/>
                  <a:pt x="3823359" y="5533819"/>
                  <a:pt x="3767437" y="5336275"/>
                </a:cubicBezTo>
                <a:cubicBezTo>
                  <a:pt x="3782677" y="5267180"/>
                  <a:pt x="3851060" y="5351481"/>
                  <a:pt x="3881330" y="5600804"/>
                </a:cubicBezTo>
                <a:cubicBezTo>
                  <a:pt x="3883949" y="5745349"/>
                  <a:pt x="3881435" y="5891029"/>
                  <a:pt x="3870479" y="6039262"/>
                </a:cubicBezTo>
                <a:cubicBezTo>
                  <a:pt x="3851556" y="6291971"/>
                  <a:pt x="3817912" y="6543716"/>
                  <a:pt x="3769841" y="6792600"/>
                </a:cubicBezTo>
                <a:cubicBezTo>
                  <a:pt x="3873329" y="6727745"/>
                  <a:pt x="3967461" y="6639036"/>
                  <a:pt x="4070274" y="6590735"/>
                </a:cubicBezTo>
                <a:cubicBezTo>
                  <a:pt x="4071961" y="6587786"/>
                  <a:pt x="4074354" y="6584312"/>
                  <a:pt x="4076047" y="6581371"/>
                </a:cubicBezTo>
                <a:cubicBezTo>
                  <a:pt x="4070883" y="6578656"/>
                  <a:pt x="4065820" y="6575317"/>
                  <a:pt x="4063785" y="6572441"/>
                </a:cubicBezTo>
                <a:cubicBezTo>
                  <a:pt x="3870245" y="6311498"/>
                  <a:pt x="4269311" y="5858248"/>
                  <a:pt x="4412831" y="5665639"/>
                </a:cubicBezTo>
                <a:cubicBezTo>
                  <a:pt x="4426094" y="5647816"/>
                  <a:pt x="4493109" y="5675384"/>
                  <a:pt x="4492364" y="5696416"/>
                </a:cubicBezTo>
                <a:cubicBezTo>
                  <a:pt x="4483675" y="5983368"/>
                  <a:pt x="4381063" y="6228377"/>
                  <a:pt x="4245448" y="6466405"/>
                </a:cubicBezTo>
                <a:cubicBezTo>
                  <a:pt x="4468389" y="6382070"/>
                  <a:pt x="4790232" y="6424367"/>
                  <a:pt x="4981836" y="6419148"/>
                </a:cubicBezTo>
                <a:cubicBezTo>
                  <a:pt x="5151584" y="6415062"/>
                  <a:pt x="5274588" y="6424957"/>
                  <a:pt x="5385974" y="6563116"/>
                </a:cubicBezTo>
                <a:cubicBezTo>
                  <a:pt x="5395336" y="6574800"/>
                  <a:pt x="5379946" y="6578204"/>
                  <a:pt x="5371880" y="6578254"/>
                </a:cubicBezTo>
                <a:cubicBezTo>
                  <a:pt x="5028341" y="6584519"/>
                  <a:pt x="4686809" y="6642343"/>
                  <a:pt x="4343271" y="6648608"/>
                </a:cubicBezTo>
                <a:cubicBezTo>
                  <a:pt x="4284235" y="6649807"/>
                  <a:pt x="4194083" y="6627657"/>
                  <a:pt x="4135040" y="6641028"/>
                </a:cubicBezTo>
                <a:cubicBezTo>
                  <a:pt x="4134438" y="6640935"/>
                  <a:pt x="4133737" y="6641468"/>
                  <a:pt x="4133127" y="6641375"/>
                </a:cubicBezTo>
                <a:cubicBezTo>
                  <a:pt x="4129911" y="6642158"/>
                  <a:pt x="4126791" y="6642319"/>
                  <a:pt x="4124178" y="6643204"/>
                </a:cubicBezTo>
                <a:cubicBezTo>
                  <a:pt x="4038617" y="6670925"/>
                  <a:pt x="3945079" y="6759768"/>
                  <a:pt x="3851884" y="6824788"/>
                </a:cubicBezTo>
                <a:lnTo>
                  <a:pt x="3794758" y="6857998"/>
                </a:lnTo>
                <a:lnTo>
                  <a:pt x="3669139" y="6857998"/>
                </a:lnTo>
                <a:lnTo>
                  <a:pt x="3692945" y="6745652"/>
                </a:lnTo>
                <a:cubicBezTo>
                  <a:pt x="3720893" y="6600749"/>
                  <a:pt x="3743581" y="6454800"/>
                  <a:pt x="3761101" y="6308216"/>
                </a:cubicBezTo>
                <a:cubicBezTo>
                  <a:pt x="3758968" y="6305964"/>
                  <a:pt x="3756738" y="6304343"/>
                  <a:pt x="3755813" y="6302278"/>
                </a:cubicBezTo>
                <a:cubicBezTo>
                  <a:pt x="3664747" y="6120471"/>
                  <a:pt x="3541236" y="5964433"/>
                  <a:pt x="3387814" y="5837768"/>
                </a:cubicBezTo>
                <a:cubicBezTo>
                  <a:pt x="3383068" y="5836403"/>
                  <a:pt x="3377109" y="5834843"/>
                  <a:pt x="3370745" y="5831943"/>
                </a:cubicBezTo>
                <a:cubicBezTo>
                  <a:pt x="2996598" y="5670157"/>
                  <a:pt x="2736404" y="5310579"/>
                  <a:pt x="2407545" y="5075653"/>
                </a:cubicBezTo>
                <a:cubicBezTo>
                  <a:pt x="2395795" y="5067444"/>
                  <a:pt x="2382933" y="5046255"/>
                  <a:pt x="2408962" y="5050246"/>
                </a:cubicBezTo>
                <a:close/>
                <a:moveTo>
                  <a:pt x="6819893" y="4944364"/>
                </a:moveTo>
                <a:cubicBezTo>
                  <a:pt x="6835785" y="5180994"/>
                  <a:pt x="6877485" y="5476223"/>
                  <a:pt x="7030809" y="5588157"/>
                </a:cubicBezTo>
                <a:cubicBezTo>
                  <a:pt x="6914329" y="5382912"/>
                  <a:pt x="6857696" y="5153179"/>
                  <a:pt x="6819893" y="4944364"/>
                </a:cubicBezTo>
                <a:close/>
                <a:moveTo>
                  <a:pt x="6847007" y="4918599"/>
                </a:moveTo>
                <a:cubicBezTo>
                  <a:pt x="6883562" y="5126676"/>
                  <a:pt x="6938677" y="5358905"/>
                  <a:pt x="7053849" y="5565760"/>
                </a:cubicBezTo>
                <a:cubicBezTo>
                  <a:pt x="7015695" y="5335710"/>
                  <a:pt x="6960765" y="5117152"/>
                  <a:pt x="6847007" y="4918599"/>
                </a:cubicBezTo>
                <a:close/>
                <a:moveTo>
                  <a:pt x="6815753" y="4867303"/>
                </a:moveTo>
                <a:cubicBezTo>
                  <a:pt x="6815901" y="4868748"/>
                  <a:pt x="6816042" y="4870186"/>
                  <a:pt x="6815979" y="4872526"/>
                </a:cubicBezTo>
                <a:lnTo>
                  <a:pt x="6818189" y="4871112"/>
                </a:lnTo>
                <a:close/>
                <a:moveTo>
                  <a:pt x="5843261" y="4866948"/>
                </a:moveTo>
                <a:cubicBezTo>
                  <a:pt x="5797797" y="4867672"/>
                  <a:pt x="5751862" y="4872522"/>
                  <a:pt x="5706824" y="4877568"/>
                </a:cubicBezTo>
                <a:cubicBezTo>
                  <a:pt x="5656878" y="4883457"/>
                  <a:pt x="5604580" y="4889314"/>
                  <a:pt x="5553155" y="4889247"/>
                </a:cubicBezTo>
                <a:cubicBezTo>
                  <a:pt x="5512048" y="4889475"/>
                  <a:pt x="5470861" y="4885932"/>
                  <a:pt x="5431474" y="4882769"/>
                </a:cubicBezTo>
                <a:cubicBezTo>
                  <a:pt x="5403642" y="4880639"/>
                  <a:pt x="5376019" y="4877611"/>
                  <a:pt x="5348332" y="4876924"/>
                </a:cubicBezTo>
                <a:cubicBezTo>
                  <a:pt x="5285204" y="4874377"/>
                  <a:pt x="5220652" y="4878112"/>
                  <a:pt x="5158099" y="4881330"/>
                </a:cubicBezTo>
                <a:cubicBezTo>
                  <a:pt x="5093546" y="4885065"/>
                  <a:pt x="5026630" y="4888772"/>
                  <a:pt x="4960804" y="4885650"/>
                </a:cubicBezTo>
                <a:lnTo>
                  <a:pt x="4942531" y="4885075"/>
                </a:lnTo>
                <a:cubicBezTo>
                  <a:pt x="4923012" y="4883768"/>
                  <a:pt x="4903288" y="4883349"/>
                  <a:pt x="4884261" y="4884027"/>
                </a:cubicBezTo>
                <a:cubicBezTo>
                  <a:pt x="5022539" y="4906717"/>
                  <a:pt x="5161786" y="4927258"/>
                  <a:pt x="5301829" y="4938088"/>
                </a:cubicBezTo>
                <a:cubicBezTo>
                  <a:pt x="5493516" y="4954217"/>
                  <a:pt x="5664760" y="4921336"/>
                  <a:pt x="5843261" y="4866948"/>
                </a:cubicBezTo>
                <a:close/>
                <a:moveTo>
                  <a:pt x="5496614" y="4783657"/>
                </a:moveTo>
                <a:cubicBezTo>
                  <a:pt x="5459011" y="4782731"/>
                  <a:pt x="5420944" y="4783278"/>
                  <a:pt x="5382720" y="4785091"/>
                </a:cubicBezTo>
                <a:cubicBezTo>
                  <a:pt x="5229823" y="4792347"/>
                  <a:pt x="5074425" y="4819883"/>
                  <a:pt x="4936267" y="4854595"/>
                </a:cubicBezTo>
                <a:cubicBezTo>
                  <a:pt x="4939523" y="4854814"/>
                  <a:pt x="4941875" y="4854838"/>
                  <a:pt x="4945130" y="4855057"/>
                </a:cubicBezTo>
                <a:lnTo>
                  <a:pt x="4962853" y="4855986"/>
                </a:lnTo>
                <a:cubicBezTo>
                  <a:pt x="5026878" y="4858722"/>
                  <a:pt x="5093236" y="4855370"/>
                  <a:pt x="5156889" y="4851445"/>
                </a:cubicBezTo>
                <a:cubicBezTo>
                  <a:pt x="5219994" y="4847874"/>
                  <a:pt x="5285456" y="4844334"/>
                  <a:pt x="5350031" y="4846715"/>
                </a:cubicBezTo>
                <a:cubicBezTo>
                  <a:pt x="5378065" y="4847944"/>
                  <a:pt x="5406789" y="4850269"/>
                  <a:pt x="5434968" y="4852935"/>
                </a:cubicBezTo>
                <a:cubicBezTo>
                  <a:pt x="5473807" y="4856456"/>
                  <a:pt x="5514644" y="4859459"/>
                  <a:pt x="5554305" y="4859393"/>
                </a:cubicBezTo>
                <a:cubicBezTo>
                  <a:pt x="5603923" y="4859079"/>
                  <a:pt x="5655323" y="4853023"/>
                  <a:pt x="5704719" y="4847493"/>
                </a:cubicBezTo>
                <a:cubicBezTo>
                  <a:pt x="5741034" y="4843425"/>
                  <a:pt x="5777355" y="4839354"/>
                  <a:pt x="5814164" y="4837270"/>
                </a:cubicBezTo>
                <a:cubicBezTo>
                  <a:pt x="5718049" y="4802463"/>
                  <a:pt x="5609423" y="4786435"/>
                  <a:pt x="5496614" y="4783657"/>
                </a:cubicBezTo>
                <a:close/>
                <a:moveTo>
                  <a:pt x="5132853" y="4275904"/>
                </a:moveTo>
                <a:cubicBezTo>
                  <a:pt x="4801579" y="4300770"/>
                  <a:pt x="4517078" y="4364703"/>
                  <a:pt x="4265465" y="4472742"/>
                </a:cubicBezTo>
                <a:lnTo>
                  <a:pt x="4207213" y="4498508"/>
                </a:lnTo>
                <a:cubicBezTo>
                  <a:pt x="4178258" y="4511659"/>
                  <a:pt x="4148958" y="4524268"/>
                  <a:pt x="4119310" y="4536334"/>
                </a:cubicBezTo>
                <a:cubicBezTo>
                  <a:pt x="4165493" y="4522124"/>
                  <a:pt x="4213473" y="4508296"/>
                  <a:pt x="4241692" y="4502509"/>
                </a:cubicBezTo>
                <a:cubicBezTo>
                  <a:pt x="4351794" y="4481142"/>
                  <a:pt x="4463111" y="4468967"/>
                  <a:pt x="4574826" y="4454994"/>
                </a:cubicBezTo>
                <a:cubicBezTo>
                  <a:pt x="4777932" y="4429326"/>
                  <a:pt x="4929879" y="4317586"/>
                  <a:pt x="5132853" y="4275904"/>
                </a:cubicBezTo>
                <a:close/>
                <a:moveTo>
                  <a:pt x="4890781" y="4220499"/>
                </a:moveTo>
                <a:cubicBezTo>
                  <a:pt x="4690784" y="4228027"/>
                  <a:pt x="4490025" y="4329700"/>
                  <a:pt x="4299287" y="4425819"/>
                </a:cubicBezTo>
                <a:cubicBezTo>
                  <a:pt x="4532056" y="4332127"/>
                  <a:pt x="4792144" y="4273854"/>
                  <a:pt x="5090126" y="4248048"/>
                </a:cubicBezTo>
                <a:cubicBezTo>
                  <a:pt x="5024030" y="4225943"/>
                  <a:pt x="4957447" y="4217991"/>
                  <a:pt x="4890781" y="4220499"/>
                </a:cubicBezTo>
                <a:close/>
                <a:moveTo>
                  <a:pt x="4533693" y="3958602"/>
                </a:moveTo>
                <a:cubicBezTo>
                  <a:pt x="4289277" y="4006086"/>
                  <a:pt x="4044330" y="4060051"/>
                  <a:pt x="3802311" y="4119804"/>
                </a:cubicBezTo>
                <a:cubicBezTo>
                  <a:pt x="4057347" y="4123003"/>
                  <a:pt x="4302093" y="4069940"/>
                  <a:pt x="4533693" y="3958602"/>
                </a:cubicBezTo>
                <a:close/>
                <a:moveTo>
                  <a:pt x="6500812" y="3936722"/>
                </a:moveTo>
                <a:cubicBezTo>
                  <a:pt x="6482627" y="4022695"/>
                  <a:pt x="6470192" y="4110355"/>
                  <a:pt x="6458513" y="4196771"/>
                </a:cubicBezTo>
                <a:cubicBezTo>
                  <a:pt x="6439675" y="4335276"/>
                  <a:pt x="6420715" y="4478465"/>
                  <a:pt x="6374810" y="4613594"/>
                </a:cubicBezTo>
                <a:cubicBezTo>
                  <a:pt x="6363844" y="4645134"/>
                  <a:pt x="6351977" y="4676477"/>
                  <a:pt x="6340108" y="4707830"/>
                </a:cubicBezTo>
                <a:lnTo>
                  <a:pt x="6324948" y="4747418"/>
                </a:lnTo>
                <a:cubicBezTo>
                  <a:pt x="6297722" y="4819250"/>
                  <a:pt x="6274437" y="4892390"/>
                  <a:pt x="6253859" y="4966094"/>
                </a:cubicBezTo>
                <a:cubicBezTo>
                  <a:pt x="6492056" y="4678857"/>
                  <a:pt x="6498522" y="4300706"/>
                  <a:pt x="6500812" y="3936722"/>
                </a:cubicBezTo>
                <a:close/>
                <a:moveTo>
                  <a:pt x="4444586" y="3919232"/>
                </a:moveTo>
                <a:cubicBezTo>
                  <a:pt x="4250965" y="3912045"/>
                  <a:pt x="4063940" y="3989836"/>
                  <a:pt x="3879509" y="4068895"/>
                </a:cubicBezTo>
                <a:cubicBezTo>
                  <a:pt x="4094153" y="4017452"/>
                  <a:pt x="4311575" y="3970366"/>
                  <a:pt x="4527981" y="3927759"/>
                </a:cubicBezTo>
                <a:cubicBezTo>
                  <a:pt x="4500040" y="3923020"/>
                  <a:pt x="4472245" y="3920259"/>
                  <a:pt x="4444586" y="3919232"/>
                </a:cubicBezTo>
                <a:close/>
                <a:moveTo>
                  <a:pt x="6476604" y="3900089"/>
                </a:moveTo>
                <a:cubicBezTo>
                  <a:pt x="6340304" y="4216426"/>
                  <a:pt x="6234004" y="4541932"/>
                  <a:pt x="6244031" y="4885010"/>
                </a:cubicBezTo>
                <a:cubicBezTo>
                  <a:pt x="6260195" y="4834817"/>
                  <a:pt x="6276704" y="4785171"/>
                  <a:pt x="6295566" y="4735553"/>
                </a:cubicBezTo>
                <a:lnTo>
                  <a:pt x="6310724" y="4695966"/>
                </a:lnTo>
                <a:cubicBezTo>
                  <a:pt x="6322941" y="4665154"/>
                  <a:pt x="6334603" y="4634706"/>
                  <a:pt x="6345571" y="4603168"/>
                </a:cubicBezTo>
                <a:cubicBezTo>
                  <a:pt x="6390307" y="4471083"/>
                  <a:pt x="6409410" y="4329343"/>
                  <a:pt x="6427838" y="4192628"/>
                </a:cubicBezTo>
                <a:cubicBezTo>
                  <a:pt x="6440871" y="4096160"/>
                  <a:pt x="6453960" y="3997344"/>
                  <a:pt x="6476604" y="3900089"/>
                </a:cubicBezTo>
                <a:close/>
                <a:moveTo>
                  <a:pt x="5544158" y="3871054"/>
                </a:moveTo>
                <a:cubicBezTo>
                  <a:pt x="5552620" y="4100939"/>
                  <a:pt x="5651176" y="4306148"/>
                  <a:pt x="5769768" y="4520780"/>
                </a:cubicBezTo>
                <a:cubicBezTo>
                  <a:pt x="5722776" y="4399850"/>
                  <a:pt x="5676342" y="4278562"/>
                  <a:pt x="5632260" y="4157302"/>
                </a:cubicBezTo>
                <a:cubicBezTo>
                  <a:pt x="5597470" y="4061517"/>
                  <a:pt x="5564831" y="3966669"/>
                  <a:pt x="5544158" y="3871054"/>
                </a:cubicBezTo>
                <a:close/>
                <a:moveTo>
                  <a:pt x="5553128" y="3701307"/>
                </a:moveTo>
                <a:cubicBezTo>
                  <a:pt x="5553066" y="3703640"/>
                  <a:pt x="5552452" y="3706334"/>
                  <a:pt x="5552396" y="3708672"/>
                </a:cubicBezTo>
                <a:cubicBezTo>
                  <a:pt x="5559808" y="3854149"/>
                  <a:pt x="5607434" y="3999199"/>
                  <a:pt x="5661505" y="4147031"/>
                </a:cubicBezTo>
                <a:cubicBezTo>
                  <a:pt x="5709635" y="4279493"/>
                  <a:pt x="5760472" y="4412529"/>
                  <a:pt x="5812057" y="4544310"/>
                </a:cubicBezTo>
                <a:cubicBezTo>
                  <a:pt x="5812914" y="4408107"/>
                  <a:pt x="5752151" y="4266858"/>
                  <a:pt x="5712078" y="4144570"/>
                </a:cubicBezTo>
                <a:cubicBezTo>
                  <a:pt x="5662575" y="3995354"/>
                  <a:pt x="5608854" y="3848072"/>
                  <a:pt x="5553128" y="3701307"/>
                </a:cubicBezTo>
                <a:close/>
                <a:moveTo>
                  <a:pt x="4610395" y="3456584"/>
                </a:moveTo>
                <a:cubicBezTo>
                  <a:pt x="4682474" y="3608228"/>
                  <a:pt x="4779387" y="3758542"/>
                  <a:pt x="4927169" y="3826505"/>
                </a:cubicBezTo>
                <a:cubicBezTo>
                  <a:pt x="4835407" y="3686686"/>
                  <a:pt x="4732499" y="3564734"/>
                  <a:pt x="4610395" y="3456584"/>
                </a:cubicBezTo>
                <a:close/>
                <a:moveTo>
                  <a:pt x="701433" y="3162785"/>
                </a:moveTo>
                <a:cubicBezTo>
                  <a:pt x="668732" y="3300089"/>
                  <a:pt x="677322" y="3491623"/>
                  <a:pt x="677243" y="3617847"/>
                </a:cubicBezTo>
                <a:cubicBezTo>
                  <a:pt x="677389" y="3807859"/>
                  <a:pt x="701082" y="3992734"/>
                  <a:pt x="742855" y="4175494"/>
                </a:cubicBezTo>
                <a:cubicBezTo>
                  <a:pt x="745423" y="3971868"/>
                  <a:pt x="734895" y="3766904"/>
                  <a:pt x="723668" y="3567554"/>
                </a:cubicBezTo>
                <a:close/>
                <a:moveTo>
                  <a:pt x="729301" y="3090882"/>
                </a:moveTo>
                <a:lnTo>
                  <a:pt x="755734" y="3565802"/>
                </a:lnTo>
                <a:cubicBezTo>
                  <a:pt x="766408" y="3762845"/>
                  <a:pt x="776819" y="3965024"/>
                  <a:pt x="774622" y="4166310"/>
                </a:cubicBezTo>
                <a:cubicBezTo>
                  <a:pt x="821832" y="3984186"/>
                  <a:pt x="837717" y="3799116"/>
                  <a:pt x="822621" y="3607838"/>
                </a:cubicBezTo>
                <a:cubicBezTo>
                  <a:pt x="816742" y="3530760"/>
                  <a:pt x="805283" y="3453908"/>
                  <a:pt x="791563" y="3378541"/>
                </a:cubicBezTo>
                <a:cubicBezTo>
                  <a:pt x="781372" y="3321668"/>
                  <a:pt x="750909" y="3095607"/>
                  <a:pt x="729301" y="3090882"/>
                </a:cubicBezTo>
                <a:close/>
                <a:moveTo>
                  <a:pt x="5066079" y="3078533"/>
                </a:moveTo>
                <a:cubicBezTo>
                  <a:pt x="5058101" y="3134217"/>
                  <a:pt x="5049225" y="3189710"/>
                  <a:pt x="5038894" y="3245370"/>
                </a:cubicBezTo>
                <a:cubicBezTo>
                  <a:pt x="5005858" y="3421320"/>
                  <a:pt x="4968769" y="3586065"/>
                  <a:pt x="5012057" y="3758413"/>
                </a:cubicBezTo>
                <a:cubicBezTo>
                  <a:pt x="5016984" y="3680922"/>
                  <a:pt x="5028071" y="3603320"/>
                  <a:pt x="5039098" y="3528057"/>
                </a:cubicBezTo>
                <a:cubicBezTo>
                  <a:pt x="5053783" y="3430521"/>
                  <a:pt x="5069077" y="3330298"/>
                  <a:pt x="5069505" y="3231157"/>
                </a:cubicBezTo>
                <a:cubicBezTo>
                  <a:pt x="5069548" y="3202011"/>
                  <a:pt x="5068334" y="3172131"/>
                  <a:pt x="5067473" y="3142788"/>
                </a:cubicBezTo>
                <a:cubicBezTo>
                  <a:pt x="5066774" y="3121009"/>
                  <a:pt x="5066431" y="3099770"/>
                  <a:pt x="5066079" y="3078533"/>
                </a:cubicBezTo>
                <a:close/>
                <a:moveTo>
                  <a:pt x="701226" y="2954192"/>
                </a:moveTo>
                <a:cubicBezTo>
                  <a:pt x="717533" y="2956815"/>
                  <a:pt x="743553" y="2996115"/>
                  <a:pt x="746369" y="3005435"/>
                </a:cubicBezTo>
                <a:cubicBezTo>
                  <a:pt x="884371" y="3451680"/>
                  <a:pt x="949721" y="3909676"/>
                  <a:pt x="795378" y="4359223"/>
                </a:cubicBezTo>
                <a:cubicBezTo>
                  <a:pt x="795861" y="4359669"/>
                  <a:pt x="795892" y="4360602"/>
                  <a:pt x="795892" y="4360602"/>
                </a:cubicBezTo>
                <a:cubicBezTo>
                  <a:pt x="902843" y="4437825"/>
                  <a:pt x="975265" y="4548575"/>
                  <a:pt x="1042820" y="4665564"/>
                </a:cubicBezTo>
                <a:cubicBezTo>
                  <a:pt x="1550880" y="4699277"/>
                  <a:pt x="2014985" y="4778523"/>
                  <a:pt x="2212768" y="4815941"/>
                </a:cubicBezTo>
                <a:cubicBezTo>
                  <a:pt x="2410551" y="4853359"/>
                  <a:pt x="2295862" y="4903218"/>
                  <a:pt x="2229521" y="4890068"/>
                </a:cubicBezTo>
                <a:cubicBezTo>
                  <a:pt x="2075587" y="4859556"/>
                  <a:pt x="1761389" y="4815676"/>
                  <a:pt x="1346958" y="4770770"/>
                </a:cubicBezTo>
                <a:lnTo>
                  <a:pt x="1314438" y="4764474"/>
                </a:lnTo>
                <a:lnTo>
                  <a:pt x="1314305" y="4763847"/>
                </a:lnTo>
                <a:lnTo>
                  <a:pt x="1313383" y="4764270"/>
                </a:lnTo>
                <a:lnTo>
                  <a:pt x="1314438" y="4764474"/>
                </a:lnTo>
                <a:lnTo>
                  <a:pt x="1315937" y="4771418"/>
                </a:lnTo>
                <a:cubicBezTo>
                  <a:pt x="1314687" y="4781803"/>
                  <a:pt x="1309913" y="4794510"/>
                  <a:pt x="1300087" y="4809903"/>
                </a:cubicBezTo>
                <a:cubicBezTo>
                  <a:pt x="1185694" y="5058984"/>
                  <a:pt x="1048947" y="5296385"/>
                  <a:pt x="875370" y="5509652"/>
                </a:cubicBezTo>
                <a:cubicBezTo>
                  <a:pt x="859414" y="5529842"/>
                  <a:pt x="842410" y="5547293"/>
                  <a:pt x="824442" y="5563845"/>
                </a:cubicBezTo>
                <a:cubicBezTo>
                  <a:pt x="1049381" y="5645205"/>
                  <a:pt x="1165922" y="6067151"/>
                  <a:pt x="1216551" y="6250028"/>
                </a:cubicBezTo>
                <a:cubicBezTo>
                  <a:pt x="1254900" y="6387982"/>
                  <a:pt x="1285499" y="6527294"/>
                  <a:pt x="1319040" y="6665847"/>
                </a:cubicBezTo>
                <a:lnTo>
                  <a:pt x="1369031" y="6858000"/>
                </a:lnTo>
                <a:lnTo>
                  <a:pt x="1309943" y="6858000"/>
                </a:lnTo>
                <a:lnTo>
                  <a:pt x="1302278" y="6836959"/>
                </a:lnTo>
                <a:cubicBezTo>
                  <a:pt x="1234556" y="6665497"/>
                  <a:pt x="1154157" y="6498078"/>
                  <a:pt x="1076040" y="6335286"/>
                </a:cubicBezTo>
                <a:cubicBezTo>
                  <a:pt x="978958" y="6131918"/>
                  <a:pt x="877894" y="5922187"/>
                  <a:pt x="802161" y="5705388"/>
                </a:cubicBezTo>
                <a:cubicBezTo>
                  <a:pt x="799555" y="5698505"/>
                  <a:pt x="797402" y="5691139"/>
                  <a:pt x="795239" y="5683774"/>
                </a:cubicBezTo>
                <a:cubicBezTo>
                  <a:pt x="798806" y="5970988"/>
                  <a:pt x="1013891" y="6306566"/>
                  <a:pt x="1120158" y="6553349"/>
                </a:cubicBezTo>
                <a:lnTo>
                  <a:pt x="1251593" y="6858000"/>
                </a:lnTo>
                <a:lnTo>
                  <a:pt x="1174146" y="6858000"/>
                </a:lnTo>
                <a:lnTo>
                  <a:pt x="957640" y="6355860"/>
                </a:lnTo>
                <a:cubicBezTo>
                  <a:pt x="884735" y="6186449"/>
                  <a:pt x="781134" y="6006625"/>
                  <a:pt x="737357" y="5820220"/>
                </a:cubicBezTo>
                <a:cubicBezTo>
                  <a:pt x="691056" y="6083349"/>
                  <a:pt x="611093" y="6334433"/>
                  <a:pt x="512881" y="6579086"/>
                </a:cubicBezTo>
                <a:lnTo>
                  <a:pt x="390608" y="6858000"/>
                </a:lnTo>
                <a:lnTo>
                  <a:pt x="303673" y="6858000"/>
                </a:lnTo>
                <a:lnTo>
                  <a:pt x="355107" y="6749074"/>
                </a:lnTo>
                <a:cubicBezTo>
                  <a:pt x="475810" y="6482556"/>
                  <a:pt x="580647" y="6210716"/>
                  <a:pt x="647445" y="5924413"/>
                </a:cubicBezTo>
                <a:lnTo>
                  <a:pt x="546111" y="6138975"/>
                </a:lnTo>
                <a:cubicBezTo>
                  <a:pt x="467956" y="6304175"/>
                  <a:pt x="387707" y="6475512"/>
                  <a:pt x="338008" y="6653544"/>
                </a:cubicBezTo>
                <a:cubicBezTo>
                  <a:pt x="328634" y="6686987"/>
                  <a:pt x="320671" y="6720843"/>
                  <a:pt x="312227" y="6754247"/>
                </a:cubicBezTo>
                <a:lnTo>
                  <a:pt x="284711" y="6858000"/>
                </a:lnTo>
                <a:lnTo>
                  <a:pt x="252278" y="6858000"/>
                </a:lnTo>
                <a:lnTo>
                  <a:pt x="282136" y="6747068"/>
                </a:lnTo>
                <a:cubicBezTo>
                  <a:pt x="290539" y="6712729"/>
                  <a:pt x="298502" y="6678883"/>
                  <a:pt x="308322" y="6644957"/>
                </a:cubicBezTo>
                <a:cubicBezTo>
                  <a:pt x="358844" y="6464091"/>
                  <a:pt x="439982" y="6291790"/>
                  <a:pt x="518548" y="6125175"/>
                </a:cubicBezTo>
                <a:lnTo>
                  <a:pt x="561920" y="6033555"/>
                </a:lnTo>
                <a:cubicBezTo>
                  <a:pt x="429121" y="6218172"/>
                  <a:pt x="334293" y="6420826"/>
                  <a:pt x="283809" y="6649194"/>
                </a:cubicBezTo>
                <a:cubicBezTo>
                  <a:pt x="275104" y="6687732"/>
                  <a:pt x="268044" y="6726670"/>
                  <a:pt x="261920" y="6765687"/>
                </a:cubicBezTo>
                <a:lnTo>
                  <a:pt x="249073" y="6858000"/>
                </a:lnTo>
                <a:lnTo>
                  <a:pt x="182777" y="6858000"/>
                </a:lnTo>
                <a:lnTo>
                  <a:pt x="186409" y="6829660"/>
                </a:lnTo>
                <a:cubicBezTo>
                  <a:pt x="202782" y="6695980"/>
                  <a:pt x="221207" y="6562743"/>
                  <a:pt x="263060" y="6432994"/>
                </a:cubicBezTo>
                <a:cubicBezTo>
                  <a:pt x="309486" y="6289556"/>
                  <a:pt x="374546" y="6157948"/>
                  <a:pt x="454861" y="6035044"/>
                </a:cubicBezTo>
                <a:cubicBezTo>
                  <a:pt x="332440" y="6135645"/>
                  <a:pt x="201832" y="6228192"/>
                  <a:pt x="81501" y="6331985"/>
                </a:cubicBezTo>
                <a:lnTo>
                  <a:pt x="0" y="6407899"/>
                </a:lnTo>
                <a:lnTo>
                  <a:pt x="0" y="6289099"/>
                </a:lnTo>
                <a:lnTo>
                  <a:pt x="39927" y="6254101"/>
                </a:lnTo>
                <a:cubicBezTo>
                  <a:pt x="253408" y="6075958"/>
                  <a:pt x="492985" y="5919760"/>
                  <a:pt x="662923" y="5705830"/>
                </a:cubicBezTo>
                <a:cubicBezTo>
                  <a:pt x="561663" y="5794177"/>
                  <a:pt x="454567" y="5876241"/>
                  <a:pt x="349219" y="5955437"/>
                </a:cubicBezTo>
                <a:cubicBezTo>
                  <a:pt x="284342" y="6004371"/>
                  <a:pt x="218219" y="6054169"/>
                  <a:pt x="153399" y="6105952"/>
                </a:cubicBezTo>
                <a:lnTo>
                  <a:pt x="0" y="6238480"/>
                </a:lnTo>
                <a:lnTo>
                  <a:pt x="0" y="6198577"/>
                </a:lnTo>
                <a:lnTo>
                  <a:pt x="134200" y="6082965"/>
                </a:lnTo>
                <a:cubicBezTo>
                  <a:pt x="199470" y="6030813"/>
                  <a:pt x="265926" y="5980652"/>
                  <a:pt x="331026" y="5931476"/>
                </a:cubicBezTo>
                <a:cubicBezTo>
                  <a:pt x="437269" y="5851314"/>
                  <a:pt x="545741" y="5768732"/>
                  <a:pt x="647413" y="5678975"/>
                </a:cubicBezTo>
                <a:cubicBezTo>
                  <a:pt x="525655" y="5732278"/>
                  <a:pt x="393153" y="5761328"/>
                  <a:pt x="263517" y="5838701"/>
                </a:cubicBezTo>
                <a:cubicBezTo>
                  <a:pt x="191528" y="5881574"/>
                  <a:pt x="124532" y="5930976"/>
                  <a:pt x="61802" y="5985676"/>
                </a:cubicBezTo>
                <a:lnTo>
                  <a:pt x="0" y="6044002"/>
                </a:lnTo>
                <a:lnTo>
                  <a:pt x="0" y="5924240"/>
                </a:lnTo>
                <a:lnTo>
                  <a:pt x="53932" y="5873626"/>
                </a:lnTo>
                <a:cubicBezTo>
                  <a:pt x="250534" y="5712072"/>
                  <a:pt x="490059" y="5703893"/>
                  <a:pt x="689784" y="5573882"/>
                </a:cubicBezTo>
                <a:cubicBezTo>
                  <a:pt x="940767" y="5409695"/>
                  <a:pt x="1110333" y="5037780"/>
                  <a:pt x="1235247" y="4760797"/>
                </a:cubicBezTo>
                <a:cubicBezTo>
                  <a:pt x="1033777" y="4742307"/>
                  <a:pt x="831748" y="4733150"/>
                  <a:pt x="630618" y="4734672"/>
                </a:cubicBezTo>
                <a:cubicBezTo>
                  <a:pt x="567857" y="4900655"/>
                  <a:pt x="478724" y="5047664"/>
                  <a:pt x="359164" y="5179121"/>
                </a:cubicBezTo>
                <a:cubicBezTo>
                  <a:pt x="333748" y="5329640"/>
                  <a:pt x="222326" y="5432511"/>
                  <a:pt x="105213" y="5525588"/>
                </a:cubicBezTo>
                <a:lnTo>
                  <a:pt x="0" y="5608295"/>
                </a:lnTo>
                <a:lnTo>
                  <a:pt x="0" y="5499248"/>
                </a:lnTo>
                <a:lnTo>
                  <a:pt x="77643" y="5437277"/>
                </a:lnTo>
                <a:cubicBezTo>
                  <a:pt x="155010" y="5370203"/>
                  <a:pt x="223905" y="5296539"/>
                  <a:pt x="263785" y="5216467"/>
                </a:cubicBezTo>
                <a:cubicBezTo>
                  <a:pt x="190241" y="5275764"/>
                  <a:pt x="118704" y="5338703"/>
                  <a:pt x="52933" y="5406072"/>
                </a:cubicBezTo>
                <a:lnTo>
                  <a:pt x="0" y="5461678"/>
                </a:lnTo>
                <a:lnTo>
                  <a:pt x="0" y="5415874"/>
                </a:lnTo>
                <a:lnTo>
                  <a:pt x="29722" y="5384643"/>
                </a:lnTo>
                <a:cubicBezTo>
                  <a:pt x="99508" y="5312925"/>
                  <a:pt x="175548" y="5246074"/>
                  <a:pt x="253631" y="5183809"/>
                </a:cubicBezTo>
                <a:cubicBezTo>
                  <a:pt x="167435" y="5203323"/>
                  <a:pt x="94353" y="5242877"/>
                  <a:pt x="28858" y="5294441"/>
                </a:cubicBezTo>
                <a:lnTo>
                  <a:pt x="0" y="5319690"/>
                </a:lnTo>
                <a:lnTo>
                  <a:pt x="0" y="5202141"/>
                </a:lnTo>
                <a:lnTo>
                  <a:pt x="63015" y="5158655"/>
                </a:lnTo>
                <a:cubicBezTo>
                  <a:pt x="136772" y="5117806"/>
                  <a:pt x="218331" y="5093005"/>
                  <a:pt x="312704" y="5088765"/>
                </a:cubicBezTo>
                <a:cubicBezTo>
                  <a:pt x="313632" y="5088728"/>
                  <a:pt x="314600" y="5089622"/>
                  <a:pt x="315529" y="5089585"/>
                </a:cubicBezTo>
                <a:cubicBezTo>
                  <a:pt x="408607" y="4982937"/>
                  <a:pt x="483079" y="4865387"/>
                  <a:pt x="539363" y="4735525"/>
                </a:cubicBezTo>
                <a:cubicBezTo>
                  <a:pt x="440247" y="4737626"/>
                  <a:pt x="341230" y="4742226"/>
                  <a:pt x="242425" y="4749386"/>
                </a:cubicBezTo>
                <a:lnTo>
                  <a:pt x="0" y="4773345"/>
                </a:lnTo>
                <a:lnTo>
                  <a:pt x="0" y="4687606"/>
                </a:lnTo>
                <a:lnTo>
                  <a:pt x="106181" y="4676000"/>
                </a:lnTo>
                <a:lnTo>
                  <a:pt x="105699" y="4675554"/>
                </a:lnTo>
                <a:cubicBezTo>
                  <a:pt x="92815" y="4637239"/>
                  <a:pt x="74431" y="4603153"/>
                  <a:pt x="51664" y="4572474"/>
                </a:cubicBezTo>
                <a:lnTo>
                  <a:pt x="0" y="4519331"/>
                </a:lnTo>
                <a:lnTo>
                  <a:pt x="0" y="4275524"/>
                </a:lnTo>
                <a:lnTo>
                  <a:pt x="16818" y="4302138"/>
                </a:lnTo>
                <a:cubicBezTo>
                  <a:pt x="37815" y="4349341"/>
                  <a:pt x="51875" y="4401058"/>
                  <a:pt x="56970" y="4458604"/>
                </a:cubicBezTo>
                <a:cubicBezTo>
                  <a:pt x="57161" y="4463257"/>
                  <a:pt x="56371" y="4467014"/>
                  <a:pt x="56039" y="4470290"/>
                </a:cubicBezTo>
                <a:cubicBezTo>
                  <a:pt x="105963" y="4519056"/>
                  <a:pt x="146582" y="4579844"/>
                  <a:pt x="174553" y="4662092"/>
                </a:cubicBezTo>
                <a:cubicBezTo>
                  <a:pt x="176079" y="4665288"/>
                  <a:pt x="175706" y="4667630"/>
                  <a:pt x="176298" y="4670867"/>
                </a:cubicBezTo>
                <a:cubicBezTo>
                  <a:pt x="446514" y="4649815"/>
                  <a:pt x="717959" y="4647817"/>
                  <a:pt x="990110" y="4663483"/>
                </a:cubicBezTo>
                <a:cubicBezTo>
                  <a:pt x="927094" y="4555157"/>
                  <a:pt x="857687" y="4449879"/>
                  <a:pt x="740392" y="4393556"/>
                </a:cubicBezTo>
                <a:cubicBezTo>
                  <a:pt x="738983" y="4393148"/>
                  <a:pt x="738459" y="4391770"/>
                  <a:pt x="737496" y="4390879"/>
                </a:cubicBezTo>
                <a:cubicBezTo>
                  <a:pt x="491741" y="4342256"/>
                  <a:pt x="265342" y="4163269"/>
                  <a:pt x="67609" y="3949952"/>
                </a:cubicBezTo>
                <a:lnTo>
                  <a:pt x="0" y="3871856"/>
                </a:lnTo>
                <a:lnTo>
                  <a:pt x="0" y="3790032"/>
                </a:lnTo>
                <a:lnTo>
                  <a:pt x="37098" y="3825211"/>
                </a:lnTo>
                <a:cubicBezTo>
                  <a:pt x="75680" y="3861399"/>
                  <a:pt x="109321" y="3892510"/>
                  <a:pt x="132124" y="3915351"/>
                </a:cubicBezTo>
                <a:cubicBezTo>
                  <a:pt x="196645" y="3979838"/>
                  <a:pt x="263277" y="4047617"/>
                  <a:pt x="334654" y="4108918"/>
                </a:cubicBezTo>
                <a:cubicBezTo>
                  <a:pt x="406035" y="4170218"/>
                  <a:pt x="482160" y="4225043"/>
                  <a:pt x="565669" y="4263619"/>
                </a:cubicBezTo>
                <a:cubicBezTo>
                  <a:pt x="401631" y="4132785"/>
                  <a:pt x="254393" y="3979858"/>
                  <a:pt x="110590" y="3830985"/>
                </a:cubicBezTo>
                <a:lnTo>
                  <a:pt x="0" y="3718516"/>
                </a:lnTo>
                <a:lnTo>
                  <a:pt x="0" y="3673072"/>
                </a:lnTo>
                <a:lnTo>
                  <a:pt x="132535" y="3809146"/>
                </a:lnTo>
                <a:cubicBezTo>
                  <a:pt x="215378" y="3895025"/>
                  <a:pt x="299670" y="3982240"/>
                  <a:pt x="387595" y="4065759"/>
                </a:cubicBezTo>
                <a:cubicBezTo>
                  <a:pt x="475524" y="4149276"/>
                  <a:pt x="567089" y="4229096"/>
                  <a:pt x="664477" y="4300185"/>
                </a:cubicBezTo>
                <a:cubicBezTo>
                  <a:pt x="676713" y="4303421"/>
                  <a:pt x="688952" y="4306662"/>
                  <a:pt x="701155" y="4308967"/>
                </a:cubicBezTo>
                <a:cubicBezTo>
                  <a:pt x="566569" y="4122931"/>
                  <a:pt x="394825" y="3974244"/>
                  <a:pt x="219245" y="3822916"/>
                </a:cubicBezTo>
                <a:cubicBezTo>
                  <a:pt x="161847" y="3773513"/>
                  <a:pt x="104450" y="3724112"/>
                  <a:pt x="46500" y="3675432"/>
                </a:cubicBezTo>
                <a:lnTo>
                  <a:pt x="0" y="3637622"/>
                </a:lnTo>
                <a:lnTo>
                  <a:pt x="0" y="3579225"/>
                </a:lnTo>
                <a:lnTo>
                  <a:pt x="224898" y="3766336"/>
                </a:lnTo>
                <a:cubicBezTo>
                  <a:pt x="341142" y="3866477"/>
                  <a:pt x="460141" y="3965579"/>
                  <a:pt x="567051" y="4076801"/>
                </a:cubicBezTo>
                <a:cubicBezTo>
                  <a:pt x="585499" y="4095629"/>
                  <a:pt x="669313" y="4211504"/>
                  <a:pt x="710597" y="4254100"/>
                </a:cubicBezTo>
                <a:cubicBezTo>
                  <a:pt x="644946" y="4172892"/>
                  <a:pt x="632421" y="3836202"/>
                  <a:pt x="626614" y="3760989"/>
                </a:cubicBezTo>
                <a:cubicBezTo>
                  <a:pt x="606085" y="3492147"/>
                  <a:pt x="631422" y="3228927"/>
                  <a:pt x="689379" y="2966265"/>
                </a:cubicBezTo>
                <a:cubicBezTo>
                  <a:pt x="691434" y="2956520"/>
                  <a:pt x="695790" y="2953318"/>
                  <a:pt x="701226" y="2954192"/>
                </a:cubicBezTo>
                <a:close/>
                <a:moveTo>
                  <a:pt x="3655996" y="2896659"/>
                </a:moveTo>
                <a:cubicBezTo>
                  <a:pt x="3730874" y="3038078"/>
                  <a:pt x="3820752" y="3173735"/>
                  <a:pt x="3910400" y="3304169"/>
                </a:cubicBezTo>
                <a:cubicBezTo>
                  <a:pt x="4001794" y="3437326"/>
                  <a:pt x="4097095" y="3600936"/>
                  <a:pt x="4247047" y="3675946"/>
                </a:cubicBezTo>
                <a:cubicBezTo>
                  <a:pt x="4186374" y="3621244"/>
                  <a:pt x="4140536" y="3553231"/>
                  <a:pt x="4096290" y="3486482"/>
                </a:cubicBezTo>
                <a:cubicBezTo>
                  <a:pt x="4091930" y="3480073"/>
                  <a:pt x="4087571" y="3473665"/>
                  <a:pt x="4083211" y="3467256"/>
                </a:cubicBezTo>
                <a:cubicBezTo>
                  <a:pt x="4002873" y="3347730"/>
                  <a:pt x="3915961" y="3230102"/>
                  <a:pt x="3832395" y="3116474"/>
                </a:cubicBezTo>
                <a:cubicBezTo>
                  <a:pt x="3791301" y="3060746"/>
                  <a:pt x="3748266" y="3003195"/>
                  <a:pt x="3702617" y="2948853"/>
                </a:cubicBezTo>
                <a:cubicBezTo>
                  <a:pt x="3687327" y="2931040"/>
                  <a:pt x="3671838" y="2914119"/>
                  <a:pt x="3655996" y="2896659"/>
                </a:cubicBezTo>
                <a:close/>
                <a:moveTo>
                  <a:pt x="5106619" y="2871730"/>
                </a:moveTo>
                <a:lnTo>
                  <a:pt x="5103306" y="2915231"/>
                </a:lnTo>
                <a:cubicBezTo>
                  <a:pt x="5100139" y="2960178"/>
                  <a:pt x="5096767" y="3006017"/>
                  <a:pt x="5096298" y="3051540"/>
                </a:cubicBezTo>
                <a:cubicBezTo>
                  <a:pt x="5096057" y="3081589"/>
                  <a:pt x="5097263" y="3111470"/>
                  <a:pt x="5098124" y="3140814"/>
                </a:cubicBezTo>
                <a:cubicBezTo>
                  <a:pt x="5099337" y="3170696"/>
                  <a:pt x="5100546" y="3200579"/>
                  <a:pt x="5100303" y="3230628"/>
                </a:cubicBezTo>
                <a:cubicBezTo>
                  <a:pt x="5099468" y="3331557"/>
                  <a:pt x="5084311" y="3433224"/>
                  <a:pt x="5069420" y="3531652"/>
                </a:cubicBezTo>
                <a:cubicBezTo>
                  <a:pt x="5058665" y="3603683"/>
                  <a:pt x="5048045" y="3677150"/>
                  <a:pt x="5043035" y="3750864"/>
                </a:cubicBezTo>
                <a:cubicBezTo>
                  <a:pt x="5058385" y="3724954"/>
                  <a:pt x="5075039" y="3697443"/>
                  <a:pt x="5090076" y="3662531"/>
                </a:cubicBezTo>
                <a:cubicBezTo>
                  <a:pt x="5202353" y="3406015"/>
                  <a:pt x="5167653" y="3133900"/>
                  <a:pt x="5106619" y="2871730"/>
                </a:cubicBezTo>
                <a:close/>
                <a:moveTo>
                  <a:pt x="3656120" y="2850596"/>
                </a:moveTo>
                <a:cubicBezTo>
                  <a:pt x="3680080" y="2875897"/>
                  <a:pt x="3704393" y="2901731"/>
                  <a:pt x="3727045" y="2928627"/>
                </a:cubicBezTo>
                <a:cubicBezTo>
                  <a:pt x="3773045" y="2983517"/>
                  <a:pt x="3816427" y="3041610"/>
                  <a:pt x="3857868" y="3097880"/>
                </a:cubicBezTo>
                <a:cubicBezTo>
                  <a:pt x="3942343" y="3211700"/>
                  <a:pt x="4029597" y="3329876"/>
                  <a:pt x="4109382" y="3449753"/>
                </a:cubicBezTo>
                <a:cubicBezTo>
                  <a:pt x="4113742" y="3456162"/>
                  <a:pt x="4118102" y="3462572"/>
                  <a:pt x="4122462" y="3468981"/>
                </a:cubicBezTo>
                <a:cubicBezTo>
                  <a:pt x="4157313" y="3521040"/>
                  <a:pt x="4193209" y="3574725"/>
                  <a:pt x="4235645" y="3620389"/>
                </a:cubicBezTo>
                <a:cubicBezTo>
                  <a:pt x="4122839" y="3316219"/>
                  <a:pt x="3940632" y="3014288"/>
                  <a:pt x="3656120" y="2850596"/>
                </a:cubicBezTo>
                <a:close/>
                <a:moveTo>
                  <a:pt x="5129750" y="2642862"/>
                </a:moveTo>
                <a:cubicBezTo>
                  <a:pt x="5137975" y="2644690"/>
                  <a:pt x="5144347" y="2649859"/>
                  <a:pt x="5146940" y="2659697"/>
                </a:cubicBezTo>
                <a:cubicBezTo>
                  <a:pt x="5212148" y="2907705"/>
                  <a:pt x="5280017" y="3164740"/>
                  <a:pt x="5242277" y="3423399"/>
                </a:cubicBezTo>
                <a:cubicBezTo>
                  <a:pt x="5227323" y="3524170"/>
                  <a:pt x="5190440" y="3605244"/>
                  <a:pt x="5156431" y="3700562"/>
                </a:cubicBezTo>
                <a:cubicBezTo>
                  <a:pt x="5093238" y="3880472"/>
                  <a:pt x="5100915" y="4002022"/>
                  <a:pt x="5171623" y="4178295"/>
                </a:cubicBezTo>
                <a:cubicBezTo>
                  <a:pt x="5343633" y="4289020"/>
                  <a:pt x="5511303" y="4406341"/>
                  <a:pt x="5670978" y="4531843"/>
                </a:cubicBezTo>
                <a:cubicBezTo>
                  <a:pt x="5503414" y="4223610"/>
                  <a:pt x="5380466" y="3926696"/>
                  <a:pt x="5501579" y="3561061"/>
                </a:cubicBezTo>
                <a:cubicBezTo>
                  <a:pt x="5508838" y="3539559"/>
                  <a:pt x="5578981" y="3509255"/>
                  <a:pt x="5589809" y="3538353"/>
                </a:cubicBezTo>
                <a:cubicBezTo>
                  <a:pt x="5684333" y="3779872"/>
                  <a:pt x="5773195" y="4023472"/>
                  <a:pt x="5849262" y="4271430"/>
                </a:cubicBezTo>
                <a:cubicBezTo>
                  <a:pt x="5893837" y="4415363"/>
                  <a:pt x="5928903" y="4549296"/>
                  <a:pt x="5859335" y="4688819"/>
                </a:cubicBezTo>
                <a:cubicBezTo>
                  <a:pt x="5961508" y="4776757"/>
                  <a:pt x="6060299" y="4869157"/>
                  <a:pt x="6156071" y="4966558"/>
                </a:cubicBezTo>
                <a:cubicBezTo>
                  <a:pt x="6124655" y="4499967"/>
                  <a:pt x="6309829" y="4066538"/>
                  <a:pt x="6506811" y="3645474"/>
                </a:cubicBezTo>
                <a:cubicBezTo>
                  <a:pt x="6517737" y="3622394"/>
                  <a:pt x="6595308" y="3598841"/>
                  <a:pt x="6593364" y="3638405"/>
                </a:cubicBezTo>
                <a:cubicBezTo>
                  <a:pt x="6571557" y="4125233"/>
                  <a:pt x="6647835" y="4676562"/>
                  <a:pt x="6258510" y="5051260"/>
                </a:cubicBezTo>
                <a:cubicBezTo>
                  <a:pt x="6254988" y="5054277"/>
                  <a:pt x="6250018" y="5057456"/>
                  <a:pt x="6244346" y="5059552"/>
                </a:cubicBezTo>
                <a:cubicBezTo>
                  <a:pt x="6344719" y="5167803"/>
                  <a:pt x="6441715" y="5280511"/>
                  <a:pt x="6533619" y="5401078"/>
                </a:cubicBezTo>
                <a:cubicBezTo>
                  <a:pt x="6690100" y="5606795"/>
                  <a:pt x="6834024" y="5822089"/>
                  <a:pt x="6964340" y="6045312"/>
                </a:cubicBezTo>
                <a:cubicBezTo>
                  <a:pt x="7003925" y="5923422"/>
                  <a:pt x="7019732" y="5789920"/>
                  <a:pt x="7070024" y="5681109"/>
                </a:cubicBezTo>
                <a:cubicBezTo>
                  <a:pt x="7069384" y="5677682"/>
                  <a:pt x="7068958" y="5673360"/>
                  <a:pt x="7068326" y="5669934"/>
                </a:cubicBezTo>
                <a:cubicBezTo>
                  <a:pt x="7062305" y="5671483"/>
                  <a:pt x="7055943" y="5672486"/>
                  <a:pt x="7052343" y="5671723"/>
                </a:cubicBezTo>
                <a:cubicBezTo>
                  <a:pt x="6718485" y="5608574"/>
                  <a:pt x="6733035" y="4983823"/>
                  <a:pt x="6718145" y="4736592"/>
                </a:cubicBezTo>
                <a:cubicBezTo>
                  <a:pt x="6716754" y="4713728"/>
                  <a:pt x="6789675" y="4687776"/>
                  <a:pt x="6803370" y="4704317"/>
                </a:cubicBezTo>
                <a:cubicBezTo>
                  <a:pt x="6991403" y="4928943"/>
                  <a:pt x="7074987" y="5187422"/>
                  <a:pt x="7127141" y="5463703"/>
                </a:cubicBezTo>
                <a:cubicBezTo>
                  <a:pt x="7188603" y="5353500"/>
                  <a:pt x="7291576" y="5250086"/>
                  <a:pt x="7398104" y="5156948"/>
                </a:cubicBezTo>
                <a:lnTo>
                  <a:pt x="7467599" y="5098975"/>
                </a:lnTo>
                <a:lnTo>
                  <a:pt x="7467599" y="5160063"/>
                </a:lnTo>
                <a:lnTo>
                  <a:pt x="7430704" y="5191181"/>
                </a:lnTo>
                <a:cubicBezTo>
                  <a:pt x="7331651" y="5282318"/>
                  <a:pt x="7241097" y="5385071"/>
                  <a:pt x="7194502" y="5491132"/>
                </a:cubicBezTo>
                <a:cubicBezTo>
                  <a:pt x="7236290" y="5426848"/>
                  <a:pt x="7287569" y="5370101"/>
                  <a:pt x="7343153" y="5317498"/>
                </a:cubicBezTo>
                <a:lnTo>
                  <a:pt x="7467599" y="5211392"/>
                </a:lnTo>
                <a:lnTo>
                  <a:pt x="7467599" y="5251559"/>
                </a:lnTo>
                <a:lnTo>
                  <a:pt x="7363097" y="5340764"/>
                </a:lnTo>
                <a:cubicBezTo>
                  <a:pt x="7307928" y="5393102"/>
                  <a:pt x="7257341" y="5449408"/>
                  <a:pt x="7216934" y="5512809"/>
                </a:cubicBezTo>
                <a:cubicBezTo>
                  <a:pt x="7200681" y="5538523"/>
                  <a:pt x="7186584" y="5565169"/>
                  <a:pt x="7173738" y="5592553"/>
                </a:cubicBezTo>
                <a:cubicBezTo>
                  <a:pt x="7221513" y="5558922"/>
                  <a:pt x="7268453" y="5522778"/>
                  <a:pt x="7312958" y="5482816"/>
                </a:cubicBezTo>
                <a:lnTo>
                  <a:pt x="7467599" y="5330891"/>
                </a:lnTo>
                <a:lnTo>
                  <a:pt x="7467599" y="5402912"/>
                </a:lnTo>
                <a:lnTo>
                  <a:pt x="7330087" y="5533939"/>
                </a:lnTo>
                <a:cubicBezTo>
                  <a:pt x="7283169" y="5576210"/>
                  <a:pt x="7195224" y="5622495"/>
                  <a:pt x="7156576" y="5674040"/>
                </a:cubicBezTo>
                <a:cubicBezTo>
                  <a:pt x="7156027" y="5674391"/>
                  <a:pt x="7155822" y="5675288"/>
                  <a:pt x="7155265" y="5675644"/>
                </a:cubicBezTo>
                <a:cubicBezTo>
                  <a:pt x="7153198" y="5678494"/>
                  <a:pt x="7150785" y="5680803"/>
                  <a:pt x="7149273" y="5683306"/>
                </a:cubicBezTo>
                <a:cubicBezTo>
                  <a:pt x="7082162" y="5791374"/>
                  <a:pt x="7077446" y="5992131"/>
                  <a:pt x="7014207" y="6118417"/>
                </a:cubicBezTo>
                <a:cubicBezTo>
                  <a:pt x="7013241" y="6120562"/>
                  <a:pt x="7010833" y="6122876"/>
                  <a:pt x="7008419" y="6125184"/>
                </a:cubicBezTo>
                <a:cubicBezTo>
                  <a:pt x="7131819" y="6344593"/>
                  <a:pt x="7240758" y="6571523"/>
                  <a:pt x="7333662" y="6805045"/>
                </a:cubicBezTo>
                <a:lnTo>
                  <a:pt x="7353321" y="6857999"/>
                </a:lnTo>
                <a:lnTo>
                  <a:pt x="7256430" y="6857999"/>
                </a:lnTo>
                <a:lnTo>
                  <a:pt x="7117969" y="6532596"/>
                </a:lnTo>
                <a:lnTo>
                  <a:pt x="7082717" y="6461642"/>
                </a:lnTo>
                <a:cubicBezTo>
                  <a:pt x="6951473" y="6190726"/>
                  <a:pt x="6798962" y="5930353"/>
                  <a:pt x="6628009" y="5682534"/>
                </a:cubicBezTo>
                <a:cubicBezTo>
                  <a:pt x="6624753" y="5682314"/>
                  <a:pt x="6621847" y="5682642"/>
                  <a:pt x="6619697" y="5681717"/>
                </a:cubicBezTo>
                <a:cubicBezTo>
                  <a:pt x="6422483" y="5607050"/>
                  <a:pt x="6216553" y="5574737"/>
                  <a:pt x="6006408" y="5585749"/>
                </a:cubicBezTo>
                <a:cubicBezTo>
                  <a:pt x="6001644" y="5588034"/>
                  <a:pt x="5995765" y="5591021"/>
                  <a:pt x="5988649" y="5593271"/>
                </a:cubicBezTo>
                <a:cubicBezTo>
                  <a:pt x="5576169" y="5732161"/>
                  <a:pt x="5121373" y="5640588"/>
                  <a:pt x="4695791" y="5692050"/>
                </a:cubicBezTo>
                <a:cubicBezTo>
                  <a:pt x="4680711" y="5694029"/>
                  <a:pt x="4655907" y="5686903"/>
                  <a:pt x="4679665" y="5671708"/>
                </a:cubicBezTo>
                <a:cubicBezTo>
                  <a:pt x="5086904" y="5415077"/>
                  <a:pt x="5545328" y="5333413"/>
                  <a:pt x="5987908" y="5538562"/>
                </a:cubicBezTo>
                <a:cubicBezTo>
                  <a:pt x="6185158" y="5522006"/>
                  <a:pt x="6379487" y="5541041"/>
                  <a:pt x="6567085" y="5595804"/>
                </a:cubicBezTo>
                <a:cubicBezTo>
                  <a:pt x="6529536" y="5543176"/>
                  <a:pt x="6491431" y="5490905"/>
                  <a:pt x="6452223" y="5439340"/>
                </a:cubicBezTo>
                <a:cubicBezTo>
                  <a:pt x="6295043" y="5232532"/>
                  <a:pt x="6123743" y="5046247"/>
                  <a:pt x="5941561" y="4874588"/>
                </a:cubicBezTo>
                <a:cubicBezTo>
                  <a:pt x="5934999" y="4876493"/>
                  <a:pt x="5928977" y="4878043"/>
                  <a:pt x="5922616" y="4879047"/>
                </a:cubicBezTo>
                <a:cubicBezTo>
                  <a:pt x="5745440" y="4937947"/>
                  <a:pt x="5570451" y="4989315"/>
                  <a:pt x="5382695" y="4989072"/>
                </a:cubicBezTo>
                <a:cubicBezTo>
                  <a:pt x="5159991" y="4988955"/>
                  <a:pt x="4934376" y="4947776"/>
                  <a:pt x="4715552" y="4909921"/>
                </a:cubicBezTo>
                <a:cubicBezTo>
                  <a:pt x="4684183" y="4904693"/>
                  <a:pt x="4739655" y="4874580"/>
                  <a:pt x="4745878" y="4872131"/>
                </a:cubicBezTo>
                <a:cubicBezTo>
                  <a:pt x="5052677" y="4772480"/>
                  <a:pt x="5503584" y="4680296"/>
                  <a:pt x="5840623" y="4781269"/>
                </a:cubicBezTo>
                <a:cubicBezTo>
                  <a:pt x="5638548" y="4601638"/>
                  <a:pt x="5423727" y="4438593"/>
                  <a:pt x="5198089" y="4287833"/>
                </a:cubicBezTo>
                <a:cubicBezTo>
                  <a:pt x="5197537" y="4288186"/>
                  <a:pt x="5196631" y="4287993"/>
                  <a:pt x="5196080" y="4288346"/>
                </a:cubicBezTo>
                <a:cubicBezTo>
                  <a:pt x="5194632" y="4288508"/>
                  <a:pt x="5192625" y="4289026"/>
                  <a:pt x="5191726" y="4288836"/>
                </a:cubicBezTo>
                <a:cubicBezTo>
                  <a:pt x="5178505" y="4288860"/>
                  <a:pt x="5071494" y="4364971"/>
                  <a:pt x="5066724" y="4367248"/>
                </a:cubicBezTo>
                <a:cubicBezTo>
                  <a:pt x="4982774" y="4406384"/>
                  <a:pt x="4893374" y="4432133"/>
                  <a:pt x="4803963" y="4451767"/>
                </a:cubicBezTo>
                <a:cubicBezTo>
                  <a:pt x="4503831" y="4518029"/>
                  <a:pt x="4203221" y="4526349"/>
                  <a:pt x="3905449" y="4613329"/>
                </a:cubicBezTo>
                <a:cubicBezTo>
                  <a:pt x="3885190" y="4619390"/>
                  <a:pt x="3829824" y="4618011"/>
                  <a:pt x="3875838" y="4596243"/>
                </a:cubicBezTo>
                <a:cubicBezTo>
                  <a:pt x="4204449" y="4438196"/>
                  <a:pt x="4643299" y="4136057"/>
                  <a:pt x="5037169" y="4182283"/>
                </a:cubicBezTo>
                <a:cubicBezTo>
                  <a:pt x="4909276" y="4101602"/>
                  <a:pt x="4777868" y="4023929"/>
                  <a:pt x="4643836" y="3949470"/>
                </a:cubicBezTo>
                <a:cubicBezTo>
                  <a:pt x="4639276" y="3950852"/>
                  <a:pt x="4634367" y="3951697"/>
                  <a:pt x="4630213" y="3951288"/>
                </a:cubicBezTo>
                <a:cubicBezTo>
                  <a:pt x="4321265" y="4112095"/>
                  <a:pt x="3987107" y="4184792"/>
                  <a:pt x="3639950" y="4159267"/>
                </a:cubicBezTo>
                <a:cubicBezTo>
                  <a:pt x="3598204" y="4156073"/>
                  <a:pt x="3648627" y="4125362"/>
                  <a:pt x="3662166" y="4119760"/>
                </a:cubicBezTo>
                <a:cubicBezTo>
                  <a:pt x="3937541" y="4017222"/>
                  <a:pt x="4214233" y="3857115"/>
                  <a:pt x="4507312" y="3873539"/>
                </a:cubicBezTo>
                <a:cubicBezTo>
                  <a:pt x="4438395" y="3836374"/>
                  <a:pt x="4368923" y="3799562"/>
                  <a:pt x="4298900" y="3763109"/>
                </a:cubicBezTo>
                <a:cubicBezTo>
                  <a:pt x="4293844" y="3762512"/>
                  <a:pt x="4289898" y="3761207"/>
                  <a:pt x="4286155" y="3758998"/>
                </a:cubicBezTo>
                <a:cubicBezTo>
                  <a:pt x="4093625" y="3719652"/>
                  <a:pt x="3990487" y="3571783"/>
                  <a:pt x="3879923" y="3417171"/>
                </a:cubicBezTo>
                <a:cubicBezTo>
                  <a:pt x="3736536" y="3216099"/>
                  <a:pt x="3589219" y="2999153"/>
                  <a:pt x="3494176" y="2770227"/>
                </a:cubicBezTo>
                <a:cubicBezTo>
                  <a:pt x="3490810" y="2762227"/>
                  <a:pt x="3492970" y="2755481"/>
                  <a:pt x="3498373" y="2749954"/>
                </a:cubicBezTo>
                <a:cubicBezTo>
                  <a:pt x="3514589" y="2733370"/>
                  <a:pt x="3560023" y="2727735"/>
                  <a:pt x="3573222" y="2731935"/>
                </a:cubicBezTo>
                <a:cubicBezTo>
                  <a:pt x="4001986" y="2883841"/>
                  <a:pt x="4240479" y="3311498"/>
                  <a:pt x="4366217" y="3716225"/>
                </a:cubicBezTo>
                <a:cubicBezTo>
                  <a:pt x="4596669" y="3835548"/>
                  <a:pt x="4821730" y="3959850"/>
                  <a:pt x="5038040" y="4093587"/>
                </a:cubicBezTo>
                <a:cubicBezTo>
                  <a:pt x="5015490" y="4035197"/>
                  <a:pt x="4996254" y="3974696"/>
                  <a:pt x="4993425" y="3916719"/>
                </a:cubicBezTo>
                <a:cubicBezTo>
                  <a:pt x="4991978" y="3916883"/>
                  <a:pt x="4989970" y="3917401"/>
                  <a:pt x="4988722" y="3916663"/>
                </a:cubicBezTo>
                <a:cubicBezTo>
                  <a:pt x="4695007" y="3876118"/>
                  <a:pt x="4552167" y="3571232"/>
                  <a:pt x="4451193" y="3326950"/>
                </a:cubicBezTo>
                <a:cubicBezTo>
                  <a:pt x="4438076" y="3295477"/>
                  <a:pt x="4510179" y="3273123"/>
                  <a:pt x="4529540" y="3287566"/>
                </a:cubicBezTo>
                <a:cubicBezTo>
                  <a:pt x="4672594" y="3390749"/>
                  <a:pt x="4794862" y="3506453"/>
                  <a:pt x="4901270" y="3639960"/>
                </a:cubicBezTo>
                <a:cubicBezTo>
                  <a:pt x="4898091" y="3540061"/>
                  <a:pt x="4913396" y="3439839"/>
                  <a:pt x="4932480" y="3333361"/>
                </a:cubicBezTo>
                <a:cubicBezTo>
                  <a:pt x="4972571" y="3116116"/>
                  <a:pt x="4989319" y="2891570"/>
                  <a:pt x="5057665" y="2680771"/>
                </a:cubicBezTo>
                <a:cubicBezTo>
                  <a:pt x="5063728" y="2661952"/>
                  <a:pt x="5105077" y="2637374"/>
                  <a:pt x="5129750" y="2642862"/>
                </a:cubicBezTo>
                <a:close/>
                <a:moveTo>
                  <a:pt x="6389898" y="2390555"/>
                </a:moveTo>
                <a:lnTo>
                  <a:pt x="6388972" y="2392739"/>
                </a:lnTo>
                <a:lnTo>
                  <a:pt x="6392796" y="2394358"/>
                </a:lnTo>
                <a:cubicBezTo>
                  <a:pt x="6391932" y="2393349"/>
                  <a:pt x="6391073" y="2392343"/>
                  <a:pt x="6389898" y="2390555"/>
                </a:cubicBezTo>
                <a:close/>
                <a:moveTo>
                  <a:pt x="5781875" y="2118977"/>
                </a:moveTo>
                <a:cubicBezTo>
                  <a:pt x="5786149" y="2257918"/>
                  <a:pt x="5746106" y="2393544"/>
                  <a:pt x="5707141" y="2525128"/>
                </a:cubicBezTo>
                <a:cubicBezTo>
                  <a:pt x="5693101" y="2571972"/>
                  <a:pt x="5679147" y="2620144"/>
                  <a:pt x="5666974" y="2667145"/>
                </a:cubicBezTo>
                <a:cubicBezTo>
                  <a:pt x="5652889" y="2721696"/>
                  <a:pt x="5642080" y="2777642"/>
                  <a:pt x="5630646" y="2832031"/>
                </a:cubicBezTo>
                <a:lnTo>
                  <a:pt x="5611679" y="2927011"/>
                </a:lnTo>
                <a:cubicBezTo>
                  <a:pt x="5625235" y="2893472"/>
                  <a:pt x="5643242" y="2846374"/>
                  <a:pt x="5664993" y="2782834"/>
                </a:cubicBezTo>
                <a:cubicBezTo>
                  <a:pt x="5724026" y="2611467"/>
                  <a:pt x="5822566" y="2325483"/>
                  <a:pt x="5781875" y="2118977"/>
                </a:cubicBezTo>
                <a:close/>
                <a:moveTo>
                  <a:pt x="6813778" y="2090376"/>
                </a:moveTo>
                <a:cubicBezTo>
                  <a:pt x="6827836" y="2136248"/>
                  <a:pt x="6841349" y="2181883"/>
                  <a:pt x="6853078" y="2228695"/>
                </a:cubicBezTo>
                <a:lnTo>
                  <a:pt x="6862353" y="2266098"/>
                </a:lnTo>
                <a:cubicBezTo>
                  <a:pt x="6869255" y="2295423"/>
                  <a:pt x="6876386" y="2324193"/>
                  <a:pt x="6884610" y="2353427"/>
                </a:cubicBezTo>
                <a:cubicBezTo>
                  <a:pt x="6919948" y="2475257"/>
                  <a:pt x="6979622" y="2591295"/>
                  <a:pt x="7037178" y="2703223"/>
                </a:cubicBezTo>
                <a:cubicBezTo>
                  <a:pt x="7077769" y="2782214"/>
                  <a:pt x="7119543" y="2862994"/>
                  <a:pt x="7153310" y="2947465"/>
                </a:cubicBezTo>
                <a:cubicBezTo>
                  <a:pt x="7090616" y="2640863"/>
                  <a:pt x="7000555" y="2342636"/>
                  <a:pt x="6813778" y="2090376"/>
                </a:cubicBezTo>
                <a:close/>
                <a:moveTo>
                  <a:pt x="1880334" y="2041381"/>
                </a:moveTo>
                <a:cubicBezTo>
                  <a:pt x="2001910" y="2327927"/>
                  <a:pt x="2192353" y="2606522"/>
                  <a:pt x="2480086" y="2742112"/>
                </a:cubicBezTo>
                <a:cubicBezTo>
                  <a:pt x="2455494" y="2719491"/>
                  <a:pt x="2430535" y="2696378"/>
                  <a:pt x="2407191" y="2672096"/>
                </a:cubicBezTo>
                <a:cubicBezTo>
                  <a:pt x="2359780" y="2622518"/>
                  <a:pt x="2314870" y="2569608"/>
                  <a:pt x="2271943" y="2518310"/>
                </a:cubicBezTo>
                <a:cubicBezTo>
                  <a:pt x="2184470" y="2414600"/>
                  <a:pt x="2094100" y="2306884"/>
                  <a:pt x="2011094" y="2196890"/>
                </a:cubicBezTo>
                <a:lnTo>
                  <a:pt x="1997500" y="2179274"/>
                </a:lnTo>
                <a:cubicBezTo>
                  <a:pt x="1961253" y="2131523"/>
                  <a:pt x="1923916" y="2082278"/>
                  <a:pt x="1880334" y="2041381"/>
                </a:cubicBezTo>
                <a:close/>
                <a:moveTo>
                  <a:pt x="6764020" y="2034549"/>
                </a:moveTo>
                <a:cubicBezTo>
                  <a:pt x="6734833" y="2371132"/>
                  <a:pt x="6927524" y="2658088"/>
                  <a:pt x="7115955" y="2932293"/>
                </a:cubicBezTo>
                <a:cubicBezTo>
                  <a:pt x="7084727" y="2858555"/>
                  <a:pt x="7048287" y="2786473"/>
                  <a:pt x="7011930" y="2715710"/>
                </a:cubicBezTo>
                <a:cubicBezTo>
                  <a:pt x="6953746" y="2602235"/>
                  <a:pt x="6893210" y="2485181"/>
                  <a:pt x="6857159" y="2360474"/>
                </a:cubicBezTo>
                <a:cubicBezTo>
                  <a:pt x="6848933" y="2331239"/>
                  <a:pt x="6841488" y="2301693"/>
                  <a:pt x="6834041" y="2272139"/>
                </a:cubicBezTo>
                <a:lnTo>
                  <a:pt x="6824768" y="2234734"/>
                </a:lnTo>
                <a:cubicBezTo>
                  <a:pt x="6807729" y="2167007"/>
                  <a:pt x="6787042" y="2100302"/>
                  <a:pt x="6764020" y="2034549"/>
                </a:cubicBezTo>
                <a:close/>
                <a:moveTo>
                  <a:pt x="5744515" y="2032338"/>
                </a:moveTo>
                <a:cubicBezTo>
                  <a:pt x="5726132" y="2081859"/>
                  <a:pt x="5709692" y="2132840"/>
                  <a:pt x="5697079" y="2185446"/>
                </a:cubicBezTo>
                <a:cubicBezTo>
                  <a:pt x="5664267" y="2317695"/>
                  <a:pt x="5649704" y="2457032"/>
                  <a:pt x="5626863" y="2591574"/>
                </a:cubicBezTo>
                <a:cubicBezTo>
                  <a:pt x="5607954" y="2700098"/>
                  <a:pt x="5556860" y="2959166"/>
                  <a:pt x="5570084" y="2991809"/>
                </a:cubicBezTo>
                <a:lnTo>
                  <a:pt x="5603449" y="2826310"/>
                </a:lnTo>
                <a:cubicBezTo>
                  <a:pt x="5614340" y="2771690"/>
                  <a:pt x="5625930" y="2715434"/>
                  <a:pt x="5639698" y="2660098"/>
                </a:cubicBezTo>
                <a:cubicBezTo>
                  <a:pt x="5651784" y="2611783"/>
                  <a:pt x="5666281" y="2563843"/>
                  <a:pt x="5680324" y="2516991"/>
                </a:cubicBezTo>
                <a:cubicBezTo>
                  <a:pt x="5719062" y="2385961"/>
                  <a:pt x="5759099" y="2250332"/>
                  <a:pt x="5753670" y="2114122"/>
                </a:cubicBezTo>
                <a:cubicBezTo>
                  <a:pt x="5752466" y="2086568"/>
                  <a:pt x="5749154" y="2059413"/>
                  <a:pt x="5744515" y="2032338"/>
                </a:cubicBezTo>
                <a:close/>
                <a:moveTo>
                  <a:pt x="5848731" y="1991479"/>
                </a:moveTo>
                <a:cubicBezTo>
                  <a:pt x="5997626" y="2144650"/>
                  <a:pt x="6153142" y="2280670"/>
                  <a:pt x="6342479" y="2371770"/>
                </a:cubicBezTo>
                <a:cubicBezTo>
                  <a:pt x="6206263" y="2234271"/>
                  <a:pt x="6043465" y="2088089"/>
                  <a:pt x="5848731" y="1991479"/>
                </a:cubicBezTo>
                <a:close/>
                <a:moveTo>
                  <a:pt x="1867269" y="1988277"/>
                </a:moveTo>
                <a:cubicBezTo>
                  <a:pt x="1929249" y="2036451"/>
                  <a:pt x="1976909" y="2098809"/>
                  <a:pt x="2022948" y="2160069"/>
                </a:cubicBezTo>
                <a:lnTo>
                  <a:pt x="2036542" y="2177686"/>
                </a:lnTo>
                <a:cubicBezTo>
                  <a:pt x="2120085" y="2287290"/>
                  <a:pt x="2210098" y="2394502"/>
                  <a:pt x="2296664" y="2498102"/>
                </a:cubicBezTo>
                <a:cubicBezTo>
                  <a:pt x="2339228" y="2548900"/>
                  <a:pt x="2383777" y="2601313"/>
                  <a:pt x="2430822" y="2650386"/>
                </a:cubicBezTo>
                <a:cubicBezTo>
                  <a:pt x="2446567" y="2666443"/>
                  <a:pt x="2462484" y="2681619"/>
                  <a:pt x="2478766" y="2697288"/>
                </a:cubicBezTo>
                <a:cubicBezTo>
                  <a:pt x="2399961" y="2565928"/>
                  <a:pt x="2306436" y="2441422"/>
                  <a:pt x="2213302" y="2321981"/>
                </a:cubicBezTo>
                <a:cubicBezTo>
                  <a:pt x="2118351" y="2200032"/>
                  <a:pt x="2018564" y="2048781"/>
                  <a:pt x="1867269" y="1988277"/>
                </a:cubicBezTo>
                <a:close/>
                <a:moveTo>
                  <a:pt x="1074270" y="1981601"/>
                </a:moveTo>
                <a:cubicBezTo>
                  <a:pt x="1059833" y="2008086"/>
                  <a:pt x="1044150" y="2036236"/>
                  <a:pt x="1030308" y="2071454"/>
                </a:cubicBezTo>
                <a:cubicBezTo>
                  <a:pt x="926818" y="2330361"/>
                  <a:pt x="969807" y="2592217"/>
                  <a:pt x="1038643" y="2842206"/>
                </a:cubicBezTo>
                <a:lnTo>
                  <a:pt x="1040573" y="2799609"/>
                </a:lnTo>
                <a:cubicBezTo>
                  <a:pt x="1042309" y="2755616"/>
                  <a:pt x="1044225" y="2710738"/>
                  <a:pt x="1043264" y="2666409"/>
                </a:cubicBezTo>
                <a:cubicBezTo>
                  <a:pt x="1042563" y="2637156"/>
                  <a:pt x="1040427" y="2608182"/>
                  <a:pt x="1038654" y="2579705"/>
                </a:cubicBezTo>
                <a:cubicBezTo>
                  <a:pt x="1036512" y="2550734"/>
                  <a:pt x="1034379" y="2521760"/>
                  <a:pt x="1033678" y="2492508"/>
                </a:cubicBezTo>
                <a:cubicBezTo>
                  <a:pt x="1031344" y="2394242"/>
                  <a:pt x="1043218" y="2294070"/>
                  <a:pt x="1054924" y="2197069"/>
                </a:cubicBezTo>
                <a:cubicBezTo>
                  <a:pt x="1063352" y="2126095"/>
                  <a:pt x="1071600" y="2053736"/>
                  <a:pt x="1074270" y="1981601"/>
                </a:cubicBezTo>
                <a:close/>
                <a:moveTo>
                  <a:pt x="1104801" y="1971679"/>
                </a:moveTo>
                <a:cubicBezTo>
                  <a:pt x="1102335" y="2047481"/>
                  <a:pt x="1093753" y="2123904"/>
                  <a:pt x="1085157" y="2198043"/>
                </a:cubicBezTo>
                <a:cubicBezTo>
                  <a:pt x="1073625" y="2294159"/>
                  <a:pt x="1061572" y="2392938"/>
                  <a:pt x="1064252" y="2489430"/>
                </a:cubicBezTo>
                <a:cubicBezTo>
                  <a:pt x="1065123" y="2517790"/>
                  <a:pt x="1067264" y="2546759"/>
                  <a:pt x="1069038" y="2575235"/>
                </a:cubicBezTo>
                <a:cubicBezTo>
                  <a:pt x="1070414" y="2596366"/>
                  <a:pt x="1071421" y="2617001"/>
                  <a:pt x="1072436" y="2637633"/>
                </a:cubicBezTo>
                <a:cubicBezTo>
                  <a:pt x="1078616" y="2582794"/>
                  <a:pt x="1085697" y="2528066"/>
                  <a:pt x="1094213" y="2473055"/>
                </a:cubicBezTo>
                <a:cubicBezTo>
                  <a:pt x="1121516" y="2299125"/>
                  <a:pt x="1153198" y="2135758"/>
                  <a:pt x="1104801" y="1971679"/>
                </a:cubicBezTo>
                <a:close/>
                <a:moveTo>
                  <a:pt x="5854368" y="1962963"/>
                </a:moveTo>
                <a:cubicBezTo>
                  <a:pt x="6049248" y="2057701"/>
                  <a:pt x="6211884" y="2201237"/>
                  <a:pt x="6349422" y="2338658"/>
                </a:cubicBezTo>
                <a:cubicBezTo>
                  <a:pt x="6213840" y="2169232"/>
                  <a:pt x="6028226" y="1968969"/>
                  <a:pt x="5854368" y="1962963"/>
                </a:cubicBezTo>
                <a:close/>
                <a:moveTo>
                  <a:pt x="1186988" y="1898371"/>
                </a:moveTo>
                <a:cubicBezTo>
                  <a:pt x="1282513" y="2026768"/>
                  <a:pt x="1388554" y="2136857"/>
                  <a:pt x="1513226" y="2231921"/>
                </a:cubicBezTo>
                <a:cubicBezTo>
                  <a:pt x="1436881" y="2090381"/>
                  <a:pt x="1335907" y="1952200"/>
                  <a:pt x="1186988" y="1898371"/>
                </a:cubicBezTo>
                <a:close/>
                <a:moveTo>
                  <a:pt x="2220036" y="1575402"/>
                </a:moveTo>
                <a:cubicBezTo>
                  <a:pt x="2008441" y="1643305"/>
                  <a:pt x="1793951" y="1707201"/>
                  <a:pt x="1580329" y="1766654"/>
                </a:cubicBezTo>
                <a:cubicBezTo>
                  <a:pt x="1803546" y="1784949"/>
                  <a:pt x="2013500" y="1680839"/>
                  <a:pt x="2220036" y="1575402"/>
                </a:cubicBezTo>
                <a:close/>
                <a:moveTo>
                  <a:pt x="2295122" y="1519450"/>
                </a:moveTo>
                <a:cubicBezTo>
                  <a:pt x="2041695" y="1537552"/>
                  <a:pt x="1800252" y="1609537"/>
                  <a:pt x="1573690" y="1737122"/>
                </a:cubicBezTo>
                <a:cubicBezTo>
                  <a:pt x="1814980" y="1670594"/>
                  <a:pt x="2056596" y="1597715"/>
                  <a:pt x="2295122" y="1519450"/>
                </a:cubicBezTo>
                <a:close/>
                <a:moveTo>
                  <a:pt x="4793897" y="1338235"/>
                </a:moveTo>
                <a:cubicBezTo>
                  <a:pt x="4807576" y="1651120"/>
                  <a:pt x="4953126" y="1999242"/>
                  <a:pt x="5113608" y="2272553"/>
                </a:cubicBezTo>
                <a:cubicBezTo>
                  <a:pt x="5100911" y="2235634"/>
                  <a:pt x="5090779" y="2197225"/>
                  <a:pt x="5081505" y="2159819"/>
                </a:cubicBezTo>
                <a:lnTo>
                  <a:pt x="5077222" y="2142555"/>
                </a:lnTo>
                <a:cubicBezTo>
                  <a:pt x="5032225" y="1964482"/>
                  <a:pt x="4973989" y="1787247"/>
                  <a:pt x="4904270" y="1617375"/>
                </a:cubicBezTo>
                <a:cubicBezTo>
                  <a:pt x="4893963" y="1593060"/>
                  <a:pt x="4884202" y="1568967"/>
                  <a:pt x="4873898" y="1544643"/>
                </a:cubicBezTo>
                <a:cubicBezTo>
                  <a:pt x="4845732" y="1477354"/>
                  <a:pt x="4816938" y="1408510"/>
                  <a:pt x="4793897" y="1338235"/>
                </a:cubicBezTo>
                <a:close/>
                <a:moveTo>
                  <a:pt x="328291" y="1292994"/>
                </a:moveTo>
                <a:cubicBezTo>
                  <a:pt x="378754" y="1406739"/>
                  <a:pt x="428677" y="1520878"/>
                  <a:pt x="476260" y="1635186"/>
                </a:cubicBezTo>
                <a:cubicBezTo>
                  <a:pt x="513817" y="1725483"/>
                  <a:pt x="549209" y="1815047"/>
                  <a:pt x="572737" y="1906351"/>
                </a:cubicBezTo>
                <a:cubicBezTo>
                  <a:pt x="557132" y="1683399"/>
                  <a:pt x="452809" y="1491946"/>
                  <a:pt x="328291" y="1292994"/>
                </a:cubicBezTo>
                <a:close/>
                <a:moveTo>
                  <a:pt x="4803677" y="1278636"/>
                </a:moveTo>
                <a:cubicBezTo>
                  <a:pt x="4828581" y="1365794"/>
                  <a:pt x="4864536" y="1451189"/>
                  <a:pt x="4899545" y="1534260"/>
                </a:cubicBezTo>
                <a:lnTo>
                  <a:pt x="4930457" y="1607218"/>
                </a:lnTo>
                <a:cubicBezTo>
                  <a:pt x="4999782" y="1774989"/>
                  <a:pt x="5057301" y="1949347"/>
                  <a:pt x="5101903" y="2125320"/>
                </a:cubicBezTo>
                <a:cubicBezTo>
                  <a:pt x="5069895" y="1963695"/>
                  <a:pt x="5029259" y="1804203"/>
                  <a:pt x="4976797" y="1646797"/>
                </a:cubicBezTo>
                <a:cubicBezTo>
                  <a:pt x="4931281" y="1511000"/>
                  <a:pt x="4861649" y="1397178"/>
                  <a:pt x="4803677" y="1278636"/>
                </a:cubicBezTo>
                <a:close/>
                <a:moveTo>
                  <a:pt x="285547" y="1273619"/>
                </a:moveTo>
                <a:cubicBezTo>
                  <a:pt x="288962" y="1406203"/>
                  <a:pt x="353743" y="1538571"/>
                  <a:pt x="397376" y="1654213"/>
                </a:cubicBezTo>
                <a:cubicBezTo>
                  <a:pt x="451224" y="1795269"/>
                  <a:pt x="509196" y="1934093"/>
                  <a:pt x="569144" y="2072247"/>
                </a:cubicBezTo>
                <a:cubicBezTo>
                  <a:pt x="569132" y="2069971"/>
                  <a:pt x="569659" y="2067298"/>
                  <a:pt x="569641" y="2065019"/>
                </a:cubicBezTo>
                <a:cubicBezTo>
                  <a:pt x="557722" y="1924099"/>
                  <a:pt x="505872" y="1786942"/>
                  <a:pt x="447535" y="1647613"/>
                </a:cubicBezTo>
                <a:cubicBezTo>
                  <a:pt x="395576" y="1522743"/>
                  <a:pt x="340914" y="1397539"/>
                  <a:pt x="285547" y="1273619"/>
                </a:cubicBezTo>
                <a:close/>
                <a:moveTo>
                  <a:pt x="1791891" y="1263064"/>
                </a:moveTo>
                <a:cubicBezTo>
                  <a:pt x="1563617" y="1373581"/>
                  <a:pt x="1307099" y="1451909"/>
                  <a:pt x="1011919" y="1501803"/>
                </a:cubicBezTo>
                <a:cubicBezTo>
                  <a:pt x="1277307" y="1565837"/>
                  <a:pt x="1543293" y="1408906"/>
                  <a:pt x="1791891" y="1263064"/>
                </a:cubicBezTo>
                <a:close/>
                <a:moveTo>
                  <a:pt x="4717351" y="1245311"/>
                </a:moveTo>
                <a:cubicBezTo>
                  <a:pt x="4643048" y="1271794"/>
                  <a:pt x="4588806" y="1329954"/>
                  <a:pt x="4554578" y="1406236"/>
                </a:cubicBezTo>
                <a:cubicBezTo>
                  <a:pt x="4536616" y="1445630"/>
                  <a:pt x="4518184" y="1502850"/>
                  <a:pt x="4511139" y="1546869"/>
                </a:cubicBezTo>
                <a:cubicBezTo>
                  <a:pt x="4499466" y="1618535"/>
                  <a:pt x="4505600" y="1614698"/>
                  <a:pt x="4539673" y="1557016"/>
                </a:cubicBezTo>
                <a:cubicBezTo>
                  <a:pt x="4601186" y="1454296"/>
                  <a:pt x="4660204" y="1349880"/>
                  <a:pt x="4717351" y="1245311"/>
                </a:cubicBezTo>
                <a:close/>
                <a:moveTo>
                  <a:pt x="1967201" y="1140573"/>
                </a:moveTo>
                <a:cubicBezTo>
                  <a:pt x="1921774" y="1158238"/>
                  <a:pt x="1874549" y="1175684"/>
                  <a:pt x="1846699" y="1183662"/>
                </a:cubicBezTo>
                <a:cubicBezTo>
                  <a:pt x="1738005" y="1213607"/>
                  <a:pt x="1627814" y="1234713"/>
                  <a:pt x="1517286" y="1257600"/>
                </a:cubicBezTo>
                <a:cubicBezTo>
                  <a:pt x="1316345" y="1299467"/>
                  <a:pt x="1168916" y="1420819"/>
                  <a:pt x="968608" y="1478256"/>
                </a:cubicBezTo>
                <a:cubicBezTo>
                  <a:pt x="1296884" y="1426507"/>
                  <a:pt x="1577475" y="1340642"/>
                  <a:pt x="1824019" y="1214599"/>
                </a:cubicBezTo>
                <a:cubicBezTo>
                  <a:pt x="1843039" y="1204628"/>
                  <a:pt x="1862055" y="1194658"/>
                  <a:pt x="1881072" y="1184686"/>
                </a:cubicBezTo>
                <a:cubicBezTo>
                  <a:pt x="1909422" y="1169483"/>
                  <a:pt x="1938130" y="1154778"/>
                  <a:pt x="1967201" y="1140573"/>
                </a:cubicBezTo>
                <a:close/>
                <a:moveTo>
                  <a:pt x="7424730" y="959050"/>
                </a:moveTo>
                <a:cubicBezTo>
                  <a:pt x="7410864" y="975072"/>
                  <a:pt x="7397000" y="991089"/>
                  <a:pt x="7381263" y="1006960"/>
                </a:cubicBezTo>
                <a:cubicBezTo>
                  <a:pt x="7315773" y="1071943"/>
                  <a:pt x="7242131" y="1125748"/>
                  <a:pt x="7158701" y="1184424"/>
                </a:cubicBezTo>
                <a:cubicBezTo>
                  <a:pt x="7097938" y="1227583"/>
                  <a:pt x="7021880" y="1281016"/>
                  <a:pt x="6940773" y="1317493"/>
                </a:cubicBezTo>
                <a:cubicBezTo>
                  <a:pt x="6916219" y="1328342"/>
                  <a:pt x="6891352" y="1338416"/>
                  <a:pt x="6865936" y="1348256"/>
                </a:cubicBezTo>
                <a:cubicBezTo>
                  <a:pt x="6831982" y="1361567"/>
                  <a:pt x="6799338" y="1374791"/>
                  <a:pt x="6768187" y="1390573"/>
                </a:cubicBezTo>
                <a:cubicBezTo>
                  <a:pt x="6908568" y="1358579"/>
                  <a:pt x="7046091" y="1298342"/>
                  <a:pt x="7164464" y="1220988"/>
                </a:cubicBezTo>
                <a:cubicBezTo>
                  <a:pt x="7259865" y="1158366"/>
                  <a:pt x="7360734" y="1064584"/>
                  <a:pt x="7424730" y="959050"/>
                </a:cubicBezTo>
                <a:close/>
                <a:moveTo>
                  <a:pt x="1145750" y="898890"/>
                </a:moveTo>
                <a:cubicBezTo>
                  <a:pt x="1142510" y="898948"/>
                  <a:pt x="1140173" y="899121"/>
                  <a:pt x="1136934" y="899177"/>
                </a:cubicBezTo>
                <a:lnTo>
                  <a:pt x="1119301" y="899748"/>
                </a:lnTo>
                <a:cubicBezTo>
                  <a:pt x="1055617" y="902412"/>
                  <a:pt x="989809" y="911192"/>
                  <a:pt x="926706" y="920306"/>
                </a:cubicBezTo>
                <a:cubicBezTo>
                  <a:pt x="864136" y="929031"/>
                  <a:pt x="799223" y="937920"/>
                  <a:pt x="735006" y="940975"/>
                </a:cubicBezTo>
                <a:cubicBezTo>
                  <a:pt x="707122" y="942110"/>
                  <a:pt x="678517" y="942237"/>
                  <a:pt x="650445" y="941988"/>
                </a:cubicBezTo>
                <a:cubicBezTo>
                  <a:pt x="611756" y="941792"/>
                  <a:pt x="571096" y="942268"/>
                  <a:pt x="531704" y="945632"/>
                </a:cubicBezTo>
                <a:cubicBezTo>
                  <a:pt x="482428" y="950064"/>
                  <a:pt x="431563" y="960232"/>
                  <a:pt x="382670" y="969720"/>
                </a:cubicBezTo>
                <a:cubicBezTo>
                  <a:pt x="346728" y="976700"/>
                  <a:pt x="310776" y="983681"/>
                  <a:pt x="274280" y="988771"/>
                </a:cubicBezTo>
                <a:cubicBezTo>
                  <a:pt x="531774" y="1057755"/>
                  <a:pt x="873463" y="989418"/>
                  <a:pt x="1145750" y="898890"/>
                </a:cubicBezTo>
                <a:close/>
                <a:moveTo>
                  <a:pt x="7465683" y="854709"/>
                </a:moveTo>
                <a:cubicBezTo>
                  <a:pt x="7456923" y="863235"/>
                  <a:pt x="7447851" y="870980"/>
                  <a:pt x="7438546" y="879275"/>
                </a:cubicBezTo>
                <a:cubicBezTo>
                  <a:pt x="7303925" y="998039"/>
                  <a:pt x="7158970" y="1121443"/>
                  <a:pt x="6997077" y="1216434"/>
                </a:cubicBezTo>
                <a:lnTo>
                  <a:pt x="6956311" y="1239730"/>
                </a:lnTo>
                <a:cubicBezTo>
                  <a:pt x="6895819" y="1274640"/>
                  <a:pt x="6833776" y="1310180"/>
                  <a:pt x="6780946" y="1352837"/>
                </a:cubicBezTo>
                <a:cubicBezTo>
                  <a:pt x="6805732" y="1341442"/>
                  <a:pt x="6831143" y="1331600"/>
                  <a:pt x="6856561" y="1321759"/>
                </a:cubicBezTo>
                <a:cubicBezTo>
                  <a:pt x="6881189" y="1312227"/>
                  <a:pt x="6905826" y="1302697"/>
                  <a:pt x="6929833" y="1291618"/>
                </a:cubicBezTo>
                <a:cubicBezTo>
                  <a:pt x="7008617" y="1256083"/>
                  <a:pt x="7083120" y="1203284"/>
                  <a:pt x="7142873" y="1160983"/>
                </a:cubicBezTo>
                <a:cubicBezTo>
                  <a:pt x="7224750" y="1102940"/>
                  <a:pt x="7297923" y="1050225"/>
                  <a:pt x="7361634" y="986418"/>
                </a:cubicBezTo>
                <a:cubicBezTo>
                  <a:pt x="7403877" y="944429"/>
                  <a:pt x="7438790" y="899980"/>
                  <a:pt x="7465683" y="854709"/>
                </a:cubicBezTo>
                <a:close/>
                <a:moveTo>
                  <a:pt x="780024" y="848067"/>
                </a:moveTo>
                <a:cubicBezTo>
                  <a:pt x="589117" y="848319"/>
                  <a:pt x="420049" y="894555"/>
                  <a:pt x="244448" y="962318"/>
                </a:cubicBezTo>
                <a:cubicBezTo>
                  <a:pt x="289585" y="957830"/>
                  <a:pt x="335059" y="949291"/>
                  <a:pt x="379638" y="940634"/>
                </a:cubicBezTo>
                <a:cubicBezTo>
                  <a:pt x="429064" y="930752"/>
                  <a:pt x="480829" y="920703"/>
                  <a:pt x="531910" y="916490"/>
                </a:cubicBezTo>
                <a:cubicBezTo>
                  <a:pt x="572737" y="912849"/>
                  <a:pt x="613757" y="912871"/>
                  <a:pt x="652980" y="912671"/>
                </a:cubicBezTo>
                <a:cubicBezTo>
                  <a:pt x="680692" y="912428"/>
                  <a:pt x="708226" y="913077"/>
                  <a:pt x="735747" y="911442"/>
                </a:cubicBezTo>
                <a:cubicBezTo>
                  <a:pt x="798533" y="908669"/>
                  <a:pt x="862536" y="899666"/>
                  <a:pt x="924570" y="891331"/>
                </a:cubicBezTo>
                <a:cubicBezTo>
                  <a:pt x="988573" y="882328"/>
                  <a:pt x="1054923" y="873155"/>
                  <a:pt x="1120406" y="870718"/>
                </a:cubicBezTo>
                <a:lnTo>
                  <a:pt x="1138574" y="869756"/>
                </a:lnTo>
                <a:cubicBezTo>
                  <a:pt x="1158004" y="869405"/>
                  <a:pt x="1177610" y="868171"/>
                  <a:pt x="1196486" y="865929"/>
                </a:cubicBezTo>
                <a:cubicBezTo>
                  <a:pt x="1058424" y="855356"/>
                  <a:pt x="919466" y="846954"/>
                  <a:pt x="780024" y="848067"/>
                </a:cubicBezTo>
                <a:close/>
                <a:moveTo>
                  <a:pt x="864626" y="798165"/>
                </a:moveTo>
                <a:cubicBezTo>
                  <a:pt x="1031587" y="797260"/>
                  <a:pt x="1199348" y="812732"/>
                  <a:pt x="1363255" y="826703"/>
                </a:cubicBezTo>
                <a:cubicBezTo>
                  <a:pt x="1394576" y="829180"/>
                  <a:pt x="1340420" y="863092"/>
                  <a:pt x="1334316" y="865992"/>
                </a:cubicBezTo>
                <a:cubicBezTo>
                  <a:pt x="1032692" y="988464"/>
                  <a:pt x="587693" y="1115658"/>
                  <a:pt x="249752" y="1045456"/>
                </a:cubicBezTo>
                <a:cubicBezTo>
                  <a:pt x="456098" y="1203411"/>
                  <a:pt x="674585" y="1344171"/>
                  <a:pt x="903434" y="1472077"/>
                </a:cubicBezTo>
                <a:cubicBezTo>
                  <a:pt x="903971" y="1471688"/>
                  <a:pt x="904878" y="1471800"/>
                  <a:pt x="905416" y="1471412"/>
                </a:cubicBezTo>
                <a:cubicBezTo>
                  <a:pt x="906848" y="1471132"/>
                  <a:pt x="908824" y="1470462"/>
                  <a:pt x="909723" y="1470572"/>
                </a:cubicBezTo>
                <a:cubicBezTo>
                  <a:pt x="922856" y="1469448"/>
                  <a:pt x="1026766" y="1386498"/>
                  <a:pt x="1031431" y="1383886"/>
                </a:cubicBezTo>
                <a:cubicBezTo>
                  <a:pt x="1113595" y="1338827"/>
                  <a:pt x="1201588" y="1306339"/>
                  <a:pt x="1289785" y="1279799"/>
                </a:cubicBezTo>
                <a:cubicBezTo>
                  <a:pt x="1585829" y="1190367"/>
                  <a:pt x="1884166" y="1157268"/>
                  <a:pt x="2177218" y="1047874"/>
                </a:cubicBezTo>
                <a:cubicBezTo>
                  <a:pt x="2197152" y="1040293"/>
                  <a:pt x="2252190" y="1037028"/>
                  <a:pt x="2207165" y="1062034"/>
                </a:cubicBezTo>
                <a:cubicBezTo>
                  <a:pt x="1885707" y="1243134"/>
                  <a:pt x="1459261" y="1573592"/>
                  <a:pt x="1066581" y="1561380"/>
                </a:cubicBezTo>
                <a:cubicBezTo>
                  <a:pt x="1196144" y="1629240"/>
                  <a:pt x="1329106" y="1693876"/>
                  <a:pt x="1464570" y="1755168"/>
                </a:cubicBezTo>
                <a:cubicBezTo>
                  <a:pt x="1469057" y="1753446"/>
                  <a:pt x="1473906" y="1752214"/>
                  <a:pt x="1478045" y="1752268"/>
                </a:cubicBezTo>
                <a:cubicBezTo>
                  <a:pt x="1779887" y="1570118"/>
                  <a:pt x="2109529" y="1471594"/>
                  <a:pt x="2455159" y="1467551"/>
                </a:cubicBezTo>
                <a:cubicBezTo>
                  <a:pt x="2496725" y="1467186"/>
                  <a:pt x="2447602" y="1501258"/>
                  <a:pt x="2434329" y="1507835"/>
                </a:cubicBezTo>
                <a:cubicBezTo>
                  <a:pt x="2164011" y="1630502"/>
                  <a:pt x="1894188" y="1809287"/>
                  <a:pt x="1602558" y="1817686"/>
                </a:cubicBezTo>
                <a:cubicBezTo>
                  <a:pt x="1672177" y="1848113"/>
                  <a:pt x="1742338" y="1878148"/>
                  <a:pt x="1813032" y="1907790"/>
                </a:cubicBezTo>
                <a:cubicBezTo>
                  <a:pt x="1818072" y="1907949"/>
                  <a:pt x="1822034" y="1908891"/>
                  <a:pt x="1825820" y="1910729"/>
                </a:cubicBezTo>
                <a:cubicBezTo>
                  <a:pt x="2018293" y="1932993"/>
                  <a:pt x="2125370" y="2068278"/>
                  <a:pt x="2240037" y="2209505"/>
                </a:cubicBezTo>
                <a:cubicBezTo>
                  <a:pt x="2388761" y="2393201"/>
                  <a:pt x="2541885" y="2592015"/>
                  <a:pt x="2643461" y="2806833"/>
                </a:cubicBezTo>
                <a:cubicBezTo>
                  <a:pt x="2647055" y="2814338"/>
                  <a:pt x="2645121" y="2821080"/>
                  <a:pt x="2639928" y="2826907"/>
                </a:cubicBezTo>
                <a:cubicBezTo>
                  <a:pt x="2624340" y="2844389"/>
                  <a:pt x="2579387" y="2853651"/>
                  <a:pt x="2566144" y="2850663"/>
                </a:cubicBezTo>
                <a:cubicBezTo>
                  <a:pt x="2135495" y="2738539"/>
                  <a:pt x="1885206" y="2342306"/>
                  <a:pt x="1747635" y="1959003"/>
                </a:cubicBezTo>
                <a:cubicBezTo>
                  <a:pt x="1514990" y="1862081"/>
                  <a:pt x="1287545" y="1759868"/>
                  <a:pt x="1068496" y="1647747"/>
                </a:cubicBezTo>
                <a:cubicBezTo>
                  <a:pt x="1092724" y="1702679"/>
                  <a:pt x="1113726" y="1759942"/>
                  <a:pt x="1118350" y="1816112"/>
                </a:cubicBezTo>
                <a:cubicBezTo>
                  <a:pt x="1119783" y="1815832"/>
                  <a:pt x="1121760" y="1815162"/>
                  <a:pt x="1123023" y="1815776"/>
                </a:cubicBezTo>
                <a:cubicBezTo>
                  <a:pt x="1416041" y="1830791"/>
                  <a:pt x="1567472" y="2115536"/>
                  <a:pt x="1675420" y="2344799"/>
                </a:cubicBezTo>
                <a:cubicBezTo>
                  <a:pt x="1689436" y="2374329"/>
                  <a:pt x="1618515" y="2402075"/>
                  <a:pt x="1598831" y="2389634"/>
                </a:cubicBezTo>
                <a:cubicBezTo>
                  <a:pt x="1453505" y="2301146"/>
                  <a:pt x="1328432" y="2198747"/>
                  <a:pt x="1218557" y="2077708"/>
                </a:cubicBezTo>
                <a:cubicBezTo>
                  <a:pt x="1224842" y="2174636"/>
                  <a:pt x="1212778" y="2273417"/>
                  <a:pt x="1197158" y="2378596"/>
                </a:cubicBezTo>
                <a:cubicBezTo>
                  <a:pt x="1164138" y="2593290"/>
                  <a:pt x="1154536" y="2813146"/>
                  <a:pt x="1093250" y="3023919"/>
                </a:cubicBezTo>
                <a:cubicBezTo>
                  <a:pt x="1086007" y="3049005"/>
                  <a:pt x="1016773" y="3089270"/>
                  <a:pt x="1005233" y="3051849"/>
                </a:cubicBezTo>
                <a:cubicBezTo>
                  <a:pt x="932695" y="2815984"/>
                  <a:pt x="857231" y="2571559"/>
                  <a:pt x="886617" y="2316769"/>
                </a:cubicBezTo>
                <a:cubicBezTo>
                  <a:pt x="898314" y="2217484"/>
                  <a:pt x="932412" y="2135538"/>
                  <a:pt x="963207" y="2039972"/>
                </a:cubicBezTo>
                <a:cubicBezTo>
                  <a:pt x="1020340" y="1859679"/>
                  <a:pt x="1008909" y="1742061"/>
                  <a:pt x="933153" y="1576445"/>
                </a:cubicBezTo>
                <a:cubicBezTo>
                  <a:pt x="758831" y="1483028"/>
                  <a:pt x="588608" y="1382833"/>
                  <a:pt x="426074" y="1274012"/>
                </a:cubicBezTo>
                <a:cubicBezTo>
                  <a:pt x="602168" y="1559959"/>
                  <a:pt x="733590" y="1838600"/>
                  <a:pt x="624741" y="2204405"/>
                </a:cubicBezTo>
                <a:cubicBezTo>
                  <a:pt x="618203" y="2225928"/>
                  <a:pt x="549480" y="2261245"/>
                  <a:pt x="537813" y="2233836"/>
                </a:cubicBezTo>
                <a:cubicBezTo>
                  <a:pt x="436358" y="2006724"/>
                  <a:pt x="340462" y="1777114"/>
                  <a:pt x="257138" y="1542201"/>
                </a:cubicBezTo>
                <a:cubicBezTo>
                  <a:pt x="208354" y="1405876"/>
                  <a:pt x="169328" y="1278486"/>
                  <a:pt x="234060" y="1136957"/>
                </a:cubicBezTo>
                <a:cubicBezTo>
                  <a:pt x="181939" y="1098429"/>
                  <a:pt x="130623" y="1058745"/>
                  <a:pt x="80064" y="1017843"/>
                </a:cubicBezTo>
                <a:lnTo>
                  <a:pt x="0" y="950118"/>
                </a:lnTo>
                <a:lnTo>
                  <a:pt x="0" y="833497"/>
                </a:lnTo>
                <a:lnTo>
                  <a:pt x="146566" y="963061"/>
                </a:lnTo>
                <a:cubicBezTo>
                  <a:pt x="153027" y="960662"/>
                  <a:pt x="158959" y="958653"/>
                  <a:pt x="165246" y="957147"/>
                </a:cubicBezTo>
                <a:cubicBezTo>
                  <a:pt x="339389" y="885104"/>
                  <a:pt x="511597" y="820573"/>
                  <a:pt x="698103" y="805191"/>
                </a:cubicBezTo>
                <a:cubicBezTo>
                  <a:pt x="753407" y="800588"/>
                  <a:pt x="808972" y="798467"/>
                  <a:pt x="864626" y="798165"/>
                </a:cubicBezTo>
                <a:close/>
                <a:moveTo>
                  <a:pt x="4199703" y="777000"/>
                </a:moveTo>
                <a:cubicBezTo>
                  <a:pt x="4199263" y="782606"/>
                  <a:pt x="4198272" y="787979"/>
                  <a:pt x="4197598" y="794136"/>
                </a:cubicBezTo>
                <a:cubicBezTo>
                  <a:pt x="4195181" y="810498"/>
                  <a:pt x="4193539" y="826538"/>
                  <a:pt x="4191665" y="843129"/>
                </a:cubicBezTo>
                <a:cubicBezTo>
                  <a:pt x="4186297" y="896870"/>
                  <a:pt x="4185525" y="951907"/>
                  <a:pt x="4185451" y="1005313"/>
                </a:cubicBezTo>
                <a:cubicBezTo>
                  <a:pt x="4183535" y="1206014"/>
                  <a:pt x="4182032" y="1413328"/>
                  <a:pt x="4212581" y="1614896"/>
                </a:cubicBezTo>
                <a:lnTo>
                  <a:pt x="4215305" y="1632791"/>
                </a:lnTo>
                <a:lnTo>
                  <a:pt x="4222290" y="1680170"/>
                </a:lnTo>
                <a:cubicBezTo>
                  <a:pt x="4222940" y="1669501"/>
                  <a:pt x="4222816" y="1659149"/>
                  <a:pt x="4223242" y="1649028"/>
                </a:cubicBezTo>
                <a:cubicBezTo>
                  <a:pt x="4226245" y="1394060"/>
                  <a:pt x="4229754" y="1130296"/>
                  <a:pt x="4207286" y="871628"/>
                </a:cubicBezTo>
                <a:lnTo>
                  <a:pt x="4205403" y="850229"/>
                </a:lnTo>
                <a:cubicBezTo>
                  <a:pt x="4203349" y="826182"/>
                  <a:pt x="4201295" y="802134"/>
                  <a:pt x="4199703" y="777000"/>
                </a:cubicBezTo>
                <a:close/>
                <a:moveTo>
                  <a:pt x="4226818" y="764662"/>
                </a:moveTo>
                <a:cubicBezTo>
                  <a:pt x="4228033" y="792211"/>
                  <a:pt x="4230876" y="820458"/>
                  <a:pt x="4232869" y="847698"/>
                </a:cubicBezTo>
                <a:lnTo>
                  <a:pt x="4234752" y="869097"/>
                </a:lnTo>
                <a:cubicBezTo>
                  <a:pt x="4256953" y="1119277"/>
                  <a:pt x="4254407" y="1373147"/>
                  <a:pt x="4251680" y="1619865"/>
                </a:cubicBezTo>
                <a:cubicBezTo>
                  <a:pt x="4319245" y="1335574"/>
                  <a:pt x="4310726" y="1045475"/>
                  <a:pt x="4226818" y="764662"/>
                </a:cubicBezTo>
                <a:close/>
                <a:moveTo>
                  <a:pt x="4173680" y="630137"/>
                </a:moveTo>
                <a:cubicBezTo>
                  <a:pt x="4010789" y="940376"/>
                  <a:pt x="4076451" y="1302315"/>
                  <a:pt x="4185694" y="1626691"/>
                </a:cubicBezTo>
                <a:lnTo>
                  <a:pt x="4184421" y="1619067"/>
                </a:lnTo>
                <a:cubicBezTo>
                  <a:pt x="4153472" y="1415398"/>
                  <a:pt x="4154891" y="1206762"/>
                  <a:pt x="4157268" y="1004967"/>
                </a:cubicBezTo>
                <a:cubicBezTo>
                  <a:pt x="4157574" y="951016"/>
                  <a:pt x="4158033" y="895204"/>
                  <a:pt x="4163864" y="840369"/>
                </a:cubicBezTo>
                <a:cubicBezTo>
                  <a:pt x="4165736" y="823783"/>
                  <a:pt x="4167610" y="807192"/>
                  <a:pt x="4170028" y="790831"/>
                </a:cubicBezTo>
                <a:cubicBezTo>
                  <a:pt x="4176721" y="737010"/>
                  <a:pt x="4183324" y="681866"/>
                  <a:pt x="4173680" y="630137"/>
                </a:cubicBezTo>
                <a:close/>
                <a:moveTo>
                  <a:pt x="6766995" y="623931"/>
                </a:moveTo>
                <a:cubicBezTo>
                  <a:pt x="6741285" y="637515"/>
                  <a:pt x="6715808" y="650546"/>
                  <a:pt x="6688928" y="662344"/>
                </a:cubicBezTo>
                <a:cubicBezTo>
                  <a:pt x="6544259" y="727282"/>
                  <a:pt x="6388701" y="758642"/>
                  <a:pt x="6242146" y="818916"/>
                </a:cubicBezTo>
                <a:cubicBezTo>
                  <a:pt x="6069173" y="889896"/>
                  <a:pt x="5927619" y="1008307"/>
                  <a:pt x="5774482" y="1111507"/>
                </a:cubicBezTo>
                <a:cubicBezTo>
                  <a:pt x="5834754" y="1098395"/>
                  <a:pt x="5891757" y="1067158"/>
                  <a:pt x="5946891" y="1035777"/>
                </a:cubicBezTo>
                <a:lnTo>
                  <a:pt x="5961493" y="1027151"/>
                </a:lnTo>
                <a:cubicBezTo>
                  <a:pt x="6097147" y="950027"/>
                  <a:pt x="6240871" y="882756"/>
                  <a:pt x="6379936" y="817377"/>
                </a:cubicBezTo>
                <a:cubicBezTo>
                  <a:pt x="6508974" y="757414"/>
                  <a:pt x="6640488" y="694633"/>
                  <a:pt x="6766995" y="623931"/>
                </a:cubicBezTo>
                <a:close/>
                <a:moveTo>
                  <a:pt x="6054903" y="584486"/>
                </a:moveTo>
                <a:cubicBezTo>
                  <a:pt x="6016182" y="648568"/>
                  <a:pt x="5974735" y="711502"/>
                  <a:pt x="5933977" y="772788"/>
                </a:cubicBezTo>
                <a:cubicBezTo>
                  <a:pt x="5870178" y="868744"/>
                  <a:pt x="5805219" y="967431"/>
                  <a:pt x="5751180" y="1070739"/>
                </a:cubicBezTo>
                <a:cubicBezTo>
                  <a:pt x="5853793" y="966751"/>
                  <a:pt x="5948121" y="819977"/>
                  <a:pt x="6010777" y="693281"/>
                </a:cubicBezTo>
                <a:close/>
                <a:moveTo>
                  <a:pt x="5408087" y="518596"/>
                </a:moveTo>
                <a:cubicBezTo>
                  <a:pt x="5323455" y="532980"/>
                  <a:pt x="5238901" y="548687"/>
                  <a:pt x="5155064" y="567273"/>
                </a:cubicBezTo>
                <a:cubicBezTo>
                  <a:pt x="4958615" y="611580"/>
                  <a:pt x="4799094" y="697916"/>
                  <a:pt x="4639842" y="809468"/>
                </a:cubicBezTo>
                <a:cubicBezTo>
                  <a:pt x="4640392" y="809701"/>
                  <a:pt x="4640935" y="809931"/>
                  <a:pt x="4642254" y="809848"/>
                </a:cubicBezTo>
                <a:cubicBezTo>
                  <a:pt x="4834264" y="728900"/>
                  <a:pt x="5018598" y="656935"/>
                  <a:pt x="5189832" y="596159"/>
                </a:cubicBezTo>
                <a:close/>
                <a:moveTo>
                  <a:pt x="5540123" y="501747"/>
                </a:moveTo>
                <a:lnTo>
                  <a:pt x="5198436" y="622979"/>
                </a:lnTo>
                <a:cubicBezTo>
                  <a:pt x="5039405" y="679263"/>
                  <a:pt x="4869833" y="745243"/>
                  <a:pt x="4692507" y="818889"/>
                </a:cubicBezTo>
                <a:cubicBezTo>
                  <a:pt x="4693288" y="818579"/>
                  <a:pt x="4693288" y="818579"/>
                  <a:pt x="4693833" y="818810"/>
                </a:cubicBezTo>
                <a:cubicBezTo>
                  <a:pt x="4992993" y="764555"/>
                  <a:pt x="5278503" y="633058"/>
                  <a:pt x="5540123" y="501747"/>
                </a:cubicBezTo>
                <a:close/>
                <a:moveTo>
                  <a:pt x="6078298" y="488163"/>
                </a:moveTo>
                <a:lnTo>
                  <a:pt x="5894338" y="734118"/>
                </a:lnTo>
                <a:lnTo>
                  <a:pt x="5880179" y="753877"/>
                </a:lnTo>
                <a:cubicBezTo>
                  <a:pt x="5851313" y="793161"/>
                  <a:pt x="5825935" y="828772"/>
                  <a:pt x="5805242" y="867004"/>
                </a:cubicBezTo>
                <a:cubicBezTo>
                  <a:pt x="5776900" y="918746"/>
                  <a:pt x="5754883" y="973805"/>
                  <a:pt x="5737793" y="1035452"/>
                </a:cubicBezTo>
                <a:cubicBezTo>
                  <a:pt x="5790146" y="939156"/>
                  <a:pt x="5850775" y="847655"/>
                  <a:pt x="5910716" y="757788"/>
                </a:cubicBezTo>
                <a:cubicBezTo>
                  <a:pt x="5968399" y="670189"/>
                  <a:pt x="6027334" y="581180"/>
                  <a:pt x="6078298" y="488163"/>
                </a:cubicBezTo>
                <a:close/>
                <a:moveTo>
                  <a:pt x="5634706" y="485136"/>
                </a:moveTo>
                <a:cubicBezTo>
                  <a:pt x="5376291" y="616512"/>
                  <a:pt x="5091280" y="755947"/>
                  <a:pt x="4790707" y="825701"/>
                </a:cubicBezTo>
                <a:cubicBezTo>
                  <a:pt x="5101108" y="831572"/>
                  <a:pt x="5379783" y="667562"/>
                  <a:pt x="5634706" y="485136"/>
                </a:cubicBezTo>
                <a:close/>
                <a:moveTo>
                  <a:pt x="7161688" y="483936"/>
                </a:moveTo>
                <a:cubicBezTo>
                  <a:pt x="7075632" y="547295"/>
                  <a:pt x="6986054" y="605296"/>
                  <a:pt x="6898489" y="661575"/>
                </a:cubicBezTo>
                <a:cubicBezTo>
                  <a:pt x="6712650" y="781189"/>
                  <a:pt x="6520442" y="905190"/>
                  <a:pt x="6314239" y="996875"/>
                </a:cubicBezTo>
                <a:cubicBezTo>
                  <a:pt x="6161255" y="1064725"/>
                  <a:pt x="6001261" y="1114166"/>
                  <a:pt x="5836909" y="1145020"/>
                </a:cubicBezTo>
                <a:cubicBezTo>
                  <a:pt x="5872059" y="1154752"/>
                  <a:pt x="5908532" y="1164394"/>
                  <a:pt x="5950726" y="1163586"/>
                </a:cubicBezTo>
                <a:cubicBezTo>
                  <a:pt x="6102744" y="1160350"/>
                  <a:pt x="6264997" y="1058435"/>
                  <a:pt x="6395950" y="990907"/>
                </a:cubicBezTo>
                <a:cubicBezTo>
                  <a:pt x="6577631" y="897860"/>
                  <a:pt x="6756709" y="797268"/>
                  <a:pt x="6924105" y="680145"/>
                </a:cubicBezTo>
                <a:cubicBezTo>
                  <a:pt x="6967332" y="649515"/>
                  <a:pt x="7096823" y="550475"/>
                  <a:pt x="7161688" y="483936"/>
                </a:cubicBezTo>
                <a:close/>
                <a:moveTo>
                  <a:pt x="6060143" y="465669"/>
                </a:moveTo>
                <a:cubicBezTo>
                  <a:pt x="5938008" y="521478"/>
                  <a:pt x="5697778" y="894258"/>
                  <a:pt x="5702018" y="1062158"/>
                </a:cubicBezTo>
                <a:cubicBezTo>
                  <a:pt x="5714256" y="1011968"/>
                  <a:pt x="5728840" y="965354"/>
                  <a:pt x="5747331" y="921679"/>
                </a:cubicBezTo>
                <a:cubicBezTo>
                  <a:pt x="5757271" y="898200"/>
                  <a:pt x="5768304" y="875187"/>
                  <a:pt x="5780423" y="852631"/>
                </a:cubicBezTo>
                <a:cubicBezTo>
                  <a:pt x="5801814" y="812759"/>
                  <a:pt x="5828203" y="776291"/>
                  <a:pt x="5857836" y="736692"/>
                </a:cubicBezTo>
                <a:lnTo>
                  <a:pt x="5872000" y="716935"/>
                </a:lnTo>
                <a:cubicBezTo>
                  <a:pt x="5937081" y="628604"/>
                  <a:pt x="5996047" y="548625"/>
                  <a:pt x="6060143" y="465669"/>
                </a:cubicBezTo>
                <a:close/>
                <a:moveTo>
                  <a:pt x="7192093" y="422768"/>
                </a:moveTo>
                <a:cubicBezTo>
                  <a:pt x="7115944" y="436884"/>
                  <a:pt x="7046311" y="482734"/>
                  <a:pt x="6978784" y="528178"/>
                </a:cubicBezTo>
                <a:lnTo>
                  <a:pt x="6956354" y="543149"/>
                </a:lnTo>
                <a:cubicBezTo>
                  <a:pt x="6778684" y="661715"/>
                  <a:pt x="6582601" y="753816"/>
                  <a:pt x="6392417" y="842623"/>
                </a:cubicBezTo>
                <a:cubicBezTo>
                  <a:pt x="6253591" y="907459"/>
                  <a:pt x="6110650" y="974411"/>
                  <a:pt x="5975763" y="1051220"/>
                </a:cubicBezTo>
                <a:lnTo>
                  <a:pt x="5961169" y="1059849"/>
                </a:lnTo>
                <a:cubicBezTo>
                  <a:pt x="5928085" y="1078679"/>
                  <a:pt x="5894775" y="1098052"/>
                  <a:pt x="5859887" y="1113543"/>
                </a:cubicBezTo>
                <a:cubicBezTo>
                  <a:pt x="6012254" y="1082118"/>
                  <a:pt x="6160422" y="1034762"/>
                  <a:pt x="6302297" y="971858"/>
                </a:cubicBezTo>
                <a:cubicBezTo>
                  <a:pt x="6506713" y="881353"/>
                  <a:pt x="6698141" y="757667"/>
                  <a:pt x="6883203" y="638368"/>
                </a:cubicBezTo>
                <a:cubicBezTo>
                  <a:pt x="6987848" y="570645"/>
                  <a:pt x="7095048" y="501435"/>
                  <a:pt x="7195051" y="423380"/>
                </a:cubicBezTo>
                <a:cubicBezTo>
                  <a:pt x="7193962" y="422918"/>
                  <a:pt x="7193410" y="422686"/>
                  <a:pt x="7192093" y="422768"/>
                </a:cubicBezTo>
                <a:close/>
                <a:moveTo>
                  <a:pt x="3423767" y="416949"/>
                </a:moveTo>
                <a:cubicBezTo>
                  <a:pt x="3317046" y="489578"/>
                  <a:pt x="3227184" y="589312"/>
                  <a:pt x="3137651" y="694330"/>
                </a:cubicBezTo>
                <a:lnTo>
                  <a:pt x="3083601" y="759654"/>
                </a:lnTo>
                <a:close/>
                <a:moveTo>
                  <a:pt x="3570898" y="416143"/>
                </a:moveTo>
                <a:cubicBezTo>
                  <a:pt x="3578927" y="454953"/>
                  <a:pt x="3584862" y="494162"/>
                  <a:pt x="3584723" y="534021"/>
                </a:cubicBezTo>
                <a:cubicBezTo>
                  <a:pt x="3584776" y="581042"/>
                  <a:pt x="3576810" y="627240"/>
                  <a:pt x="3568753" y="672115"/>
                </a:cubicBezTo>
                <a:cubicBezTo>
                  <a:pt x="3563054" y="703824"/>
                  <a:pt x="3557438" y="736857"/>
                  <a:pt x="3554698" y="769176"/>
                </a:cubicBezTo>
                <a:cubicBezTo>
                  <a:pt x="3546807" y="866910"/>
                  <a:pt x="3565763" y="965070"/>
                  <a:pt x="3584785" y="1060039"/>
                </a:cubicBezTo>
                <a:cubicBezTo>
                  <a:pt x="3613857" y="1208834"/>
                  <a:pt x="3644582" y="1362838"/>
                  <a:pt x="3686111" y="1511108"/>
                </a:cubicBezTo>
                <a:cubicBezTo>
                  <a:pt x="3721110" y="1186645"/>
                  <a:pt x="3739095" y="815698"/>
                  <a:pt x="3627256" y="521768"/>
                </a:cubicBezTo>
                <a:cubicBezTo>
                  <a:pt x="3611975" y="481820"/>
                  <a:pt x="3589954" y="448679"/>
                  <a:pt x="3570898" y="416143"/>
                </a:cubicBezTo>
                <a:close/>
                <a:moveTo>
                  <a:pt x="3542082" y="414244"/>
                </a:moveTo>
                <a:cubicBezTo>
                  <a:pt x="3438410" y="736679"/>
                  <a:pt x="3499191" y="1050836"/>
                  <a:pt x="3619024" y="1357811"/>
                </a:cubicBezTo>
                <a:cubicBezTo>
                  <a:pt x="3596095" y="1259904"/>
                  <a:pt x="3576593" y="1161513"/>
                  <a:pt x="3557713" y="1064671"/>
                </a:cubicBezTo>
                <a:cubicBezTo>
                  <a:pt x="3538837" y="967838"/>
                  <a:pt x="3518935" y="867346"/>
                  <a:pt x="3526897" y="766414"/>
                </a:cubicBezTo>
                <a:cubicBezTo>
                  <a:pt x="3529553" y="732777"/>
                  <a:pt x="3535396" y="699198"/>
                  <a:pt x="3541328" y="666939"/>
                </a:cubicBezTo>
                <a:cubicBezTo>
                  <a:pt x="3548918" y="623158"/>
                  <a:pt x="3556975" y="578281"/>
                  <a:pt x="3557093" y="533909"/>
                </a:cubicBezTo>
                <a:cubicBezTo>
                  <a:pt x="3556679" y="493822"/>
                  <a:pt x="3550433" y="453832"/>
                  <a:pt x="3542082" y="414244"/>
                </a:cubicBezTo>
                <a:close/>
                <a:moveTo>
                  <a:pt x="3416401" y="388720"/>
                </a:moveTo>
                <a:cubicBezTo>
                  <a:pt x="3304061" y="422924"/>
                  <a:pt x="3216705" y="490876"/>
                  <a:pt x="3135978" y="596411"/>
                </a:cubicBezTo>
                <a:cubicBezTo>
                  <a:pt x="3088372" y="658663"/>
                  <a:pt x="3048165" y="720182"/>
                  <a:pt x="3013287" y="790400"/>
                </a:cubicBezTo>
                <a:cubicBezTo>
                  <a:pt x="3009038" y="798902"/>
                  <a:pt x="3005491" y="805767"/>
                  <a:pt x="3002484" y="812869"/>
                </a:cubicBezTo>
                <a:cubicBezTo>
                  <a:pt x="3040505" y="767160"/>
                  <a:pt x="3077979" y="721219"/>
                  <a:pt x="3116089" y="676832"/>
                </a:cubicBezTo>
                <a:cubicBezTo>
                  <a:pt x="3209337" y="567590"/>
                  <a:pt x="3303700" y="463327"/>
                  <a:pt x="3416401" y="388720"/>
                </a:cubicBezTo>
                <a:close/>
                <a:moveTo>
                  <a:pt x="1080985" y="239240"/>
                </a:moveTo>
                <a:cubicBezTo>
                  <a:pt x="1058715" y="246988"/>
                  <a:pt x="1036446" y="254734"/>
                  <a:pt x="1012546" y="261367"/>
                </a:cubicBezTo>
                <a:cubicBezTo>
                  <a:pt x="913732" y="287976"/>
                  <a:pt x="814112" y="299897"/>
                  <a:pt x="702611" y="311272"/>
                </a:cubicBezTo>
                <a:cubicBezTo>
                  <a:pt x="621153" y="319953"/>
                  <a:pt x="519541" y="330268"/>
                  <a:pt x="423417" y="322112"/>
                </a:cubicBezTo>
                <a:cubicBezTo>
                  <a:pt x="394434" y="319462"/>
                  <a:pt x="365626" y="315925"/>
                  <a:pt x="336453" y="311882"/>
                </a:cubicBezTo>
                <a:cubicBezTo>
                  <a:pt x="297379" y="306636"/>
                  <a:pt x="259563" y="301993"/>
                  <a:pt x="221588" y="300516"/>
                </a:cubicBezTo>
                <a:cubicBezTo>
                  <a:pt x="369375" y="343728"/>
                  <a:pt x="531398" y="359063"/>
                  <a:pt x="686078" y="348434"/>
                </a:cubicBezTo>
                <a:cubicBezTo>
                  <a:pt x="810906" y="339607"/>
                  <a:pt x="959340" y="304513"/>
                  <a:pt x="1080985" y="239240"/>
                </a:cubicBezTo>
                <a:close/>
                <a:moveTo>
                  <a:pt x="1180791" y="163079"/>
                </a:moveTo>
                <a:cubicBezTo>
                  <a:pt x="1167673" y="166484"/>
                  <a:pt x="1154735" y="168997"/>
                  <a:pt x="1141254" y="171901"/>
                </a:cubicBezTo>
                <a:cubicBezTo>
                  <a:pt x="946970" y="212758"/>
                  <a:pt x="740442" y="252569"/>
                  <a:pt x="535339" y="257013"/>
                </a:cubicBezTo>
                <a:cubicBezTo>
                  <a:pt x="518248" y="257191"/>
                  <a:pt x="501157" y="257369"/>
                  <a:pt x="484065" y="257550"/>
                </a:cubicBezTo>
                <a:cubicBezTo>
                  <a:pt x="407776" y="258666"/>
                  <a:pt x="329690" y="259560"/>
                  <a:pt x="255803" y="271903"/>
                </a:cubicBezTo>
                <a:cubicBezTo>
                  <a:pt x="285324" y="274165"/>
                  <a:pt x="314493" y="278201"/>
                  <a:pt x="343667" y="282244"/>
                </a:cubicBezTo>
                <a:cubicBezTo>
                  <a:pt x="371937" y="286164"/>
                  <a:pt x="400207" y="290090"/>
                  <a:pt x="428830" y="292240"/>
                </a:cubicBezTo>
                <a:cubicBezTo>
                  <a:pt x="522260" y="300067"/>
                  <a:pt x="622068" y="289533"/>
                  <a:pt x="702090" y="281128"/>
                </a:cubicBezTo>
                <a:cubicBezTo>
                  <a:pt x="811788" y="269536"/>
                  <a:pt x="910326" y="258390"/>
                  <a:pt x="1006811" y="231951"/>
                </a:cubicBezTo>
                <a:cubicBezTo>
                  <a:pt x="1070594" y="214721"/>
                  <a:pt x="1129124" y="191373"/>
                  <a:pt x="1180791" y="163079"/>
                </a:cubicBezTo>
                <a:close/>
                <a:moveTo>
                  <a:pt x="1220036" y="113829"/>
                </a:moveTo>
                <a:cubicBezTo>
                  <a:pt x="1192855" y="119186"/>
                  <a:pt x="1139193" y="140199"/>
                  <a:pt x="1100631" y="146405"/>
                </a:cubicBezTo>
                <a:cubicBezTo>
                  <a:pt x="815492" y="189777"/>
                  <a:pt x="512739" y="170377"/>
                  <a:pt x="231198" y="247008"/>
                </a:cubicBezTo>
                <a:cubicBezTo>
                  <a:pt x="314236" y="230314"/>
                  <a:pt x="401142" y="229138"/>
                  <a:pt x="485703" y="228123"/>
                </a:cubicBezTo>
                <a:cubicBezTo>
                  <a:pt x="502794" y="227945"/>
                  <a:pt x="519884" y="227765"/>
                  <a:pt x="536614" y="227087"/>
                </a:cubicBezTo>
                <a:cubicBezTo>
                  <a:pt x="738841" y="223204"/>
                  <a:pt x="943565" y="183171"/>
                  <a:pt x="1136780" y="143093"/>
                </a:cubicBezTo>
                <a:cubicBezTo>
                  <a:pt x="1170930" y="135893"/>
                  <a:pt x="1203814" y="128080"/>
                  <a:pt x="1236851" y="114820"/>
                </a:cubicBezTo>
                <a:cubicBezTo>
                  <a:pt x="1235214" y="111998"/>
                  <a:pt x="1229096" y="112044"/>
                  <a:pt x="1220036" y="113829"/>
                </a:cubicBezTo>
                <a:close/>
                <a:moveTo>
                  <a:pt x="1358387" y="64119"/>
                </a:moveTo>
                <a:cubicBezTo>
                  <a:pt x="1373304" y="60940"/>
                  <a:pt x="1398164" y="65809"/>
                  <a:pt x="1375041" y="82568"/>
                </a:cubicBezTo>
                <a:cubicBezTo>
                  <a:pt x="978569" y="366122"/>
                  <a:pt x="525776" y="483706"/>
                  <a:pt x="79736" y="320931"/>
                </a:cubicBezTo>
                <a:lnTo>
                  <a:pt x="0" y="330664"/>
                </a:lnTo>
                <a:lnTo>
                  <a:pt x="0" y="281632"/>
                </a:lnTo>
                <a:lnTo>
                  <a:pt x="59881" y="276561"/>
                </a:lnTo>
                <a:cubicBezTo>
                  <a:pt x="64542" y="273941"/>
                  <a:pt x="70288" y="270546"/>
                  <a:pt x="77286" y="267764"/>
                </a:cubicBezTo>
                <a:cubicBezTo>
                  <a:pt x="482651" y="98325"/>
                  <a:pt x="937271" y="149587"/>
                  <a:pt x="1358387" y="64119"/>
                </a:cubicBezTo>
                <a:close/>
                <a:moveTo>
                  <a:pt x="4371409" y="0"/>
                </a:moveTo>
                <a:lnTo>
                  <a:pt x="4491598" y="0"/>
                </a:lnTo>
                <a:lnTo>
                  <a:pt x="4526590" y="17650"/>
                </a:lnTo>
                <a:cubicBezTo>
                  <a:pt x="4621424" y="54329"/>
                  <a:pt x="4724023" y="64330"/>
                  <a:pt x="4827392" y="69947"/>
                </a:cubicBezTo>
                <a:cubicBezTo>
                  <a:pt x="5048922" y="81971"/>
                  <a:pt x="5269116" y="56091"/>
                  <a:pt x="5487300" y="15192"/>
                </a:cubicBezTo>
                <a:cubicBezTo>
                  <a:pt x="5306163" y="37013"/>
                  <a:pt x="5123419" y="45912"/>
                  <a:pt x="4940613" y="41266"/>
                </a:cubicBezTo>
                <a:cubicBezTo>
                  <a:pt x="4835894" y="38460"/>
                  <a:pt x="4742774" y="31066"/>
                  <a:pt x="4658166" y="18583"/>
                </a:cubicBezTo>
                <a:lnTo>
                  <a:pt x="4558758" y="0"/>
                </a:lnTo>
                <a:lnTo>
                  <a:pt x="4744865" y="0"/>
                </a:lnTo>
                <a:lnTo>
                  <a:pt x="4779716" y="4274"/>
                </a:lnTo>
                <a:cubicBezTo>
                  <a:pt x="4830871" y="8689"/>
                  <a:pt x="4885071" y="11637"/>
                  <a:pt x="4942822" y="13232"/>
                </a:cubicBezTo>
                <a:cubicBezTo>
                  <a:pt x="5016339" y="15225"/>
                  <a:pt x="5089865" y="15008"/>
                  <a:pt x="5163302" y="12601"/>
                </a:cubicBezTo>
                <a:lnTo>
                  <a:pt x="5364529" y="0"/>
                </a:lnTo>
                <a:lnTo>
                  <a:pt x="5819770" y="0"/>
                </a:lnTo>
                <a:lnTo>
                  <a:pt x="5667995" y="36772"/>
                </a:lnTo>
                <a:cubicBezTo>
                  <a:pt x="5346431" y="110795"/>
                  <a:pt x="5015472" y="167441"/>
                  <a:pt x="4689402" y="131277"/>
                </a:cubicBezTo>
                <a:cubicBezTo>
                  <a:pt x="4591071" y="120226"/>
                  <a:pt x="4519138" y="84460"/>
                  <a:pt x="4450225" y="44983"/>
                </a:cubicBezTo>
                <a:close/>
                <a:moveTo>
                  <a:pt x="3750597" y="0"/>
                </a:moveTo>
                <a:lnTo>
                  <a:pt x="3849101" y="0"/>
                </a:lnTo>
                <a:lnTo>
                  <a:pt x="3935138" y="117664"/>
                </a:lnTo>
                <a:cubicBezTo>
                  <a:pt x="4109324" y="341427"/>
                  <a:pt x="4305302" y="551148"/>
                  <a:pt x="4524106" y="743734"/>
                </a:cubicBezTo>
                <a:cubicBezTo>
                  <a:pt x="4544343" y="761313"/>
                  <a:pt x="4564816" y="778348"/>
                  <a:pt x="4585056" y="795932"/>
                </a:cubicBezTo>
                <a:cubicBezTo>
                  <a:pt x="4733809" y="686371"/>
                  <a:pt x="4882832" y="585288"/>
                  <a:pt x="5061095" y="530713"/>
                </a:cubicBezTo>
                <a:cubicBezTo>
                  <a:pt x="5285229" y="462073"/>
                  <a:pt x="5526591" y="434854"/>
                  <a:pt x="5758427" y="399738"/>
                </a:cubicBezTo>
                <a:cubicBezTo>
                  <a:pt x="5795532" y="394202"/>
                  <a:pt x="5754149" y="453937"/>
                  <a:pt x="5743981" y="461219"/>
                </a:cubicBezTo>
                <a:cubicBezTo>
                  <a:pt x="5437171" y="688641"/>
                  <a:pt x="5093969" y="924476"/>
                  <a:pt x="4706389" y="895589"/>
                </a:cubicBezTo>
                <a:cubicBezTo>
                  <a:pt x="4892711" y="1044003"/>
                  <a:pt x="5089562" y="1178199"/>
                  <a:pt x="5295379" y="1298815"/>
                </a:cubicBezTo>
                <a:cubicBezTo>
                  <a:pt x="5417750" y="1263712"/>
                  <a:pt x="5532391" y="1186061"/>
                  <a:pt x="5647817" y="1146081"/>
                </a:cubicBezTo>
                <a:cubicBezTo>
                  <a:pt x="5555038" y="901425"/>
                  <a:pt x="6027112" y="443317"/>
                  <a:pt x="6172028" y="310883"/>
                </a:cubicBezTo>
                <a:cubicBezTo>
                  <a:pt x="6183579" y="300321"/>
                  <a:pt x="6202940" y="295643"/>
                  <a:pt x="6195334" y="318176"/>
                </a:cubicBezTo>
                <a:cubicBezTo>
                  <a:pt x="6121151" y="531416"/>
                  <a:pt x="6044656" y="750112"/>
                  <a:pt x="5912663" y="935661"/>
                </a:cubicBezTo>
                <a:cubicBezTo>
                  <a:pt x="5893861" y="961821"/>
                  <a:pt x="5746972" y="1105010"/>
                  <a:pt x="5792594" y="1070245"/>
                </a:cubicBezTo>
                <a:cubicBezTo>
                  <a:pt x="5906184" y="984423"/>
                  <a:pt x="6015829" y="886628"/>
                  <a:pt x="6144434" y="815534"/>
                </a:cubicBezTo>
                <a:cubicBezTo>
                  <a:pt x="6409092" y="669415"/>
                  <a:pt x="6711281" y="612577"/>
                  <a:pt x="6980146" y="465665"/>
                </a:cubicBezTo>
                <a:cubicBezTo>
                  <a:pt x="7023793" y="441649"/>
                  <a:pt x="7237967" y="287033"/>
                  <a:pt x="7309161" y="350012"/>
                </a:cubicBezTo>
                <a:cubicBezTo>
                  <a:pt x="7317607" y="357446"/>
                  <a:pt x="7304769" y="377121"/>
                  <a:pt x="7301136" y="382666"/>
                </a:cubicBezTo>
                <a:cubicBezTo>
                  <a:pt x="7111235" y="694348"/>
                  <a:pt x="6677654" y="895784"/>
                  <a:pt x="6364248" y="1056676"/>
                </a:cubicBezTo>
                <a:cubicBezTo>
                  <a:pt x="6192354" y="1144851"/>
                  <a:pt x="6033072" y="1230645"/>
                  <a:pt x="5837199" y="1229477"/>
                </a:cubicBezTo>
                <a:cubicBezTo>
                  <a:pt x="5732496" y="1228927"/>
                  <a:pt x="5664033" y="1221837"/>
                  <a:pt x="5556396" y="1263181"/>
                </a:cubicBezTo>
                <a:cubicBezTo>
                  <a:pt x="5489713" y="1288380"/>
                  <a:pt x="5425364" y="1312641"/>
                  <a:pt x="5358975" y="1334114"/>
                </a:cubicBezTo>
                <a:cubicBezTo>
                  <a:pt x="5599273" y="1470609"/>
                  <a:pt x="5850066" y="1588379"/>
                  <a:pt x="6108181" y="1687356"/>
                </a:cubicBezTo>
                <a:cubicBezTo>
                  <a:pt x="6110744" y="1685866"/>
                  <a:pt x="6112759" y="1684144"/>
                  <a:pt x="6114862" y="1683743"/>
                </a:cubicBezTo>
                <a:cubicBezTo>
                  <a:pt x="6302279" y="1639479"/>
                  <a:pt x="6474122" y="1559010"/>
                  <a:pt x="6626509" y="1443899"/>
                </a:cubicBezTo>
                <a:cubicBezTo>
                  <a:pt x="6628901" y="1439761"/>
                  <a:pt x="6631765" y="1434532"/>
                  <a:pt x="6635945" y="1429225"/>
                </a:cubicBezTo>
                <a:cubicBezTo>
                  <a:pt x="6844053" y="1154547"/>
                  <a:pt x="7168725" y="995756"/>
                  <a:pt x="7443179" y="789523"/>
                </a:cubicBezTo>
                <a:lnTo>
                  <a:pt x="7467599" y="769876"/>
                </a:lnTo>
                <a:lnTo>
                  <a:pt x="7467599" y="802845"/>
                </a:lnTo>
                <a:lnTo>
                  <a:pt x="7449157" y="821317"/>
                </a:lnTo>
                <a:cubicBezTo>
                  <a:pt x="7431927" y="839775"/>
                  <a:pt x="7411458" y="862655"/>
                  <a:pt x="7392997" y="877374"/>
                </a:cubicBezTo>
                <a:cubicBezTo>
                  <a:pt x="7186941" y="1038644"/>
                  <a:pt x="6934699" y="1158472"/>
                  <a:pt x="6748525" y="1344259"/>
                </a:cubicBezTo>
                <a:cubicBezTo>
                  <a:pt x="6806455" y="1294104"/>
                  <a:pt x="6875414" y="1254410"/>
                  <a:pt x="6942577" y="1215889"/>
                </a:cubicBezTo>
                <a:cubicBezTo>
                  <a:pt x="6956167" y="1208123"/>
                  <a:pt x="6969754" y="1200357"/>
                  <a:pt x="6982799" y="1192361"/>
                </a:cubicBezTo>
                <a:cubicBezTo>
                  <a:pt x="7142680" y="1099094"/>
                  <a:pt x="7286077" y="976320"/>
                  <a:pt x="7420236" y="858646"/>
                </a:cubicBezTo>
                <a:lnTo>
                  <a:pt x="7467599" y="810414"/>
                </a:lnTo>
                <a:lnTo>
                  <a:pt x="7467599" y="916439"/>
                </a:lnTo>
                <a:lnTo>
                  <a:pt x="7426229" y="982925"/>
                </a:lnTo>
                <a:cubicBezTo>
                  <a:pt x="7247845" y="1237618"/>
                  <a:pt x="6995253" y="1416530"/>
                  <a:pt x="6665083" y="1469889"/>
                </a:cubicBezTo>
                <a:cubicBezTo>
                  <a:pt x="6525299" y="1582602"/>
                  <a:pt x="6369116" y="1667134"/>
                  <a:pt x="6199335" y="1721439"/>
                </a:cubicBezTo>
                <a:cubicBezTo>
                  <a:pt x="6255086" y="1741826"/>
                  <a:pt x="6311068" y="1761662"/>
                  <a:pt x="6367512" y="1780406"/>
                </a:cubicBezTo>
                <a:cubicBezTo>
                  <a:pt x="6593836" y="1855623"/>
                  <a:pt x="6820063" y="1908264"/>
                  <a:pt x="7046837" y="1944400"/>
                </a:cubicBezTo>
                <a:cubicBezTo>
                  <a:pt x="7050780" y="1939634"/>
                  <a:pt x="7054503" y="1935410"/>
                  <a:pt x="7058765" y="1931422"/>
                </a:cubicBezTo>
                <a:cubicBezTo>
                  <a:pt x="7161322" y="1797152"/>
                  <a:pt x="7266169" y="1669642"/>
                  <a:pt x="7407587" y="1574357"/>
                </a:cubicBezTo>
                <a:lnTo>
                  <a:pt x="7467599" y="1537429"/>
                </a:lnTo>
                <a:lnTo>
                  <a:pt x="7467599" y="1589108"/>
                </a:lnTo>
                <a:lnTo>
                  <a:pt x="7387704" y="1640352"/>
                </a:lnTo>
                <a:cubicBezTo>
                  <a:pt x="7286918" y="1713959"/>
                  <a:pt x="7204237" y="1801479"/>
                  <a:pt x="7124802" y="1900149"/>
                </a:cubicBezTo>
                <a:cubicBezTo>
                  <a:pt x="7158637" y="1876488"/>
                  <a:pt x="7190670" y="1849494"/>
                  <a:pt x="7221925" y="1822808"/>
                </a:cubicBezTo>
                <a:cubicBezTo>
                  <a:pt x="7256433" y="1792997"/>
                  <a:pt x="7292729" y="1762011"/>
                  <a:pt x="7331462" y="1735914"/>
                </a:cubicBezTo>
                <a:cubicBezTo>
                  <a:pt x="7362277" y="1714840"/>
                  <a:pt x="7395123" y="1696556"/>
                  <a:pt x="7426415" y="1678902"/>
                </a:cubicBezTo>
                <a:lnTo>
                  <a:pt x="7467599" y="1655121"/>
                </a:lnTo>
                <a:lnTo>
                  <a:pt x="7467599" y="1686869"/>
                </a:lnTo>
                <a:lnTo>
                  <a:pt x="7439371" y="1703058"/>
                </a:lnTo>
                <a:cubicBezTo>
                  <a:pt x="7408303" y="1720165"/>
                  <a:pt x="7376004" y="1738677"/>
                  <a:pt x="7346196" y="1758893"/>
                </a:cubicBezTo>
                <a:cubicBezTo>
                  <a:pt x="7309021" y="1784357"/>
                  <a:pt x="7273503" y="1815035"/>
                  <a:pt x="7239220" y="1844299"/>
                </a:cubicBezTo>
                <a:cubicBezTo>
                  <a:pt x="7214020" y="1865816"/>
                  <a:pt x="7188813" y="1887338"/>
                  <a:pt x="7162203" y="1907617"/>
                </a:cubicBezTo>
                <a:cubicBezTo>
                  <a:pt x="7252715" y="1884856"/>
                  <a:pt x="7342832" y="1841647"/>
                  <a:pt x="7429174" y="1786372"/>
                </a:cubicBezTo>
                <a:lnTo>
                  <a:pt x="7467599" y="1759693"/>
                </a:lnTo>
                <a:lnTo>
                  <a:pt x="7467599" y="1809459"/>
                </a:lnTo>
                <a:lnTo>
                  <a:pt x="7396961" y="1857561"/>
                </a:lnTo>
                <a:cubicBezTo>
                  <a:pt x="7323786" y="1902591"/>
                  <a:pt x="7248143" y="1939172"/>
                  <a:pt x="7171548" y="1963079"/>
                </a:cubicBezTo>
                <a:lnTo>
                  <a:pt x="7467599" y="1990579"/>
                </a:lnTo>
                <a:lnTo>
                  <a:pt x="7467599" y="2065582"/>
                </a:lnTo>
                <a:lnTo>
                  <a:pt x="7429517" y="2063926"/>
                </a:lnTo>
                <a:lnTo>
                  <a:pt x="7467599" y="2085104"/>
                </a:lnTo>
                <a:lnTo>
                  <a:pt x="7467599" y="2178471"/>
                </a:lnTo>
                <a:lnTo>
                  <a:pt x="7360954" y="2122457"/>
                </a:lnTo>
                <a:lnTo>
                  <a:pt x="7467599" y="2196158"/>
                </a:lnTo>
                <a:lnTo>
                  <a:pt x="7467599" y="2230374"/>
                </a:lnTo>
                <a:lnTo>
                  <a:pt x="7316836" y="2126309"/>
                </a:lnTo>
                <a:cubicBezTo>
                  <a:pt x="7352092" y="2177612"/>
                  <a:pt x="7399600" y="2222030"/>
                  <a:pt x="7450049" y="2262541"/>
                </a:cubicBezTo>
                <a:lnTo>
                  <a:pt x="7467599" y="2275857"/>
                </a:lnTo>
                <a:lnTo>
                  <a:pt x="7467599" y="2377131"/>
                </a:lnTo>
                <a:lnTo>
                  <a:pt x="7431400" y="2349925"/>
                </a:lnTo>
                <a:cubicBezTo>
                  <a:pt x="7322661" y="2264619"/>
                  <a:pt x="7226303" y="2181979"/>
                  <a:pt x="7205763" y="2041945"/>
                </a:cubicBezTo>
                <a:cubicBezTo>
                  <a:pt x="7082937" y="2027929"/>
                  <a:pt x="6960322" y="2008847"/>
                  <a:pt x="6837366" y="1984479"/>
                </a:cubicBezTo>
                <a:cubicBezTo>
                  <a:pt x="7104767" y="2318516"/>
                  <a:pt x="7191856" y="2737804"/>
                  <a:pt x="7263596" y="3153822"/>
                </a:cubicBezTo>
                <a:cubicBezTo>
                  <a:pt x="7267433" y="3176690"/>
                  <a:pt x="7221365" y="3233800"/>
                  <a:pt x="7202157" y="3203134"/>
                </a:cubicBezTo>
                <a:cubicBezTo>
                  <a:pt x="6964236" y="2826855"/>
                  <a:pt x="6618806" y="2452063"/>
                  <a:pt x="6716029" y="1973028"/>
                </a:cubicBezTo>
                <a:cubicBezTo>
                  <a:pt x="6717102" y="1968973"/>
                  <a:pt x="6719182" y="1964061"/>
                  <a:pt x="6722353" y="1959605"/>
                </a:cubicBezTo>
                <a:cubicBezTo>
                  <a:pt x="6590269" y="1929437"/>
                  <a:pt x="6458396" y="1894208"/>
                  <a:pt x="6326250" y="1850495"/>
                </a:cubicBezTo>
                <a:cubicBezTo>
                  <a:pt x="6101022" y="1775743"/>
                  <a:pt x="5880241" y="1687421"/>
                  <a:pt x="5665559" y="1586232"/>
                </a:cubicBezTo>
                <a:cubicBezTo>
                  <a:pt x="5699448" y="1697796"/>
                  <a:pt x="5757298" y="1805979"/>
                  <a:pt x="5776298" y="1913175"/>
                </a:cubicBezTo>
                <a:cubicBezTo>
                  <a:pt x="5778570" y="1915419"/>
                  <a:pt x="5781149" y="1918445"/>
                  <a:pt x="5783413" y="1920694"/>
                </a:cubicBezTo>
                <a:cubicBezTo>
                  <a:pt x="5787135" y="1916469"/>
                  <a:pt x="5791399" y="1912482"/>
                  <a:pt x="5794507" y="1911226"/>
                </a:cubicBezTo>
                <a:cubicBezTo>
                  <a:pt x="6078732" y="1788841"/>
                  <a:pt x="6394171" y="2264893"/>
                  <a:pt x="6534534" y="2442781"/>
                </a:cubicBezTo>
                <a:cubicBezTo>
                  <a:pt x="6547528" y="2459223"/>
                  <a:pt x="6506209" y="2515770"/>
                  <a:pt x="6487262" y="2510325"/>
                </a:cubicBezTo>
                <a:cubicBezTo>
                  <a:pt x="6228412" y="2437432"/>
                  <a:pt x="6030479" y="2286035"/>
                  <a:pt x="5846894" y="2105302"/>
                </a:cubicBezTo>
                <a:cubicBezTo>
                  <a:pt x="5869538" y="2333141"/>
                  <a:pt x="5753044" y="2625036"/>
                  <a:pt x="5711336" y="2805672"/>
                </a:cubicBezTo>
                <a:cubicBezTo>
                  <a:pt x="5673898" y="2965580"/>
                  <a:pt x="5635077" y="3078554"/>
                  <a:pt x="5482430" y="3151701"/>
                </a:cubicBezTo>
                <a:cubicBezTo>
                  <a:pt x="5469534" y="3157832"/>
                  <a:pt x="5470171" y="3142650"/>
                  <a:pt x="5472081" y="3135084"/>
                </a:cubicBezTo>
                <a:cubicBezTo>
                  <a:pt x="5549672" y="2811909"/>
                  <a:pt x="5579889" y="2478979"/>
                  <a:pt x="5657481" y="2155807"/>
                </a:cubicBezTo>
                <a:cubicBezTo>
                  <a:pt x="5670704" y="2100241"/>
                  <a:pt x="5712703" y="2020803"/>
                  <a:pt x="5714859" y="1962486"/>
                </a:cubicBezTo>
                <a:cubicBezTo>
                  <a:pt x="5715090" y="1961942"/>
                  <a:pt x="5714774" y="1961166"/>
                  <a:pt x="5715008" y="1960615"/>
                </a:cubicBezTo>
                <a:cubicBezTo>
                  <a:pt x="5715074" y="1957427"/>
                  <a:pt x="5715684" y="1954468"/>
                  <a:pt x="5715514" y="1951821"/>
                </a:cubicBezTo>
                <a:cubicBezTo>
                  <a:pt x="5709558" y="1836632"/>
                  <a:pt x="5608226" y="1683636"/>
                  <a:pt x="5589840" y="1556749"/>
                </a:cubicBezTo>
                <a:cubicBezTo>
                  <a:pt x="5589446" y="1554649"/>
                  <a:pt x="5590050" y="1551688"/>
                  <a:pt x="5590660" y="1548729"/>
                </a:cubicBezTo>
                <a:cubicBezTo>
                  <a:pt x="5314012" y="1412938"/>
                  <a:pt x="5049727" y="1254043"/>
                  <a:pt x="4801757" y="1071804"/>
                </a:cubicBezTo>
                <a:cubicBezTo>
                  <a:pt x="4862146" y="1245450"/>
                  <a:pt x="4974653" y="1407035"/>
                  <a:pt x="5034288" y="1585512"/>
                </a:cubicBezTo>
                <a:cubicBezTo>
                  <a:pt x="5126895" y="1860991"/>
                  <a:pt x="5184665" y="2144264"/>
                  <a:pt x="5216991" y="2432858"/>
                </a:cubicBezTo>
                <a:cubicBezTo>
                  <a:pt x="5218375" y="2446319"/>
                  <a:pt x="5174451" y="2512059"/>
                  <a:pt x="5163323" y="2495762"/>
                </a:cubicBezTo>
                <a:cubicBezTo>
                  <a:pt x="5034429" y="2305989"/>
                  <a:pt x="4951552" y="2083557"/>
                  <a:pt x="4863045" y="1872898"/>
                </a:cubicBezTo>
                <a:cubicBezTo>
                  <a:pt x="4780435" y="1675682"/>
                  <a:pt x="4725838" y="1492905"/>
                  <a:pt x="4738409" y="1288346"/>
                </a:cubicBezTo>
                <a:cubicBezTo>
                  <a:pt x="4691679" y="1372857"/>
                  <a:pt x="4643629" y="1457457"/>
                  <a:pt x="4594174" y="1540820"/>
                </a:cubicBezTo>
                <a:cubicBezTo>
                  <a:pt x="4559636" y="1599587"/>
                  <a:pt x="4532739" y="1661598"/>
                  <a:pt x="4466689" y="1688355"/>
                </a:cubicBezTo>
                <a:cubicBezTo>
                  <a:pt x="4462025" y="1690241"/>
                  <a:pt x="4455010" y="1688563"/>
                  <a:pt x="4453356" y="1683354"/>
                </a:cubicBezTo>
                <a:cubicBezTo>
                  <a:pt x="4419127" y="1583238"/>
                  <a:pt x="4495714" y="1420588"/>
                  <a:pt x="4550464" y="1336896"/>
                </a:cubicBezTo>
                <a:cubicBezTo>
                  <a:pt x="4600103" y="1260695"/>
                  <a:pt x="4668811" y="1200294"/>
                  <a:pt x="4754248" y="1173376"/>
                </a:cubicBezTo>
                <a:cubicBezTo>
                  <a:pt x="4754942" y="1171736"/>
                  <a:pt x="4756410" y="1169782"/>
                  <a:pt x="4757880" y="1167830"/>
                </a:cubicBezTo>
                <a:cubicBezTo>
                  <a:pt x="4739141" y="1119335"/>
                  <a:pt x="4723740" y="1069035"/>
                  <a:pt x="4714236" y="1015438"/>
                </a:cubicBezTo>
                <a:cubicBezTo>
                  <a:pt x="4714072" y="1012795"/>
                  <a:pt x="4714446" y="1010377"/>
                  <a:pt x="4715057" y="1007420"/>
                </a:cubicBezTo>
                <a:cubicBezTo>
                  <a:pt x="4632418" y="944106"/>
                  <a:pt x="4551162" y="877509"/>
                  <a:pt x="4472704" y="808882"/>
                </a:cubicBezTo>
                <a:cubicBezTo>
                  <a:pt x="4395331" y="740719"/>
                  <a:pt x="4320989" y="669969"/>
                  <a:pt x="4249206" y="597733"/>
                </a:cubicBezTo>
                <a:cubicBezTo>
                  <a:pt x="4393464" y="988437"/>
                  <a:pt x="4391238" y="1402749"/>
                  <a:pt x="4243111" y="1795211"/>
                </a:cubicBezTo>
                <a:cubicBezTo>
                  <a:pt x="4240194" y="1803635"/>
                  <a:pt x="4197654" y="1866099"/>
                  <a:pt x="4188125" y="1841464"/>
                </a:cubicBezTo>
                <a:cubicBezTo>
                  <a:pt x="4031643" y="1433999"/>
                  <a:pt x="3922706" y="967467"/>
                  <a:pt x="4168990" y="572788"/>
                </a:cubicBezTo>
                <a:cubicBezTo>
                  <a:pt x="4171617" y="568101"/>
                  <a:pt x="4175106" y="564428"/>
                  <a:pt x="4178589" y="560750"/>
                </a:cubicBezTo>
                <a:cubicBezTo>
                  <a:pt x="4183232" y="554349"/>
                  <a:pt x="4189195" y="547863"/>
                  <a:pt x="4194701" y="542471"/>
                </a:cubicBezTo>
                <a:cubicBezTo>
                  <a:pt x="4104413" y="448553"/>
                  <a:pt x="4018624" y="351231"/>
                  <a:pt x="3937327" y="250903"/>
                </a:cubicBezTo>
                <a:close/>
                <a:moveTo>
                  <a:pt x="3633357" y="0"/>
                </a:moveTo>
                <a:lnTo>
                  <a:pt x="3681091" y="0"/>
                </a:lnTo>
                <a:lnTo>
                  <a:pt x="3667682" y="30495"/>
                </a:lnTo>
                <a:cubicBezTo>
                  <a:pt x="3629765" y="121698"/>
                  <a:pt x="3599917" y="217584"/>
                  <a:pt x="3615487" y="306259"/>
                </a:cubicBezTo>
                <a:cubicBezTo>
                  <a:pt x="3639999" y="446040"/>
                  <a:pt x="3730648" y="577127"/>
                  <a:pt x="3749446" y="727373"/>
                </a:cubicBezTo>
                <a:cubicBezTo>
                  <a:pt x="3785899" y="1013846"/>
                  <a:pt x="3764234" y="1326579"/>
                  <a:pt x="3729680" y="1611960"/>
                </a:cubicBezTo>
                <a:cubicBezTo>
                  <a:pt x="3727867" y="1625361"/>
                  <a:pt x="3685117" y="1692886"/>
                  <a:pt x="3671599" y="1663986"/>
                </a:cubicBezTo>
                <a:cubicBezTo>
                  <a:pt x="3466362" y="1233305"/>
                  <a:pt x="3339438" y="818387"/>
                  <a:pt x="3514480" y="368438"/>
                </a:cubicBezTo>
                <a:lnTo>
                  <a:pt x="2943739" y="942511"/>
                </a:lnTo>
                <a:cubicBezTo>
                  <a:pt x="2933736" y="952438"/>
                  <a:pt x="2904706" y="972341"/>
                  <a:pt x="2913452" y="942567"/>
                </a:cubicBezTo>
                <a:cubicBezTo>
                  <a:pt x="2965869" y="771614"/>
                  <a:pt x="3069460" y="624255"/>
                  <a:pt x="3185248" y="489150"/>
                </a:cubicBezTo>
                <a:cubicBezTo>
                  <a:pt x="3286165" y="370919"/>
                  <a:pt x="3387773" y="322520"/>
                  <a:pt x="3531781" y="301724"/>
                </a:cubicBezTo>
                <a:cubicBezTo>
                  <a:pt x="3531506" y="293239"/>
                  <a:pt x="3531007" y="285302"/>
                  <a:pt x="3531511" y="276498"/>
                </a:cubicBezTo>
                <a:cubicBezTo>
                  <a:pt x="3536250" y="221208"/>
                  <a:pt x="3561026" y="155085"/>
                  <a:pt x="3590824" y="89075"/>
                </a:cubicBezTo>
                <a:close/>
                <a:moveTo>
                  <a:pt x="2772987" y="0"/>
                </a:moveTo>
                <a:lnTo>
                  <a:pt x="2836520" y="0"/>
                </a:lnTo>
                <a:lnTo>
                  <a:pt x="2822341" y="68966"/>
                </a:lnTo>
                <a:cubicBezTo>
                  <a:pt x="2788933" y="225436"/>
                  <a:pt x="2769993" y="379659"/>
                  <a:pt x="2764452" y="535687"/>
                </a:cubicBezTo>
                <a:lnTo>
                  <a:pt x="2805108" y="380358"/>
                </a:lnTo>
                <a:cubicBezTo>
                  <a:pt x="2822025" y="316055"/>
                  <a:pt x="2839324" y="249346"/>
                  <a:pt x="2861538" y="184712"/>
                </a:cubicBezTo>
                <a:cubicBezTo>
                  <a:pt x="2872761" y="152119"/>
                  <a:pt x="2885077" y="119997"/>
                  <a:pt x="2897391" y="87864"/>
                </a:cubicBezTo>
                <a:lnTo>
                  <a:pt x="2929803" y="0"/>
                </a:lnTo>
                <a:lnTo>
                  <a:pt x="2959585" y="0"/>
                </a:lnTo>
                <a:lnTo>
                  <a:pt x="2923513" y="97640"/>
                </a:lnTo>
                <a:cubicBezTo>
                  <a:pt x="2911432" y="129221"/>
                  <a:pt x="2899115" y="161350"/>
                  <a:pt x="2888123" y="193392"/>
                </a:cubicBezTo>
                <a:cubicBezTo>
                  <a:pt x="2866374" y="256933"/>
                  <a:pt x="2849301" y="323103"/>
                  <a:pt x="2832612" y="386853"/>
                </a:cubicBezTo>
                <a:lnTo>
                  <a:pt x="2792885" y="539999"/>
                </a:lnTo>
                <a:cubicBezTo>
                  <a:pt x="2855403" y="409054"/>
                  <a:pt x="2924389" y="283748"/>
                  <a:pt x="2979803" y="152292"/>
                </a:cubicBezTo>
                <a:lnTo>
                  <a:pt x="3032574" y="0"/>
                </a:lnTo>
                <a:lnTo>
                  <a:pt x="3112928" y="0"/>
                </a:lnTo>
                <a:lnTo>
                  <a:pt x="3097359" y="65656"/>
                </a:lnTo>
                <a:cubicBezTo>
                  <a:pt x="3015379" y="311007"/>
                  <a:pt x="2851878" y="519263"/>
                  <a:pt x="2764524" y="763628"/>
                </a:cubicBezTo>
                <a:cubicBezTo>
                  <a:pt x="2753907" y="793254"/>
                  <a:pt x="2698081" y="826275"/>
                  <a:pt x="2695598" y="774360"/>
                </a:cubicBezTo>
                <a:cubicBezTo>
                  <a:pt x="2682758" y="524115"/>
                  <a:pt x="2710011" y="279259"/>
                  <a:pt x="2763419" y="37416"/>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16401" name="Rectangle 16400">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990600"/>
            <a:ext cx="8801101"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16386" name="Título 1">
            <a:extLst>
              <a:ext uri="{FF2B5EF4-FFF2-40B4-BE49-F238E27FC236}">
                <a16:creationId xmlns:a16="http://schemas.microsoft.com/office/drawing/2014/main" id="{7AA7B29C-03A5-44AA-B11B-FB34C17684BD}"/>
              </a:ext>
            </a:extLst>
          </p:cNvPr>
          <p:cNvSpPr>
            <a:spLocks noGrp="1" noChangeArrowheads="1"/>
          </p:cNvSpPr>
          <p:nvPr>
            <p:ph type="title"/>
          </p:nvPr>
        </p:nvSpPr>
        <p:spPr>
          <a:xfrm>
            <a:off x="526600" y="1676400"/>
            <a:ext cx="5086350" cy="1216153"/>
          </a:xfrm>
        </p:spPr>
        <p:txBody>
          <a:bodyPr anchor="t">
            <a:normAutofit/>
          </a:bodyPr>
          <a:lstStyle/>
          <a:p>
            <a:pPr marL="53975" eaLnBrk="1" hangingPunct="1"/>
            <a:r>
              <a:rPr lang="pt-BR" altLang="pt-BR" sz="3500" dirty="0"/>
              <a:t>Barras e Fios</a:t>
            </a:r>
          </a:p>
        </p:txBody>
      </p:sp>
      <p:sp>
        <p:nvSpPr>
          <p:cNvPr id="16387" name="Espaço Reservado para Conteúdo 2">
            <a:extLst>
              <a:ext uri="{FF2B5EF4-FFF2-40B4-BE49-F238E27FC236}">
                <a16:creationId xmlns:a16="http://schemas.microsoft.com/office/drawing/2014/main" id="{89B7C78D-1F11-4D0B-BA7A-0C990F2D7E58}"/>
              </a:ext>
            </a:extLst>
          </p:cNvPr>
          <p:cNvSpPr>
            <a:spLocks noGrp="1" noChangeArrowheads="1"/>
          </p:cNvSpPr>
          <p:nvPr>
            <p:ph idx="1"/>
          </p:nvPr>
        </p:nvSpPr>
        <p:spPr>
          <a:xfrm>
            <a:off x="526600" y="2276872"/>
            <a:ext cx="7861824" cy="1844731"/>
          </a:xfrm>
        </p:spPr>
        <p:txBody>
          <a:bodyPr>
            <a:noAutofit/>
          </a:bodyPr>
          <a:lstStyle/>
          <a:p>
            <a:pPr algn="just" eaLnBrk="1" hangingPunct="1">
              <a:spcBef>
                <a:spcPct val="0"/>
              </a:spcBef>
              <a:spcAft>
                <a:spcPts val="600"/>
              </a:spcAft>
            </a:pPr>
            <a:r>
              <a:rPr lang="pt-BR" altLang="pt-BR" sz="1800" dirty="0">
                <a:solidFill>
                  <a:schemeClr val="tx1">
                    <a:alpha val="55000"/>
                  </a:schemeClr>
                </a:solidFill>
              </a:rPr>
              <a:t>A NBR 7480:2007 “Aço destinado a armaduras para estruturas de concreto armado” fixa as condições exigíveis na encomenda, fabricação e fornecimento de barras e fios de aço destinados a armaduras para concreto armado, com ou sem revestimento superficial. </a:t>
            </a:r>
          </a:p>
          <a:p>
            <a:pPr algn="just" eaLnBrk="1" hangingPunct="1">
              <a:spcBef>
                <a:spcPct val="0"/>
              </a:spcBef>
              <a:spcAft>
                <a:spcPts val="600"/>
              </a:spcAft>
            </a:pPr>
            <a:r>
              <a:rPr lang="pt-BR" altLang="pt-BR" sz="1800" dirty="0">
                <a:solidFill>
                  <a:schemeClr val="tx1">
                    <a:alpha val="55000"/>
                  </a:schemeClr>
                </a:solidFill>
              </a:rPr>
              <a:t>Classificam-se como barras os produtos de diâmetro nominal 6,3 mm ou superior, obtidos exclusivamente por laminação a quente, sem processo posterior de deformação mecânica. O diâmetro nominal de 5 mm foi retirado em relação à versão anterior dessa norma, a NBR 7480:1996. </a:t>
            </a:r>
          </a:p>
        </p:txBody>
      </p:sp>
      <p:pic>
        <p:nvPicPr>
          <p:cNvPr id="16388" name="Espaço Reservado para Conteúdo 3">
            <a:extLst>
              <a:ext uri="{FF2B5EF4-FFF2-40B4-BE49-F238E27FC236}">
                <a16:creationId xmlns:a16="http://schemas.microsoft.com/office/drawing/2014/main" id="{97D13044-392C-4A46-98B8-CCE94D917FD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bwMode="auto">
          <a:xfrm>
            <a:off x="1907704" y="4426980"/>
            <a:ext cx="4894451" cy="1370446"/>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3" name="Group 22">
            <a:extLst>
              <a:ext uri="{FF2B5EF4-FFF2-40B4-BE49-F238E27FC236}">
                <a16:creationId xmlns:a16="http://schemas.microsoft.com/office/drawing/2014/main" id="{53CA3DAA-08BB-476F-9793-941CFAEA5E6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5600700" cy="6858000"/>
            <a:chOff x="7467600" y="0"/>
            <a:chExt cx="4724400" cy="6858000"/>
          </a:xfrm>
        </p:grpSpPr>
        <p:sp>
          <p:nvSpPr>
            <p:cNvPr id="24" name="Rectangle 23">
              <a:extLst>
                <a:ext uri="{FF2B5EF4-FFF2-40B4-BE49-F238E27FC236}">
                  <a16:creationId xmlns:a16="http://schemas.microsoft.com/office/drawing/2014/main" id="{C1EF744A-E0CA-4659-9909-4B77BF70D3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A09C8437-171E-4687-AA5E-A46A56AEE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7" name="Freeform: Shape 26">
            <a:extLst>
              <a:ext uri="{FF2B5EF4-FFF2-40B4-BE49-F238E27FC236}">
                <a16:creationId xmlns:a16="http://schemas.microsoft.com/office/drawing/2014/main" id="{4FEFA667-DE58-4745-9E9D-C6E61CB06A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5527275"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9" name="Rectangle 28">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90600"/>
            <a:ext cx="84582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ítulo 1">
            <a:extLst>
              <a:ext uri="{FF2B5EF4-FFF2-40B4-BE49-F238E27FC236}">
                <a16:creationId xmlns:a16="http://schemas.microsoft.com/office/drawing/2014/main" id="{E11A8DA3-FB6B-D417-C18C-2D6E6D68C39A}"/>
              </a:ext>
            </a:extLst>
          </p:cNvPr>
          <p:cNvSpPr>
            <a:spLocks noGrp="1"/>
          </p:cNvSpPr>
          <p:nvPr>
            <p:ph type="title"/>
          </p:nvPr>
        </p:nvSpPr>
        <p:spPr>
          <a:xfrm>
            <a:off x="3419872" y="1085071"/>
            <a:ext cx="1800201" cy="648680"/>
          </a:xfrm>
        </p:spPr>
        <p:txBody>
          <a:bodyPr anchor="t">
            <a:noAutofit/>
          </a:bodyPr>
          <a:lstStyle/>
          <a:p>
            <a:r>
              <a:rPr lang="pt-BR" sz="3500" dirty="0"/>
              <a:t>Ensaios</a:t>
            </a:r>
          </a:p>
        </p:txBody>
      </p:sp>
      <mc:AlternateContent xmlns:mc="http://schemas.openxmlformats.org/markup-compatibility/2006" xmlns:a14="http://schemas.microsoft.com/office/drawing/2010/main">
        <mc:Choice Requires="a14">
          <p:sp>
            <p:nvSpPr>
              <p:cNvPr id="4" name="CaixaDeTexto 3">
                <a:extLst>
                  <a:ext uri="{FF2B5EF4-FFF2-40B4-BE49-F238E27FC236}">
                    <a16:creationId xmlns:a16="http://schemas.microsoft.com/office/drawing/2014/main" id="{2FDB8F25-4652-1810-BAEB-0DA5679E10FA}"/>
                  </a:ext>
                </a:extLst>
              </p:cNvPr>
              <p:cNvSpPr txBox="1"/>
              <p:nvPr/>
            </p:nvSpPr>
            <p:spPr>
              <a:xfrm>
                <a:off x="1763688" y="1628801"/>
                <a:ext cx="769698" cy="276999"/>
              </a:xfrm>
              <a:prstGeom prst="rect">
                <a:avLst/>
              </a:prstGeom>
              <a:solidFill>
                <a:srgbClr val="0070C0"/>
              </a:solid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pt-BR" b="0" i="1" smtClean="0">
                          <a:solidFill>
                            <a:schemeClr val="bg1"/>
                          </a:solidFill>
                          <a:latin typeface="Cambria Math" panose="02040503050406030204" pitchFamily="18" charset="0"/>
                        </a:rPr>
                        <m:t>𝑇𝑟𝑎</m:t>
                      </m:r>
                      <m:r>
                        <a:rPr lang="pt-BR" b="0" i="1" smtClean="0">
                          <a:solidFill>
                            <a:schemeClr val="bg1"/>
                          </a:solidFill>
                          <a:latin typeface="Cambria Math" panose="02040503050406030204" pitchFamily="18" charset="0"/>
                        </a:rPr>
                        <m:t>çã</m:t>
                      </m:r>
                      <m:r>
                        <a:rPr lang="pt-BR" b="0" i="1" smtClean="0">
                          <a:solidFill>
                            <a:schemeClr val="bg1"/>
                          </a:solidFill>
                          <a:latin typeface="Cambria Math" panose="02040503050406030204" pitchFamily="18" charset="0"/>
                        </a:rPr>
                        <m:t>𝑜</m:t>
                      </m:r>
                    </m:oMath>
                  </m:oMathPara>
                </a14:m>
                <a:endParaRPr lang="pt-BR" dirty="0">
                  <a:solidFill>
                    <a:schemeClr val="bg1"/>
                  </a:solidFill>
                </a:endParaRPr>
              </a:p>
            </p:txBody>
          </p:sp>
        </mc:Choice>
        <mc:Fallback xmlns="">
          <p:sp>
            <p:nvSpPr>
              <p:cNvPr id="4" name="CaixaDeTexto 3">
                <a:extLst>
                  <a:ext uri="{FF2B5EF4-FFF2-40B4-BE49-F238E27FC236}">
                    <a16:creationId xmlns:a16="http://schemas.microsoft.com/office/drawing/2014/main" id="{2FDB8F25-4652-1810-BAEB-0DA5679E10FA}"/>
                  </a:ext>
                </a:extLst>
              </p:cNvPr>
              <p:cNvSpPr txBox="1">
                <a:spLocks noRot="1" noChangeAspect="1" noMove="1" noResize="1" noEditPoints="1" noAdjustHandles="1" noChangeArrowheads="1" noChangeShapeType="1" noTextEdit="1"/>
              </p:cNvSpPr>
              <p:nvPr/>
            </p:nvSpPr>
            <p:spPr>
              <a:xfrm>
                <a:off x="1763688" y="1628801"/>
                <a:ext cx="769698" cy="276999"/>
              </a:xfrm>
              <a:prstGeom prst="rect">
                <a:avLst/>
              </a:prstGeom>
              <a:blipFill>
                <a:blip r:embed="rId2"/>
                <a:stretch>
                  <a:fillRect l="-9449" r="-9449" b="-32609"/>
                </a:stretch>
              </a:blipFill>
            </p:spPr>
            <p:txBody>
              <a:bodyPr/>
              <a:lstStyle/>
              <a:p>
                <a:r>
                  <a:rPr lang="pt-BR">
                    <a:noFill/>
                  </a:rPr>
                  <a:t> </a:t>
                </a:r>
              </a:p>
            </p:txBody>
          </p:sp>
        </mc:Fallback>
      </mc:AlternateContent>
      <mc:AlternateContent xmlns:mc="http://schemas.openxmlformats.org/markup-compatibility/2006" xmlns:a14="http://schemas.microsoft.com/office/drawing/2010/main">
        <mc:Choice Requires="a14">
          <p:sp>
            <p:nvSpPr>
              <p:cNvPr id="5" name="CaixaDeTexto 4">
                <a:extLst>
                  <a:ext uri="{FF2B5EF4-FFF2-40B4-BE49-F238E27FC236}">
                    <a16:creationId xmlns:a16="http://schemas.microsoft.com/office/drawing/2014/main" id="{89C3A446-4F68-5D0C-DFE2-D83D852F4AC4}"/>
                  </a:ext>
                </a:extLst>
              </p:cNvPr>
              <p:cNvSpPr txBox="1"/>
              <p:nvPr/>
            </p:nvSpPr>
            <p:spPr>
              <a:xfrm>
                <a:off x="6004785" y="1628800"/>
                <a:ext cx="1359603" cy="276999"/>
              </a:xfrm>
              <a:prstGeom prst="rect">
                <a:avLst/>
              </a:prstGeom>
              <a:solidFill>
                <a:srgbClr val="0070C0"/>
              </a:solid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pt-BR" b="0" i="1" smtClean="0">
                          <a:solidFill>
                            <a:schemeClr val="bg1"/>
                          </a:solidFill>
                          <a:latin typeface="Cambria Math" panose="02040503050406030204" pitchFamily="18" charset="0"/>
                        </a:rPr>
                        <m:t>𝐷𝑜𝑏𝑟𝑎𝑚𝑒𝑛𝑡𝑜</m:t>
                      </m:r>
                    </m:oMath>
                  </m:oMathPara>
                </a14:m>
                <a:endParaRPr lang="pt-BR" dirty="0">
                  <a:solidFill>
                    <a:schemeClr val="bg1"/>
                  </a:solidFill>
                </a:endParaRPr>
              </a:p>
            </p:txBody>
          </p:sp>
        </mc:Choice>
        <mc:Fallback xmlns="">
          <p:sp>
            <p:nvSpPr>
              <p:cNvPr id="5" name="CaixaDeTexto 4">
                <a:extLst>
                  <a:ext uri="{FF2B5EF4-FFF2-40B4-BE49-F238E27FC236}">
                    <a16:creationId xmlns:a16="http://schemas.microsoft.com/office/drawing/2014/main" id="{89C3A446-4F68-5D0C-DFE2-D83D852F4AC4}"/>
                  </a:ext>
                </a:extLst>
              </p:cNvPr>
              <p:cNvSpPr txBox="1">
                <a:spLocks noRot="1" noChangeAspect="1" noMove="1" noResize="1" noEditPoints="1" noAdjustHandles="1" noChangeArrowheads="1" noChangeShapeType="1" noTextEdit="1"/>
              </p:cNvSpPr>
              <p:nvPr/>
            </p:nvSpPr>
            <p:spPr>
              <a:xfrm>
                <a:off x="6004785" y="1628800"/>
                <a:ext cx="1359603" cy="276999"/>
              </a:xfrm>
              <a:prstGeom prst="rect">
                <a:avLst/>
              </a:prstGeom>
              <a:blipFill>
                <a:blip r:embed="rId3"/>
                <a:stretch>
                  <a:fillRect l="-4036" r="-4036" b="-6522"/>
                </a:stretch>
              </a:blipFill>
            </p:spPr>
            <p:txBody>
              <a:bodyPr/>
              <a:lstStyle/>
              <a:p>
                <a:r>
                  <a:rPr lang="pt-BR">
                    <a:noFill/>
                  </a:rPr>
                  <a:t> </a:t>
                </a:r>
              </a:p>
            </p:txBody>
          </p:sp>
        </mc:Fallback>
      </mc:AlternateContent>
      <p:sp>
        <p:nvSpPr>
          <p:cNvPr id="12" name="object 7">
            <a:extLst>
              <a:ext uri="{FF2B5EF4-FFF2-40B4-BE49-F238E27FC236}">
                <a16:creationId xmlns:a16="http://schemas.microsoft.com/office/drawing/2014/main" id="{EDDEAE2E-4ADB-4AEF-A8E0-9C61006CACFE}"/>
              </a:ext>
            </a:extLst>
          </p:cNvPr>
          <p:cNvSpPr txBox="1"/>
          <p:nvPr/>
        </p:nvSpPr>
        <p:spPr>
          <a:xfrm>
            <a:off x="2875978" y="4762799"/>
            <a:ext cx="2039938" cy="180975"/>
          </a:xfrm>
          <a:prstGeom prst="rect">
            <a:avLst/>
          </a:prstGeom>
        </p:spPr>
        <p:txBody>
          <a:bodyPr lIns="0" tIns="11135" rIns="0" bIns="0">
            <a:spAutoFit/>
          </a:bodyPr>
          <a:lstStyle/>
          <a:p>
            <a:pPr marL="11135" eaLnBrk="1" fontAlgn="auto" hangingPunct="1">
              <a:spcBef>
                <a:spcPts val="88"/>
              </a:spcBef>
              <a:spcAft>
                <a:spcPts val="0"/>
              </a:spcAft>
              <a:defRPr/>
            </a:pPr>
            <a:r>
              <a:rPr sz="1100" spc="-4" dirty="0">
                <a:latin typeface="Arial"/>
                <a:cs typeface="Arial"/>
              </a:rPr>
              <a:t>(adaptação de</a:t>
            </a:r>
            <a:r>
              <a:rPr sz="1100" spc="-61" dirty="0">
                <a:latin typeface="Arial"/>
                <a:cs typeface="Arial"/>
              </a:rPr>
              <a:t> </a:t>
            </a:r>
            <a:r>
              <a:rPr sz="1100" spc="-4" dirty="0">
                <a:latin typeface="Arial"/>
                <a:cs typeface="Arial"/>
              </a:rPr>
              <a:t>P.Helene)</a:t>
            </a:r>
            <a:endParaRPr sz="1100" dirty="0">
              <a:latin typeface="Arial"/>
              <a:cs typeface="Arial"/>
            </a:endParaRPr>
          </a:p>
        </p:txBody>
      </p:sp>
      <p:sp>
        <p:nvSpPr>
          <p:cNvPr id="32775" name="object 9">
            <a:extLst>
              <a:ext uri="{FF2B5EF4-FFF2-40B4-BE49-F238E27FC236}">
                <a16:creationId xmlns:a16="http://schemas.microsoft.com/office/drawing/2014/main" id="{C53F62DE-0606-4A8C-A7ED-5C45E4397C9B}"/>
              </a:ext>
            </a:extLst>
          </p:cNvPr>
          <p:cNvSpPr>
            <a:spLocks noChangeArrowheads="1"/>
          </p:cNvSpPr>
          <p:nvPr/>
        </p:nvSpPr>
        <p:spPr bwMode="auto">
          <a:xfrm>
            <a:off x="435355" y="3214021"/>
            <a:ext cx="1934112" cy="1548778"/>
          </a:xfrm>
          <a:prstGeom prst="rect">
            <a:avLst/>
          </a:pr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pt-BR" altLang="pt-BR" sz="1800">
              <a:latin typeface="Arial" panose="020B0604020202020204" pitchFamily="34" charset="0"/>
              <a:cs typeface="Arial" panose="020B0604020202020204" pitchFamily="34" charset="0"/>
            </a:endParaRPr>
          </a:p>
        </p:txBody>
      </p:sp>
      <p:sp>
        <p:nvSpPr>
          <p:cNvPr id="32779" name="object 13">
            <a:extLst>
              <a:ext uri="{FF2B5EF4-FFF2-40B4-BE49-F238E27FC236}">
                <a16:creationId xmlns:a16="http://schemas.microsoft.com/office/drawing/2014/main" id="{70F6C264-DB7B-447A-89D0-ADC220C2907F}"/>
              </a:ext>
            </a:extLst>
          </p:cNvPr>
          <p:cNvSpPr>
            <a:spLocks/>
          </p:cNvSpPr>
          <p:nvPr/>
        </p:nvSpPr>
        <p:spPr bwMode="auto">
          <a:xfrm>
            <a:off x="515647" y="4500833"/>
            <a:ext cx="181483" cy="381088"/>
          </a:xfrm>
          <a:custGeom>
            <a:avLst/>
            <a:gdLst>
              <a:gd name="T0" fmla="*/ 173000 w 443864"/>
              <a:gd name="T1" fmla="*/ 167962 h 426720"/>
              <a:gd name="T2" fmla="*/ 129601 w 443864"/>
              <a:gd name="T3" fmla="*/ 167962 h 426720"/>
              <a:gd name="T4" fmla="*/ 129601 w 443864"/>
              <a:gd name="T5" fmla="*/ 0 h 426720"/>
              <a:gd name="T6" fmla="*/ 43398 w 443864"/>
              <a:gd name="T7" fmla="*/ 0 h 426720"/>
              <a:gd name="T8" fmla="*/ 43398 w 443864"/>
              <a:gd name="T9" fmla="*/ 167962 h 426720"/>
              <a:gd name="T10" fmla="*/ 0 w 443864"/>
              <a:gd name="T11" fmla="*/ 167962 h 426720"/>
              <a:gd name="T12" fmla="*/ 86203 w 443864"/>
              <a:gd name="T13" fmla="*/ 238730 h 426720"/>
              <a:gd name="T14" fmla="*/ 173000 w 443864"/>
              <a:gd name="T15" fmla="*/ 167962 h 426720"/>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443864" h="426720">
                <a:moveTo>
                  <a:pt x="443483" y="300227"/>
                </a:moveTo>
                <a:lnTo>
                  <a:pt x="332231" y="300227"/>
                </a:lnTo>
                <a:lnTo>
                  <a:pt x="332231" y="0"/>
                </a:lnTo>
                <a:lnTo>
                  <a:pt x="111251" y="0"/>
                </a:lnTo>
                <a:lnTo>
                  <a:pt x="111251" y="300227"/>
                </a:lnTo>
                <a:lnTo>
                  <a:pt x="0" y="300227"/>
                </a:lnTo>
                <a:lnTo>
                  <a:pt x="220979" y="426719"/>
                </a:lnTo>
                <a:lnTo>
                  <a:pt x="443483" y="300227"/>
                </a:lnTo>
                <a:close/>
              </a:path>
            </a:pathLst>
          </a:custGeom>
          <a:noFill/>
          <a:ln w="9524">
            <a:solidFill>
              <a:srgbClr val="000000"/>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pt-BR"/>
          </a:p>
        </p:txBody>
      </p:sp>
      <p:sp>
        <p:nvSpPr>
          <p:cNvPr id="32770" name="object 6">
            <a:extLst>
              <a:ext uri="{FF2B5EF4-FFF2-40B4-BE49-F238E27FC236}">
                <a16:creationId xmlns:a16="http://schemas.microsoft.com/office/drawing/2014/main" id="{3B1F4885-2D99-455A-8690-0CAD4C5DBCE1}"/>
              </a:ext>
            </a:extLst>
          </p:cNvPr>
          <p:cNvSpPr>
            <a:spLocks noChangeArrowheads="1"/>
          </p:cNvSpPr>
          <p:nvPr/>
        </p:nvSpPr>
        <p:spPr bwMode="auto">
          <a:xfrm>
            <a:off x="2757357" y="3285442"/>
            <a:ext cx="1767736" cy="1405935"/>
          </a:xfrm>
          <a:prstGeom prst="rect">
            <a:avLst/>
          </a:prstGeom>
          <a:blipFill dpi="0" rotWithShape="1">
            <a:blip r:embed="rId5"/>
            <a:srcRect/>
            <a:stretch>
              <a:fillRect/>
            </a:stretch>
          </a:blipFill>
          <a:ln>
            <a:noFill/>
          </a:ln>
          <a:effectLst>
            <a:innerShdw blurRad="63500" dist="50800" dir="2700000">
              <a:prstClr val="black">
                <a:alpha val="50000"/>
              </a:prstClr>
            </a:innerShdw>
          </a:effectLst>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pt-BR" altLang="pt-BR" sz="1800">
              <a:latin typeface="Arial" panose="020B0604020202020204" pitchFamily="34" charset="0"/>
              <a:cs typeface="Arial" panose="020B0604020202020204" pitchFamily="34" charset="0"/>
            </a:endParaRPr>
          </a:p>
        </p:txBody>
      </p:sp>
      <p:sp>
        <p:nvSpPr>
          <p:cNvPr id="3" name="Retângulo 2">
            <a:extLst>
              <a:ext uri="{FF2B5EF4-FFF2-40B4-BE49-F238E27FC236}">
                <a16:creationId xmlns:a16="http://schemas.microsoft.com/office/drawing/2014/main" id="{FD90B810-1014-781A-D318-3EADA9ABD72B}"/>
              </a:ext>
            </a:extLst>
          </p:cNvPr>
          <p:cNvSpPr>
            <a:spLocks noChangeArrowheads="1"/>
          </p:cNvSpPr>
          <p:nvPr/>
        </p:nvSpPr>
        <p:spPr bwMode="auto">
          <a:xfrm>
            <a:off x="400050" y="4940647"/>
            <a:ext cx="4504536"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pt-BR" altLang="pt-BR" sz="1400" dirty="0">
                <a:latin typeface="Trebuchet MS" panose="020B0603020202020204" pitchFamily="34" charset="0"/>
              </a:rPr>
              <a:t>https://www.youtube.com/watch?v=CMdKW09HWzs</a:t>
            </a:r>
          </a:p>
        </p:txBody>
      </p:sp>
      <p:sp>
        <p:nvSpPr>
          <p:cNvPr id="9" name="CaixaDeTexto 8">
            <a:extLst>
              <a:ext uri="{FF2B5EF4-FFF2-40B4-BE49-F238E27FC236}">
                <a16:creationId xmlns:a16="http://schemas.microsoft.com/office/drawing/2014/main" id="{E0621E5F-DA62-5CC5-297A-1C851558BC22}"/>
              </a:ext>
            </a:extLst>
          </p:cNvPr>
          <p:cNvSpPr txBox="1"/>
          <p:nvPr/>
        </p:nvSpPr>
        <p:spPr>
          <a:xfrm>
            <a:off x="722992" y="2044522"/>
            <a:ext cx="3488968" cy="951543"/>
          </a:xfrm>
          <a:prstGeom prst="rect">
            <a:avLst/>
          </a:prstGeom>
          <a:noFill/>
        </p:spPr>
        <p:txBody>
          <a:bodyPr wrap="square">
            <a:spAutoFit/>
          </a:bodyPr>
          <a:lstStyle/>
          <a:p>
            <a:pPr algn="just" eaLnBrk="1" hangingPunct="1">
              <a:lnSpc>
                <a:spcPct val="120000"/>
              </a:lnSpc>
              <a:spcBef>
                <a:spcPts val="88"/>
              </a:spcBef>
              <a:buFontTx/>
              <a:buNone/>
            </a:pPr>
            <a:r>
              <a:rPr lang="pt-BR" altLang="pt-BR" sz="1600" dirty="0">
                <a:latin typeface="Arial" panose="020B0604020202020204" pitchFamily="34" charset="0"/>
                <a:cs typeface="Arial" panose="020B0604020202020204" pitchFamily="34" charset="0"/>
              </a:rPr>
              <a:t>Determinação das propriedades mecânicas à tração  de materiais Metálicos - NBR-6152/80 (MB-4/77).</a:t>
            </a:r>
          </a:p>
        </p:txBody>
      </p:sp>
      <p:sp>
        <p:nvSpPr>
          <p:cNvPr id="11" name="CaixaDeTexto 10">
            <a:extLst>
              <a:ext uri="{FF2B5EF4-FFF2-40B4-BE49-F238E27FC236}">
                <a16:creationId xmlns:a16="http://schemas.microsoft.com/office/drawing/2014/main" id="{8A626960-0554-EE6B-AE1C-57420A0F872F}"/>
              </a:ext>
            </a:extLst>
          </p:cNvPr>
          <p:cNvSpPr txBox="1"/>
          <p:nvPr/>
        </p:nvSpPr>
        <p:spPr>
          <a:xfrm>
            <a:off x="4788024" y="1833792"/>
            <a:ext cx="3670176" cy="2262671"/>
          </a:xfrm>
          <a:prstGeom prst="rect">
            <a:avLst/>
          </a:prstGeom>
          <a:noFill/>
        </p:spPr>
        <p:txBody>
          <a:bodyPr wrap="square">
            <a:spAutoFit/>
          </a:bodyPr>
          <a:lstStyle/>
          <a:p>
            <a:pPr algn="just" eaLnBrk="1" hangingPunct="1">
              <a:lnSpc>
                <a:spcPct val="150000"/>
              </a:lnSpc>
              <a:spcBef>
                <a:spcPct val="0"/>
              </a:spcBef>
              <a:buFontTx/>
              <a:buNone/>
            </a:pPr>
            <a:r>
              <a:rPr lang="pt-BR" altLang="pt-BR" sz="1600" dirty="0">
                <a:latin typeface="Arial" panose="020B0604020202020204" pitchFamily="34" charset="0"/>
                <a:cs typeface="Arial" panose="020B0604020202020204" pitchFamily="34" charset="0"/>
              </a:rPr>
              <a:t>Obedece a NBR-6153/80, consiste em efetuar um dobramento de 180</a:t>
            </a:r>
            <a:r>
              <a:rPr lang="pt-BR" altLang="pt-BR" sz="1600" baseline="26000" dirty="0">
                <a:latin typeface="Arial" panose="020B0604020202020204" pitchFamily="34" charset="0"/>
                <a:cs typeface="Arial" panose="020B0604020202020204" pitchFamily="34" charset="0"/>
              </a:rPr>
              <a:t>o  </a:t>
            </a:r>
            <a:r>
              <a:rPr lang="pt-BR" altLang="pt-BR" sz="1600" dirty="0">
                <a:latin typeface="Arial" panose="020B0604020202020204" pitchFamily="34" charset="0"/>
                <a:cs typeface="Arial" panose="020B0604020202020204" pitchFamily="34" charset="0"/>
              </a:rPr>
              <a:t>em torno de um cutelo de diâmetro prefixado. A amostra deve suportar o dobramento sem ruptura ou fissuração.</a:t>
            </a:r>
          </a:p>
        </p:txBody>
      </p:sp>
      <p:sp>
        <p:nvSpPr>
          <p:cNvPr id="40991" name="object 10">
            <a:extLst>
              <a:ext uri="{FF2B5EF4-FFF2-40B4-BE49-F238E27FC236}">
                <a16:creationId xmlns:a16="http://schemas.microsoft.com/office/drawing/2014/main" id="{3651AF70-E62B-428B-8311-9CCCCBCD26E9}"/>
              </a:ext>
            </a:extLst>
          </p:cNvPr>
          <p:cNvSpPr>
            <a:spLocks noChangeArrowheads="1"/>
          </p:cNvSpPr>
          <p:nvPr/>
        </p:nvSpPr>
        <p:spPr bwMode="auto">
          <a:xfrm>
            <a:off x="4736623" y="3818241"/>
            <a:ext cx="3602037" cy="1831975"/>
          </a:xfrm>
          <a:prstGeom prst="rect">
            <a:avLst/>
          </a:prstGeom>
          <a:blipFill dpi="0" rotWithShape="1">
            <a:blip r:embed="rId6"/>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pt-BR" altLang="pt-BR" sz="180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21500262"/>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89" name="Rectangle 3088">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3091" name="Group 3090">
            <a:extLst>
              <a:ext uri="{FF2B5EF4-FFF2-40B4-BE49-F238E27FC236}">
                <a16:creationId xmlns:a16="http://schemas.microsoft.com/office/drawing/2014/main" id="{BE9A4F3D-8A9F-44A7-B84A-C6201B5B01C0}"/>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3543300" y="0"/>
            <a:ext cx="5600700" cy="6858000"/>
            <a:chOff x="7467600" y="0"/>
            <a:chExt cx="4724400" cy="6858000"/>
          </a:xfrm>
        </p:grpSpPr>
        <p:sp>
          <p:nvSpPr>
            <p:cNvPr id="3092" name="Rectangle 3091">
              <a:extLst>
                <a:ext uri="{FF2B5EF4-FFF2-40B4-BE49-F238E27FC236}">
                  <a16:creationId xmlns:a16="http://schemas.microsoft.com/office/drawing/2014/main" id="{C7DEB166-B66A-492B-BE84-A2E28E342C3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3093" name="Rectangle 3092">
              <a:extLst>
                <a:ext uri="{FF2B5EF4-FFF2-40B4-BE49-F238E27FC236}">
                  <a16:creationId xmlns:a16="http://schemas.microsoft.com/office/drawing/2014/main" id="{D11287BF-07B3-429A-AA8C-0F4DBDCADE66}"/>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3095" name="Freeform: Shape 3094">
            <a:extLst>
              <a:ext uri="{FF2B5EF4-FFF2-40B4-BE49-F238E27FC236}">
                <a16:creationId xmlns:a16="http://schemas.microsoft.com/office/drawing/2014/main" id="{06139FFD-DF39-4EF5-A0DD-4FAC80228BD7}"/>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543301" y="0"/>
            <a:ext cx="5600699" cy="6858000"/>
          </a:xfrm>
          <a:custGeom>
            <a:avLst/>
            <a:gdLst>
              <a:gd name="connsiteX0" fmla="*/ 2667921 w 7467599"/>
              <a:gd name="connsiteY0" fmla="*/ 6658238 h 6858000"/>
              <a:gd name="connsiteX1" fmla="*/ 2886936 w 7467599"/>
              <a:gd name="connsiteY1" fmla="*/ 6732821 h 6858000"/>
              <a:gd name="connsiteX2" fmla="*/ 3231361 w 7467599"/>
              <a:gd name="connsiteY2" fmla="*/ 6842006 h 6858000"/>
              <a:gd name="connsiteX3" fmla="*/ 2788054 w 7467599"/>
              <a:gd name="connsiteY3" fmla="*/ 6674734 h 6858000"/>
              <a:gd name="connsiteX4" fmla="*/ 5203742 w 7467599"/>
              <a:gd name="connsiteY4" fmla="*/ 6515312 h 6858000"/>
              <a:gd name="connsiteX5" fmla="*/ 5029400 w 7467599"/>
              <a:gd name="connsiteY5" fmla="*/ 6525103 h 6858000"/>
              <a:gd name="connsiteX6" fmla="*/ 4853626 w 7467599"/>
              <a:gd name="connsiteY6" fmla="*/ 6532104 h 6858000"/>
              <a:gd name="connsiteX7" fmla="*/ 4699941 w 7467599"/>
              <a:gd name="connsiteY7" fmla="*/ 6528403 h 6858000"/>
              <a:gd name="connsiteX8" fmla="*/ 4277506 w 7467599"/>
              <a:gd name="connsiteY8" fmla="*/ 6560369 h 6858000"/>
              <a:gd name="connsiteX9" fmla="*/ 4197737 w 7467599"/>
              <a:gd name="connsiteY9" fmla="*/ 6591702 h 6858000"/>
              <a:gd name="connsiteX10" fmla="*/ 4363149 w 7467599"/>
              <a:gd name="connsiteY10" fmla="*/ 6599765 h 6858000"/>
              <a:gd name="connsiteX11" fmla="*/ 4788074 w 7467599"/>
              <a:gd name="connsiteY11" fmla="*/ 6563693 h 6858000"/>
              <a:gd name="connsiteX12" fmla="*/ 5203742 w 7467599"/>
              <a:gd name="connsiteY12" fmla="*/ 6515312 h 6858000"/>
              <a:gd name="connsiteX13" fmla="*/ 4626819 w 7467599"/>
              <a:gd name="connsiteY13" fmla="*/ 6459370 h 6858000"/>
              <a:gd name="connsiteX14" fmla="*/ 4275355 w 7467599"/>
              <a:gd name="connsiteY14" fmla="*/ 6529929 h 6858000"/>
              <a:gd name="connsiteX15" fmla="*/ 4701429 w 7467599"/>
              <a:gd name="connsiteY15" fmla="*/ 6498517 h 6858000"/>
              <a:gd name="connsiteX16" fmla="*/ 4853906 w 7467599"/>
              <a:gd name="connsiteY16" fmla="*/ 6502035 h 6858000"/>
              <a:gd name="connsiteX17" fmla="*/ 5028370 w 7467599"/>
              <a:gd name="connsiteY17" fmla="*/ 6495471 h 6858000"/>
              <a:gd name="connsiteX18" fmla="*/ 5128378 w 7467599"/>
              <a:gd name="connsiteY18" fmla="*/ 6489665 h 6858000"/>
              <a:gd name="connsiteX19" fmla="*/ 4970461 w 7467599"/>
              <a:gd name="connsiteY19" fmla="*/ 6473140 h 6858000"/>
              <a:gd name="connsiteX20" fmla="*/ 4626819 w 7467599"/>
              <a:gd name="connsiteY20" fmla="*/ 6459370 h 6858000"/>
              <a:gd name="connsiteX21" fmla="*/ 2530214 w 7467599"/>
              <a:gd name="connsiteY21" fmla="*/ 5911918 h 6858000"/>
              <a:gd name="connsiteX22" fmla="*/ 2588188 w 7467599"/>
              <a:gd name="connsiteY22" fmla="*/ 5982309 h 6858000"/>
              <a:gd name="connsiteX23" fmla="*/ 2856495 w 7467599"/>
              <a:gd name="connsiteY23" fmla="*/ 6402069 h 6858000"/>
              <a:gd name="connsiteX24" fmla="*/ 3266461 w 7467599"/>
              <a:gd name="connsiteY24" fmla="*/ 6807025 h 6858000"/>
              <a:gd name="connsiteX25" fmla="*/ 3147563 w 7467599"/>
              <a:gd name="connsiteY25" fmla="*/ 6649139 h 6858000"/>
              <a:gd name="connsiteX26" fmla="*/ 3135273 w 7467599"/>
              <a:gd name="connsiteY26" fmla="*/ 6636358 h 6858000"/>
              <a:gd name="connsiteX27" fmla="*/ 2820649 w 7467599"/>
              <a:gd name="connsiteY27" fmla="*/ 6260110 h 6858000"/>
              <a:gd name="connsiteX28" fmla="*/ 2530214 w 7467599"/>
              <a:gd name="connsiteY28" fmla="*/ 5911918 h 6858000"/>
              <a:gd name="connsiteX29" fmla="*/ 4354454 w 7467599"/>
              <a:gd name="connsiteY29" fmla="*/ 5884754 h 6858000"/>
              <a:gd name="connsiteX30" fmla="*/ 4100787 w 7467599"/>
              <a:gd name="connsiteY30" fmla="*/ 6496752 h 6858000"/>
              <a:gd name="connsiteX31" fmla="*/ 4354454 w 7467599"/>
              <a:gd name="connsiteY31" fmla="*/ 5884754 h 6858000"/>
              <a:gd name="connsiteX32" fmla="*/ 4389404 w 7467599"/>
              <a:gd name="connsiteY32" fmla="*/ 5883072 h 6858000"/>
              <a:gd name="connsiteX33" fmla="*/ 4130799 w 7467599"/>
              <a:gd name="connsiteY33" fmla="*/ 6494950 h 6858000"/>
              <a:gd name="connsiteX34" fmla="*/ 4389404 w 7467599"/>
              <a:gd name="connsiteY34" fmla="*/ 5883072 h 6858000"/>
              <a:gd name="connsiteX35" fmla="*/ 4399539 w 7467599"/>
              <a:gd name="connsiteY35" fmla="*/ 5825040 h 6858000"/>
              <a:gd name="connsiteX36" fmla="*/ 4396445 w 7467599"/>
              <a:gd name="connsiteY36" fmla="*/ 5829053 h 6858000"/>
              <a:gd name="connsiteX37" fmla="*/ 4398866 w 7467599"/>
              <a:gd name="connsiteY37" fmla="*/ 5829425 h 6858000"/>
              <a:gd name="connsiteX38" fmla="*/ 815031 w 7467599"/>
              <a:gd name="connsiteY38" fmla="*/ 5642928 h 6858000"/>
              <a:gd name="connsiteX39" fmla="*/ 831061 w 7467599"/>
              <a:gd name="connsiteY39" fmla="*/ 5694454 h 6858000"/>
              <a:gd name="connsiteX40" fmla="*/ 1103869 w 7467599"/>
              <a:gd name="connsiteY40" fmla="*/ 6320663 h 6858000"/>
              <a:gd name="connsiteX41" fmla="*/ 1223015 w 7467599"/>
              <a:gd name="connsiteY41" fmla="*/ 6574846 h 6858000"/>
              <a:gd name="connsiteX42" fmla="*/ 815031 w 7467599"/>
              <a:gd name="connsiteY42" fmla="*/ 5642928 h 6858000"/>
              <a:gd name="connsiteX43" fmla="*/ 5373323 w 7467599"/>
              <a:gd name="connsiteY43" fmla="*/ 5591852 h 6858000"/>
              <a:gd name="connsiteX44" fmla="*/ 4920847 w 7467599"/>
              <a:gd name="connsiteY44" fmla="*/ 5630119 h 6858000"/>
              <a:gd name="connsiteX45" fmla="*/ 4819457 w 7467599"/>
              <a:gd name="connsiteY45" fmla="*/ 5650510 h 6858000"/>
              <a:gd name="connsiteX46" fmla="*/ 4957247 w 7467599"/>
              <a:gd name="connsiteY46" fmla="*/ 5629828 h 6858000"/>
              <a:gd name="connsiteX47" fmla="*/ 5833445 w 7467599"/>
              <a:gd name="connsiteY47" fmla="*/ 5601337 h 6858000"/>
              <a:gd name="connsiteX48" fmla="*/ 5577303 w 7467599"/>
              <a:gd name="connsiteY48" fmla="*/ 5598847 h 6858000"/>
              <a:gd name="connsiteX49" fmla="*/ 5526152 w 7467599"/>
              <a:gd name="connsiteY49" fmla="*/ 5595539 h 6858000"/>
              <a:gd name="connsiteX50" fmla="*/ 5373323 w 7467599"/>
              <a:gd name="connsiteY50" fmla="*/ 5591852 h 6858000"/>
              <a:gd name="connsiteX51" fmla="*/ 2291506 w 7467599"/>
              <a:gd name="connsiteY51" fmla="*/ 5541548 h 6858000"/>
              <a:gd name="connsiteX52" fmla="*/ 2535245 w 7467599"/>
              <a:gd name="connsiteY52" fmla="*/ 5765985 h 6858000"/>
              <a:gd name="connsiteX53" fmla="*/ 3017082 w 7467599"/>
              <a:gd name="connsiteY53" fmla="*/ 6279980 h 6858000"/>
              <a:gd name="connsiteX54" fmla="*/ 3284540 w 7467599"/>
              <a:gd name="connsiteY54" fmla="*/ 6733560 h 6858000"/>
              <a:gd name="connsiteX55" fmla="*/ 3274833 w 7467599"/>
              <a:gd name="connsiteY55" fmla="*/ 6610993 h 6858000"/>
              <a:gd name="connsiteX56" fmla="*/ 2990753 w 7467599"/>
              <a:gd name="connsiteY56" fmla="*/ 6197148 h 6858000"/>
              <a:gd name="connsiteX57" fmla="*/ 2547499 w 7467599"/>
              <a:gd name="connsiteY57" fmla="*/ 5734551 h 6858000"/>
              <a:gd name="connsiteX58" fmla="*/ 2291506 w 7467599"/>
              <a:gd name="connsiteY58" fmla="*/ 5541548 h 6858000"/>
              <a:gd name="connsiteX59" fmla="*/ 5494263 w 7467599"/>
              <a:gd name="connsiteY59" fmla="*/ 5525300 h 6858000"/>
              <a:gd name="connsiteX60" fmla="*/ 5361753 w 7467599"/>
              <a:gd name="connsiteY60" fmla="*/ 5525937 h 6858000"/>
              <a:gd name="connsiteX61" fmla="*/ 5054213 w 7467599"/>
              <a:gd name="connsiteY61" fmla="*/ 5550189 h 6858000"/>
              <a:gd name="connsiteX62" fmla="*/ 4877302 w 7467599"/>
              <a:gd name="connsiteY62" fmla="*/ 5605852 h 6858000"/>
              <a:gd name="connsiteX63" fmla="*/ 4917283 w 7467599"/>
              <a:gd name="connsiteY63" fmla="*/ 5600203 h 6858000"/>
              <a:gd name="connsiteX64" fmla="*/ 5528398 w 7467599"/>
              <a:gd name="connsiteY64" fmla="*/ 5564971 h 6858000"/>
              <a:gd name="connsiteX65" fmla="*/ 5579896 w 7467599"/>
              <a:gd name="connsiteY65" fmla="*/ 5568822 h 6858000"/>
              <a:gd name="connsiteX66" fmla="*/ 5809544 w 7467599"/>
              <a:gd name="connsiteY66" fmla="*/ 5573703 h 6858000"/>
              <a:gd name="connsiteX67" fmla="*/ 5721660 w 7467599"/>
              <a:gd name="connsiteY67" fmla="*/ 5555562 h 6858000"/>
              <a:gd name="connsiteX68" fmla="*/ 5636476 w 7467599"/>
              <a:gd name="connsiteY68" fmla="*/ 5538004 h 6858000"/>
              <a:gd name="connsiteX69" fmla="*/ 5494263 w 7467599"/>
              <a:gd name="connsiteY69" fmla="*/ 5525300 h 6858000"/>
              <a:gd name="connsiteX70" fmla="*/ 2222448 w 7467599"/>
              <a:gd name="connsiteY70" fmla="*/ 5523271 h 6858000"/>
              <a:gd name="connsiteX71" fmla="*/ 2222571 w 7467599"/>
              <a:gd name="connsiteY71" fmla="*/ 5526491 h 6858000"/>
              <a:gd name="connsiteX72" fmla="*/ 2381426 w 7467599"/>
              <a:gd name="connsiteY72" fmla="*/ 5718700 h 6858000"/>
              <a:gd name="connsiteX73" fmla="*/ 2402030 w 7467599"/>
              <a:gd name="connsiteY73" fmla="*/ 5737872 h 6858000"/>
              <a:gd name="connsiteX74" fmla="*/ 2842868 w 7467599"/>
              <a:gd name="connsiteY74" fmla="*/ 6240461 h 6858000"/>
              <a:gd name="connsiteX75" fmla="*/ 3155869 w 7467599"/>
              <a:gd name="connsiteY75" fmla="*/ 6615176 h 6858000"/>
              <a:gd name="connsiteX76" fmla="*/ 3168159 w 7467599"/>
              <a:gd name="connsiteY76" fmla="*/ 6627949 h 6858000"/>
              <a:gd name="connsiteX77" fmla="*/ 3247242 w 7467599"/>
              <a:gd name="connsiteY77" fmla="*/ 6718236 h 6858000"/>
              <a:gd name="connsiteX78" fmla="*/ 2994958 w 7467599"/>
              <a:gd name="connsiteY78" fmla="*/ 6299011 h 6858000"/>
              <a:gd name="connsiteX79" fmla="*/ 2515769 w 7467599"/>
              <a:gd name="connsiteY79" fmla="*/ 5787985 h 6858000"/>
              <a:gd name="connsiteX80" fmla="*/ 2222448 w 7467599"/>
              <a:gd name="connsiteY80" fmla="*/ 5523271 h 6858000"/>
              <a:gd name="connsiteX81" fmla="*/ 5380006 w 7467599"/>
              <a:gd name="connsiteY81" fmla="*/ 5458317 h 6858000"/>
              <a:gd name="connsiteX82" fmla="*/ 4979974 w 7467599"/>
              <a:gd name="connsiteY82" fmla="*/ 5536349 h 6858000"/>
              <a:gd name="connsiteX83" fmla="*/ 5049403 w 7467599"/>
              <a:gd name="connsiteY83" fmla="*/ 5519543 h 6858000"/>
              <a:gd name="connsiteX84" fmla="*/ 5362204 w 7467599"/>
              <a:gd name="connsiteY84" fmla="*/ 5494992 h 6858000"/>
              <a:gd name="connsiteX85" fmla="*/ 5642875 w 7467599"/>
              <a:gd name="connsiteY85" fmla="*/ 5507848 h 6858000"/>
              <a:gd name="connsiteX86" fmla="*/ 5729861 w 7467599"/>
              <a:gd name="connsiteY86" fmla="*/ 5525798 h 6858000"/>
              <a:gd name="connsiteX87" fmla="*/ 5844822 w 7467599"/>
              <a:gd name="connsiteY87" fmla="*/ 5547311 h 6858000"/>
              <a:gd name="connsiteX88" fmla="*/ 5380006 w 7467599"/>
              <a:gd name="connsiteY88" fmla="*/ 5458317 h 6858000"/>
              <a:gd name="connsiteX89" fmla="*/ 2137396 w 7467599"/>
              <a:gd name="connsiteY89" fmla="*/ 5419899 h 6858000"/>
              <a:gd name="connsiteX90" fmla="*/ 2155193 w 7467599"/>
              <a:gd name="connsiteY90" fmla="*/ 5424547 h 6858000"/>
              <a:gd name="connsiteX91" fmla="*/ 3064627 w 7467599"/>
              <a:gd name="connsiteY91" fmla="*/ 6212316 h 6858000"/>
              <a:gd name="connsiteX92" fmla="*/ 3369199 w 7467599"/>
              <a:gd name="connsiteY92" fmla="*/ 6710671 h 6858000"/>
              <a:gd name="connsiteX93" fmla="*/ 3405024 w 7467599"/>
              <a:gd name="connsiteY93" fmla="*/ 6854298 h 6858000"/>
              <a:gd name="connsiteX94" fmla="*/ 3406497 w 7467599"/>
              <a:gd name="connsiteY94" fmla="*/ 6857998 h 6858000"/>
              <a:gd name="connsiteX95" fmla="*/ 3174964 w 7467599"/>
              <a:gd name="connsiteY95" fmla="*/ 6857998 h 6858000"/>
              <a:gd name="connsiteX96" fmla="*/ 3036775 w 7467599"/>
              <a:gd name="connsiteY96" fmla="*/ 6816656 h 6858000"/>
              <a:gd name="connsiteX97" fmla="*/ 2877679 w 7467599"/>
              <a:gd name="connsiteY97" fmla="*/ 6760867 h 6858000"/>
              <a:gd name="connsiteX98" fmla="*/ 2565461 w 7467599"/>
              <a:gd name="connsiteY98" fmla="*/ 6659827 h 6858000"/>
              <a:gd name="connsiteX99" fmla="*/ 2858010 w 7467599"/>
              <a:gd name="connsiteY99" fmla="*/ 6784122 h 6858000"/>
              <a:gd name="connsiteX100" fmla="*/ 2881358 w 7467599"/>
              <a:gd name="connsiteY100" fmla="*/ 6793465 h 6858000"/>
              <a:gd name="connsiteX101" fmla="*/ 3013509 w 7467599"/>
              <a:gd name="connsiteY101" fmla="*/ 6840638 h 6858000"/>
              <a:gd name="connsiteX102" fmla="*/ 3102131 w 7467599"/>
              <a:gd name="connsiteY102" fmla="*/ 6857999 h 6858000"/>
              <a:gd name="connsiteX103" fmla="*/ 2971695 w 7467599"/>
              <a:gd name="connsiteY103" fmla="*/ 6857999 h 6858000"/>
              <a:gd name="connsiteX104" fmla="*/ 2869680 w 7467599"/>
              <a:gd name="connsiteY104" fmla="*/ 6821149 h 6858000"/>
              <a:gd name="connsiteX105" fmla="*/ 2846333 w 7467599"/>
              <a:gd name="connsiteY105" fmla="*/ 6811799 h 6858000"/>
              <a:gd name="connsiteX106" fmla="*/ 2547413 w 7467599"/>
              <a:gd name="connsiteY106" fmla="*/ 6684601 h 6858000"/>
              <a:gd name="connsiteX107" fmla="*/ 2860831 w 7467599"/>
              <a:gd name="connsiteY107" fmla="*/ 6850060 h 6858000"/>
              <a:gd name="connsiteX108" fmla="*/ 2889374 w 7467599"/>
              <a:gd name="connsiteY108" fmla="*/ 6857998 h 6858000"/>
              <a:gd name="connsiteX109" fmla="*/ 2797796 w 7467599"/>
              <a:gd name="connsiteY109" fmla="*/ 6857998 h 6858000"/>
              <a:gd name="connsiteX110" fmla="*/ 2686295 w 7467599"/>
              <a:gd name="connsiteY110" fmla="*/ 6803861 h 6858000"/>
              <a:gd name="connsiteX111" fmla="*/ 2364272 w 7467599"/>
              <a:gd name="connsiteY111" fmla="*/ 6610396 h 6858000"/>
              <a:gd name="connsiteX112" fmla="*/ 2365787 w 7467599"/>
              <a:gd name="connsiteY112" fmla="*/ 6584365 h 6858000"/>
              <a:gd name="connsiteX113" fmla="*/ 3055645 w 7467599"/>
              <a:gd name="connsiteY113" fmla="*/ 6711283 h 6858000"/>
              <a:gd name="connsiteX114" fmla="*/ 3220556 w 7467599"/>
              <a:gd name="connsiteY114" fmla="*/ 6799347 h 6858000"/>
              <a:gd name="connsiteX115" fmla="*/ 2877427 w 7467599"/>
              <a:gd name="connsiteY115" fmla="*/ 6503934 h 6858000"/>
              <a:gd name="connsiteX116" fmla="*/ 2318372 w 7467599"/>
              <a:gd name="connsiteY116" fmla="*/ 5734011 h 6858000"/>
              <a:gd name="connsiteX117" fmla="*/ 2120434 w 7467599"/>
              <a:gd name="connsiteY117" fmla="*/ 5424988 h 6858000"/>
              <a:gd name="connsiteX118" fmla="*/ 2137396 w 7467599"/>
              <a:gd name="connsiteY118" fmla="*/ 5419899 h 6858000"/>
              <a:gd name="connsiteX119" fmla="*/ 2702675 w 7467599"/>
              <a:gd name="connsiteY119" fmla="*/ 5142684 h 6858000"/>
              <a:gd name="connsiteX120" fmla="*/ 2761562 w 7467599"/>
              <a:gd name="connsiteY120" fmla="*/ 5174783 h 6858000"/>
              <a:gd name="connsiteX121" fmla="*/ 2995009 w 7467599"/>
              <a:gd name="connsiteY121" fmla="*/ 5357281 h 6858000"/>
              <a:gd name="connsiteX122" fmla="*/ 3182762 w 7467599"/>
              <a:gd name="connsiteY122" fmla="*/ 5546863 h 6858000"/>
              <a:gd name="connsiteX123" fmla="*/ 3232255 w 7467599"/>
              <a:gd name="connsiteY123" fmla="*/ 5615961 h 6858000"/>
              <a:gd name="connsiteX124" fmla="*/ 3299044 w 7467599"/>
              <a:gd name="connsiteY124" fmla="*/ 5705642 h 6858000"/>
              <a:gd name="connsiteX125" fmla="*/ 3030255 w 7467599"/>
              <a:gd name="connsiteY125" fmla="*/ 5341546 h 6858000"/>
              <a:gd name="connsiteX126" fmla="*/ 2702675 w 7467599"/>
              <a:gd name="connsiteY126" fmla="*/ 5142684 h 6858000"/>
              <a:gd name="connsiteX127" fmla="*/ 2587800 w 7467599"/>
              <a:gd name="connsiteY127" fmla="*/ 5128278 h 6858000"/>
              <a:gd name="connsiteX128" fmla="*/ 2619202 w 7467599"/>
              <a:gd name="connsiteY128" fmla="*/ 5149746 h 6858000"/>
              <a:gd name="connsiteX129" fmla="*/ 3067358 w 7467599"/>
              <a:gd name="connsiteY129" fmla="*/ 5515717 h 6858000"/>
              <a:gd name="connsiteX130" fmla="*/ 3100879 w 7467599"/>
              <a:gd name="connsiteY130" fmla="*/ 5551608 h 6858000"/>
              <a:gd name="connsiteX131" fmla="*/ 3258009 w 7467599"/>
              <a:gd name="connsiteY131" fmla="*/ 5702551 h 6858000"/>
              <a:gd name="connsiteX132" fmla="*/ 3208007 w 7467599"/>
              <a:gd name="connsiteY132" fmla="*/ 5632736 h 6858000"/>
              <a:gd name="connsiteX133" fmla="*/ 3159526 w 7467599"/>
              <a:gd name="connsiteY133" fmla="*/ 5565087 h 6858000"/>
              <a:gd name="connsiteX134" fmla="*/ 2975431 w 7467599"/>
              <a:gd name="connsiteY134" fmla="*/ 5379904 h 6858000"/>
              <a:gd name="connsiteX135" fmla="*/ 2745839 w 7467599"/>
              <a:gd name="connsiteY135" fmla="*/ 5200559 h 6858000"/>
              <a:gd name="connsiteX136" fmla="*/ 2587800 w 7467599"/>
              <a:gd name="connsiteY136" fmla="*/ 5128278 h 6858000"/>
              <a:gd name="connsiteX137" fmla="*/ 2519656 w 7467599"/>
              <a:gd name="connsiteY137" fmla="*/ 5124233 h 6858000"/>
              <a:gd name="connsiteX138" fmla="*/ 2628634 w 7467599"/>
              <a:gd name="connsiteY138" fmla="*/ 5197318 h 6858000"/>
              <a:gd name="connsiteX139" fmla="*/ 3257477 w 7467599"/>
              <a:gd name="connsiteY139" fmla="*/ 5738345 h 6858000"/>
              <a:gd name="connsiteX140" fmla="*/ 3080379 w 7467599"/>
              <a:gd name="connsiteY140" fmla="*/ 5572174 h 6858000"/>
              <a:gd name="connsiteX141" fmla="*/ 3046763 w 7467599"/>
              <a:gd name="connsiteY141" fmla="*/ 5536908 h 6858000"/>
              <a:gd name="connsiteX142" fmla="*/ 2603064 w 7467599"/>
              <a:gd name="connsiteY142" fmla="*/ 5174181 h 6858000"/>
              <a:gd name="connsiteX143" fmla="*/ 2519656 w 7467599"/>
              <a:gd name="connsiteY143" fmla="*/ 5124233 h 6858000"/>
              <a:gd name="connsiteX144" fmla="*/ 2408962 w 7467599"/>
              <a:gd name="connsiteY144" fmla="*/ 5050246 h 6858000"/>
              <a:gd name="connsiteX145" fmla="*/ 3404286 w 7467599"/>
              <a:gd name="connsiteY145" fmla="*/ 5790959 h 6858000"/>
              <a:gd name="connsiteX146" fmla="*/ 3772601 w 7467599"/>
              <a:gd name="connsiteY146" fmla="*/ 6204913 h 6858000"/>
              <a:gd name="connsiteX147" fmla="*/ 3789891 w 7467599"/>
              <a:gd name="connsiteY147" fmla="*/ 6015372 h 6858000"/>
              <a:gd name="connsiteX148" fmla="*/ 3767437 w 7467599"/>
              <a:gd name="connsiteY148" fmla="*/ 5336275 h 6858000"/>
              <a:gd name="connsiteX149" fmla="*/ 3881330 w 7467599"/>
              <a:gd name="connsiteY149" fmla="*/ 5600804 h 6858000"/>
              <a:gd name="connsiteX150" fmla="*/ 3870479 w 7467599"/>
              <a:gd name="connsiteY150" fmla="*/ 6039262 h 6858000"/>
              <a:gd name="connsiteX151" fmla="*/ 3769841 w 7467599"/>
              <a:gd name="connsiteY151" fmla="*/ 6792600 h 6858000"/>
              <a:gd name="connsiteX152" fmla="*/ 4070274 w 7467599"/>
              <a:gd name="connsiteY152" fmla="*/ 6590735 h 6858000"/>
              <a:gd name="connsiteX153" fmla="*/ 4076047 w 7467599"/>
              <a:gd name="connsiteY153" fmla="*/ 6581371 h 6858000"/>
              <a:gd name="connsiteX154" fmla="*/ 4063785 w 7467599"/>
              <a:gd name="connsiteY154" fmla="*/ 6572441 h 6858000"/>
              <a:gd name="connsiteX155" fmla="*/ 4412831 w 7467599"/>
              <a:gd name="connsiteY155" fmla="*/ 5665639 h 6858000"/>
              <a:gd name="connsiteX156" fmla="*/ 4492364 w 7467599"/>
              <a:gd name="connsiteY156" fmla="*/ 5696416 h 6858000"/>
              <a:gd name="connsiteX157" fmla="*/ 4245448 w 7467599"/>
              <a:gd name="connsiteY157" fmla="*/ 6466405 h 6858000"/>
              <a:gd name="connsiteX158" fmla="*/ 4981836 w 7467599"/>
              <a:gd name="connsiteY158" fmla="*/ 6419148 h 6858000"/>
              <a:gd name="connsiteX159" fmla="*/ 5385974 w 7467599"/>
              <a:gd name="connsiteY159" fmla="*/ 6563116 h 6858000"/>
              <a:gd name="connsiteX160" fmla="*/ 5371880 w 7467599"/>
              <a:gd name="connsiteY160" fmla="*/ 6578254 h 6858000"/>
              <a:gd name="connsiteX161" fmla="*/ 4343271 w 7467599"/>
              <a:gd name="connsiteY161" fmla="*/ 6648608 h 6858000"/>
              <a:gd name="connsiteX162" fmla="*/ 4135040 w 7467599"/>
              <a:gd name="connsiteY162" fmla="*/ 6641028 h 6858000"/>
              <a:gd name="connsiteX163" fmla="*/ 4133127 w 7467599"/>
              <a:gd name="connsiteY163" fmla="*/ 6641375 h 6858000"/>
              <a:gd name="connsiteX164" fmla="*/ 4124178 w 7467599"/>
              <a:gd name="connsiteY164" fmla="*/ 6643204 h 6858000"/>
              <a:gd name="connsiteX165" fmla="*/ 3851884 w 7467599"/>
              <a:gd name="connsiteY165" fmla="*/ 6824788 h 6858000"/>
              <a:gd name="connsiteX166" fmla="*/ 3794758 w 7467599"/>
              <a:gd name="connsiteY166" fmla="*/ 6857998 h 6858000"/>
              <a:gd name="connsiteX167" fmla="*/ 3669139 w 7467599"/>
              <a:gd name="connsiteY167" fmla="*/ 6857998 h 6858000"/>
              <a:gd name="connsiteX168" fmla="*/ 3692945 w 7467599"/>
              <a:gd name="connsiteY168" fmla="*/ 6745652 h 6858000"/>
              <a:gd name="connsiteX169" fmla="*/ 3761101 w 7467599"/>
              <a:gd name="connsiteY169" fmla="*/ 6308216 h 6858000"/>
              <a:gd name="connsiteX170" fmla="*/ 3755813 w 7467599"/>
              <a:gd name="connsiteY170" fmla="*/ 6302278 h 6858000"/>
              <a:gd name="connsiteX171" fmla="*/ 3387814 w 7467599"/>
              <a:gd name="connsiteY171" fmla="*/ 5837768 h 6858000"/>
              <a:gd name="connsiteX172" fmla="*/ 3370745 w 7467599"/>
              <a:gd name="connsiteY172" fmla="*/ 5831943 h 6858000"/>
              <a:gd name="connsiteX173" fmla="*/ 2407545 w 7467599"/>
              <a:gd name="connsiteY173" fmla="*/ 5075653 h 6858000"/>
              <a:gd name="connsiteX174" fmla="*/ 2408962 w 7467599"/>
              <a:gd name="connsiteY174" fmla="*/ 5050246 h 6858000"/>
              <a:gd name="connsiteX175" fmla="*/ 6819893 w 7467599"/>
              <a:gd name="connsiteY175" fmla="*/ 4944364 h 6858000"/>
              <a:gd name="connsiteX176" fmla="*/ 7030809 w 7467599"/>
              <a:gd name="connsiteY176" fmla="*/ 5588157 h 6858000"/>
              <a:gd name="connsiteX177" fmla="*/ 6819893 w 7467599"/>
              <a:gd name="connsiteY177" fmla="*/ 4944364 h 6858000"/>
              <a:gd name="connsiteX178" fmla="*/ 6847007 w 7467599"/>
              <a:gd name="connsiteY178" fmla="*/ 4918599 h 6858000"/>
              <a:gd name="connsiteX179" fmla="*/ 7053849 w 7467599"/>
              <a:gd name="connsiteY179" fmla="*/ 5565760 h 6858000"/>
              <a:gd name="connsiteX180" fmla="*/ 6847007 w 7467599"/>
              <a:gd name="connsiteY180" fmla="*/ 4918599 h 6858000"/>
              <a:gd name="connsiteX181" fmla="*/ 6815753 w 7467599"/>
              <a:gd name="connsiteY181" fmla="*/ 4867303 h 6858000"/>
              <a:gd name="connsiteX182" fmla="*/ 6815979 w 7467599"/>
              <a:gd name="connsiteY182" fmla="*/ 4872526 h 6858000"/>
              <a:gd name="connsiteX183" fmla="*/ 6818189 w 7467599"/>
              <a:gd name="connsiteY183" fmla="*/ 4871112 h 6858000"/>
              <a:gd name="connsiteX184" fmla="*/ 5843261 w 7467599"/>
              <a:gd name="connsiteY184" fmla="*/ 4866948 h 6858000"/>
              <a:gd name="connsiteX185" fmla="*/ 5706824 w 7467599"/>
              <a:gd name="connsiteY185" fmla="*/ 4877568 h 6858000"/>
              <a:gd name="connsiteX186" fmla="*/ 5553155 w 7467599"/>
              <a:gd name="connsiteY186" fmla="*/ 4889247 h 6858000"/>
              <a:gd name="connsiteX187" fmla="*/ 5431474 w 7467599"/>
              <a:gd name="connsiteY187" fmla="*/ 4882769 h 6858000"/>
              <a:gd name="connsiteX188" fmla="*/ 5348332 w 7467599"/>
              <a:gd name="connsiteY188" fmla="*/ 4876924 h 6858000"/>
              <a:gd name="connsiteX189" fmla="*/ 5158099 w 7467599"/>
              <a:gd name="connsiteY189" fmla="*/ 4881330 h 6858000"/>
              <a:gd name="connsiteX190" fmla="*/ 4960804 w 7467599"/>
              <a:gd name="connsiteY190" fmla="*/ 4885650 h 6858000"/>
              <a:gd name="connsiteX191" fmla="*/ 4942531 w 7467599"/>
              <a:gd name="connsiteY191" fmla="*/ 4885075 h 6858000"/>
              <a:gd name="connsiteX192" fmla="*/ 4884261 w 7467599"/>
              <a:gd name="connsiteY192" fmla="*/ 4884027 h 6858000"/>
              <a:gd name="connsiteX193" fmla="*/ 5301829 w 7467599"/>
              <a:gd name="connsiteY193" fmla="*/ 4938088 h 6858000"/>
              <a:gd name="connsiteX194" fmla="*/ 5843261 w 7467599"/>
              <a:gd name="connsiteY194" fmla="*/ 4866948 h 6858000"/>
              <a:gd name="connsiteX195" fmla="*/ 5496614 w 7467599"/>
              <a:gd name="connsiteY195" fmla="*/ 4783657 h 6858000"/>
              <a:gd name="connsiteX196" fmla="*/ 5382720 w 7467599"/>
              <a:gd name="connsiteY196" fmla="*/ 4785091 h 6858000"/>
              <a:gd name="connsiteX197" fmla="*/ 4936267 w 7467599"/>
              <a:gd name="connsiteY197" fmla="*/ 4854595 h 6858000"/>
              <a:gd name="connsiteX198" fmla="*/ 4945130 w 7467599"/>
              <a:gd name="connsiteY198" fmla="*/ 4855057 h 6858000"/>
              <a:gd name="connsiteX199" fmla="*/ 4962853 w 7467599"/>
              <a:gd name="connsiteY199" fmla="*/ 4855986 h 6858000"/>
              <a:gd name="connsiteX200" fmla="*/ 5156889 w 7467599"/>
              <a:gd name="connsiteY200" fmla="*/ 4851445 h 6858000"/>
              <a:gd name="connsiteX201" fmla="*/ 5350031 w 7467599"/>
              <a:gd name="connsiteY201" fmla="*/ 4846715 h 6858000"/>
              <a:gd name="connsiteX202" fmla="*/ 5434968 w 7467599"/>
              <a:gd name="connsiteY202" fmla="*/ 4852935 h 6858000"/>
              <a:gd name="connsiteX203" fmla="*/ 5554305 w 7467599"/>
              <a:gd name="connsiteY203" fmla="*/ 4859393 h 6858000"/>
              <a:gd name="connsiteX204" fmla="*/ 5704719 w 7467599"/>
              <a:gd name="connsiteY204" fmla="*/ 4847493 h 6858000"/>
              <a:gd name="connsiteX205" fmla="*/ 5814164 w 7467599"/>
              <a:gd name="connsiteY205" fmla="*/ 4837270 h 6858000"/>
              <a:gd name="connsiteX206" fmla="*/ 5496614 w 7467599"/>
              <a:gd name="connsiteY206" fmla="*/ 4783657 h 6858000"/>
              <a:gd name="connsiteX207" fmla="*/ 5132853 w 7467599"/>
              <a:gd name="connsiteY207" fmla="*/ 4275904 h 6858000"/>
              <a:gd name="connsiteX208" fmla="*/ 4265465 w 7467599"/>
              <a:gd name="connsiteY208" fmla="*/ 4472742 h 6858000"/>
              <a:gd name="connsiteX209" fmla="*/ 4207213 w 7467599"/>
              <a:gd name="connsiteY209" fmla="*/ 4498508 h 6858000"/>
              <a:gd name="connsiteX210" fmla="*/ 4119310 w 7467599"/>
              <a:gd name="connsiteY210" fmla="*/ 4536334 h 6858000"/>
              <a:gd name="connsiteX211" fmla="*/ 4241692 w 7467599"/>
              <a:gd name="connsiteY211" fmla="*/ 4502509 h 6858000"/>
              <a:gd name="connsiteX212" fmla="*/ 4574826 w 7467599"/>
              <a:gd name="connsiteY212" fmla="*/ 4454994 h 6858000"/>
              <a:gd name="connsiteX213" fmla="*/ 5132853 w 7467599"/>
              <a:gd name="connsiteY213" fmla="*/ 4275904 h 6858000"/>
              <a:gd name="connsiteX214" fmla="*/ 4890781 w 7467599"/>
              <a:gd name="connsiteY214" fmla="*/ 4220499 h 6858000"/>
              <a:gd name="connsiteX215" fmla="*/ 4299287 w 7467599"/>
              <a:gd name="connsiteY215" fmla="*/ 4425819 h 6858000"/>
              <a:gd name="connsiteX216" fmla="*/ 5090126 w 7467599"/>
              <a:gd name="connsiteY216" fmla="*/ 4248048 h 6858000"/>
              <a:gd name="connsiteX217" fmla="*/ 4890781 w 7467599"/>
              <a:gd name="connsiteY217" fmla="*/ 4220499 h 6858000"/>
              <a:gd name="connsiteX218" fmla="*/ 4533693 w 7467599"/>
              <a:gd name="connsiteY218" fmla="*/ 3958602 h 6858000"/>
              <a:gd name="connsiteX219" fmla="*/ 3802311 w 7467599"/>
              <a:gd name="connsiteY219" fmla="*/ 4119804 h 6858000"/>
              <a:gd name="connsiteX220" fmla="*/ 4533693 w 7467599"/>
              <a:gd name="connsiteY220" fmla="*/ 3958602 h 6858000"/>
              <a:gd name="connsiteX221" fmla="*/ 6500812 w 7467599"/>
              <a:gd name="connsiteY221" fmla="*/ 3936722 h 6858000"/>
              <a:gd name="connsiteX222" fmla="*/ 6458513 w 7467599"/>
              <a:gd name="connsiteY222" fmla="*/ 4196771 h 6858000"/>
              <a:gd name="connsiteX223" fmla="*/ 6374810 w 7467599"/>
              <a:gd name="connsiteY223" fmla="*/ 4613594 h 6858000"/>
              <a:gd name="connsiteX224" fmla="*/ 6340108 w 7467599"/>
              <a:gd name="connsiteY224" fmla="*/ 4707830 h 6858000"/>
              <a:gd name="connsiteX225" fmla="*/ 6324948 w 7467599"/>
              <a:gd name="connsiteY225" fmla="*/ 4747418 h 6858000"/>
              <a:gd name="connsiteX226" fmla="*/ 6253859 w 7467599"/>
              <a:gd name="connsiteY226" fmla="*/ 4966094 h 6858000"/>
              <a:gd name="connsiteX227" fmla="*/ 6500812 w 7467599"/>
              <a:gd name="connsiteY227" fmla="*/ 3936722 h 6858000"/>
              <a:gd name="connsiteX228" fmla="*/ 4444586 w 7467599"/>
              <a:gd name="connsiteY228" fmla="*/ 3919232 h 6858000"/>
              <a:gd name="connsiteX229" fmla="*/ 3879509 w 7467599"/>
              <a:gd name="connsiteY229" fmla="*/ 4068895 h 6858000"/>
              <a:gd name="connsiteX230" fmla="*/ 4527981 w 7467599"/>
              <a:gd name="connsiteY230" fmla="*/ 3927759 h 6858000"/>
              <a:gd name="connsiteX231" fmla="*/ 4444586 w 7467599"/>
              <a:gd name="connsiteY231" fmla="*/ 3919232 h 6858000"/>
              <a:gd name="connsiteX232" fmla="*/ 6476604 w 7467599"/>
              <a:gd name="connsiteY232" fmla="*/ 3900089 h 6858000"/>
              <a:gd name="connsiteX233" fmla="*/ 6244031 w 7467599"/>
              <a:gd name="connsiteY233" fmla="*/ 4885010 h 6858000"/>
              <a:gd name="connsiteX234" fmla="*/ 6295566 w 7467599"/>
              <a:gd name="connsiteY234" fmla="*/ 4735553 h 6858000"/>
              <a:gd name="connsiteX235" fmla="*/ 6310724 w 7467599"/>
              <a:gd name="connsiteY235" fmla="*/ 4695966 h 6858000"/>
              <a:gd name="connsiteX236" fmla="*/ 6345571 w 7467599"/>
              <a:gd name="connsiteY236" fmla="*/ 4603168 h 6858000"/>
              <a:gd name="connsiteX237" fmla="*/ 6427838 w 7467599"/>
              <a:gd name="connsiteY237" fmla="*/ 4192628 h 6858000"/>
              <a:gd name="connsiteX238" fmla="*/ 6476604 w 7467599"/>
              <a:gd name="connsiteY238" fmla="*/ 3900089 h 6858000"/>
              <a:gd name="connsiteX239" fmla="*/ 5544158 w 7467599"/>
              <a:gd name="connsiteY239" fmla="*/ 3871054 h 6858000"/>
              <a:gd name="connsiteX240" fmla="*/ 5769768 w 7467599"/>
              <a:gd name="connsiteY240" fmla="*/ 4520780 h 6858000"/>
              <a:gd name="connsiteX241" fmla="*/ 5632260 w 7467599"/>
              <a:gd name="connsiteY241" fmla="*/ 4157302 h 6858000"/>
              <a:gd name="connsiteX242" fmla="*/ 5544158 w 7467599"/>
              <a:gd name="connsiteY242" fmla="*/ 3871054 h 6858000"/>
              <a:gd name="connsiteX243" fmla="*/ 5553128 w 7467599"/>
              <a:gd name="connsiteY243" fmla="*/ 3701307 h 6858000"/>
              <a:gd name="connsiteX244" fmla="*/ 5552396 w 7467599"/>
              <a:gd name="connsiteY244" fmla="*/ 3708672 h 6858000"/>
              <a:gd name="connsiteX245" fmla="*/ 5661505 w 7467599"/>
              <a:gd name="connsiteY245" fmla="*/ 4147031 h 6858000"/>
              <a:gd name="connsiteX246" fmla="*/ 5812057 w 7467599"/>
              <a:gd name="connsiteY246" fmla="*/ 4544310 h 6858000"/>
              <a:gd name="connsiteX247" fmla="*/ 5712078 w 7467599"/>
              <a:gd name="connsiteY247" fmla="*/ 4144570 h 6858000"/>
              <a:gd name="connsiteX248" fmla="*/ 5553128 w 7467599"/>
              <a:gd name="connsiteY248" fmla="*/ 3701307 h 6858000"/>
              <a:gd name="connsiteX249" fmla="*/ 4610395 w 7467599"/>
              <a:gd name="connsiteY249" fmla="*/ 3456584 h 6858000"/>
              <a:gd name="connsiteX250" fmla="*/ 4927169 w 7467599"/>
              <a:gd name="connsiteY250" fmla="*/ 3826505 h 6858000"/>
              <a:gd name="connsiteX251" fmla="*/ 4610395 w 7467599"/>
              <a:gd name="connsiteY251" fmla="*/ 3456584 h 6858000"/>
              <a:gd name="connsiteX252" fmla="*/ 701433 w 7467599"/>
              <a:gd name="connsiteY252" fmla="*/ 3162785 h 6858000"/>
              <a:gd name="connsiteX253" fmla="*/ 677243 w 7467599"/>
              <a:gd name="connsiteY253" fmla="*/ 3617847 h 6858000"/>
              <a:gd name="connsiteX254" fmla="*/ 742855 w 7467599"/>
              <a:gd name="connsiteY254" fmla="*/ 4175494 h 6858000"/>
              <a:gd name="connsiteX255" fmla="*/ 723668 w 7467599"/>
              <a:gd name="connsiteY255" fmla="*/ 3567554 h 6858000"/>
              <a:gd name="connsiteX256" fmla="*/ 729301 w 7467599"/>
              <a:gd name="connsiteY256" fmla="*/ 3090882 h 6858000"/>
              <a:gd name="connsiteX257" fmla="*/ 755734 w 7467599"/>
              <a:gd name="connsiteY257" fmla="*/ 3565802 h 6858000"/>
              <a:gd name="connsiteX258" fmla="*/ 774622 w 7467599"/>
              <a:gd name="connsiteY258" fmla="*/ 4166310 h 6858000"/>
              <a:gd name="connsiteX259" fmla="*/ 822621 w 7467599"/>
              <a:gd name="connsiteY259" fmla="*/ 3607838 h 6858000"/>
              <a:gd name="connsiteX260" fmla="*/ 791563 w 7467599"/>
              <a:gd name="connsiteY260" fmla="*/ 3378541 h 6858000"/>
              <a:gd name="connsiteX261" fmla="*/ 729301 w 7467599"/>
              <a:gd name="connsiteY261" fmla="*/ 3090882 h 6858000"/>
              <a:gd name="connsiteX262" fmla="*/ 5066079 w 7467599"/>
              <a:gd name="connsiteY262" fmla="*/ 3078533 h 6858000"/>
              <a:gd name="connsiteX263" fmla="*/ 5038894 w 7467599"/>
              <a:gd name="connsiteY263" fmla="*/ 3245370 h 6858000"/>
              <a:gd name="connsiteX264" fmla="*/ 5012057 w 7467599"/>
              <a:gd name="connsiteY264" fmla="*/ 3758413 h 6858000"/>
              <a:gd name="connsiteX265" fmla="*/ 5039098 w 7467599"/>
              <a:gd name="connsiteY265" fmla="*/ 3528057 h 6858000"/>
              <a:gd name="connsiteX266" fmla="*/ 5069505 w 7467599"/>
              <a:gd name="connsiteY266" fmla="*/ 3231157 h 6858000"/>
              <a:gd name="connsiteX267" fmla="*/ 5067473 w 7467599"/>
              <a:gd name="connsiteY267" fmla="*/ 3142788 h 6858000"/>
              <a:gd name="connsiteX268" fmla="*/ 5066079 w 7467599"/>
              <a:gd name="connsiteY268" fmla="*/ 3078533 h 6858000"/>
              <a:gd name="connsiteX269" fmla="*/ 701226 w 7467599"/>
              <a:gd name="connsiteY269" fmla="*/ 2954192 h 6858000"/>
              <a:gd name="connsiteX270" fmla="*/ 746369 w 7467599"/>
              <a:gd name="connsiteY270" fmla="*/ 3005435 h 6858000"/>
              <a:gd name="connsiteX271" fmla="*/ 795378 w 7467599"/>
              <a:gd name="connsiteY271" fmla="*/ 4359223 h 6858000"/>
              <a:gd name="connsiteX272" fmla="*/ 795892 w 7467599"/>
              <a:gd name="connsiteY272" fmla="*/ 4360602 h 6858000"/>
              <a:gd name="connsiteX273" fmla="*/ 1042820 w 7467599"/>
              <a:gd name="connsiteY273" fmla="*/ 4665564 h 6858000"/>
              <a:gd name="connsiteX274" fmla="*/ 2212768 w 7467599"/>
              <a:gd name="connsiteY274" fmla="*/ 4815941 h 6858000"/>
              <a:gd name="connsiteX275" fmla="*/ 2229521 w 7467599"/>
              <a:gd name="connsiteY275" fmla="*/ 4890068 h 6858000"/>
              <a:gd name="connsiteX276" fmla="*/ 1346958 w 7467599"/>
              <a:gd name="connsiteY276" fmla="*/ 4770770 h 6858000"/>
              <a:gd name="connsiteX277" fmla="*/ 1314438 w 7467599"/>
              <a:gd name="connsiteY277" fmla="*/ 4764474 h 6858000"/>
              <a:gd name="connsiteX278" fmla="*/ 1314305 w 7467599"/>
              <a:gd name="connsiteY278" fmla="*/ 4763847 h 6858000"/>
              <a:gd name="connsiteX279" fmla="*/ 1313383 w 7467599"/>
              <a:gd name="connsiteY279" fmla="*/ 4764270 h 6858000"/>
              <a:gd name="connsiteX280" fmla="*/ 1314438 w 7467599"/>
              <a:gd name="connsiteY280" fmla="*/ 4764474 h 6858000"/>
              <a:gd name="connsiteX281" fmla="*/ 1315937 w 7467599"/>
              <a:gd name="connsiteY281" fmla="*/ 4771418 h 6858000"/>
              <a:gd name="connsiteX282" fmla="*/ 1300087 w 7467599"/>
              <a:gd name="connsiteY282" fmla="*/ 4809903 h 6858000"/>
              <a:gd name="connsiteX283" fmla="*/ 875370 w 7467599"/>
              <a:gd name="connsiteY283" fmla="*/ 5509652 h 6858000"/>
              <a:gd name="connsiteX284" fmla="*/ 824442 w 7467599"/>
              <a:gd name="connsiteY284" fmla="*/ 5563845 h 6858000"/>
              <a:gd name="connsiteX285" fmla="*/ 1216551 w 7467599"/>
              <a:gd name="connsiteY285" fmla="*/ 6250028 h 6858000"/>
              <a:gd name="connsiteX286" fmla="*/ 1319040 w 7467599"/>
              <a:gd name="connsiteY286" fmla="*/ 6665847 h 6858000"/>
              <a:gd name="connsiteX287" fmla="*/ 1369031 w 7467599"/>
              <a:gd name="connsiteY287" fmla="*/ 6858000 h 6858000"/>
              <a:gd name="connsiteX288" fmla="*/ 1309943 w 7467599"/>
              <a:gd name="connsiteY288" fmla="*/ 6858000 h 6858000"/>
              <a:gd name="connsiteX289" fmla="*/ 1302278 w 7467599"/>
              <a:gd name="connsiteY289" fmla="*/ 6836959 h 6858000"/>
              <a:gd name="connsiteX290" fmla="*/ 1076040 w 7467599"/>
              <a:gd name="connsiteY290" fmla="*/ 6335286 h 6858000"/>
              <a:gd name="connsiteX291" fmla="*/ 802161 w 7467599"/>
              <a:gd name="connsiteY291" fmla="*/ 5705388 h 6858000"/>
              <a:gd name="connsiteX292" fmla="*/ 795239 w 7467599"/>
              <a:gd name="connsiteY292" fmla="*/ 5683774 h 6858000"/>
              <a:gd name="connsiteX293" fmla="*/ 1120158 w 7467599"/>
              <a:gd name="connsiteY293" fmla="*/ 6553349 h 6858000"/>
              <a:gd name="connsiteX294" fmla="*/ 1251593 w 7467599"/>
              <a:gd name="connsiteY294" fmla="*/ 6858000 h 6858000"/>
              <a:gd name="connsiteX295" fmla="*/ 1174146 w 7467599"/>
              <a:gd name="connsiteY295" fmla="*/ 6858000 h 6858000"/>
              <a:gd name="connsiteX296" fmla="*/ 957640 w 7467599"/>
              <a:gd name="connsiteY296" fmla="*/ 6355860 h 6858000"/>
              <a:gd name="connsiteX297" fmla="*/ 737357 w 7467599"/>
              <a:gd name="connsiteY297" fmla="*/ 5820220 h 6858000"/>
              <a:gd name="connsiteX298" fmla="*/ 512881 w 7467599"/>
              <a:gd name="connsiteY298" fmla="*/ 6579086 h 6858000"/>
              <a:gd name="connsiteX299" fmla="*/ 390608 w 7467599"/>
              <a:gd name="connsiteY299" fmla="*/ 6858000 h 6858000"/>
              <a:gd name="connsiteX300" fmla="*/ 303673 w 7467599"/>
              <a:gd name="connsiteY300" fmla="*/ 6858000 h 6858000"/>
              <a:gd name="connsiteX301" fmla="*/ 355107 w 7467599"/>
              <a:gd name="connsiteY301" fmla="*/ 6749074 h 6858000"/>
              <a:gd name="connsiteX302" fmla="*/ 647445 w 7467599"/>
              <a:gd name="connsiteY302" fmla="*/ 5924413 h 6858000"/>
              <a:gd name="connsiteX303" fmla="*/ 546111 w 7467599"/>
              <a:gd name="connsiteY303" fmla="*/ 6138975 h 6858000"/>
              <a:gd name="connsiteX304" fmla="*/ 338008 w 7467599"/>
              <a:gd name="connsiteY304" fmla="*/ 6653544 h 6858000"/>
              <a:gd name="connsiteX305" fmla="*/ 312227 w 7467599"/>
              <a:gd name="connsiteY305" fmla="*/ 6754247 h 6858000"/>
              <a:gd name="connsiteX306" fmla="*/ 284711 w 7467599"/>
              <a:gd name="connsiteY306" fmla="*/ 6858000 h 6858000"/>
              <a:gd name="connsiteX307" fmla="*/ 252278 w 7467599"/>
              <a:gd name="connsiteY307" fmla="*/ 6858000 h 6858000"/>
              <a:gd name="connsiteX308" fmla="*/ 282136 w 7467599"/>
              <a:gd name="connsiteY308" fmla="*/ 6747068 h 6858000"/>
              <a:gd name="connsiteX309" fmla="*/ 308322 w 7467599"/>
              <a:gd name="connsiteY309" fmla="*/ 6644957 h 6858000"/>
              <a:gd name="connsiteX310" fmla="*/ 518548 w 7467599"/>
              <a:gd name="connsiteY310" fmla="*/ 6125175 h 6858000"/>
              <a:gd name="connsiteX311" fmla="*/ 561920 w 7467599"/>
              <a:gd name="connsiteY311" fmla="*/ 6033555 h 6858000"/>
              <a:gd name="connsiteX312" fmla="*/ 283809 w 7467599"/>
              <a:gd name="connsiteY312" fmla="*/ 6649194 h 6858000"/>
              <a:gd name="connsiteX313" fmla="*/ 261920 w 7467599"/>
              <a:gd name="connsiteY313" fmla="*/ 6765687 h 6858000"/>
              <a:gd name="connsiteX314" fmla="*/ 249073 w 7467599"/>
              <a:gd name="connsiteY314" fmla="*/ 6858000 h 6858000"/>
              <a:gd name="connsiteX315" fmla="*/ 182777 w 7467599"/>
              <a:gd name="connsiteY315" fmla="*/ 6858000 h 6858000"/>
              <a:gd name="connsiteX316" fmla="*/ 186409 w 7467599"/>
              <a:gd name="connsiteY316" fmla="*/ 6829660 h 6858000"/>
              <a:gd name="connsiteX317" fmla="*/ 263060 w 7467599"/>
              <a:gd name="connsiteY317" fmla="*/ 6432994 h 6858000"/>
              <a:gd name="connsiteX318" fmla="*/ 454861 w 7467599"/>
              <a:gd name="connsiteY318" fmla="*/ 6035044 h 6858000"/>
              <a:gd name="connsiteX319" fmla="*/ 81501 w 7467599"/>
              <a:gd name="connsiteY319" fmla="*/ 6331985 h 6858000"/>
              <a:gd name="connsiteX320" fmla="*/ 0 w 7467599"/>
              <a:gd name="connsiteY320" fmla="*/ 6407899 h 6858000"/>
              <a:gd name="connsiteX321" fmla="*/ 0 w 7467599"/>
              <a:gd name="connsiteY321" fmla="*/ 6289099 h 6858000"/>
              <a:gd name="connsiteX322" fmla="*/ 39927 w 7467599"/>
              <a:gd name="connsiteY322" fmla="*/ 6254101 h 6858000"/>
              <a:gd name="connsiteX323" fmla="*/ 662923 w 7467599"/>
              <a:gd name="connsiteY323" fmla="*/ 5705830 h 6858000"/>
              <a:gd name="connsiteX324" fmla="*/ 349219 w 7467599"/>
              <a:gd name="connsiteY324" fmla="*/ 5955437 h 6858000"/>
              <a:gd name="connsiteX325" fmla="*/ 153399 w 7467599"/>
              <a:gd name="connsiteY325" fmla="*/ 6105952 h 6858000"/>
              <a:gd name="connsiteX326" fmla="*/ 0 w 7467599"/>
              <a:gd name="connsiteY326" fmla="*/ 6238480 h 6858000"/>
              <a:gd name="connsiteX327" fmla="*/ 0 w 7467599"/>
              <a:gd name="connsiteY327" fmla="*/ 6198577 h 6858000"/>
              <a:gd name="connsiteX328" fmla="*/ 134200 w 7467599"/>
              <a:gd name="connsiteY328" fmla="*/ 6082965 h 6858000"/>
              <a:gd name="connsiteX329" fmla="*/ 331026 w 7467599"/>
              <a:gd name="connsiteY329" fmla="*/ 5931476 h 6858000"/>
              <a:gd name="connsiteX330" fmla="*/ 647413 w 7467599"/>
              <a:gd name="connsiteY330" fmla="*/ 5678975 h 6858000"/>
              <a:gd name="connsiteX331" fmla="*/ 263517 w 7467599"/>
              <a:gd name="connsiteY331" fmla="*/ 5838701 h 6858000"/>
              <a:gd name="connsiteX332" fmla="*/ 61802 w 7467599"/>
              <a:gd name="connsiteY332" fmla="*/ 5985676 h 6858000"/>
              <a:gd name="connsiteX333" fmla="*/ 0 w 7467599"/>
              <a:gd name="connsiteY333" fmla="*/ 6044002 h 6858000"/>
              <a:gd name="connsiteX334" fmla="*/ 0 w 7467599"/>
              <a:gd name="connsiteY334" fmla="*/ 5924240 h 6858000"/>
              <a:gd name="connsiteX335" fmla="*/ 53932 w 7467599"/>
              <a:gd name="connsiteY335" fmla="*/ 5873626 h 6858000"/>
              <a:gd name="connsiteX336" fmla="*/ 689784 w 7467599"/>
              <a:gd name="connsiteY336" fmla="*/ 5573882 h 6858000"/>
              <a:gd name="connsiteX337" fmla="*/ 1235247 w 7467599"/>
              <a:gd name="connsiteY337" fmla="*/ 4760797 h 6858000"/>
              <a:gd name="connsiteX338" fmla="*/ 630618 w 7467599"/>
              <a:gd name="connsiteY338" fmla="*/ 4734672 h 6858000"/>
              <a:gd name="connsiteX339" fmla="*/ 359164 w 7467599"/>
              <a:gd name="connsiteY339" fmla="*/ 5179121 h 6858000"/>
              <a:gd name="connsiteX340" fmla="*/ 105213 w 7467599"/>
              <a:gd name="connsiteY340" fmla="*/ 5525588 h 6858000"/>
              <a:gd name="connsiteX341" fmla="*/ 0 w 7467599"/>
              <a:gd name="connsiteY341" fmla="*/ 5608295 h 6858000"/>
              <a:gd name="connsiteX342" fmla="*/ 0 w 7467599"/>
              <a:gd name="connsiteY342" fmla="*/ 5499248 h 6858000"/>
              <a:gd name="connsiteX343" fmla="*/ 77643 w 7467599"/>
              <a:gd name="connsiteY343" fmla="*/ 5437277 h 6858000"/>
              <a:gd name="connsiteX344" fmla="*/ 263785 w 7467599"/>
              <a:gd name="connsiteY344" fmla="*/ 5216467 h 6858000"/>
              <a:gd name="connsiteX345" fmla="*/ 52933 w 7467599"/>
              <a:gd name="connsiteY345" fmla="*/ 5406072 h 6858000"/>
              <a:gd name="connsiteX346" fmla="*/ 0 w 7467599"/>
              <a:gd name="connsiteY346" fmla="*/ 5461678 h 6858000"/>
              <a:gd name="connsiteX347" fmla="*/ 0 w 7467599"/>
              <a:gd name="connsiteY347" fmla="*/ 5415874 h 6858000"/>
              <a:gd name="connsiteX348" fmla="*/ 29722 w 7467599"/>
              <a:gd name="connsiteY348" fmla="*/ 5384643 h 6858000"/>
              <a:gd name="connsiteX349" fmla="*/ 253631 w 7467599"/>
              <a:gd name="connsiteY349" fmla="*/ 5183809 h 6858000"/>
              <a:gd name="connsiteX350" fmla="*/ 28858 w 7467599"/>
              <a:gd name="connsiteY350" fmla="*/ 5294441 h 6858000"/>
              <a:gd name="connsiteX351" fmla="*/ 0 w 7467599"/>
              <a:gd name="connsiteY351" fmla="*/ 5319690 h 6858000"/>
              <a:gd name="connsiteX352" fmla="*/ 0 w 7467599"/>
              <a:gd name="connsiteY352" fmla="*/ 5202141 h 6858000"/>
              <a:gd name="connsiteX353" fmla="*/ 63015 w 7467599"/>
              <a:gd name="connsiteY353" fmla="*/ 5158655 h 6858000"/>
              <a:gd name="connsiteX354" fmla="*/ 312704 w 7467599"/>
              <a:gd name="connsiteY354" fmla="*/ 5088765 h 6858000"/>
              <a:gd name="connsiteX355" fmla="*/ 315529 w 7467599"/>
              <a:gd name="connsiteY355" fmla="*/ 5089585 h 6858000"/>
              <a:gd name="connsiteX356" fmla="*/ 539363 w 7467599"/>
              <a:gd name="connsiteY356" fmla="*/ 4735525 h 6858000"/>
              <a:gd name="connsiteX357" fmla="*/ 242425 w 7467599"/>
              <a:gd name="connsiteY357" fmla="*/ 4749386 h 6858000"/>
              <a:gd name="connsiteX358" fmla="*/ 0 w 7467599"/>
              <a:gd name="connsiteY358" fmla="*/ 4773345 h 6858000"/>
              <a:gd name="connsiteX359" fmla="*/ 0 w 7467599"/>
              <a:gd name="connsiteY359" fmla="*/ 4687606 h 6858000"/>
              <a:gd name="connsiteX360" fmla="*/ 106181 w 7467599"/>
              <a:gd name="connsiteY360" fmla="*/ 4676000 h 6858000"/>
              <a:gd name="connsiteX361" fmla="*/ 105699 w 7467599"/>
              <a:gd name="connsiteY361" fmla="*/ 4675554 h 6858000"/>
              <a:gd name="connsiteX362" fmla="*/ 51664 w 7467599"/>
              <a:gd name="connsiteY362" fmla="*/ 4572474 h 6858000"/>
              <a:gd name="connsiteX363" fmla="*/ 0 w 7467599"/>
              <a:gd name="connsiteY363" fmla="*/ 4519331 h 6858000"/>
              <a:gd name="connsiteX364" fmla="*/ 0 w 7467599"/>
              <a:gd name="connsiteY364" fmla="*/ 4275524 h 6858000"/>
              <a:gd name="connsiteX365" fmla="*/ 16818 w 7467599"/>
              <a:gd name="connsiteY365" fmla="*/ 4302138 h 6858000"/>
              <a:gd name="connsiteX366" fmla="*/ 56970 w 7467599"/>
              <a:gd name="connsiteY366" fmla="*/ 4458604 h 6858000"/>
              <a:gd name="connsiteX367" fmla="*/ 56039 w 7467599"/>
              <a:gd name="connsiteY367" fmla="*/ 4470290 h 6858000"/>
              <a:gd name="connsiteX368" fmla="*/ 174553 w 7467599"/>
              <a:gd name="connsiteY368" fmla="*/ 4662092 h 6858000"/>
              <a:gd name="connsiteX369" fmla="*/ 176298 w 7467599"/>
              <a:gd name="connsiteY369" fmla="*/ 4670867 h 6858000"/>
              <a:gd name="connsiteX370" fmla="*/ 990110 w 7467599"/>
              <a:gd name="connsiteY370" fmla="*/ 4663483 h 6858000"/>
              <a:gd name="connsiteX371" fmla="*/ 740392 w 7467599"/>
              <a:gd name="connsiteY371" fmla="*/ 4393556 h 6858000"/>
              <a:gd name="connsiteX372" fmla="*/ 737496 w 7467599"/>
              <a:gd name="connsiteY372" fmla="*/ 4390879 h 6858000"/>
              <a:gd name="connsiteX373" fmla="*/ 67609 w 7467599"/>
              <a:gd name="connsiteY373" fmla="*/ 3949952 h 6858000"/>
              <a:gd name="connsiteX374" fmla="*/ 0 w 7467599"/>
              <a:gd name="connsiteY374" fmla="*/ 3871856 h 6858000"/>
              <a:gd name="connsiteX375" fmla="*/ 0 w 7467599"/>
              <a:gd name="connsiteY375" fmla="*/ 3790032 h 6858000"/>
              <a:gd name="connsiteX376" fmla="*/ 37098 w 7467599"/>
              <a:gd name="connsiteY376" fmla="*/ 3825211 h 6858000"/>
              <a:gd name="connsiteX377" fmla="*/ 132124 w 7467599"/>
              <a:gd name="connsiteY377" fmla="*/ 3915351 h 6858000"/>
              <a:gd name="connsiteX378" fmla="*/ 334654 w 7467599"/>
              <a:gd name="connsiteY378" fmla="*/ 4108918 h 6858000"/>
              <a:gd name="connsiteX379" fmla="*/ 565669 w 7467599"/>
              <a:gd name="connsiteY379" fmla="*/ 4263619 h 6858000"/>
              <a:gd name="connsiteX380" fmla="*/ 110590 w 7467599"/>
              <a:gd name="connsiteY380" fmla="*/ 3830985 h 6858000"/>
              <a:gd name="connsiteX381" fmla="*/ 0 w 7467599"/>
              <a:gd name="connsiteY381" fmla="*/ 3718516 h 6858000"/>
              <a:gd name="connsiteX382" fmla="*/ 0 w 7467599"/>
              <a:gd name="connsiteY382" fmla="*/ 3673072 h 6858000"/>
              <a:gd name="connsiteX383" fmla="*/ 132535 w 7467599"/>
              <a:gd name="connsiteY383" fmla="*/ 3809146 h 6858000"/>
              <a:gd name="connsiteX384" fmla="*/ 387595 w 7467599"/>
              <a:gd name="connsiteY384" fmla="*/ 4065759 h 6858000"/>
              <a:gd name="connsiteX385" fmla="*/ 664477 w 7467599"/>
              <a:gd name="connsiteY385" fmla="*/ 4300185 h 6858000"/>
              <a:gd name="connsiteX386" fmla="*/ 701155 w 7467599"/>
              <a:gd name="connsiteY386" fmla="*/ 4308967 h 6858000"/>
              <a:gd name="connsiteX387" fmla="*/ 219245 w 7467599"/>
              <a:gd name="connsiteY387" fmla="*/ 3822916 h 6858000"/>
              <a:gd name="connsiteX388" fmla="*/ 46500 w 7467599"/>
              <a:gd name="connsiteY388" fmla="*/ 3675432 h 6858000"/>
              <a:gd name="connsiteX389" fmla="*/ 0 w 7467599"/>
              <a:gd name="connsiteY389" fmla="*/ 3637622 h 6858000"/>
              <a:gd name="connsiteX390" fmla="*/ 0 w 7467599"/>
              <a:gd name="connsiteY390" fmla="*/ 3579225 h 6858000"/>
              <a:gd name="connsiteX391" fmla="*/ 224898 w 7467599"/>
              <a:gd name="connsiteY391" fmla="*/ 3766336 h 6858000"/>
              <a:gd name="connsiteX392" fmla="*/ 567051 w 7467599"/>
              <a:gd name="connsiteY392" fmla="*/ 4076801 h 6858000"/>
              <a:gd name="connsiteX393" fmla="*/ 710597 w 7467599"/>
              <a:gd name="connsiteY393" fmla="*/ 4254100 h 6858000"/>
              <a:gd name="connsiteX394" fmla="*/ 626614 w 7467599"/>
              <a:gd name="connsiteY394" fmla="*/ 3760989 h 6858000"/>
              <a:gd name="connsiteX395" fmla="*/ 689379 w 7467599"/>
              <a:gd name="connsiteY395" fmla="*/ 2966265 h 6858000"/>
              <a:gd name="connsiteX396" fmla="*/ 701226 w 7467599"/>
              <a:gd name="connsiteY396" fmla="*/ 2954192 h 6858000"/>
              <a:gd name="connsiteX397" fmla="*/ 3655996 w 7467599"/>
              <a:gd name="connsiteY397" fmla="*/ 2896659 h 6858000"/>
              <a:gd name="connsiteX398" fmla="*/ 3910400 w 7467599"/>
              <a:gd name="connsiteY398" fmla="*/ 3304169 h 6858000"/>
              <a:gd name="connsiteX399" fmla="*/ 4247047 w 7467599"/>
              <a:gd name="connsiteY399" fmla="*/ 3675946 h 6858000"/>
              <a:gd name="connsiteX400" fmla="*/ 4096290 w 7467599"/>
              <a:gd name="connsiteY400" fmla="*/ 3486482 h 6858000"/>
              <a:gd name="connsiteX401" fmla="*/ 4083211 w 7467599"/>
              <a:gd name="connsiteY401" fmla="*/ 3467256 h 6858000"/>
              <a:gd name="connsiteX402" fmla="*/ 3832395 w 7467599"/>
              <a:gd name="connsiteY402" fmla="*/ 3116474 h 6858000"/>
              <a:gd name="connsiteX403" fmla="*/ 3702617 w 7467599"/>
              <a:gd name="connsiteY403" fmla="*/ 2948853 h 6858000"/>
              <a:gd name="connsiteX404" fmla="*/ 3655996 w 7467599"/>
              <a:gd name="connsiteY404" fmla="*/ 2896659 h 6858000"/>
              <a:gd name="connsiteX405" fmla="*/ 5106619 w 7467599"/>
              <a:gd name="connsiteY405" fmla="*/ 2871730 h 6858000"/>
              <a:gd name="connsiteX406" fmla="*/ 5103306 w 7467599"/>
              <a:gd name="connsiteY406" fmla="*/ 2915231 h 6858000"/>
              <a:gd name="connsiteX407" fmla="*/ 5096298 w 7467599"/>
              <a:gd name="connsiteY407" fmla="*/ 3051540 h 6858000"/>
              <a:gd name="connsiteX408" fmla="*/ 5098124 w 7467599"/>
              <a:gd name="connsiteY408" fmla="*/ 3140814 h 6858000"/>
              <a:gd name="connsiteX409" fmla="*/ 5100303 w 7467599"/>
              <a:gd name="connsiteY409" fmla="*/ 3230628 h 6858000"/>
              <a:gd name="connsiteX410" fmla="*/ 5069420 w 7467599"/>
              <a:gd name="connsiteY410" fmla="*/ 3531652 h 6858000"/>
              <a:gd name="connsiteX411" fmla="*/ 5043035 w 7467599"/>
              <a:gd name="connsiteY411" fmla="*/ 3750864 h 6858000"/>
              <a:gd name="connsiteX412" fmla="*/ 5090076 w 7467599"/>
              <a:gd name="connsiteY412" fmla="*/ 3662531 h 6858000"/>
              <a:gd name="connsiteX413" fmla="*/ 5106619 w 7467599"/>
              <a:gd name="connsiteY413" fmla="*/ 2871730 h 6858000"/>
              <a:gd name="connsiteX414" fmla="*/ 3656120 w 7467599"/>
              <a:gd name="connsiteY414" fmla="*/ 2850596 h 6858000"/>
              <a:gd name="connsiteX415" fmla="*/ 3727045 w 7467599"/>
              <a:gd name="connsiteY415" fmla="*/ 2928627 h 6858000"/>
              <a:gd name="connsiteX416" fmla="*/ 3857868 w 7467599"/>
              <a:gd name="connsiteY416" fmla="*/ 3097880 h 6858000"/>
              <a:gd name="connsiteX417" fmla="*/ 4109382 w 7467599"/>
              <a:gd name="connsiteY417" fmla="*/ 3449753 h 6858000"/>
              <a:gd name="connsiteX418" fmla="*/ 4122462 w 7467599"/>
              <a:gd name="connsiteY418" fmla="*/ 3468981 h 6858000"/>
              <a:gd name="connsiteX419" fmla="*/ 4235645 w 7467599"/>
              <a:gd name="connsiteY419" fmla="*/ 3620389 h 6858000"/>
              <a:gd name="connsiteX420" fmla="*/ 3656120 w 7467599"/>
              <a:gd name="connsiteY420" fmla="*/ 2850596 h 6858000"/>
              <a:gd name="connsiteX421" fmla="*/ 5129750 w 7467599"/>
              <a:gd name="connsiteY421" fmla="*/ 2642862 h 6858000"/>
              <a:gd name="connsiteX422" fmla="*/ 5146940 w 7467599"/>
              <a:gd name="connsiteY422" fmla="*/ 2659697 h 6858000"/>
              <a:gd name="connsiteX423" fmla="*/ 5242277 w 7467599"/>
              <a:gd name="connsiteY423" fmla="*/ 3423399 h 6858000"/>
              <a:gd name="connsiteX424" fmla="*/ 5156431 w 7467599"/>
              <a:gd name="connsiteY424" fmla="*/ 3700562 h 6858000"/>
              <a:gd name="connsiteX425" fmla="*/ 5171623 w 7467599"/>
              <a:gd name="connsiteY425" fmla="*/ 4178295 h 6858000"/>
              <a:gd name="connsiteX426" fmla="*/ 5670978 w 7467599"/>
              <a:gd name="connsiteY426" fmla="*/ 4531843 h 6858000"/>
              <a:gd name="connsiteX427" fmla="*/ 5501579 w 7467599"/>
              <a:gd name="connsiteY427" fmla="*/ 3561061 h 6858000"/>
              <a:gd name="connsiteX428" fmla="*/ 5589809 w 7467599"/>
              <a:gd name="connsiteY428" fmla="*/ 3538353 h 6858000"/>
              <a:gd name="connsiteX429" fmla="*/ 5849262 w 7467599"/>
              <a:gd name="connsiteY429" fmla="*/ 4271430 h 6858000"/>
              <a:gd name="connsiteX430" fmla="*/ 5859335 w 7467599"/>
              <a:gd name="connsiteY430" fmla="*/ 4688819 h 6858000"/>
              <a:gd name="connsiteX431" fmla="*/ 6156071 w 7467599"/>
              <a:gd name="connsiteY431" fmla="*/ 4966558 h 6858000"/>
              <a:gd name="connsiteX432" fmla="*/ 6506811 w 7467599"/>
              <a:gd name="connsiteY432" fmla="*/ 3645474 h 6858000"/>
              <a:gd name="connsiteX433" fmla="*/ 6593364 w 7467599"/>
              <a:gd name="connsiteY433" fmla="*/ 3638405 h 6858000"/>
              <a:gd name="connsiteX434" fmla="*/ 6258510 w 7467599"/>
              <a:gd name="connsiteY434" fmla="*/ 5051260 h 6858000"/>
              <a:gd name="connsiteX435" fmla="*/ 6244346 w 7467599"/>
              <a:gd name="connsiteY435" fmla="*/ 5059552 h 6858000"/>
              <a:gd name="connsiteX436" fmla="*/ 6533619 w 7467599"/>
              <a:gd name="connsiteY436" fmla="*/ 5401078 h 6858000"/>
              <a:gd name="connsiteX437" fmla="*/ 6964340 w 7467599"/>
              <a:gd name="connsiteY437" fmla="*/ 6045312 h 6858000"/>
              <a:gd name="connsiteX438" fmla="*/ 7070024 w 7467599"/>
              <a:gd name="connsiteY438" fmla="*/ 5681109 h 6858000"/>
              <a:gd name="connsiteX439" fmla="*/ 7068326 w 7467599"/>
              <a:gd name="connsiteY439" fmla="*/ 5669934 h 6858000"/>
              <a:gd name="connsiteX440" fmla="*/ 7052343 w 7467599"/>
              <a:gd name="connsiteY440" fmla="*/ 5671723 h 6858000"/>
              <a:gd name="connsiteX441" fmla="*/ 6718145 w 7467599"/>
              <a:gd name="connsiteY441" fmla="*/ 4736592 h 6858000"/>
              <a:gd name="connsiteX442" fmla="*/ 6803370 w 7467599"/>
              <a:gd name="connsiteY442" fmla="*/ 4704317 h 6858000"/>
              <a:gd name="connsiteX443" fmla="*/ 7127141 w 7467599"/>
              <a:gd name="connsiteY443" fmla="*/ 5463703 h 6858000"/>
              <a:gd name="connsiteX444" fmla="*/ 7398104 w 7467599"/>
              <a:gd name="connsiteY444" fmla="*/ 5156948 h 6858000"/>
              <a:gd name="connsiteX445" fmla="*/ 7467599 w 7467599"/>
              <a:gd name="connsiteY445" fmla="*/ 5098975 h 6858000"/>
              <a:gd name="connsiteX446" fmla="*/ 7467599 w 7467599"/>
              <a:gd name="connsiteY446" fmla="*/ 5160063 h 6858000"/>
              <a:gd name="connsiteX447" fmla="*/ 7430704 w 7467599"/>
              <a:gd name="connsiteY447" fmla="*/ 5191181 h 6858000"/>
              <a:gd name="connsiteX448" fmla="*/ 7194502 w 7467599"/>
              <a:gd name="connsiteY448" fmla="*/ 5491132 h 6858000"/>
              <a:gd name="connsiteX449" fmla="*/ 7343153 w 7467599"/>
              <a:gd name="connsiteY449" fmla="*/ 5317498 h 6858000"/>
              <a:gd name="connsiteX450" fmla="*/ 7467599 w 7467599"/>
              <a:gd name="connsiteY450" fmla="*/ 5211392 h 6858000"/>
              <a:gd name="connsiteX451" fmla="*/ 7467599 w 7467599"/>
              <a:gd name="connsiteY451" fmla="*/ 5251559 h 6858000"/>
              <a:gd name="connsiteX452" fmla="*/ 7363097 w 7467599"/>
              <a:gd name="connsiteY452" fmla="*/ 5340764 h 6858000"/>
              <a:gd name="connsiteX453" fmla="*/ 7216934 w 7467599"/>
              <a:gd name="connsiteY453" fmla="*/ 5512809 h 6858000"/>
              <a:gd name="connsiteX454" fmla="*/ 7173738 w 7467599"/>
              <a:gd name="connsiteY454" fmla="*/ 5592553 h 6858000"/>
              <a:gd name="connsiteX455" fmla="*/ 7312958 w 7467599"/>
              <a:gd name="connsiteY455" fmla="*/ 5482816 h 6858000"/>
              <a:gd name="connsiteX456" fmla="*/ 7467599 w 7467599"/>
              <a:gd name="connsiteY456" fmla="*/ 5330891 h 6858000"/>
              <a:gd name="connsiteX457" fmla="*/ 7467599 w 7467599"/>
              <a:gd name="connsiteY457" fmla="*/ 5402912 h 6858000"/>
              <a:gd name="connsiteX458" fmla="*/ 7330087 w 7467599"/>
              <a:gd name="connsiteY458" fmla="*/ 5533939 h 6858000"/>
              <a:gd name="connsiteX459" fmla="*/ 7156576 w 7467599"/>
              <a:gd name="connsiteY459" fmla="*/ 5674040 h 6858000"/>
              <a:gd name="connsiteX460" fmla="*/ 7155265 w 7467599"/>
              <a:gd name="connsiteY460" fmla="*/ 5675644 h 6858000"/>
              <a:gd name="connsiteX461" fmla="*/ 7149273 w 7467599"/>
              <a:gd name="connsiteY461" fmla="*/ 5683306 h 6858000"/>
              <a:gd name="connsiteX462" fmla="*/ 7014207 w 7467599"/>
              <a:gd name="connsiteY462" fmla="*/ 6118417 h 6858000"/>
              <a:gd name="connsiteX463" fmla="*/ 7008419 w 7467599"/>
              <a:gd name="connsiteY463" fmla="*/ 6125184 h 6858000"/>
              <a:gd name="connsiteX464" fmla="*/ 7333662 w 7467599"/>
              <a:gd name="connsiteY464" fmla="*/ 6805045 h 6858000"/>
              <a:gd name="connsiteX465" fmla="*/ 7353321 w 7467599"/>
              <a:gd name="connsiteY465" fmla="*/ 6857999 h 6858000"/>
              <a:gd name="connsiteX466" fmla="*/ 7256430 w 7467599"/>
              <a:gd name="connsiteY466" fmla="*/ 6857999 h 6858000"/>
              <a:gd name="connsiteX467" fmla="*/ 7117969 w 7467599"/>
              <a:gd name="connsiteY467" fmla="*/ 6532596 h 6858000"/>
              <a:gd name="connsiteX468" fmla="*/ 7082717 w 7467599"/>
              <a:gd name="connsiteY468" fmla="*/ 6461642 h 6858000"/>
              <a:gd name="connsiteX469" fmla="*/ 6628009 w 7467599"/>
              <a:gd name="connsiteY469" fmla="*/ 5682534 h 6858000"/>
              <a:gd name="connsiteX470" fmla="*/ 6619697 w 7467599"/>
              <a:gd name="connsiteY470" fmla="*/ 5681717 h 6858000"/>
              <a:gd name="connsiteX471" fmla="*/ 6006408 w 7467599"/>
              <a:gd name="connsiteY471" fmla="*/ 5585749 h 6858000"/>
              <a:gd name="connsiteX472" fmla="*/ 5988649 w 7467599"/>
              <a:gd name="connsiteY472" fmla="*/ 5593271 h 6858000"/>
              <a:gd name="connsiteX473" fmla="*/ 4695791 w 7467599"/>
              <a:gd name="connsiteY473" fmla="*/ 5692050 h 6858000"/>
              <a:gd name="connsiteX474" fmla="*/ 4679665 w 7467599"/>
              <a:gd name="connsiteY474" fmla="*/ 5671708 h 6858000"/>
              <a:gd name="connsiteX475" fmla="*/ 5987908 w 7467599"/>
              <a:gd name="connsiteY475" fmla="*/ 5538562 h 6858000"/>
              <a:gd name="connsiteX476" fmla="*/ 6567085 w 7467599"/>
              <a:gd name="connsiteY476" fmla="*/ 5595804 h 6858000"/>
              <a:gd name="connsiteX477" fmla="*/ 6452223 w 7467599"/>
              <a:gd name="connsiteY477" fmla="*/ 5439340 h 6858000"/>
              <a:gd name="connsiteX478" fmla="*/ 5941561 w 7467599"/>
              <a:gd name="connsiteY478" fmla="*/ 4874588 h 6858000"/>
              <a:gd name="connsiteX479" fmla="*/ 5922616 w 7467599"/>
              <a:gd name="connsiteY479" fmla="*/ 4879047 h 6858000"/>
              <a:gd name="connsiteX480" fmla="*/ 5382695 w 7467599"/>
              <a:gd name="connsiteY480" fmla="*/ 4989072 h 6858000"/>
              <a:gd name="connsiteX481" fmla="*/ 4715552 w 7467599"/>
              <a:gd name="connsiteY481" fmla="*/ 4909921 h 6858000"/>
              <a:gd name="connsiteX482" fmla="*/ 4745878 w 7467599"/>
              <a:gd name="connsiteY482" fmla="*/ 4872131 h 6858000"/>
              <a:gd name="connsiteX483" fmla="*/ 5840623 w 7467599"/>
              <a:gd name="connsiteY483" fmla="*/ 4781269 h 6858000"/>
              <a:gd name="connsiteX484" fmla="*/ 5198089 w 7467599"/>
              <a:gd name="connsiteY484" fmla="*/ 4287833 h 6858000"/>
              <a:gd name="connsiteX485" fmla="*/ 5196080 w 7467599"/>
              <a:gd name="connsiteY485" fmla="*/ 4288346 h 6858000"/>
              <a:gd name="connsiteX486" fmla="*/ 5191726 w 7467599"/>
              <a:gd name="connsiteY486" fmla="*/ 4288836 h 6858000"/>
              <a:gd name="connsiteX487" fmla="*/ 5066724 w 7467599"/>
              <a:gd name="connsiteY487" fmla="*/ 4367248 h 6858000"/>
              <a:gd name="connsiteX488" fmla="*/ 4803963 w 7467599"/>
              <a:gd name="connsiteY488" fmla="*/ 4451767 h 6858000"/>
              <a:gd name="connsiteX489" fmla="*/ 3905449 w 7467599"/>
              <a:gd name="connsiteY489" fmla="*/ 4613329 h 6858000"/>
              <a:gd name="connsiteX490" fmla="*/ 3875838 w 7467599"/>
              <a:gd name="connsiteY490" fmla="*/ 4596243 h 6858000"/>
              <a:gd name="connsiteX491" fmla="*/ 5037169 w 7467599"/>
              <a:gd name="connsiteY491" fmla="*/ 4182283 h 6858000"/>
              <a:gd name="connsiteX492" fmla="*/ 4643836 w 7467599"/>
              <a:gd name="connsiteY492" fmla="*/ 3949470 h 6858000"/>
              <a:gd name="connsiteX493" fmla="*/ 4630213 w 7467599"/>
              <a:gd name="connsiteY493" fmla="*/ 3951288 h 6858000"/>
              <a:gd name="connsiteX494" fmla="*/ 3639950 w 7467599"/>
              <a:gd name="connsiteY494" fmla="*/ 4159267 h 6858000"/>
              <a:gd name="connsiteX495" fmla="*/ 3662166 w 7467599"/>
              <a:gd name="connsiteY495" fmla="*/ 4119760 h 6858000"/>
              <a:gd name="connsiteX496" fmla="*/ 4507312 w 7467599"/>
              <a:gd name="connsiteY496" fmla="*/ 3873539 h 6858000"/>
              <a:gd name="connsiteX497" fmla="*/ 4298900 w 7467599"/>
              <a:gd name="connsiteY497" fmla="*/ 3763109 h 6858000"/>
              <a:gd name="connsiteX498" fmla="*/ 4286155 w 7467599"/>
              <a:gd name="connsiteY498" fmla="*/ 3758998 h 6858000"/>
              <a:gd name="connsiteX499" fmla="*/ 3879923 w 7467599"/>
              <a:gd name="connsiteY499" fmla="*/ 3417171 h 6858000"/>
              <a:gd name="connsiteX500" fmla="*/ 3494176 w 7467599"/>
              <a:gd name="connsiteY500" fmla="*/ 2770227 h 6858000"/>
              <a:gd name="connsiteX501" fmla="*/ 3498373 w 7467599"/>
              <a:gd name="connsiteY501" fmla="*/ 2749954 h 6858000"/>
              <a:gd name="connsiteX502" fmla="*/ 3573222 w 7467599"/>
              <a:gd name="connsiteY502" fmla="*/ 2731935 h 6858000"/>
              <a:gd name="connsiteX503" fmla="*/ 4366217 w 7467599"/>
              <a:gd name="connsiteY503" fmla="*/ 3716225 h 6858000"/>
              <a:gd name="connsiteX504" fmla="*/ 5038040 w 7467599"/>
              <a:gd name="connsiteY504" fmla="*/ 4093587 h 6858000"/>
              <a:gd name="connsiteX505" fmla="*/ 4993425 w 7467599"/>
              <a:gd name="connsiteY505" fmla="*/ 3916719 h 6858000"/>
              <a:gd name="connsiteX506" fmla="*/ 4988722 w 7467599"/>
              <a:gd name="connsiteY506" fmla="*/ 3916663 h 6858000"/>
              <a:gd name="connsiteX507" fmla="*/ 4451193 w 7467599"/>
              <a:gd name="connsiteY507" fmla="*/ 3326950 h 6858000"/>
              <a:gd name="connsiteX508" fmla="*/ 4529540 w 7467599"/>
              <a:gd name="connsiteY508" fmla="*/ 3287566 h 6858000"/>
              <a:gd name="connsiteX509" fmla="*/ 4901270 w 7467599"/>
              <a:gd name="connsiteY509" fmla="*/ 3639960 h 6858000"/>
              <a:gd name="connsiteX510" fmla="*/ 4932480 w 7467599"/>
              <a:gd name="connsiteY510" fmla="*/ 3333361 h 6858000"/>
              <a:gd name="connsiteX511" fmla="*/ 5057665 w 7467599"/>
              <a:gd name="connsiteY511" fmla="*/ 2680771 h 6858000"/>
              <a:gd name="connsiteX512" fmla="*/ 5129750 w 7467599"/>
              <a:gd name="connsiteY512" fmla="*/ 2642862 h 6858000"/>
              <a:gd name="connsiteX513" fmla="*/ 6389898 w 7467599"/>
              <a:gd name="connsiteY513" fmla="*/ 2390555 h 6858000"/>
              <a:gd name="connsiteX514" fmla="*/ 6388972 w 7467599"/>
              <a:gd name="connsiteY514" fmla="*/ 2392739 h 6858000"/>
              <a:gd name="connsiteX515" fmla="*/ 6392796 w 7467599"/>
              <a:gd name="connsiteY515" fmla="*/ 2394358 h 6858000"/>
              <a:gd name="connsiteX516" fmla="*/ 6389898 w 7467599"/>
              <a:gd name="connsiteY516" fmla="*/ 2390555 h 6858000"/>
              <a:gd name="connsiteX517" fmla="*/ 5781875 w 7467599"/>
              <a:gd name="connsiteY517" fmla="*/ 2118977 h 6858000"/>
              <a:gd name="connsiteX518" fmla="*/ 5707141 w 7467599"/>
              <a:gd name="connsiteY518" fmla="*/ 2525128 h 6858000"/>
              <a:gd name="connsiteX519" fmla="*/ 5666974 w 7467599"/>
              <a:gd name="connsiteY519" fmla="*/ 2667145 h 6858000"/>
              <a:gd name="connsiteX520" fmla="*/ 5630646 w 7467599"/>
              <a:gd name="connsiteY520" fmla="*/ 2832031 h 6858000"/>
              <a:gd name="connsiteX521" fmla="*/ 5611679 w 7467599"/>
              <a:gd name="connsiteY521" fmla="*/ 2927011 h 6858000"/>
              <a:gd name="connsiteX522" fmla="*/ 5664993 w 7467599"/>
              <a:gd name="connsiteY522" fmla="*/ 2782834 h 6858000"/>
              <a:gd name="connsiteX523" fmla="*/ 5781875 w 7467599"/>
              <a:gd name="connsiteY523" fmla="*/ 2118977 h 6858000"/>
              <a:gd name="connsiteX524" fmla="*/ 6813778 w 7467599"/>
              <a:gd name="connsiteY524" fmla="*/ 2090376 h 6858000"/>
              <a:gd name="connsiteX525" fmla="*/ 6853078 w 7467599"/>
              <a:gd name="connsiteY525" fmla="*/ 2228695 h 6858000"/>
              <a:gd name="connsiteX526" fmla="*/ 6862353 w 7467599"/>
              <a:gd name="connsiteY526" fmla="*/ 2266098 h 6858000"/>
              <a:gd name="connsiteX527" fmla="*/ 6884610 w 7467599"/>
              <a:gd name="connsiteY527" fmla="*/ 2353427 h 6858000"/>
              <a:gd name="connsiteX528" fmla="*/ 7037178 w 7467599"/>
              <a:gd name="connsiteY528" fmla="*/ 2703223 h 6858000"/>
              <a:gd name="connsiteX529" fmla="*/ 7153310 w 7467599"/>
              <a:gd name="connsiteY529" fmla="*/ 2947465 h 6858000"/>
              <a:gd name="connsiteX530" fmla="*/ 6813778 w 7467599"/>
              <a:gd name="connsiteY530" fmla="*/ 2090376 h 6858000"/>
              <a:gd name="connsiteX531" fmla="*/ 1880334 w 7467599"/>
              <a:gd name="connsiteY531" fmla="*/ 2041381 h 6858000"/>
              <a:gd name="connsiteX532" fmla="*/ 2480086 w 7467599"/>
              <a:gd name="connsiteY532" fmla="*/ 2742112 h 6858000"/>
              <a:gd name="connsiteX533" fmla="*/ 2407191 w 7467599"/>
              <a:gd name="connsiteY533" fmla="*/ 2672096 h 6858000"/>
              <a:gd name="connsiteX534" fmla="*/ 2271943 w 7467599"/>
              <a:gd name="connsiteY534" fmla="*/ 2518310 h 6858000"/>
              <a:gd name="connsiteX535" fmla="*/ 2011094 w 7467599"/>
              <a:gd name="connsiteY535" fmla="*/ 2196890 h 6858000"/>
              <a:gd name="connsiteX536" fmla="*/ 1997500 w 7467599"/>
              <a:gd name="connsiteY536" fmla="*/ 2179274 h 6858000"/>
              <a:gd name="connsiteX537" fmla="*/ 1880334 w 7467599"/>
              <a:gd name="connsiteY537" fmla="*/ 2041381 h 6858000"/>
              <a:gd name="connsiteX538" fmla="*/ 6764020 w 7467599"/>
              <a:gd name="connsiteY538" fmla="*/ 2034549 h 6858000"/>
              <a:gd name="connsiteX539" fmla="*/ 7115955 w 7467599"/>
              <a:gd name="connsiteY539" fmla="*/ 2932293 h 6858000"/>
              <a:gd name="connsiteX540" fmla="*/ 7011930 w 7467599"/>
              <a:gd name="connsiteY540" fmla="*/ 2715710 h 6858000"/>
              <a:gd name="connsiteX541" fmla="*/ 6857159 w 7467599"/>
              <a:gd name="connsiteY541" fmla="*/ 2360474 h 6858000"/>
              <a:gd name="connsiteX542" fmla="*/ 6834041 w 7467599"/>
              <a:gd name="connsiteY542" fmla="*/ 2272139 h 6858000"/>
              <a:gd name="connsiteX543" fmla="*/ 6824768 w 7467599"/>
              <a:gd name="connsiteY543" fmla="*/ 2234734 h 6858000"/>
              <a:gd name="connsiteX544" fmla="*/ 6764020 w 7467599"/>
              <a:gd name="connsiteY544" fmla="*/ 2034549 h 6858000"/>
              <a:gd name="connsiteX545" fmla="*/ 5744515 w 7467599"/>
              <a:gd name="connsiteY545" fmla="*/ 2032338 h 6858000"/>
              <a:gd name="connsiteX546" fmla="*/ 5697079 w 7467599"/>
              <a:gd name="connsiteY546" fmla="*/ 2185446 h 6858000"/>
              <a:gd name="connsiteX547" fmla="*/ 5626863 w 7467599"/>
              <a:gd name="connsiteY547" fmla="*/ 2591574 h 6858000"/>
              <a:gd name="connsiteX548" fmla="*/ 5570084 w 7467599"/>
              <a:gd name="connsiteY548" fmla="*/ 2991809 h 6858000"/>
              <a:gd name="connsiteX549" fmla="*/ 5603449 w 7467599"/>
              <a:gd name="connsiteY549" fmla="*/ 2826310 h 6858000"/>
              <a:gd name="connsiteX550" fmla="*/ 5639698 w 7467599"/>
              <a:gd name="connsiteY550" fmla="*/ 2660098 h 6858000"/>
              <a:gd name="connsiteX551" fmla="*/ 5680324 w 7467599"/>
              <a:gd name="connsiteY551" fmla="*/ 2516991 h 6858000"/>
              <a:gd name="connsiteX552" fmla="*/ 5753670 w 7467599"/>
              <a:gd name="connsiteY552" fmla="*/ 2114122 h 6858000"/>
              <a:gd name="connsiteX553" fmla="*/ 5744515 w 7467599"/>
              <a:gd name="connsiteY553" fmla="*/ 2032338 h 6858000"/>
              <a:gd name="connsiteX554" fmla="*/ 5848731 w 7467599"/>
              <a:gd name="connsiteY554" fmla="*/ 1991479 h 6858000"/>
              <a:gd name="connsiteX555" fmla="*/ 6342479 w 7467599"/>
              <a:gd name="connsiteY555" fmla="*/ 2371770 h 6858000"/>
              <a:gd name="connsiteX556" fmla="*/ 5848731 w 7467599"/>
              <a:gd name="connsiteY556" fmla="*/ 1991479 h 6858000"/>
              <a:gd name="connsiteX557" fmla="*/ 1867269 w 7467599"/>
              <a:gd name="connsiteY557" fmla="*/ 1988277 h 6858000"/>
              <a:gd name="connsiteX558" fmla="*/ 2022948 w 7467599"/>
              <a:gd name="connsiteY558" fmla="*/ 2160069 h 6858000"/>
              <a:gd name="connsiteX559" fmla="*/ 2036542 w 7467599"/>
              <a:gd name="connsiteY559" fmla="*/ 2177686 h 6858000"/>
              <a:gd name="connsiteX560" fmla="*/ 2296664 w 7467599"/>
              <a:gd name="connsiteY560" fmla="*/ 2498102 h 6858000"/>
              <a:gd name="connsiteX561" fmla="*/ 2430822 w 7467599"/>
              <a:gd name="connsiteY561" fmla="*/ 2650386 h 6858000"/>
              <a:gd name="connsiteX562" fmla="*/ 2478766 w 7467599"/>
              <a:gd name="connsiteY562" fmla="*/ 2697288 h 6858000"/>
              <a:gd name="connsiteX563" fmla="*/ 2213302 w 7467599"/>
              <a:gd name="connsiteY563" fmla="*/ 2321981 h 6858000"/>
              <a:gd name="connsiteX564" fmla="*/ 1867269 w 7467599"/>
              <a:gd name="connsiteY564" fmla="*/ 1988277 h 6858000"/>
              <a:gd name="connsiteX565" fmla="*/ 1074270 w 7467599"/>
              <a:gd name="connsiteY565" fmla="*/ 1981601 h 6858000"/>
              <a:gd name="connsiteX566" fmla="*/ 1030308 w 7467599"/>
              <a:gd name="connsiteY566" fmla="*/ 2071454 h 6858000"/>
              <a:gd name="connsiteX567" fmla="*/ 1038643 w 7467599"/>
              <a:gd name="connsiteY567" fmla="*/ 2842206 h 6858000"/>
              <a:gd name="connsiteX568" fmla="*/ 1040573 w 7467599"/>
              <a:gd name="connsiteY568" fmla="*/ 2799609 h 6858000"/>
              <a:gd name="connsiteX569" fmla="*/ 1043264 w 7467599"/>
              <a:gd name="connsiteY569" fmla="*/ 2666409 h 6858000"/>
              <a:gd name="connsiteX570" fmla="*/ 1038654 w 7467599"/>
              <a:gd name="connsiteY570" fmla="*/ 2579705 h 6858000"/>
              <a:gd name="connsiteX571" fmla="*/ 1033678 w 7467599"/>
              <a:gd name="connsiteY571" fmla="*/ 2492508 h 6858000"/>
              <a:gd name="connsiteX572" fmla="*/ 1054924 w 7467599"/>
              <a:gd name="connsiteY572" fmla="*/ 2197069 h 6858000"/>
              <a:gd name="connsiteX573" fmla="*/ 1074270 w 7467599"/>
              <a:gd name="connsiteY573" fmla="*/ 1981601 h 6858000"/>
              <a:gd name="connsiteX574" fmla="*/ 1104801 w 7467599"/>
              <a:gd name="connsiteY574" fmla="*/ 1971679 h 6858000"/>
              <a:gd name="connsiteX575" fmla="*/ 1085157 w 7467599"/>
              <a:gd name="connsiteY575" fmla="*/ 2198043 h 6858000"/>
              <a:gd name="connsiteX576" fmla="*/ 1064252 w 7467599"/>
              <a:gd name="connsiteY576" fmla="*/ 2489430 h 6858000"/>
              <a:gd name="connsiteX577" fmla="*/ 1069038 w 7467599"/>
              <a:gd name="connsiteY577" fmla="*/ 2575235 h 6858000"/>
              <a:gd name="connsiteX578" fmla="*/ 1072436 w 7467599"/>
              <a:gd name="connsiteY578" fmla="*/ 2637633 h 6858000"/>
              <a:gd name="connsiteX579" fmla="*/ 1094213 w 7467599"/>
              <a:gd name="connsiteY579" fmla="*/ 2473055 h 6858000"/>
              <a:gd name="connsiteX580" fmla="*/ 1104801 w 7467599"/>
              <a:gd name="connsiteY580" fmla="*/ 1971679 h 6858000"/>
              <a:gd name="connsiteX581" fmla="*/ 5854368 w 7467599"/>
              <a:gd name="connsiteY581" fmla="*/ 1962963 h 6858000"/>
              <a:gd name="connsiteX582" fmla="*/ 6349422 w 7467599"/>
              <a:gd name="connsiteY582" fmla="*/ 2338658 h 6858000"/>
              <a:gd name="connsiteX583" fmla="*/ 5854368 w 7467599"/>
              <a:gd name="connsiteY583" fmla="*/ 1962963 h 6858000"/>
              <a:gd name="connsiteX584" fmla="*/ 1186988 w 7467599"/>
              <a:gd name="connsiteY584" fmla="*/ 1898371 h 6858000"/>
              <a:gd name="connsiteX585" fmla="*/ 1513226 w 7467599"/>
              <a:gd name="connsiteY585" fmla="*/ 2231921 h 6858000"/>
              <a:gd name="connsiteX586" fmla="*/ 1186988 w 7467599"/>
              <a:gd name="connsiteY586" fmla="*/ 1898371 h 6858000"/>
              <a:gd name="connsiteX587" fmla="*/ 2220036 w 7467599"/>
              <a:gd name="connsiteY587" fmla="*/ 1575402 h 6858000"/>
              <a:gd name="connsiteX588" fmla="*/ 1580329 w 7467599"/>
              <a:gd name="connsiteY588" fmla="*/ 1766654 h 6858000"/>
              <a:gd name="connsiteX589" fmla="*/ 2220036 w 7467599"/>
              <a:gd name="connsiteY589" fmla="*/ 1575402 h 6858000"/>
              <a:gd name="connsiteX590" fmla="*/ 2295122 w 7467599"/>
              <a:gd name="connsiteY590" fmla="*/ 1519450 h 6858000"/>
              <a:gd name="connsiteX591" fmla="*/ 1573690 w 7467599"/>
              <a:gd name="connsiteY591" fmla="*/ 1737122 h 6858000"/>
              <a:gd name="connsiteX592" fmla="*/ 2295122 w 7467599"/>
              <a:gd name="connsiteY592" fmla="*/ 1519450 h 6858000"/>
              <a:gd name="connsiteX593" fmla="*/ 4793897 w 7467599"/>
              <a:gd name="connsiteY593" fmla="*/ 1338235 h 6858000"/>
              <a:gd name="connsiteX594" fmla="*/ 5113608 w 7467599"/>
              <a:gd name="connsiteY594" fmla="*/ 2272553 h 6858000"/>
              <a:gd name="connsiteX595" fmla="*/ 5081505 w 7467599"/>
              <a:gd name="connsiteY595" fmla="*/ 2159819 h 6858000"/>
              <a:gd name="connsiteX596" fmla="*/ 5077222 w 7467599"/>
              <a:gd name="connsiteY596" fmla="*/ 2142555 h 6858000"/>
              <a:gd name="connsiteX597" fmla="*/ 4904270 w 7467599"/>
              <a:gd name="connsiteY597" fmla="*/ 1617375 h 6858000"/>
              <a:gd name="connsiteX598" fmla="*/ 4873898 w 7467599"/>
              <a:gd name="connsiteY598" fmla="*/ 1544643 h 6858000"/>
              <a:gd name="connsiteX599" fmla="*/ 4793897 w 7467599"/>
              <a:gd name="connsiteY599" fmla="*/ 1338235 h 6858000"/>
              <a:gd name="connsiteX600" fmla="*/ 328291 w 7467599"/>
              <a:gd name="connsiteY600" fmla="*/ 1292994 h 6858000"/>
              <a:gd name="connsiteX601" fmla="*/ 476260 w 7467599"/>
              <a:gd name="connsiteY601" fmla="*/ 1635186 h 6858000"/>
              <a:gd name="connsiteX602" fmla="*/ 572737 w 7467599"/>
              <a:gd name="connsiteY602" fmla="*/ 1906351 h 6858000"/>
              <a:gd name="connsiteX603" fmla="*/ 328291 w 7467599"/>
              <a:gd name="connsiteY603" fmla="*/ 1292994 h 6858000"/>
              <a:gd name="connsiteX604" fmla="*/ 4803677 w 7467599"/>
              <a:gd name="connsiteY604" fmla="*/ 1278636 h 6858000"/>
              <a:gd name="connsiteX605" fmla="*/ 4899545 w 7467599"/>
              <a:gd name="connsiteY605" fmla="*/ 1534260 h 6858000"/>
              <a:gd name="connsiteX606" fmla="*/ 4930457 w 7467599"/>
              <a:gd name="connsiteY606" fmla="*/ 1607218 h 6858000"/>
              <a:gd name="connsiteX607" fmla="*/ 5101903 w 7467599"/>
              <a:gd name="connsiteY607" fmla="*/ 2125320 h 6858000"/>
              <a:gd name="connsiteX608" fmla="*/ 4976797 w 7467599"/>
              <a:gd name="connsiteY608" fmla="*/ 1646797 h 6858000"/>
              <a:gd name="connsiteX609" fmla="*/ 4803677 w 7467599"/>
              <a:gd name="connsiteY609" fmla="*/ 1278636 h 6858000"/>
              <a:gd name="connsiteX610" fmla="*/ 285547 w 7467599"/>
              <a:gd name="connsiteY610" fmla="*/ 1273619 h 6858000"/>
              <a:gd name="connsiteX611" fmla="*/ 397376 w 7467599"/>
              <a:gd name="connsiteY611" fmla="*/ 1654213 h 6858000"/>
              <a:gd name="connsiteX612" fmla="*/ 569144 w 7467599"/>
              <a:gd name="connsiteY612" fmla="*/ 2072247 h 6858000"/>
              <a:gd name="connsiteX613" fmla="*/ 569641 w 7467599"/>
              <a:gd name="connsiteY613" fmla="*/ 2065019 h 6858000"/>
              <a:gd name="connsiteX614" fmla="*/ 447535 w 7467599"/>
              <a:gd name="connsiteY614" fmla="*/ 1647613 h 6858000"/>
              <a:gd name="connsiteX615" fmla="*/ 285547 w 7467599"/>
              <a:gd name="connsiteY615" fmla="*/ 1273619 h 6858000"/>
              <a:gd name="connsiteX616" fmla="*/ 1791891 w 7467599"/>
              <a:gd name="connsiteY616" fmla="*/ 1263064 h 6858000"/>
              <a:gd name="connsiteX617" fmla="*/ 1011919 w 7467599"/>
              <a:gd name="connsiteY617" fmla="*/ 1501803 h 6858000"/>
              <a:gd name="connsiteX618" fmla="*/ 1791891 w 7467599"/>
              <a:gd name="connsiteY618" fmla="*/ 1263064 h 6858000"/>
              <a:gd name="connsiteX619" fmla="*/ 4717351 w 7467599"/>
              <a:gd name="connsiteY619" fmla="*/ 1245311 h 6858000"/>
              <a:gd name="connsiteX620" fmla="*/ 4554578 w 7467599"/>
              <a:gd name="connsiteY620" fmla="*/ 1406236 h 6858000"/>
              <a:gd name="connsiteX621" fmla="*/ 4511139 w 7467599"/>
              <a:gd name="connsiteY621" fmla="*/ 1546869 h 6858000"/>
              <a:gd name="connsiteX622" fmla="*/ 4539673 w 7467599"/>
              <a:gd name="connsiteY622" fmla="*/ 1557016 h 6858000"/>
              <a:gd name="connsiteX623" fmla="*/ 4717351 w 7467599"/>
              <a:gd name="connsiteY623" fmla="*/ 1245311 h 6858000"/>
              <a:gd name="connsiteX624" fmla="*/ 1967201 w 7467599"/>
              <a:gd name="connsiteY624" fmla="*/ 1140573 h 6858000"/>
              <a:gd name="connsiteX625" fmla="*/ 1846699 w 7467599"/>
              <a:gd name="connsiteY625" fmla="*/ 1183662 h 6858000"/>
              <a:gd name="connsiteX626" fmla="*/ 1517286 w 7467599"/>
              <a:gd name="connsiteY626" fmla="*/ 1257600 h 6858000"/>
              <a:gd name="connsiteX627" fmla="*/ 968608 w 7467599"/>
              <a:gd name="connsiteY627" fmla="*/ 1478256 h 6858000"/>
              <a:gd name="connsiteX628" fmla="*/ 1824019 w 7467599"/>
              <a:gd name="connsiteY628" fmla="*/ 1214599 h 6858000"/>
              <a:gd name="connsiteX629" fmla="*/ 1881072 w 7467599"/>
              <a:gd name="connsiteY629" fmla="*/ 1184686 h 6858000"/>
              <a:gd name="connsiteX630" fmla="*/ 1967201 w 7467599"/>
              <a:gd name="connsiteY630" fmla="*/ 1140573 h 6858000"/>
              <a:gd name="connsiteX631" fmla="*/ 7424730 w 7467599"/>
              <a:gd name="connsiteY631" fmla="*/ 959050 h 6858000"/>
              <a:gd name="connsiteX632" fmla="*/ 7381263 w 7467599"/>
              <a:gd name="connsiteY632" fmla="*/ 1006960 h 6858000"/>
              <a:gd name="connsiteX633" fmla="*/ 7158701 w 7467599"/>
              <a:gd name="connsiteY633" fmla="*/ 1184424 h 6858000"/>
              <a:gd name="connsiteX634" fmla="*/ 6940773 w 7467599"/>
              <a:gd name="connsiteY634" fmla="*/ 1317493 h 6858000"/>
              <a:gd name="connsiteX635" fmla="*/ 6865936 w 7467599"/>
              <a:gd name="connsiteY635" fmla="*/ 1348256 h 6858000"/>
              <a:gd name="connsiteX636" fmla="*/ 6768187 w 7467599"/>
              <a:gd name="connsiteY636" fmla="*/ 1390573 h 6858000"/>
              <a:gd name="connsiteX637" fmla="*/ 7164464 w 7467599"/>
              <a:gd name="connsiteY637" fmla="*/ 1220988 h 6858000"/>
              <a:gd name="connsiteX638" fmla="*/ 7424730 w 7467599"/>
              <a:gd name="connsiteY638" fmla="*/ 959050 h 6858000"/>
              <a:gd name="connsiteX639" fmla="*/ 1145750 w 7467599"/>
              <a:gd name="connsiteY639" fmla="*/ 898890 h 6858000"/>
              <a:gd name="connsiteX640" fmla="*/ 1136934 w 7467599"/>
              <a:gd name="connsiteY640" fmla="*/ 899177 h 6858000"/>
              <a:gd name="connsiteX641" fmla="*/ 1119301 w 7467599"/>
              <a:gd name="connsiteY641" fmla="*/ 899748 h 6858000"/>
              <a:gd name="connsiteX642" fmla="*/ 926706 w 7467599"/>
              <a:gd name="connsiteY642" fmla="*/ 920306 h 6858000"/>
              <a:gd name="connsiteX643" fmla="*/ 735006 w 7467599"/>
              <a:gd name="connsiteY643" fmla="*/ 940975 h 6858000"/>
              <a:gd name="connsiteX644" fmla="*/ 650445 w 7467599"/>
              <a:gd name="connsiteY644" fmla="*/ 941988 h 6858000"/>
              <a:gd name="connsiteX645" fmla="*/ 531704 w 7467599"/>
              <a:gd name="connsiteY645" fmla="*/ 945632 h 6858000"/>
              <a:gd name="connsiteX646" fmla="*/ 382670 w 7467599"/>
              <a:gd name="connsiteY646" fmla="*/ 969720 h 6858000"/>
              <a:gd name="connsiteX647" fmla="*/ 274280 w 7467599"/>
              <a:gd name="connsiteY647" fmla="*/ 988771 h 6858000"/>
              <a:gd name="connsiteX648" fmla="*/ 1145750 w 7467599"/>
              <a:gd name="connsiteY648" fmla="*/ 898890 h 6858000"/>
              <a:gd name="connsiteX649" fmla="*/ 7465683 w 7467599"/>
              <a:gd name="connsiteY649" fmla="*/ 854709 h 6858000"/>
              <a:gd name="connsiteX650" fmla="*/ 7438546 w 7467599"/>
              <a:gd name="connsiteY650" fmla="*/ 879275 h 6858000"/>
              <a:gd name="connsiteX651" fmla="*/ 6997077 w 7467599"/>
              <a:gd name="connsiteY651" fmla="*/ 1216434 h 6858000"/>
              <a:gd name="connsiteX652" fmla="*/ 6956311 w 7467599"/>
              <a:gd name="connsiteY652" fmla="*/ 1239730 h 6858000"/>
              <a:gd name="connsiteX653" fmla="*/ 6780946 w 7467599"/>
              <a:gd name="connsiteY653" fmla="*/ 1352837 h 6858000"/>
              <a:gd name="connsiteX654" fmla="*/ 6856561 w 7467599"/>
              <a:gd name="connsiteY654" fmla="*/ 1321759 h 6858000"/>
              <a:gd name="connsiteX655" fmla="*/ 6929833 w 7467599"/>
              <a:gd name="connsiteY655" fmla="*/ 1291618 h 6858000"/>
              <a:gd name="connsiteX656" fmla="*/ 7142873 w 7467599"/>
              <a:gd name="connsiteY656" fmla="*/ 1160983 h 6858000"/>
              <a:gd name="connsiteX657" fmla="*/ 7361634 w 7467599"/>
              <a:gd name="connsiteY657" fmla="*/ 986418 h 6858000"/>
              <a:gd name="connsiteX658" fmla="*/ 7465683 w 7467599"/>
              <a:gd name="connsiteY658" fmla="*/ 854709 h 6858000"/>
              <a:gd name="connsiteX659" fmla="*/ 780024 w 7467599"/>
              <a:gd name="connsiteY659" fmla="*/ 848067 h 6858000"/>
              <a:gd name="connsiteX660" fmla="*/ 244448 w 7467599"/>
              <a:gd name="connsiteY660" fmla="*/ 962318 h 6858000"/>
              <a:gd name="connsiteX661" fmla="*/ 379638 w 7467599"/>
              <a:gd name="connsiteY661" fmla="*/ 940634 h 6858000"/>
              <a:gd name="connsiteX662" fmla="*/ 531910 w 7467599"/>
              <a:gd name="connsiteY662" fmla="*/ 916490 h 6858000"/>
              <a:gd name="connsiteX663" fmla="*/ 652980 w 7467599"/>
              <a:gd name="connsiteY663" fmla="*/ 912671 h 6858000"/>
              <a:gd name="connsiteX664" fmla="*/ 735747 w 7467599"/>
              <a:gd name="connsiteY664" fmla="*/ 911442 h 6858000"/>
              <a:gd name="connsiteX665" fmla="*/ 924570 w 7467599"/>
              <a:gd name="connsiteY665" fmla="*/ 891331 h 6858000"/>
              <a:gd name="connsiteX666" fmla="*/ 1120406 w 7467599"/>
              <a:gd name="connsiteY666" fmla="*/ 870718 h 6858000"/>
              <a:gd name="connsiteX667" fmla="*/ 1138574 w 7467599"/>
              <a:gd name="connsiteY667" fmla="*/ 869756 h 6858000"/>
              <a:gd name="connsiteX668" fmla="*/ 1196486 w 7467599"/>
              <a:gd name="connsiteY668" fmla="*/ 865929 h 6858000"/>
              <a:gd name="connsiteX669" fmla="*/ 780024 w 7467599"/>
              <a:gd name="connsiteY669" fmla="*/ 848067 h 6858000"/>
              <a:gd name="connsiteX670" fmla="*/ 864626 w 7467599"/>
              <a:gd name="connsiteY670" fmla="*/ 798165 h 6858000"/>
              <a:gd name="connsiteX671" fmla="*/ 1363255 w 7467599"/>
              <a:gd name="connsiteY671" fmla="*/ 826703 h 6858000"/>
              <a:gd name="connsiteX672" fmla="*/ 1334316 w 7467599"/>
              <a:gd name="connsiteY672" fmla="*/ 865992 h 6858000"/>
              <a:gd name="connsiteX673" fmla="*/ 249752 w 7467599"/>
              <a:gd name="connsiteY673" fmla="*/ 1045456 h 6858000"/>
              <a:gd name="connsiteX674" fmla="*/ 903434 w 7467599"/>
              <a:gd name="connsiteY674" fmla="*/ 1472077 h 6858000"/>
              <a:gd name="connsiteX675" fmla="*/ 905416 w 7467599"/>
              <a:gd name="connsiteY675" fmla="*/ 1471412 h 6858000"/>
              <a:gd name="connsiteX676" fmla="*/ 909723 w 7467599"/>
              <a:gd name="connsiteY676" fmla="*/ 1470572 h 6858000"/>
              <a:gd name="connsiteX677" fmla="*/ 1031431 w 7467599"/>
              <a:gd name="connsiteY677" fmla="*/ 1383886 h 6858000"/>
              <a:gd name="connsiteX678" fmla="*/ 1289785 w 7467599"/>
              <a:gd name="connsiteY678" fmla="*/ 1279799 h 6858000"/>
              <a:gd name="connsiteX679" fmla="*/ 2177218 w 7467599"/>
              <a:gd name="connsiteY679" fmla="*/ 1047874 h 6858000"/>
              <a:gd name="connsiteX680" fmla="*/ 2207165 w 7467599"/>
              <a:gd name="connsiteY680" fmla="*/ 1062034 h 6858000"/>
              <a:gd name="connsiteX681" fmla="*/ 1066581 w 7467599"/>
              <a:gd name="connsiteY681" fmla="*/ 1561380 h 6858000"/>
              <a:gd name="connsiteX682" fmla="*/ 1464570 w 7467599"/>
              <a:gd name="connsiteY682" fmla="*/ 1755168 h 6858000"/>
              <a:gd name="connsiteX683" fmla="*/ 1478045 w 7467599"/>
              <a:gd name="connsiteY683" fmla="*/ 1752268 h 6858000"/>
              <a:gd name="connsiteX684" fmla="*/ 2455159 w 7467599"/>
              <a:gd name="connsiteY684" fmla="*/ 1467551 h 6858000"/>
              <a:gd name="connsiteX685" fmla="*/ 2434329 w 7467599"/>
              <a:gd name="connsiteY685" fmla="*/ 1507835 h 6858000"/>
              <a:gd name="connsiteX686" fmla="*/ 1602558 w 7467599"/>
              <a:gd name="connsiteY686" fmla="*/ 1817686 h 6858000"/>
              <a:gd name="connsiteX687" fmla="*/ 1813032 w 7467599"/>
              <a:gd name="connsiteY687" fmla="*/ 1907790 h 6858000"/>
              <a:gd name="connsiteX688" fmla="*/ 1825820 w 7467599"/>
              <a:gd name="connsiteY688" fmla="*/ 1910729 h 6858000"/>
              <a:gd name="connsiteX689" fmla="*/ 2240037 w 7467599"/>
              <a:gd name="connsiteY689" fmla="*/ 2209505 h 6858000"/>
              <a:gd name="connsiteX690" fmla="*/ 2643461 w 7467599"/>
              <a:gd name="connsiteY690" fmla="*/ 2806833 h 6858000"/>
              <a:gd name="connsiteX691" fmla="*/ 2639928 w 7467599"/>
              <a:gd name="connsiteY691" fmla="*/ 2826907 h 6858000"/>
              <a:gd name="connsiteX692" fmla="*/ 2566144 w 7467599"/>
              <a:gd name="connsiteY692" fmla="*/ 2850663 h 6858000"/>
              <a:gd name="connsiteX693" fmla="*/ 1747635 w 7467599"/>
              <a:gd name="connsiteY693" fmla="*/ 1959003 h 6858000"/>
              <a:gd name="connsiteX694" fmla="*/ 1068496 w 7467599"/>
              <a:gd name="connsiteY694" fmla="*/ 1647747 h 6858000"/>
              <a:gd name="connsiteX695" fmla="*/ 1118350 w 7467599"/>
              <a:gd name="connsiteY695" fmla="*/ 1816112 h 6858000"/>
              <a:gd name="connsiteX696" fmla="*/ 1123023 w 7467599"/>
              <a:gd name="connsiteY696" fmla="*/ 1815776 h 6858000"/>
              <a:gd name="connsiteX697" fmla="*/ 1675420 w 7467599"/>
              <a:gd name="connsiteY697" fmla="*/ 2344799 h 6858000"/>
              <a:gd name="connsiteX698" fmla="*/ 1598831 w 7467599"/>
              <a:gd name="connsiteY698" fmla="*/ 2389634 h 6858000"/>
              <a:gd name="connsiteX699" fmla="*/ 1218557 w 7467599"/>
              <a:gd name="connsiteY699" fmla="*/ 2077708 h 6858000"/>
              <a:gd name="connsiteX700" fmla="*/ 1197158 w 7467599"/>
              <a:gd name="connsiteY700" fmla="*/ 2378596 h 6858000"/>
              <a:gd name="connsiteX701" fmla="*/ 1093250 w 7467599"/>
              <a:gd name="connsiteY701" fmla="*/ 3023919 h 6858000"/>
              <a:gd name="connsiteX702" fmla="*/ 1005233 w 7467599"/>
              <a:gd name="connsiteY702" fmla="*/ 3051849 h 6858000"/>
              <a:gd name="connsiteX703" fmla="*/ 886617 w 7467599"/>
              <a:gd name="connsiteY703" fmla="*/ 2316769 h 6858000"/>
              <a:gd name="connsiteX704" fmla="*/ 963207 w 7467599"/>
              <a:gd name="connsiteY704" fmla="*/ 2039972 h 6858000"/>
              <a:gd name="connsiteX705" fmla="*/ 933153 w 7467599"/>
              <a:gd name="connsiteY705" fmla="*/ 1576445 h 6858000"/>
              <a:gd name="connsiteX706" fmla="*/ 426074 w 7467599"/>
              <a:gd name="connsiteY706" fmla="*/ 1274012 h 6858000"/>
              <a:gd name="connsiteX707" fmla="*/ 624741 w 7467599"/>
              <a:gd name="connsiteY707" fmla="*/ 2204405 h 6858000"/>
              <a:gd name="connsiteX708" fmla="*/ 537813 w 7467599"/>
              <a:gd name="connsiteY708" fmla="*/ 2233836 h 6858000"/>
              <a:gd name="connsiteX709" fmla="*/ 257138 w 7467599"/>
              <a:gd name="connsiteY709" fmla="*/ 1542201 h 6858000"/>
              <a:gd name="connsiteX710" fmla="*/ 234060 w 7467599"/>
              <a:gd name="connsiteY710" fmla="*/ 1136957 h 6858000"/>
              <a:gd name="connsiteX711" fmla="*/ 80064 w 7467599"/>
              <a:gd name="connsiteY711" fmla="*/ 1017843 h 6858000"/>
              <a:gd name="connsiteX712" fmla="*/ 0 w 7467599"/>
              <a:gd name="connsiteY712" fmla="*/ 950118 h 6858000"/>
              <a:gd name="connsiteX713" fmla="*/ 0 w 7467599"/>
              <a:gd name="connsiteY713" fmla="*/ 833497 h 6858000"/>
              <a:gd name="connsiteX714" fmla="*/ 146566 w 7467599"/>
              <a:gd name="connsiteY714" fmla="*/ 963061 h 6858000"/>
              <a:gd name="connsiteX715" fmla="*/ 165246 w 7467599"/>
              <a:gd name="connsiteY715" fmla="*/ 957147 h 6858000"/>
              <a:gd name="connsiteX716" fmla="*/ 698103 w 7467599"/>
              <a:gd name="connsiteY716" fmla="*/ 805191 h 6858000"/>
              <a:gd name="connsiteX717" fmla="*/ 864626 w 7467599"/>
              <a:gd name="connsiteY717" fmla="*/ 798165 h 6858000"/>
              <a:gd name="connsiteX718" fmla="*/ 4199703 w 7467599"/>
              <a:gd name="connsiteY718" fmla="*/ 777000 h 6858000"/>
              <a:gd name="connsiteX719" fmla="*/ 4197598 w 7467599"/>
              <a:gd name="connsiteY719" fmla="*/ 794136 h 6858000"/>
              <a:gd name="connsiteX720" fmla="*/ 4191665 w 7467599"/>
              <a:gd name="connsiteY720" fmla="*/ 843129 h 6858000"/>
              <a:gd name="connsiteX721" fmla="*/ 4185451 w 7467599"/>
              <a:gd name="connsiteY721" fmla="*/ 1005313 h 6858000"/>
              <a:gd name="connsiteX722" fmla="*/ 4212581 w 7467599"/>
              <a:gd name="connsiteY722" fmla="*/ 1614896 h 6858000"/>
              <a:gd name="connsiteX723" fmla="*/ 4215305 w 7467599"/>
              <a:gd name="connsiteY723" fmla="*/ 1632791 h 6858000"/>
              <a:gd name="connsiteX724" fmla="*/ 4222290 w 7467599"/>
              <a:gd name="connsiteY724" fmla="*/ 1680170 h 6858000"/>
              <a:gd name="connsiteX725" fmla="*/ 4223242 w 7467599"/>
              <a:gd name="connsiteY725" fmla="*/ 1649028 h 6858000"/>
              <a:gd name="connsiteX726" fmla="*/ 4207286 w 7467599"/>
              <a:gd name="connsiteY726" fmla="*/ 871628 h 6858000"/>
              <a:gd name="connsiteX727" fmla="*/ 4205403 w 7467599"/>
              <a:gd name="connsiteY727" fmla="*/ 850229 h 6858000"/>
              <a:gd name="connsiteX728" fmla="*/ 4199703 w 7467599"/>
              <a:gd name="connsiteY728" fmla="*/ 777000 h 6858000"/>
              <a:gd name="connsiteX729" fmla="*/ 4226818 w 7467599"/>
              <a:gd name="connsiteY729" fmla="*/ 764662 h 6858000"/>
              <a:gd name="connsiteX730" fmla="*/ 4232869 w 7467599"/>
              <a:gd name="connsiteY730" fmla="*/ 847698 h 6858000"/>
              <a:gd name="connsiteX731" fmla="*/ 4234752 w 7467599"/>
              <a:gd name="connsiteY731" fmla="*/ 869097 h 6858000"/>
              <a:gd name="connsiteX732" fmla="*/ 4251680 w 7467599"/>
              <a:gd name="connsiteY732" fmla="*/ 1619865 h 6858000"/>
              <a:gd name="connsiteX733" fmla="*/ 4226818 w 7467599"/>
              <a:gd name="connsiteY733" fmla="*/ 764662 h 6858000"/>
              <a:gd name="connsiteX734" fmla="*/ 4173680 w 7467599"/>
              <a:gd name="connsiteY734" fmla="*/ 630137 h 6858000"/>
              <a:gd name="connsiteX735" fmla="*/ 4185694 w 7467599"/>
              <a:gd name="connsiteY735" fmla="*/ 1626691 h 6858000"/>
              <a:gd name="connsiteX736" fmla="*/ 4184421 w 7467599"/>
              <a:gd name="connsiteY736" fmla="*/ 1619067 h 6858000"/>
              <a:gd name="connsiteX737" fmla="*/ 4157268 w 7467599"/>
              <a:gd name="connsiteY737" fmla="*/ 1004967 h 6858000"/>
              <a:gd name="connsiteX738" fmla="*/ 4163864 w 7467599"/>
              <a:gd name="connsiteY738" fmla="*/ 840369 h 6858000"/>
              <a:gd name="connsiteX739" fmla="*/ 4170028 w 7467599"/>
              <a:gd name="connsiteY739" fmla="*/ 790831 h 6858000"/>
              <a:gd name="connsiteX740" fmla="*/ 4173680 w 7467599"/>
              <a:gd name="connsiteY740" fmla="*/ 630137 h 6858000"/>
              <a:gd name="connsiteX741" fmla="*/ 6766995 w 7467599"/>
              <a:gd name="connsiteY741" fmla="*/ 623931 h 6858000"/>
              <a:gd name="connsiteX742" fmla="*/ 6688928 w 7467599"/>
              <a:gd name="connsiteY742" fmla="*/ 662344 h 6858000"/>
              <a:gd name="connsiteX743" fmla="*/ 6242146 w 7467599"/>
              <a:gd name="connsiteY743" fmla="*/ 818916 h 6858000"/>
              <a:gd name="connsiteX744" fmla="*/ 5774482 w 7467599"/>
              <a:gd name="connsiteY744" fmla="*/ 1111507 h 6858000"/>
              <a:gd name="connsiteX745" fmla="*/ 5946891 w 7467599"/>
              <a:gd name="connsiteY745" fmla="*/ 1035777 h 6858000"/>
              <a:gd name="connsiteX746" fmla="*/ 5961493 w 7467599"/>
              <a:gd name="connsiteY746" fmla="*/ 1027151 h 6858000"/>
              <a:gd name="connsiteX747" fmla="*/ 6379936 w 7467599"/>
              <a:gd name="connsiteY747" fmla="*/ 817377 h 6858000"/>
              <a:gd name="connsiteX748" fmla="*/ 6766995 w 7467599"/>
              <a:gd name="connsiteY748" fmla="*/ 623931 h 6858000"/>
              <a:gd name="connsiteX749" fmla="*/ 6054903 w 7467599"/>
              <a:gd name="connsiteY749" fmla="*/ 584486 h 6858000"/>
              <a:gd name="connsiteX750" fmla="*/ 5933977 w 7467599"/>
              <a:gd name="connsiteY750" fmla="*/ 772788 h 6858000"/>
              <a:gd name="connsiteX751" fmla="*/ 5751180 w 7467599"/>
              <a:gd name="connsiteY751" fmla="*/ 1070739 h 6858000"/>
              <a:gd name="connsiteX752" fmla="*/ 6010777 w 7467599"/>
              <a:gd name="connsiteY752" fmla="*/ 693281 h 6858000"/>
              <a:gd name="connsiteX753" fmla="*/ 5408087 w 7467599"/>
              <a:gd name="connsiteY753" fmla="*/ 518596 h 6858000"/>
              <a:gd name="connsiteX754" fmla="*/ 5155064 w 7467599"/>
              <a:gd name="connsiteY754" fmla="*/ 567273 h 6858000"/>
              <a:gd name="connsiteX755" fmla="*/ 4639842 w 7467599"/>
              <a:gd name="connsiteY755" fmla="*/ 809468 h 6858000"/>
              <a:gd name="connsiteX756" fmla="*/ 4642254 w 7467599"/>
              <a:gd name="connsiteY756" fmla="*/ 809848 h 6858000"/>
              <a:gd name="connsiteX757" fmla="*/ 5189832 w 7467599"/>
              <a:gd name="connsiteY757" fmla="*/ 596159 h 6858000"/>
              <a:gd name="connsiteX758" fmla="*/ 5540123 w 7467599"/>
              <a:gd name="connsiteY758" fmla="*/ 501747 h 6858000"/>
              <a:gd name="connsiteX759" fmla="*/ 5198436 w 7467599"/>
              <a:gd name="connsiteY759" fmla="*/ 622979 h 6858000"/>
              <a:gd name="connsiteX760" fmla="*/ 4692507 w 7467599"/>
              <a:gd name="connsiteY760" fmla="*/ 818889 h 6858000"/>
              <a:gd name="connsiteX761" fmla="*/ 4693833 w 7467599"/>
              <a:gd name="connsiteY761" fmla="*/ 818810 h 6858000"/>
              <a:gd name="connsiteX762" fmla="*/ 5540123 w 7467599"/>
              <a:gd name="connsiteY762" fmla="*/ 501747 h 6858000"/>
              <a:gd name="connsiteX763" fmla="*/ 6078298 w 7467599"/>
              <a:gd name="connsiteY763" fmla="*/ 488163 h 6858000"/>
              <a:gd name="connsiteX764" fmla="*/ 5894338 w 7467599"/>
              <a:gd name="connsiteY764" fmla="*/ 734118 h 6858000"/>
              <a:gd name="connsiteX765" fmla="*/ 5880179 w 7467599"/>
              <a:gd name="connsiteY765" fmla="*/ 753877 h 6858000"/>
              <a:gd name="connsiteX766" fmla="*/ 5805242 w 7467599"/>
              <a:gd name="connsiteY766" fmla="*/ 867004 h 6858000"/>
              <a:gd name="connsiteX767" fmla="*/ 5737793 w 7467599"/>
              <a:gd name="connsiteY767" fmla="*/ 1035452 h 6858000"/>
              <a:gd name="connsiteX768" fmla="*/ 5910716 w 7467599"/>
              <a:gd name="connsiteY768" fmla="*/ 757788 h 6858000"/>
              <a:gd name="connsiteX769" fmla="*/ 6078298 w 7467599"/>
              <a:gd name="connsiteY769" fmla="*/ 488163 h 6858000"/>
              <a:gd name="connsiteX770" fmla="*/ 5634706 w 7467599"/>
              <a:gd name="connsiteY770" fmla="*/ 485136 h 6858000"/>
              <a:gd name="connsiteX771" fmla="*/ 4790707 w 7467599"/>
              <a:gd name="connsiteY771" fmla="*/ 825701 h 6858000"/>
              <a:gd name="connsiteX772" fmla="*/ 5634706 w 7467599"/>
              <a:gd name="connsiteY772" fmla="*/ 485136 h 6858000"/>
              <a:gd name="connsiteX773" fmla="*/ 7161688 w 7467599"/>
              <a:gd name="connsiteY773" fmla="*/ 483936 h 6858000"/>
              <a:gd name="connsiteX774" fmla="*/ 6898489 w 7467599"/>
              <a:gd name="connsiteY774" fmla="*/ 661575 h 6858000"/>
              <a:gd name="connsiteX775" fmla="*/ 6314239 w 7467599"/>
              <a:gd name="connsiteY775" fmla="*/ 996875 h 6858000"/>
              <a:gd name="connsiteX776" fmla="*/ 5836909 w 7467599"/>
              <a:gd name="connsiteY776" fmla="*/ 1145020 h 6858000"/>
              <a:gd name="connsiteX777" fmla="*/ 5950726 w 7467599"/>
              <a:gd name="connsiteY777" fmla="*/ 1163586 h 6858000"/>
              <a:gd name="connsiteX778" fmla="*/ 6395950 w 7467599"/>
              <a:gd name="connsiteY778" fmla="*/ 990907 h 6858000"/>
              <a:gd name="connsiteX779" fmla="*/ 6924105 w 7467599"/>
              <a:gd name="connsiteY779" fmla="*/ 680145 h 6858000"/>
              <a:gd name="connsiteX780" fmla="*/ 7161688 w 7467599"/>
              <a:gd name="connsiteY780" fmla="*/ 483936 h 6858000"/>
              <a:gd name="connsiteX781" fmla="*/ 6060143 w 7467599"/>
              <a:gd name="connsiteY781" fmla="*/ 465669 h 6858000"/>
              <a:gd name="connsiteX782" fmla="*/ 5702018 w 7467599"/>
              <a:gd name="connsiteY782" fmla="*/ 1062158 h 6858000"/>
              <a:gd name="connsiteX783" fmla="*/ 5747331 w 7467599"/>
              <a:gd name="connsiteY783" fmla="*/ 921679 h 6858000"/>
              <a:gd name="connsiteX784" fmla="*/ 5780423 w 7467599"/>
              <a:gd name="connsiteY784" fmla="*/ 852631 h 6858000"/>
              <a:gd name="connsiteX785" fmla="*/ 5857836 w 7467599"/>
              <a:gd name="connsiteY785" fmla="*/ 736692 h 6858000"/>
              <a:gd name="connsiteX786" fmla="*/ 5872000 w 7467599"/>
              <a:gd name="connsiteY786" fmla="*/ 716935 h 6858000"/>
              <a:gd name="connsiteX787" fmla="*/ 6060143 w 7467599"/>
              <a:gd name="connsiteY787" fmla="*/ 465669 h 6858000"/>
              <a:gd name="connsiteX788" fmla="*/ 7192093 w 7467599"/>
              <a:gd name="connsiteY788" fmla="*/ 422768 h 6858000"/>
              <a:gd name="connsiteX789" fmla="*/ 6978784 w 7467599"/>
              <a:gd name="connsiteY789" fmla="*/ 528178 h 6858000"/>
              <a:gd name="connsiteX790" fmla="*/ 6956354 w 7467599"/>
              <a:gd name="connsiteY790" fmla="*/ 543149 h 6858000"/>
              <a:gd name="connsiteX791" fmla="*/ 6392417 w 7467599"/>
              <a:gd name="connsiteY791" fmla="*/ 842623 h 6858000"/>
              <a:gd name="connsiteX792" fmla="*/ 5975763 w 7467599"/>
              <a:gd name="connsiteY792" fmla="*/ 1051220 h 6858000"/>
              <a:gd name="connsiteX793" fmla="*/ 5961169 w 7467599"/>
              <a:gd name="connsiteY793" fmla="*/ 1059849 h 6858000"/>
              <a:gd name="connsiteX794" fmla="*/ 5859887 w 7467599"/>
              <a:gd name="connsiteY794" fmla="*/ 1113543 h 6858000"/>
              <a:gd name="connsiteX795" fmla="*/ 6302297 w 7467599"/>
              <a:gd name="connsiteY795" fmla="*/ 971858 h 6858000"/>
              <a:gd name="connsiteX796" fmla="*/ 6883203 w 7467599"/>
              <a:gd name="connsiteY796" fmla="*/ 638368 h 6858000"/>
              <a:gd name="connsiteX797" fmla="*/ 7195051 w 7467599"/>
              <a:gd name="connsiteY797" fmla="*/ 423380 h 6858000"/>
              <a:gd name="connsiteX798" fmla="*/ 7192093 w 7467599"/>
              <a:gd name="connsiteY798" fmla="*/ 422768 h 6858000"/>
              <a:gd name="connsiteX799" fmla="*/ 3423767 w 7467599"/>
              <a:gd name="connsiteY799" fmla="*/ 416949 h 6858000"/>
              <a:gd name="connsiteX800" fmla="*/ 3137651 w 7467599"/>
              <a:gd name="connsiteY800" fmla="*/ 694330 h 6858000"/>
              <a:gd name="connsiteX801" fmla="*/ 3083601 w 7467599"/>
              <a:gd name="connsiteY801" fmla="*/ 759654 h 6858000"/>
              <a:gd name="connsiteX802" fmla="*/ 3570898 w 7467599"/>
              <a:gd name="connsiteY802" fmla="*/ 416143 h 6858000"/>
              <a:gd name="connsiteX803" fmla="*/ 3584723 w 7467599"/>
              <a:gd name="connsiteY803" fmla="*/ 534021 h 6858000"/>
              <a:gd name="connsiteX804" fmla="*/ 3568753 w 7467599"/>
              <a:gd name="connsiteY804" fmla="*/ 672115 h 6858000"/>
              <a:gd name="connsiteX805" fmla="*/ 3554698 w 7467599"/>
              <a:gd name="connsiteY805" fmla="*/ 769176 h 6858000"/>
              <a:gd name="connsiteX806" fmla="*/ 3584785 w 7467599"/>
              <a:gd name="connsiteY806" fmla="*/ 1060039 h 6858000"/>
              <a:gd name="connsiteX807" fmla="*/ 3686111 w 7467599"/>
              <a:gd name="connsiteY807" fmla="*/ 1511108 h 6858000"/>
              <a:gd name="connsiteX808" fmla="*/ 3627256 w 7467599"/>
              <a:gd name="connsiteY808" fmla="*/ 521768 h 6858000"/>
              <a:gd name="connsiteX809" fmla="*/ 3570898 w 7467599"/>
              <a:gd name="connsiteY809" fmla="*/ 416143 h 6858000"/>
              <a:gd name="connsiteX810" fmla="*/ 3542082 w 7467599"/>
              <a:gd name="connsiteY810" fmla="*/ 414244 h 6858000"/>
              <a:gd name="connsiteX811" fmla="*/ 3619024 w 7467599"/>
              <a:gd name="connsiteY811" fmla="*/ 1357811 h 6858000"/>
              <a:gd name="connsiteX812" fmla="*/ 3557713 w 7467599"/>
              <a:gd name="connsiteY812" fmla="*/ 1064671 h 6858000"/>
              <a:gd name="connsiteX813" fmla="*/ 3526897 w 7467599"/>
              <a:gd name="connsiteY813" fmla="*/ 766414 h 6858000"/>
              <a:gd name="connsiteX814" fmla="*/ 3541328 w 7467599"/>
              <a:gd name="connsiteY814" fmla="*/ 666939 h 6858000"/>
              <a:gd name="connsiteX815" fmla="*/ 3557093 w 7467599"/>
              <a:gd name="connsiteY815" fmla="*/ 533909 h 6858000"/>
              <a:gd name="connsiteX816" fmla="*/ 3542082 w 7467599"/>
              <a:gd name="connsiteY816" fmla="*/ 414244 h 6858000"/>
              <a:gd name="connsiteX817" fmla="*/ 3416401 w 7467599"/>
              <a:gd name="connsiteY817" fmla="*/ 388720 h 6858000"/>
              <a:gd name="connsiteX818" fmla="*/ 3135978 w 7467599"/>
              <a:gd name="connsiteY818" fmla="*/ 596411 h 6858000"/>
              <a:gd name="connsiteX819" fmla="*/ 3013287 w 7467599"/>
              <a:gd name="connsiteY819" fmla="*/ 790400 h 6858000"/>
              <a:gd name="connsiteX820" fmla="*/ 3002484 w 7467599"/>
              <a:gd name="connsiteY820" fmla="*/ 812869 h 6858000"/>
              <a:gd name="connsiteX821" fmla="*/ 3116089 w 7467599"/>
              <a:gd name="connsiteY821" fmla="*/ 676832 h 6858000"/>
              <a:gd name="connsiteX822" fmla="*/ 3416401 w 7467599"/>
              <a:gd name="connsiteY822" fmla="*/ 388720 h 6858000"/>
              <a:gd name="connsiteX823" fmla="*/ 1080985 w 7467599"/>
              <a:gd name="connsiteY823" fmla="*/ 239240 h 6858000"/>
              <a:gd name="connsiteX824" fmla="*/ 1012546 w 7467599"/>
              <a:gd name="connsiteY824" fmla="*/ 261367 h 6858000"/>
              <a:gd name="connsiteX825" fmla="*/ 702611 w 7467599"/>
              <a:gd name="connsiteY825" fmla="*/ 311272 h 6858000"/>
              <a:gd name="connsiteX826" fmla="*/ 423417 w 7467599"/>
              <a:gd name="connsiteY826" fmla="*/ 322112 h 6858000"/>
              <a:gd name="connsiteX827" fmla="*/ 336453 w 7467599"/>
              <a:gd name="connsiteY827" fmla="*/ 311882 h 6858000"/>
              <a:gd name="connsiteX828" fmla="*/ 221588 w 7467599"/>
              <a:gd name="connsiteY828" fmla="*/ 300516 h 6858000"/>
              <a:gd name="connsiteX829" fmla="*/ 686078 w 7467599"/>
              <a:gd name="connsiteY829" fmla="*/ 348434 h 6858000"/>
              <a:gd name="connsiteX830" fmla="*/ 1080985 w 7467599"/>
              <a:gd name="connsiteY830" fmla="*/ 239240 h 6858000"/>
              <a:gd name="connsiteX831" fmla="*/ 1180791 w 7467599"/>
              <a:gd name="connsiteY831" fmla="*/ 163079 h 6858000"/>
              <a:gd name="connsiteX832" fmla="*/ 1141254 w 7467599"/>
              <a:gd name="connsiteY832" fmla="*/ 171901 h 6858000"/>
              <a:gd name="connsiteX833" fmla="*/ 535339 w 7467599"/>
              <a:gd name="connsiteY833" fmla="*/ 257013 h 6858000"/>
              <a:gd name="connsiteX834" fmla="*/ 484065 w 7467599"/>
              <a:gd name="connsiteY834" fmla="*/ 257550 h 6858000"/>
              <a:gd name="connsiteX835" fmla="*/ 255803 w 7467599"/>
              <a:gd name="connsiteY835" fmla="*/ 271903 h 6858000"/>
              <a:gd name="connsiteX836" fmla="*/ 343667 w 7467599"/>
              <a:gd name="connsiteY836" fmla="*/ 282244 h 6858000"/>
              <a:gd name="connsiteX837" fmla="*/ 428830 w 7467599"/>
              <a:gd name="connsiteY837" fmla="*/ 292240 h 6858000"/>
              <a:gd name="connsiteX838" fmla="*/ 702090 w 7467599"/>
              <a:gd name="connsiteY838" fmla="*/ 281128 h 6858000"/>
              <a:gd name="connsiteX839" fmla="*/ 1006811 w 7467599"/>
              <a:gd name="connsiteY839" fmla="*/ 231951 h 6858000"/>
              <a:gd name="connsiteX840" fmla="*/ 1180791 w 7467599"/>
              <a:gd name="connsiteY840" fmla="*/ 163079 h 6858000"/>
              <a:gd name="connsiteX841" fmla="*/ 1220036 w 7467599"/>
              <a:gd name="connsiteY841" fmla="*/ 113829 h 6858000"/>
              <a:gd name="connsiteX842" fmla="*/ 1100631 w 7467599"/>
              <a:gd name="connsiteY842" fmla="*/ 146405 h 6858000"/>
              <a:gd name="connsiteX843" fmla="*/ 231198 w 7467599"/>
              <a:gd name="connsiteY843" fmla="*/ 247008 h 6858000"/>
              <a:gd name="connsiteX844" fmla="*/ 485703 w 7467599"/>
              <a:gd name="connsiteY844" fmla="*/ 228123 h 6858000"/>
              <a:gd name="connsiteX845" fmla="*/ 536614 w 7467599"/>
              <a:gd name="connsiteY845" fmla="*/ 227087 h 6858000"/>
              <a:gd name="connsiteX846" fmla="*/ 1136780 w 7467599"/>
              <a:gd name="connsiteY846" fmla="*/ 143093 h 6858000"/>
              <a:gd name="connsiteX847" fmla="*/ 1236851 w 7467599"/>
              <a:gd name="connsiteY847" fmla="*/ 114820 h 6858000"/>
              <a:gd name="connsiteX848" fmla="*/ 1220036 w 7467599"/>
              <a:gd name="connsiteY848" fmla="*/ 113829 h 6858000"/>
              <a:gd name="connsiteX849" fmla="*/ 1358387 w 7467599"/>
              <a:gd name="connsiteY849" fmla="*/ 64119 h 6858000"/>
              <a:gd name="connsiteX850" fmla="*/ 1375041 w 7467599"/>
              <a:gd name="connsiteY850" fmla="*/ 82568 h 6858000"/>
              <a:gd name="connsiteX851" fmla="*/ 79736 w 7467599"/>
              <a:gd name="connsiteY851" fmla="*/ 320931 h 6858000"/>
              <a:gd name="connsiteX852" fmla="*/ 0 w 7467599"/>
              <a:gd name="connsiteY852" fmla="*/ 330664 h 6858000"/>
              <a:gd name="connsiteX853" fmla="*/ 0 w 7467599"/>
              <a:gd name="connsiteY853" fmla="*/ 281632 h 6858000"/>
              <a:gd name="connsiteX854" fmla="*/ 59881 w 7467599"/>
              <a:gd name="connsiteY854" fmla="*/ 276561 h 6858000"/>
              <a:gd name="connsiteX855" fmla="*/ 77286 w 7467599"/>
              <a:gd name="connsiteY855" fmla="*/ 267764 h 6858000"/>
              <a:gd name="connsiteX856" fmla="*/ 1358387 w 7467599"/>
              <a:gd name="connsiteY856" fmla="*/ 64119 h 6858000"/>
              <a:gd name="connsiteX857" fmla="*/ 4371409 w 7467599"/>
              <a:gd name="connsiteY857" fmla="*/ 0 h 6858000"/>
              <a:gd name="connsiteX858" fmla="*/ 4491598 w 7467599"/>
              <a:gd name="connsiteY858" fmla="*/ 0 h 6858000"/>
              <a:gd name="connsiteX859" fmla="*/ 4526590 w 7467599"/>
              <a:gd name="connsiteY859" fmla="*/ 17650 h 6858000"/>
              <a:gd name="connsiteX860" fmla="*/ 4827392 w 7467599"/>
              <a:gd name="connsiteY860" fmla="*/ 69947 h 6858000"/>
              <a:gd name="connsiteX861" fmla="*/ 5487300 w 7467599"/>
              <a:gd name="connsiteY861" fmla="*/ 15192 h 6858000"/>
              <a:gd name="connsiteX862" fmla="*/ 4940613 w 7467599"/>
              <a:gd name="connsiteY862" fmla="*/ 41266 h 6858000"/>
              <a:gd name="connsiteX863" fmla="*/ 4658166 w 7467599"/>
              <a:gd name="connsiteY863" fmla="*/ 18583 h 6858000"/>
              <a:gd name="connsiteX864" fmla="*/ 4558758 w 7467599"/>
              <a:gd name="connsiteY864" fmla="*/ 0 h 6858000"/>
              <a:gd name="connsiteX865" fmla="*/ 4744865 w 7467599"/>
              <a:gd name="connsiteY865" fmla="*/ 0 h 6858000"/>
              <a:gd name="connsiteX866" fmla="*/ 4779716 w 7467599"/>
              <a:gd name="connsiteY866" fmla="*/ 4274 h 6858000"/>
              <a:gd name="connsiteX867" fmla="*/ 4942822 w 7467599"/>
              <a:gd name="connsiteY867" fmla="*/ 13232 h 6858000"/>
              <a:gd name="connsiteX868" fmla="*/ 5163302 w 7467599"/>
              <a:gd name="connsiteY868" fmla="*/ 12601 h 6858000"/>
              <a:gd name="connsiteX869" fmla="*/ 5364529 w 7467599"/>
              <a:gd name="connsiteY869" fmla="*/ 0 h 6858000"/>
              <a:gd name="connsiteX870" fmla="*/ 5819770 w 7467599"/>
              <a:gd name="connsiteY870" fmla="*/ 0 h 6858000"/>
              <a:gd name="connsiteX871" fmla="*/ 5667995 w 7467599"/>
              <a:gd name="connsiteY871" fmla="*/ 36772 h 6858000"/>
              <a:gd name="connsiteX872" fmla="*/ 4689402 w 7467599"/>
              <a:gd name="connsiteY872" fmla="*/ 131277 h 6858000"/>
              <a:gd name="connsiteX873" fmla="*/ 4450225 w 7467599"/>
              <a:gd name="connsiteY873" fmla="*/ 44983 h 6858000"/>
              <a:gd name="connsiteX874" fmla="*/ 3750597 w 7467599"/>
              <a:gd name="connsiteY874" fmla="*/ 0 h 6858000"/>
              <a:gd name="connsiteX875" fmla="*/ 3849101 w 7467599"/>
              <a:gd name="connsiteY875" fmla="*/ 0 h 6858000"/>
              <a:gd name="connsiteX876" fmla="*/ 3935138 w 7467599"/>
              <a:gd name="connsiteY876" fmla="*/ 117664 h 6858000"/>
              <a:gd name="connsiteX877" fmla="*/ 4524106 w 7467599"/>
              <a:gd name="connsiteY877" fmla="*/ 743734 h 6858000"/>
              <a:gd name="connsiteX878" fmla="*/ 4585056 w 7467599"/>
              <a:gd name="connsiteY878" fmla="*/ 795932 h 6858000"/>
              <a:gd name="connsiteX879" fmla="*/ 5061095 w 7467599"/>
              <a:gd name="connsiteY879" fmla="*/ 530713 h 6858000"/>
              <a:gd name="connsiteX880" fmla="*/ 5758427 w 7467599"/>
              <a:gd name="connsiteY880" fmla="*/ 399738 h 6858000"/>
              <a:gd name="connsiteX881" fmla="*/ 5743981 w 7467599"/>
              <a:gd name="connsiteY881" fmla="*/ 461219 h 6858000"/>
              <a:gd name="connsiteX882" fmla="*/ 4706389 w 7467599"/>
              <a:gd name="connsiteY882" fmla="*/ 895589 h 6858000"/>
              <a:gd name="connsiteX883" fmla="*/ 5295379 w 7467599"/>
              <a:gd name="connsiteY883" fmla="*/ 1298815 h 6858000"/>
              <a:gd name="connsiteX884" fmla="*/ 5647817 w 7467599"/>
              <a:gd name="connsiteY884" fmla="*/ 1146081 h 6858000"/>
              <a:gd name="connsiteX885" fmla="*/ 6172028 w 7467599"/>
              <a:gd name="connsiteY885" fmla="*/ 310883 h 6858000"/>
              <a:gd name="connsiteX886" fmla="*/ 6195334 w 7467599"/>
              <a:gd name="connsiteY886" fmla="*/ 318176 h 6858000"/>
              <a:gd name="connsiteX887" fmla="*/ 5912663 w 7467599"/>
              <a:gd name="connsiteY887" fmla="*/ 935661 h 6858000"/>
              <a:gd name="connsiteX888" fmla="*/ 5792594 w 7467599"/>
              <a:gd name="connsiteY888" fmla="*/ 1070245 h 6858000"/>
              <a:gd name="connsiteX889" fmla="*/ 6144434 w 7467599"/>
              <a:gd name="connsiteY889" fmla="*/ 815534 h 6858000"/>
              <a:gd name="connsiteX890" fmla="*/ 6980146 w 7467599"/>
              <a:gd name="connsiteY890" fmla="*/ 465665 h 6858000"/>
              <a:gd name="connsiteX891" fmla="*/ 7309161 w 7467599"/>
              <a:gd name="connsiteY891" fmla="*/ 350012 h 6858000"/>
              <a:gd name="connsiteX892" fmla="*/ 7301136 w 7467599"/>
              <a:gd name="connsiteY892" fmla="*/ 382666 h 6858000"/>
              <a:gd name="connsiteX893" fmla="*/ 6364248 w 7467599"/>
              <a:gd name="connsiteY893" fmla="*/ 1056676 h 6858000"/>
              <a:gd name="connsiteX894" fmla="*/ 5837199 w 7467599"/>
              <a:gd name="connsiteY894" fmla="*/ 1229477 h 6858000"/>
              <a:gd name="connsiteX895" fmla="*/ 5556396 w 7467599"/>
              <a:gd name="connsiteY895" fmla="*/ 1263181 h 6858000"/>
              <a:gd name="connsiteX896" fmla="*/ 5358975 w 7467599"/>
              <a:gd name="connsiteY896" fmla="*/ 1334114 h 6858000"/>
              <a:gd name="connsiteX897" fmla="*/ 6108181 w 7467599"/>
              <a:gd name="connsiteY897" fmla="*/ 1687356 h 6858000"/>
              <a:gd name="connsiteX898" fmla="*/ 6114862 w 7467599"/>
              <a:gd name="connsiteY898" fmla="*/ 1683743 h 6858000"/>
              <a:gd name="connsiteX899" fmla="*/ 6626509 w 7467599"/>
              <a:gd name="connsiteY899" fmla="*/ 1443899 h 6858000"/>
              <a:gd name="connsiteX900" fmla="*/ 6635945 w 7467599"/>
              <a:gd name="connsiteY900" fmla="*/ 1429225 h 6858000"/>
              <a:gd name="connsiteX901" fmla="*/ 7443179 w 7467599"/>
              <a:gd name="connsiteY901" fmla="*/ 789523 h 6858000"/>
              <a:gd name="connsiteX902" fmla="*/ 7467599 w 7467599"/>
              <a:gd name="connsiteY902" fmla="*/ 769876 h 6858000"/>
              <a:gd name="connsiteX903" fmla="*/ 7467599 w 7467599"/>
              <a:gd name="connsiteY903" fmla="*/ 802845 h 6858000"/>
              <a:gd name="connsiteX904" fmla="*/ 7449157 w 7467599"/>
              <a:gd name="connsiteY904" fmla="*/ 821317 h 6858000"/>
              <a:gd name="connsiteX905" fmla="*/ 7392997 w 7467599"/>
              <a:gd name="connsiteY905" fmla="*/ 877374 h 6858000"/>
              <a:gd name="connsiteX906" fmla="*/ 6748525 w 7467599"/>
              <a:gd name="connsiteY906" fmla="*/ 1344259 h 6858000"/>
              <a:gd name="connsiteX907" fmla="*/ 6942577 w 7467599"/>
              <a:gd name="connsiteY907" fmla="*/ 1215889 h 6858000"/>
              <a:gd name="connsiteX908" fmla="*/ 6982799 w 7467599"/>
              <a:gd name="connsiteY908" fmla="*/ 1192361 h 6858000"/>
              <a:gd name="connsiteX909" fmla="*/ 7420236 w 7467599"/>
              <a:gd name="connsiteY909" fmla="*/ 858646 h 6858000"/>
              <a:gd name="connsiteX910" fmla="*/ 7467599 w 7467599"/>
              <a:gd name="connsiteY910" fmla="*/ 810414 h 6858000"/>
              <a:gd name="connsiteX911" fmla="*/ 7467599 w 7467599"/>
              <a:gd name="connsiteY911" fmla="*/ 916439 h 6858000"/>
              <a:gd name="connsiteX912" fmla="*/ 7426229 w 7467599"/>
              <a:gd name="connsiteY912" fmla="*/ 982925 h 6858000"/>
              <a:gd name="connsiteX913" fmla="*/ 6665083 w 7467599"/>
              <a:gd name="connsiteY913" fmla="*/ 1469889 h 6858000"/>
              <a:gd name="connsiteX914" fmla="*/ 6199335 w 7467599"/>
              <a:gd name="connsiteY914" fmla="*/ 1721439 h 6858000"/>
              <a:gd name="connsiteX915" fmla="*/ 6367512 w 7467599"/>
              <a:gd name="connsiteY915" fmla="*/ 1780406 h 6858000"/>
              <a:gd name="connsiteX916" fmla="*/ 7046837 w 7467599"/>
              <a:gd name="connsiteY916" fmla="*/ 1944400 h 6858000"/>
              <a:gd name="connsiteX917" fmla="*/ 7058765 w 7467599"/>
              <a:gd name="connsiteY917" fmla="*/ 1931422 h 6858000"/>
              <a:gd name="connsiteX918" fmla="*/ 7407587 w 7467599"/>
              <a:gd name="connsiteY918" fmla="*/ 1574357 h 6858000"/>
              <a:gd name="connsiteX919" fmla="*/ 7467599 w 7467599"/>
              <a:gd name="connsiteY919" fmla="*/ 1537429 h 6858000"/>
              <a:gd name="connsiteX920" fmla="*/ 7467599 w 7467599"/>
              <a:gd name="connsiteY920" fmla="*/ 1589108 h 6858000"/>
              <a:gd name="connsiteX921" fmla="*/ 7387704 w 7467599"/>
              <a:gd name="connsiteY921" fmla="*/ 1640352 h 6858000"/>
              <a:gd name="connsiteX922" fmla="*/ 7124802 w 7467599"/>
              <a:gd name="connsiteY922" fmla="*/ 1900149 h 6858000"/>
              <a:gd name="connsiteX923" fmla="*/ 7221925 w 7467599"/>
              <a:gd name="connsiteY923" fmla="*/ 1822808 h 6858000"/>
              <a:gd name="connsiteX924" fmla="*/ 7331462 w 7467599"/>
              <a:gd name="connsiteY924" fmla="*/ 1735914 h 6858000"/>
              <a:gd name="connsiteX925" fmla="*/ 7426415 w 7467599"/>
              <a:gd name="connsiteY925" fmla="*/ 1678902 h 6858000"/>
              <a:gd name="connsiteX926" fmla="*/ 7467599 w 7467599"/>
              <a:gd name="connsiteY926" fmla="*/ 1655121 h 6858000"/>
              <a:gd name="connsiteX927" fmla="*/ 7467599 w 7467599"/>
              <a:gd name="connsiteY927" fmla="*/ 1686869 h 6858000"/>
              <a:gd name="connsiteX928" fmla="*/ 7439371 w 7467599"/>
              <a:gd name="connsiteY928" fmla="*/ 1703058 h 6858000"/>
              <a:gd name="connsiteX929" fmla="*/ 7346196 w 7467599"/>
              <a:gd name="connsiteY929" fmla="*/ 1758893 h 6858000"/>
              <a:gd name="connsiteX930" fmla="*/ 7239220 w 7467599"/>
              <a:gd name="connsiteY930" fmla="*/ 1844299 h 6858000"/>
              <a:gd name="connsiteX931" fmla="*/ 7162203 w 7467599"/>
              <a:gd name="connsiteY931" fmla="*/ 1907617 h 6858000"/>
              <a:gd name="connsiteX932" fmla="*/ 7429174 w 7467599"/>
              <a:gd name="connsiteY932" fmla="*/ 1786372 h 6858000"/>
              <a:gd name="connsiteX933" fmla="*/ 7467599 w 7467599"/>
              <a:gd name="connsiteY933" fmla="*/ 1759693 h 6858000"/>
              <a:gd name="connsiteX934" fmla="*/ 7467599 w 7467599"/>
              <a:gd name="connsiteY934" fmla="*/ 1809459 h 6858000"/>
              <a:gd name="connsiteX935" fmla="*/ 7396961 w 7467599"/>
              <a:gd name="connsiteY935" fmla="*/ 1857561 h 6858000"/>
              <a:gd name="connsiteX936" fmla="*/ 7171548 w 7467599"/>
              <a:gd name="connsiteY936" fmla="*/ 1963079 h 6858000"/>
              <a:gd name="connsiteX937" fmla="*/ 7467599 w 7467599"/>
              <a:gd name="connsiteY937" fmla="*/ 1990579 h 6858000"/>
              <a:gd name="connsiteX938" fmla="*/ 7467599 w 7467599"/>
              <a:gd name="connsiteY938" fmla="*/ 2065582 h 6858000"/>
              <a:gd name="connsiteX939" fmla="*/ 7429517 w 7467599"/>
              <a:gd name="connsiteY939" fmla="*/ 2063926 h 6858000"/>
              <a:gd name="connsiteX940" fmla="*/ 7467599 w 7467599"/>
              <a:gd name="connsiteY940" fmla="*/ 2085104 h 6858000"/>
              <a:gd name="connsiteX941" fmla="*/ 7467599 w 7467599"/>
              <a:gd name="connsiteY941" fmla="*/ 2178471 h 6858000"/>
              <a:gd name="connsiteX942" fmla="*/ 7360954 w 7467599"/>
              <a:gd name="connsiteY942" fmla="*/ 2122457 h 6858000"/>
              <a:gd name="connsiteX943" fmla="*/ 7467599 w 7467599"/>
              <a:gd name="connsiteY943" fmla="*/ 2196158 h 6858000"/>
              <a:gd name="connsiteX944" fmla="*/ 7467599 w 7467599"/>
              <a:gd name="connsiteY944" fmla="*/ 2230374 h 6858000"/>
              <a:gd name="connsiteX945" fmla="*/ 7316836 w 7467599"/>
              <a:gd name="connsiteY945" fmla="*/ 2126309 h 6858000"/>
              <a:gd name="connsiteX946" fmla="*/ 7450049 w 7467599"/>
              <a:gd name="connsiteY946" fmla="*/ 2262541 h 6858000"/>
              <a:gd name="connsiteX947" fmla="*/ 7467599 w 7467599"/>
              <a:gd name="connsiteY947" fmla="*/ 2275857 h 6858000"/>
              <a:gd name="connsiteX948" fmla="*/ 7467599 w 7467599"/>
              <a:gd name="connsiteY948" fmla="*/ 2377131 h 6858000"/>
              <a:gd name="connsiteX949" fmla="*/ 7431400 w 7467599"/>
              <a:gd name="connsiteY949" fmla="*/ 2349925 h 6858000"/>
              <a:gd name="connsiteX950" fmla="*/ 7205763 w 7467599"/>
              <a:gd name="connsiteY950" fmla="*/ 2041945 h 6858000"/>
              <a:gd name="connsiteX951" fmla="*/ 6837366 w 7467599"/>
              <a:gd name="connsiteY951" fmla="*/ 1984479 h 6858000"/>
              <a:gd name="connsiteX952" fmla="*/ 7263596 w 7467599"/>
              <a:gd name="connsiteY952" fmla="*/ 3153822 h 6858000"/>
              <a:gd name="connsiteX953" fmla="*/ 7202157 w 7467599"/>
              <a:gd name="connsiteY953" fmla="*/ 3203134 h 6858000"/>
              <a:gd name="connsiteX954" fmla="*/ 6716029 w 7467599"/>
              <a:gd name="connsiteY954" fmla="*/ 1973028 h 6858000"/>
              <a:gd name="connsiteX955" fmla="*/ 6722353 w 7467599"/>
              <a:gd name="connsiteY955" fmla="*/ 1959605 h 6858000"/>
              <a:gd name="connsiteX956" fmla="*/ 6326250 w 7467599"/>
              <a:gd name="connsiteY956" fmla="*/ 1850495 h 6858000"/>
              <a:gd name="connsiteX957" fmla="*/ 5665559 w 7467599"/>
              <a:gd name="connsiteY957" fmla="*/ 1586232 h 6858000"/>
              <a:gd name="connsiteX958" fmla="*/ 5776298 w 7467599"/>
              <a:gd name="connsiteY958" fmla="*/ 1913175 h 6858000"/>
              <a:gd name="connsiteX959" fmla="*/ 5783413 w 7467599"/>
              <a:gd name="connsiteY959" fmla="*/ 1920694 h 6858000"/>
              <a:gd name="connsiteX960" fmla="*/ 5794507 w 7467599"/>
              <a:gd name="connsiteY960" fmla="*/ 1911226 h 6858000"/>
              <a:gd name="connsiteX961" fmla="*/ 6534534 w 7467599"/>
              <a:gd name="connsiteY961" fmla="*/ 2442781 h 6858000"/>
              <a:gd name="connsiteX962" fmla="*/ 6487262 w 7467599"/>
              <a:gd name="connsiteY962" fmla="*/ 2510325 h 6858000"/>
              <a:gd name="connsiteX963" fmla="*/ 5846894 w 7467599"/>
              <a:gd name="connsiteY963" fmla="*/ 2105302 h 6858000"/>
              <a:gd name="connsiteX964" fmla="*/ 5711336 w 7467599"/>
              <a:gd name="connsiteY964" fmla="*/ 2805672 h 6858000"/>
              <a:gd name="connsiteX965" fmla="*/ 5482430 w 7467599"/>
              <a:gd name="connsiteY965" fmla="*/ 3151701 h 6858000"/>
              <a:gd name="connsiteX966" fmla="*/ 5472081 w 7467599"/>
              <a:gd name="connsiteY966" fmla="*/ 3135084 h 6858000"/>
              <a:gd name="connsiteX967" fmla="*/ 5657481 w 7467599"/>
              <a:gd name="connsiteY967" fmla="*/ 2155807 h 6858000"/>
              <a:gd name="connsiteX968" fmla="*/ 5714859 w 7467599"/>
              <a:gd name="connsiteY968" fmla="*/ 1962486 h 6858000"/>
              <a:gd name="connsiteX969" fmla="*/ 5715008 w 7467599"/>
              <a:gd name="connsiteY969" fmla="*/ 1960615 h 6858000"/>
              <a:gd name="connsiteX970" fmla="*/ 5715514 w 7467599"/>
              <a:gd name="connsiteY970" fmla="*/ 1951821 h 6858000"/>
              <a:gd name="connsiteX971" fmla="*/ 5589840 w 7467599"/>
              <a:gd name="connsiteY971" fmla="*/ 1556749 h 6858000"/>
              <a:gd name="connsiteX972" fmla="*/ 5590660 w 7467599"/>
              <a:gd name="connsiteY972" fmla="*/ 1548729 h 6858000"/>
              <a:gd name="connsiteX973" fmla="*/ 4801757 w 7467599"/>
              <a:gd name="connsiteY973" fmla="*/ 1071804 h 6858000"/>
              <a:gd name="connsiteX974" fmla="*/ 5034288 w 7467599"/>
              <a:gd name="connsiteY974" fmla="*/ 1585512 h 6858000"/>
              <a:gd name="connsiteX975" fmla="*/ 5216991 w 7467599"/>
              <a:gd name="connsiteY975" fmla="*/ 2432858 h 6858000"/>
              <a:gd name="connsiteX976" fmla="*/ 5163323 w 7467599"/>
              <a:gd name="connsiteY976" fmla="*/ 2495762 h 6858000"/>
              <a:gd name="connsiteX977" fmla="*/ 4863045 w 7467599"/>
              <a:gd name="connsiteY977" fmla="*/ 1872898 h 6858000"/>
              <a:gd name="connsiteX978" fmla="*/ 4738409 w 7467599"/>
              <a:gd name="connsiteY978" fmla="*/ 1288346 h 6858000"/>
              <a:gd name="connsiteX979" fmla="*/ 4594174 w 7467599"/>
              <a:gd name="connsiteY979" fmla="*/ 1540820 h 6858000"/>
              <a:gd name="connsiteX980" fmla="*/ 4466689 w 7467599"/>
              <a:gd name="connsiteY980" fmla="*/ 1688355 h 6858000"/>
              <a:gd name="connsiteX981" fmla="*/ 4453356 w 7467599"/>
              <a:gd name="connsiteY981" fmla="*/ 1683354 h 6858000"/>
              <a:gd name="connsiteX982" fmla="*/ 4550464 w 7467599"/>
              <a:gd name="connsiteY982" fmla="*/ 1336896 h 6858000"/>
              <a:gd name="connsiteX983" fmla="*/ 4754248 w 7467599"/>
              <a:gd name="connsiteY983" fmla="*/ 1173376 h 6858000"/>
              <a:gd name="connsiteX984" fmla="*/ 4757880 w 7467599"/>
              <a:gd name="connsiteY984" fmla="*/ 1167830 h 6858000"/>
              <a:gd name="connsiteX985" fmla="*/ 4714236 w 7467599"/>
              <a:gd name="connsiteY985" fmla="*/ 1015438 h 6858000"/>
              <a:gd name="connsiteX986" fmla="*/ 4715057 w 7467599"/>
              <a:gd name="connsiteY986" fmla="*/ 1007420 h 6858000"/>
              <a:gd name="connsiteX987" fmla="*/ 4472704 w 7467599"/>
              <a:gd name="connsiteY987" fmla="*/ 808882 h 6858000"/>
              <a:gd name="connsiteX988" fmla="*/ 4249206 w 7467599"/>
              <a:gd name="connsiteY988" fmla="*/ 597733 h 6858000"/>
              <a:gd name="connsiteX989" fmla="*/ 4243111 w 7467599"/>
              <a:gd name="connsiteY989" fmla="*/ 1795211 h 6858000"/>
              <a:gd name="connsiteX990" fmla="*/ 4188125 w 7467599"/>
              <a:gd name="connsiteY990" fmla="*/ 1841464 h 6858000"/>
              <a:gd name="connsiteX991" fmla="*/ 4168990 w 7467599"/>
              <a:gd name="connsiteY991" fmla="*/ 572788 h 6858000"/>
              <a:gd name="connsiteX992" fmla="*/ 4178589 w 7467599"/>
              <a:gd name="connsiteY992" fmla="*/ 560750 h 6858000"/>
              <a:gd name="connsiteX993" fmla="*/ 4194701 w 7467599"/>
              <a:gd name="connsiteY993" fmla="*/ 542471 h 6858000"/>
              <a:gd name="connsiteX994" fmla="*/ 3937327 w 7467599"/>
              <a:gd name="connsiteY994" fmla="*/ 250903 h 6858000"/>
              <a:gd name="connsiteX995" fmla="*/ 3633357 w 7467599"/>
              <a:gd name="connsiteY995" fmla="*/ 0 h 6858000"/>
              <a:gd name="connsiteX996" fmla="*/ 3681091 w 7467599"/>
              <a:gd name="connsiteY996" fmla="*/ 0 h 6858000"/>
              <a:gd name="connsiteX997" fmla="*/ 3667682 w 7467599"/>
              <a:gd name="connsiteY997" fmla="*/ 30495 h 6858000"/>
              <a:gd name="connsiteX998" fmla="*/ 3615487 w 7467599"/>
              <a:gd name="connsiteY998" fmla="*/ 306259 h 6858000"/>
              <a:gd name="connsiteX999" fmla="*/ 3749446 w 7467599"/>
              <a:gd name="connsiteY999" fmla="*/ 727373 h 6858000"/>
              <a:gd name="connsiteX1000" fmla="*/ 3729680 w 7467599"/>
              <a:gd name="connsiteY1000" fmla="*/ 1611960 h 6858000"/>
              <a:gd name="connsiteX1001" fmla="*/ 3671599 w 7467599"/>
              <a:gd name="connsiteY1001" fmla="*/ 1663986 h 6858000"/>
              <a:gd name="connsiteX1002" fmla="*/ 3514480 w 7467599"/>
              <a:gd name="connsiteY1002" fmla="*/ 368438 h 6858000"/>
              <a:gd name="connsiteX1003" fmla="*/ 2943739 w 7467599"/>
              <a:gd name="connsiteY1003" fmla="*/ 942511 h 6858000"/>
              <a:gd name="connsiteX1004" fmla="*/ 2913452 w 7467599"/>
              <a:gd name="connsiteY1004" fmla="*/ 942567 h 6858000"/>
              <a:gd name="connsiteX1005" fmla="*/ 3185248 w 7467599"/>
              <a:gd name="connsiteY1005" fmla="*/ 489150 h 6858000"/>
              <a:gd name="connsiteX1006" fmla="*/ 3531781 w 7467599"/>
              <a:gd name="connsiteY1006" fmla="*/ 301724 h 6858000"/>
              <a:gd name="connsiteX1007" fmla="*/ 3531511 w 7467599"/>
              <a:gd name="connsiteY1007" fmla="*/ 276498 h 6858000"/>
              <a:gd name="connsiteX1008" fmla="*/ 3590824 w 7467599"/>
              <a:gd name="connsiteY1008" fmla="*/ 89075 h 6858000"/>
              <a:gd name="connsiteX1009" fmla="*/ 2772987 w 7467599"/>
              <a:gd name="connsiteY1009" fmla="*/ 0 h 6858000"/>
              <a:gd name="connsiteX1010" fmla="*/ 2836520 w 7467599"/>
              <a:gd name="connsiteY1010" fmla="*/ 0 h 6858000"/>
              <a:gd name="connsiteX1011" fmla="*/ 2822341 w 7467599"/>
              <a:gd name="connsiteY1011" fmla="*/ 68966 h 6858000"/>
              <a:gd name="connsiteX1012" fmla="*/ 2764452 w 7467599"/>
              <a:gd name="connsiteY1012" fmla="*/ 535687 h 6858000"/>
              <a:gd name="connsiteX1013" fmla="*/ 2805108 w 7467599"/>
              <a:gd name="connsiteY1013" fmla="*/ 380358 h 6858000"/>
              <a:gd name="connsiteX1014" fmla="*/ 2861538 w 7467599"/>
              <a:gd name="connsiteY1014" fmla="*/ 184712 h 6858000"/>
              <a:gd name="connsiteX1015" fmla="*/ 2897391 w 7467599"/>
              <a:gd name="connsiteY1015" fmla="*/ 87864 h 6858000"/>
              <a:gd name="connsiteX1016" fmla="*/ 2929803 w 7467599"/>
              <a:gd name="connsiteY1016" fmla="*/ 0 h 6858000"/>
              <a:gd name="connsiteX1017" fmla="*/ 2959585 w 7467599"/>
              <a:gd name="connsiteY1017" fmla="*/ 0 h 6858000"/>
              <a:gd name="connsiteX1018" fmla="*/ 2923513 w 7467599"/>
              <a:gd name="connsiteY1018" fmla="*/ 97640 h 6858000"/>
              <a:gd name="connsiteX1019" fmla="*/ 2888123 w 7467599"/>
              <a:gd name="connsiteY1019" fmla="*/ 193392 h 6858000"/>
              <a:gd name="connsiteX1020" fmla="*/ 2832612 w 7467599"/>
              <a:gd name="connsiteY1020" fmla="*/ 386853 h 6858000"/>
              <a:gd name="connsiteX1021" fmla="*/ 2792885 w 7467599"/>
              <a:gd name="connsiteY1021" fmla="*/ 539999 h 6858000"/>
              <a:gd name="connsiteX1022" fmla="*/ 2979803 w 7467599"/>
              <a:gd name="connsiteY1022" fmla="*/ 152292 h 6858000"/>
              <a:gd name="connsiteX1023" fmla="*/ 3032574 w 7467599"/>
              <a:gd name="connsiteY1023" fmla="*/ 0 h 6858000"/>
              <a:gd name="connsiteX1024" fmla="*/ 3112928 w 7467599"/>
              <a:gd name="connsiteY1024" fmla="*/ 0 h 6858000"/>
              <a:gd name="connsiteX1025" fmla="*/ 3097359 w 7467599"/>
              <a:gd name="connsiteY1025" fmla="*/ 65656 h 6858000"/>
              <a:gd name="connsiteX1026" fmla="*/ 2764524 w 7467599"/>
              <a:gd name="connsiteY1026" fmla="*/ 763628 h 6858000"/>
              <a:gd name="connsiteX1027" fmla="*/ 2695598 w 7467599"/>
              <a:gd name="connsiteY1027" fmla="*/ 774360 h 6858000"/>
              <a:gd name="connsiteX1028" fmla="*/ 2763419 w 7467599"/>
              <a:gd name="connsiteY1028" fmla="*/ 37416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Lst>
            <a:rect l="l" t="t" r="r" b="b"/>
            <a:pathLst>
              <a:path w="7467599" h="6858000">
                <a:moveTo>
                  <a:pt x="2667921" y="6658238"/>
                </a:moveTo>
                <a:cubicBezTo>
                  <a:pt x="2741849" y="6681109"/>
                  <a:pt x="2815305" y="6707100"/>
                  <a:pt x="2886936" y="6732821"/>
                </a:cubicBezTo>
                <a:cubicBezTo>
                  <a:pt x="2999088" y="6773078"/>
                  <a:pt x="3114265" y="6813801"/>
                  <a:pt x="3231361" y="6842006"/>
                </a:cubicBezTo>
                <a:cubicBezTo>
                  <a:pt x="3101492" y="6763794"/>
                  <a:pt x="2930759" y="6705586"/>
                  <a:pt x="2788054" y="6674734"/>
                </a:cubicBezTo>
                <a:close/>
                <a:moveTo>
                  <a:pt x="5203742" y="6515312"/>
                </a:moveTo>
                <a:lnTo>
                  <a:pt x="5029400" y="6525103"/>
                </a:lnTo>
                <a:cubicBezTo>
                  <a:pt x="4971893" y="6528458"/>
                  <a:pt x="4912568" y="6531530"/>
                  <a:pt x="4853626" y="6532104"/>
                </a:cubicBezTo>
                <a:cubicBezTo>
                  <a:pt x="4802145" y="6532538"/>
                  <a:pt x="4750441" y="6530381"/>
                  <a:pt x="4699941" y="6528403"/>
                </a:cubicBezTo>
                <a:cubicBezTo>
                  <a:pt x="4558842" y="6523421"/>
                  <a:pt x="4412805" y="6518329"/>
                  <a:pt x="4277506" y="6560369"/>
                </a:cubicBezTo>
                <a:cubicBezTo>
                  <a:pt x="4250163" y="6568983"/>
                  <a:pt x="4223743" y="6579668"/>
                  <a:pt x="4197737" y="6591702"/>
                </a:cubicBezTo>
                <a:cubicBezTo>
                  <a:pt x="4251994" y="6597451"/>
                  <a:pt x="4307232" y="6600803"/>
                  <a:pt x="4363149" y="6599765"/>
                </a:cubicBezTo>
                <a:cubicBezTo>
                  <a:pt x="4503995" y="6598297"/>
                  <a:pt x="4647411" y="6576077"/>
                  <a:pt x="4788074" y="6563693"/>
                </a:cubicBezTo>
                <a:cubicBezTo>
                  <a:pt x="4901658" y="6554204"/>
                  <a:pt x="5174285" y="6537707"/>
                  <a:pt x="5203742" y="6515312"/>
                </a:cubicBezTo>
                <a:close/>
                <a:moveTo>
                  <a:pt x="4626819" y="6459370"/>
                </a:moveTo>
                <a:cubicBezTo>
                  <a:pt x="4500999" y="6463303"/>
                  <a:pt x="4373877" y="6481291"/>
                  <a:pt x="4275355" y="6529929"/>
                </a:cubicBezTo>
                <a:cubicBezTo>
                  <a:pt x="4413682" y="6488352"/>
                  <a:pt x="4559718" y="6493450"/>
                  <a:pt x="4701429" y="6498517"/>
                </a:cubicBezTo>
                <a:cubicBezTo>
                  <a:pt x="4751919" y="6500495"/>
                  <a:pt x="4803722" y="6502029"/>
                  <a:pt x="4853906" y="6502035"/>
                </a:cubicBezTo>
                <a:cubicBezTo>
                  <a:pt x="4912139" y="6501999"/>
                  <a:pt x="4970958" y="6498204"/>
                  <a:pt x="5028370" y="6495471"/>
                </a:cubicBezTo>
                <a:lnTo>
                  <a:pt x="5128378" y="6489665"/>
                </a:lnTo>
                <a:cubicBezTo>
                  <a:pt x="5091357" y="6484629"/>
                  <a:pt x="5039623" y="6478620"/>
                  <a:pt x="4970461" y="6473140"/>
                </a:cubicBezTo>
                <a:cubicBezTo>
                  <a:pt x="4877152" y="6465560"/>
                  <a:pt x="4752637" y="6455438"/>
                  <a:pt x="4626819" y="6459370"/>
                </a:cubicBezTo>
                <a:close/>
                <a:moveTo>
                  <a:pt x="2530214" y="5911918"/>
                </a:moveTo>
                <a:cubicBezTo>
                  <a:pt x="2550244" y="5934852"/>
                  <a:pt x="2569661" y="5957691"/>
                  <a:pt x="2588188" y="5982309"/>
                </a:cubicBezTo>
                <a:cubicBezTo>
                  <a:pt x="2689352" y="6114421"/>
                  <a:pt x="2759540" y="6266763"/>
                  <a:pt x="2856495" y="6402069"/>
                </a:cubicBezTo>
                <a:cubicBezTo>
                  <a:pt x="2970768" y="6561808"/>
                  <a:pt x="3124802" y="6676399"/>
                  <a:pt x="3266461" y="6807025"/>
                </a:cubicBezTo>
                <a:cubicBezTo>
                  <a:pt x="3238302" y="6748256"/>
                  <a:pt x="3192772" y="6697712"/>
                  <a:pt x="3147563" y="6649139"/>
                </a:cubicBezTo>
                <a:lnTo>
                  <a:pt x="3135273" y="6636358"/>
                </a:lnTo>
                <a:cubicBezTo>
                  <a:pt x="3024129" y="6516822"/>
                  <a:pt x="2920859" y="6386311"/>
                  <a:pt x="2820649" y="6260110"/>
                </a:cubicBezTo>
                <a:cubicBezTo>
                  <a:pt x="2728366" y="6142819"/>
                  <a:pt x="2632641" y="6023723"/>
                  <a:pt x="2530214" y="5911918"/>
                </a:cubicBezTo>
                <a:close/>
                <a:moveTo>
                  <a:pt x="4354454" y="5884754"/>
                </a:moveTo>
                <a:cubicBezTo>
                  <a:pt x="4218233" y="6070158"/>
                  <a:pt x="4063531" y="6315508"/>
                  <a:pt x="4100787" y="6496752"/>
                </a:cubicBezTo>
                <a:cubicBezTo>
                  <a:pt x="4147317" y="6270055"/>
                  <a:pt x="4250830" y="6063621"/>
                  <a:pt x="4354454" y="5884754"/>
                </a:cubicBezTo>
                <a:close/>
                <a:moveTo>
                  <a:pt x="4389404" y="5883072"/>
                </a:moveTo>
                <a:cubicBezTo>
                  <a:pt x="4285369" y="6060592"/>
                  <a:pt x="4179243" y="6267900"/>
                  <a:pt x="4130799" y="6494950"/>
                </a:cubicBezTo>
                <a:cubicBezTo>
                  <a:pt x="4247398" y="6300136"/>
                  <a:pt x="4345144" y="6103069"/>
                  <a:pt x="4389404" y="5883072"/>
                </a:cubicBezTo>
                <a:close/>
                <a:moveTo>
                  <a:pt x="4399539" y="5825040"/>
                </a:moveTo>
                <a:cubicBezTo>
                  <a:pt x="4398741" y="5826205"/>
                  <a:pt x="4397946" y="5827360"/>
                  <a:pt x="4396445" y="5829053"/>
                </a:cubicBezTo>
                <a:lnTo>
                  <a:pt x="4398866" y="5829425"/>
                </a:lnTo>
                <a:close/>
                <a:moveTo>
                  <a:pt x="815031" y="5642928"/>
                </a:moveTo>
                <a:cubicBezTo>
                  <a:pt x="819903" y="5659969"/>
                  <a:pt x="825263" y="5677449"/>
                  <a:pt x="831061" y="5694454"/>
                </a:cubicBezTo>
                <a:cubicBezTo>
                  <a:pt x="906721" y="5909386"/>
                  <a:pt x="1006818" y="6118228"/>
                  <a:pt x="1103869" y="6320663"/>
                </a:cubicBezTo>
                <a:cubicBezTo>
                  <a:pt x="1144006" y="6404290"/>
                  <a:pt x="1184181" y="6488842"/>
                  <a:pt x="1223015" y="6574846"/>
                </a:cubicBezTo>
                <a:cubicBezTo>
                  <a:pt x="1170273" y="6327329"/>
                  <a:pt x="1068617" y="5718484"/>
                  <a:pt x="815031" y="5642928"/>
                </a:cubicBezTo>
                <a:close/>
                <a:moveTo>
                  <a:pt x="5373323" y="5591852"/>
                </a:moveTo>
                <a:cubicBezTo>
                  <a:pt x="5220281" y="5593954"/>
                  <a:pt x="5067313" y="5611746"/>
                  <a:pt x="4920847" y="5630119"/>
                </a:cubicBezTo>
                <a:cubicBezTo>
                  <a:pt x="4886326" y="5634568"/>
                  <a:pt x="4853055" y="5639754"/>
                  <a:pt x="4819457" y="5650510"/>
                </a:cubicBezTo>
                <a:cubicBezTo>
                  <a:pt x="4825662" y="5662642"/>
                  <a:pt x="4905356" y="5633895"/>
                  <a:pt x="4957247" y="5629828"/>
                </a:cubicBezTo>
                <a:cubicBezTo>
                  <a:pt x="5244940" y="5609845"/>
                  <a:pt x="5548288" y="5655720"/>
                  <a:pt x="5833445" y="5601337"/>
                </a:cubicBezTo>
                <a:cubicBezTo>
                  <a:pt x="5749532" y="5611321"/>
                  <a:pt x="5662236" y="5605065"/>
                  <a:pt x="5577303" y="5598847"/>
                </a:cubicBezTo>
                <a:cubicBezTo>
                  <a:pt x="5560135" y="5597562"/>
                  <a:pt x="5542970" y="5596280"/>
                  <a:pt x="5526152" y="5595539"/>
                </a:cubicBezTo>
                <a:cubicBezTo>
                  <a:pt x="5475358" y="5592194"/>
                  <a:pt x="5424336" y="5591152"/>
                  <a:pt x="5373323" y="5591852"/>
                </a:cubicBezTo>
                <a:close/>
                <a:moveTo>
                  <a:pt x="2291506" y="5541548"/>
                </a:moveTo>
                <a:cubicBezTo>
                  <a:pt x="2376495" y="5613517"/>
                  <a:pt x="2456985" y="5690562"/>
                  <a:pt x="2535245" y="5765985"/>
                </a:cubicBezTo>
                <a:cubicBezTo>
                  <a:pt x="2701512" y="5926010"/>
                  <a:pt x="2873766" y="6091445"/>
                  <a:pt x="3017082" y="6279980"/>
                </a:cubicBezTo>
                <a:cubicBezTo>
                  <a:pt x="3123239" y="6419905"/>
                  <a:pt x="3212671" y="6571994"/>
                  <a:pt x="3284540" y="6733560"/>
                </a:cubicBezTo>
                <a:cubicBezTo>
                  <a:pt x="3285554" y="6694639"/>
                  <a:pt x="3286147" y="6654374"/>
                  <a:pt x="3274833" y="6610993"/>
                </a:cubicBezTo>
                <a:cubicBezTo>
                  <a:pt x="3233739" y="6454784"/>
                  <a:pt x="3091101" y="6314397"/>
                  <a:pt x="2990753" y="6197148"/>
                </a:cubicBezTo>
                <a:cubicBezTo>
                  <a:pt x="2852174" y="6034314"/>
                  <a:pt x="2706674" y="5876188"/>
                  <a:pt x="2547499" y="5734551"/>
                </a:cubicBezTo>
                <a:cubicBezTo>
                  <a:pt x="2506008" y="5698079"/>
                  <a:pt x="2374409" y="5590772"/>
                  <a:pt x="2291506" y="5541548"/>
                </a:cubicBezTo>
                <a:close/>
                <a:moveTo>
                  <a:pt x="5494263" y="5525300"/>
                </a:moveTo>
                <a:cubicBezTo>
                  <a:pt x="5447354" y="5524070"/>
                  <a:pt x="5402062" y="5525064"/>
                  <a:pt x="5361753" y="5525937"/>
                </a:cubicBezTo>
                <a:cubicBezTo>
                  <a:pt x="5251237" y="5528402"/>
                  <a:pt x="5151940" y="5531370"/>
                  <a:pt x="5054213" y="5550189"/>
                </a:cubicBezTo>
                <a:cubicBezTo>
                  <a:pt x="4989616" y="5562376"/>
                  <a:pt x="4930093" y="5581286"/>
                  <a:pt x="4877302" y="5605852"/>
                </a:cubicBezTo>
                <a:cubicBezTo>
                  <a:pt x="4890584" y="5603489"/>
                  <a:pt x="4903655" y="5602024"/>
                  <a:pt x="4917283" y="5600203"/>
                </a:cubicBezTo>
                <a:cubicBezTo>
                  <a:pt x="5113674" y="5575001"/>
                  <a:pt x="5322324" y="5551921"/>
                  <a:pt x="5528398" y="5564971"/>
                </a:cubicBezTo>
                <a:lnTo>
                  <a:pt x="5579896" y="5568822"/>
                </a:lnTo>
                <a:cubicBezTo>
                  <a:pt x="5656530" y="5574228"/>
                  <a:pt x="5734960" y="5580014"/>
                  <a:pt x="5809544" y="5573703"/>
                </a:cubicBezTo>
                <a:cubicBezTo>
                  <a:pt x="5779977" y="5568851"/>
                  <a:pt x="5750820" y="5562210"/>
                  <a:pt x="5721660" y="5555562"/>
                </a:cubicBezTo>
                <a:cubicBezTo>
                  <a:pt x="5693402" y="5549116"/>
                  <a:pt x="5665144" y="5542665"/>
                  <a:pt x="5636476" y="5538004"/>
                </a:cubicBezTo>
                <a:cubicBezTo>
                  <a:pt x="5589700" y="5529982"/>
                  <a:pt x="5541173" y="5526529"/>
                  <a:pt x="5494263" y="5525300"/>
                </a:cubicBezTo>
                <a:close/>
                <a:moveTo>
                  <a:pt x="2222448" y="5523271"/>
                </a:moveTo>
                <a:cubicBezTo>
                  <a:pt x="2222256" y="5524520"/>
                  <a:pt x="2222159" y="5525151"/>
                  <a:pt x="2222571" y="5526491"/>
                </a:cubicBezTo>
                <a:cubicBezTo>
                  <a:pt x="2255689" y="5601397"/>
                  <a:pt x="2319024" y="5661082"/>
                  <a:pt x="2381426" y="5718700"/>
                </a:cubicBezTo>
                <a:lnTo>
                  <a:pt x="2402030" y="5737872"/>
                </a:lnTo>
                <a:cubicBezTo>
                  <a:pt x="2565212" y="5889736"/>
                  <a:pt x="2706427" y="6067705"/>
                  <a:pt x="2842868" y="6240461"/>
                </a:cubicBezTo>
                <a:cubicBezTo>
                  <a:pt x="2942475" y="6366562"/>
                  <a:pt x="3045232" y="6496348"/>
                  <a:pt x="3155869" y="6615176"/>
                </a:cubicBezTo>
                <a:lnTo>
                  <a:pt x="3168159" y="6627949"/>
                </a:lnTo>
                <a:cubicBezTo>
                  <a:pt x="3195286" y="6657095"/>
                  <a:pt x="3223016" y="6686334"/>
                  <a:pt x="3247242" y="6718236"/>
                </a:cubicBezTo>
                <a:cubicBezTo>
                  <a:pt x="3177782" y="6569208"/>
                  <a:pt x="3093386" y="6428779"/>
                  <a:pt x="2994958" y="6299011"/>
                </a:cubicBezTo>
                <a:cubicBezTo>
                  <a:pt x="2853269" y="6112005"/>
                  <a:pt x="2681527" y="5947293"/>
                  <a:pt x="2515769" y="5787985"/>
                </a:cubicBezTo>
                <a:cubicBezTo>
                  <a:pt x="2421774" y="5697975"/>
                  <a:pt x="2325652" y="5605722"/>
                  <a:pt x="2222448" y="5523271"/>
                </a:cubicBezTo>
                <a:close/>
                <a:moveTo>
                  <a:pt x="5380006" y="5458317"/>
                </a:moveTo>
                <a:cubicBezTo>
                  <a:pt x="5254387" y="5456650"/>
                  <a:pt x="5104220" y="5479881"/>
                  <a:pt x="4979974" y="5536349"/>
                </a:cubicBezTo>
                <a:cubicBezTo>
                  <a:pt x="5002586" y="5530319"/>
                  <a:pt x="5025194" y="5524291"/>
                  <a:pt x="5049403" y="5519543"/>
                </a:cubicBezTo>
                <a:cubicBezTo>
                  <a:pt x="5149479" y="5500749"/>
                  <a:pt x="5249884" y="5497081"/>
                  <a:pt x="5362204" y="5494992"/>
                </a:cubicBezTo>
                <a:cubicBezTo>
                  <a:pt x="5444271" y="5493085"/>
                  <a:pt x="5546627" y="5491236"/>
                  <a:pt x="5642875" y="5507848"/>
                </a:cubicBezTo>
                <a:cubicBezTo>
                  <a:pt x="5671890" y="5513052"/>
                  <a:pt x="5700701" y="5519151"/>
                  <a:pt x="5729861" y="5525798"/>
                </a:cubicBezTo>
                <a:cubicBezTo>
                  <a:pt x="5768922" y="5534530"/>
                  <a:pt x="5806741" y="5542536"/>
                  <a:pt x="5844822" y="5547311"/>
                </a:cubicBezTo>
                <a:cubicBezTo>
                  <a:pt x="5697835" y="5490328"/>
                  <a:pt x="5535654" y="5460700"/>
                  <a:pt x="5380006" y="5458317"/>
                </a:cubicBezTo>
                <a:close/>
                <a:moveTo>
                  <a:pt x="2137396" y="5419899"/>
                </a:moveTo>
                <a:cubicBezTo>
                  <a:pt x="2144608" y="5420845"/>
                  <a:pt x="2151958" y="5423413"/>
                  <a:pt x="2155193" y="5424547"/>
                </a:cubicBezTo>
                <a:cubicBezTo>
                  <a:pt x="2515160" y="5537402"/>
                  <a:pt x="2825191" y="5931521"/>
                  <a:pt x="3064627" y="6212316"/>
                </a:cubicBezTo>
                <a:cubicBezTo>
                  <a:pt x="3195881" y="6366340"/>
                  <a:pt x="3321608" y="6507973"/>
                  <a:pt x="3369199" y="6710671"/>
                </a:cubicBezTo>
                <a:cubicBezTo>
                  <a:pt x="3381956" y="6764837"/>
                  <a:pt x="3390818" y="6810078"/>
                  <a:pt x="3405024" y="6854298"/>
                </a:cubicBezTo>
                <a:lnTo>
                  <a:pt x="3406497" y="6857998"/>
                </a:lnTo>
                <a:lnTo>
                  <a:pt x="3174964" y="6857998"/>
                </a:lnTo>
                <a:lnTo>
                  <a:pt x="3036775" y="6816656"/>
                </a:lnTo>
                <a:cubicBezTo>
                  <a:pt x="2983213" y="6798833"/>
                  <a:pt x="2930219" y="6779815"/>
                  <a:pt x="2877679" y="6760867"/>
                </a:cubicBezTo>
                <a:cubicBezTo>
                  <a:pt x="2775438" y="6724697"/>
                  <a:pt x="2671467" y="6687609"/>
                  <a:pt x="2565461" y="6659827"/>
                </a:cubicBezTo>
                <a:cubicBezTo>
                  <a:pt x="2662320" y="6702866"/>
                  <a:pt x="2755516" y="6741496"/>
                  <a:pt x="2858010" y="6784122"/>
                </a:cubicBezTo>
                <a:lnTo>
                  <a:pt x="2881358" y="6793465"/>
                </a:lnTo>
                <a:cubicBezTo>
                  <a:pt x="2927955" y="6812785"/>
                  <a:pt x="2969999" y="6829482"/>
                  <a:pt x="3013509" y="6840638"/>
                </a:cubicBezTo>
                <a:lnTo>
                  <a:pt x="3102131" y="6857999"/>
                </a:lnTo>
                <a:lnTo>
                  <a:pt x="2971695" y="6857999"/>
                </a:lnTo>
                <a:lnTo>
                  <a:pt x="2869680" y="6821149"/>
                </a:lnTo>
                <a:lnTo>
                  <a:pt x="2846333" y="6811799"/>
                </a:lnTo>
                <a:lnTo>
                  <a:pt x="2547413" y="6684601"/>
                </a:lnTo>
                <a:cubicBezTo>
                  <a:pt x="2590611" y="6740237"/>
                  <a:pt x="2720659" y="6805183"/>
                  <a:pt x="2860831" y="6850060"/>
                </a:cubicBezTo>
                <a:lnTo>
                  <a:pt x="2889374" y="6857998"/>
                </a:lnTo>
                <a:lnTo>
                  <a:pt x="2797796" y="6857998"/>
                </a:lnTo>
                <a:lnTo>
                  <a:pt x="2686295" y="6803861"/>
                </a:lnTo>
                <a:cubicBezTo>
                  <a:pt x="2548377" y="6731418"/>
                  <a:pt x="2427624" y="6653264"/>
                  <a:pt x="2364272" y="6610396"/>
                </a:cubicBezTo>
                <a:cubicBezTo>
                  <a:pt x="2350801" y="6601287"/>
                  <a:pt x="2341288" y="6582532"/>
                  <a:pt x="2365787" y="6584365"/>
                </a:cubicBezTo>
                <a:cubicBezTo>
                  <a:pt x="2598186" y="6603983"/>
                  <a:pt x="2836635" y="6624528"/>
                  <a:pt x="3055645" y="6711283"/>
                </a:cubicBezTo>
                <a:cubicBezTo>
                  <a:pt x="3086570" y="6723712"/>
                  <a:pt x="3266792" y="6837187"/>
                  <a:pt x="3220556" y="6799347"/>
                </a:cubicBezTo>
                <a:cubicBezTo>
                  <a:pt x="3106177" y="6704934"/>
                  <a:pt x="2980770" y="6617800"/>
                  <a:pt x="2877427" y="6503934"/>
                </a:cubicBezTo>
                <a:cubicBezTo>
                  <a:pt x="2664948" y="6269558"/>
                  <a:pt x="2532695" y="5972523"/>
                  <a:pt x="2318372" y="5734011"/>
                </a:cubicBezTo>
                <a:cubicBezTo>
                  <a:pt x="2283411" y="5695337"/>
                  <a:pt x="2074976" y="5515396"/>
                  <a:pt x="2120434" y="5424988"/>
                </a:cubicBezTo>
                <a:cubicBezTo>
                  <a:pt x="2123111" y="5419632"/>
                  <a:pt x="2130185" y="5418954"/>
                  <a:pt x="2137396" y="5419899"/>
                </a:cubicBezTo>
                <a:close/>
                <a:moveTo>
                  <a:pt x="2702675" y="5142684"/>
                </a:moveTo>
                <a:cubicBezTo>
                  <a:pt x="2722201" y="5152725"/>
                  <a:pt x="2741721" y="5162767"/>
                  <a:pt x="2761562" y="5174783"/>
                </a:cubicBezTo>
                <a:cubicBezTo>
                  <a:pt x="2843059" y="5225071"/>
                  <a:pt x="2915371" y="5286770"/>
                  <a:pt x="2995009" y="5357281"/>
                </a:cubicBezTo>
                <a:cubicBezTo>
                  <a:pt x="3053434" y="5408518"/>
                  <a:pt x="3125974" y="5472816"/>
                  <a:pt x="3182762" y="5546863"/>
                </a:cubicBezTo>
                <a:cubicBezTo>
                  <a:pt x="3199759" y="5569331"/>
                  <a:pt x="3216056" y="5592330"/>
                  <a:pt x="3232255" y="5615961"/>
                </a:cubicBezTo>
                <a:cubicBezTo>
                  <a:pt x="3254063" y="5647485"/>
                  <a:pt x="3275456" y="5677676"/>
                  <a:pt x="3299044" y="5705642"/>
                </a:cubicBezTo>
                <a:cubicBezTo>
                  <a:pt x="3231999" y="5569150"/>
                  <a:pt x="3137330" y="5443166"/>
                  <a:pt x="3030255" y="5341546"/>
                </a:cubicBezTo>
                <a:cubicBezTo>
                  <a:pt x="2943680" y="5259722"/>
                  <a:pt x="2824483" y="5180582"/>
                  <a:pt x="2702675" y="5142684"/>
                </a:cubicBezTo>
                <a:close/>
                <a:moveTo>
                  <a:pt x="2587800" y="5128278"/>
                </a:moveTo>
                <a:cubicBezTo>
                  <a:pt x="2598534" y="5135049"/>
                  <a:pt x="2608563" y="5142350"/>
                  <a:pt x="2619202" y="5149746"/>
                </a:cubicBezTo>
                <a:cubicBezTo>
                  <a:pt x="2771865" y="5257079"/>
                  <a:pt x="2931756" y="5373847"/>
                  <a:pt x="3067358" y="5515717"/>
                </a:cubicBezTo>
                <a:lnTo>
                  <a:pt x="3100879" y="5551608"/>
                </a:lnTo>
                <a:cubicBezTo>
                  <a:pt x="3150962" y="5604773"/>
                  <a:pt x="3202062" y="5659374"/>
                  <a:pt x="3258009" y="5702551"/>
                </a:cubicBezTo>
                <a:cubicBezTo>
                  <a:pt x="3240408" y="5679989"/>
                  <a:pt x="3224207" y="5656366"/>
                  <a:pt x="3208007" y="5632736"/>
                </a:cubicBezTo>
                <a:cubicBezTo>
                  <a:pt x="3192311" y="5609836"/>
                  <a:pt x="3176619" y="5586930"/>
                  <a:pt x="3159526" y="5565087"/>
                </a:cubicBezTo>
                <a:cubicBezTo>
                  <a:pt x="3104263" y="5493188"/>
                  <a:pt x="3032745" y="5430331"/>
                  <a:pt x="2975431" y="5379904"/>
                </a:cubicBezTo>
                <a:cubicBezTo>
                  <a:pt x="2896816" y="5310828"/>
                  <a:pt x="2825715" y="5249322"/>
                  <a:pt x="2745839" y="5200559"/>
                </a:cubicBezTo>
                <a:cubicBezTo>
                  <a:pt x="2693197" y="5168141"/>
                  <a:pt x="2639913" y="5143956"/>
                  <a:pt x="2587800" y="5128278"/>
                </a:cubicBezTo>
                <a:close/>
                <a:moveTo>
                  <a:pt x="2519656" y="5124233"/>
                </a:moveTo>
                <a:cubicBezTo>
                  <a:pt x="2516431" y="5137197"/>
                  <a:pt x="2589909" y="5167040"/>
                  <a:pt x="2628634" y="5197318"/>
                </a:cubicBezTo>
                <a:cubicBezTo>
                  <a:pt x="2841726" y="5367091"/>
                  <a:pt x="3024738" y="5595671"/>
                  <a:pt x="3257477" y="5738345"/>
                </a:cubicBezTo>
                <a:cubicBezTo>
                  <a:pt x="3192737" y="5691903"/>
                  <a:pt x="3135746" y="5631267"/>
                  <a:pt x="3080379" y="5572174"/>
                </a:cubicBezTo>
                <a:cubicBezTo>
                  <a:pt x="3069205" y="5560210"/>
                  <a:pt x="3058032" y="5548247"/>
                  <a:pt x="3046763" y="5536908"/>
                </a:cubicBezTo>
                <a:cubicBezTo>
                  <a:pt x="2913390" y="5396658"/>
                  <a:pt x="2754519" y="5281329"/>
                  <a:pt x="2603064" y="5174181"/>
                </a:cubicBezTo>
                <a:cubicBezTo>
                  <a:pt x="2576219" y="5155330"/>
                  <a:pt x="2549785" y="5137825"/>
                  <a:pt x="2519656" y="5124233"/>
                </a:cubicBezTo>
                <a:close/>
                <a:moveTo>
                  <a:pt x="2408962" y="5050246"/>
                </a:moveTo>
                <a:cubicBezTo>
                  <a:pt x="2852748" y="5121491"/>
                  <a:pt x="3223314" y="5355125"/>
                  <a:pt x="3404286" y="5790959"/>
                </a:cubicBezTo>
                <a:cubicBezTo>
                  <a:pt x="3552164" y="5905246"/>
                  <a:pt x="3675852" y="6044012"/>
                  <a:pt x="3772601" y="6204913"/>
                </a:cubicBezTo>
                <a:cubicBezTo>
                  <a:pt x="3779174" y="6141856"/>
                  <a:pt x="3778096" y="6159666"/>
                  <a:pt x="3789891" y="6015372"/>
                </a:cubicBezTo>
                <a:cubicBezTo>
                  <a:pt x="3811651" y="5749157"/>
                  <a:pt x="3823359" y="5533819"/>
                  <a:pt x="3767437" y="5336275"/>
                </a:cubicBezTo>
                <a:cubicBezTo>
                  <a:pt x="3782677" y="5267180"/>
                  <a:pt x="3851060" y="5351481"/>
                  <a:pt x="3881330" y="5600804"/>
                </a:cubicBezTo>
                <a:cubicBezTo>
                  <a:pt x="3883949" y="5745349"/>
                  <a:pt x="3881435" y="5891029"/>
                  <a:pt x="3870479" y="6039262"/>
                </a:cubicBezTo>
                <a:cubicBezTo>
                  <a:pt x="3851556" y="6291971"/>
                  <a:pt x="3817912" y="6543716"/>
                  <a:pt x="3769841" y="6792600"/>
                </a:cubicBezTo>
                <a:cubicBezTo>
                  <a:pt x="3873329" y="6727745"/>
                  <a:pt x="3967461" y="6639036"/>
                  <a:pt x="4070274" y="6590735"/>
                </a:cubicBezTo>
                <a:cubicBezTo>
                  <a:pt x="4071961" y="6587786"/>
                  <a:pt x="4074354" y="6584312"/>
                  <a:pt x="4076047" y="6581371"/>
                </a:cubicBezTo>
                <a:cubicBezTo>
                  <a:pt x="4070883" y="6578656"/>
                  <a:pt x="4065820" y="6575317"/>
                  <a:pt x="4063785" y="6572441"/>
                </a:cubicBezTo>
                <a:cubicBezTo>
                  <a:pt x="3870245" y="6311498"/>
                  <a:pt x="4269311" y="5858248"/>
                  <a:pt x="4412831" y="5665639"/>
                </a:cubicBezTo>
                <a:cubicBezTo>
                  <a:pt x="4426094" y="5647816"/>
                  <a:pt x="4493109" y="5675384"/>
                  <a:pt x="4492364" y="5696416"/>
                </a:cubicBezTo>
                <a:cubicBezTo>
                  <a:pt x="4483675" y="5983368"/>
                  <a:pt x="4381063" y="6228377"/>
                  <a:pt x="4245448" y="6466405"/>
                </a:cubicBezTo>
                <a:cubicBezTo>
                  <a:pt x="4468389" y="6382070"/>
                  <a:pt x="4790232" y="6424367"/>
                  <a:pt x="4981836" y="6419148"/>
                </a:cubicBezTo>
                <a:cubicBezTo>
                  <a:pt x="5151584" y="6415062"/>
                  <a:pt x="5274588" y="6424957"/>
                  <a:pt x="5385974" y="6563116"/>
                </a:cubicBezTo>
                <a:cubicBezTo>
                  <a:pt x="5395336" y="6574800"/>
                  <a:pt x="5379946" y="6578204"/>
                  <a:pt x="5371880" y="6578254"/>
                </a:cubicBezTo>
                <a:cubicBezTo>
                  <a:pt x="5028341" y="6584519"/>
                  <a:pt x="4686809" y="6642343"/>
                  <a:pt x="4343271" y="6648608"/>
                </a:cubicBezTo>
                <a:cubicBezTo>
                  <a:pt x="4284235" y="6649807"/>
                  <a:pt x="4194083" y="6627657"/>
                  <a:pt x="4135040" y="6641028"/>
                </a:cubicBezTo>
                <a:cubicBezTo>
                  <a:pt x="4134438" y="6640935"/>
                  <a:pt x="4133737" y="6641468"/>
                  <a:pt x="4133127" y="6641375"/>
                </a:cubicBezTo>
                <a:cubicBezTo>
                  <a:pt x="4129911" y="6642158"/>
                  <a:pt x="4126791" y="6642319"/>
                  <a:pt x="4124178" y="6643204"/>
                </a:cubicBezTo>
                <a:cubicBezTo>
                  <a:pt x="4038617" y="6670925"/>
                  <a:pt x="3945079" y="6759768"/>
                  <a:pt x="3851884" y="6824788"/>
                </a:cubicBezTo>
                <a:lnTo>
                  <a:pt x="3794758" y="6857998"/>
                </a:lnTo>
                <a:lnTo>
                  <a:pt x="3669139" y="6857998"/>
                </a:lnTo>
                <a:lnTo>
                  <a:pt x="3692945" y="6745652"/>
                </a:lnTo>
                <a:cubicBezTo>
                  <a:pt x="3720893" y="6600749"/>
                  <a:pt x="3743581" y="6454800"/>
                  <a:pt x="3761101" y="6308216"/>
                </a:cubicBezTo>
                <a:cubicBezTo>
                  <a:pt x="3758968" y="6305964"/>
                  <a:pt x="3756738" y="6304343"/>
                  <a:pt x="3755813" y="6302278"/>
                </a:cubicBezTo>
                <a:cubicBezTo>
                  <a:pt x="3664747" y="6120471"/>
                  <a:pt x="3541236" y="5964433"/>
                  <a:pt x="3387814" y="5837768"/>
                </a:cubicBezTo>
                <a:cubicBezTo>
                  <a:pt x="3383068" y="5836403"/>
                  <a:pt x="3377109" y="5834843"/>
                  <a:pt x="3370745" y="5831943"/>
                </a:cubicBezTo>
                <a:cubicBezTo>
                  <a:pt x="2996598" y="5670157"/>
                  <a:pt x="2736404" y="5310579"/>
                  <a:pt x="2407545" y="5075653"/>
                </a:cubicBezTo>
                <a:cubicBezTo>
                  <a:pt x="2395795" y="5067444"/>
                  <a:pt x="2382933" y="5046255"/>
                  <a:pt x="2408962" y="5050246"/>
                </a:cubicBezTo>
                <a:close/>
                <a:moveTo>
                  <a:pt x="6819893" y="4944364"/>
                </a:moveTo>
                <a:cubicBezTo>
                  <a:pt x="6835785" y="5180994"/>
                  <a:pt x="6877485" y="5476223"/>
                  <a:pt x="7030809" y="5588157"/>
                </a:cubicBezTo>
                <a:cubicBezTo>
                  <a:pt x="6914329" y="5382912"/>
                  <a:pt x="6857696" y="5153179"/>
                  <a:pt x="6819893" y="4944364"/>
                </a:cubicBezTo>
                <a:close/>
                <a:moveTo>
                  <a:pt x="6847007" y="4918599"/>
                </a:moveTo>
                <a:cubicBezTo>
                  <a:pt x="6883562" y="5126676"/>
                  <a:pt x="6938677" y="5358905"/>
                  <a:pt x="7053849" y="5565760"/>
                </a:cubicBezTo>
                <a:cubicBezTo>
                  <a:pt x="7015695" y="5335710"/>
                  <a:pt x="6960765" y="5117152"/>
                  <a:pt x="6847007" y="4918599"/>
                </a:cubicBezTo>
                <a:close/>
                <a:moveTo>
                  <a:pt x="6815753" y="4867303"/>
                </a:moveTo>
                <a:cubicBezTo>
                  <a:pt x="6815901" y="4868748"/>
                  <a:pt x="6816042" y="4870186"/>
                  <a:pt x="6815979" y="4872526"/>
                </a:cubicBezTo>
                <a:lnTo>
                  <a:pt x="6818189" y="4871112"/>
                </a:lnTo>
                <a:close/>
                <a:moveTo>
                  <a:pt x="5843261" y="4866948"/>
                </a:moveTo>
                <a:cubicBezTo>
                  <a:pt x="5797797" y="4867672"/>
                  <a:pt x="5751862" y="4872522"/>
                  <a:pt x="5706824" y="4877568"/>
                </a:cubicBezTo>
                <a:cubicBezTo>
                  <a:pt x="5656878" y="4883457"/>
                  <a:pt x="5604580" y="4889314"/>
                  <a:pt x="5553155" y="4889247"/>
                </a:cubicBezTo>
                <a:cubicBezTo>
                  <a:pt x="5512048" y="4889475"/>
                  <a:pt x="5470861" y="4885932"/>
                  <a:pt x="5431474" y="4882769"/>
                </a:cubicBezTo>
                <a:cubicBezTo>
                  <a:pt x="5403642" y="4880639"/>
                  <a:pt x="5376019" y="4877611"/>
                  <a:pt x="5348332" y="4876924"/>
                </a:cubicBezTo>
                <a:cubicBezTo>
                  <a:pt x="5285204" y="4874377"/>
                  <a:pt x="5220652" y="4878112"/>
                  <a:pt x="5158099" y="4881330"/>
                </a:cubicBezTo>
                <a:cubicBezTo>
                  <a:pt x="5093546" y="4885065"/>
                  <a:pt x="5026630" y="4888772"/>
                  <a:pt x="4960804" y="4885650"/>
                </a:cubicBezTo>
                <a:lnTo>
                  <a:pt x="4942531" y="4885075"/>
                </a:lnTo>
                <a:cubicBezTo>
                  <a:pt x="4923012" y="4883768"/>
                  <a:pt x="4903288" y="4883349"/>
                  <a:pt x="4884261" y="4884027"/>
                </a:cubicBezTo>
                <a:cubicBezTo>
                  <a:pt x="5022539" y="4906717"/>
                  <a:pt x="5161786" y="4927258"/>
                  <a:pt x="5301829" y="4938088"/>
                </a:cubicBezTo>
                <a:cubicBezTo>
                  <a:pt x="5493516" y="4954217"/>
                  <a:pt x="5664760" y="4921336"/>
                  <a:pt x="5843261" y="4866948"/>
                </a:cubicBezTo>
                <a:close/>
                <a:moveTo>
                  <a:pt x="5496614" y="4783657"/>
                </a:moveTo>
                <a:cubicBezTo>
                  <a:pt x="5459011" y="4782731"/>
                  <a:pt x="5420944" y="4783278"/>
                  <a:pt x="5382720" y="4785091"/>
                </a:cubicBezTo>
                <a:cubicBezTo>
                  <a:pt x="5229823" y="4792347"/>
                  <a:pt x="5074425" y="4819883"/>
                  <a:pt x="4936267" y="4854595"/>
                </a:cubicBezTo>
                <a:cubicBezTo>
                  <a:pt x="4939523" y="4854814"/>
                  <a:pt x="4941875" y="4854838"/>
                  <a:pt x="4945130" y="4855057"/>
                </a:cubicBezTo>
                <a:lnTo>
                  <a:pt x="4962853" y="4855986"/>
                </a:lnTo>
                <a:cubicBezTo>
                  <a:pt x="5026878" y="4858722"/>
                  <a:pt x="5093236" y="4855370"/>
                  <a:pt x="5156889" y="4851445"/>
                </a:cubicBezTo>
                <a:cubicBezTo>
                  <a:pt x="5219994" y="4847874"/>
                  <a:pt x="5285456" y="4844334"/>
                  <a:pt x="5350031" y="4846715"/>
                </a:cubicBezTo>
                <a:cubicBezTo>
                  <a:pt x="5378065" y="4847944"/>
                  <a:pt x="5406789" y="4850269"/>
                  <a:pt x="5434968" y="4852935"/>
                </a:cubicBezTo>
                <a:cubicBezTo>
                  <a:pt x="5473807" y="4856456"/>
                  <a:pt x="5514644" y="4859459"/>
                  <a:pt x="5554305" y="4859393"/>
                </a:cubicBezTo>
                <a:cubicBezTo>
                  <a:pt x="5603923" y="4859079"/>
                  <a:pt x="5655323" y="4853023"/>
                  <a:pt x="5704719" y="4847493"/>
                </a:cubicBezTo>
                <a:cubicBezTo>
                  <a:pt x="5741034" y="4843425"/>
                  <a:pt x="5777355" y="4839354"/>
                  <a:pt x="5814164" y="4837270"/>
                </a:cubicBezTo>
                <a:cubicBezTo>
                  <a:pt x="5718049" y="4802463"/>
                  <a:pt x="5609423" y="4786435"/>
                  <a:pt x="5496614" y="4783657"/>
                </a:cubicBezTo>
                <a:close/>
                <a:moveTo>
                  <a:pt x="5132853" y="4275904"/>
                </a:moveTo>
                <a:cubicBezTo>
                  <a:pt x="4801579" y="4300770"/>
                  <a:pt x="4517078" y="4364703"/>
                  <a:pt x="4265465" y="4472742"/>
                </a:cubicBezTo>
                <a:lnTo>
                  <a:pt x="4207213" y="4498508"/>
                </a:lnTo>
                <a:cubicBezTo>
                  <a:pt x="4178258" y="4511659"/>
                  <a:pt x="4148958" y="4524268"/>
                  <a:pt x="4119310" y="4536334"/>
                </a:cubicBezTo>
                <a:cubicBezTo>
                  <a:pt x="4165493" y="4522124"/>
                  <a:pt x="4213473" y="4508296"/>
                  <a:pt x="4241692" y="4502509"/>
                </a:cubicBezTo>
                <a:cubicBezTo>
                  <a:pt x="4351794" y="4481142"/>
                  <a:pt x="4463111" y="4468967"/>
                  <a:pt x="4574826" y="4454994"/>
                </a:cubicBezTo>
                <a:cubicBezTo>
                  <a:pt x="4777932" y="4429326"/>
                  <a:pt x="4929879" y="4317586"/>
                  <a:pt x="5132853" y="4275904"/>
                </a:cubicBezTo>
                <a:close/>
                <a:moveTo>
                  <a:pt x="4890781" y="4220499"/>
                </a:moveTo>
                <a:cubicBezTo>
                  <a:pt x="4690784" y="4228027"/>
                  <a:pt x="4490025" y="4329700"/>
                  <a:pt x="4299287" y="4425819"/>
                </a:cubicBezTo>
                <a:cubicBezTo>
                  <a:pt x="4532056" y="4332127"/>
                  <a:pt x="4792144" y="4273854"/>
                  <a:pt x="5090126" y="4248048"/>
                </a:cubicBezTo>
                <a:cubicBezTo>
                  <a:pt x="5024030" y="4225943"/>
                  <a:pt x="4957447" y="4217991"/>
                  <a:pt x="4890781" y="4220499"/>
                </a:cubicBezTo>
                <a:close/>
                <a:moveTo>
                  <a:pt x="4533693" y="3958602"/>
                </a:moveTo>
                <a:cubicBezTo>
                  <a:pt x="4289277" y="4006086"/>
                  <a:pt x="4044330" y="4060051"/>
                  <a:pt x="3802311" y="4119804"/>
                </a:cubicBezTo>
                <a:cubicBezTo>
                  <a:pt x="4057347" y="4123003"/>
                  <a:pt x="4302093" y="4069940"/>
                  <a:pt x="4533693" y="3958602"/>
                </a:cubicBezTo>
                <a:close/>
                <a:moveTo>
                  <a:pt x="6500812" y="3936722"/>
                </a:moveTo>
                <a:cubicBezTo>
                  <a:pt x="6482627" y="4022695"/>
                  <a:pt x="6470192" y="4110355"/>
                  <a:pt x="6458513" y="4196771"/>
                </a:cubicBezTo>
                <a:cubicBezTo>
                  <a:pt x="6439675" y="4335276"/>
                  <a:pt x="6420715" y="4478465"/>
                  <a:pt x="6374810" y="4613594"/>
                </a:cubicBezTo>
                <a:cubicBezTo>
                  <a:pt x="6363844" y="4645134"/>
                  <a:pt x="6351977" y="4676477"/>
                  <a:pt x="6340108" y="4707830"/>
                </a:cubicBezTo>
                <a:lnTo>
                  <a:pt x="6324948" y="4747418"/>
                </a:lnTo>
                <a:cubicBezTo>
                  <a:pt x="6297722" y="4819250"/>
                  <a:pt x="6274437" y="4892390"/>
                  <a:pt x="6253859" y="4966094"/>
                </a:cubicBezTo>
                <a:cubicBezTo>
                  <a:pt x="6492056" y="4678857"/>
                  <a:pt x="6498522" y="4300706"/>
                  <a:pt x="6500812" y="3936722"/>
                </a:cubicBezTo>
                <a:close/>
                <a:moveTo>
                  <a:pt x="4444586" y="3919232"/>
                </a:moveTo>
                <a:cubicBezTo>
                  <a:pt x="4250965" y="3912045"/>
                  <a:pt x="4063940" y="3989836"/>
                  <a:pt x="3879509" y="4068895"/>
                </a:cubicBezTo>
                <a:cubicBezTo>
                  <a:pt x="4094153" y="4017452"/>
                  <a:pt x="4311575" y="3970366"/>
                  <a:pt x="4527981" y="3927759"/>
                </a:cubicBezTo>
                <a:cubicBezTo>
                  <a:pt x="4500040" y="3923020"/>
                  <a:pt x="4472245" y="3920259"/>
                  <a:pt x="4444586" y="3919232"/>
                </a:cubicBezTo>
                <a:close/>
                <a:moveTo>
                  <a:pt x="6476604" y="3900089"/>
                </a:moveTo>
                <a:cubicBezTo>
                  <a:pt x="6340304" y="4216426"/>
                  <a:pt x="6234004" y="4541932"/>
                  <a:pt x="6244031" y="4885010"/>
                </a:cubicBezTo>
                <a:cubicBezTo>
                  <a:pt x="6260195" y="4834817"/>
                  <a:pt x="6276704" y="4785171"/>
                  <a:pt x="6295566" y="4735553"/>
                </a:cubicBezTo>
                <a:lnTo>
                  <a:pt x="6310724" y="4695966"/>
                </a:lnTo>
                <a:cubicBezTo>
                  <a:pt x="6322941" y="4665154"/>
                  <a:pt x="6334603" y="4634706"/>
                  <a:pt x="6345571" y="4603168"/>
                </a:cubicBezTo>
                <a:cubicBezTo>
                  <a:pt x="6390307" y="4471083"/>
                  <a:pt x="6409410" y="4329343"/>
                  <a:pt x="6427838" y="4192628"/>
                </a:cubicBezTo>
                <a:cubicBezTo>
                  <a:pt x="6440871" y="4096160"/>
                  <a:pt x="6453960" y="3997344"/>
                  <a:pt x="6476604" y="3900089"/>
                </a:cubicBezTo>
                <a:close/>
                <a:moveTo>
                  <a:pt x="5544158" y="3871054"/>
                </a:moveTo>
                <a:cubicBezTo>
                  <a:pt x="5552620" y="4100939"/>
                  <a:pt x="5651176" y="4306148"/>
                  <a:pt x="5769768" y="4520780"/>
                </a:cubicBezTo>
                <a:cubicBezTo>
                  <a:pt x="5722776" y="4399850"/>
                  <a:pt x="5676342" y="4278562"/>
                  <a:pt x="5632260" y="4157302"/>
                </a:cubicBezTo>
                <a:cubicBezTo>
                  <a:pt x="5597470" y="4061517"/>
                  <a:pt x="5564831" y="3966669"/>
                  <a:pt x="5544158" y="3871054"/>
                </a:cubicBezTo>
                <a:close/>
                <a:moveTo>
                  <a:pt x="5553128" y="3701307"/>
                </a:moveTo>
                <a:cubicBezTo>
                  <a:pt x="5553066" y="3703640"/>
                  <a:pt x="5552452" y="3706334"/>
                  <a:pt x="5552396" y="3708672"/>
                </a:cubicBezTo>
                <a:cubicBezTo>
                  <a:pt x="5559808" y="3854149"/>
                  <a:pt x="5607434" y="3999199"/>
                  <a:pt x="5661505" y="4147031"/>
                </a:cubicBezTo>
                <a:cubicBezTo>
                  <a:pt x="5709635" y="4279493"/>
                  <a:pt x="5760472" y="4412529"/>
                  <a:pt x="5812057" y="4544310"/>
                </a:cubicBezTo>
                <a:cubicBezTo>
                  <a:pt x="5812914" y="4408107"/>
                  <a:pt x="5752151" y="4266858"/>
                  <a:pt x="5712078" y="4144570"/>
                </a:cubicBezTo>
                <a:cubicBezTo>
                  <a:pt x="5662575" y="3995354"/>
                  <a:pt x="5608854" y="3848072"/>
                  <a:pt x="5553128" y="3701307"/>
                </a:cubicBezTo>
                <a:close/>
                <a:moveTo>
                  <a:pt x="4610395" y="3456584"/>
                </a:moveTo>
                <a:cubicBezTo>
                  <a:pt x="4682474" y="3608228"/>
                  <a:pt x="4779387" y="3758542"/>
                  <a:pt x="4927169" y="3826505"/>
                </a:cubicBezTo>
                <a:cubicBezTo>
                  <a:pt x="4835407" y="3686686"/>
                  <a:pt x="4732499" y="3564734"/>
                  <a:pt x="4610395" y="3456584"/>
                </a:cubicBezTo>
                <a:close/>
                <a:moveTo>
                  <a:pt x="701433" y="3162785"/>
                </a:moveTo>
                <a:cubicBezTo>
                  <a:pt x="668732" y="3300089"/>
                  <a:pt x="677322" y="3491623"/>
                  <a:pt x="677243" y="3617847"/>
                </a:cubicBezTo>
                <a:cubicBezTo>
                  <a:pt x="677389" y="3807859"/>
                  <a:pt x="701082" y="3992734"/>
                  <a:pt x="742855" y="4175494"/>
                </a:cubicBezTo>
                <a:cubicBezTo>
                  <a:pt x="745423" y="3971868"/>
                  <a:pt x="734895" y="3766904"/>
                  <a:pt x="723668" y="3567554"/>
                </a:cubicBezTo>
                <a:close/>
                <a:moveTo>
                  <a:pt x="729301" y="3090882"/>
                </a:moveTo>
                <a:lnTo>
                  <a:pt x="755734" y="3565802"/>
                </a:lnTo>
                <a:cubicBezTo>
                  <a:pt x="766408" y="3762845"/>
                  <a:pt x="776819" y="3965024"/>
                  <a:pt x="774622" y="4166310"/>
                </a:cubicBezTo>
                <a:cubicBezTo>
                  <a:pt x="821832" y="3984186"/>
                  <a:pt x="837717" y="3799116"/>
                  <a:pt x="822621" y="3607838"/>
                </a:cubicBezTo>
                <a:cubicBezTo>
                  <a:pt x="816742" y="3530760"/>
                  <a:pt x="805283" y="3453908"/>
                  <a:pt x="791563" y="3378541"/>
                </a:cubicBezTo>
                <a:cubicBezTo>
                  <a:pt x="781372" y="3321668"/>
                  <a:pt x="750909" y="3095607"/>
                  <a:pt x="729301" y="3090882"/>
                </a:cubicBezTo>
                <a:close/>
                <a:moveTo>
                  <a:pt x="5066079" y="3078533"/>
                </a:moveTo>
                <a:cubicBezTo>
                  <a:pt x="5058101" y="3134217"/>
                  <a:pt x="5049225" y="3189710"/>
                  <a:pt x="5038894" y="3245370"/>
                </a:cubicBezTo>
                <a:cubicBezTo>
                  <a:pt x="5005858" y="3421320"/>
                  <a:pt x="4968769" y="3586065"/>
                  <a:pt x="5012057" y="3758413"/>
                </a:cubicBezTo>
                <a:cubicBezTo>
                  <a:pt x="5016984" y="3680922"/>
                  <a:pt x="5028071" y="3603320"/>
                  <a:pt x="5039098" y="3528057"/>
                </a:cubicBezTo>
                <a:cubicBezTo>
                  <a:pt x="5053783" y="3430521"/>
                  <a:pt x="5069077" y="3330298"/>
                  <a:pt x="5069505" y="3231157"/>
                </a:cubicBezTo>
                <a:cubicBezTo>
                  <a:pt x="5069548" y="3202011"/>
                  <a:pt x="5068334" y="3172131"/>
                  <a:pt x="5067473" y="3142788"/>
                </a:cubicBezTo>
                <a:cubicBezTo>
                  <a:pt x="5066774" y="3121009"/>
                  <a:pt x="5066431" y="3099770"/>
                  <a:pt x="5066079" y="3078533"/>
                </a:cubicBezTo>
                <a:close/>
                <a:moveTo>
                  <a:pt x="701226" y="2954192"/>
                </a:moveTo>
                <a:cubicBezTo>
                  <a:pt x="717533" y="2956815"/>
                  <a:pt x="743553" y="2996115"/>
                  <a:pt x="746369" y="3005435"/>
                </a:cubicBezTo>
                <a:cubicBezTo>
                  <a:pt x="884371" y="3451680"/>
                  <a:pt x="949721" y="3909676"/>
                  <a:pt x="795378" y="4359223"/>
                </a:cubicBezTo>
                <a:cubicBezTo>
                  <a:pt x="795861" y="4359669"/>
                  <a:pt x="795892" y="4360602"/>
                  <a:pt x="795892" y="4360602"/>
                </a:cubicBezTo>
                <a:cubicBezTo>
                  <a:pt x="902843" y="4437825"/>
                  <a:pt x="975265" y="4548575"/>
                  <a:pt x="1042820" y="4665564"/>
                </a:cubicBezTo>
                <a:cubicBezTo>
                  <a:pt x="1550880" y="4699277"/>
                  <a:pt x="2014985" y="4778523"/>
                  <a:pt x="2212768" y="4815941"/>
                </a:cubicBezTo>
                <a:cubicBezTo>
                  <a:pt x="2410551" y="4853359"/>
                  <a:pt x="2295862" y="4903218"/>
                  <a:pt x="2229521" y="4890068"/>
                </a:cubicBezTo>
                <a:cubicBezTo>
                  <a:pt x="2075587" y="4859556"/>
                  <a:pt x="1761389" y="4815676"/>
                  <a:pt x="1346958" y="4770770"/>
                </a:cubicBezTo>
                <a:lnTo>
                  <a:pt x="1314438" y="4764474"/>
                </a:lnTo>
                <a:lnTo>
                  <a:pt x="1314305" y="4763847"/>
                </a:lnTo>
                <a:lnTo>
                  <a:pt x="1313383" y="4764270"/>
                </a:lnTo>
                <a:lnTo>
                  <a:pt x="1314438" y="4764474"/>
                </a:lnTo>
                <a:lnTo>
                  <a:pt x="1315937" y="4771418"/>
                </a:lnTo>
                <a:cubicBezTo>
                  <a:pt x="1314687" y="4781803"/>
                  <a:pt x="1309913" y="4794510"/>
                  <a:pt x="1300087" y="4809903"/>
                </a:cubicBezTo>
                <a:cubicBezTo>
                  <a:pt x="1185694" y="5058984"/>
                  <a:pt x="1048947" y="5296385"/>
                  <a:pt x="875370" y="5509652"/>
                </a:cubicBezTo>
                <a:cubicBezTo>
                  <a:pt x="859414" y="5529842"/>
                  <a:pt x="842410" y="5547293"/>
                  <a:pt x="824442" y="5563845"/>
                </a:cubicBezTo>
                <a:cubicBezTo>
                  <a:pt x="1049381" y="5645205"/>
                  <a:pt x="1165922" y="6067151"/>
                  <a:pt x="1216551" y="6250028"/>
                </a:cubicBezTo>
                <a:cubicBezTo>
                  <a:pt x="1254900" y="6387982"/>
                  <a:pt x="1285499" y="6527294"/>
                  <a:pt x="1319040" y="6665847"/>
                </a:cubicBezTo>
                <a:lnTo>
                  <a:pt x="1369031" y="6858000"/>
                </a:lnTo>
                <a:lnTo>
                  <a:pt x="1309943" y="6858000"/>
                </a:lnTo>
                <a:lnTo>
                  <a:pt x="1302278" y="6836959"/>
                </a:lnTo>
                <a:cubicBezTo>
                  <a:pt x="1234556" y="6665497"/>
                  <a:pt x="1154157" y="6498078"/>
                  <a:pt x="1076040" y="6335286"/>
                </a:cubicBezTo>
                <a:cubicBezTo>
                  <a:pt x="978958" y="6131918"/>
                  <a:pt x="877894" y="5922187"/>
                  <a:pt x="802161" y="5705388"/>
                </a:cubicBezTo>
                <a:cubicBezTo>
                  <a:pt x="799555" y="5698505"/>
                  <a:pt x="797402" y="5691139"/>
                  <a:pt x="795239" y="5683774"/>
                </a:cubicBezTo>
                <a:cubicBezTo>
                  <a:pt x="798806" y="5970988"/>
                  <a:pt x="1013891" y="6306566"/>
                  <a:pt x="1120158" y="6553349"/>
                </a:cubicBezTo>
                <a:lnTo>
                  <a:pt x="1251593" y="6858000"/>
                </a:lnTo>
                <a:lnTo>
                  <a:pt x="1174146" y="6858000"/>
                </a:lnTo>
                <a:lnTo>
                  <a:pt x="957640" y="6355860"/>
                </a:lnTo>
                <a:cubicBezTo>
                  <a:pt x="884735" y="6186449"/>
                  <a:pt x="781134" y="6006625"/>
                  <a:pt x="737357" y="5820220"/>
                </a:cubicBezTo>
                <a:cubicBezTo>
                  <a:pt x="691056" y="6083349"/>
                  <a:pt x="611093" y="6334433"/>
                  <a:pt x="512881" y="6579086"/>
                </a:cubicBezTo>
                <a:lnTo>
                  <a:pt x="390608" y="6858000"/>
                </a:lnTo>
                <a:lnTo>
                  <a:pt x="303673" y="6858000"/>
                </a:lnTo>
                <a:lnTo>
                  <a:pt x="355107" y="6749074"/>
                </a:lnTo>
                <a:cubicBezTo>
                  <a:pt x="475810" y="6482556"/>
                  <a:pt x="580647" y="6210716"/>
                  <a:pt x="647445" y="5924413"/>
                </a:cubicBezTo>
                <a:lnTo>
                  <a:pt x="546111" y="6138975"/>
                </a:lnTo>
                <a:cubicBezTo>
                  <a:pt x="467956" y="6304175"/>
                  <a:pt x="387707" y="6475512"/>
                  <a:pt x="338008" y="6653544"/>
                </a:cubicBezTo>
                <a:cubicBezTo>
                  <a:pt x="328634" y="6686987"/>
                  <a:pt x="320671" y="6720843"/>
                  <a:pt x="312227" y="6754247"/>
                </a:cubicBezTo>
                <a:lnTo>
                  <a:pt x="284711" y="6858000"/>
                </a:lnTo>
                <a:lnTo>
                  <a:pt x="252278" y="6858000"/>
                </a:lnTo>
                <a:lnTo>
                  <a:pt x="282136" y="6747068"/>
                </a:lnTo>
                <a:cubicBezTo>
                  <a:pt x="290539" y="6712729"/>
                  <a:pt x="298502" y="6678883"/>
                  <a:pt x="308322" y="6644957"/>
                </a:cubicBezTo>
                <a:cubicBezTo>
                  <a:pt x="358844" y="6464091"/>
                  <a:pt x="439982" y="6291790"/>
                  <a:pt x="518548" y="6125175"/>
                </a:cubicBezTo>
                <a:lnTo>
                  <a:pt x="561920" y="6033555"/>
                </a:lnTo>
                <a:cubicBezTo>
                  <a:pt x="429121" y="6218172"/>
                  <a:pt x="334293" y="6420826"/>
                  <a:pt x="283809" y="6649194"/>
                </a:cubicBezTo>
                <a:cubicBezTo>
                  <a:pt x="275104" y="6687732"/>
                  <a:pt x="268044" y="6726670"/>
                  <a:pt x="261920" y="6765687"/>
                </a:cubicBezTo>
                <a:lnTo>
                  <a:pt x="249073" y="6858000"/>
                </a:lnTo>
                <a:lnTo>
                  <a:pt x="182777" y="6858000"/>
                </a:lnTo>
                <a:lnTo>
                  <a:pt x="186409" y="6829660"/>
                </a:lnTo>
                <a:cubicBezTo>
                  <a:pt x="202782" y="6695980"/>
                  <a:pt x="221207" y="6562743"/>
                  <a:pt x="263060" y="6432994"/>
                </a:cubicBezTo>
                <a:cubicBezTo>
                  <a:pt x="309486" y="6289556"/>
                  <a:pt x="374546" y="6157948"/>
                  <a:pt x="454861" y="6035044"/>
                </a:cubicBezTo>
                <a:cubicBezTo>
                  <a:pt x="332440" y="6135645"/>
                  <a:pt x="201832" y="6228192"/>
                  <a:pt x="81501" y="6331985"/>
                </a:cubicBezTo>
                <a:lnTo>
                  <a:pt x="0" y="6407899"/>
                </a:lnTo>
                <a:lnTo>
                  <a:pt x="0" y="6289099"/>
                </a:lnTo>
                <a:lnTo>
                  <a:pt x="39927" y="6254101"/>
                </a:lnTo>
                <a:cubicBezTo>
                  <a:pt x="253408" y="6075958"/>
                  <a:pt x="492985" y="5919760"/>
                  <a:pt x="662923" y="5705830"/>
                </a:cubicBezTo>
                <a:cubicBezTo>
                  <a:pt x="561663" y="5794177"/>
                  <a:pt x="454567" y="5876241"/>
                  <a:pt x="349219" y="5955437"/>
                </a:cubicBezTo>
                <a:cubicBezTo>
                  <a:pt x="284342" y="6004371"/>
                  <a:pt x="218219" y="6054169"/>
                  <a:pt x="153399" y="6105952"/>
                </a:cubicBezTo>
                <a:lnTo>
                  <a:pt x="0" y="6238480"/>
                </a:lnTo>
                <a:lnTo>
                  <a:pt x="0" y="6198577"/>
                </a:lnTo>
                <a:lnTo>
                  <a:pt x="134200" y="6082965"/>
                </a:lnTo>
                <a:cubicBezTo>
                  <a:pt x="199470" y="6030813"/>
                  <a:pt x="265926" y="5980652"/>
                  <a:pt x="331026" y="5931476"/>
                </a:cubicBezTo>
                <a:cubicBezTo>
                  <a:pt x="437269" y="5851314"/>
                  <a:pt x="545741" y="5768732"/>
                  <a:pt x="647413" y="5678975"/>
                </a:cubicBezTo>
                <a:cubicBezTo>
                  <a:pt x="525655" y="5732278"/>
                  <a:pt x="393153" y="5761328"/>
                  <a:pt x="263517" y="5838701"/>
                </a:cubicBezTo>
                <a:cubicBezTo>
                  <a:pt x="191528" y="5881574"/>
                  <a:pt x="124532" y="5930976"/>
                  <a:pt x="61802" y="5985676"/>
                </a:cubicBezTo>
                <a:lnTo>
                  <a:pt x="0" y="6044002"/>
                </a:lnTo>
                <a:lnTo>
                  <a:pt x="0" y="5924240"/>
                </a:lnTo>
                <a:lnTo>
                  <a:pt x="53932" y="5873626"/>
                </a:lnTo>
                <a:cubicBezTo>
                  <a:pt x="250534" y="5712072"/>
                  <a:pt x="490059" y="5703893"/>
                  <a:pt x="689784" y="5573882"/>
                </a:cubicBezTo>
                <a:cubicBezTo>
                  <a:pt x="940767" y="5409695"/>
                  <a:pt x="1110333" y="5037780"/>
                  <a:pt x="1235247" y="4760797"/>
                </a:cubicBezTo>
                <a:cubicBezTo>
                  <a:pt x="1033777" y="4742307"/>
                  <a:pt x="831748" y="4733150"/>
                  <a:pt x="630618" y="4734672"/>
                </a:cubicBezTo>
                <a:cubicBezTo>
                  <a:pt x="567857" y="4900655"/>
                  <a:pt x="478724" y="5047664"/>
                  <a:pt x="359164" y="5179121"/>
                </a:cubicBezTo>
                <a:cubicBezTo>
                  <a:pt x="333748" y="5329640"/>
                  <a:pt x="222326" y="5432511"/>
                  <a:pt x="105213" y="5525588"/>
                </a:cubicBezTo>
                <a:lnTo>
                  <a:pt x="0" y="5608295"/>
                </a:lnTo>
                <a:lnTo>
                  <a:pt x="0" y="5499248"/>
                </a:lnTo>
                <a:lnTo>
                  <a:pt x="77643" y="5437277"/>
                </a:lnTo>
                <a:cubicBezTo>
                  <a:pt x="155010" y="5370203"/>
                  <a:pt x="223905" y="5296539"/>
                  <a:pt x="263785" y="5216467"/>
                </a:cubicBezTo>
                <a:cubicBezTo>
                  <a:pt x="190241" y="5275764"/>
                  <a:pt x="118704" y="5338703"/>
                  <a:pt x="52933" y="5406072"/>
                </a:cubicBezTo>
                <a:lnTo>
                  <a:pt x="0" y="5461678"/>
                </a:lnTo>
                <a:lnTo>
                  <a:pt x="0" y="5415874"/>
                </a:lnTo>
                <a:lnTo>
                  <a:pt x="29722" y="5384643"/>
                </a:lnTo>
                <a:cubicBezTo>
                  <a:pt x="99508" y="5312925"/>
                  <a:pt x="175548" y="5246074"/>
                  <a:pt x="253631" y="5183809"/>
                </a:cubicBezTo>
                <a:cubicBezTo>
                  <a:pt x="167435" y="5203323"/>
                  <a:pt x="94353" y="5242877"/>
                  <a:pt x="28858" y="5294441"/>
                </a:cubicBezTo>
                <a:lnTo>
                  <a:pt x="0" y="5319690"/>
                </a:lnTo>
                <a:lnTo>
                  <a:pt x="0" y="5202141"/>
                </a:lnTo>
                <a:lnTo>
                  <a:pt x="63015" y="5158655"/>
                </a:lnTo>
                <a:cubicBezTo>
                  <a:pt x="136772" y="5117806"/>
                  <a:pt x="218331" y="5093005"/>
                  <a:pt x="312704" y="5088765"/>
                </a:cubicBezTo>
                <a:cubicBezTo>
                  <a:pt x="313632" y="5088728"/>
                  <a:pt x="314600" y="5089622"/>
                  <a:pt x="315529" y="5089585"/>
                </a:cubicBezTo>
                <a:cubicBezTo>
                  <a:pt x="408607" y="4982937"/>
                  <a:pt x="483079" y="4865387"/>
                  <a:pt x="539363" y="4735525"/>
                </a:cubicBezTo>
                <a:cubicBezTo>
                  <a:pt x="440247" y="4737626"/>
                  <a:pt x="341230" y="4742226"/>
                  <a:pt x="242425" y="4749386"/>
                </a:cubicBezTo>
                <a:lnTo>
                  <a:pt x="0" y="4773345"/>
                </a:lnTo>
                <a:lnTo>
                  <a:pt x="0" y="4687606"/>
                </a:lnTo>
                <a:lnTo>
                  <a:pt x="106181" y="4676000"/>
                </a:lnTo>
                <a:lnTo>
                  <a:pt x="105699" y="4675554"/>
                </a:lnTo>
                <a:cubicBezTo>
                  <a:pt x="92815" y="4637239"/>
                  <a:pt x="74431" y="4603153"/>
                  <a:pt x="51664" y="4572474"/>
                </a:cubicBezTo>
                <a:lnTo>
                  <a:pt x="0" y="4519331"/>
                </a:lnTo>
                <a:lnTo>
                  <a:pt x="0" y="4275524"/>
                </a:lnTo>
                <a:lnTo>
                  <a:pt x="16818" y="4302138"/>
                </a:lnTo>
                <a:cubicBezTo>
                  <a:pt x="37815" y="4349341"/>
                  <a:pt x="51875" y="4401058"/>
                  <a:pt x="56970" y="4458604"/>
                </a:cubicBezTo>
                <a:cubicBezTo>
                  <a:pt x="57161" y="4463257"/>
                  <a:pt x="56371" y="4467014"/>
                  <a:pt x="56039" y="4470290"/>
                </a:cubicBezTo>
                <a:cubicBezTo>
                  <a:pt x="105963" y="4519056"/>
                  <a:pt x="146582" y="4579844"/>
                  <a:pt x="174553" y="4662092"/>
                </a:cubicBezTo>
                <a:cubicBezTo>
                  <a:pt x="176079" y="4665288"/>
                  <a:pt x="175706" y="4667630"/>
                  <a:pt x="176298" y="4670867"/>
                </a:cubicBezTo>
                <a:cubicBezTo>
                  <a:pt x="446514" y="4649815"/>
                  <a:pt x="717959" y="4647817"/>
                  <a:pt x="990110" y="4663483"/>
                </a:cubicBezTo>
                <a:cubicBezTo>
                  <a:pt x="927094" y="4555157"/>
                  <a:pt x="857687" y="4449879"/>
                  <a:pt x="740392" y="4393556"/>
                </a:cubicBezTo>
                <a:cubicBezTo>
                  <a:pt x="738983" y="4393148"/>
                  <a:pt x="738459" y="4391770"/>
                  <a:pt x="737496" y="4390879"/>
                </a:cubicBezTo>
                <a:cubicBezTo>
                  <a:pt x="491741" y="4342256"/>
                  <a:pt x="265342" y="4163269"/>
                  <a:pt x="67609" y="3949952"/>
                </a:cubicBezTo>
                <a:lnTo>
                  <a:pt x="0" y="3871856"/>
                </a:lnTo>
                <a:lnTo>
                  <a:pt x="0" y="3790032"/>
                </a:lnTo>
                <a:lnTo>
                  <a:pt x="37098" y="3825211"/>
                </a:lnTo>
                <a:cubicBezTo>
                  <a:pt x="75680" y="3861399"/>
                  <a:pt x="109321" y="3892510"/>
                  <a:pt x="132124" y="3915351"/>
                </a:cubicBezTo>
                <a:cubicBezTo>
                  <a:pt x="196645" y="3979838"/>
                  <a:pt x="263277" y="4047617"/>
                  <a:pt x="334654" y="4108918"/>
                </a:cubicBezTo>
                <a:cubicBezTo>
                  <a:pt x="406035" y="4170218"/>
                  <a:pt x="482160" y="4225043"/>
                  <a:pt x="565669" y="4263619"/>
                </a:cubicBezTo>
                <a:cubicBezTo>
                  <a:pt x="401631" y="4132785"/>
                  <a:pt x="254393" y="3979858"/>
                  <a:pt x="110590" y="3830985"/>
                </a:cubicBezTo>
                <a:lnTo>
                  <a:pt x="0" y="3718516"/>
                </a:lnTo>
                <a:lnTo>
                  <a:pt x="0" y="3673072"/>
                </a:lnTo>
                <a:lnTo>
                  <a:pt x="132535" y="3809146"/>
                </a:lnTo>
                <a:cubicBezTo>
                  <a:pt x="215378" y="3895025"/>
                  <a:pt x="299670" y="3982240"/>
                  <a:pt x="387595" y="4065759"/>
                </a:cubicBezTo>
                <a:cubicBezTo>
                  <a:pt x="475524" y="4149276"/>
                  <a:pt x="567089" y="4229096"/>
                  <a:pt x="664477" y="4300185"/>
                </a:cubicBezTo>
                <a:cubicBezTo>
                  <a:pt x="676713" y="4303421"/>
                  <a:pt x="688952" y="4306662"/>
                  <a:pt x="701155" y="4308967"/>
                </a:cubicBezTo>
                <a:cubicBezTo>
                  <a:pt x="566569" y="4122931"/>
                  <a:pt x="394825" y="3974244"/>
                  <a:pt x="219245" y="3822916"/>
                </a:cubicBezTo>
                <a:cubicBezTo>
                  <a:pt x="161847" y="3773513"/>
                  <a:pt x="104450" y="3724112"/>
                  <a:pt x="46500" y="3675432"/>
                </a:cubicBezTo>
                <a:lnTo>
                  <a:pt x="0" y="3637622"/>
                </a:lnTo>
                <a:lnTo>
                  <a:pt x="0" y="3579225"/>
                </a:lnTo>
                <a:lnTo>
                  <a:pt x="224898" y="3766336"/>
                </a:lnTo>
                <a:cubicBezTo>
                  <a:pt x="341142" y="3866477"/>
                  <a:pt x="460141" y="3965579"/>
                  <a:pt x="567051" y="4076801"/>
                </a:cubicBezTo>
                <a:cubicBezTo>
                  <a:pt x="585499" y="4095629"/>
                  <a:pt x="669313" y="4211504"/>
                  <a:pt x="710597" y="4254100"/>
                </a:cubicBezTo>
                <a:cubicBezTo>
                  <a:pt x="644946" y="4172892"/>
                  <a:pt x="632421" y="3836202"/>
                  <a:pt x="626614" y="3760989"/>
                </a:cubicBezTo>
                <a:cubicBezTo>
                  <a:pt x="606085" y="3492147"/>
                  <a:pt x="631422" y="3228927"/>
                  <a:pt x="689379" y="2966265"/>
                </a:cubicBezTo>
                <a:cubicBezTo>
                  <a:pt x="691434" y="2956520"/>
                  <a:pt x="695790" y="2953318"/>
                  <a:pt x="701226" y="2954192"/>
                </a:cubicBezTo>
                <a:close/>
                <a:moveTo>
                  <a:pt x="3655996" y="2896659"/>
                </a:moveTo>
                <a:cubicBezTo>
                  <a:pt x="3730874" y="3038078"/>
                  <a:pt x="3820752" y="3173735"/>
                  <a:pt x="3910400" y="3304169"/>
                </a:cubicBezTo>
                <a:cubicBezTo>
                  <a:pt x="4001794" y="3437326"/>
                  <a:pt x="4097095" y="3600936"/>
                  <a:pt x="4247047" y="3675946"/>
                </a:cubicBezTo>
                <a:cubicBezTo>
                  <a:pt x="4186374" y="3621244"/>
                  <a:pt x="4140536" y="3553231"/>
                  <a:pt x="4096290" y="3486482"/>
                </a:cubicBezTo>
                <a:cubicBezTo>
                  <a:pt x="4091930" y="3480073"/>
                  <a:pt x="4087571" y="3473665"/>
                  <a:pt x="4083211" y="3467256"/>
                </a:cubicBezTo>
                <a:cubicBezTo>
                  <a:pt x="4002873" y="3347730"/>
                  <a:pt x="3915961" y="3230102"/>
                  <a:pt x="3832395" y="3116474"/>
                </a:cubicBezTo>
                <a:cubicBezTo>
                  <a:pt x="3791301" y="3060746"/>
                  <a:pt x="3748266" y="3003195"/>
                  <a:pt x="3702617" y="2948853"/>
                </a:cubicBezTo>
                <a:cubicBezTo>
                  <a:pt x="3687327" y="2931040"/>
                  <a:pt x="3671838" y="2914119"/>
                  <a:pt x="3655996" y="2896659"/>
                </a:cubicBezTo>
                <a:close/>
                <a:moveTo>
                  <a:pt x="5106619" y="2871730"/>
                </a:moveTo>
                <a:lnTo>
                  <a:pt x="5103306" y="2915231"/>
                </a:lnTo>
                <a:cubicBezTo>
                  <a:pt x="5100139" y="2960178"/>
                  <a:pt x="5096767" y="3006017"/>
                  <a:pt x="5096298" y="3051540"/>
                </a:cubicBezTo>
                <a:cubicBezTo>
                  <a:pt x="5096057" y="3081589"/>
                  <a:pt x="5097263" y="3111470"/>
                  <a:pt x="5098124" y="3140814"/>
                </a:cubicBezTo>
                <a:cubicBezTo>
                  <a:pt x="5099337" y="3170696"/>
                  <a:pt x="5100546" y="3200579"/>
                  <a:pt x="5100303" y="3230628"/>
                </a:cubicBezTo>
                <a:cubicBezTo>
                  <a:pt x="5099468" y="3331557"/>
                  <a:pt x="5084311" y="3433224"/>
                  <a:pt x="5069420" y="3531652"/>
                </a:cubicBezTo>
                <a:cubicBezTo>
                  <a:pt x="5058665" y="3603683"/>
                  <a:pt x="5048045" y="3677150"/>
                  <a:pt x="5043035" y="3750864"/>
                </a:cubicBezTo>
                <a:cubicBezTo>
                  <a:pt x="5058385" y="3724954"/>
                  <a:pt x="5075039" y="3697443"/>
                  <a:pt x="5090076" y="3662531"/>
                </a:cubicBezTo>
                <a:cubicBezTo>
                  <a:pt x="5202353" y="3406015"/>
                  <a:pt x="5167653" y="3133900"/>
                  <a:pt x="5106619" y="2871730"/>
                </a:cubicBezTo>
                <a:close/>
                <a:moveTo>
                  <a:pt x="3656120" y="2850596"/>
                </a:moveTo>
                <a:cubicBezTo>
                  <a:pt x="3680080" y="2875897"/>
                  <a:pt x="3704393" y="2901731"/>
                  <a:pt x="3727045" y="2928627"/>
                </a:cubicBezTo>
                <a:cubicBezTo>
                  <a:pt x="3773045" y="2983517"/>
                  <a:pt x="3816427" y="3041610"/>
                  <a:pt x="3857868" y="3097880"/>
                </a:cubicBezTo>
                <a:cubicBezTo>
                  <a:pt x="3942343" y="3211700"/>
                  <a:pt x="4029597" y="3329876"/>
                  <a:pt x="4109382" y="3449753"/>
                </a:cubicBezTo>
                <a:cubicBezTo>
                  <a:pt x="4113742" y="3456162"/>
                  <a:pt x="4118102" y="3462572"/>
                  <a:pt x="4122462" y="3468981"/>
                </a:cubicBezTo>
                <a:cubicBezTo>
                  <a:pt x="4157313" y="3521040"/>
                  <a:pt x="4193209" y="3574725"/>
                  <a:pt x="4235645" y="3620389"/>
                </a:cubicBezTo>
                <a:cubicBezTo>
                  <a:pt x="4122839" y="3316219"/>
                  <a:pt x="3940632" y="3014288"/>
                  <a:pt x="3656120" y="2850596"/>
                </a:cubicBezTo>
                <a:close/>
                <a:moveTo>
                  <a:pt x="5129750" y="2642862"/>
                </a:moveTo>
                <a:cubicBezTo>
                  <a:pt x="5137975" y="2644690"/>
                  <a:pt x="5144347" y="2649859"/>
                  <a:pt x="5146940" y="2659697"/>
                </a:cubicBezTo>
                <a:cubicBezTo>
                  <a:pt x="5212148" y="2907705"/>
                  <a:pt x="5280017" y="3164740"/>
                  <a:pt x="5242277" y="3423399"/>
                </a:cubicBezTo>
                <a:cubicBezTo>
                  <a:pt x="5227323" y="3524170"/>
                  <a:pt x="5190440" y="3605244"/>
                  <a:pt x="5156431" y="3700562"/>
                </a:cubicBezTo>
                <a:cubicBezTo>
                  <a:pt x="5093238" y="3880472"/>
                  <a:pt x="5100915" y="4002022"/>
                  <a:pt x="5171623" y="4178295"/>
                </a:cubicBezTo>
                <a:cubicBezTo>
                  <a:pt x="5343633" y="4289020"/>
                  <a:pt x="5511303" y="4406341"/>
                  <a:pt x="5670978" y="4531843"/>
                </a:cubicBezTo>
                <a:cubicBezTo>
                  <a:pt x="5503414" y="4223610"/>
                  <a:pt x="5380466" y="3926696"/>
                  <a:pt x="5501579" y="3561061"/>
                </a:cubicBezTo>
                <a:cubicBezTo>
                  <a:pt x="5508838" y="3539559"/>
                  <a:pt x="5578981" y="3509255"/>
                  <a:pt x="5589809" y="3538353"/>
                </a:cubicBezTo>
                <a:cubicBezTo>
                  <a:pt x="5684333" y="3779872"/>
                  <a:pt x="5773195" y="4023472"/>
                  <a:pt x="5849262" y="4271430"/>
                </a:cubicBezTo>
                <a:cubicBezTo>
                  <a:pt x="5893837" y="4415363"/>
                  <a:pt x="5928903" y="4549296"/>
                  <a:pt x="5859335" y="4688819"/>
                </a:cubicBezTo>
                <a:cubicBezTo>
                  <a:pt x="5961508" y="4776757"/>
                  <a:pt x="6060299" y="4869157"/>
                  <a:pt x="6156071" y="4966558"/>
                </a:cubicBezTo>
                <a:cubicBezTo>
                  <a:pt x="6124655" y="4499967"/>
                  <a:pt x="6309829" y="4066538"/>
                  <a:pt x="6506811" y="3645474"/>
                </a:cubicBezTo>
                <a:cubicBezTo>
                  <a:pt x="6517737" y="3622394"/>
                  <a:pt x="6595308" y="3598841"/>
                  <a:pt x="6593364" y="3638405"/>
                </a:cubicBezTo>
                <a:cubicBezTo>
                  <a:pt x="6571557" y="4125233"/>
                  <a:pt x="6647835" y="4676562"/>
                  <a:pt x="6258510" y="5051260"/>
                </a:cubicBezTo>
                <a:cubicBezTo>
                  <a:pt x="6254988" y="5054277"/>
                  <a:pt x="6250018" y="5057456"/>
                  <a:pt x="6244346" y="5059552"/>
                </a:cubicBezTo>
                <a:cubicBezTo>
                  <a:pt x="6344719" y="5167803"/>
                  <a:pt x="6441715" y="5280511"/>
                  <a:pt x="6533619" y="5401078"/>
                </a:cubicBezTo>
                <a:cubicBezTo>
                  <a:pt x="6690100" y="5606795"/>
                  <a:pt x="6834024" y="5822089"/>
                  <a:pt x="6964340" y="6045312"/>
                </a:cubicBezTo>
                <a:cubicBezTo>
                  <a:pt x="7003925" y="5923422"/>
                  <a:pt x="7019732" y="5789920"/>
                  <a:pt x="7070024" y="5681109"/>
                </a:cubicBezTo>
                <a:cubicBezTo>
                  <a:pt x="7069384" y="5677682"/>
                  <a:pt x="7068958" y="5673360"/>
                  <a:pt x="7068326" y="5669934"/>
                </a:cubicBezTo>
                <a:cubicBezTo>
                  <a:pt x="7062305" y="5671483"/>
                  <a:pt x="7055943" y="5672486"/>
                  <a:pt x="7052343" y="5671723"/>
                </a:cubicBezTo>
                <a:cubicBezTo>
                  <a:pt x="6718485" y="5608574"/>
                  <a:pt x="6733035" y="4983823"/>
                  <a:pt x="6718145" y="4736592"/>
                </a:cubicBezTo>
                <a:cubicBezTo>
                  <a:pt x="6716754" y="4713728"/>
                  <a:pt x="6789675" y="4687776"/>
                  <a:pt x="6803370" y="4704317"/>
                </a:cubicBezTo>
                <a:cubicBezTo>
                  <a:pt x="6991403" y="4928943"/>
                  <a:pt x="7074987" y="5187422"/>
                  <a:pt x="7127141" y="5463703"/>
                </a:cubicBezTo>
                <a:cubicBezTo>
                  <a:pt x="7188603" y="5353500"/>
                  <a:pt x="7291576" y="5250086"/>
                  <a:pt x="7398104" y="5156948"/>
                </a:cubicBezTo>
                <a:lnTo>
                  <a:pt x="7467599" y="5098975"/>
                </a:lnTo>
                <a:lnTo>
                  <a:pt x="7467599" y="5160063"/>
                </a:lnTo>
                <a:lnTo>
                  <a:pt x="7430704" y="5191181"/>
                </a:lnTo>
                <a:cubicBezTo>
                  <a:pt x="7331651" y="5282318"/>
                  <a:pt x="7241097" y="5385071"/>
                  <a:pt x="7194502" y="5491132"/>
                </a:cubicBezTo>
                <a:cubicBezTo>
                  <a:pt x="7236290" y="5426848"/>
                  <a:pt x="7287569" y="5370101"/>
                  <a:pt x="7343153" y="5317498"/>
                </a:cubicBezTo>
                <a:lnTo>
                  <a:pt x="7467599" y="5211392"/>
                </a:lnTo>
                <a:lnTo>
                  <a:pt x="7467599" y="5251559"/>
                </a:lnTo>
                <a:lnTo>
                  <a:pt x="7363097" y="5340764"/>
                </a:lnTo>
                <a:cubicBezTo>
                  <a:pt x="7307928" y="5393102"/>
                  <a:pt x="7257341" y="5449408"/>
                  <a:pt x="7216934" y="5512809"/>
                </a:cubicBezTo>
                <a:cubicBezTo>
                  <a:pt x="7200681" y="5538523"/>
                  <a:pt x="7186584" y="5565169"/>
                  <a:pt x="7173738" y="5592553"/>
                </a:cubicBezTo>
                <a:cubicBezTo>
                  <a:pt x="7221513" y="5558922"/>
                  <a:pt x="7268453" y="5522778"/>
                  <a:pt x="7312958" y="5482816"/>
                </a:cubicBezTo>
                <a:lnTo>
                  <a:pt x="7467599" y="5330891"/>
                </a:lnTo>
                <a:lnTo>
                  <a:pt x="7467599" y="5402912"/>
                </a:lnTo>
                <a:lnTo>
                  <a:pt x="7330087" y="5533939"/>
                </a:lnTo>
                <a:cubicBezTo>
                  <a:pt x="7283169" y="5576210"/>
                  <a:pt x="7195224" y="5622495"/>
                  <a:pt x="7156576" y="5674040"/>
                </a:cubicBezTo>
                <a:cubicBezTo>
                  <a:pt x="7156027" y="5674391"/>
                  <a:pt x="7155822" y="5675288"/>
                  <a:pt x="7155265" y="5675644"/>
                </a:cubicBezTo>
                <a:cubicBezTo>
                  <a:pt x="7153198" y="5678494"/>
                  <a:pt x="7150785" y="5680803"/>
                  <a:pt x="7149273" y="5683306"/>
                </a:cubicBezTo>
                <a:cubicBezTo>
                  <a:pt x="7082162" y="5791374"/>
                  <a:pt x="7077446" y="5992131"/>
                  <a:pt x="7014207" y="6118417"/>
                </a:cubicBezTo>
                <a:cubicBezTo>
                  <a:pt x="7013241" y="6120562"/>
                  <a:pt x="7010833" y="6122876"/>
                  <a:pt x="7008419" y="6125184"/>
                </a:cubicBezTo>
                <a:cubicBezTo>
                  <a:pt x="7131819" y="6344593"/>
                  <a:pt x="7240758" y="6571523"/>
                  <a:pt x="7333662" y="6805045"/>
                </a:cubicBezTo>
                <a:lnTo>
                  <a:pt x="7353321" y="6857999"/>
                </a:lnTo>
                <a:lnTo>
                  <a:pt x="7256430" y="6857999"/>
                </a:lnTo>
                <a:lnTo>
                  <a:pt x="7117969" y="6532596"/>
                </a:lnTo>
                <a:lnTo>
                  <a:pt x="7082717" y="6461642"/>
                </a:lnTo>
                <a:cubicBezTo>
                  <a:pt x="6951473" y="6190726"/>
                  <a:pt x="6798962" y="5930353"/>
                  <a:pt x="6628009" y="5682534"/>
                </a:cubicBezTo>
                <a:cubicBezTo>
                  <a:pt x="6624753" y="5682314"/>
                  <a:pt x="6621847" y="5682642"/>
                  <a:pt x="6619697" y="5681717"/>
                </a:cubicBezTo>
                <a:cubicBezTo>
                  <a:pt x="6422483" y="5607050"/>
                  <a:pt x="6216553" y="5574737"/>
                  <a:pt x="6006408" y="5585749"/>
                </a:cubicBezTo>
                <a:cubicBezTo>
                  <a:pt x="6001644" y="5588034"/>
                  <a:pt x="5995765" y="5591021"/>
                  <a:pt x="5988649" y="5593271"/>
                </a:cubicBezTo>
                <a:cubicBezTo>
                  <a:pt x="5576169" y="5732161"/>
                  <a:pt x="5121373" y="5640588"/>
                  <a:pt x="4695791" y="5692050"/>
                </a:cubicBezTo>
                <a:cubicBezTo>
                  <a:pt x="4680711" y="5694029"/>
                  <a:pt x="4655907" y="5686903"/>
                  <a:pt x="4679665" y="5671708"/>
                </a:cubicBezTo>
                <a:cubicBezTo>
                  <a:pt x="5086904" y="5415077"/>
                  <a:pt x="5545328" y="5333413"/>
                  <a:pt x="5987908" y="5538562"/>
                </a:cubicBezTo>
                <a:cubicBezTo>
                  <a:pt x="6185158" y="5522006"/>
                  <a:pt x="6379487" y="5541041"/>
                  <a:pt x="6567085" y="5595804"/>
                </a:cubicBezTo>
                <a:cubicBezTo>
                  <a:pt x="6529536" y="5543176"/>
                  <a:pt x="6491431" y="5490905"/>
                  <a:pt x="6452223" y="5439340"/>
                </a:cubicBezTo>
                <a:cubicBezTo>
                  <a:pt x="6295043" y="5232532"/>
                  <a:pt x="6123743" y="5046247"/>
                  <a:pt x="5941561" y="4874588"/>
                </a:cubicBezTo>
                <a:cubicBezTo>
                  <a:pt x="5934999" y="4876493"/>
                  <a:pt x="5928977" y="4878043"/>
                  <a:pt x="5922616" y="4879047"/>
                </a:cubicBezTo>
                <a:cubicBezTo>
                  <a:pt x="5745440" y="4937947"/>
                  <a:pt x="5570451" y="4989315"/>
                  <a:pt x="5382695" y="4989072"/>
                </a:cubicBezTo>
                <a:cubicBezTo>
                  <a:pt x="5159991" y="4988955"/>
                  <a:pt x="4934376" y="4947776"/>
                  <a:pt x="4715552" y="4909921"/>
                </a:cubicBezTo>
                <a:cubicBezTo>
                  <a:pt x="4684183" y="4904693"/>
                  <a:pt x="4739655" y="4874580"/>
                  <a:pt x="4745878" y="4872131"/>
                </a:cubicBezTo>
                <a:cubicBezTo>
                  <a:pt x="5052677" y="4772480"/>
                  <a:pt x="5503584" y="4680296"/>
                  <a:pt x="5840623" y="4781269"/>
                </a:cubicBezTo>
                <a:cubicBezTo>
                  <a:pt x="5638548" y="4601638"/>
                  <a:pt x="5423727" y="4438593"/>
                  <a:pt x="5198089" y="4287833"/>
                </a:cubicBezTo>
                <a:cubicBezTo>
                  <a:pt x="5197537" y="4288186"/>
                  <a:pt x="5196631" y="4287993"/>
                  <a:pt x="5196080" y="4288346"/>
                </a:cubicBezTo>
                <a:cubicBezTo>
                  <a:pt x="5194632" y="4288508"/>
                  <a:pt x="5192625" y="4289026"/>
                  <a:pt x="5191726" y="4288836"/>
                </a:cubicBezTo>
                <a:cubicBezTo>
                  <a:pt x="5178505" y="4288860"/>
                  <a:pt x="5071494" y="4364971"/>
                  <a:pt x="5066724" y="4367248"/>
                </a:cubicBezTo>
                <a:cubicBezTo>
                  <a:pt x="4982774" y="4406384"/>
                  <a:pt x="4893374" y="4432133"/>
                  <a:pt x="4803963" y="4451767"/>
                </a:cubicBezTo>
                <a:cubicBezTo>
                  <a:pt x="4503831" y="4518029"/>
                  <a:pt x="4203221" y="4526349"/>
                  <a:pt x="3905449" y="4613329"/>
                </a:cubicBezTo>
                <a:cubicBezTo>
                  <a:pt x="3885190" y="4619390"/>
                  <a:pt x="3829824" y="4618011"/>
                  <a:pt x="3875838" y="4596243"/>
                </a:cubicBezTo>
                <a:cubicBezTo>
                  <a:pt x="4204449" y="4438196"/>
                  <a:pt x="4643299" y="4136057"/>
                  <a:pt x="5037169" y="4182283"/>
                </a:cubicBezTo>
                <a:cubicBezTo>
                  <a:pt x="4909276" y="4101602"/>
                  <a:pt x="4777868" y="4023929"/>
                  <a:pt x="4643836" y="3949470"/>
                </a:cubicBezTo>
                <a:cubicBezTo>
                  <a:pt x="4639276" y="3950852"/>
                  <a:pt x="4634367" y="3951697"/>
                  <a:pt x="4630213" y="3951288"/>
                </a:cubicBezTo>
                <a:cubicBezTo>
                  <a:pt x="4321265" y="4112095"/>
                  <a:pt x="3987107" y="4184792"/>
                  <a:pt x="3639950" y="4159267"/>
                </a:cubicBezTo>
                <a:cubicBezTo>
                  <a:pt x="3598204" y="4156073"/>
                  <a:pt x="3648627" y="4125362"/>
                  <a:pt x="3662166" y="4119760"/>
                </a:cubicBezTo>
                <a:cubicBezTo>
                  <a:pt x="3937541" y="4017222"/>
                  <a:pt x="4214233" y="3857115"/>
                  <a:pt x="4507312" y="3873539"/>
                </a:cubicBezTo>
                <a:cubicBezTo>
                  <a:pt x="4438395" y="3836374"/>
                  <a:pt x="4368923" y="3799562"/>
                  <a:pt x="4298900" y="3763109"/>
                </a:cubicBezTo>
                <a:cubicBezTo>
                  <a:pt x="4293844" y="3762512"/>
                  <a:pt x="4289898" y="3761207"/>
                  <a:pt x="4286155" y="3758998"/>
                </a:cubicBezTo>
                <a:cubicBezTo>
                  <a:pt x="4093625" y="3719652"/>
                  <a:pt x="3990487" y="3571783"/>
                  <a:pt x="3879923" y="3417171"/>
                </a:cubicBezTo>
                <a:cubicBezTo>
                  <a:pt x="3736536" y="3216099"/>
                  <a:pt x="3589219" y="2999153"/>
                  <a:pt x="3494176" y="2770227"/>
                </a:cubicBezTo>
                <a:cubicBezTo>
                  <a:pt x="3490810" y="2762227"/>
                  <a:pt x="3492970" y="2755481"/>
                  <a:pt x="3498373" y="2749954"/>
                </a:cubicBezTo>
                <a:cubicBezTo>
                  <a:pt x="3514589" y="2733370"/>
                  <a:pt x="3560023" y="2727735"/>
                  <a:pt x="3573222" y="2731935"/>
                </a:cubicBezTo>
                <a:cubicBezTo>
                  <a:pt x="4001986" y="2883841"/>
                  <a:pt x="4240479" y="3311498"/>
                  <a:pt x="4366217" y="3716225"/>
                </a:cubicBezTo>
                <a:cubicBezTo>
                  <a:pt x="4596669" y="3835548"/>
                  <a:pt x="4821730" y="3959850"/>
                  <a:pt x="5038040" y="4093587"/>
                </a:cubicBezTo>
                <a:cubicBezTo>
                  <a:pt x="5015490" y="4035197"/>
                  <a:pt x="4996254" y="3974696"/>
                  <a:pt x="4993425" y="3916719"/>
                </a:cubicBezTo>
                <a:cubicBezTo>
                  <a:pt x="4991978" y="3916883"/>
                  <a:pt x="4989970" y="3917401"/>
                  <a:pt x="4988722" y="3916663"/>
                </a:cubicBezTo>
                <a:cubicBezTo>
                  <a:pt x="4695007" y="3876118"/>
                  <a:pt x="4552167" y="3571232"/>
                  <a:pt x="4451193" y="3326950"/>
                </a:cubicBezTo>
                <a:cubicBezTo>
                  <a:pt x="4438076" y="3295477"/>
                  <a:pt x="4510179" y="3273123"/>
                  <a:pt x="4529540" y="3287566"/>
                </a:cubicBezTo>
                <a:cubicBezTo>
                  <a:pt x="4672594" y="3390749"/>
                  <a:pt x="4794862" y="3506453"/>
                  <a:pt x="4901270" y="3639960"/>
                </a:cubicBezTo>
                <a:cubicBezTo>
                  <a:pt x="4898091" y="3540061"/>
                  <a:pt x="4913396" y="3439839"/>
                  <a:pt x="4932480" y="3333361"/>
                </a:cubicBezTo>
                <a:cubicBezTo>
                  <a:pt x="4972571" y="3116116"/>
                  <a:pt x="4989319" y="2891570"/>
                  <a:pt x="5057665" y="2680771"/>
                </a:cubicBezTo>
                <a:cubicBezTo>
                  <a:pt x="5063728" y="2661952"/>
                  <a:pt x="5105077" y="2637374"/>
                  <a:pt x="5129750" y="2642862"/>
                </a:cubicBezTo>
                <a:close/>
                <a:moveTo>
                  <a:pt x="6389898" y="2390555"/>
                </a:moveTo>
                <a:lnTo>
                  <a:pt x="6388972" y="2392739"/>
                </a:lnTo>
                <a:lnTo>
                  <a:pt x="6392796" y="2394358"/>
                </a:lnTo>
                <a:cubicBezTo>
                  <a:pt x="6391932" y="2393349"/>
                  <a:pt x="6391073" y="2392343"/>
                  <a:pt x="6389898" y="2390555"/>
                </a:cubicBezTo>
                <a:close/>
                <a:moveTo>
                  <a:pt x="5781875" y="2118977"/>
                </a:moveTo>
                <a:cubicBezTo>
                  <a:pt x="5786149" y="2257918"/>
                  <a:pt x="5746106" y="2393544"/>
                  <a:pt x="5707141" y="2525128"/>
                </a:cubicBezTo>
                <a:cubicBezTo>
                  <a:pt x="5693101" y="2571972"/>
                  <a:pt x="5679147" y="2620144"/>
                  <a:pt x="5666974" y="2667145"/>
                </a:cubicBezTo>
                <a:cubicBezTo>
                  <a:pt x="5652889" y="2721696"/>
                  <a:pt x="5642080" y="2777642"/>
                  <a:pt x="5630646" y="2832031"/>
                </a:cubicBezTo>
                <a:lnTo>
                  <a:pt x="5611679" y="2927011"/>
                </a:lnTo>
                <a:cubicBezTo>
                  <a:pt x="5625235" y="2893472"/>
                  <a:pt x="5643242" y="2846374"/>
                  <a:pt x="5664993" y="2782834"/>
                </a:cubicBezTo>
                <a:cubicBezTo>
                  <a:pt x="5724026" y="2611467"/>
                  <a:pt x="5822566" y="2325483"/>
                  <a:pt x="5781875" y="2118977"/>
                </a:cubicBezTo>
                <a:close/>
                <a:moveTo>
                  <a:pt x="6813778" y="2090376"/>
                </a:moveTo>
                <a:cubicBezTo>
                  <a:pt x="6827836" y="2136248"/>
                  <a:pt x="6841349" y="2181883"/>
                  <a:pt x="6853078" y="2228695"/>
                </a:cubicBezTo>
                <a:lnTo>
                  <a:pt x="6862353" y="2266098"/>
                </a:lnTo>
                <a:cubicBezTo>
                  <a:pt x="6869255" y="2295423"/>
                  <a:pt x="6876386" y="2324193"/>
                  <a:pt x="6884610" y="2353427"/>
                </a:cubicBezTo>
                <a:cubicBezTo>
                  <a:pt x="6919948" y="2475257"/>
                  <a:pt x="6979622" y="2591295"/>
                  <a:pt x="7037178" y="2703223"/>
                </a:cubicBezTo>
                <a:cubicBezTo>
                  <a:pt x="7077769" y="2782214"/>
                  <a:pt x="7119543" y="2862994"/>
                  <a:pt x="7153310" y="2947465"/>
                </a:cubicBezTo>
                <a:cubicBezTo>
                  <a:pt x="7090616" y="2640863"/>
                  <a:pt x="7000555" y="2342636"/>
                  <a:pt x="6813778" y="2090376"/>
                </a:cubicBezTo>
                <a:close/>
                <a:moveTo>
                  <a:pt x="1880334" y="2041381"/>
                </a:moveTo>
                <a:cubicBezTo>
                  <a:pt x="2001910" y="2327927"/>
                  <a:pt x="2192353" y="2606522"/>
                  <a:pt x="2480086" y="2742112"/>
                </a:cubicBezTo>
                <a:cubicBezTo>
                  <a:pt x="2455494" y="2719491"/>
                  <a:pt x="2430535" y="2696378"/>
                  <a:pt x="2407191" y="2672096"/>
                </a:cubicBezTo>
                <a:cubicBezTo>
                  <a:pt x="2359780" y="2622518"/>
                  <a:pt x="2314870" y="2569608"/>
                  <a:pt x="2271943" y="2518310"/>
                </a:cubicBezTo>
                <a:cubicBezTo>
                  <a:pt x="2184470" y="2414600"/>
                  <a:pt x="2094100" y="2306884"/>
                  <a:pt x="2011094" y="2196890"/>
                </a:cubicBezTo>
                <a:lnTo>
                  <a:pt x="1997500" y="2179274"/>
                </a:lnTo>
                <a:cubicBezTo>
                  <a:pt x="1961253" y="2131523"/>
                  <a:pt x="1923916" y="2082278"/>
                  <a:pt x="1880334" y="2041381"/>
                </a:cubicBezTo>
                <a:close/>
                <a:moveTo>
                  <a:pt x="6764020" y="2034549"/>
                </a:moveTo>
                <a:cubicBezTo>
                  <a:pt x="6734833" y="2371132"/>
                  <a:pt x="6927524" y="2658088"/>
                  <a:pt x="7115955" y="2932293"/>
                </a:cubicBezTo>
                <a:cubicBezTo>
                  <a:pt x="7084727" y="2858555"/>
                  <a:pt x="7048287" y="2786473"/>
                  <a:pt x="7011930" y="2715710"/>
                </a:cubicBezTo>
                <a:cubicBezTo>
                  <a:pt x="6953746" y="2602235"/>
                  <a:pt x="6893210" y="2485181"/>
                  <a:pt x="6857159" y="2360474"/>
                </a:cubicBezTo>
                <a:cubicBezTo>
                  <a:pt x="6848933" y="2331239"/>
                  <a:pt x="6841488" y="2301693"/>
                  <a:pt x="6834041" y="2272139"/>
                </a:cubicBezTo>
                <a:lnTo>
                  <a:pt x="6824768" y="2234734"/>
                </a:lnTo>
                <a:cubicBezTo>
                  <a:pt x="6807729" y="2167007"/>
                  <a:pt x="6787042" y="2100302"/>
                  <a:pt x="6764020" y="2034549"/>
                </a:cubicBezTo>
                <a:close/>
                <a:moveTo>
                  <a:pt x="5744515" y="2032338"/>
                </a:moveTo>
                <a:cubicBezTo>
                  <a:pt x="5726132" y="2081859"/>
                  <a:pt x="5709692" y="2132840"/>
                  <a:pt x="5697079" y="2185446"/>
                </a:cubicBezTo>
                <a:cubicBezTo>
                  <a:pt x="5664267" y="2317695"/>
                  <a:pt x="5649704" y="2457032"/>
                  <a:pt x="5626863" y="2591574"/>
                </a:cubicBezTo>
                <a:cubicBezTo>
                  <a:pt x="5607954" y="2700098"/>
                  <a:pt x="5556860" y="2959166"/>
                  <a:pt x="5570084" y="2991809"/>
                </a:cubicBezTo>
                <a:lnTo>
                  <a:pt x="5603449" y="2826310"/>
                </a:lnTo>
                <a:cubicBezTo>
                  <a:pt x="5614340" y="2771690"/>
                  <a:pt x="5625930" y="2715434"/>
                  <a:pt x="5639698" y="2660098"/>
                </a:cubicBezTo>
                <a:cubicBezTo>
                  <a:pt x="5651784" y="2611783"/>
                  <a:pt x="5666281" y="2563843"/>
                  <a:pt x="5680324" y="2516991"/>
                </a:cubicBezTo>
                <a:cubicBezTo>
                  <a:pt x="5719062" y="2385961"/>
                  <a:pt x="5759099" y="2250332"/>
                  <a:pt x="5753670" y="2114122"/>
                </a:cubicBezTo>
                <a:cubicBezTo>
                  <a:pt x="5752466" y="2086568"/>
                  <a:pt x="5749154" y="2059413"/>
                  <a:pt x="5744515" y="2032338"/>
                </a:cubicBezTo>
                <a:close/>
                <a:moveTo>
                  <a:pt x="5848731" y="1991479"/>
                </a:moveTo>
                <a:cubicBezTo>
                  <a:pt x="5997626" y="2144650"/>
                  <a:pt x="6153142" y="2280670"/>
                  <a:pt x="6342479" y="2371770"/>
                </a:cubicBezTo>
                <a:cubicBezTo>
                  <a:pt x="6206263" y="2234271"/>
                  <a:pt x="6043465" y="2088089"/>
                  <a:pt x="5848731" y="1991479"/>
                </a:cubicBezTo>
                <a:close/>
                <a:moveTo>
                  <a:pt x="1867269" y="1988277"/>
                </a:moveTo>
                <a:cubicBezTo>
                  <a:pt x="1929249" y="2036451"/>
                  <a:pt x="1976909" y="2098809"/>
                  <a:pt x="2022948" y="2160069"/>
                </a:cubicBezTo>
                <a:lnTo>
                  <a:pt x="2036542" y="2177686"/>
                </a:lnTo>
                <a:cubicBezTo>
                  <a:pt x="2120085" y="2287290"/>
                  <a:pt x="2210098" y="2394502"/>
                  <a:pt x="2296664" y="2498102"/>
                </a:cubicBezTo>
                <a:cubicBezTo>
                  <a:pt x="2339228" y="2548900"/>
                  <a:pt x="2383777" y="2601313"/>
                  <a:pt x="2430822" y="2650386"/>
                </a:cubicBezTo>
                <a:cubicBezTo>
                  <a:pt x="2446567" y="2666443"/>
                  <a:pt x="2462484" y="2681619"/>
                  <a:pt x="2478766" y="2697288"/>
                </a:cubicBezTo>
                <a:cubicBezTo>
                  <a:pt x="2399961" y="2565928"/>
                  <a:pt x="2306436" y="2441422"/>
                  <a:pt x="2213302" y="2321981"/>
                </a:cubicBezTo>
                <a:cubicBezTo>
                  <a:pt x="2118351" y="2200032"/>
                  <a:pt x="2018564" y="2048781"/>
                  <a:pt x="1867269" y="1988277"/>
                </a:cubicBezTo>
                <a:close/>
                <a:moveTo>
                  <a:pt x="1074270" y="1981601"/>
                </a:moveTo>
                <a:cubicBezTo>
                  <a:pt x="1059833" y="2008086"/>
                  <a:pt x="1044150" y="2036236"/>
                  <a:pt x="1030308" y="2071454"/>
                </a:cubicBezTo>
                <a:cubicBezTo>
                  <a:pt x="926818" y="2330361"/>
                  <a:pt x="969807" y="2592217"/>
                  <a:pt x="1038643" y="2842206"/>
                </a:cubicBezTo>
                <a:lnTo>
                  <a:pt x="1040573" y="2799609"/>
                </a:lnTo>
                <a:cubicBezTo>
                  <a:pt x="1042309" y="2755616"/>
                  <a:pt x="1044225" y="2710738"/>
                  <a:pt x="1043264" y="2666409"/>
                </a:cubicBezTo>
                <a:cubicBezTo>
                  <a:pt x="1042563" y="2637156"/>
                  <a:pt x="1040427" y="2608182"/>
                  <a:pt x="1038654" y="2579705"/>
                </a:cubicBezTo>
                <a:cubicBezTo>
                  <a:pt x="1036512" y="2550734"/>
                  <a:pt x="1034379" y="2521760"/>
                  <a:pt x="1033678" y="2492508"/>
                </a:cubicBezTo>
                <a:cubicBezTo>
                  <a:pt x="1031344" y="2394242"/>
                  <a:pt x="1043218" y="2294070"/>
                  <a:pt x="1054924" y="2197069"/>
                </a:cubicBezTo>
                <a:cubicBezTo>
                  <a:pt x="1063352" y="2126095"/>
                  <a:pt x="1071600" y="2053736"/>
                  <a:pt x="1074270" y="1981601"/>
                </a:cubicBezTo>
                <a:close/>
                <a:moveTo>
                  <a:pt x="1104801" y="1971679"/>
                </a:moveTo>
                <a:cubicBezTo>
                  <a:pt x="1102335" y="2047481"/>
                  <a:pt x="1093753" y="2123904"/>
                  <a:pt x="1085157" y="2198043"/>
                </a:cubicBezTo>
                <a:cubicBezTo>
                  <a:pt x="1073625" y="2294159"/>
                  <a:pt x="1061572" y="2392938"/>
                  <a:pt x="1064252" y="2489430"/>
                </a:cubicBezTo>
                <a:cubicBezTo>
                  <a:pt x="1065123" y="2517790"/>
                  <a:pt x="1067264" y="2546759"/>
                  <a:pt x="1069038" y="2575235"/>
                </a:cubicBezTo>
                <a:cubicBezTo>
                  <a:pt x="1070414" y="2596366"/>
                  <a:pt x="1071421" y="2617001"/>
                  <a:pt x="1072436" y="2637633"/>
                </a:cubicBezTo>
                <a:cubicBezTo>
                  <a:pt x="1078616" y="2582794"/>
                  <a:pt x="1085697" y="2528066"/>
                  <a:pt x="1094213" y="2473055"/>
                </a:cubicBezTo>
                <a:cubicBezTo>
                  <a:pt x="1121516" y="2299125"/>
                  <a:pt x="1153198" y="2135758"/>
                  <a:pt x="1104801" y="1971679"/>
                </a:cubicBezTo>
                <a:close/>
                <a:moveTo>
                  <a:pt x="5854368" y="1962963"/>
                </a:moveTo>
                <a:cubicBezTo>
                  <a:pt x="6049248" y="2057701"/>
                  <a:pt x="6211884" y="2201237"/>
                  <a:pt x="6349422" y="2338658"/>
                </a:cubicBezTo>
                <a:cubicBezTo>
                  <a:pt x="6213840" y="2169232"/>
                  <a:pt x="6028226" y="1968969"/>
                  <a:pt x="5854368" y="1962963"/>
                </a:cubicBezTo>
                <a:close/>
                <a:moveTo>
                  <a:pt x="1186988" y="1898371"/>
                </a:moveTo>
                <a:cubicBezTo>
                  <a:pt x="1282513" y="2026768"/>
                  <a:pt x="1388554" y="2136857"/>
                  <a:pt x="1513226" y="2231921"/>
                </a:cubicBezTo>
                <a:cubicBezTo>
                  <a:pt x="1436881" y="2090381"/>
                  <a:pt x="1335907" y="1952200"/>
                  <a:pt x="1186988" y="1898371"/>
                </a:cubicBezTo>
                <a:close/>
                <a:moveTo>
                  <a:pt x="2220036" y="1575402"/>
                </a:moveTo>
                <a:cubicBezTo>
                  <a:pt x="2008441" y="1643305"/>
                  <a:pt x="1793951" y="1707201"/>
                  <a:pt x="1580329" y="1766654"/>
                </a:cubicBezTo>
                <a:cubicBezTo>
                  <a:pt x="1803546" y="1784949"/>
                  <a:pt x="2013500" y="1680839"/>
                  <a:pt x="2220036" y="1575402"/>
                </a:cubicBezTo>
                <a:close/>
                <a:moveTo>
                  <a:pt x="2295122" y="1519450"/>
                </a:moveTo>
                <a:cubicBezTo>
                  <a:pt x="2041695" y="1537552"/>
                  <a:pt x="1800252" y="1609537"/>
                  <a:pt x="1573690" y="1737122"/>
                </a:cubicBezTo>
                <a:cubicBezTo>
                  <a:pt x="1814980" y="1670594"/>
                  <a:pt x="2056596" y="1597715"/>
                  <a:pt x="2295122" y="1519450"/>
                </a:cubicBezTo>
                <a:close/>
                <a:moveTo>
                  <a:pt x="4793897" y="1338235"/>
                </a:moveTo>
                <a:cubicBezTo>
                  <a:pt x="4807576" y="1651120"/>
                  <a:pt x="4953126" y="1999242"/>
                  <a:pt x="5113608" y="2272553"/>
                </a:cubicBezTo>
                <a:cubicBezTo>
                  <a:pt x="5100911" y="2235634"/>
                  <a:pt x="5090779" y="2197225"/>
                  <a:pt x="5081505" y="2159819"/>
                </a:cubicBezTo>
                <a:lnTo>
                  <a:pt x="5077222" y="2142555"/>
                </a:lnTo>
                <a:cubicBezTo>
                  <a:pt x="5032225" y="1964482"/>
                  <a:pt x="4973989" y="1787247"/>
                  <a:pt x="4904270" y="1617375"/>
                </a:cubicBezTo>
                <a:cubicBezTo>
                  <a:pt x="4893963" y="1593060"/>
                  <a:pt x="4884202" y="1568967"/>
                  <a:pt x="4873898" y="1544643"/>
                </a:cubicBezTo>
                <a:cubicBezTo>
                  <a:pt x="4845732" y="1477354"/>
                  <a:pt x="4816938" y="1408510"/>
                  <a:pt x="4793897" y="1338235"/>
                </a:cubicBezTo>
                <a:close/>
                <a:moveTo>
                  <a:pt x="328291" y="1292994"/>
                </a:moveTo>
                <a:cubicBezTo>
                  <a:pt x="378754" y="1406739"/>
                  <a:pt x="428677" y="1520878"/>
                  <a:pt x="476260" y="1635186"/>
                </a:cubicBezTo>
                <a:cubicBezTo>
                  <a:pt x="513817" y="1725483"/>
                  <a:pt x="549209" y="1815047"/>
                  <a:pt x="572737" y="1906351"/>
                </a:cubicBezTo>
                <a:cubicBezTo>
                  <a:pt x="557132" y="1683399"/>
                  <a:pt x="452809" y="1491946"/>
                  <a:pt x="328291" y="1292994"/>
                </a:cubicBezTo>
                <a:close/>
                <a:moveTo>
                  <a:pt x="4803677" y="1278636"/>
                </a:moveTo>
                <a:cubicBezTo>
                  <a:pt x="4828581" y="1365794"/>
                  <a:pt x="4864536" y="1451189"/>
                  <a:pt x="4899545" y="1534260"/>
                </a:cubicBezTo>
                <a:lnTo>
                  <a:pt x="4930457" y="1607218"/>
                </a:lnTo>
                <a:cubicBezTo>
                  <a:pt x="4999782" y="1774989"/>
                  <a:pt x="5057301" y="1949347"/>
                  <a:pt x="5101903" y="2125320"/>
                </a:cubicBezTo>
                <a:cubicBezTo>
                  <a:pt x="5069895" y="1963695"/>
                  <a:pt x="5029259" y="1804203"/>
                  <a:pt x="4976797" y="1646797"/>
                </a:cubicBezTo>
                <a:cubicBezTo>
                  <a:pt x="4931281" y="1511000"/>
                  <a:pt x="4861649" y="1397178"/>
                  <a:pt x="4803677" y="1278636"/>
                </a:cubicBezTo>
                <a:close/>
                <a:moveTo>
                  <a:pt x="285547" y="1273619"/>
                </a:moveTo>
                <a:cubicBezTo>
                  <a:pt x="288962" y="1406203"/>
                  <a:pt x="353743" y="1538571"/>
                  <a:pt x="397376" y="1654213"/>
                </a:cubicBezTo>
                <a:cubicBezTo>
                  <a:pt x="451224" y="1795269"/>
                  <a:pt x="509196" y="1934093"/>
                  <a:pt x="569144" y="2072247"/>
                </a:cubicBezTo>
                <a:cubicBezTo>
                  <a:pt x="569132" y="2069971"/>
                  <a:pt x="569659" y="2067298"/>
                  <a:pt x="569641" y="2065019"/>
                </a:cubicBezTo>
                <a:cubicBezTo>
                  <a:pt x="557722" y="1924099"/>
                  <a:pt x="505872" y="1786942"/>
                  <a:pt x="447535" y="1647613"/>
                </a:cubicBezTo>
                <a:cubicBezTo>
                  <a:pt x="395576" y="1522743"/>
                  <a:pt x="340914" y="1397539"/>
                  <a:pt x="285547" y="1273619"/>
                </a:cubicBezTo>
                <a:close/>
                <a:moveTo>
                  <a:pt x="1791891" y="1263064"/>
                </a:moveTo>
                <a:cubicBezTo>
                  <a:pt x="1563617" y="1373581"/>
                  <a:pt x="1307099" y="1451909"/>
                  <a:pt x="1011919" y="1501803"/>
                </a:cubicBezTo>
                <a:cubicBezTo>
                  <a:pt x="1277307" y="1565837"/>
                  <a:pt x="1543293" y="1408906"/>
                  <a:pt x="1791891" y="1263064"/>
                </a:cubicBezTo>
                <a:close/>
                <a:moveTo>
                  <a:pt x="4717351" y="1245311"/>
                </a:moveTo>
                <a:cubicBezTo>
                  <a:pt x="4643048" y="1271794"/>
                  <a:pt x="4588806" y="1329954"/>
                  <a:pt x="4554578" y="1406236"/>
                </a:cubicBezTo>
                <a:cubicBezTo>
                  <a:pt x="4536616" y="1445630"/>
                  <a:pt x="4518184" y="1502850"/>
                  <a:pt x="4511139" y="1546869"/>
                </a:cubicBezTo>
                <a:cubicBezTo>
                  <a:pt x="4499466" y="1618535"/>
                  <a:pt x="4505600" y="1614698"/>
                  <a:pt x="4539673" y="1557016"/>
                </a:cubicBezTo>
                <a:cubicBezTo>
                  <a:pt x="4601186" y="1454296"/>
                  <a:pt x="4660204" y="1349880"/>
                  <a:pt x="4717351" y="1245311"/>
                </a:cubicBezTo>
                <a:close/>
                <a:moveTo>
                  <a:pt x="1967201" y="1140573"/>
                </a:moveTo>
                <a:cubicBezTo>
                  <a:pt x="1921774" y="1158238"/>
                  <a:pt x="1874549" y="1175684"/>
                  <a:pt x="1846699" y="1183662"/>
                </a:cubicBezTo>
                <a:cubicBezTo>
                  <a:pt x="1738005" y="1213607"/>
                  <a:pt x="1627814" y="1234713"/>
                  <a:pt x="1517286" y="1257600"/>
                </a:cubicBezTo>
                <a:cubicBezTo>
                  <a:pt x="1316345" y="1299467"/>
                  <a:pt x="1168916" y="1420819"/>
                  <a:pt x="968608" y="1478256"/>
                </a:cubicBezTo>
                <a:cubicBezTo>
                  <a:pt x="1296884" y="1426507"/>
                  <a:pt x="1577475" y="1340642"/>
                  <a:pt x="1824019" y="1214599"/>
                </a:cubicBezTo>
                <a:cubicBezTo>
                  <a:pt x="1843039" y="1204628"/>
                  <a:pt x="1862055" y="1194658"/>
                  <a:pt x="1881072" y="1184686"/>
                </a:cubicBezTo>
                <a:cubicBezTo>
                  <a:pt x="1909422" y="1169483"/>
                  <a:pt x="1938130" y="1154778"/>
                  <a:pt x="1967201" y="1140573"/>
                </a:cubicBezTo>
                <a:close/>
                <a:moveTo>
                  <a:pt x="7424730" y="959050"/>
                </a:moveTo>
                <a:cubicBezTo>
                  <a:pt x="7410864" y="975072"/>
                  <a:pt x="7397000" y="991089"/>
                  <a:pt x="7381263" y="1006960"/>
                </a:cubicBezTo>
                <a:cubicBezTo>
                  <a:pt x="7315773" y="1071943"/>
                  <a:pt x="7242131" y="1125748"/>
                  <a:pt x="7158701" y="1184424"/>
                </a:cubicBezTo>
                <a:cubicBezTo>
                  <a:pt x="7097938" y="1227583"/>
                  <a:pt x="7021880" y="1281016"/>
                  <a:pt x="6940773" y="1317493"/>
                </a:cubicBezTo>
                <a:cubicBezTo>
                  <a:pt x="6916219" y="1328342"/>
                  <a:pt x="6891352" y="1338416"/>
                  <a:pt x="6865936" y="1348256"/>
                </a:cubicBezTo>
                <a:cubicBezTo>
                  <a:pt x="6831982" y="1361567"/>
                  <a:pt x="6799338" y="1374791"/>
                  <a:pt x="6768187" y="1390573"/>
                </a:cubicBezTo>
                <a:cubicBezTo>
                  <a:pt x="6908568" y="1358579"/>
                  <a:pt x="7046091" y="1298342"/>
                  <a:pt x="7164464" y="1220988"/>
                </a:cubicBezTo>
                <a:cubicBezTo>
                  <a:pt x="7259865" y="1158366"/>
                  <a:pt x="7360734" y="1064584"/>
                  <a:pt x="7424730" y="959050"/>
                </a:cubicBezTo>
                <a:close/>
                <a:moveTo>
                  <a:pt x="1145750" y="898890"/>
                </a:moveTo>
                <a:cubicBezTo>
                  <a:pt x="1142510" y="898948"/>
                  <a:pt x="1140173" y="899121"/>
                  <a:pt x="1136934" y="899177"/>
                </a:cubicBezTo>
                <a:lnTo>
                  <a:pt x="1119301" y="899748"/>
                </a:lnTo>
                <a:cubicBezTo>
                  <a:pt x="1055617" y="902412"/>
                  <a:pt x="989809" y="911192"/>
                  <a:pt x="926706" y="920306"/>
                </a:cubicBezTo>
                <a:cubicBezTo>
                  <a:pt x="864136" y="929031"/>
                  <a:pt x="799223" y="937920"/>
                  <a:pt x="735006" y="940975"/>
                </a:cubicBezTo>
                <a:cubicBezTo>
                  <a:pt x="707122" y="942110"/>
                  <a:pt x="678517" y="942237"/>
                  <a:pt x="650445" y="941988"/>
                </a:cubicBezTo>
                <a:cubicBezTo>
                  <a:pt x="611756" y="941792"/>
                  <a:pt x="571096" y="942268"/>
                  <a:pt x="531704" y="945632"/>
                </a:cubicBezTo>
                <a:cubicBezTo>
                  <a:pt x="482428" y="950064"/>
                  <a:pt x="431563" y="960232"/>
                  <a:pt x="382670" y="969720"/>
                </a:cubicBezTo>
                <a:cubicBezTo>
                  <a:pt x="346728" y="976700"/>
                  <a:pt x="310776" y="983681"/>
                  <a:pt x="274280" y="988771"/>
                </a:cubicBezTo>
                <a:cubicBezTo>
                  <a:pt x="531774" y="1057755"/>
                  <a:pt x="873463" y="989418"/>
                  <a:pt x="1145750" y="898890"/>
                </a:cubicBezTo>
                <a:close/>
                <a:moveTo>
                  <a:pt x="7465683" y="854709"/>
                </a:moveTo>
                <a:cubicBezTo>
                  <a:pt x="7456923" y="863235"/>
                  <a:pt x="7447851" y="870980"/>
                  <a:pt x="7438546" y="879275"/>
                </a:cubicBezTo>
                <a:cubicBezTo>
                  <a:pt x="7303925" y="998039"/>
                  <a:pt x="7158970" y="1121443"/>
                  <a:pt x="6997077" y="1216434"/>
                </a:cubicBezTo>
                <a:lnTo>
                  <a:pt x="6956311" y="1239730"/>
                </a:lnTo>
                <a:cubicBezTo>
                  <a:pt x="6895819" y="1274640"/>
                  <a:pt x="6833776" y="1310180"/>
                  <a:pt x="6780946" y="1352837"/>
                </a:cubicBezTo>
                <a:cubicBezTo>
                  <a:pt x="6805732" y="1341442"/>
                  <a:pt x="6831143" y="1331600"/>
                  <a:pt x="6856561" y="1321759"/>
                </a:cubicBezTo>
                <a:cubicBezTo>
                  <a:pt x="6881189" y="1312227"/>
                  <a:pt x="6905826" y="1302697"/>
                  <a:pt x="6929833" y="1291618"/>
                </a:cubicBezTo>
                <a:cubicBezTo>
                  <a:pt x="7008617" y="1256083"/>
                  <a:pt x="7083120" y="1203284"/>
                  <a:pt x="7142873" y="1160983"/>
                </a:cubicBezTo>
                <a:cubicBezTo>
                  <a:pt x="7224750" y="1102940"/>
                  <a:pt x="7297923" y="1050225"/>
                  <a:pt x="7361634" y="986418"/>
                </a:cubicBezTo>
                <a:cubicBezTo>
                  <a:pt x="7403877" y="944429"/>
                  <a:pt x="7438790" y="899980"/>
                  <a:pt x="7465683" y="854709"/>
                </a:cubicBezTo>
                <a:close/>
                <a:moveTo>
                  <a:pt x="780024" y="848067"/>
                </a:moveTo>
                <a:cubicBezTo>
                  <a:pt x="589117" y="848319"/>
                  <a:pt x="420049" y="894555"/>
                  <a:pt x="244448" y="962318"/>
                </a:cubicBezTo>
                <a:cubicBezTo>
                  <a:pt x="289585" y="957830"/>
                  <a:pt x="335059" y="949291"/>
                  <a:pt x="379638" y="940634"/>
                </a:cubicBezTo>
                <a:cubicBezTo>
                  <a:pt x="429064" y="930752"/>
                  <a:pt x="480829" y="920703"/>
                  <a:pt x="531910" y="916490"/>
                </a:cubicBezTo>
                <a:cubicBezTo>
                  <a:pt x="572737" y="912849"/>
                  <a:pt x="613757" y="912871"/>
                  <a:pt x="652980" y="912671"/>
                </a:cubicBezTo>
                <a:cubicBezTo>
                  <a:pt x="680692" y="912428"/>
                  <a:pt x="708226" y="913077"/>
                  <a:pt x="735747" y="911442"/>
                </a:cubicBezTo>
                <a:cubicBezTo>
                  <a:pt x="798533" y="908669"/>
                  <a:pt x="862536" y="899666"/>
                  <a:pt x="924570" y="891331"/>
                </a:cubicBezTo>
                <a:cubicBezTo>
                  <a:pt x="988573" y="882328"/>
                  <a:pt x="1054923" y="873155"/>
                  <a:pt x="1120406" y="870718"/>
                </a:cubicBezTo>
                <a:lnTo>
                  <a:pt x="1138574" y="869756"/>
                </a:lnTo>
                <a:cubicBezTo>
                  <a:pt x="1158004" y="869405"/>
                  <a:pt x="1177610" y="868171"/>
                  <a:pt x="1196486" y="865929"/>
                </a:cubicBezTo>
                <a:cubicBezTo>
                  <a:pt x="1058424" y="855356"/>
                  <a:pt x="919466" y="846954"/>
                  <a:pt x="780024" y="848067"/>
                </a:cubicBezTo>
                <a:close/>
                <a:moveTo>
                  <a:pt x="864626" y="798165"/>
                </a:moveTo>
                <a:cubicBezTo>
                  <a:pt x="1031587" y="797260"/>
                  <a:pt x="1199348" y="812732"/>
                  <a:pt x="1363255" y="826703"/>
                </a:cubicBezTo>
                <a:cubicBezTo>
                  <a:pt x="1394576" y="829180"/>
                  <a:pt x="1340420" y="863092"/>
                  <a:pt x="1334316" y="865992"/>
                </a:cubicBezTo>
                <a:cubicBezTo>
                  <a:pt x="1032692" y="988464"/>
                  <a:pt x="587693" y="1115658"/>
                  <a:pt x="249752" y="1045456"/>
                </a:cubicBezTo>
                <a:cubicBezTo>
                  <a:pt x="456098" y="1203411"/>
                  <a:pt x="674585" y="1344171"/>
                  <a:pt x="903434" y="1472077"/>
                </a:cubicBezTo>
                <a:cubicBezTo>
                  <a:pt x="903971" y="1471688"/>
                  <a:pt x="904878" y="1471800"/>
                  <a:pt x="905416" y="1471412"/>
                </a:cubicBezTo>
                <a:cubicBezTo>
                  <a:pt x="906848" y="1471132"/>
                  <a:pt x="908824" y="1470462"/>
                  <a:pt x="909723" y="1470572"/>
                </a:cubicBezTo>
                <a:cubicBezTo>
                  <a:pt x="922856" y="1469448"/>
                  <a:pt x="1026766" y="1386498"/>
                  <a:pt x="1031431" y="1383886"/>
                </a:cubicBezTo>
                <a:cubicBezTo>
                  <a:pt x="1113595" y="1338827"/>
                  <a:pt x="1201588" y="1306339"/>
                  <a:pt x="1289785" y="1279799"/>
                </a:cubicBezTo>
                <a:cubicBezTo>
                  <a:pt x="1585829" y="1190367"/>
                  <a:pt x="1884166" y="1157268"/>
                  <a:pt x="2177218" y="1047874"/>
                </a:cubicBezTo>
                <a:cubicBezTo>
                  <a:pt x="2197152" y="1040293"/>
                  <a:pt x="2252190" y="1037028"/>
                  <a:pt x="2207165" y="1062034"/>
                </a:cubicBezTo>
                <a:cubicBezTo>
                  <a:pt x="1885707" y="1243134"/>
                  <a:pt x="1459261" y="1573592"/>
                  <a:pt x="1066581" y="1561380"/>
                </a:cubicBezTo>
                <a:cubicBezTo>
                  <a:pt x="1196144" y="1629240"/>
                  <a:pt x="1329106" y="1693876"/>
                  <a:pt x="1464570" y="1755168"/>
                </a:cubicBezTo>
                <a:cubicBezTo>
                  <a:pt x="1469057" y="1753446"/>
                  <a:pt x="1473906" y="1752214"/>
                  <a:pt x="1478045" y="1752268"/>
                </a:cubicBezTo>
                <a:cubicBezTo>
                  <a:pt x="1779887" y="1570118"/>
                  <a:pt x="2109529" y="1471594"/>
                  <a:pt x="2455159" y="1467551"/>
                </a:cubicBezTo>
                <a:cubicBezTo>
                  <a:pt x="2496725" y="1467186"/>
                  <a:pt x="2447602" y="1501258"/>
                  <a:pt x="2434329" y="1507835"/>
                </a:cubicBezTo>
                <a:cubicBezTo>
                  <a:pt x="2164011" y="1630502"/>
                  <a:pt x="1894188" y="1809287"/>
                  <a:pt x="1602558" y="1817686"/>
                </a:cubicBezTo>
                <a:cubicBezTo>
                  <a:pt x="1672177" y="1848113"/>
                  <a:pt x="1742338" y="1878148"/>
                  <a:pt x="1813032" y="1907790"/>
                </a:cubicBezTo>
                <a:cubicBezTo>
                  <a:pt x="1818072" y="1907949"/>
                  <a:pt x="1822034" y="1908891"/>
                  <a:pt x="1825820" y="1910729"/>
                </a:cubicBezTo>
                <a:cubicBezTo>
                  <a:pt x="2018293" y="1932993"/>
                  <a:pt x="2125370" y="2068278"/>
                  <a:pt x="2240037" y="2209505"/>
                </a:cubicBezTo>
                <a:cubicBezTo>
                  <a:pt x="2388761" y="2393201"/>
                  <a:pt x="2541885" y="2592015"/>
                  <a:pt x="2643461" y="2806833"/>
                </a:cubicBezTo>
                <a:cubicBezTo>
                  <a:pt x="2647055" y="2814338"/>
                  <a:pt x="2645121" y="2821080"/>
                  <a:pt x="2639928" y="2826907"/>
                </a:cubicBezTo>
                <a:cubicBezTo>
                  <a:pt x="2624340" y="2844389"/>
                  <a:pt x="2579387" y="2853651"/>
                  <a:pt x="2566144" y="2850663"/>
                </a:cubicBezTo>
                <a:cubicBezTo>
                  <a:pt x="2135495" y="2738539"/>
                  <a:pt x="1885206" y="2342306"/>
                  <a:pt x="1747635" y="1959003"/>
                </a:cubicBezTo>
                <a:cubicBezTo>
                  <a:pt x="1514990" y="1862081"/>
                  <a:pt x="1287545" y="1759868"/>
                  <a:pt x="1068496" y="1647747"/>
                </a:cubicBezTo>
                <a:cubicBezTo>
                  <a:pt x="1092724" y="1702679"/>
                  <a:pt x="1113726" y="1759942"/>
                  <a:pt x="1118350" y="1816112"/>
                </a:cubicBezTo>
                <a:cubicBezTo>
                  <a:pt x="1119783" y="1815832"/>
                  <a:pt x="1121760" y="1815162"/>
                  <a:pt x="1123023" y="1815776"/>
                </a:cubicBezTo>
                <a:cubicBezTo>
                  <a:pt x="1416041" y="1830791"/>
                  <a:pt x="1567472" y="2115536"/>
                  <a:pt x="1675420" y="2344799"/>
                </a:cubicBezTo>
                <a:cubicBezTo>
                  <a:pt x="1689436" y="2374329"/>
                  <a:pt x="1618515" y="2402075"/>
                  <a:pt x="1598831" y="2389634"/>
                </a:cubicBezTo>
                <a:cubicBezTo>
                  <a:pt x="1453505" y="2301146"/>
                  <a:pt x="1328432" y="2198747"/>
                  <a:pt x="1218557" y="2077708"/>
                </a:cubicBezTo>
                <a:cubicBezTo>
                  <a:pt x="1224842" y="2174636"/>
                  <a:pt x="1212778" y="2273417"/>
                  <a:pt x="1197158" y="2378596"/>
                </a:cubicBezTo>
                <a:cubicBezTo>
                  <a:pt x="1164138" y="2593290"/>
                  <a:pt x="1154536" y="2813146"/>
                  <a:pt x="1093250" y="3023919"/>
                </a:cubicBezTo>
                <a:cubicBezTo>
                  <a:pt x="1086007" y="3049005"/>
                  <a:pt x="1016773" y="3089270"/>
                  <a:pt x="1005233" y="3051849"/>
                </a:cubicBezTo>
                <a:cubicBezTo>
                  <a:pt x="932695" y="2815984"/>
                  <a:pt x="857231" y="2571559"/>
                  <a:pt x="886617" y="2316769"/>
                </a:cubicBezTo>
                <a:cubicBezTo>
                  <a:pt x="898314" y="2217484"/>
                  <a:pt x="932412" y="2135538"/>
                  <a:pt x="963207" y="2039972"/>
                </a:cubicBezTo>
                <a:cubicBezTo>
                  <a:pt x="1020340" y="1859679"/>
                  <a:pt x="1008909" y="1742061"/>
                  <a:pt x="933153" y="1576445"/>
                </a:cubicBezTo>
                <a:cubicBezTo>
                  <a:pt x="758831" y="1483028"/>
                  <a:pt x="588608" y="1382833"/>
                  <a:pt x="426074" y="1274012"/>
                </a:cubicBezTo>
                <a:cubicBezTo>
                  <a:pt x="602168" y="1559959"/>
                  <a:pt x="733590" y="1838600"/>
                  <a:pt x="624741" y="2204405"/>
                </a:cubicBezTo>
                <a:cubicBezTo>
                  <a:pt x="618203" y="2225928"/>
                  <a:pt x="549480" y="2261245"/>
                  <a:pt x="537813" y="2233836"/>
                </a:cubicBezTo>
                <a:cubicBezTo>
                  <a:pt x="436358" y="2006724"/>
                  <a:pt x="340462" y="1777114"/>
                  <a:pt x="257138" y="1542201"/>
                </a:cubicBezTo>
                <a:cubicBezTo>
                  <a:pt x="208354" y="1405876"/>
                  <a:pt x="169328" y="1278486"/>
                  <a:pt x="234060" y="1136957"/>
                </a:cubicBezTo>
                <a:cubicBezTo>
                  <a:pt x="181939" y="1098429"/>
                  <a:pt x="130623" y="1058745"/>
                  <a:pt x="80064" y="1017843"/>
                </a:cubicBezTo>
                <a:lnTo>
                  <a:pt x="0" y="950118"/>
                </a:lnTo>
                <a:lnTo>
                  <a:pt x="0" y="833497"/>
                </a:lnTo>
                <a:lnTo>
                  <a:pt x="146566" y="963061"/>
                </a:lnTo>
                <a:cubicBezTo>
                  <a:pt x="153027" y="960662"/>
                  <a:pt x="158959" y="958653"/>
                  <a:pt x="165246" y="957147"/>
                </a:cubicBezTo>
                <a:cubicBezTo>
                  <a:pt x="339389" y="885104"/>
                  <a:pt x="511597" y="820573"/>
                  <a:pt x="698103" y="805191"/>
                </a:cubicBezTo>
                <a:cubicBezTo>
                  <a:pt x="753407" y="800588"/>
                  <a:pt x="808972" y="798467"/>
                  <a:pt x="864626" y="798165"/>
                </a:cubicBezTo>
                <a:close/>
                <a:moveTo>
                  <a:pt x="4199703" y="777000"/>
                </a:moveTo>
                <a:cubicBezTo>
                  <a:pt x="4199263" y="782606"/>
                  <a:pt x="4198272" y="787979"/>
                  <a:pt x="4197598" y="794136"/>
                </a:cubicBezTo>
                <a:cubicBezTo>
                  <a:pt x="4195181" y="810498"/>
                  <a:pt x="4193539" y="826538"/>
                  <a:pt x="4191665" y="843129"/>
                </a:cubicBezTo>
                <a:cubicBezTo>
                  <a:pt x="4186297" y="896870"/>
                  <a:pt x="4185525" y="951907"/>
                  <a:pt x="4185451" y="1005313"/>
                </a:cubicBezTo>
                <a:cubicBezTo>
                  <a:pt x="4183535" y="1206014"/>
                  <a:pt x="4182032" y="1413328"/>
                  <a:pt x="4212581" y="1614896"/>
                </a:cubicBezTo>
                <a:lnTo>
                  <a:pt x="4215305" y="1632791"/>
                </a:lnTo>
                <a:lnTo>
                  <a:pt x="4222290" y="1680170"/>
                </a:lnTo>
                <a:cubicBezTo>
                  <a:pt x="4222940" y="1669501"/>
                  <a:pt x="4222816" y="1659149"/>
                  <a:pt x="4223242" y="1649028"/>
                </a:cubicBezTo>
                <a:cubicBezTo>
                  <a:pt x="4226245" y="1394060"/>
                  <a:pt x="4229754" y="1130296"/>
                  <a:pt x="4207286" y="871628"/>
                </a:cubicBezTo>
                <a:lnTo>
                  <a:pt x="4205403" y="850229"/>
                </a:lnTo>
                <a:cubicBezTo>
                  <a:pt x="4203349" y="826182"/>
                  <a:pt x="4201295" y="802134"/>
                  <a:pt x="4199703" y="777000"/>
                </a:cubicBezTo>
                <a:close/>
                <a:moveTo>
                  <a:pt x="4226818" y="764662"/>
                </a:moveTo>
                <a:cubicBezTo>
                  <a:pt x="4228033" y="792211"/>
                  <a:pt x="4230876" y="820458"/>
                  <a:pt x="4232869" y="847698"/>
                </a:cubicBezTo>
                <a:lnTo>
                  <a:pt x="4234752" y="869097"/>
                </a:lnTo>
                <a:cubicBezTo>
                  <a:pt x="4256953" y="1119277"/>
                  <a:pt x="4254407" y="1373147"/>
                  <a:pt x="4251680" y="1619865"/>
                </a:cubicBezTo>
                <a:cubicBezTo>
                  <a:pt x="4319245" y="1335574"/>
                  <a:pt x="4310726" y="1045475"/>
                  <a:pt x="4226818" y="764662"/>
                </a:cubicBezTo>
                <a:close/>
                <a:moveTo>
                  <a:pt x="4173680" y="630137"/>
                </a:moveTo>
                <a:cubicBezTo>
                  <a:pt x="4010789" y="940376"/>
                  <a:pt x="4076451" y="1302315"/>
                  <a:pt x="4185694" y="1626691"/>
                </a:cubicBezTo>
                <a:lnTo>
                  <a:pt x="4184421" y="1619067"/>
                </a:lnTo>
                <a:cubicBezTo>
                  <a:pt x="4153472" y="1415398"/>
                  <a:pt x="4154891" y="1206762"/>
                  <a:pt x="4157268" y="1004967"/>
                </a:cubicBezTo>
                <a:cubicBezTo>
                  <a:pt x="4157574" y="951016"/>
                  <a:pt x="4158033" y="895204"/>
                  <a:pt x="4163864" y="840369"/>
                </a:cubicBezTo>
                <a:cubicBezTo>
                  <a:pt x="4165736" y="823783"/>
                  <a:pt x="4167610" y="807192"/>
                  <a:pt x="4170028" y="790831"/>
                </a:cubicBezTo>
                <a:cubicBezTo>
                  <a:pt x="4176721" y="737010"/>
                  <a:pt x="4183324" y="681866"/>
                  <a:pt x="4173680" y="630137"/>
                </a:cubicBezTo>
                <a:close/>
                <a:moveTo>
                  <a:pt x="6766995" y="623931"/>
                </a:moveTo>
                <a:cubicBezTo>
                  <a:pt x="6741285" y="637515"/>
                  <a:pt x="6715808" y="650546"/>
                  <a:pt x="6688928" y="662344"/>
                </a:cubicBezTo>
                <a:cubicBezTo>
                  <a:pt x="6544259" y="727282"/>
                  <a:pt x="6388701" y="758642"/>
                  <a:pt x="6242146" y="818916"/>
                </a:cubicBezTo>
                <a:cubicBezTo>
                  <a:pt x="6069173" y="889896"/>
                  <a:pt x="5927619" y="1008307"/>
                  <a:pt x="5774482" y="1111507"/>
                </a:cubicBezTo>
                <a:cubicBezTo>
                  <a:pt x="5834754" y="1098395"/>
                  <a:pt x="5891757" y="1067158"/>
                  <a:pt x="5946891" y="1035777"/>
                </a:cubicBezTo>
                <a:lnTo>
                  <a:pt x="5961493" y="1027151"/>
                </a:lnTo>
                <a:cubicBezTo>
                  <a:pt x="6097147" y="950027"/>
                  <a:pt x="6240871" y="882756"/>
                  <a:pt x="6379936" y="817377"/>
                </a:cubicBezTo>
                <a:cubicBezTo>
                  <a:pt x="6508974" y="757414"/>
                  <a:pt x="6640488" y="694633"/>
                  <a:pt x="6766995" y="623931"/>
                </a:cubicBezTo>
                <a:close/>
                <a:moveTo>
                  <a:pt x="6054903" y="584486"/>
                </a:moveTo>
                <a:cubicBezTo>
                  <a:pt x="6016182" y="648568"/>
                  <a:pt x="5974735" y="711502"/>
                  <a:pt x="5933977" y="772788"/>
                </a:cubicBezTo>
                <a:cubicBezTo>
                  <a:pt x="5870178" y="868744"/>
                  <a:pt x="5805219" y="967431"/>
                  <a:pt x="5751180" y="1070739"/>
                </a:cubicBezTo>
                <a:cubicBezTo>
                  <a:pt x="5853793" y="966751"/>
                  <a:pt x="5948121" y="819977"/>
                  <a:pt x="6010777" y="693281"/>
                </a:cubicBezTo>
                <a:close/>
                <a:moveTo>
                  <a:pt x="5408087" y="518596"/>
                </a:moveTo>
                <a:cubicBezTo>
                  <a:pt x="5323455" y="532980"/>
                  <a:pt x="5238901" y="548687"/>
                  <a:pt x="5155064" y="567273"/>
                </a:cubicBezTo>
                <a:cubicBezTo>
                  <a:pt x="4958615" y="611580"/>
                  <a:pt x="4799094" y="697916"/>
                  <a:pt x="4639842" y="809468"/>
                </a:cubicBezTo>
                <a:cubicBezTo>
                  <a:pt x="4640392" y="809701"/>
                  <a:pt x="4640935" y="809931"/>
                  <a:pt x="4642254" y="809848"/>
                </a:cubicBezTo>
                <a:cubicBezTo>
                  <a:pt x="4834264" y="728900"/>
                  <a:pt x="5018598" y="656935"/>
                  <a:pt x="5189832" y="596159"/>
                </a:cubicBezTo>
                <a:close/>
                <a:moveTo>
                  <a:pt x="5540123" y="501747"/>
                </a:moveTo>
                <a:lnTo>
                  <a:pt x="5198436" y="622979"/>
                </a:lnTo>
                <a:cubicBezTo>
                  <a:pt x="5039405" y="679263"/>
                  <a:pt x="4869833" y="745243"/>
                  <a:pt x="4692507" y="818889"/>
                </a:cubicBezTo>
                <a:cubicBezTo>
                  <a:pt x="4693288" y="818579"/>
                  <a:pt x="4693288" y="818579"/>
                  <a:pt x="4693833" y="818810"/>
                </a:cubicBezTo>
                <a:cubicBezTo>
                  <a:pt x="4992993" y="764555"/>
                  <a:pt x="5278503" y="633058"/>
                  <a:pt x="5540123" y="501747"/>
                </a:cubicBezTo>
                <a:close/>
                <a:moveTo>
                  <a:pt x="6078298" y="488163"/>
                </a:moveTo>
                <a:lnTo>
                  <a:pt x="5894338" y="734118"/>
                </a:lnTo>
                <a:lnTo>
                  <a:pt x="5880179" y="753877"/>
                </a:lnTo>
                <a:cubicBezTo>
                  <a:pt x="5851313" y="793161"/>
                  <a:pt x="5825935" y="828772"/>
                  <a:pt x="5805242" y="867004"/>
                </a:cubicBezTo>
                <a:cubicBezTo>
                  <a:pt x="5776900" y="918746"/>
                  <a:pt x="5754883" y="973805"/>
                  <a:pt x="5737793" y="1035452"/>
                </a:cubicBezTo>
                <a:cubicBezTo>
                  <a:pt x="5790146" y="939156"/>
                  <a:pt x="5850775" y="847655"/>
                  <a:pt x="5910716" y="757788"/>
                </a:cubicBezTo>
                <a:cubicBezTo>
                  <a:pt x="5968399" y="670189"/>
                  <a:pt x="6027334" y="581180"/>
                  <a:pt x="6078298" y="488163"/>
                </a:cubicBezTo>
                <a:close/>
                <a:moveTo>
                  <a:pt x="5634706" y="485136"/>
                </a:moveTo>
                <a:cubicBezTo>
                  <a:pt x="5376291" y="616512"/>
                  <a:pt x="5091280" y="755947"/>
                  <a:pt x="4790707" y="825701"/>
                </a:cubicBezTo>
                <a:cubicBezTo>
                  <a:pt x="5101108" y="831572"/>
                  <a:pt x="5379783" y="667562"/>
                  <a:pt x="5634706" y="485136"/>
                </a:cubicBezTo>
                <a:close/>
                <a:moveTo>
                  <a:pt x="7161688" y="483936"/>
                </a:moveTo>
                <a:cubicBezTo>
                  <a:pt x="7075632" y="547295"/>
                  <a:pt x="6986054" y="605296"/>
                  <a:pt x="6898489" y="661575"/>
                </a:cubicBezTo>
                <a:cubicBezTo>
                  <a:pt x="6712650" y="781189"/>
                  <a:pt x="6520442" y="905190"/>
                  <a:pt x="6314239" y="996875"/>
                </a:cubicBezTo>
                <a:cubicBezTo>
                  <a:pt x="6161255" y="1064725"/>
                  <a:pt x="6001261" y="1114166"/>
                  <a:pt x="5836909" y="1145020"/>
                </a:cubicBezTo>
                <a:cubicBezTo>
                  <a:pt x="5872059" y="1154752"/>
                  <a:pt x="5908532" y="1164394"/>
                  <a:pt x="5950726" y="1163586"/>
                </a:cubicBezTo>
                <a:cubicBezTo>
                  <a:pt x="6102744" y="1160350"/>
                  <a:pt x="6264997" y="1058435"/>
                  <a:pt x="6395950" y="990907"/>
                </a:cubicBezTo>
                <a:cubicBezTo>
                  <a:pt x="6577631" y="897860"/>
                  <a:pt x="6756709" y="797268"/>
                  <a:pt x="6924105" y="680145"/>
                </a:cubicBezTo>
                <a:cubicBezTo>
                  <a:pt x="6967332" y="649515"/>
                  <a:pt x="7096823" y="550475"/>
                  <a:pt x="7161688" y="483936"/>
                </a:cubicBezTo>
                <a:close/>
                <a:moveTo>
                  <a:pt x="6060143" y="465669"/>
                </a:moveTo>
                <a:cubicBezTo>
                  <a:pt x="5938008" y="521478"/>
                  <a:pt x="5697778" y="894258"/>
                  <a:pt x="5702018" y="1062158"/>
                </a:cubicBezTo>
                <a:cubicBezTo>
                  <a:pt x="5714256" y="1011968"/>
                  <a:pt x="5728840" y="965354"/>
                  <a:pt x="5747331" y="921679"/>
                </a:cubicBezTo>
                <a:cubicBezTo>
                  <a:pt x="5757271" y="898200"/>
                  <a:pt x="5768304" y="875187"/>
                  <a:pt x="5780423" y="852631"/>
                </a:cubicBezTo>
                <a:cubicBezTo>
                  <a:pt x="5801814" y="812759"/>
                  <a:pt x="5828203" y="776291"/>
                  <a:pt x="5857836" y="736692"/>
                </a:cubicBezTo>
                <a:lnTo>
                  <a:pt x="5872000" y="716935"/>
                </a:lnTo>
                <a:cubicBezTo>
                  <a:pt x="5937081" y="628604"/>
                  <a:pt x="5996047" y="548625"/>
                  <a:pt x="6060143" y="465669"/>
                </a:cubicBezTo>
                <a:close/>
                <a:moveTo>
                  <a:pt x="7192093" y="422768"/>
                </a:moveTo>
                <a:cubicBezTo>
                  <a:pt x="7115944" y="436884"/>
                  <a:pt x="7046311" y="482734"/>
                  <a:pt x="6978784" y="528178"/>
                </a:cubicBezTo>
                <a:lnTo>
                  <a:pt x="6956354" y="543149"/>
                </a:lnTo>
                <a:cubicBezTo>
                  <a:pt x="6778684" y="661715"/>
                  <a:pt x="6582601" y="753816"/>
                  <a:pt x="6392417" y="842623"/>
                </a:cubicBezTo>
                <a:cubicBezTo>
                  <a:pt x="6253591" y="907459"/>
                  <a:pt x="6110650" y="974411"/>
                  <a:pt x="5975763" y="1051220"/>
                </a:cubicBezTo>
                <a:lnTo>
                  <a:pt x="5961169" y="1059849"/>
                </a:lnTo>
                <a:cubicBezTo>
                  <a:pt x="5928085" y="1078679"/>
                  <a:pt x="5894775" y="1098052"/>
                  <a:pt x="5859887" y="1113543"/>
                </a:cubicBezTo>
                <a:cubicBezTo>
                  <a:pt x="6012254" y="1082118"/>
                  <a:pt x="6160422" y="1034762"/>
                  <a:pt x="6302297" y="971858"/>
                </a:cubicBezTo>
                <a:cubicBezTo>
                  <a:pt x="6506713" y="881353"/>
                  <a:pt x="6698141" y="757667"/>
                  <a:pt x="6883203" y="638368"/>
                </a:cubicBezTo>
                <a:cubicBezTo>
                  <a:pt x="6987848" y="570645"/>
                  <a:pt x="7095048" y="501435"/>
                  <a:pt x="7195051" y="423380"/>
                </a:cubicBezTo>
                <a:cubicBezTo>
                  <a:pt x="7193962" y="422918"/>
                  <a:pt x="7193410" y="422686"/>
                  <a:pt x="7192093" y="422768"/>
                </a:cubicBezTo>
                <a:close/>
                <a:moveTo>
                  <a:pt x="3423767" y="416949"/>
                </a:moveTo>
                <a:cubicBezTo>
                  <a:pt x="3317046" y="489578"/>
                  <a:pt x="3227184" y="589312"/>
                  <a:pt x="3137651" y="694330"/>
                </a:cubicBezTo>
                <a:lnTo>
                  <a:pt x="3083601" y="759654"/>
                </a:lnTo>
                <a:close/>
                <a:moveTo>
                  <a:pt x="3570898" y="416143"/>
                </a:moveTo>
                <a:cubicBezTo>
                  <a:pt x="3578927" y="454953"/>
                  <a:pt x="3584862" y="494162"/>
                  <a:pt x="3584723" y="534021"/>
                </a:cubicBezTo>
                <a:cubicBezTo>
                  <a:pt x="3584776" y="581042"/>
                  <a:pt x="3576810" y="627240"/>
                  <a:pt x="3568753" y="672115"/>
                </a:cubicBezTo>
                <a:cubicBezTo>
                  <a:pt x="3563054" y="703824"/>
                  <a:pt x="3557438" y="736857"/>
                  <a:pt x="3554698" y="769176"/>
                </a:cubicBezTo>
                <a:cubicBezTo>
                  <a:pt x="3546807" y="866910"/>
                  <a:pt x="3565763" y="965070"/>
                  <a:pt x="3584785" y="1060039"/>
                </a:cubicBezTo>
                <a:cubicBezTo>
                  <a:pt x="3613857" y="1208834"/>
                  <a:pt x="3644582" y="1362838"/>
                  <a:pt x="3686111" y="1511108"/>
                </a:cubicBezTo>
                <a:cubicBezTo>
                  <a:pt x="3721110" y="1186645"/>
                  <a:pt x="3739095" y="815698"/>
                  <a:pt x="3627256" y="521768"/>
                </a:cubicBezTo>
                <a:cubicBezTo>
                  <a:pt x="3611975" y="481820"/>
                  <a:pt x="3589954" y="448679"/>
                  <a:pt x="3570898" y="416143"/>
                </a:cubicBezTo>
                <a:close/>
                <a:moveTo>
                  <a:pt x="3542082" y="414244"/>
                </a:moveTo>
                <a:cubicBezTo>
                  <a:pt x="3438410" y="736679"/>
                  <a:pt x="3499191" y="1050836"/>
                  <a:pt x="3619024" y="1357811"/>
                </a:cubicBezTo>
                <a:cubicBezTo>
                  <a:pt x="3596095" y="1259904"/>
                  <a:pt x="3576593" y="1161513"/>
                  <a:pt x="3557713" y="1064671"/>
                </a:cubicBezTo>
                <a:cubicBezTo>
                  <a:pt x="3538837" y="967838"/>
                  <a:pt x="3518935" y="867346"/>
                  <a:pt x="3526897" y="766414"/>
                </a:cubicBezTo>
                <a:cubicBezTo>
                  <a:pt x="3529553" y="732777"/>
                  <a:pt x="3535396" y="699198"/>
                  <a:pt x="3541328" y="666939"/>
                </a:cubicBezTo>
                <a:cubicBezTo>
                  <a:pt x="3548918" y="623158"/>
                  <a:pt x="3556975" y="578281"/>
                  <a:pt x="3557093" y="533909"/>
                </a:cubicBezTo>
                <a:cubicBezTo>
                  <a:pt x="3556679" y="493822"/>
                  <a:pt x="3550433" y="453832"/>
                  <a:pt x="3542082" y="414244"/>
                </a:cubicBezTo>
                <a:close/>
                <a:moveTo>
                  <a:pt x="3416401" y="388720"/>
                </a:moveTo>
                <a:cubicBezTo>
                  <a:pt x="3304061" y="422924"/>
                  <a:pt x="3216705" y="490876"/>
                  <a:pt x="3135978" y="596411"/>
                </a:cubicBezTo>
                <a:cubicBezTo>
                  <a:pt x="3088372" y="658663"/>
                  <a:pt x="3048165" y="720182"/>
                  <a:pt x="3013287" y="790400"/>
                </a:cubicBezTo>
                <a:cubicBezTo>
                  <a:pt x="3009038" y="798902"/>
                  <a:pt x="3005491" y="805767"/>
                  <a:pt x="3002484" y="812869"/>
                </a:cubicBezTo>
                <a:cubicBezTo>
                  <a:pt x="3040505" y="767160"/>
                  <a:pt x="3077979" y="721219"/>
                  <a:pt x="3116089" y="676832"/>
                </a:cubicBezTo>
                <a:cubicBezTo>
                  <a:pt x="3209337" y="567590"/>
                  <a:pt x="3303700" y="463327"/>
                  <a:pt x="3416401" y="388720"/>
                </a:cubicBezTo>
                <a:close/>
                <a:moveTo>
                  <a:pt x="1080985" y="239240"/>
                </a:moveTo>
                <a:cubicBezTo>
                  <a:pt x="1058715" y="246988"/>
                  <a:pt x="1036446" y="254734"/>
                  <a:pt x="1012546" y="261367"/>
                </a:cubicBezTo>
                <a:cubicBezTo>
                  <a:pt x="913732" y="287976"/>
                  <a:pt x="814112" y="299897"/>
                  <a:pt x="702611" y="311272"/>
                </a:cubicBezTo>
                <a:cubicBezTo>
                  <a:pt x="621153" y="319953"/>
                  <a:pt x="519541" y="330268"/>
                  <a:pt x="423417" y="322112"/>
                </a:cubicBezTo>
                <a:cubicBezTo>
                  <a:pt x="394434" y="319462"/>
                  <a:pt x="365626" y="315925"/>
                  <a:pt x="336453" y="311882"/>
                </a:cubicBezTo>
                <a:cubicBezTo>
                  <a:pt x="297379" y="306636"/>
                  <a:pt x="259563" y="301993"/>
                  <a:pt x="221588" y="300516"/>
                </a:cubicBezTo>
                <a:cubicBezTo>
                  <a:pt x="369375" y="343728"/>
                  <a:pt x="531398" y="359063"/>
                  <a:pt x="686078" y="348434"/>
                </a:cubicBezTo>
                <a:cubicBezTo>
                  <a:pt x="810906" y="339607"/>
                  <a:pt x="959340" y="304513"/>
                  <a:pt x="1080985" y="239240"/>
                </a:cubicBezTo>
                <a:close/>
                <a:moveTo>
                  <a:pt x="1180791" y="163079"/>
                </a:moveTo>
                <a:cubicBezTo>
                  <a:pt x="1167673" y="166484"/>
                  <a:pt x="1154735" y="168997"/>
                  <a:pt x="1141254" y="171901"/>
                </a:cubicBezTo>
                <a:cubicBezTo>
                  <a:pt x="946970" y="212758"/>
                  <a:pt x="740442" y="252569"/>
                  <a:pt x="535339" y="257013"/>
                </a:cubicBezTo>
                <a:cubicBezTo>
                  <a:pt x="518248" y="257191"/>
                  <a:pt x="501157" y="257369"/>
                  <a:pt x="484065" y="257550"/>
                </a:cubicBezTo>
                <a:cubicBezTo>
                  <a:pt x="407776" y="258666"/>
                  <a:pt x="329690" y="259560"/>
                  <a:pt x="255803" y="271903"/>
                </a:cubicBezTo>
                <a:cubicBezTo>
                  <a:pt x="285324" y="274165"/>
                  <a:pt x="314493" y="278201"/>
                  <a:pt x="343667" y="282244"/>
                </a:cubicBezTo>
                <a:cubicBezTo>
                  <a:pt x="371937" y="286164"/>
                  <a:pt x="400207" y="290090"/>
                  <a:pt x="428830" y="292240"/>
                </a:cubicBezTo>
                <a:cubicBezTo>
                  <a:pt x="522260" y="300067"/>
                  <a:pt x="622068" y="289533"/>
                  <a:pt x="702090" y="281128"/>
                </a:cubicBezTo>
                <a:cubicBezTo>
                  <a:pt x="811788" y="269536"/>
                  <a:pt x="910326" y="258390"/>
                  <a:pt x="1006811" y="231951"/>
                </a:cubicBezTo>
                <a:cubicBezTo>
                  <a:pt x="1070594" y="214721"/>
                  <a:pt x="1129124" y="191373"/>
                  <a:pt x="1180791" y="163079"/>
                </a:cubicBezTo>
                <a:close/>
                <a:moveTo>
                  <a:pt x="1220036" y="113829"/>
                </a:moveTo>
                <a:cubicBezTo>
                  <a:pt x="1192855" y="119186"/>
                  <a:pt x="1139193" y="140199"/>
                  <a:pt x="1100631" y="146405"/>
                </a:cubicBezTo>
                <a:cubicBezTo>
                  <a:pt x="815492" y="189777"/>
                  <a:pt x="512739" y="170377"/>
                  <a:pt x="231198" y="247008"/>
                </a:cubicBezTo>
                <a:cubicBezTo>
                  <a:pt x="314236" y="230314"/>
                  <a:pt x="401142" y="229138"/>
                  <a:pt x="485703" y="228123"/>
                </a:cubicBezTo>
                <a:cubicBezTo>
                  <a:pt x="502794" y="227945"/>
                  <a:pt x="519884" y="227765"/>
                  <a:pt x="536614" y="227087"/>
                </a:cubicBezTo>
                <a:cubicBezTo>
                  <a:pt x="738841" y="223204"/>
                  <a:pt x="943565" y="183171"/>
                  <a:pt x="1136780" y="143093"/>
                </a:cubicBezTo>
                <a:cubicBezTo>
                  <a:pt x="1170930" y="135893"/>
                  <a:pt x="1203814" y="128080"/>
                  <a:pt x="1236851" y="114820"/>
                </a:cubicBezTo>
                <a:cubicBezTo>
                  <a:pt x="1235214" y="111998"/>
                  <a:pt x="1229096" y="112044"/>
                  <a:pt x="1220036" y="113829"/>
                </a:cubicBezTo>
                <a:close/>
                <a:moveTo>
                  <a:pt x="1358387" y="64119"/>
                </a:moveTo>
                <a:cubicBezTo>
                  <a:pt x="1373304" y="60940"/>
                  <a:pt x="1398164" y="65809"/>
                  <a:pt x="1375041" y="82568"/>
                </a:cubicBezTo>
                <a:cubicBezTo>
                  <a:pt x="978569" y="366122"/>
                  <a:pt x="525776" y="483706"/>
                  <a:pt x="79736" y="320931"/>
                </a:cubicBezTo>
                <a:lnTo>
                  <a:pt x="0" y="330664"/>
                </a:lnTo>
                <a:lnTo>
                  <a:pt x="0" y="281632"/>
                </a:lnTo>
                <a:lnTo>
                  <a:pt x="59881" y="276561"/>
                </a:lnTo>
                <a:cubicBezTo>
                  <a:pt x="64542" y="273941"/>
                  <a:pt x="70288" y="270546"/>
                  <a:pt x="77286" y="267764"/>
                </a:cubicBezTo>
                <a:cubicBezTo>
                  <a:pt x="482651" y="98325"/>
                  <a:pt x="937271" y="149587"/>
                  <a:pt x="1358387" y="64119"/>
                </a:cubicBezTo>
                <a:close/>
                <a:moveTo>
                  <a:pt x="4371409" y="0"/>
                </a:moveTo>
                <a:lnTo>
                  <a:pt x="4491598" y="0"/>
                </a:lnTo>
                <a:lnTo>
                  <a:pt x="4526590" y="17650"/>
                </a:lnTo>
                <a:cubicBezTo>
                  <a:pt x="4621424" y="54329"/>
                  <a:pt x="4724023" y="64330"/>
                  <a:pt x="4827392" y="69947"/>
                </a:cubicBezTo>
                <a:cubicBezTo>
                  <a:pt x="5048922" y="81971"/>
                  <a:pt x="5269116" y="56091"/>
                  <a:pt x="5487300" y="15192"/>
                </a:cubicBezTo>
                <a:cubicBezTo>
                  <a:pt x="5306163" y="37013"/>
                  <a:pt x="5123419" y="45912"/>
                  <a:pt x="4940613" y="41266"/>
                </a:cubicBezTo>
                <a:cubicBezTo>
                  <a:pt x="4835894" y="38460"/>
                  <a:pt x="4742774" y="31066"/>
                  <a:pt x="4658166" y="18583"/>
                </a:cubicBezTo>
                <a:lnTo>
                  <a:pt x="4558758" y="0"/>
                </a:lnTo>
                <a:lnTo>
                  <a:pt x="4744865" y="0"/>
                </a:lnTo>
                <a:lnTo>
                  <a:pt x="4779716" y="4274"/>
                </a:lnTo>
                <a:cubicBezTo>
                  <a:pt x="4830871" y="8689"/>
                  <a:pt x="4885071" y="11637"/>
                  <a:pt x="4942822" y="13232"/>
                </a:cubicBezTo>
                <a:cubicBezTo>
                  <a:pt x="5016339" y="15225"/>
                  <a:pt x="5089865" y="15008"/>
                  <a:pt x="5163302" y="12601"/>
                </a:cubicBezTo>
                <a:lnTo>
                  <a:pt x="5364529" y="0"/>
                </a:lnTo>
                <a:lnTo>
                  <a:pt x="5819770" y="0"/>
                </a:lnTo>
                <a:lnTo>
                  <a:pt x="5667995" y="36772"/>
                </a:lnTo>
                <a:cubicBezTo>
                  <a:pt x="5346431" y="110795"/>
                  <a:pt x="5015472" y="167441"/>
                  <a:pt x="4689402" y="131277"/>
                </a:cubicBezTo>
                <a:cubicBezTo>
                  <a:pt x="4591071" y="120226"/>
                  <a:pt x="4519138" y="84460"/>
                  <a:pt x="4450225" y="44983"/>
                </a:cubicBezTo>
                <a:close/>
                <a:moveTo>
                  <a:pt x="3750597" y="0"/>
                </a:moveTo>
                <a:lnTo>
                  <a:pt x="3849101" y="0"/>
                </a:lnTo>
                <a:lnTo>
                  <a:pt x="3935138" y="117664"/>
                </a:lnTo>
                <a:cubicBezTo>
                  <a:pt x="4109324" y="341427"/>
                  <a:pt x="4305302" y="551148"/>
                  <a:pt x="4524106" y="743734"/>
                </a:cubicBezTo>
                <a:cubicBezTo>
                  <a:pt x="4544343" y="761313"/>
                  <a:pt x="4564816" y="778348"/>
                  <a:pt x="4585056" y="795932"/>
                </a:cubicBezTo>
                <a:cubicBezTo>
                  <a:pt x="4733809" y="686371"/>
                  <a:pt x="4882832" y="585288"/>
                  <a:pt x="5061095" y="530713"/>
                </a:cubicBezTo>
                <a:cubicBezTo>
                  <a:pt x="5285229" y="462073"/>
                  <a:pt x="5526591" y="434854"/>
                  <a:pt x="5758427" y="399738"/>
                </a:cubicBezTo>
                <a:cubicBezTo>
                  <a:pt x="5795532" y="394202"/>
                  <a:pt x="5754149" y="453937"/>
                  <a:pt x="5743981" y="461219"/>
                </a:cubicBezTo>
                <a:cubicBezTo>
                  <a:pt x="5437171" y="688641"/>
                  <a:pt x="5093969" y="924476"/>
                  <a:pt x="4706389" y="895589"/>
                </a:cubicBezTo>
                <a:cubicBezTo>
                  <a:pt x="4892711" y="1044003"/>
                  <a:pt x="5089562" y="1178199"/>
                  <a:pt x="5295379" y="1298815"/>
                </a:cubicBezTo>
                <a:cubicBezTo>
                  <a:pt x="5417750" y="1263712"/>
                  <a:pt x="5532391" y="1186061"/>
                  <a:pt x="5647817" y="1146081"/>
                </a:cubicBezTo>
                <a:cubicBezTo>
                  <a:pt x="5555038" y="901425"/>
                  <a:pt x="6027112" y="443317"/>
                  <a:pt x="6172028" y="310883"/>
                </a:cubicBezTo>
                <a:cubicBezTo>
                  <a:pt x="6183579" y="300321"/>
                  <a:pt x="6202940" y="295643"/>
                  <a:pt x="6195334" y="318176"/>
                </a:cubicBezTo>
                <a:cubicBezTo>
                  <a:pt x="6121151" y="531416"/>
                  <a:pt x="6044656" y="750112"/>
                  <a:pt x="5912663" y="935661"/>
                </a:cubicBezTo>
                <a:cubicBezTo>
                  <a:pt x="5893861" y="961821"/>
                  <a:pt x="5746972" y="1105010"/>
                  <a:pt x="5792594" y="1070245"/>
                </a:cubicBezTo>
                <a:cubicBezTo>
                  <a:pt x="5906184" y="984423"/>
                  <a:pt x="6015829" y="886628"/>
                  <a:pt x="6144434" y="815534"/>
                </a:cubicBezTo>
                <a:cubicBezTo>
                  <a:pt x="6409092" y="669415"/>
                  <a:pt x="6711281" y="612577"/>
                  <a:pt x="6980146" y="465665"/>
                </a:cubicBezTo>
                <a:cubicBezTo>
                  <a:pt x="7023793" y="441649"/>
                  <a:pt x="7237967" y="287033"/>
                  <a:pt x="7309161" y="350012"/>
                </a:cubicBezTo>
                <a:cubicBezTo>
                  <a:pt x="7317607" y="357446"/>
                  <a:pt x="7304769" y="377121"/>
                  <a:pt x="7301136" y="382666"/>
                </a:cubicBezTo>
                <a:cubicBezTo>
                  <a:pt x="7111235" y="694348"/>
                  <a:pt x="6677654" y="895784"/>
                  <a:pt x="6364248" y="1056676"/>
                </a:cubicBezTo>
                <a:cubicBezTo>
                  <a:pt x="6192354" y="1144851"/>
                  <a:pt x="6033072" y="1230645"/>
                  <a:pt x="5837199" y="1229477"/>
                </a:cubicBezTo>
                <a:cubicBezTo>
                  <a:pt x="5732496" y="1228927"/>
                  <a:pt x="5664033" y="1221837"/>
                  <a:pt x="5556396" y="1263181"/>
                </a:cubicBezTo>
                <a:cubicBezTo>
                  <a:pt x="5489713" y="1288380"/>
                  <a:pt x="5425364" y="1312641"/>
                  <a:pt x="5358975" y="1334114"/>
                </a:cubicBezTo>
                <a:cubicBezTo>
                  <a:pt x="5599273" y="1470609"/>
                  <a:pt x="5850066" y="1588379"/>
                  <a:pt x="6108181" y="1687356"/>
                </a:cubicBezTo>
                <a:cubicBezTo>
                  <a:pt x="6110744" y="1685866"/>
                  <a:pt x="6112759" y="1684144"/>
                  <a:pt x="6114862" y="1683743"/>
                </a:cubicBezTo>
                <a:cubicBezTo>
                  <a:pt x="6302279" y="1639479"/>
                  <a:pt x="6474122" y="1559010"/>
                  <a:pt x="6626509" y="1443899"/>
                </a:cubicBezTo>
                <a:cubicBezTo>
                  <a:pt x="6628901" y="1439761"/>
                  <a:pt x="6631765" y="1434532"/>
                  <a:pt x="6635945" y="1429225"/>
                </a:cubicBezTo>
                <a:cubicBezTo>
                  <a:pt x="6844053" y="1154547"/>
                  <a:pt x="7168725" y="995756"/>
                  <a:pt x="7443179" y="789523"/>
                </a:cubicBezTo>
                <a:lnTo>
                  <a:pt x="7467599" y="769876"/>
                </a:lnTo>
                <a:lnTo>
                  <a:pt x="7467599" y="802845"/>
                </a:lnTo>
                <a:lnTo>
                  <a:pt x="7449157" y="821317"/>
                </a:lnTo>
                <a:cubicBezTo>
                  <a:pt x="7431927" y="839775"/>
                  <a:pt x="7411458" y="862655"/>
                  <a:pt x="7392997" y="877374"/>
                </a:cubicBezTo>
                <a:cubicBezTo>
                  <a:pt x="7186941" y="1038644"/>
                  <a:pt x="6934699" y="1158472"/>
                  <a:pt x="6748525" y="1344259"/>
                </a:cubicBezTo>
                <a:cubicBezTo>
                  <a:pt x="6806455" y="1294104"/>
                  <a:pt x="6875414" y="1254410"/>
                  <a:pt x="6942577" y="1215889"/>
                </a:cubicBezTo>
                <a:cubicBezTo>
                  <a:pt x="6956167" y="1208123"/>
                  <a:pt x="6969754" y="1200357"/>
                  <a:pt x="6982799" y="1192361"/>
                </a:cubicBezTo>
                <a:cubicBezTo>
                  <a:pt x="7142680" y="1099094"/>
                  <a:pt x="7286077" y="976320"/>
                  <a:pt x="7420236" y="858646"/>
                </a:cubicBezTo>
                <a:lnTo>
                  <a:pt x="7467599" y="810414"/>
                </a:lnTo>
                <a:lnTo>
                  <a:pt x="7467599" y="916439"/>
                </a:lnTo>
                <a:lnTo>
                  <a:pt x="7426229" y="982925"/>
                </a:lnTo>
                <a:cubicBezTo>
                  <a:pt x="7247845" y="1237618"/>
                  <a:pt x="6995253" y="1416530"/>
                  <a:pt x="6665083" y="1469889"/>
                </a:cubicBezTo>
                <a:cubicBezTo>
                  <a:pt x="6525299" y="1582602"/>
                  <a:pt x="6369116" y="1667134"/>
                  <a:pt x="6199335" y="1721439"/>
                </a:cubicBezTo>
                <a:cubicBezTo>
                  <a:pt x="6255086" y="1741826"/>
                  <a:pt x="6311068" y="1761662"/>
                  <a:pt x="6367512" y="1780406"/>
                </a:cubicBezTo>
                <a:cubicBezTo>
                  <a:pt x="6593836" y="1855623"/>
                  <a:pt x="6820063" y="1908264"/>
                  <a:pt x="7046837" y="1944400"/>
                </a:cubicBezTo>
                <a:cubicBezTo>
                  <a:pt x="7050780" y="1939634"/>
                  <a:pt x="7054503" y="1935410"/>
                  <a:pt x="7058765" y="1931422"/>
                </a:cubicBezTo>
                <a:cubicBezTo>
                  <a:pt x="7161322" y="1797152"/>
                  <a:pt x="7266169" y="1669642"/>
                  <a:pt x="7407587" y="1574357"/>
                </a:cubicBezTo>
                <a:lnTo>
                  <a:pt x="7467599" y="1537429"/>
                </a:lnTo>
                <a:lnTo>
                  <a:pt x="7467599" y="1589108"/>
                </a:lnTo>
                <a:lnTo>
                  <a:pt x="7387704" y="1640352"/>
                </a:lnTo>
                <a:cubicBezTo>
                  <a:pt x="7286918" y="1713959"/>
                  <a:pt x="7204237" y="1801479"/>
                  <a:pt x="7124802" y="1900149"/>
                </a:cubicBezTo>
                <a:cubicBezTo>
                  <a:pt x="7158637" y="1876488"/>
                  <a:pt x="7190670" y="1849494"/>
                  <a:pt x="7221925" y="1822808"/>
                </a:cubicBezTo>
                <a:cubicBezTo>
                  <a:pt x="7256433" y="1792997"/>
                  <a:pt x="7292729" y="1762011"/>
                  <a:pt x="7331462" y="1735914"/>
                </a:cubicBezTo>
                <a:cubicBezTo>
                  <a:pt x="7362277" y="1714840"/>
                  <a:pt x="7395123" y="1696556"/>
                  <a:pt x="7426415" y="1678902"/>
                </a:cubicBezTo>
                <a:lnTo>
                  <a:pt x="7467599" y="1655121"/>
                </a:lnTo>
                <a:lnTo>
                  <a:pt x="7467599" y="1686869"/>
                </a:lnTo>
                <a:lnTo>
                  <a:pt x="7439371" y="1703058"/>
                </a:lnTo>
                <a:cubicBezTo>
                  <a:pt x="7408303" y="1720165"/>
                  <a:pt x="7376004" y="1738677"/>
                  <a:pt x="7346196" y="1758893"/>
                </a:cubicBezTo>
                <a:cubicBezTo>
                  <a:pt x="7309021" y="1784357"/>
                  <a:pt x="7273503" y="1815035"/>
                  <a:pt x="7239220" y="1844299"/>
                </a:cubicBezTo>
                <a:cubicBezTo>
                  <a:pt x="7214020" y="1865816"/>
                  <a:pt x="7188813" y="1887338"/>
                  <a:pt x="7162203" y="1907617"/>
                </a:cubicBezTo>
                <a:cubicBezTo>
                  <a:pt x="7252715" y="1884856"/>
                  <a:pt x="7342832" y="1841647"/>
                  <a:pt x="7429174" y="1786372"/>
                </a:cubicBezTo>
                <a:lnTo>
                  <a:pt x="7467599" y="1759693"/>
                </a:lnTo>
                <a:lnTo>
                  <a:pt x="7467599" y="1809459"/>
                </a:lnTo>
                <a:lnTo>
                  <a:pt x="7396961" y="1857561"/>
                </a:lnTo>
                <a:cubicBezTo>
                  <a:pt x="7323786" y="1902591"/>
                  <a:pt x="7248143" y="1939172"/>
                  <a:pt x="7171548" y="1963079"/>
                </a:cubicBezTo>
                <a:lnTo>
                  <a:pt x="7467599" y="1990579"/>
                </a:lnTo>
                <a:lnTo>
                  <a:pt x="7467599" y="2065582"/>
                </a:lnTo>
                <a:lnTo>
                  <a:pt x="7429517" y="2063926"/>
                </a:lnTo>
                <a:lnTo>
                  <a:pt x="7467599" y="2085104"/>
                </a:lnTo>
                <a:lnTo>
                  <a:pt x="7467599" y="2178471"/>
                </a:lnTo>
                <a:lnTo>
                  <a:pt x="7360954" y="2122457"/>
                </a:lnTo>
                <a:lnTo>
                  <a:pt x="7467599" y="2196158"/>
                </a:lnTo>
                <a:lnTo>
                  <a:pt x="7467599" y="2230374"/>
                </a:lnTo>
                <a:lnTo>
                  <a:pt x="7316836" y="2126309"/>
                </a:lnTo>
                <a:cubicBezTo>
                  <a:pt x="7352092" y="2177612"/>
                  <a:pt x="7399600" y="2222030"/>
                  <a:pt x="7450049" y="2262541"/>
                </a:cubicBezTo>
                <a:lnTo>
                  <a:pt x="7467599" y="2275857"/>
                </a:lnTo>
                <a:lnTo>
                  <a:pt x="7467599" y="2377131"/>
                </a:lnTo>
                <a:lnTo>
                  <a:pt x="7431400" y="2349925"/>
                </a:lnTo>
                <a:cubicBezTo>
                  <a:pt x="7322661" y="2264619"/>
                  <a:pt x="7226303" y="2181979"/>
                  <a:pt x="7205763" y="2041945"/>
                </a:cubicBezTo>
                <a:cubicBezTo>
                  <a:pt x="7082937" y="2027929"/>
                  <a:pt x="6960322" y="2008847"/>
                  <a:pt x="6837366" y="1984479"/>
                </a:cubicBezTo>
                <a:cubicBezTo>
                  <a:pt x="7104767" y="2318516"/>
                  <a:pt x="7191856" y="2737804"/>
                  <a:pt x="7263596" y="3153822"/>
                </a:cubicBezTo>
                <a:cubicBezTo>
                  <a:pt x="7267433" y="3176690"/>
                  <a:pt x="7221365" y="3233800"/>
                  <a:pt x="7202157" y="3203134"/>
                </a:cubicBezTo>
                <a:cubicBezTo>
                  <a:pt x="6964236" y="2826855"/>
                  <a:pt x="6618806" y="2452063"/>
                  <a:pt x="6716029" y="1973028"/>
                </a:cubicBezTo>
                <a:cubicBezTo>
                  <a:pt x="6717102" y="1968973"/>
                  <a:pt x="6719182" y="1964061"/>
                  <a:pt x="6722353" y="1959605"/>
                </a:cubicBezTo>
                <a:cubicBezTo>
                  <a:pt x="6590269" y="1929437"/>
                  <a:pt x="6458396" y="1894208"/>
                  <a:pt x="6326250" y="1850495"/>
                </a:cubicBezTo>
                <a:cubicBezTo>
                  <a:pt x="6101022" y="1775743"/>
                  <a:pt x="5880241" y="1687421"/>
                  <a:pt x="5665559" y="1586232"/>
                </a:cubicBezTo>
                <a:cubicBezTo>
                  <a:pt x="5699448" y="1697796"/>
                  <a:pt x="5757298" y="1805979"/>
                  <a:pt x="5776298" y="1913175"/>
                </a:cubicBezTo>
                <a:cubicBezTo>
                  <a:pt x="5778570" y="1915419"/>
                  <a:pt x="5781149" y="1918445"/>
                  <a:pt x="5783413" y="1920694"/>
                </a:cubicBezTo>
                <a:cubicBezTo>
                  <a:pt x="5787135" y="1916469"/>
                  <a:pt x="5791399" y="1912482"/>
                  <a:pt x="5794507" y="1911226"/>
                </a:cubicBezTo>
                <a:cubicBezTo>
                  <a:pt x="6078732" y="1788841"/>
                  <a:pt x="6394171" y="2264893"/>
                  <a:pt x="6534534" y="2442781"/>
                </a:cubicBezTo>
                <a:cubicBezTo>
                  <a:pt x="6547528" y="2459223"/>
                  <a:pt x="6506209" y="2515770"/>
                  <a:pt x="6487262" y="2510325"/>
                </a:cubicBezTo>
                <a:cubicBezTo>
                  <a:pt x="6228412" y="2437432"/>
                  <a:pt x="6030479" y="2286035"/>
                  <a:pt x="5846894" y="2105302"/>
                </a:cubicBezTo>
                <a:cubicBezTo>
                  <a:pt x="5869538" y="2333141"/>
                  <a:pt x="5753044" y="2625036"/>
                  <a:pt x="5711336" y="2805672"/>
                </a:cubicBezTo>
                <a:cubicBezTo>
                  <a:pt x="5673898" y="2965580"/>
                  <a:pt x="5635077" y="3078554"/>
                  <a:pt x="5482430" y="3151701"/>
                </a:cubicBezTo>
                <a:cubicBezTo>
                  <a:pt x="5469534" y="3157832"/>
                  <a:pt x="5470171" y="3142650"/>
                  <a:pt x="5472081" y="3135084"/>
                </a:cubicBezTo>
                <a:cubicBezTo>
                  <a:pt x="5549672" y="2811909"/>
                  <a:pt x="5579889" y="2478979"/>
                  <a:pt x="5657481" y="2155807"/>
                </a:cubicBezTo>
                <a:cubicBezTo>
                  <a:pt x="5670704" y="2100241"/>
                  <a:pt x="5712703" y="2020803"/>
                  <a:pt x="5714859" y="1962486"/>
                </a:cubicBezTo>
                <a:cubicBezTo>
                  <a:pt x="5715090" y="1961942"/>
                  <a:pt x="5714774" y="1961166"/>
                  <a:pt x="5715008" y="1960615"/>
                </a:cubicBezTo>
                <a:cubicBezTo>
                  <a:pt x="5715074" y="1957427"/>
                  <a:pt x="5715684" y="1954468"/>
                  <a:pt x="5715514" y="1951821"/>
                </a:cubicBezTo>
                <a:cubicBezTo>
                  <a:pt x="5709558" y="1836632"/>
                  <a:pt x="5608226" y="1683636"/>
                  <a:pt x="5589840" y="1556749"/>
                </a:cubicBezTo>
                <a:cubicBezTo>
                  <a:pt x="5589446" y="1554649"/>
                  <a:pt x="5590050" y="1551688"/>
                  <a:pt x="5590660" y="1548729"/>
                </a:cubicBezTo>
                <a:cubicBezTo>
                  <a:pt x="5314012" y="1412938"/>
                  <a:pt x="5049727" y="1254043"/>
                  <a:pt x="4801757" y="1071804"/>
                </a:cubicBezTo>
                <a:cubicBezTo>
                  <a:pt x="4862146" y="1245450"/>
                  <a:pt x="4974653" y="1407035"/>
                  <a:pt x="5034288" y="1585512"/>
                </a:cubicBezTo>
                <a:cubicBezTo>
                  <a:pt x="5126895" y="1860991"/>
                  <a:pt x="5184665" y="2144264"/>
                  <a:pt x="5216991" y="2432858"/>
                </a:cubicBezTo>
                <a:cubicBezTo>
                  <a:pt x="5218375" y="2446319"/>
                  <a:pt x="5174451" y="2512059"/>
                  <a:pt x="5163323" y="2495762"/>
                </a:cubicBezTo>
                <a:cubicBezTo>
                  <a:pt x="5034429" y="2305989"/>
                  <a:pt x="4951552" y="2083557"/>
                  <a:pt x="4863045" y="1872898"/>
                </a:cubicBezTo>
                <a:cubicBezTo>
                  <a:pt x="4780435" y="1675682"/>
                  <a:pt x="4725838" y="1492905"/>
                  <a:pt x="4738409" y="1288346"/>
                </a:cubicBezTo>
                <a:cubicBezTo>
                  <a:pt x="4691679" y="1372857"/>
                  <a:pt x="4643629" y="1457457"/>
                  <a:pt x="4594174" y="1540820"/>
                </a:cubicBezTo>
                <a:cubicBezTo>
                  <a:pt x="4559636" y="1599587"/>
                  <a:pt x="4532739" y="1661598"/>
                  <a:pt x="4466689" y="1688355"/>
                </a:cubicBezTo>
                <a:cubicBezTo>
                  <a:pt x="4462025" y="1690241"/>
                  <a:pt x="4455010" y="1688563"/>
                  <a:pt x="4453356" y="1683354"/>
                </a:cubicBezTo>
                <a:cubicBezTo>
                  <a:pt x="4419127" y="1583238"/>
                  <a:pt x="4495714" y="1420588"/>
                  <a:pt x="4550464" y="1336896"/>
                </a:cubicBezTo>
                <a:cubicBezTo>
                  <a:pt x="4600103" y="1260695"/>
                  <a:pt x="4668811" y="1200294"/>
                  <a:pt x="4754248" y="1173376"/>
                </a:cubicBezTo>
                <a:cubicBezTo>
                  <a:pt x="4754942" y="1171736"/>
                  <a:pt x="4756410" y="1169782"/>
                  <a:pt x="4757880" y="1167830"/>
                </a:cubicBezTo>
                <a:cubicBezTo>
                  <a:pt x="4739141" y="1119335"/>
                  <a:pt x="4723740" y="1069035"/>
                  <a:pt x="4714236" y="1015438"/>
                </a:cubicBezTo>
                <a:cubicBezTo>
                  <a:pt x="4714072" y="1012795"/>
                  <a:pt x="4714446" y="1010377"/>
                  <a:pt x="4715057" y="1007420"/>
                </a:cubicBezTo>
                <a:cubicBezTo>
                  <a:pt x="4632418" y="944106"/>
                  <a:pt x="4551162" y="877509"/>
                  <a:pt x="4472704" y="808882"/>
                </a:cubicBezTo>
                <a:cubicBezTo>
                  <a:pt x="4395331" y="740719"/>
                  <a:pt x="4320989" y="669969"/>
                  <a:pt x="4249206" y="597733"/>
                </a:cubicBezTo>
                <a:cubicBezTo>
                  <a:pt x="4393464" y="988437"/>
                  <a:pt x="4391238" y="1402749"/>
                  <a:pt x="4243111" y="1795211"/>
                </a:cubicBezTo>
                <a:cubicBezTo>
                  <a:pt x="4240194" y="1803635"/>
                  <a:pt x="4197654" y="1866099"/>
                  <a:pt x="4188125" y="1841464"/>
                </a:cubicBezTo>
                <a:cubicBezTo>
                  <a:pt x="4031643" y="1433999"/>
                  <a:pt x="3922706" y="967467"/>
                  <a:pt x="4168990" y="572788"/>
                </a:cubicBezTo>
                <a:cubicBezTo>
                  <a:pt x="4171617" y="568101"/>
                  <a:pt x="4175106" y="564428"/>
                  <a:pt x="4178589" y="560750"/>
                </a:cubicBezTo>
                <a:cubicBezTo>
                  <a:pt x="4183232" y="554349"/>
                  <a:pt x="4189195" y="547863"/>
                  <a:pt x="4194701" y="542471"/>
                </a:cubicBezTo>
                <a:cubicBezTo>
                  <a:pt x="4104413" y="448553"/>
                  <a:pt x="4018624" y="351231"/>
                  <a:pt x="3937327" y="250903"/>
                </a:cubicBezTo>
                <a:close/>
                <a:moveTo>
                  <a:pt x="3633357" y="0"/>
                </a:moveTo>
                <a:lnTo>
                  <a:pt x="3681091" y="0"/>
                </a:lnTo>
                <a:lnTo>
                  <a:pt x="3667682" y="30495"/>
                </a:lnTo>
                <a:cubicBezTo>
                  <a:pt x="3629765" y="121698"/>
                  <a:pt x="3599917" y="217584"/>
                  <a:pt x="3615487" y="306259"/>
                </a:cubicBezTo>
                <a:cubicBezTo>
                  <a:pt x="3639999" y="446040"/>
                  <a:pt x="3730648" y="577127"/>
                  <a:pt x="3749446" y="727373"/>
                </a:cubicBezTo>
                <a:cubicBezTo>
                  <a:pt x="3785899" y="1013846"/>
                  <a:pt x="3764234" y="1326579"/>
                  <a:pt x="3729680" y="1611960"/>
                </a:cubicBezTo>
                <a:cubicBezTo>
                  <a:pt x="3727867" y="1625361"/>
                  <a:pt x="3685117" y="1692886"/>
                  <a:pt x="3671599" y="1663986"/>
                </a:cubicBezTo>
                <a:cubicBezTo>
                  <a:pt x="3466362" y="1233305"/>
                  <a:pt x="3339438" y="818387"/>
                  <a:pt x="3514480" y="368438"/>
                </a:cubicBezTo>
                <a:lnTo>
                  <a:pt x="2943739" y="942511"/>
                </a:lnTo>
                <a:cubicBezTo>
                  <a:pt x="2933736" y="952438"/>
                  <a:pt x="2904706" y="972341"/>
                  <a:pt x="2913452" y="942567"/>
                </a:cubicBezTo>
                <a:cubicBezTo>
                  <a:pt x="2965869" y="771614"/>
                  <a:pt x="3069460" y="624255"/>
                  <a:pt x="3185248" y="489150"/>
                </a:cubicBezTo>
                <a:cubicBezTo>
                  <a:pt x="3286165" y="370919"/>
                  <a:pt x="3387773" y="322520"/>
                  <a:pt x="3531781" y="301724"/>
                </a:cubicBezTo>
                <a:cubicBezTo>
                  <a:pt x="3531506" y="293239"/>
                  <a:pt x="3531007" y="285302"/>
                  <a:pt x="3531511" y="276498"/>
                </a:cubicBezTo>
                <a:cubicBezTo>
                  <a:pt x="3536250" y="221208"/>
                  <a:pt x="3561026" y="155085"/>
                  <a:pt x="3590824" y="89075"/>
                </a:cubicBezTo>
                <a:close/>
                <a:moveTo>
                  <a:pt x="2772987" y="0"/>
                </a:moveTo>
                <a:lnTo>
                  <a:pt x="2836520" y="0"/>
                </a:lnTo>
                <a:lnTo>
                  <a:pt x="2822341" y="68966"/>
                </a:lnTo>
                <a:cubicBezTo>
                  <a:pt x="2788933" y="225436"/>
                  <a:pt x="2769993" y="379659"/>
                  <a:pt x="2764452" y="535687"/>
                </a:cubicBezTo>
                <a:lnTo>
                  <a:pt x="2805108" y="380358"/>
                </a:lnTo>
                <a:cubicBezTo>
                  <a:pt x="2822025" y="316055"/>
                  <a:pt x="2839324" y="249346"/>
                  <a:pt x="2861538" y="184712"/>
                </a:cubicBezTo>
                <a:cubicBezTo>
                  <a:pt x="2872761" y="152119"/>
                  <a:pt x="2885077" y="119997"/>
                  <a:pt x="2897391" y="87864"/>
                </a:cubicBezTo>
                <a:lnTo>
                  <a:pt x="2929803" y="0"/>
                </a:lnTo>
                <a:lnTo>
                  <a:pt x="2959585" y="0"/>
                </a:lnTo>
                <a:lnTo>
                  <a:pt x="2923513" y="97640"/>
                </a:lnTo>
                <a:cubicBezTo>
                  <a:pt x="2911432" y="129221"/>
                  <a:pt x="2899115" y="161350"/>
                  <a:pt x="2888123" y="193392"/>
                </a:cubicBezTo>
                <a:cubicBezTo>
                  <a:pt x="2866374" y="256933"/>
                  <a:pt x="2849301" y="323103"/>
                  <a:pt x="2832612" y="386853"/>
                </a:cubicBezTo>
                <a:lnTo>
                  <a:pt x="2792885" y="539999"/>
                </a:lnTo>
                <a:cubicBezTo>
                  <a:pt x="2855403" y="409054"/>
                  <a:pt x="2924389" y="283748"/>
                  <a:pt x="2979803" y="152292"/>
                </a:cubicBezTo>
                <a:lnTo>
                  <a:pt x="3032574" y="0"/>
                </a:lnTo>
                <a:lnTo>
                  <a:pt x="3112928" y="0"/>
                </a:lnTo>
                <a:lnTo>
                  <a:pt x="3097359" y="65656"/>
                </a:lnTo>
                <a:cubicBezTo>
                  <a:pt x="3015379" y="311007"/>
                  <a:pt x="2851878" y="519263"/>
                  <a:pt x="2764524" y="763628"/>
                </a:cubicBezTo>
                <a:cubicBezTo>
                  <a:pt x="2753907" y="793254"/>
                  <a:pt x="2698081" y="826275"/>
                  <a:pt x="2695598" y="774360"/>
                </a:cubicBezTo>
                <a:cubicBezTo>
                  <a:pt x="2682758" y="524115"/>
                  <a:pt x="2710011" y="279259"/>
                  <a:pt x="2763419" y="37416"/>
                </a:cubicBez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3097" name="Rectangle 3096">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1" y="990600"/>
            <a:ext cx="8801101"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3074" name="Título 1">
            <a:extLst>
              <a:ext uri="{FF2B5EF4-FFF2-40B4-BE49-F238E27FC236}">
                <a16:creationId xmlns:a16="http://schemas.microsoft.com/office/drawing/2014/main" id="{61790CEA-63DA-44E1-8AED-E43670C4D653}"/>
              </a:ext>
            </a:extLst>
          </p:cNvPr>
          <p:cNvSpPr>
            <a:spLocks noGrp="1" noChangeArrowheads="1"/>
          </p:cNvSpPr>
          <p:nvPr>
            <p:ph type="title"/>
          </p:nvPr>
        </p:nvSpPr>
        <p:spPr>
          <a:xfrm>
            <a:off x="526600" y="1676400"/>
            <a:ext cx="5086350" cy="1216153"/>
          </a:xfrm>
        </p:spPr>
        <p:txBody>
          <a:bodyPr anchor="t">
            <a:normAutofit/>
          </a:bodyPr>
          <a:lstStyle/>
          <a:p>
            <a:pPr marL="53975" eaLnBrk="1" hangingPunct="1"/>
            <a:r>
              <a:rPr lang="pt-BR" altLang="pt-BR" sz="3500"/>
              <a:t>Definição</a:t>
            </a:r>
          </a:p>
        </p:txBody>
      </p:sp>
      <p:sp>
        <p:nvSpPr>
          <p:cNvPr id="3075" name="Espaço Reservado para Conteúdo 2">
            <a:extLst>
              <a:ext uri="{FF2B5EF4-FFF2-40B4-BE49-F238E27FC236}">
                <a16:creationId xmlns:a16="http://schemas.microsoft.com/office/drawing/2014/main" id="{CC42E1AC-D3C8-4B43-AB7E-44205F5286F2}"/>
              </a:ext>
            </a:extLst>
          </p:cNvPr>
          <p:cNvSpPr>
            <a:spLocks noGrp="1" noChangeArrowheads="1"/>
          </p:cNvSpPr>
          <p:nvPr>
            <p:ph idx="1"/>
          </p:nvPr>
        </p:nvSpPr>
        <p:spPr>
          <a:xfrm>
            <a:off x="526600" y="2564904"/>
            <a:ext cx="5086350" cy="2616695"/>
          </a:xfrm>
        </p:spPr>
        <p:txBody>
          <a:bodyPr>
            <a:noAutofit/>
          </a:bodyPr>
          <a:lstStyle/>
          <a:p>
            <a:pPr algn="just" eaLnBrk="1" hangingPunct="1"/>
            <a:r>
              <a:rPr lang="pt-BR" altLang="pt-BR" sz="2000" dirty="0">
                <a:solidFill>
                  <a:schemeClr val="tx1">
                    <a:alpha val="55000"/>
                  </a:schemeClr>
                </a:solidFill>
              </a:rPr>
              <a:t>O aço é uma liga de </a:t>
            </a:r>
            <a:r>
              <a:rPr lang="pt-BR" altLang="pt-BR" sz="2000" dirty="0" err="1">
                <a:solidFill>
                  <a:schemeClr val="tx1">
                    <a:alpha val="55000"/>
                  </a:schemeClr>
                </a:solidFill>
              </a:rPr>
              <a:t>ferrocarbono</a:t>
            </a:r>
            <a:r>
              <a:rPr lang="pt-BR" altLang="pt-BR" sz="2000" dirty="0">
                <a:solidFill>
                  <a:schemeClr val="tx1">
                    <a:alpha val="55000"/>
                  </a:schemeClr>
                </a:solidFill>
              </a:rPr>
              <a:t> com outros elementos adicionais (silício, manganês, fósforo, enxofre etc.), resultante da eliminação total ou parcial de elementos inconvenientes que se fazem presentes no produto obtido na primeira redução do minério de ferro. </a:t>
            </a:r>
          </a:p>
          <a:p>
            <a:pPr algn="just" eaLnBrk="1" hangingPunct="1"/>
            <a:r>
              <a:rPr lang="pt-BR" altLang="pt-BR" sz="2000" dirty="0">
                <a:solidFill>
                  <a:schemeClr val="tx1">
                    <a:alpha val="55000"/>
                  </a:schemeClr>
                </a:solidFill>
              </a:rPr>
              <a:t>O teor de carbono nessa liga varia de 0 a 1,7%.</a:t>
            </a:r>
          </a:p>
          <a:p>
            <a:pPr algn="just" eaLnBrk="1" hangingPunct="1"/>
            <a:r>
              <a:rPr lang="pt-BR" altLang="pt-BR" sz="2000" dirty="0">
                <a:solidFill>
                  <a:schemeClr val="tx1">
                    <a:alpha val="55000"/>
                  </a:schemeClr>
                </a:solidFill>
              </a:rPr>
              <a:t>Para a construção civil, varia de 0,18 a 0,25%.</a:t>
            </a:r>
          </a:p>
        </p:txBody>
      </p:sp>
      <p:pic>
        <p:nvPicPr>
          <p:cNvPr id="3079" name="Graphic 3078" descr="Mining Tools">
            <a:extLst>
              <a:ext uri="{FF2B5EF4-FFF2-40B4-BE49-F238E27FC236}">
                <a16:creationId xmlns:a16="http://schemas.microsoft.com/office/drawing/2014/main" id="{7DF56556-9BF3-3246-D89D-9699FA3C954F}"/>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6133424" y="2799650"/>
            <a:ext cx="2147201" cy="2147201"/>
          </a:xfrm>
          <a:prstGeom prst="rect">
            <a:avLst/>
          </a:prstGeom>
        </p:spPr>
      </p:pic>
    </p:spTree>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8863" name="Rectangle 78862">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78865" name="Group 78864">
            <a:extLst>
              <a:ext uri="{FF2B5EF4-FFF2-40B4-BE49-F238E27FC236}">
                <a16:creationId xmlns:a16="http://schemas.microsoft.com/office/drawing/2014/main" id="{D8C3AFD7-4CCE-484E-84C6-80FB3E3E209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5600700" y="0"/>
            <a:ext cx="3543300" cy="6858000"/>
            <a:chOff x="7467600" y="0"/>
            <a:chExt cx="4724400" cy="6858000"/>
          </a:xfrm>
        </p:grpSpPr>
        <p:sp>
          <p:nvSpPr>
            <p:cNvPr id="78866" name="Rectangle 78865">
              <a:extLst>
                <a:ext uri="{FF2B5EF4-FFF2-40B4-BE49-F238E27FC236}">
                  <a16:creationId xmlns:a16="http://schemas.microsoft.com/office/drawing/2014/main" id="{490C807E-560D-4B1E-8911-1B0B4631F62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867" name="Rectangle 78866">
              <a:extLst>
                <a:ext uri="{FF2B5EF4-FFF2-40B4-BE49-F238E27FC236}">
                  <a16:creationId xmlns:a16="http://schemas.microsoft.com/office/drawing/2014/main" id="{3CCC1DF5-83E7-46A1-8737-18B5AA0F147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78869" name="Freeform: Shape 78868">
            <a:extLst>
              <a:ext uri="{FF2B5EF4-FFF2-40B4-BE49-F238E27FC236}">
                <a16:creationId xmlns:a16="http://schemas.microsoft.com/office/drawing/2014/main" id="{02114E49-C077-4083-B5C1-6A6E70F4D91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600700" y="1"/>
            <a:ext cx="3543300" cy="6857999"/>
          </a:xfrm>
          <a:custGeom>
            <a:avLst/>
            <a:gdLst>
              <a:gd name="connsiteX0" fmla="*/ 0 w 4724400"/>
              <a:gd name="connsiteY0" fmla="*/ 6805948 h 6857999"/>
              <a:gd name="connsiteX1" fmla="*/ 15600 w 4724400"/>
              <a:gd name="connsiteY1" fmla="*/ 6813099 h 6857999"/>
              <a:gd name="connsiteX2" fmla="*/ 117632 w 4724400"/>
              <a:gd name="connsiteY2" fmla="*/ 6850060 h 6857999"/>
              <a:gd name="connsiteX3" fmla="*/ 146175 w 4724400"/>
              <a:gd name="connsiteY3" fmla="*/ 6857998 h 6857999"/>
              <a:gd name="connsiteX4" fmla="*/ 54597 w 4724400"/>
              <a:gd name="connsiteY4" fmla="*/ 6857998 h 6857999"/>
              <a:gd name="connsiteX5" fmla="*/ 0 w 4724400"/>
              <a:gd name="connsiteY5" fmla="*/ 6831490 h 6857999"/>
              <a:gd name="connsiteX6" fmla="*/ 0 w 4724400"/>
              <a:gd name="connsiteY6" fmla="*/ 6736157 h 6857999"/>
              <a:gd name="connsiteX7" fmla="*/ 114811 w 4724400"/>
              <a:gd name="connsiteY7" fmla="*/ 6784122 h 6857999"/>
              <a:gd name="connsiteX8" fmla="*/ 138159 w 4724400"/>
              <a:gd name="connsiteY8" fmla="*/ 6793465 h 6857999"/>
              <a:gd name="connsiteX9" fmla="*/ 270310 w 4724400"/>
              <a:gd name="connsiteY9" fmla="*/ 6840638 h 6857999"/>
              <a:gd name="connsiteX10" fmla="*/ 358932 w 4724400"/>
              <a:gd name="connsiteY10" fmla="*/ 6857999 h 6857999"/>
              <a:gd name="connsiteX11" fmla="*/ 228496 w 4724400"/>
              <a:gd name="connsiteY11" fmla="*/ 6857999 h 6857999"/>
              <a:gd name="connsiteX12" fmla="*/ 126481 w 4724400"/>
              <a:gd name="connsiteY12" fmla="*/ 6821149 h 6857999"/>
              <a:gd name="connsiteX13" fmla="*/ 103134 w 4724400"/>
              <a:gd name="connsiteY13" fmla="*/ 6811799 h 6857999"/>
              <a:gd name="connsiteX14" fmla="*/ 0 w 4724400"/>
              <a:gd name="connsiteY14" fmla="*/ 6767913 h 6857999"/>
              <a:gd name="connsiteX15" fmla="*/ 2460543 w 4724400"/>
              <a:gd name="connsiteY15" fmla="*/ 6515312 h 6857999"/>
              <a:gd name="connsiteX16" fmla="*/ 2286201 w 4724400"/>
              <a:gd name="connsiteY16" fmla="*/ 6525103 h 6857999"/>
              <a:gd name="connsiteX17" fmla="*/ 2110427 w 4724400"/>
              <a:gd name="connsiteY17" fmla="*/ 6532104 h 6857999"/>
              <a:gd name="connsiteX18" fmla="*/ 1956742 w 4724400"/>
              <a:gd name="connsiteY18" fmla="*/ 6528403 h 6857999"/>
              <a:gd name="connsiteX19" fmla="*/ 1534307 w 4724400"/>
              <a:gd name="connsiteY19" fmla="*/ 6560369 h 6857999"/>
              <a:gd name="connsiteX20" fmla="*/ 1454538 w 4724400"/>
              <a:gd name="connsiteY20" fmla="*/ 6591702 h 6857999"/>
              <a:gd name="connsiteX21" fmla="*/ 1619950 w 4724400"/>
              <a:gd name="connsiteY21" fmla="*/ 6599765 h 6857999"/>
              <a:gd name="connsiteX22" fmla="*/ 2044875 w 4724400"/>
              <a:gd name="connsiteY22" fmla="*/ 6563693 h 6857999"/>
              <a:gd name="connsiteX23" fmla="*/ 2460543 w 4724400"/>
              <a:gd name="connsiteY23" fmla="*/ 6515312 h 6857999"/>
              <a:gd name="connsiteX24" fmla="*/ 1883620 w 4724400"/>
              <a:gd name="connsiteY24" fmla="*/ 6459370 h 6857999"/>
              <a:gd name="connsiteX25" fmla="*/ 1532156 w 4724400"/>
              <a:gd name="connsiteY25" fmla="*/ 6529929 h 6857999"/>
              <a:gd name="connsiteX26" fmla="*/ 1958230 w 4724400"/>
              <a:gd name="connsiteY26" fmla="*/ 6498517 h 6857999"/>
              <a:gd name="connsiteX27" fmla="*/ 2110707 w 4724400"/>
              <a:gd name="connsiteY27" fmla="*/ 6502035 h 6857999"/>
              <a:gd name="connsiteX28" fmla="*/ 2285171 w 4724400"/>
              <a:gd name="connsiteY28" fmla="*/ 6495471 h 6857999"/>
              <a:gd name="connsiteX29" fmla="*/ 2385179 w 4724400"/>
              <a:gd name="connsiteY29" fmla="*/ 6489665 h 6857999"/>
              <a:gd name="connsiteX30" fmla="*/ 2227262 w 4724400"/>
              <a:gd name="connsiteY30" fmla="*/ 6473140 h 6857999"/>
              <a:gd name="connsiteX31" fmla="*/ 1883620 w 4724400"/>
              <a:gd name="connsiteY31" fmla="*/ 6459370 h 6857999"/>
              <a:gd name="connsiteX32" fmla="*/ 1611255 w 4724400"/>
              <a:gd name="connsiteY32" fmla="*/ 5884754 h 6857999"/>
              <a:gd name="connsiteX33" fmla="*/ 1357588 w 4724400"/>
              <a:gd name="connsiteY33" fmla="*/ 6496752 h 6857999"/>
              <a:gd name="connsiteX34" fmla="*/ 1611255 w 4724400"/>
              <a:gd name="connsiteY34" fmla="*/ 5884754 h 6857999"/>
              <a:gd name="connsiteX35" fmla="*/ 1646205 w 4724400"/>
              <a:gd name="connsiteY35" fmla="*/ 5883072 h 6857999"/>
              <a:gd name="connsiteX36" fmla="*/ 1387600 w 4724400"/>
              <a:gd name="connsiteY36" fmla="*/ 6494950 h 6857999"/>
              <a:gd name="connsiteX37" fmla="*/ 1646205 w 4724400"/>
              <a:gd name="connsiteY37" fmla="*/ 5883072 h 6857999"/>
              <a:gd name="connsiteX38" fmla="*/ 0 w 4724400"/>
              <a:gd name="connsiteY38" fmla="*/ 5845526 h 6857999"/>
              <a:gd name="connsiteX39" fmla="*/ 23370 w 4724400"/>
              <a:gd name="connsiteY39" fmla="*/ 5869422 h 6857999"/>
              <a:gd name="connsiteX40" fmla="*/ 321428 w 4724400"/>
              <a:gd name="connsiteY40" fmla="*/ 6212316 h 6857999"/>
              <a:gd name="connsiteX41" fmla="*/ 626000 w 4724400"/>
              <a:gd name="connsiteY41" fmla="*/ 6710671 h 6857999"/>
              <a:gd name="connsiteX42" fmla="*/ 661825 w 4724400"/>
              <a:gd name="connsiteY42" fmla="*/ 6854298 h 6857999"/>
              <a:gd name="connsiteX43" fmla="*/ 663298 w 4724400"/>
              <a:gd name="connsiteY43" fmla="*/ 6857998 h 6857999"/>
              <a:gd name="connsiteX44" fmla="*/ 431765 w 4724400"/>
              <a:gd name="connsiteY44" fmla="*/ 6857998 h 6857999"/>
              <a:gd name="connsiteX45" fmla="*/ 293576 w 4724400"/>
              <a:gd name="connsiteY45" fmla="*/ 6816656 h 6857999"/>
              <a:gd name="connsiteX46" fmla="*/ 134480 w 4724400"/>
              <a:gd name="connsiteY46" fmla="*/ 6760867 h 6857999"/>
              <a:gd name="connsiteX47" fmla="*/ 0 w 4724400"/>
              <a:gd name="connsiteY47" fmla="*/ 6714215 h 6857999"/>
              <a:gd name="connsiteX48" fmla="*/ 0 w 4724400"/>
              <a:gd name="connsiteY48" fmla="*/ 6683873 h 6857999"/>
              <a:gd name="connsiteX49" fmla="*/ 143737 w 4724400"/>
              <a:gd name="connsiteY49" fmla="*/ 6732821 h 6857999"/>
              <a:gd name="connsiteX50" fmla="*/ 488162 w 4724400"/>
              <a:gd name="connsiteY50" fmla="*/ 6842006 h 6857999"/>
              <a:gd name="connsiteX51" fmla="*/ 44855 w 4724400"/>
              <a:gd name="connsiteY51" fmla="*/ 6674734 h 6857999"/>
              <a:gd name="connsiteX52" fmla="*/ 0 w 4724400"/>
              <a:gd name="connsiteY52" fmla="*/ 6668575 h 6857999"/>
              <a:gd name="connsiteX53" fmla="*/ 0 w 4724400"/>
              <a:gd name="connsiteY53" fmla="*/ 6628217 h 6857999"/>
              <a:gd name="connsiteX54" fmla="*/ 144942 w 4724400"/>
              <a:gd name="connsiteY54" fmla="*/ 6657611 h 6857999"/>
              <a:gd name="connsiteX55" fmla="*/ 312446 w 4724400"/>
              <a:gd name="connsiteY55" fmla="*/ 6711283 h 6857999"/>
              <a:gd name="connsiteX56" fmla="*/ 477357 w 4724400"/>
              <a:gd name="connsiteY56" fmla="*/ 6799347 h 6857999"/>
              <a:gd name="connsiteX57" fmla="*/ 134228 w 4724400"/>
              <a:gd name="connsiteY57" fmla="*/ 6503934 h 6857999"/>
              <a:gd name="connsiteX58" fmla="*/ 0 w 4724400"/>
              <a:gd name="connsiteY58" fmla="*/ 6334256 h 6857999"/>
              <a:gd name="connsiteX59" fmla="*/ 0 w 4724400"/>
              <a:gd name="connsiteY59" fmla="*/ 6221686 h 6857999"/>
              <a:gd name="connsiteX60" fmla="*/ 113296 w 4724400"/>
              <a:gd name="connsiteY60" fmla="*/ 6402069 h 6857999"/>
              <a:gd name="connsiteX61" fmla="*/ 523262 w 4724400"/>
              <a:gd name="connsiteY61" fmla="*/ 6807025 h 6857999"/>
              <a:gd name="connsiteX62" fmla="*/ 404364 w 4724400"/>
              <a:gd name="connsiteY62" fmla="*/ 6649139 h 6857999"/>
              <a:gd name="connsiteX63" fmla="*/ 392074 w 4724400"/>
              <a:gd name="connsiteY63" fmla="*/ 6636358 h 6857999"/>
              <a:gd name="connsiteX64" fmla="*/ 77450 w 4724400"/>
              <a:gd name="connsiteY64" fmla="*/ 6260110 h 6857999"/>
              <a:gd name="connsiteX65" fmla="*/ 0 w 4724400"/>
              <a:gd name="connsiteY65" fmla="*/ 6163634 h 6857999"/>
              <a:gd name="connsiteX66" fmla="*/ 0 w 4724400"/>
              <a:gd name="connsiteY66" fmla="*/ 6117703 h 6857999"/>
              <a:gd name="connsiteX67" fmla="*/ 99669 w 4724400"/>
              <a:gd name="connsiteY67" fmla="*/ 6240461 h 6857999"/>
              <a:gd name="connsiteX68" fmla="*/ 412670 w 4724400"/>
              <a:gd name="connsiteY68" fmla="*/ 6615176 h 6857999"/>
              <a:gd name="connsiteX69" fmla="*/ 424960 w 4724400"/>
              <a:gd name="connsiteY69" fmla="*/ 6627949 h 6857999"/>
              <a:gd name="connsiteX70" fmla="*/ 504043 w 4724400"/>
              <a:gd name="connsiteY70" fmla="*/ 6718236 h 6857999"/>
              <a:gd name="connsiteX71" fmla="*/ 251759 w 4724400"/>
              <a:gd name="connsiteY71" fmla="*/ 6299011 h 6857999"/>
              <a:gd name="connsiteX72" fmla="*/ 21191 w 4724400"/>
              <a:gd name="connsiteY72" fmla="*/ 6033111 h 6857999"/>
              <a:gd name="connsiteX73" fmla="*/ 0 w 4724400"/>
              <a:gd name="connsiteY73" fmla="*/ 6012219 h 6857999"/>
              <a:gd name="connsiteX74" fmla="*/ 0 w 4724400"/>
              <a:gd name="connsiteY74" fmla="*/ 5971257 h 6857999"/>
              <a:gd name="connsiteX75" fmla="*/ 41571 w 4724400"/>
              <a:gd name="connsiteY75" fmla="*/ 6012292 h 6857999"/>
              <a:gd name="connsiteX76" fmla="*/ 273883 w 4724400"/>
              <a:gd name="connsiteY76" fmla="*/ 6279980 h 6857999"/>
              <a:gd name="connsiteX77" fmla="*/ 541341 w 4724400"/>
              <a:gd name="connsiteY77" fmla="*/ 6733560 h 6857999"/>
              <a:gd name="connsiteX78" fmla="*/ 531634 w 4724400"/>
              <a:gd name="connsiteY78" fmla="*/ 6610993 h 6857999"/>
              <a:gd name="connsiteX79" fmla="*/ 247554 w 4724400"/>
              <a:gd name="connsiteY79" fmla="*/ 6197148 h 6857999"/>
              <a:gd name="connsiteX80" fmla="*/ 33651 w 4724400"/>
              <a:gd name="connsiteY80" fmla="*/ 5957901 h 6857999"/>
              <a:gd name="connsiteX81" fmla="*/ 0 w 4724400"/>
              <a:gd name="connsiteY81" fmla="*/ 5925131 h 6857999"/>
              <a:gd name="connsiteX82" fmla="*/ 1656340 w 4724400"/>
              <a:gd name="connsiteY82" fmla="*/ 5825040 h 6857999"/>
              <a:gd name="connsiteX83" fmla="*/ 1653246 w 4724400"/>
              <a:gd name="connsiteY83" fmla="*/ 5829053 h 6857999"/>
              <a:gd name="connsiteX84" fmla="*/ 1655667 w 4724400"/>
              <a:gd name="connsiteY84" fmla="*/ 5829425 h 6857999"/>
              <a:gd name="connsiteX85" fmla="*/ 2630124 w 4724400"/>
              <a:gd name="connsiteY85" fmla="*/ 5591852 h 6857999"/>
              <a:gd name="connsiteX86" fmla="*/ 2177648 w 4724400"/>
              <a:gd name="connsiteY86" fmla="*/ 5630119 h 6857999"/>
              <a:gd name="connsiteX87" fmla="*/ 2076258 w 4724400"/>
              <a:gd name="connsiteY87" fmla="*/ 5650510 h 6857999"/>
              <a:gd name="connsiteX88" fmla="*/ 2214048 w 4724400"/>
              <a:gd name="connsiteY88" fmla="*/ 5629828 h 6857999"/>
              <a:gd name="connsiteX89" fmla="*/ 3090246 w 4724400"/>
              <a:gd name="connsiteY89" fmla="*/ 5601337 h 6857999"/>
              <a:gd name="connsiteX90" fmla="*/ 2834104 w 4724400"/>
              <a:gd name="connsiteY90" fmla="*/ 5598847 h 6857999"/>
              <a:gd name="connsiteX91" fmla="*/ 2782953 w 4724400"/>
              <a:gd name="connsiteY91" fmla="*/ 5595539 h 6857999"/>
              <a:gd name="connsiteX92" fmla="*/ 2630124 w 4724400"/>
              <a:gd name="connsiteY92" fmla="*/ 5591852 h 6857999"/>
              <a:gd name="connsiteX93" fmla="*/ 2751064 w 4724400"/>
              <a:gd name="connsiteY93" fmla="*/ 5525300 h 6857999"/>
              <a:gd name="connsiteX94" fmla="*/ 2618554 w 4724400"/>
              <a:gd name="connsiteY94" fmla="*/ 5525937 h 6857999"/>
              <a:gd name="connsiteX95" fmla="*/ 2311014 w 4724400"/>
              <a:gd name="connsiteY95" fmla="*/ 5550189 h 6857999"/>
              <a:gd name="connsiteX96" fmla="*/ 2134103 w 4724400"/>
              <a:gd name="connsiteY96" fmla="*/ 5605852 h 6857999"/>
              <a:gd name="connsiteX97" fmla="*/ 2174084 w 4724400"/>
              <a:gd name="connsiteY97" fmla="*/ 5600203 h 6857999"/>
              <a:gd name="connsiteX98" fmla="*/ 2785199 w 4724400"/>
              <a:gd name="connsiteY98" fmla="*/ 5564971 h 6857999"/>
              <a:gd name="connsiteX99" fmla="*/ 2836697 w 4724400"/>
              <a:gd name="connsiteY99" fmla="*/ 5568822 h 6857999"/>
              <a:gd name="connsiteX100" fmla="*/ 3066345 w 4724400"/>
              <a:gd name="connsiteY100" fmla="*/ 5573703 h 6857999"/>
              <a:gd name="connsiteX101" fmla="*/ 2978461 w 4724400"/>
              <a:gd name="connsiteY101" fmla="*/ 5555562 h 6857999"/>
              <a:gd name="connsiteX102" fmla="*/ 2893277 w 4724400"/>
              <a:gd name="connsiteY102" fmla="*/ 5538004 h 6857999"/>
              <a:gd name="connsiteX103" fmla="*/ 2751064 w 4724400"/>
              <a:gd name="connsiteY103" fmla="*/ 5525300 h 6857999"/>
              <a:gd name="connsiteX104" fmla="*/ 2636807 w 4724400"/>
              <a:gd name="connsiteY104" fmla="*/ 5458317 h 6857999"/>
              <a:gd name="connsiteX105" fmla="*/ 2236775 w 4724400"/>
              <a:gd name="connsiteY105" fmla="*/ 5536349 h 6857999"/>
              <a:gd name="connsiteX106" fmla="*/ 2306204 w 4724400"/>
              <a:gd name="connsiteY106" fmla="*/ 5519543 h 6857999"/>
              <a:gd name="connsiteX107" fmla="*/ 2619005 w 4724400"/>
              <a:gd name="connsiteY107" fmla="*/ 5494992 h 6857999"/>
              <a:gd name="connsiteX108" fmla="*/ 2899676 w 4724400"/>
              <a:gd name="connsiteY108" fmla="*/ 5507848 h 6857999"/>
              <a:gd name="connsiteX109" fmla="*/ 2986662 w 4724400"/>
              <a:gd name="connsiteY109" fmla="*/ 5525798 h 6857999"/>
              <a:gd name="connsiteX110" fmla="*/ 3101623 w 4724400"/>
              <a:gd name="connsiteY110" fmla="*/ 5547311 h 6857999"/>
              <a:gd name="connsiteX111" fmla="*/ 2636807 w 4724400"/>
              <a:gd name="connsiteY111" fmla="*/ 5458317 h 6857999"/>
              <a:gd name="connsiteX112" fmla="*/ 0 w 4724400"/>
              <a:gd name="connsiteY112" fmla="*/ 5142496 h 6857999"/>
              <a:gd name="connsiteX113" fmla="*/ 127996 w 4724400"/>
              <a:gd name="connsiteY113" fmla="*/ 5201004 h 6857999"/>
              <a:gd name="connsiteX114" fmla="*/ 661087 w 4724400"/>
              <a:gd name="connsiteY114" fmla="*/ 5790959 h 6857999"/>
              <a:gd name="connsiteX115" fmla="*/ 1029402 w 4724400"/>
              <a:gd name="connsiteY115" fmla="*/ 6204913 h 6857999"/>
              <a:gd name="connsiteX116" fmla="*/ 1046692 w 4724400"/>
              <a:gd name="connsiteY116" fmla="*/ 6015372 h 6857999"/>
              <a:gd name="connsiteX117" fmla="*/ 1024238 w 4724400"/>
              <a:gd name="connsiteY117" fmla="*/ 5336275 h 6857999"/>
              <a:gd name="connsiteX118" fmla="*/ 1138131 w 4724400"/>
              <a:gd name="connsiteY118" fmla="*/ 5600804 h 6857999"/>
              <a:gd name="connsiteX119" fmla="*/ 1127280 w 4724400"/>
              <a:gd name="connsiteY119" fmla="*/ 6039262 h 6857999"/>
              <a:gd name="connsiteX120" fmla="*/ 1026642 w 4724400"/>
              <a:gd name="connsiteY120" fmla="*/ 6792600 h 6857999"/>
              <a:gd name="connsiteX121" fmla="*/ 1327075 w 4724400"/>
              <a:gd name="connsiteY121" fmla="*/ 6590735 h 6857999"/>
              <a:gd name="connsiteX122" fmla="*/ 1332848 w 4724400"/>
              <a:gd name="connsiteY122" fmla="*/ 6581371 h 6857999"/>
              <a:gd name="connsiteX123" fmla="*/ 1320586 w 4724400"/>
              <a:gd name="connsiteY123" fmla="*/ 6572441 h 6857999"/>
              <a:gd name="connsiteX124" fmla="*/ 1669632 w 4724400"/>
              <a:gd name="connsiteY124" fmla="*/ 5665639 h 6857999"/>
              <a:gd name="connsiteX125" fmla="*/ 1749165 w 4724400"/>
              <a:gd name="connsiteY125" fmla="*/ 5696416 h 6857999"/>
              <a:gd name="connsiteX126" fmla="*/ 1502249 w 4724400"/>
              <a:gd name="connsiteY126" fmla="*/ 6466405 h 6857999"/>
              <a:gd name="connsiteX127" fmla="*/ 2238637 w 4724400"/>
              <a:gd name="connsiteY127" fmla="*/ 6419148 h 6857999"/>
              <a:gd name="connsiteX128" fmla="*/ 2642775 w 4724400"/>
              <a:gd name="connsiteY128" fmla="*/ 6563116 h 6857999"/>
              <a:gd name="connsiteX129" fmla="*/ 2628681 w 4724400"/>
              <a:gd name="connsiteY129" fmla="*/ 6578254 h 6857999"/>
              <a:gd name="connsiteX130" fmla="*/ 1600072 w 4724400"/>
              <a:gd name="connsiteY130" fmla="*/ 6648608 h 6857999"/>
              <a:gd name="connsiteX131" fmla="*/ 1391841 w 4724400"/>
              <a:gd name="connsiteY131" fmla="*/ 6641028 h 6857999"/>
              <a:gd name="connsiteX132" fmla="*/ 1389928 w 4724400"/>
              <a:gd name="connsiteY132" fmla="*/ 6641375 h 6857999"/>
              <a:gd name="connsiteX133" fmla="*/ 1380979 w 4724400"/>
              <a:gd name="connsiteY133" fmla="*/ 6643204 h 6857999"/>
              <a:gd name="connsiteX134" fmla="*/ 1108685 w 4724400"/>
              <a:gd name="connsiteY134" fmla="*/ 6824788 h 6857999"/>
              <a:gd name="connsiteX135" fmla="*/ 1051559 w 4724400"/>
              <a:gd name="connsiteY135" fmla="*/ 6857998 h 6857999"/>
              <a:gd name="connsiteX136" fmla="*/ 925940 w 4724400"/>
              <a:gd name="connsiteY136" fmla="*/ 6857998 h 6857999"/>
              <a:gd name="connsiteX137" fmla="*/ 949746 w 4724400"/>
              <a:gd name="connsiteY137" fmla="*/ 6745652 h 6857999"/>
              <a:gd name="connsiteX138" fmla="*/ 1017902 w 4724400"/>
              <a:gd name="connsiteY138" fmla="*/ 6308216 h 6857999"/>
              <a:gd name="connsiteX139" fmla="*/ 1012614 w 4724400"/>
              <a:gd name="connsiteY139" fmla="*/ 6302278 h 6857999"/>
              <a:gd name="connsiteX140" fmla="*/ 644615 w 4724400"/>
              <a:gd name="connsiteY140" fmla="*/ 5837768 h 6857999"/>
              <a:gd name="connsiteX141" fmla="*/ 627546 w 4724400"/>
              <a:gd name="connsiteY141" fmla="*/ 5831943 h 6857999"/>
              <a:gd name="connsiteX142" fmla="*/ 128963 w 4724400"/>
              <a:gd name="connsiteY142" fmla="*/ 5481226 h 6857999"/>
              <a:gd name="connsiteX143" fmla="*/ 0 w 4724400"/>
              <a:gd name="connsiteY143" fmla="*/ 5361850 h 6857999"/>
              <a:gd name="connsiteX144" fmla="*/ 0 w 4724400"/>
              <a:gd name="connsiteY144" fmla="*/ 5297634 h 6857999"/>
              <a:gd name="connsiteX145" fmla="*/ 40861 w 4724400"/>
              <a:gd name="connsiteY145" fmla="*/ 5333413 h 6857999"/>
              <a:gd name="connsiteX146" fmla="*/ 514278 w 4724400"/>
              <a:gd name="connsiteY146" fmla="*/ 5738345 h 6857999"/>
              <a:gd name="connsiteX147" fmla="*/ 337180 w 4724400"/>
              <a:gd name="connsiteY147" fmla="*/ 5572174 h 6857999"/>
              <a:gd name="connsiteX148" fmla="*/ 303564 w 4724400"/>
              <a:gd name="connsiteY148" fmla="*/ 5536908 h 6857999"/>
              <a:gd name="connsiteX149" fmla="*/ 88496 w 4724400"/>
              <a:gd name="connsiteY149" fmla="*/ 5343132 h 6857999"/>
              <a:gd name="connsiteX150" fmla="*/ 0 w 4724400"/>
              <a:gd name="connsiteY150" fmla="*/ 5277736 h 6857999"/>
              <a:gd name="connsiteX151" fmla="*/ 0 w 4724400"/>
              <a:gd name="connsiteY151" fmla="*/ 5241225 h 6857999"/>
              <a:gd name="connsiteX152" fmla="*/ 106479 w 4724400"/>
              <a:gd name="connsiteY152" fmla="*/ 5319780 h 6857999"/>
              <a:gd name="connsiteX153" fmla="*/ 324159 w 4724400"/>
              <a:gd name="connsiteY153" fmla="*/ 5515717 h 6857999"/>
              <a:gd name="connsiteX154" fmla="*/ 357680 w 4724400"/>
              <a:gd name="connsiteY154" fmla="*/ 5551608 h 6857999"/>
              <a:gd name="connsiteX155" fmla="*/ 514810 w 4724400"/>
              <a:gd name="connsiteY155" fmla="*/ 5702551 h 6857999"/>
              <a:gd name="connsiteX156" fmla="*/ 464808 w 4724400"/>
              <a:gd name="connsiteY156" fmla="*/ 5632736 h 6857999"/>
              <a:gd name="connsiteX157" fmla="*/ 416327 w 4724400"/>
              <a:gd name="connsiteY157" fmla="*/ 5565087 h 6857999"/>
              <a:gd name="connsiteX158" fmla="*/ 232232 w 4724400"/>
              <a:gd name="connsiteY158" fmla="*/ 5379904 h 6857999"/>
              <a:gd name="connsiteX159" fmla="*/ 2640 w 4724400"/>
              <a:gd name="connsiteY159" fmla="*/ 5200559 h 6857999"/>
              <a:gd name="connsiteX160" fmla="*/ 0 w 4724400"/>
              <a:gd name="connsiteY160" fmla="*/ 5199146 h 6857999"/>
              <a:gd name="connsiteX161" fmla="*/ 0 w 4724400"/>
              <a:gd name="connsiteY161" fmla="*/ 5164774 h 6857999"/>
              <a:gd name="connsiteX162" fmla="*/ 18363 w 4724400"/>
              <a:gd name="connsiteY162" fmla="*/ 5174783 h 6857999"/>
              <a:gd name="connsiteX163" fmla="*/ 251810 w 4724400"/>
              <a:gd name="connsiteY163" fmla="*/ 5357281 h 6857999"/>
              <a:gd name="connsiteX164" fmla="*/ 439563 w 4724400"/>
              <a:gd name="connsiteY164" fmla="*/ 5546863 h 6857999"/>
              <a:gd name="connsiteX165" fmla="*/ 489056 w 4724400"/>
              <a:gd name="connsiteY165" fmla="*/ 5615961 h 6857999"/>
              <a:gd name="connsiteX166" fmla="*/ 555845 w 4724400"/>
              <a:gd name="connsiteY166" fmla="*/ 5705642 h 6857999"/>
              <a:gd name="connsiteX167" fmla="*/ 287056 w 4724400"/>
              <a:gd name="connsiteY167" fmla="*/ 5341546 h 6857999"/>
              <a:gd name="connsiteX168" fmla="*/ 49874 w 4724400"/>
              <a:gd name="connsiteY168" fmla="*/ 5178238 h 6857999"/>
              <a:gd name="connsiteX169" fmla="*/ 0 w 4724400"/>
              <a:gd name="connsiteY169" fmla="*/ 5158623 h 6857999"/>
              <a:gd name="connsiteX170" fmla="*/ 4076694 w 4724400"/>
              <a:gd name="connsiteY170" fmla="*/ 4944364 h 6857999"/>
              <a:gd name="connsiteX171" fmla="*/ 4287610 w 4724400"/>
              <a:gd name="connsiteY171" fmla="*/ 5588157 h 6857999"/>
              <a:gd name="connsiteX172" fmla="*/ 4076694 w 4724400"/>
              <a:gd name="connsiteY172" fmla="*/ 4944364 h 6857999"/>
              <a:gd name="connsiteX173" fmla="*/ 4103808 w 4724400"/>
              <a:gd name="connsiteY173" fmla="*/ 4918599 h 6857999"/>
              <a:gd name="connsiteX174" fmla="*/ 4310650 w 4724400"/>
              <a:gd name="connsiteY174" fmla="*/ 5565760 h 6857999"/>
              <a:gd name="connsiteX175" fmla="*/ 4103808 w 4724400"/>
              <a:gd name="connsiteY175" fmla="*/ 4918599 h 6857999"/>
              <a:gd name="connsiteX176" fmla="*/ 4072554 w 4724400"/>
              <a:gd name="connsiteY176" fmla="*/ 4867303 h 6857999"/>
              <a:gd name="connsiteX177" fmla="*/ 4072780 w 4724400"/>
              <a:gd name="connsiteY177" fmla="*/ 4872526 h 6857999"/>
              <a:gd name="connsiteX178" fmla="*/ 4074990 w 4724400"/>
              <a:gd name="connsiteY178" fmla="*/ 4871112 h 6857999"/>
              <a:gd name="connsiteX179" fmla="*/ 3100062 w 4724400"/>
              <a:gd name="connsiteY179" fmla="*/ 4866948 h 6857999"/>
              <a:gd name="connsiteX180" fmla="*/ 2963625 w 4724400"/>
              <a:gd name="connsiteY180" fmla="*/ 4877568 h 6857999"/>
              <a:gd name="connsiteX181" fmla="*/ 2809956 w 4724400"/>
              <a:gd name="connsiteY181" fmla="*/ 4889247 h 6857999"/>
              <a:gd name="connsiteX182" fmla="*/ 2688275 w 4724400"/>
              <a:gd name="connsiteY182" fmla="*/ 4882769 h 6857999"/>
              <a:gd name="connsiteX183" fmla="*/ 2605133 w 4724400"/>
              <a:gd name="connsiteY183" fmla="*/ 4876924 h 6857999"/>
              <a:gd name="connsiteX184" fmla="*/ 2414900 w 4724400"/>
              <a:gd name="connsiteY184" fmla="*/ 4881330 h 6857999"/>
              <a:gd name="connsiteX185" fmla="*/ 2217605 w 4724400"/>
              <a:gd name="connsiteY185" fmla="*/ 4885650 h 6857999"/>
              <a:gd name="connsiteX186" fmla="*/ 2199332 w 4724400"/>
              <a:gd name="connsiteY186" fmla="*/ 4885075 h 6857999"/>
              <a:gd name="connsiteX187" fmla="*/ 2141062 w 4724400"/>
              <a:gd name="connsiteY187" fmla="*/ 4884027 h 6857999"/>
              <a:gd name="connsiteX188" fmla="*/ 2558630 w 4724400"/>
              <a:gd name="connsiteY188" fmla="*/ 4938088 h 6857999"/>
              <a:gd name="connsiteX189" fmla="*/ 3100062 w 4724400"/>
              <a:gd name="connsiteY189" fmla="*/ 4866948 h 6857999"/>
              <a:gd name="connsiteX190" fmla="*/ 2753415 w 4724400"/>
              <a:gd name="connsiteY190" fmla="*/ 4783657 h 6857999"/>
              <a:gd name="connsiteX191" fmla="*/ 2639521 w 4724400"/>
              <a:gd name="connsiteY191" fmla="*/ 4785091 h 6857999"/>
              <a:gd name="connsiteX192" fmla="*/ 2193068 w 4724400"/>
              <a:gd name="connsiteY192" fmla="*/ 4854595 h 6857999"/>
              <a:gd name="connsiteX193" fmla="*/ 2201931 w 4724400"/>
              <a:gd name="connsiteY193" fmla="*/ 4855057 h 6857999"/>
              <a:gd name="connsiteX194" fmla="*/ 2219654 w 4724400"/>
              <a:gd name="connsiteY194" fmla="*/ 4855986 h 6857999"/>
              <a:gd name="connsiteX195" fmla="*/ 2413690 w 4724400"/>
              <a:gd name="connsiteY195" fmla="*/ 4851445 h 6857999"/>
              <a:gd name="connsiteX196" fmla="*/ 2606832 w 4724400"/>
              <a:gd name="connsiteY196" fmla="*/ 4846715 h 6857999"/>
              <a:gd name="connsiteX197" fmla="*/ 2691769 w 4724400"/>
              <a:gd name="connsiteY197" fmla="*/ 4852935 h 6857999"/>
              <a:gd name="connsiteX198" fmla="*/ 2811106 w 4724400"/>
              <a:gd name="connsiteY198" fmla="*/ 4859393 h 6857999"/>
              <a:gd name="connsiteX199" fmla="*/ 2961520 w 4724400"/>
              <a:gd name="connsiteY199" fmla="*/ 4847493 h 6857999"/>
              <a:gd name="connsiteX200" fmla="*/ 3070965 w 4724400"/>
              <a:gd name="connsiteY200" fmla="*/ 4837270 h 6857999"/>
              <a:gd name="connsiteX201" fmla="*/ 2753415 w 4724400"/>
              <a:gd name="connsiteY201" fmla="*/ 4783657 h 6857999"/>
              <a:gd name="connsiteX202" fmla="*/ 2389654 w 4724400"/>
              <a:gd name="connsiteY202" fmla="*/ 4275904 h 6857999"/>
              <a:gd name="connsiteX203" fmla="*/ 1522266 w 4724400"/>
              <a:gd name="connsiteY203" fmla="*/ 4472742 h 6857999"/>
              <a:gd name="connsiteX204" fmla="*/ 1464014 w 4724400"/>
              <a:gd name="connsiteY204" fmla="*/ 4498508 h 6857999"/>
              <a:gd name="connsiteX205" fmla="*/ 1376111 w 4724400"/>
              <a:gd name="connsiteY205" fmla="*/ 4536334 h 6857999"/>
              <a:gd name="connsiteX206" fmla="*/ 1498493 w 4724400"/>
              <a:gd name="connsiteY206" fmla="*/ 4502509 h 6857999"/>
              <a:gd name="connsiteX207" fmla="*/ 1831627 w 4724400"/>
              <a:gd name="connsiteY207" fmla="*/ 4454994 h 6857999"/>
              <a:gd name="connsiteX208" fmla="*/ 2389654 w 4724400"/>
              <a:gd name="connsiteY208" fmla="*/ 4275904 h 6857999"/>
              <a:gd name="connsiteX209" fmla="*/ 2147582 w 4724400"/>
              <a:gd name="connsiteY209" fmla="*/ 4220499 h 6857999"/>
              <a:gd name="connsiteX210" fmla="*/ 1556088 w 4724400"/>
              <a:gd name="connsiteY210" fmla="*/ 4425819 h 6857999"/>
              <a:gd name="connsiteX211" fmla="*/ 2346927 w 4724400"/>
              <a:gd name="connsiteY211" fmla="*/ 4248048 h 6857999"/>
              <a:gd name="connsiteX212" fmla="*/ 2147582 w 4724400"/>
              <a:gd name="connsiteY212" fmla="*/ 4220499 h 6857999"/>
              <a:gd name="connsiteX213" fmla="*/ 1790494 w 4724400"/>
              <a:gd name="connsiteY213" fmla="*/ 3958602 h 6857999"/>
              <a:gd name="connsiteX214" fmla="*/ 1059112 w 4724400"/>
              <a:gd name="connsiteY214" fmla="*/ 4119804 h 6857999"/>
              <a:gd name="connsiteX215" fmla="*/ 1790494 w 4724400"/>
              <a:gd name="connsiteY215" fmla="*/ 3958602 h 6857999"/>
              <a:gd name="connsiteX216" fmla="*/ 3757613 w 4724400"/>
              <a:gd name="connsiteY216" fmla="*/ 3936722 h 6857999"/>
              <a:gd name="connsiteX217" fmla="*/ 3715314 w 4724400"/>
              <a:gd name="connsiteY217" fmla="*/ 4196771 h 6857999"/>
              <a:gd name="connsiteX218" fmla="*/ 3631611 w 4724400"/>
              <a:gd name="connsiteY218" fmla="*/ 4613594 h 6857999"/>
              <a:gd name="connsiteX219" fmla="*/ 3596909 w 4724400"/>
              <a:gd name="connsiteY219" fmla="*/ 4707830 h 6857999"/>
              <a:gd name="connsiteX220" fmla="*/ 3581749 w 4724400"/>
              <a:gd name="connsiteY220" fmla="*/ 4747418 h 6857999"/>
              <a:gd name="connsiteX221" fmla="*/ 3510660 w 4724400"/>
              <a:gd name="connsiteY221" fmla="*/ 4966094 h 6857999"/>
              <a:gd name="connsiteX222" fmla="*/ 3757613 w 4724400"/>
              <a:gd name="connsiteY222" fmla="*/ 3936722 h 6857999"/>
              <a:gd name="connsiteX223" fmla="*/ 1701387 w 4724400"/>
              <a:gd name="connsiteY223" fmla="*/ 3919232 h 6857999"/>
              <a:gd name="connsiteX224" fmla="*/ 1136310 w 4724400"/>
              <a:gd name="connsiteY224" fmla="*/ 4068895 h 6857999"/>
              <a:gd name="connsiteX225" fmla="*/ 1784782 w 4724400"/>
              <a:gd name="connsiteY225" fmla="*/ 3927759 h 6857999"/>
              <a:gd name="connsiteX226" fmla="*/ 1701387 w 4724400"/>
              <a:gd name="connsiteY226" fmla="*/ 3919232 h 6857999"/>
              <a:gd name="connsiteX227" fmla="*/ 3733405 w 4724400"/>
              <a:gd name="connsiteY227" fmla="*/ 3900089 h 6857999"/>
              <a:gd name="connsiteX228" fmla="*/ 3500832 w 4724400"/>
              <a:gd name="connsiteY228" fmla="*/ 4885010 h 6857999"/>
              <a:gd name="connsiteX229" fmla="*/ 3552367 w 4724400"/>
              <a:gd name="connsiteY229" fmla="*/ 4735553 h 6857999"/>
              <a:gd name="connsiteX230" fmla="*/ 3567525 w 4724400"/>
              <a:gd name="connsiteY230" fmla="*/ 4695966 h 6857999"/>
              <a:gd name="connsiteX231" fmla="*/ 3602372 w 4724400"/>
              <a:gd name="connsiteY231" fmla="*/ 4603168 h 6857999"/>
              <a:gd name="connsiteX232" fmla="*/ 3684639 w 4724400"/>
              <a:gd name="connsiteY232" fmla="*/ 4192628 h 6857999"/>
              <a:gd name="connsiteX233" fmla="*/ 3733405 w 4724400"/>
              <a:gd name="connsiteY233" fmla="*/ 3900089 h 6857999"/>
              <a:gd name="connsiteX234" fmla="*/ 2800959 w 4724400"/>
              <a:gd name="connsiteY234" fmla="*/ 3871054 h 6857999"/>
              <a:gd name="connsiteX235" fmla="*/ 3026569 w 4724400"/>
              <a:gd name="connsiteY235" fmla="*/ 4520780 h 6857999"/>
              <a:gd name="connsiteX236" fmla="*/ 2889061 w 4724400"/>
              <a:gd name="connsiteY236" fmla="*/ 4157302 h 6857999"/>
              <a:gd name="connsiteX237" fmla="*/ 2800959 w 4724400"/>
              <a:gd name="connsiteY237" fmla="*/ 3871054 h 6857999"/>
              <a:gd name="connsiteX238" fmla="*/ 2809929 w 4724400"/>
              <a:gd name="connsiteY238" fmla="*/ 3701307 h 6857999"/>
              <a:gd name="connsiteX239" fmla="*/ 2809197 w 4724400"/>
              <a:gd name="connsiteY239" fmla="*/ 3708672 h 6857999"/>
              <a:gd name="connsiteX240" fmla="*/ 2918306 w 4724400"/>
              <a:gd name="connsiteY240" fmla="*/ 4147031 h 6857999"/>
              <a:gd name="connsiteX241" fmla="*/ 3068858 w 4724400"/>
              <a:gd name="connsiteY241" fmla="*/ 4544310 h 6857999"/>
              <a:gd name="connsiteX242" fmla="*/ 2968879 w 4724400"/>
              <a:gd name="connsiteY242" fmla="*/ 4144570 h 6857999"/>
              <a:gd name="connsiteX243" fmla="*/ 2809929 w 4724400"/>
              <a:gd name="connsiteY243" fmla="*/ 3701307 h 6857999"/>
              <a:gd name="connsiteX244" fmla="*/ 1867196 w 4724400"/>
              <a:gd name="connsiteY244" fmla="*/ 3456584 h 6857999"/>
              <a:gd name="connsiteX245" fmla="*/ 2183970 w 4724400"/>
              <a:gd name="connsiteY245" fmla="*/ 3826505 h 6857999"/>
              <a:gd name="connsiteX246" fmla="*/ 1867196 w 4724400"/>
              <a:gd name="connsiteY246" fmla="*/ 3456584 h 6857999"/>
              <a:gd name="connsiteX247" fmla="*/ 2322880 w 4724400"/>
              <a:gd name="connsiteY247" fmla="*/ 3078533 h 6857999"/>
              <a:gd name="connsiteX248" fmla="*/ 2295695 w 4724400"/>
              <a:gd name="connsiteY248" fmla="*/ 3245370 h 6857999"/>
              <a:gd name="connsiteX249" fmla="*/ 2268858 w 4724400"/>
              <a:gd name="connsiteY249" fmla="*/ 3758413 h 6857999"/>
              <a:gd name="connsiteX250" fmla="*/ 2295899 w 4724400"/>
              <a:gd name="connsiteY250" fmla="*/ 3528057 h 6857999"/>
              <a:gd name="connsiteX251" fmla="*/ 2326306 w 4724400"/>
              <a:gd name="connsiteY251" fmla="*/ 3231157 h 6857999"/>
              <a:gd name="connsiteX252" fmla="*/ 2324274 w 4724400"/>
              <a:gd name="connsiteY252" fmla="*/ 3142788 h 6857999"/>
              <a:gd name="connsiteX253" fmla="*/ 2322880 w 4724400"/>
              <a:gd name="connsiteY253" fmla="*/ 3078533 h 6857999"/>
              <a:gd name="connsiteX254" fmla="*/ 912797 w 4724400"/>
              <a:gd name="connsiteY254" fmla="*/ 2896659 h 6857999"/>
              <a:gd name="connsiteX255" fmla="*/ 1167201 w 4724400"/>
              <a:gd name="connsiteY255" fmla="*/ 3304169 h 6857999"/>
              <a:gd name="connsiteX256" fmla="*/ 1503848 w 4724400"/>
              <a:gd name="connsiteY256" fmla="*/ 3675946 h 6857999"/>
              <a:gd name="connsiteX257" fmla="*/ 1353091 w 4724400"/>
              <a:gd name="connsiteY257" fmla="*/ 3486482 h 6857999"/>
              <a:gd name="connsiteX258" fmla="*/ 1340012 w 4724400"/>
              <a:gd name="connsiteY258" fmla="*/ 3467256 h 6857999"/>
              <a:gd name="connsiteX259" fmla="*/ 1089196 w 4724400"/>
              <a:gd name="connsiteY259" fmla="*/ 3116474 h 6857999"/>
              <a:gd name="connsiteX260" fmla="*/ 959418 w 4724400"/>
              <a:gd name="connsiteY260" fmla="*/ 2948853 h 6857999"/>
              <a:gd name="connsiteX261" fmla="*/ 912797 w 4724400"/>
              <a:gd name="connsiteY261" fmla="*/ 2896659 h 6857999"/>
              <a:gd name="connsiteX262" fmla="*/ 2363420 w 4724400"/>
              <a:gd name="connsiteY262" fmla="*/ 2871730 h 6857999"/>
              <a:gd name="connsiteX263" fmla="*/ 2360107 w 4724400"/>
              <a:gd name="connsiteY263" fmla="*/ 2915231 h 6857999"/>
              <a:gd name="connsiteX264" fmla="*/ 2353099 w 4724400"/>
              <a:gd name="connsiteY264" fmla="*/ 3051540 h 6857999"/>
              <a:gd name="connsiteX265" fmla="*/ 2354925 w 4724400"/>
              <a:gd name="connsiteY265" fmla="*/ 3140814 h 6857999"/>
              <a:gd name="connsiteX266" fmla="*/ 2357104 w 4724400"/>
              <a:gd name="connsiteY266" fmla="*/ 3230628 h 6857999"/>
              <a:gd name="connsiteX267" fmla="*/ 2326221 w 4724400"/>
              <a:gd name="connsiteY267" fmla="*/ 3531652 h 6857999"/>
              <a:gd name="connsiteX268" fmla="*/ 2299836 w 4724400"/>
              <a:gd name="connsiteY268" fmla="*/ 3750864 h 6857999"/>
              <a:gd name="connsiteX269" fmla="*/ 2346877 w 4724400"/>
              <a:gd name="connsiteY269" fmla="*/ 3662531 h 6857999"/>
              <a:gd name="connsiteX270" fmla="*/ 2363420 w 4724400"/>
              <a:gd name="connsiteY270" fmla="*/ 2871730 h 6857999"/>
              <a:gd name="connsiteX271" fmla="*/ 912921 w 4724400"/>
              <a:gd name="connsiteY271" fmla="*/ 2850596 h 6857999"/>
              <a:gd name="connsiteX272" fmla="*/ 983846 w 4724400"/>
              <a:gd name="connsiteY272" fmla="*/ 2928627 h 6857999"/>
              <a:gd name="connsiteX273" fmla="*/ 1114669 w 4724400"/>
              <a:gd name="connsiteY273" fmla="*/ 3097880 h 6857999"/>
              <a:gd name="connsiteX274" fmla="*/ 1366183 w 4724400"/>
              <a:gd name="connsiteY274" fmla="*/ 3449753 h 6857999"/>
              <a:gd name="connsiteX275" fmla="*/ 1379263 w 4724400"/>
              <a:gd name="connsiteY275" fmla="*/ 3468981 h 6857999"/>
              <a:gd name="connsiteX276" fmla="*/ 1492446 w 4724400"/>
              <a:gd name="connsiteY276" fmla="*/ 3620389 h 6857999"/>
              <a:gd name="connsiteX277" fmla="*/ 912921 w 4724400"/>
              <a:gd name="connsiteY277" fmla="*/ 2850596 h 6857999"/>
              <a:gd name="connsiteX278" fmla="*/ 2386551 w 4724400"/>
              <a:gd name="connsiteY278" fmla="*/ 2642862 h 6857999"/>
              <a:gd name="connsiteX279" fmla="*/ 2403741 w 4724400"/>
              <a:gd name="connsiteY279" fmla="*/ 2659697 h 6857999"/>
              <a:gd name="connsiteX280" fmla="*/ 2499078 w 4724400"/>
              <a:gd name="connsiteY280" fmla="*/ 3423399 h 6857999"/>
              <a:gd name="connsiteX281" fmla="*/ 2413232 w 4724400"/>
              <a:gd name="connsiteY281" fmla="*/ 3700562 h 6857999"/>
              <a:gd name="connsiteX282" fmla="*/ 2428424 w 4724400"/>
              <a:gd name="connsiteY282" fmla="*/ 4178295 h 6857999"/>
              <a:gd name="connsiteX283" fmla="*/ 2927779 w 4724400"/>
              <a:gd name="connsiteY283" fmla="*/ 4531843 h 6857999"/>
              <a:gd name="connsiteX284" fmla="*/ 2758380 w 4724400"/>
              <a:gd name="connsiteY284" fmla="*/ 3561061 h 6857999"/>
              <a:gd name="connsiteX285" fmla="*/ 2846610 w 4724400"/>
              <a:gd name="connsiteY285" fmla="*/ 3538353 h 6857999"/>
              <a:gd name="connsiteX286" fmla="*/ 3106063 w 4724400"/>
              <a:gd name="connsiteY286" fmla="*/ 4271430 h 6857999"/>
              <a:gd name="connsiteX287" fmla="*/ 3116136 w 4724400"/>
              <a:gd name="connsiteY287" fmla="*/ 4688819 h 6857999"/>
              <a:gd name="connsiteX288" fmla="*/ 3412872 w 4724400"/>
              <a:gd name="connsiteY288" fmla="*/ 4966558 h 6857999"/>
              <a:gd name="connsiteX289" fmla="*/ 3763612 w 4724400"/>
              <a:gd name="connsiteY289" fmla="*/ 3645474 h 6857999"/>
              <a:gd name="connsiteX290" fmla="*/ 3850165 w 4724400"/>
              <a:gd name="connsiteY290" fmla="*/ 3638405 h 6857999"/>
              <a:gd name="connsiteX291" fmla="*/ 3515311 w 4724400"/>
              <a:gd name="connsiteY291" fmla="*/ 5051260 h 6857999"/>
              <a:gd name="connsiteX292" fmla="*/ 3501147 w 4724400"/>
              <a:gd name="connsiteY292" fmla="*/ 5059552 h 6857999"/>
              <a:gd name="connsiteX293" fmla="*/ 3790420 w 4724400"/>
              <a:gd name="connsiteY293" fmla="*/ 5401078 h 6857999"/>
              <a:gd name="connsiteX294" fmla="*/ 4221141 w 4724400"/>
              <a:gd name="connsiteY294" fmla="*/ 6045312 h 6857999"/>
              <a:gd name="connsiteX295" fmla="*/ 4326825 w 4724400"/>
              <a:gd name="connsiteY295" fmla="*/ 5681109 h 6857999"/>
              <a:gd name="connsiteX296" fmla="*/ 4325127 w 4724400"/>
              <a:gd name="connsiteY296" fmla="*/ 5669934 h 6857999"/>
              <a:gd name="connsiteX297" fmla="*/ 4309144 w 4724400"/>
              <a:gd name="connsiteY297" fmla="*/ 5671723 h 6857999"/>
              <a:gd name="connsiteX298" fmla="*/ 3974946 w 4724400"/>
              <a:gd name="connsiteY298" fmla="*/ 4736592 h 6857999"/>
              <a:gd name="connsiteX299" fmla="*/ 4060171 w 4724400"/>
              <a:gd name="connsiteY299" fmla="*/ 4704317 h 6857999"/>
              <a:gd name="connsiteX300" fmla="*/ 4383942 w 4724400"/>
              <a:gd name="connsiteY300" fmla="*/ 5463703 h 6857999"/>
              <a:gd name="connsiteX301" fmla="*/ 4654905 w 4724400"/>
              <a:gd name="connsiteY301" fmla="*/ 5156948 h 6857999"/>
              <a:gd name="connsiteX302" fmla="*/ 4724400 w 4724400"/>
              <a:gd name="connsiteY302" fmla="*/ 5098975 h 6857999"/>
              <a:gd name="connsiteX303" fmla="*/ 4724400 w 4724400"/>
              <a:gd name="connsiteY303" fmla="*/ 5160063 h 6857999"/>
              <a:gd name="connsiteX304" fmla="*/ 4687505 w 4724400"/>
              <a:gd name="connsiteY304" fmla="*/ 5191181 h 6857999"/>
              <a:gd name="connsiteX305" fmla="*/ 4451303 w 4724400"/>
              <a:gd name="connsiteY305" fmla="*/ 5491132 h 6857999"/>
              <a:gd name="connsiteX306" fmla="*/ 4599954 w 4724400"/>
              <a:gd name="connsiteY306" fmla="*/ 5317498 h 6857999"/>
              <a:gd name="connsiteX307" fmla="*/ 4724400 w 4724400"/>
              <a:gd name="connsiteY307" fmla="*/ 5211392 h 6857999"/>
              <a:gd name="connsiteX308" fmla="*/ 4724400 w 4724400"/>
              <a:gd name="connsiteY308" fmla="*/ 5251559 h 6857999"/>
              <a:gd name="connsiteX309" fmla="*/ 4619898 w 4724400"/>
              <a:gd name="connsiteY309" fmla="*/ 5340764 h 6857999"/>
              <a:gd name="connsiteX310" fmla="*/ 4473735 w 4724400"/>
              <a:gd name="connsiteY310" fmla="*/ 5512809 h 6857999"/>
              <a:gd name="connsiteX311" fmla="*/ 4430539 w 4724400"/>
              <a:gd name="connsiteY311" fmla="*/ 5592553 h 6857999"/>
              <a:gd name="connsiteX312" fmla="*/ 4569759 w 4724400"/>
              <a:gd name="connsiteY312" fmla="*/ 5482816 h 6857999"/>
              <a:gd name="connsiteX313" fmla="*/ 4724400 w 4724400"/>
              <a:gd name="connsiteY313" fmla="*/ 5330891 h 6857999"/>
              <a:gd name="connsiteX314" fmla="*/ 4724400 w 4724400"/>
              <a:gd name="connsiteY314" fmla="*/ 5402912 h 6857999"/>
              <a:gd name="connsiteX315" fmla="*/ 4586888 w 4724400"/>
              <a:gd name="connsiteY315" fmla="*/ 5533939 h 6857999"/>
              <a:gd name="connsiteX316" fmla="*/ 4413377 w 4724400"/>
              <a:gd name="connsiteY316" fmla="*/ 5674040 h 6857999"/>
              <a:gd name="connsiteX317" fmla="*/ 4412066 w 4724400"/>
              <a:gd name="connsiteY317" fmla="*/ 5675644 h 6857999"/>
              <a:gd name="connsiteX318" fmla="*/ 4406074 w 4724400"/>
              <a:gd name="connsiteY318" fmla="*/ 5683306 h 6857999"/>
              <a:gd name="connsiteX319" fmla="*/ 4271008 w 4724400"/>
              <a:gd name="connsiteY319" fmla="*/ 6118417 h 6857999"/>
              <a:gd name="connsiteX320" fmla="*/ 4265220 w 4724400"/>
              <a:gd name="connsiteY320" fmla="*/ 6125184 h 6857999"/>
              <a:gd name="connsiteX321" fmla="*/ 4590463 w 4724400"/>
              <a:gd name="connsiteY321" fmla="*/ 6805045 h 6857999"/>
              <a:gd name="connsiteX322" fmla="*/ 4610122 w 4724400"/>
              <a:gd name="connsiteY322" fmla="*/ 6857999 h 6857999"/>
              <a:gd name="connsiteX323" fmla="*/ 4513231 w 4724400"/>
              <a:gd name="connsiteY323" fmla="*/ 6857999 h 6857999"/>
              <a:gd name="connsiteX324" fmla="*/ 4374770 w 4724400"/>
              <a:gd name="connsiteY324" fmla="*/ 6532596 h 6857999"/>
              <a:gd name="connsiteX325" fmla="*/ 4339518 w 4724400"/>
              <a:gd name="connsiteY325" fmla="*/ 6461642 h 6857999"/>
              <a:gd name="connsiteX326" fmla="*/ 3884810 w 4724400"/>
              <a:gd name="connsiteY326" fmla="*/ 5682534 h 6857999"/>
              <a:gd name="connsiteX327" fmla="*/ 3876498 w 4724400"/>
              <a:gd name="connsiteY327" fmla="*/ 5681717 h 6857999"/>
              <a:gd name="connsiteX328" fmla="*/ 3263209 w 4724400"/>
              <a:gd name="connsiteY328" fmla="*/ 5585749 h 6857999"/>
              <a:gd name="connsiteX329" fmla="*/ 3245450 w 4724400"/>
              <a:gd name="connsiteY329" fmla="*/ 5593271 h 6857999"/>
              <a:gd name="connsiteX330" fmla="*/ 1952592 w 4724400"/>
              <a:gd name="connsiteY330" fmla="*/ 5692050 h 6857999"/>
              <a:gd name="connsiteX331" fmla="*/ 1936466 w 4724400"/>
              <a:gd name="connsiteY331" fmla="*/ 5671708 h 6857999"/>
              <a:gd name="connsiteX332" fmla="*/ 3244709 w 4724400"/>
              <a:gd name="connsiteY332" fmla="*/ 5538562 h 6857999"/>
              <a:gd name="connsiteX333" fmla="*/ 3823886 w 4724400"/>
              <a:gd name="connsiteY333" fmla="*/ 5595804 h 6857999"/>
              <a:gd name="connsiteX334" fmla="*/ 3709024 w 4724400"/>
              <a:gd name="connsiteY334" fmla="*/ 5439340 h 6857999"/>
              <a:gd name="connsiteX335" fmla="*/ 3198362 w 4724400"/>
              <a:gd name="connsiteY335" fmla="*/ 4874588 h 6857999"/>
              <a:gd name="connsiteX336" fmla="*/ 3179417 w 4724400"/>
              <a:gd name="connsiteY336" fmla="*/ 4879047 h 6857999"/>
              <a:gd name="connsiteX337" fmla="*/ 2639496 w 4724400"/>
              <a:gd name="connsiteY337" fmla="*/ 4989072 h 6857999"/>
              <a:gd name="connsiteX338" fmla="*/ 1972353 w 4724400"/>
              <a:gd name="connsiteY338" fmla="*/ 4909921 h 6857999"/>
              <a:gd name="connsiteX339" fmla="*/ 2002679 w 4724400"/>
              <a:gd name="connsiteY339" fmla="*/ 4872131 h 6857999"/>
              <a:gd name="connsiteX340" fmla="*/ 3097424 w 4724400"/>
              <a:gd name="connsiteY340" fmla="*/ 4781269 h 6857999"/>
              <a:gd name="connsiteX341" fmla="*/ 2454890 w 4724400"/>
              <a:gd name="connsiteY341" fmla="*/ 4287833 h 6857999"/>
              <a:gd name="connsiteX342" fmla="*/ 2452881 w 4724400"/>
              <a:gd name="connsiteY342" fmla="*/ 4288346 h 6857999"/>
              <a:gd name="connsiteX343" fmla="*/ 2448527 w 4724400"/>
              <a:gd name="connsiteY343" fmla="*/ 4288836 h 6857999"/>
              <a:gd name="connsiteX344" fmla="*/ 2323525 w 4724400"/>
              <a:gd name="connsiteY344" fmla="*/ 4367248 h 6857999"/>
              <a:gd name="connsiteX345" fmla="*/ 2060764 w 4724400"/>
              <a:gd name="connsiteY345" fmla="*/ 4451767 h 6857999"/>
              <a:gd name="connsiteX346" fmla="*/ 1162250 w 4724400"/>
              <a:gd name="connsiteY346" fmla="*/ 4613329 h 6857999"/>
              <a:gd name="connsiteX347" fmla="*/ 1132639 w 4724400"/>
              <a:gd name="connsiteY347" fmla="*/ 4596243 h 6857999"/>
              <a:gd name="connsiteX348" fmla="*/ 2293970 w 4724400"/>
              <a:gd name="connsiteY348" fmla="*/ 4182283 h 6857999"/>
              <a:gd name="connsiteX349" fmla="*/ 1900637 w 4724400"/>
              <a:gd name="connsiteY349" fmla="*/ 3949470 h 6857999"/>
              <a:gd name="connsiteX350" fmla="*/ 1887014 w 4724400"/>
              <a:gd name="connsiteY350" fmla="*/ 3951288 h 6857999"/>
              <a:gd name="connsiteX351" fmla="*/ 896751 w 4724400"/>
              <a:gd name="connsiteY351" fmla="*/ 4159267 h 6857999"/>
              <a:gd name="connsiteX352" fmla="*/ 918967 w 4724400"/>
              <a:gd name="connsiteY352" fmla="*/ 4119760 h 6857999"/>
              <a:gd name="connsiteX353" fmla="*/ 1764113 w 4724400"/>
              <a:gd name="connsiteY353" fmla="*/ 3873539 h 6857999"/>
              <a:gd name="connsiteX354" fmla="*/ 1555701 w 4724400"/>
              <a:gd name="connsiteY354" fmla="*/ 3763109 h 6857999"/>
              <a:gd name="connsiteX355" fmla="*/ 1542956 w 4724400"/>
              <a:gd name="connsiteY355" fmla="*/ 3758998 h 6857999"/>
              <a:gd name="connsiteX356" fmla="*/ 1136724 w 4724400"/>
              <a:gd name="connsiteY356" fmla="*/ 3417171 h 6857999"/>
              <a:gd name="connsiteX357" fmla="*/ 750977 w 4724400"/>
              <a:gd name="connsiteY357" fmla="*/ 2770227 h 6857999"/>
              <a:gd name="connsiteX358" fmla="*/ 755174 w 4724400"/>
              <a:gd name="connsiteY358" fmla="*/ 2749954 h 6857999"/>
              <a:gd name="connsiteX359" fmla="*/ 830023 w 4724400"/>
              <a:gd name="connsiteY359" fmla="*/ 2731935 h 6857999"/>
              <a:gd name="connsiteX360" fmla="*/ 1623018 w 4724400"/>
              <a:gd name="connsiteY360" fmla="*/ 3716225 h 6857999"/>
              <a:gd name="connsiteX361" fmla="*/ 2294841 w 4724400"/>
              <a:gd name="connsiteY361" fmla="*/ 4093587 h 6857999"/>
              <a:gd name="connsiteX362" fmla="*/ 2250226 w 4724400"/>
              <a:gd name="connsiteY362" fmla="*/ 3916719 h 6857999"/>
              <a:gd name="connsiteX363" fmla="*/ 2245523 w 4724400"/>
              <a:gd name="connsiteY363" fmla="*/ 3916663 h 6857999"/>
              <a:gd name="connsiteX364" fmla="*/ 1707994 w 4724400"/>
              <a:gd name="connsiteY364" fmla="*/ 3326950 h 6857999"/>
              <a:gd name="connsiteX365" fmla="*/ 1786341 w 4724400"/>
              <a:gd name="connsiteY365" fmla="*/ 3287566 h 6857999"/>
              <a:gd name="connsiteX366" fmla="*/ 2158071 w 4724400"/>
              <a:gd name="connsiteY366" fmla="*/ 3639960 h 6857999"/>
              <a:gd name="connsiteX367" fmla="*/ 2189281 w 4724400"/>
              <a:gd name="connsiteY367" fmla="*/ 3333361 h 6857999"/>
              <a:gd name="connsiteX368" fmla="*/ 2314466 w 4724400"/>
              <a:gd name="connsiteY368" fmla="*/ 2680771 h 6857999"/>
              <a:gd name="connsiteX369" fmla="*/ 2386551 w 4724400"/>
              <a:gd name="connsiteY369" fmla="*/ 2642862 h 6857999"/>
              <a:gd name="connsiteX370" fmla="*/ 3646699 w 4724400"/>
              <a:gd name="connsiteY370" fmla="*/ 2390555 h 6857999"/>
              <a:gd name="connsiteX371" fmla="*/ 3645773 w 4724400"/>
              <a:gd name="connsiteY371" fmla="*/ 2392739 h 6857999"/>
              <a:gd name="connsiteX372" fmla="*/ 3649597 w 4724400"/>
              <a:gd name="connsiteY372" fmla="*/ 2394358 h 6857999"/>
              <a:gd name="connsiteX373" fmla="*/ 3646699 w 4724400"/>
              <a:gd name="connsiteY373" fmla="*/ 2390555 h 6857999"/>
              <a:gd name="connsiteX374" fmla="*/ 3038676 w 4724400"/>
              <a:gd name="connsiteY374" fmla="*/ 2118977 h 6857999"/>
              <a:gd name="connsiteX375" fmla="*/ 2963942 w 4724400"/>
              <a:gd name="connsiteY375" fmla="*/ 2525128 h 6857999"/>
              <a:gd name="connsiteX376" fmla="*/ 2923775 w 4724400"/>
              <a:gd name="connsiteY376" fmla="*/ 2667145 h 6857999"/>
              <a:gd name="connsiteX377" fmla="*/ 2887447 w 4724400"/>
              <a:gd name="connsiteY377" fmla="*/ 2832031 h 6857999"/>
              <a:gd name="connsiteX378" fmla="*/ 2868480 w 4724400"/>
              <a:gd name="connsiteY378" fmla="*/ 2927011 h 6857999"/>
              <a:gd name="connsiteX379" fmla="*/ 2921794 w 4724400"/>
              <a:gd name="connsiteY379" fmla="*/ 2782834 h 6857999"/>
              <a:gd name="connsiteX380" fmla="*/ 3038676 w 4724400"/>
              <a:gd name="connsiteY380" fmla="*/ 2118977 h 6857999"/>
              <a:gd name="connsiteX381" fmla="*/ 4070579 w 4724400"/>
              <a:gd name="connsiteY381" fmla="*/ 2090376 h 6857999"/>
              <a:gd name="connsiteX382" fmla="*/ 4109879 w 4724400"/>
              <a:gd name="connsiteY382" fmla="*/ 2228695 h 6857999"/>
              <a:gd name="connsiteX383" fmla="*/ 4119154 w 4724400"/>
              <a:gd name="connsiteY383" fmla="*/ 2266098 h 6857999"/>
              <a:gd name="connsiteX384" fmla="*/ 4141411 w 4724400"/>
              <a:gd name="connsiteY384" fmla="*/ 2353427 h 6857999"/>
              <a:gd name="connsiteX385" fmla="*/ 4293979 w 4724400"/>
              <a:gd name="connsiteY385" fmla="*/ 2703223 h 6857999"/>
              <a:gd name="connsiteX386" fmla="*/ 4410111 w 4724400"/>
              <a:gd name="connsiteY386" fmla="*/ 2947465 h 6857999"/>
              <a:gd name="connsiteX387" fmla="*/ 4070579 w 4724400"/>
              <a:gd name="connsiteY387" fmla="*/ 2090376 h 6857999"/>
              <a:gd name="connsiteX388" fmla="*/ 4020821 w 4724400"/>
              <a:gd name="connsiteY388" fmla="*/ 2034549 h 6857999"/>
              <a:gd name="connsiteX389" fmla="*/ 4372756 w 4724400"/>
              <a:gd name="connsiteY389" fmla="*/ 2932293 h 6857999"/>
              <a:gd name="connsiteX390" fmla="*/ 4268731 w 4724400"/>
              <a:gd name="connsiteY390" fmla="*/ 2715710 h 6857999"/>
              <a:gd name="connsiteX391" fmla="*/ 4113960 w 4724400"/>
              <a:gd name="connsiteY391" fmla="*/ 2360474 h 6857999"/>
              <a:gd name="connsiteX392" fmla="*/ 4090842 w 4724400"/>
              <a:gd name="connsiteY392" fmla="*/ 2272139 h 6857999"/>
              <a:gd name="connsiteX393" fmla="*/ 4081569 w 4724400"/>
              <a:gd name="connsiteY393" fmla="*/ 2234734 h 6857999"/>
              <a:gd name="connsiteX394" fmla="*/ 4020821 w 4724400"/>
              <a:gd name="connsiteY394" fmla="*/ 2034549 h 6857999"/>
              <a:gd name="connsiteX395" fmla="*/ 3001316 w 4724400"/>
              <a:gd name="connsiteY395" fmla="*/ 2032338 h 6857999"/>
              <a:gd name="connsiteX396" fmla="*/ 2953880 w 4724400"/>
              <a:gd name="connsiteY396" fmla="*/ 2185446 h 6857999"/>
              <a:gd name="connsiteX397" fmla="*/ 2883664 w 4724400"/>
              <a:gd name="connsiteY397" fmla="*/ 2591574 h 6857999"/>
              <a:gd name="connsiteX398" fmla="*/ 2826885 w 4724400"/>
              <a:gd name="connsiteY398" fmla="*/ 2991809 h 6857999"/>
              <a:gd name="connsiteX399" fmla="*/ 2860250 w 4724400"/>
              <a:gd name="connsiteY399" fmla="*/ 2826310 h 6857999"/>
              <a:gd name="connsiteX400" fmla="*/ 2896499 w 4724400"/>
              <a:gd name="connsiteY400" fmla="*/ 2660098 h 6857999"/>
              <a:gd name="connsiteX401" fmla="*/ 2937125 w 4724400"/>
              <a:gd name="connsiteY401" fmla="*/ 2516991 h 6857999"/>
              <a:gd name="connsiteX402" fmla="*/ 3010471 w 4724400"/>
              <a:gd name="connsiteY402" fmla="*/ 2114122 h 6857999"/>
              <a:gd name="connsiteX403" fmla="*/ 3001316 w 4724400"/>
              <a:gd name="connsiteY403" fmla="*/ 2032338 h 6857999"/>
              <a:gd name="connsiteX404" fmla="*/ 3105532 w 4724400"/>
              <a:gd name="connsiteY404" fmla="*/ 1991479 h 6857999"/>
              <a:gd name="connsiteX405" fmla="*/ 3599280 w 4724400"/>
              <a:gd name="connsiteY405" fmla="*/ 2371770 h 6857999"/>
              <a:gd name="connsiteX406" fmla="*/ 3105532 w 4724400"/>
              <a:gd name="connsiteY406" fmla="*/ 1991479 h 6857999"/>
              <a:gd name="connsiteX407" fmla="*/ 3111169 w 4724400"/>
              <a:gd name="connsiteY407" fmla="*/ 1962963 h 6857999"/>
              <a:gd name="connsiteX408" fmla="*/ 3606223 w 4724400"/>
              <a:gd name="connsiteY408" fmla="*/ 2338658 h 6857999"/>
              <a:gd name="connsiteX409" fmla="*/ 3111169 w 4724400"/>
              <a:gd name="connsiteY409" fmla="*/ 1962963 h 6857999"/>
              <a:gd name="connsiteX410" fmla="*/ 2050698 w 4724400"/>
              <a:gd name="connsiteY410" fmla="*/ 1338235 h 6857999"/>
              <a:gd name="connsiteX411" fmla="*/ 2370409 w 4724400"/>
              <a:gd name="connsiteY411" fmla="*/ 2272553 h 6857999"/>
              <a:gd name="connsiteX412" fmla="*/ 2338306 w 4724400"/>
              <a:gd name="connsiteY412" fmla="*/ 2159819 h 6857999"/>
              <a:gd name="connsiteX413" fmla="*/ 2334023 w 4724400"/>
              <a:gd name="connsiteY413" fmla="*/ 2142555 h 6857999"/>
              <a:gd name="connsiteX414" fmla="*/ 2161071 w 4724400"/>
              <a:gd name="connsiteY414" fmla="*/ 1617375 h 6857999"/>
              <a:gd name="connsiteX415" fmla="*/ 2130699 w 4724400"/>
              <a:gd name="connsiteY415" fmla="*/ 1544643 h 6857999"/>
              <a:gd name="connsiteX416" fmla="*/ 2050698 w 4724400"/>
              <a:gd name="connsiteY416" fmla="*/ 1338235 h 6857999"/>
              <a:gd name="connsiteX417" fmla="*/ 2060478 w 4724400"/>
              <a:gd name="connsiteY417" fmla="*/ 1278636 h 6857999"/>
              <a:gd name="connsiteX418" fmla="*/ 2156346 w 4724400"/>
              <a:gd name="connsiteY418" fmla="*/ 1534260 h 6857999"/>
              <a:gd name="connsiteX419" fmla="*/ 2187258 w 4724400"/>
              <a:gd name="connsiteY419" fmla="*/ 1607218 h 6857999"/>
              <a:gd name="connsiteX420" fmla="*/ 2358704 w 4724400"/>
              <a:gd name="connsiteY420" fmla="*/ 2125320 h 6857999"/>
              <a:gd name="connsiteX421" fmla="*/ 2233598 w 4724400"/>
              <a:gd name="connsiteY421" fmla="*/ 1646797 h 6857999"/>
              <a:gd name="connsiteX422" fmla="*/ 2060478 w 4724400"/>
              <a:gd name="connsiteY422" fmla="*/ 1278636 h 6857999"/>
              <a:gd name="connsiteX423" fmla="*/ 1974152 w 4724400"/>
              <a:gd name="connsiteY423" fmla="*/ 1245311 h 6857999"/>
              <a:gd name="connsiteX424" fmla="*/ 1811379 w 4724400"/>
              <a:gd name="connsiteY424" fmla="*/ 1406236 h 6857999"/>
              <a:gd name="connsiteX425" fmla="*/ 1767940 w 4724400"/>
              <a:gd name="connsiteY425" fmla="*/ 1546869 h 6857999"/>
              <a:gd name="connsiteX426" fmla="*/ 1796474 w 4724400"/>
              <a:gd name="connsiteY426" fmla="*/ 1557016 h 6857999"/>
              <a:gd name="connsiteX427" fmla="*/ 1974152 w 4724400"/>
              <a:gd name="connsiteY427" fmla="*/ 1245311 h 6857999"/>
              <a:gd name="connsiteX428" fmla="*/ 4681531 w 4724400"/>
              <a:gd name="connsiteY428" fmla="*/ 959050 h 6857999"/>
              <a:gd name="connsiteX429" fmla="*/ 4638064 w 4724400"/>
              <a:gd name="connsiteY429" fmla="*/ 1006960 h 6857999"/>
              <a:gd name="connsiteX430" fmla="*/ 4415502 w 4724400"/>
              <a:gd name="connsiteY430" fmla="*/ 1184424 h 6857999"/>
              <a:gd name="connsiteX431" fmla="*/ 4197574 w 4724400"/>
              <a:gd name="connsiteY431" fmla="*/ 1317493 h 6857999"/>
              <a:gd name="connsiteX432" fmla="*/ 4122737 w 4724400"/>
              <a:gd name="connsiteY432" fmla="*/ 1348256 h 6857999"/>
              <a:gd name="connsiteX433" fmla="*/ 4024988 w 4724400"/>
              <a:gd name="connsiteY433" fmla="*/ 1390573 h 6857999"/>
              <a:gd name="connsiteX434" fmla="*/ 4421265 w 4724400"/>
              <a:gd name="connsiteY434" fmla="*/ 1220988 h 6857999"/>
              <a:gd name="connsiteX435" fmla="*/ 4681531 w 4724400"/>
              <a:gd name="connsiteY435" fmla="*/ 959050 h 6857999"/>
              <a:gd name="connsiteX436" fmla="*/ 4722484 w 4724400"/>
              <a:gd name="connsiteY436" fmla="*/ 854709 h 6857999"/>
              <a:gd name="connsiteX437" fmla="*/ 4695347 w 4724400"/>
              <a:gd name="connsiteY437" fmla="*/ 879275 h 6857999"/>
              <a:gd name="connsiteX438" fmla="*/ 4253878 w 4724400"/>
              <a:gd name="connsiteY438" fmla="*/ 1216434 h 6857999"/>
              <a:gd name="connsiteX439" fmla="*/ 4213112 w 4724400"/>
              <a:gd name="connsiteY439" fmla="*/ 1239730 h 6857999"/>
              <a:gd name="connsiteX440" fmla="*/ 4037747 w 4724400"/>
              <a:gd name="connsiteY440" fmla="*/ 1352837 h 6857999"/>
              <a:gd name="connsiteX441" fmla="*/ 4113362 w 4724400"/>
              <a:gd name="connsiteY441" fmla="*/ 1321759 h 6857999"/>
              <a:gd name="connsiteX442" fmla="*/ 4186634 w 4724400"/>
              <a:gd name="connsiteY442" fmla="*/ 1291618 h 6857999"/>
              <a:gd name="connsiteX443" fmla="*/ 4399674 w 4724400"/>
              <a:gd name="connsiteY443" fmla="*/ 1160983 h 6857999"/>
              <a:gd name="connsiteX444" fmla="*/ 4618435 w 4724400"/>
              <a:gd name="connsiteY444" fmla="*/ 986418 h 6857999"/>
              <a:gd name="connsiteX445" fmla="*/ 4722484 w 4724400"/>
              <a:gd name="connsiteY445" fmla="*/ 854709 h 6857999"/>
              <a:gd name="connsiteX446" fmla="*/ 1456504 w 4724400"/>
              <a:gd name="connsiteY446" fmla="*/ 777000 h 6857999"/>
              <a:gd name="connsiteX447" fmla="*/ 1454399 w 4724400"/>
              <a:gd name="connsiteY447" fmla="*/ 794136 h 6857999"/>
              <a:gd name="connsiteX448" fmla="*/ 1448466 w 4724400"/>
              <a:gd name="connsiteY448" fmla="*/ 843129 h 6857999"/>
              <a:gd name="connsiteX449" fmla="*/ 1442252 w 4724400"/>
              <a:gd name="connsiteY449" fmla="*/ 1005313 h 6857999"/>
              <a:gd name="connsiteX450" fmla="*/ 1469382 w 4724400"/>
              <a:gd name="connsiteY450" fmla="*/ 1614896 h 6857999"/>
              <a:gd name="connsiteX451" fmla="*/ 1472106 w 4724400"/>
              <a:gd name="connsiteY451" fmla="*/ 1632791 h 6857999"/>
              <a:gd name="connsiteX452" fmla="*/ 1479091 w 4724400"/>
              <a:gd name="connsiteY452" fmla="*/ 1680170 h 6857999"/>
              <a:gd name="connsiteX453" fmla="*/ 1480043 w 4724400"/>
              <a:gd name="connsiteY453" fmla="*/ 1649028 h 6857999"/>
              <a:gd name="connsiteX454" fmla="*/ 1464087 w 4724400"/>
              <a:gd name="connsiteY454" fmla="*/ 871628 h 6857999"/>
              <a:gd name="connsiteX455" fmla="*/ 1462204 w 4724400"/>
              <a:gd name="connsiteY455" fmla="*/ 850229 h 6857999"/>
              <a:gd name="connsiteX456" fmla="*/ 1456504 w 4724400"/>
              <a:gd name="connsiteY456" fmla="*/ 777000 h 6857999"/>
              <a:gd name="connsiteX457" fmla="*/ 1483619 w 4724400"/>
              <a:gd name="connsiteY457" fmla="*/ 764662 h 6857999"/>
              <a:gd name="connsiteX458" fmla="*/ 1489670 w 4724400"/>
              <a:gd name="connsiteY458" fmla="*/ 847698 h 6857999"/>
              <a:gd name="connsiteX459" fmla="*/ 1491553 w 4724400"/>
              <a:gd name="connsiteY459" fmla="*/ 869097 h 6857999"/>
              <a:gd name="connsiteX460" fmla="*/ 1508481 w 4724400"/>
              <a:gd name="connsiteY460" fmla="*/ 1619865 h 6857999"/>
              <a:gd name="connsiteX461" fmla="*/ 1483619 w 4724400"/>
              <a:gd name="connsiteY461" fmla="*/ 764662 h 6857999"/>
              <a:gd name="connsiteX462" fmla="*/ 1430481 w 4724400"/>
              <a:gd name="connsiteY462" fmla="*/ 630137 h 6857999"/>
              <a:gd name="connsiteX463" fmla="*/ 1442495 w 4724400"/>
              <a:gd name="connsiteY463" fmla="*/ 1626691 h 6857999"/>
              <a:gd name="connsiteX464" fmla="*/ 1441222 w 4724400"/>
              <a:gd name="connsiteY464" fmla="*/ 1619067 h 6857999"/>
              <a:gd name="connsiteX465" fmla="*/ 1414069 w 4724400"/>
              <a:gd name="connsiteY465" fmla="*/ 1004967 h 6857999"/>
              <a:gd name="connsiteX466" fmla="*/ 1420665 w 4724400"/>
              <a:gd name="connsiteY466" fmla="*/ 840369 h 6857999"/>
              <a:gd name="connsiteX467" fmla="*/ 1426829 w 4724400"/>
              <a:gd name="connsiteY467" fmla="*/ 790831 h 6857999"/>
              <a:gd name="connsiteX468" fmla="*/ 1430481 w 4724400"/>
              <a:gd name="connsiteY468" fmla="*/ 630137 h 6857999"/>
              <a:gd name="connsiteX469" fmla="*/ 4023796 w 4724400"/>
              <a:gd name="connsiteY469" fmla="*/ 623931 h 6857999"/>
              <a:gd name="connsiteX470" fmla="*/ 3945729 w 4724400"/>
              <a:gd name="connsiteY470" fmla="*/ 662344 h 6857999"/>
              <a:gd name="connsiteX471" fmla="*/ 3498947 w 4724400"/>
              <a:gd name="connsiteY471" fmla="*/ 818916 h 6857999"/>
              <a:gd name="connsiteX472" fmla="*/ 3031283 w 4724400"/>
              <a:gd name="connsiteY472" fmla="*/ 1111507 h 6857999"/>
              <a:gd name="connsiteX473" fmla="*/ 3203692 w 4724400"/>
              <a:gd name="connsiteY473" fmla="*/ 1035777 h 6857999"/>
              <a:gd name="connsiteX474" fmla="*/ 3218294 w 4724400"/>
              <a:gd name="connsiteY474" fmla="*/ 1027151 h 6857999"/>
              <a:gd name="connsiteX475" fmla="*/ 3636737 w 4724400"/>
              <a:gd name="connsiteY475" fmla="*/ 817377 h 6857999"/>
              <a:gd name="connsiteX476" fmla="*/ 4023796 w 4724400"/>
              <a:gd name="connsiteY476" fmla="*/ 623931 h 6857999"/>
              <a:gd name="connsiteX477" fmla="*/ 3311704 w 4724400"/>
              <a:gd name="connsiteY477" fmla="*/ 584486 h 6857999"/>
              <a:gd name="connsiteX478" fmla="*/ 3190778 w 4724400"/>
              <a:gd name="connsiteY478" fmla="*/ 772788 h 6857999"/>
              <a:gd name="connsiteX479" fmla="*/ 3007981 w 4724400"/>
              <a:gd name="connsiteY479" fmla="*/ 1070739 h 6857999"/>
              <a:gd name="connsiteX480" fmla="*/ 3267578 w 4724400"/>
              <a:gd name="connsiteY480" fmla="*/ 693281 h 6857999"/>
              <a:gd name="connsiteX481" fmla="*/ 2664888 w 4724400"/>
              <a:gd name="connsiteY481" fmla="*/ 518596 h 6857999"/>
              <a:gd name="connsiteX482" fmla="*/ 2411865 w 4724400"/>
              <a:gd name="connsiteY482" fmla="*/ 567273 h 6857999"/>
              <a:gd name="connsiteX483" fmla="*/ 1896643 w 4724400"/>
              <a:gd name="connsiteY483" fmla="*/ 809468 h 6857999"/>
              <a:gd name="connsiteX484" fmla="*/ 1899055 w 4724400"/>
              <a:gd name="connsiteY484" fmla="*/ 809848 h 6857999"/>
              <a:gd name="connsiteX485" fmla="*/ 2446633 w 4724400"/>
              <a:gd name="connsiteY485" fmla="*/ 596159 h 6857999"/>
              <a:gd name="connsiteX486" fmla="*/ 2796924 w 4724400"/>
              <a:gd name="connsiteY486" fmla="*/ 501747 h 6857999"/>
              <a:gd name="connsiteX487" fmla="*/ 2455237 w 4724400"/>
              <a:gd name="connsiteY487" fmla="*/ 622979 h 6857999"/>
              <a:gd name="connsiteX488" fmla="*/ 1949308 w 4724400"/>
              <a:gd name="connsiteY488" fmla="*/ 818889 h 6857999"/>
              <a:gd name="connsiteX489" fmla="*/ 1950634 w 4724400"/>
              <a:gd name="connsiteY489" fmla="*/ 818810 h 6857999"/>
              <a:gd name="connsiteX490" fmla="*/ 2796924 w 4724400"/>
              <a:gd name="connsiteY490" fmla="*/ 501747 h 6857999"/>
              <a:gd name="connsiteX491" fmla="*/ 3335099 w 4724400"/>
              <a:gd name="connsiteY491" fmla="*/ 488163 h 6857999"/>
              <a:gd name="connsiteX492" fmla="*/ 3151139 w 4724400"/>
              <a:gd name="connsiteY492" fmla="*/ 734118 h 6857999"/>
              <a:gd name="connsiteX493" fmla="*/ 3136980 w 4724400"/>
              <a:gd name="connsiteY493" fmla="*/ 753877 h 6857999"/>
              <a:gd name="connsiteX494" fmla="*/ 3062043 w 4724400"/>
              <a:gd name="connsiteY494" fmla="*/ 867004 h 6857999"/>
              <a:gd name="connsiteX495" fmla="*/ 2994594 w 4724400"/>
              <a:gd name="connsiteY495" fmla="*/ 1035452 h 6857999"/>
              <a:gd name="connsiteX496" fmla="*/ 3167517 w 4724400"/>
              <a:gd name="connsiteY496" fmla="*/ 757788 h 6857999"/>
              <a:gd name="connsiteX497" fmla="*/ 3335099 w 4724400"/>
              <a:gd name="connsiteY497" fmla="*/ 488163 h 6857999"/>
              <a:gd name="connsiteX498" fmla="*/ 2891507 w 4724400"/>
              <a:gd name="connsiteY498" fmla="*/ 485136 h 6857999"/>
              <a:gd name="connsiteX499" fmla="*/ 2047508 w 4724400"/>
              <a:gd name="connsiteY499" fmla="*/ 825701 h 6857999"/>
              <a:gd name="connsiteX500" fmla="*/ 2891507 w 4724400"/>
              <a:gd name="connsiteY500" fmla="*/ 485136 h 6857999"/>
              <a:gd name="connsiteX501" fmla="*/ 4418489 w 4724400"/>
              <a:gd name="connsiteY501" fmla="*/ 483936 h 6857999"/>
              <a:gd name="connsiteX502" fmla="*/ 4155290 w 4724400"/>
              <a:gd name="connsiteY502" fmla="*/ 661575 h 6857999"/>
              <a:gd name="connsiteX503" fmla="*/ 3571040 w 4724400"/>
              <a:gd name="connsiteY503" fmla="*/ 996875 h 6857999"/>
              <a:gd name="connsiteX504" fmla="*/ 3093710 w 4724400"/>
              <a:gd name="connsiteY504" fmla="*/ 1145020 h 6857999"/>
              <a:gd name="connsiteX505" fmla="*/ 3207527 w 4724400"/>
              <a:gd name="connsiteY505" fmla="*/ 1163586 h 6857999"/>
              <a:gd name="connsiteX506" fmla="*/ 3652751 w 4724400"/>
              <a:gd name="connsiteY506" fmla="*/ 990907 h 6857999"/>
              <a:gd name="connsiteX507" fmla="*/ 4180906 w 4724400"/>
              <a:gd name="connsiteY507" fmla="*/ 680145 h 6857999"/>
              <a:gd name="connsiteX508" fmla="*/ 4418489 w 4724400"/>
              <a:gd name="connsiteY508" fmla="*/ 483936 h 6857999"/>
              <a:gd name="connsiteX509" fmla="*/ 3316944 w 4724400"/>
              <a:gd name="connsiteY509" fmla="*/ 465669 h 6857999"/>
              <a:gd name="connsiteX510" fmla="*/ 2958819 w 4724400"/>
              <a:gd name="connsiteY510" fmla="*/ 1062158 h 6857999"/>
              <a:gd name="connsiteX511" fmla="*/ 3004132 w 4724400"/>
              <a:gd name="connsiteY511" fmla="*/ 921679 h 6857999"/>
              <a:gd name="connsiteX512" fmla="*/ 3037224 w 4724400"/>
              <a:gd name="connsiteY512" fmla="*/ 852631 h 6857999"/>
              <a:gd name="connsiteX513" fmla="*/ 3114637 w 4724400"/>
              <a:gd name="connsiteY513" fmla="*/ 736692 h 6857999"/>
              <a:gd name="connsiteX514" fmla="*/ 3128801 w 4724400"/>
              <a:gd name="connsiteY514" fmla="*/ 716935 h 6857999"/>
              <a:gd name="connsiteX515" fmla="*/ 3316944 w 4724400"/>
              <a:gd name="connsiteY515" fmla="*/ 465669 h 6857999"/>
              <a:gd name="connsiteX516" fmla="*/ 4448894 w 4724400"/>
              <a:gd name="connsiteY516" fmla="*/ 422768 h 6857999"/>
              <a:gd name="connsiteX517" fmla="*/ 4235585 w 4724400"/>
              <a:gd name="connsiteY517" fmla="*/ 528178 h 6857999"/>
              <a:gd name="connsiteX518" fmla="*/ 4213155 w 4724400"/>
              <a:gd name="connsiteY518" fmla="*/ 543149 h 6857999"/>
              <a:gd name="connsiteX519" fmla="*/ 3649218 w 4724400"/>
              <a:gd name="connsiteY519" fmla="*/ 842623 h 6857999"/>
              <a:gd name="connsiteX520" fmla="*/ 3232564 w 4724400"/>
              <a:gd name="connsiteY520" fmla="*/ 1051220 h 6857999"/>
              <a:gd name="connsiteX521" fmla="*/ 3217970 w 4724400"/>
              <a:gd name="connsiteY521" fmla="*/ 1059849 h 6857999"/>
              <a:gd name="connsiteX522" fmla="*/ 3116688 w 4724400"/>
              <a:gd name="connsiteY522" fmla="*/ 1113543 h 6857999"/>
              <a:gd name="connsiteX523" fmla="*/ 3559098 w 4724400"/>
              <a:gd name="connsiteY523" fmla="*/ 971858 h 6857999"/>
              <a:gd name="connsiteX524" fmla="*/ 4140004 w 4724400"/>
              <a:gd name="connsiteY524" fmla="*/ 638368 h 6857999"/>
              <a:gd name="connsiteX525" fmla="*/ 4451852 w 4724400"/>
              <a:gd name="connsiteY525" fmla="*/ 423380 h 6857999"/>
              <a:gd name="connsiteX526" fmla="*/ 4448894 w 4724400"/>
              <a:gd name="connsiteY526" fmla="*/ 422768 h 6857999"/>
              <a:gd name="connsiteX527" fmla="*/ 680568 w 4724400"/>
              <a:gd name="connsiteY527" fmla="*/ 416949 h 6857999"/>
              <a:gd name="connsiteX528" fmla="*/ 394452 w 4724400"/>
              <a:gd name="connsiteY528" fmla="*/ 694330 h 6857999"/>
              <a:gd name="connsiteX529" fmla="*/ 340402 w 4724400"/>
              <a:gd name="connsiteY529" fmla="*/ 759654 h 6857999"/>
              <a:gd name="connsiteX530" fmla="*/ 827699 w 4724400"/>
              <a:gd name="connsiteY530" fmla="*/ 416143 h 6857999"/>
              <a:gd name="connsiteX531" fmla="*/ 841524 w 4724400"/>
              <a:gd name="connsiteY531" fmla="*/ 534021 h 6857999"/>
              <a:gd name="connsiteX532" fmla="*/ 825554 w 4724400"/>
              <a:gd name="connsiteY532" fmla="*/ 672115 h 6857999"/>
              <a:gd name="connsiteX533" fmla="*/ 811499 w 4724400"/>
              <a:gd name="connsiteY533" fmla="*/ 769176 h 6857999"/>
              <a:gd name="connsiteX534" fmla="*/ 841586 w 4724400"/>
              <a:gd name="connsiteY534" fmla="*/ 1060039 h 6857999"/>
              <a:gd name="connsiteX535" fmla="*/ 942912 w 4724400"/>
              <a:gd name="connsiteY535" fmla="*/ 1511108 h 6857999"/>
              <a:gd name="connsiteX536" fmla="*/ 884057 w 4724400"/>
              <a:gd name="connsiteY536" fmla="*/ 521768 h 6857999"/>
              <a:gd name="connsiteX537" fmla="*/ 827699 w 4724400"/>
              <a:gd name="connsiteY537" fmla="*/ 416143 h 6857999"/>
              <a:gd name="connsiteX538" fmla="*/ 798883 w 4724400"/>
              <a:gd name="connsiteY538" fmla="*/ 414244 h 6857999"/>
              <a:gd name="connsiteX539" fmla="*/ 875825 w 4724400"/>
              <a:gd name="connsiteY539" fmla="*/ 1357811 h 6857999"/>
              <a:gd name="connsiteX540" fmla="*/ 814514 w 4724400"/>
              <a:gd name="connsiteY540" fmla="*/ 1064671 h 6857999"/>
              <a:gd name="connsiteX541" fmla="*/ 783698 w 4724400"/>
              <a:gd name="connsiteY541" fmla="*/ 766414 h 6857999"/>
              <a:gd name="connsiteX542" fmla="*/ 798129 w 4724400"/>
              <a:gd name="connsiteY542" fmla="*/ 666939 h 6857999"/>
              <a:gd name="connsiteX543" fmla="*/ 813894 w 4724400"/>
              <a:gd name="connsiteY543" fmla="*/ 533909 h 6857999"/>
              <a:gd name="connsiteX544" fmla="*/ 798883 w 4724400"/>
              <a:gd name="connsiteY544" fmla="*/ 414244 h 6857999"/>
              <a:gd name="connsiteX545" fmla="*/ 673202 w 4724400"/>
              <a:gd name="connsiteY545" fmla="*/ 388720 h 6857999"/>
              <a:gd name="connsiteX546" fmla="*/ 392779 w 4724400"/>
              <a:gd name="connsiteY546" fmla="*/ 596411 h 6857999"/>
              <a:gd name="connsiteX547" fmla="*/ 270088 w 4724400"/>
              <a:gd name="connsiteY547" fmla="*/ 790400 h 6857999"/>
              <a:gd name="connsiteX548" fmla="*/ 259285 w 4724400"/>
              <a:gd name="connsiteY548" fmla="*/ 812869 h 6857999"/>
              <a:gd name="connsiteX549" fmla="*/ 372890 w 4724400"/>
              <a:gd name="connsiteY549" fmla="*/ 676832 h 6857999"/>
              <a:gd name="connsiteX550" fmla="*/ 673202 w 4724400"/>
              <a:gd name="connsiteY550" fmla="*/ 388720 h 6857999"/>
              <a:gd name="connsiteX551" fmla="*/ 1628210 w 4724400"/>
              <a:gd name="connsiteY551" fmla="*/ 0 h 6857999"/>
              <a:gd name="connsiteX552" fmla="*/ 1748399 w 4724400"/>
              <a:gd name="connsiteY552" fmla="*/ 0 h 6857999"/>
              <a:gd name="connsiteX553" fmla="*/ 1783391 w 4724400"/>
              <a:gd name="connsiteY553" fmla="*/ 17650 h 6857999"/>
              <a:gd name="connsiteX554" fmla="*/ 2084193 w 4724400"/>
              <a:gd name="connsiteY554" fmla="*/ 69947 h 6857999"/>
              <a:gd name="connsiteX555" fmla="*/ 2744101 w 4724400"/>
              <a:gd name="connsiteY555" fmla="*/ 15192 h 6857999"/>
              <a:gd name="connsiteX556" fmla="*/ 2197414 w 4724400"/>
              <a:gd name="connsiteY556" fmla="*/ 41266 h 6857999"/>
              <a:gd name="connsiteX557" fmla="*/ 1914967 w 4724400"/>
              <a:gd name="connsiteY557" fmla="*/ 18583 h 6857999"/>
              <a:gd name="connsiteX558" fmla="*/ 1815559 w 4724400"/>
              <a:gd name="connsiteY558" fmla="*/ 0 h 6857999"/>
              <a:gd name="connsiteX559" fmla="*/ 2001666 w 4724400"/>
              <a:gd name="connsiteY559" fmla="*/ 0 h 6857999"/>
              <a:gd name="connsiteX560" fmla="*/ 2036517 w 4724400"/>
              <a:gd name="connsiteY560" fmla="*/ 4274 h 6857999"/>
              <a:gd name="connsiteX561" fmla="*/ 2199623 w 4724400"/>
              <a:gd name="connsiteY561" fmla="*/ 13232 h 6857999"/>
              <a:gd name="connsiteX562" fmla="*/ 2420103 w 4724400"/>
              <a:gd name="connsiteY562" fmla="*/ 12601 h 6857999"/>
              <a:gd name="connsiteX563" fmla="*/ 2621330 w 4724400"/>
              <a:gd name="connsiteY563" fmla="*/ 0 h 6857999"/>
              <a:gd name="connsiteX564" fmla="*/ 3076571 w 4724400"/>
              <a:gd name="connsiteY564" fmla="*/ 0 h 6857999"/>
              <a:gd name="connsiteX565" fmla="*/ 2924796 w 4724400"/>
              <a:gd name="connsiteY565" fmla="*/ 36772 h 6857999"/>
              <a:gd name="connsiteX566" fmla="*/ 1946203 w 4724400"/>
              <a:gd name="connsiteY566" fmla="*/ 131277 h 6857999"/>
              <a:gd name="connsiteX567" fmla="*/ 1707026 w 4724400"/>
              <a:gd name="connsiteY567" fmla="*/ 44983 h 6857999"/>
              <a:gd name="connsiteX568" fmla="*/ 1007398 w 4724400"/>
              <a:gd name="connsiteY568" fmla="*/ 0 h 6857999"/>
              <a:gd name="connsiteX569" fmla="*/ 1105902 w 4724400"/>
              <a:gd name="connsiteY569" fmla="*/ 0 h 6857999"/>
              <a:gd name="connsiteX570" fmla="*/ 1191939 w 4724400"/>
              <a:gd name="connsiteY570" fmla="*/ 117664 h 6857999"/>
              <a:gd name="connsiteX571" fmla="*/ 1780907 w 4724400"/>
              <a:gd name="connsiteY571" fmla="*/ 743734 h 6857999"/>
              <a:gd name="connsiteX572" fmla="*/ 1841857 w 4724400"/>
              <a:gd name="connsiteY572" fmla="*/ 795932 h 6857999"/>
              <a:gd name="connsiteX573" fmla="*/ 2317896 w 4724400"/>
              <a:gd name="connsiteY573" fmla="*/ 530713 h 6857999"/>
              <a:gd name="connsiteX574" fmla="*/ 3015228 w 4724400"/>
              <a:gd name="connsiteY574" fmla="*/ 399738 h 6857999"/>
              <a:gd name="connsiteX575" fmla="*/ 3000782 w 4724400"/>
              <a:gd name="connsiteY575" fmla="*/ 461219 h 6857999"/>
              <a:gd name="connsiteX576" fmla="*/ 1963190 w 4724400"/>
              <a:gd name="connsiteY576" fmla="*/ 895589 h 6857999"/>
              <a:gd name="connsiteX577" fmla="*/ 2552180 w 4724400"/>
              <a:gd name="connsiteY577" fmla="*/ 1298815 h 6857999"/>
              <a:gd name="connsiteX578" fmla="*/ 2904618 w 4724400"/>
              <a:gd name="connsiteY578" fmla="*/ 1146081 h 6857999"/>
              <a:gd name="connsiteX579" fmla="*/ 3428829 w 4724400"/>
              <a:gd name="connsiteY579" fmla="*/ 310883 h 6857999"/>
              <a:gd name="connsiteX580" fmla="*/ 3452135 w 4724400"/>
              <a:gd name="connsiteY580" fmla="*/ 318176 h 6857999"/>
              <a:gd name="connsiteX581" fmla="*/ 3169464 w 4724400"/>
              <a:gd name="connsiteY581" fmla="*/ 935661 h 6857999"/>
              <a:gd name="connsiteX582" fmla="*/ 3049395 w 4724400"/>
              <a:gd name="connsiteY582" fmla="*/ 1070245 h 6857999"/>
              <a:gd name="connsiteX583" fmla="*/ 3401235 w 4724400"/>
              <a:gd name="connsiteY583" fmla="*/ 815534 h 6857999"/>
              <a:gd name="connsiteX584" fmla="*/ 4236947 w 4724400"/>
              <a:gd name="connsiteY584" fmla="*/ 465665 h 6857999"/>
              <a:gd name="connsiteX585" fmla="*/ 4565962 w 4724400"/>
              <a:gd name="connsiteY585" fmla="*/ 350012 h 6857999"/>
              <a:gd name="connsiteX586" fmla="*/ 4557937 w 4724400"/>
              <a:gd name="connsiteY586" fmla="*/ 382666 h 6857999"/>
              <a:gd name="connsiteX587" fmla="*/ 3621049 w 4724400"/>
              <a:gd name="connsiteY587" fmla="*/ 1056676 h 6857999"/>
              <a:gd name="connsiteX588" fmla="*/ 3094000 w 4724400"/>
              <a:gd name="connsiteY588" fmla="*/ 1229477 h 6857999"/>
              <a:gd name="connsiteX589" fmla="*/ 2813197 w 4724400"/>
              <a:gd name="connsiteY589" fmla="*/ 1263181 h 6857999"/>
              <a:gd name="connsiteX590" fmla="*/ 2615776 w 4724400"/>
              <a:gd name="connsiteY590" fmla="*/ 1334114 h 6857999"/>
              <a:gd name="connsiteX591" fmla="*/ 3364982 w 4724400"/>
              <a:gd name="connsiteY591" fmla="*/ 1687356 h 6857999"/>
              <a:gd name="connsiteX592" fmla="*/ 3371663 w 4724400"/>
              <a:gd name="connsiteY592" fmla="*/ 1683743 h 6857999"/>
              <a:gd name="connsiteX593" fmla="*/ 3883310 w 4724400"/>
              <a:gd name="connsiteY593" fmla="*/ 1443899 h 6857999"/>
              <a:gd name="connsiteX594" fmla="*/ 3892746 w 4724400"/>
              <a:gd name="connsiteY594" fmla="*/ 1429225 h 6857999"/>
              <a:gd name="connsiteX595" fmla="*/ 4699980 w 4724400"/>
              <a:gd name="connsiteY595" fmla="*/ 789523 h 6857999"/>
              <a:gd name="connsiteX596" fmla="*/ 4724400 w 4724400"/>
              <a:gd name="connsiteY596" fmla="*/ 769876 h 6857999"/>
              <a:gd name="connsiteX597" fmla="*/ 4724400 w 4724400"/>
              <a:gd name="connsiteY597" fmla="*/ 802845 h 6857999"/>
              <a:gd name="connsiteX598" fmla="*/ 4705958 w 4724400"/>
              <a:gd name="connsiteY598" fmla="*/ 821317 h 6857999"/>
              <a:gd name="connsiteX599" fmla="*/ 4649798 w 4724400"/>
              <a:gd name="connsiteY599" fmla="*/ 877374 h 6857999"/>
              <a:gd name="connsiteX600" fmla="*/ 4005326 w 4724400"/>
              <a:gd name="connsiteY600" fmla="*/ 1344259 h 6857999"/>
              <a:gd name="connsiteX601" fmla="*/ 4199378 w 4724400"/>
              <a:gd name="connsiteY601" fmla="*/ 1215889 h 6857999"/>
              <a:gd name="connsiteX602" fmla="*/ 4239600 w 4724400"/>
              <a:gd name="connsiteY602" fmla="*/ 1192361 h 6857999"/>
              <a:gd name="connsiteX603" fmla="*/ 4677037 w 4724400"/>
              <a:gd name="connsiteY603" fmla="*/ 858646 h 6857999"/>
              <a:gd name="connsiteX604" fmla="*/ 4724400 w 4724400"/>
              <a:gd name="connsiteY604" fmla="*/ 810414 h 6857999"/>
              <a:gd name="connsiteX605" fmla="*/ 4724400 w 4724400"/>
              <a:gd name="connsiteY605" fmla="*/ 916439 h 6857999"/>
              <a:gd name="connsiteX606" fmla="*/ 4683030 w 4724400"/>
              <a:gd name="connsiteY606" fmla="*/ 982925 h 6857999"/>
              <a:gd name="connsiteX607" fmla="*/ 3921884 w 4724400"/>
              <a:gd name="connsiteY607" fmla="*/ 1469889 h 6857999"/>
              <a:gd name="connsiteX608" fmla="*/ 3456136 w 4724400"/>
              <a:gd name="connsiteY608" fmla="*/ 1721439 h 6857999"/>
              <a:gd name="connsiteX609" fmla="*/ 3624313 w 4724400"/>
              <a:gd name="connsiteY609" fmla="*/ 1780406 h 6857999"/>
              <a:gd name="connsiteX610" fmla="*/ 4303638 w 4724400"/>
              <a:gd name="connsiteY610" fmla="*/ 1944400 h 6857999"/>
              <a:gd name="connsiteX611" fmla="*/ 4315566 w 4724400"/>
              <a:gd name="connsiteY611" fmla="*/ 1931422 h 6857999"/>
              <a:gd name="connsiteX612" fmla="*/ 4664388 w 4724400"/>
              <a:gd name="connsiteY612" fmla="*/ 1574357 h 6857999"/>
              <a:gd name="connsiteX613" fmla="*/ 4724400 w 4724400"/>
              <a:gd name="connsiteY613" fmla="*/ 1537429 h 6857999"/>
              <a:gd name="connsiteX614" fmla="*/ 4724400 w 4724400"/>
              <a:gd name="connsiteY614" fmla="*/ 1589108 h 6857999"/>
              <a:gd name="connsiteX615" fmla="*/ 4644505 w 4724400"/>
              <a:gd name="connsiteY615" fmla="*/ 1640352 h 6857999"/>
              <a:gd name="connsiteX616" fmla="*/ 4381603 w 4724400"/>
              <a:gd name="connsiteY616" fmla="*/ 1900149 h 6857999"/>
              <a:gd name="connsiteX617" fmla="*/ 4478726 w 4724400"/>
              <a:gd name="connsiteY617" fmla="*/ 1822808 h 6857999"/>
              <a:gd name="connsiteX618" fmla="*/ 4588263 w 4724400"/>
              <a:gd name="connsiteY618" fmla="*/ 1735914 h 6857999"/>
              <a:gd name="connsiteX619" fmla="*/ 4683216 w 4724400"/>
              <a:gd name="connsiteY619" fmla="*/ 1678902 h 6857999"/>
              <a:gd name="connsiteX620" fmla="*/ 4724400 w 4724400"/>
              <a:gd name="connsiteY620" fmla="*/ 1655121 h 6857999"/>
              <a:gd name="connsiteX621" fmla="*/ 4724400 w 4724400"/>
              <a:gd name="connsiteY621" fmla="*/ 1686869 h 6857999"/>
              <a:gd name="connsiteX622" fmla="*/ 4696172 w 4724400"/>
              <a:gd name="connsiteY622" fmla="*/ 1703058 h 6857999"/>
              <a:gd name="connsiteX623" fmla="*/ 4602997 w 4724400"/>
              <a:gd name="connsiteY623" fmla="*/ 1758893 h 6857999"/>
              <a:gd name="connsiteX624" fmla="*/ 4496021 w 4724400"/>
              <a:gd name="connsiteY624" fmla="*/ 1844299 h 6857999"/>
              <a:gd name="connsiteX625" fmla="*/ 4419004 w 4724400"/>
              <a:gd name="connsiteY625" fmla="*/ 1907617 h 6857999"/>
              <a:gd name="connsiteX626" fmla="*/ 4685975 w 4724400"/>
              <a:gd name="connsiteY626" fmla="*/ 1786372 h 6857999"/>
              <a:gd name="connsiteX627" fmla="*/ 4724400 w 4724400"/>
              <a:gd name="connsiteY627" fmla="*/ 1759693 h 6857999"/>
              <a:gd name="connsiteX628" fmla="*/ 4724400 w 4724400"/>
              <a:gd name="connsiteY628" fmla="*/ 1809459 h 6857999"/>
              <a:gd name="connsiteX629" fmla="*/ 4653762 w 4724400"/>
              <a:gd name="connsiteY629" fmla="*/ 1857561 h 6857999"/>
              <a:gd name="connsiteX630" fmla="*/ 4428349 w 4724400"/>
              <a:gd name="connsiteY630" fmla="*/ 1963079 h 6857999"/>
              <a:gd name="connsiteX631" fmla="*/ 4724400 w 4724400"/>
              <a:gd name="connsiteY631" fmla="*/ 1990579 h 6857999"/>
              <a:gd name="connsiteX632" fmla="*/ 4724400 w 4724400"/>
              <a:gd name="connsiteY632" fmla="*/ 2065582 h 6857999"/>
              <a:gd name="connsiteX633" fmla="*/ 4686318 w 4724400"/>
              <a:gd name="connsiteY633" fmla="*/ 2063926 h 6857999"/>
              <a:gd name="connsiteX634" fmla="*/ 4724400 w 4724400"/>
              <a:gd name="connsiteY634" fmla="*/ 2085104 h 6857999"/>
              <a:gd name="connsiteX635" fmla="*/ 4724400 w 4724400"/>
              <a:gd name="connsiteY635" fmla="*/ 2178471 h 6857999"/>
              <a:gd name="connsiteX636" fmla="*/ 4617755 w 4724400"/>
              <a:gd name="connsiteY636" fmla="*/ 2122457 h 6857999"/>
              <a:gd name="connsiteX637" fmla="*/ 4724400 w 4724400"/>
              <a:gd name="connsiteY637" fmla="*/ 2196158 h 6857999"/>
              <a:gd name="connsiteX638" fmla="*/ 4724400 w 4724400"/>
              <a:gd name="connsiteY638" fmla="*/ 2230374 h 6857999"/>
              <a:gd name="connsiteX639" fmla="*/ 4573637 w 4724400"/>
              <a:gd name="connsiteY639" fmla="*/ 2126309 h 6857999"/>
              <a:gd name="connsiteX640" fmla="*/ 4706850 w 4724400"/>
              <a:gd name="connsiteY640" fmla="*/ 2262541 h 6857999"/>
              <a:gd name="connsiteX641" fmla="*/ 4724400 w 4724400"/>
              <a:gd name="connsiteY641" fmla="*/ 2275857 h 6857999"/>
              <a:gd name="connsiteX642" fmla="*/ 4724400 w 4724400"/>
              <a:gd name="connsiteY642" fmla="*/ 2377131 h 6857999"/>
              <a:gd name="connsiteX643" fmla="*/ 4688201 w 4724400"/>
              <a:gd name="connsiteY643" fmla="*/ 2349925 h 6857999"/>
              <a:gd name="connsiteX644" fmla="*/ 4462564 w 4724400"/>
              <a:gd name="connsiteY644" fmla="*/ 2041945 h 6857999"/>
              <a:gd name="connsiteX645" fmla="*/ 4094167 w 4724400"/>
              <a:gd name="connsiteY645" fmla="*/ 1984479 h 6857999"/>
              <a:gd name="connsiteX646" fmla="*/ 4520397 w 4724400"/>
              <a:gd name="connsiteY646" fmla="*/ 3153822 h 6857999"/>
              <a:gd name="connsiteX647" fmla="*/ 4458958 w 4724400"/>
              <a:gd name="connsiteY647" fmla="*/ 3203134 h 6857999"/>
              <a:gd name="connsiteX648" fmla="*/ 3972830 w 4724400"/>
              <a:gd name="connsiteY648" fmla="*/ 1973028 h 6857999"/>
              <a:gd name="connsiteX649" fmla="*/ 3979154 w 4724400"/>
              <a:gd name="connsiteY649" fmla="*/ 1959605 h 6857999"/>
              <a:gd name="connsiteX650" fmla="*/ 3583051 w 4724400"/>
              <a:gd name="connsiteY650" fmla="*/ 1850495 h 6857999"/>
              <a:gd name="connsiteX651" fmla="*/ 2922360 w 4724400"/>
              <a:gd name="connsiteY651" fmla="*/ 1586232 h 6857999"/>
              <a:gd name="connsiteX652" fmla="*/ 3033099 w 4724400"/>
              <a:gd name="connsiteY652" fmla="*/ 1913175 h 6857999"/>
              <a:gd name="connsiteX653" fmla="*/ 3040214 w 4724400"/>
              <a:gd name="connsiteY653" fmla="*/ 1920694 h 6857999"/>
              <a:gd name="connsiteX654" fmla="*/ 3051308 w 4724400"/>
              <a:gd name="connsiteY654" fmla="*/ 1911226 h 6857999"/>
              <a:gd name="connsiteX655" fmla="*/ 3791335 w 4724400"/>
              <a:gd name="connsiteY655" fmla="*/ 2442781 h 6857999"/>
              <a:gd name="connsiteX656" fmla="*/ 3744063 w 4724400"/>
              <a:gd name="connsiteY656" fmla="*/ 2510325 h 6857999"/>
              <a:gd name="connsiteX657" fmla="*/ 3103695 w 4724400"/>
              <a:gd name="connsiteY657" fmla="*/ 2105302 h 6857999"/>
              <a:gd name="connsiteX658" fmla="*/ 2968137 w 4724400"/>
              <a:gd name="connsiteY658" fmla="*/ 2805672 h 6857999"/>
              <a:gd name="connsiteX659" fmla="*/ 2739231 w 4724400"/>
              <a:gd name="connsiteY659" fmla="*/ 3151701 h 6857999"/>
              <a:gd name="connsiteX660" fmla="*/ 2728882 w 4724400"/>
              <a:gd name="connsiteY660" fmla="*/ 3135084 h 6857999"/>
              <a:gd name="connsiteX661" fmla="*/ 2914282 w 4724400"/>
              <a:gd name="connsiteY661" fmla="*/ 2155807 h 6857999"/>
              <a:gd name="connsiteX662" fmla="*/ 2971660 w 4724400"/>
              <a:gd name="connsiteY662" fmla="*/ 1962486 h 6857999"/>
              <a:gd name="connsiteX663" fmla="*/ 2971809 w 4724400"/>
              <a:gd name="connsiteY663" fmla="*/ 1960615 h 6857999"/>
              <a:gd name="connsiteX664" fmla="*/ 2972315 w 4724400"/>
              <a:gd name="connsiteY664" fmla="*/ 1951821 h 6857999"/>
              <a:gd name="connsiteX665" fmla="*/ 2846641 w 4724400"/>
              <a:gd name="connsiteY665" fmla="*/ 1556749 h 6857999"/>
              <a:gd name="connsiteX666" fmla="*/ 2847461 w 4724400"/>
              <a:gd name="connsiteY666" fmla="*/ 1548729 h 6857999"/>
              <a:gd name="connsiteX667" fmla="*/ 2058558 w 4724400"/>
              <a:gd name="connsiteY667" fmla="*/ 1071804 h 6857999"/>
              <a:gd name="connsiteX668" fmla="*/ 2291089 w 4724400"/>
              <a:gd name="connsiteY668" fmla="*/ 1585512 h 6857999"/>
              <a:gd name="connsiteX669" fmla="*/ 2473792 w 4724400"/>
              <a:gd name="connsiteY669" fmla="*/ 2432858 h 6857999"/>
              <a:gd name="connsiteX670" fmla="*/ 2420124 w 4724400"/>
              <a:gd name="connsiteY670" fmla="*/ 2495762 h 6857999"/>
              <a:gd name="connsiteX671" fmla="*/ 2119846 w 4724400"/>
              <a:gd name="connsiteY671" fmla="*/ 1872898 h 6857999"/>
              <a:gd name="connsiteX672" fmla="*/ 1995210 w 4724400"/>
              <a:gd name="connsiteY672" fmla="*/ 1288346 h 6857999"/>
              <a:gd name="connsiteX673" fmla="*/ 1850975 w 4724400"/>
              <a:gd name="connsiteY673" fmla="*/ 1540820 h 6857999"/>
              <a:gd name="connsiteX674" fmla="*/ 1723490 w 4724400"/>
              <a:gd name="connsiteY674" fmla="*/ 1688355 h 6857999"/>
              <a:gd name="connsiteX675" fmla="*/ 1710157 w 4724400"/>
              <a:gd name="connsiteY675" fmla="*/ 1683354 h 6857999"/>
              <a:gd name="connsiteX676" fmla="*/ 1807265 w 4724400"/>
              <a:gd name="connsiteY676" fmla="*/ 1336896 h 6857999"/>
              <a:gd name="connsiteX677" fmla="*/ 2011049 w 4724400"/>
              <a:gd name="connsiteY677" fmla="*/ 1173376 h 6857999"/>
              <a:gd name="connsiteX678" fmla="*/ 2014681 w 4724400"/>
              <a:gd name="connsiteY678" fmla="*/ 1167830 h 6857999"/>
              <a:gd name="connsiteX679" fmla="*/ 1971037 w 4724400"/>
              <a:gd name="connsiteY679" fmla="*/ 1015438 h 6857999"/>
              <a:gd name="connsiteX680" fmla="*/ 1971858 w 4724400"/>
              <a:gd name="connsiteY680" fmla="*/ 1007420 h 6857999"/>
              <a:gd name="connsiteX681" fmla="*/ 1729505 w 4724400"/>
              <a:gd name="connsiteY681" fmla="*/ 808882 h 6857999"/>
              <a:gd name="connsiteX682" fmla="*/ 1506007 w 4724400"/>
              <a:gd name="connsiteY682" fmla="*/ 597733 h 6857999"/>
              <a:gd name="connsiteX683" fmla="*/ 1499912 w 4724400"/>
              <a:gd name="connsiteY683" fmla="*/ 1795211 h 6857999"/>
              <a:gd name="connsiteX684" fmla="*/ 1444926 w 4724400"/>
              <a:gd name="connsiteY684" fmla="*/ 1841464 h 6857999"/>
              <a:gd name="connsiteX685" fmla="*/ 1425791 w 4724400"/>
              <a:gd name="connsiteY685" fmla="*/ 572788 h 6857999"/>
              <a:gd name="connsiteX686" fmla="*/ 1435390 w 4724400"/>
              <a:gd name="connsiteY686" fmla="*/ 560750 h 6857999"/>
              <a:gd name="connsiteX687" fmla="*/ 1451502 w 4724400"/>
              <a:gd name="connsiteY687" fmla="*/ 542471 h 6857999"/>
              <a:gd name="connsiteX688" fmla="*/ 1194128 w 4724400"/>
              <a:gd name="connsiteY688" fmla="*/ 250903 h 6857999"/>
              <a:gd name="connsiteX689" fmla="*/ 890158 w 4724400"/>
              <a:gd name="connsiteY689" fmla="*/ 0 h 6857999"/>
              <a:gd name="connsiteX690" fmla="*/ 937892 w 4724400"/>
              <a:gd name="connsiteY690" fmla="*/ 0 h 6857999"/>
              <a:gd name="connsiteX691" fmla="*/ 924483 w 4724400"/>
              <a:gd name="connsiteY691" fmla="*/ 30495 h 6857999"/>
              <a:gd name="connsiteX692" fmla="*/ 872288 w 4724400"/>
              <a:gd name="connsiteY692" fmla="*/ 306259 h 6857999"/>
              <a:gd name="connsiteX693" fmla="*/ 1006247 w 4724400"/>
              <a:gd name="connsiteY693" fmla="*/ 727373 h 6857999"/>
              <a:gd name="connsiteX694" fmla="*/ 986481 w 4724400"/>
              <a:gd name="connsiteY694" fmla="*/ 1611960 h 6857999"/>
              <a:gd name="connsiteX695" fmla="*/ 928400 w 4724400"/>
              <a:gd name="connsiteY695" fmla="*/ 1663986 h 6857999"/>
              <a:gd name="connsiteX696" fmla="*/ 771281 w 4724400"/>
              <a:gd name="connsiteY696" fmla="*/ 368438 h 6857999"/>
              <a:gd name="connsiteX697" fmla="*/ 200540 w 4724400"/>
              <a:gd name="connsiteY697" fmla="*/ 942511 h 6857999"/>
              <a:gd name="connsiteX698" fmla="*/ 170253 w 4724400"/>
              <a:gd name="connsiteY698" fmla="*/ 942567 h 6857999"/>
              <a:gd name="connsiteX699" fmla="*/ 442049 w 4724400"/>
              <a:gd name="connsiteY699" fmla="*/ 489150 h 6857999"/>
              <a:gd name="connsiteX700" fmla="*/ 788582 w 4724400"/>
              <a:gd name="connsiteY700" fmla="*/ 301724 h 6857999"/>
              <a:gd name="connsiteX701" fmla="*/ 788312 w 4724400"/>
              <a:gd name="connsiteY701" fmla="*/ 276498 h 6857999"/>
              <a:gd name="connsiteX702" fmla="*/ 847625 w 4724400"/>
              <a:gd name="connsiteY702" fmla="*/ 89075 h 6857999"/>
              <a:gd name="connsiteX703" fmla="*/ 29788 w 4724400"/>
              <a:gd name="connsiteY703" fmla="*/ 0 h 6857999"/>
              <a:gd name="connsiteX704" fmla="*/ 93321 w 4724400"/>
              <a:gd name="connsiteY704" fmla="*/ 0 h 6857999"/>
              <a:gd name="connsiteX705" fmla="*/ 79142 w 4724400"/>
              <a:gd name="connsiteY705" fmla="*/ 68966 h 6857999"/>
              <a:gd name="connsiteX706" fmla="*/ 21253 w 4724400"/>
              <a:gd name="connsiteY706" fmla="*/ 535687 h 6857999"/>
              <a:gd name="connsiteX707" fmla="*/ 61909 w 4724400"/>
              <a:gd name="connsiteY707" fmla="*/ 380358 h 6857999"/>
              <a:gd name="connsiteX708" fmla="*/ 118339 w 4724400"/>
              <a:gd name="connsiteY708" fmla="*/ 184712 h 6857999"/>
              <a:gd name="connsiteX709" fmla="*/ 154192 w 4724400"/>
              <a:gd name="connsiteY709" fmla="*/ 87864 h 6857999"/>
              <a:gd name="connsiteX710" fmla="*/ 186604 w 4724400"/>
              <a:gd name="connsiteY710" fmla="*/ 0 h 6857999"/>
              <a:gd name="connsiteX711" fmla="*/ 216386 w 4724400"/>
              <a:gd name="connsiteY711" fmla="*/ 0 h 6857999"/>
              <a:gd name="connsiteX712" fmla="*/ 180314 w 4724400"/>
              <a:gd name="connsiteY712" fmla="*/ 97640 h 6857999"/>
              <a:gd name="connsiteX713" fmla="*/ 144924 w 4724400"/>
              <a:gd name="connsiteY713" fmla="*/ 193392 h 6857999"/>
              <a:gd name="connsiteX714" fmla="*/ 89413 w 4724400"/>
              <a:gd name="connsiteY714" fmla="*/ 386853 h 6857999"/>
              <a:gd name="connsiteX715" fmla="*/ 49686 w 4724400"/>
              <a:gd name="connsiteY715" fmla="*/ 539999 h 6857999"/>
              <a:gd name="connsiteX716" fmla="*/ 236604 w 4724400"/>
              <a:gd name="connsiteY716" fmla="*/ 152292 h 6857999"/>
              <a:gd name="connsiteX717" fmla="*/ 289375 w 4724400"/>
              <a:gd name="connsiteY717" fmla="*/ 0 h 6857999"/>
              <a:gd name="connsiteX718" fmla="*/ 369729 w 4724400"/>
              <a:gd name="connsiteY718" fmla="*/ 0 h 6857999"/>
              <a:gd name="connsiteX719" fmla="*/ 354160 w 4724400"/>
              <a:gd name="connsiteY719" fmla="*/ 65656 h 6857999"/>
              <a:gd name="connsiteX720" fmla="*/ 21325 w 4724400"/>
              <a:gd name="connsiteY720" fmla="*/ 763628 h 6857999"/>
              <a:gd name="connsiteX721" fmla="*/ 6426 w 4724400"/>
              <a:gd name="connsiteY721" fmla="*/ 785104 h 6857999"/>
              <a:gd name="connsiteX722" fmla="*/ 0 w 4724400"/>
              <a:gd name="connsiteY722" fmla="*/ 789215 h 6857999"/>
              <a:gd name="connsiteX723" fmla="*/ 0 w 4724400"/>
              <a:gd name="connsiteY723" fmla="*/ 163142 h 6857999"/>
              <a:gd name="connsiteX724" fmla="*/ 20220 w 4724400"/>
              <a:gd name="connsiteY724" fmla="*/ 3741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4724400" h="6857999">
                <a:moveTo>
                  <a:pt x="0" y="6805948"/>
                </a:moveTo>
                <a:lnTo>
                  <a:pt x="15600" y="6813099"/>
                </a:lnTo>
                <a:cubicBezTo>
                  <a:pt x="48179" y="6826367"/>
                  <a:pt x="82589" y="6838841"/>
                  <a:pt x="117632" y="6850060"/>
                </a:cubicBezTo>
                <a:lnTo>
                  <a:pt x="146175" y="6857998"/>
                </a:lnTo>
                <a:lnTo>
                  <a:pt x="54597" y="6857998"/>
                </a:lnTo>
                <a:lnTo>
                  <a:pt x="0" y="6831490"/>
                </a:lnTo>
                <a:close/>
                <a:moveTo>
                  <a:pt x="0" y="6736157"/>
                </a:moveTo>
                <a:lnTo>
                  <a:pt x="114811" y="6784122"/>
                </a:lnTo>
                <a:lnTo>
                  <a:pt x="138159" y="6793465"/>
                </a:lnTo>
                <a:cubicBezTo>
                  <a:pt x="184756" y="6812785"/>
                  <a:pt x="226800" y="6829482"/>
                  <a:pt x="270310" y="6840638"/>
                </a:cubicBezTo>
                <a:lnTo>
                  <a:pt x="358932" y="6857999"/>
                </a:lnTo>
                <a:lnTo>
                  <a:pt x="228496" y="6857999"/>
                </a:lnTo>
                <a:lnTo>
                  <a:pt x="126481" y="6821149"/>
                </a:lnTo>
                <a:lnTo>
                  <a:pt x="103134" y="6811799"/>
                </a:lnTo>
                <a:lnTo>
                  <a:pt x="0" y="6767913"/>
                </a:lnTo>
                <a:close/>
                <a:moveTo>
                  <a:pt x="2460543" y="6515312"/>
                </a:moveTo>
                <a:lnTo>
                  <a:pt x="2286201" y="6525103"/>
                </a:lnTo>
                <a:cubicBezTo>
                  <a:pt x="2228694" y="6528458"/>
                  <a:pt x="2169369" y="6531530"/>
                  <a:pt x="2110427" y="6532104"/>
                </a:cubicBezTo>
                <a:cubicBezTo>
                  <a:pt x="2058946" y="6532538"/>
                  <a:pt x="2007242" y="6530381"/>
                  <a:pt x="1956742" y="6528403"/>
                </a:cubicBezTo>
                <a:cubicBezTo>
                  <a:pt x="1815643" y="6523421"/>
                  <a:pt x="1669606" y="6518329"/>
                  <a:pt x="1534307" y="6560369"/>
                </a:cubicBezTo>
                <a:cubicBezTo>
                  <a:pt x="1506964" y="6568983"/>
                  <a:pt x="1480544" y="6579668"/>
                  <a:pt x="1454538" y="6591702"/>
                </a:cubicBezTo>
                <a:cubicBezTo>
                  <a:pt x="1508795" y="6597451"/>
                  <a:pt x="1564033" y="6600803"/>
                  <a:pt x="1619950" y="6599765"/>
                </a:cubicBezTo>
                <a:cubicBezTo>
                  <a:pt x="1760796" y="6598297"/>
                  <a:pt x="1904212" y="6576077"/>
                  <a:pt x="2044875" y="6563693"/>
                </a:cubicBezTo>
                <a:cubicBezTo>
                  <a:pt x="2158459" y="6554204"/>
                  <a:pt x="2431086" y="6537707"/>
                  <a:pt x="2460543" y="6515312"/>
                </a:cubicBezTo>
                <a:close/>
                <a:moveTo>
                  <a:pt x="1883620" y="6459370"/>
                </a:moveTo>
                <a:cubicBezTo>
                  <a:pt x="1757800" y="6463303"/>
                  <a:pt x="1630678" y="6481291"/>
                  <a:pt x="1532156" y="6529929"/>
                </a:cubicBezTo>
                <a:cubicBezTo>
                  <a:pt x="1670483" y="6488352"/>
                  <a:pt x="1816519" y="6493450"/>
                  <a:pt x="1958230" y="6498517"/>
                </a:cubicBezTo>
                <a:cubicBezTo>
                  <a:pt x="2008720" y="6500495"/>
                  <a:pt x="2060523" y="6502029"/>
                  <a:pt x="2110707" y="6502035"/>
                </a:cubicBezTo>
                <a:cubicBezTo>
                  <a:pt x="2168940" y="6501999"/>
                  <a:pt x="2227759" y="6498204"/>
                  <a:pt x="2285171" y="6495471"/>
                </a:cubicBezTo>
                <a:lnTo>
                  <a:pt x="2385179" y="6489665"/>
                </a:lnTo>
                <a:cubicBezTo>
                  <a:pt x="2348158" y="6484629"/>
                  <a:pt x="2296424" y="6478620"/>
                  <a:pt x="2227262" y="6473140"/>
                </a:cubicBezTo>
                <a:cubicBezTo>
                  <a:pt x="2133953" y="6465560"/>
                  <a:pt x="2009438" y="6455438"/>
                  <a:pt x="1883620" y="6459370"/>
                </a:cubicBezTo>
                <a:close/>
                <a:moveTo>
                  <a:pt x="1611255" y="5884754"/>
                </a:moveTo>
                <a:cubicBezTo>
                  <a:pt x="1475034" y="6070158"/>
                  <a:pt x="1320332" y="6315508"/>
                  <a:pt x="1357588" y="6496752"/>
                </a:cubicBezTo>
                <a:cubicBezTo>
                  <a:pt x="1404118" y="6270055"/>
                  <a:pt x="1507631" y="6063621"/>
                  <a:pt x="1611255" y="5884754"/>
                </a:cubicBezTo>
                <a:close/>
                <a:moveTo>
                  <a:pt x="1646205" y="5883072"/>
                </a:moveTo>
                <a:cubicBezTo>
                  <a:pt x="1542170" y="6060592"/>
                  <a:pt x="1436044" y="6267900"/>
                  <a:pt x="1387600" y="6494950"/>
                </a:cubicBezTo>
                <a:cubicBezTo>
                  <a:pt x="1504199" y="6300136"/>
                  <a:pt x="1601945" y="6103069"/>
                  <a:pt x="1646205" y="5883072"/>
                </a:cubicBezTo>
                <a:close/>
                <a:moveTo>
                  <a:pt x="0" y="5845526"/>
                </a:moveTo>
                <a:lnTo>
                  <a:pt x="23370" y="5869422"/>
                </a:lnTo>
                <a:cubicBezTo>
                  <a:pt x="131924" y="5985784"/>
                  <a:pt x="231640" y="6107018"/>
                  <a:pt x="321428" y="6212316"/>
                </a:cubicBezTo>
                <a:cubicBezTo>
                  <a:pt x="452682" y="6366340"/>
                  <a:pt x="578409" y="6507973"/>
                  <a:pt x="626000" y="6710671"/>
                </a:cubicBezTo>
                <a:cubicBezTo>
                  <a:pt x="638757" y="6764837"/>
                  <a:pt x="647619" y="6810078"/>
                  <a:pt x="661825" y="6854298"/>
                </a:cubicBezTo>
                <a:lnTo>
                  <a:pt x="663298" y="6857998"/>
                </a:lnTo>
                <a:lnTo>
                  <a:pt x="431765" y="6857998"/>
                </a:lnTo>
                <a:lnTo>
                  <a:pt x="293576" y="6816656"/>
                </a:lnTo>
                <a:cubicBezTo>
                  <a:pt x="240014" y="6798833"/>
                  <a:pt x="187020" y="6779815"/>
                  <a:pt x="134480" y="6760867"/>
                </a:cubicBezTo>
                <a:lnTo>
                  <a:pt x="0" y="6714215"/>
                </a:lnTo>
                <a:lnTo>
                  <a:pt x="0" y="6683873"/>
                </a:lnTo>
                <a:lnTo>
                  <a:pt x="143737" y="6732821"/>
                </a:lnTo>
                <a:cubicBezTo>
                  <a:pt x="255889" y="6773078"/>
                  <a:pt x="371066" y="6813801"/>
                  <a:pt x="488162" y="6842006"/>
                </a:cubicBezTo>
                <a:cubicBezTo>
                  <a:pt x="358293" y="6763794"/>
                  <a:pt x="187560" y="6705586"/>
                  <a:pt x="44855" y="6674734"/>
                </a:cubicBezTo>
                <a:lnTo>
                  <a:pt x="0" y="6668575"/>
                </a:lnTo>
                <a:lnTo>
                  <a:pt x="0" y="6628217"/>
                </a:lnTo>
                <a:lnTo>
                  <a:pt x="144942" y="6657611"/>
                </a:lnTo>
                <a:cubicBezTo>
                  <a:pt x="201726" y="6672044"/>
                  <a:pt x="257694" y="6689595"/>
                  <a:pt x="312446" y="6711283"/>
                </a:cubicBezTo>
                <a:cubicBezTo>
                  <a:pt x="343371" y="6723712"/>
                  <a:pt x="523593" y="6837187"/>
                  <a:pt x="477357" y="6799347"/>
                </a:cubicBezTo>
                <a:cubicBezTo>
                  <a:pt x="362978" y="6704934"/>
                  <a:pt x="237571" y="6617800"/>
                  <a:pt x="134228" y="6503934"/>
                </a:cubicBezTo>
                <a:lnTo>
                  <a:pt x="0" y="6334256"/>
                </a:lnTo>
                <a:lnTo>
                  <a:pt x="0" y="6221686"/>
                </a:lnTo>
                <a:lnTo>
                  <a:pt x="113296" y="6402069"/>
                </a:lnTo>
                <a:cubicBezTo>
                  <a:pt x="227569" y="6561808"/>
                  <a:pt x="381603" y="6676399"/>
                  <a:pt x="523262" y="6807025"/>
                </a:cubicBezTo>
                <a:cubicBezTo>
                  <a:pt x="495103" y="6748256"/>
                  <a:pt x="449573" y="6697712"/>
                  <a:pt x="404364" y="6649139"/>
                </a:cubicBezTo>
                <a:lnTo>
                  <a:pt x="392074" y="6636358"/>
                </a:lnTo>
                <a:cubicBezTo>
                  <a:pt x="280930" y="6516822"/>
                  <a:pt x="177660" y="6386311"/>
                  <a:pt x="77450" y="6260110"/>
                </a:cubicBezTo>
                <a:lnTo>
                  <a:pt x="0" y="6163634"/>
                </a:lnTo>
                <a:lnTo>
                  <a:pt x="0" y="6117703"/>
                </a:lnTo>
                <a:lnTo>
                  <a:pt x="99669" y="6240461"/>
                </a:lnTo>
                <a:cubicBezTo>
                  <a:pt x="199276" y="6366562"/>
                  <a:pt x="302033" y="6496348"/>
                  <a:pt x="412670" y="6615176"/>
                </a:cubicBezTo>
                <a:lnTo>
                  <a:pt x="424960" y="6627949"/>
                </a:lnTo>
                <a:cubicBezTo>
                  <a:pt x="452087" y="6657095"/>
                  <a:pt x="479817" y="6686334"/>
                  <a:pt x="504043" y="6718236"/>
                </a:cubicBezTo>
                <a:cubicBezTo>
                  <a:pt x="434583" y="6569208"/>
                  <a:pt x="350187" y="6428779"/>
                  <a:pt x="251759" y="6299011"/>
                </a:cubicBezTo>
                <a:cubicBezTo>
                  <a:pt x="180915" y="6205508"/>
                  <a:pt x="102557" y="6117579"/>
                  <a:pt x="21191" y="6033111"/>
                </a:cubicBezTo>
                <a:lnTo>
                  <a:pt x="0" y="6012219"/>
                </a:lnTo>
                <a:lnTo>
                  <a:pt x="0" y="5971257"/>
                </a:lnTo>
                <a:lnTo>
                  <a:pt x="41571" y="6012292"/>
                </a:lnTo>
                <a:cubicBezTo>
                  <a:pt x="123333" y="6097220"/>
                  <a:pt x="202225" y="6185713"/>
                  <a:pt x="273883" y="6279980"/>
                </a:cubicBezTo>
                <a:cubicBezTo>
                  <a:pt x="380040" y="6419905"/>
                  <a:pt x="469472" y="6571994"/>
                  <a:pt x="541341" y="6733560"/>
                </a:cubicBezTo>
                <a:cubicBezTo>
                  <a:pt x="542355" y="6694639"/>
                  <a:pt x="542948" y="6654374"/>
                  <a:pt x="531634" y="6610993"/>
                </a:cubicBezTo>
                <a:cubicBezTo>
                  <a:pt x="490540" y="6454784"/>
                  <a:pt x="347902" y="6314397"/>
                  <a:pt x="247554" y="6197148"/>
                </a:cubicBezTo>
                <a:cubicBezTo>
                  <a:pt x="178265" y="6115731"/>
                  <a:pt x="107245" y="6035491"/>
                  <a:pt x="33651" y="5957901"/>
                </a:cubicBezTo>
                <a:lnTo>
                  <a:pt x="0" y="5925131"/>
                </a:lnTo>
                <a:close/>
                <a:moveTo>
                  <a:pt x="1656340" y="5825040"/>
                </a:moveTo>
                <a:cubicBezTo>
                  <a:pt x="1655542" y="5826205"/>
                  <a:pt x="1654747" y="5827360"/>
                  <a:pt x="1653246" y="5829053"/>
                </a:cubicBezTo>
                <a:lnTo>
                  <a:pt x="1655667" y="5829425"/>
                </a:lnTo>
                <a:close/>
                <a:moveTo>
                  <a:pt x="2630124" y="5591852"/>
                </a:moveTo>
                <a:cubicBezTo>
                  <a:pt x="2477082" y="5593954"/>
                  <a:pt x="2324114" y="5611746"/>
                  <a:pt x="2177648" y="5630119"/>
                </a:cubicBezTo>
                <a:cubicBezTo>
                  <a:pt x="2143127" y="5634568"/>
                  <a:pt x="2109856" y="5639754"/>
                  <a:pt x="2076258" y="5650510"/>
                </a:cubicBezTo>
                <a:cubicBezTo>
                  <a:pt x="2082463" y="5662642"/>
                  <a:pt x="2162157" y="5633895"/>
                  <a:pt x="2214048" y="5629828"/>
                </a:cubicBezTo>
                <a:cubicBezTo>
                  <a:pt x="2501741" y="5609845"/>
                  <a:pt x="2805089" y="5655720"/>
                  <a:pt x="3090246" y="5601337"/>
                </a:cubicBezTo>
                <a:cubicBezTo>
                  <a:pt x="3006333" y="5611321"/>
                  <a:pt x="2919037" y="5605065"/>
                  <a:pt x="2834104" y="5598847"/>
                </a:cubicBezTo>
                <a:cubicBezTo>
                  <a:pt x="2816936" y="5597562"/>
                  <a:pt x="2799771" y="5596280"/>
                  <a:pt x="2782953" y="5595539"/>
                </a:cubicBezTo>
                <a:cubicBezTo>
                  <a:pt x="2732159" y="5592194"/>
                  <a:pt x="2681137" y="5591152"/>
                  <a:pt x="2630124" y="5591852"/>
                </a:cubicBezTo>
                <a:close/>
                <a:moveTo>
                  <a:pt x="2751064" y="5525300"/>
                </a:moveTo>
                <a:cubicBezTo>
                  <a:pt x="2704155" y="5524070"/>
                  <a:pt x="2658863" y="5525064"/>
                  <a:pt x="2618554" y="5525937"/>
                </a:cubicBezTo>
                <a:cubicBezTo>
                  <a:pt x="2508038" y="5528402"/>
                  <a:pt x="2408741" y="5531370"/>
                  <a:pt x="2311014" y="5550189"/>
                </a:cubicBezTo>
                <a:cubicBezTo>
                  <a:pt x="2246417" y="5562376"/>
                  <a:pt x="2186894" y="5581286"/>
                  <a:pt x="2134103" y="5605852"/>
                </a:cubicBezTo>
                <a:cubicBezTo>
                  <a:pt x="2147385" y="5603489"/>
                  <a:pt x="2160456" y="5602024"/>
                  <a:pt x="2174084" y="5600203"/>
                </a:cubicBezTo>
                <a:cubicBezTo>
                  <a:pt x="2370475" y="5575001"/>
                  <a:pt x="2579125" y="5551921"/>
                  <a:pt x="2785199" y="5564971"/>
                </a:cubicBezTo>
                <a:lnTo>
                  <a:pt x="2836697" y="5568822"/>
                </a:lnTo>
                <a:cubicBezTo>
                  <a:pt x="2913331" y="5574228"/>
                  <a:pt x="2991761" y="5580014"/>
                  <a:pt x="3066345" y="5573703"/>
                </a:cubicBezTo>
                <a:cubicBezTo>
                  <a:pt x="3036778" y="5568851"/>
                  <a:pt x="3007621" y="5562210"/>
                  <a:pt x="2978461" y="5555562"/>
                </a:cubicBezTo>
                <a:cubicBezTo>
                  <a:pt x="2950203" y="5549116"/>
                  <a:pt x="2921945" y="5542665"/>
                  <a:pt x="2893277" y="5538004"/>
                </a:cubicBezTo>
                <a:cubicBezTo>
                  <a:pt x="2846501" y="5529982"/>
                  <a:pt x="2797974" y="5526529"/>
                  <a:pt x="2751064" y="5525300"/>
                </a:cubicBezTo>
                <a:close/>
                <a:moveTo>
                  <a:pt x="2636807" y="5458317"/>
                </a:moveTo>
                <a:cubicBezTo>
                  <a:pt x="2511188" y="5456650"/>
                  <a:pt x="2361021" y="5479881"/>
                  <a:pt x="2236775" y="5536349"/>
                </a:cubicBezTo>
                <a:cubicBezTo>
                  <a:pt x="2259387" y="5530319"/>
                  <a:pt x="2281995" y="5524291"/>
                  <a:pt x="2306204" y="5519543"/>
                </a:cubicBezTo>
                <a:cubicBezTo>
                  <a:pt x="2406280" y="5500749"/>
                  <a:pt x="2506685" y="5497081"/>
                  <a:pt x="2619005" y="5494992"/>
                </a:cubicBezTo>
                <a:cubicBezTo>
                  <a:pt x="2701072" y="5493085"/>
                  <a:pt x="2803428" y="5491236"/>
                  <a:pt x="2899676" y="5507848"/>
                </a:cubicBezTo>
                <a:cubicBezTo>
                  <a:pt x="2928691" y="5513052"/>
                  <a:pt x="2957502" y="5519151"/>
                  <a:pt x="2986662" y="5525798"/>
                </a:cubicBezTo>
                <a:cubicBezTo>
                  <a:pt x="3025723" y="5534530"/>
                  <a:pt x="3063542" y="5542536"/>
                  <a:pt x="3101623" y="5547311"/>
                </a:cubicBezTo>
                <a:cubicBezTo>
                  <a:pt x="2954636" y="5490328"/>
                  <a:pt x="2792455" y="5460700"/>
                  <a:pt x="2636807" y="5458317"/>
                </a:cubicBezTo>
                <a:close/>
                <a:moveTo>
                  <a:pt x="0" y="5142496"/>
                </a:moveTo>
                <a:lnTo>
                  <a:pt x="127996" y="5201004"/>
                </a:lnTo>
                <a:cubicBezTo>
                  <a:pt x="360812" y="5325151"/>
                  <a:pt x="547980" y="5518563"/>
                  <a:pt x="661087" y="5790959"/>
                </a:cubicBezTo>
                <a:cubicBezTo>
                  <a:pt x="808965" y="5905246"/>
                  <a:pt x="932653" y="6044012"/>
                  <a:pt x="1029402" y="6204913"/>
                </a:cubicBezTo>
                <a:cubicBezTo>
                  <a:pt x="1035975" y="6141856"/>
                  <a:pt x="1034897" y="6159666"/>
                  <a:pt x="1046692" y="6015372"/>
                </a:cubicBezTo>
                <a:cubicBezTo>
                  <a:pt x="1068452" y="5749157"/>
                  <a:pt x="1080160" y="5533819"/>
                  <a:pt x="1024238" y="5336275"/>
                </a:cubicBezTo>
                <a:cubicBezTo>
                  <a:pt x="1039478" y="5267180"/>
                  <a:pt x="1107861" y="5351481"/>
                  <a:pt x="1138131" y="5600804"/>
                </a:cubicBezTo>
                <a:cubicBezTo>
                  <a:pt x="1140750" y="5745349"/>
                  <a:pt x="1138236" y="5891029"/>
                  <a:pt x="1127280" y="6039262"/>
                </a:cubicBezTo>
                <a:cubicBezTo>
                  <a:pt x="1108357" y="6291971"/>
                  <a:pt x="1074713" y="6543716"/>
                  <a:pt x="1026642" y="6792600"/>
                </a:cubicBezTo>
                <a:cubicBezTo>
                  <a:pt x="1130130" y="6727745"/>
                  <a:pt x="1224262" y="6639036"/>
                  <a:pt x="1327075" y="6590735"/>
                </a:cubicBezTo>
                <a:cubicBezTo>
                  <a:pt x="1328762" y="6587786"/>
                  <a:pt x="1331155" y="6584312"/>
                  <a:pt x="1332848" y="6581371"/>
                </a:cubicBezTo>
                <a:cubicBezTo>
                  <a:pt x="1327684" y="6578656"/>
                  <a:pt x="1322621" y="6575317"/>
                  <a:pt x="1320586" y="6572441"/>
                </a:cubicBezTo>
                <a:cubicBezTo>
                  <a:pt x="1127046" y="6311498"/>
                  <a:pt x="1526112" y="5858248"/>
                  <a:pt x="1669632" y="5665639"/>
                </a:cubicBezTo>
                <a:cubicBezTo>
                  <a:pt x="1682895" y="5647816"/>
                  <a:pt x="1749910" y="5675384"/>
                  <a:pt x="1749165" y="5696416"/>
                </a:cubicBezTo>
                <a:cubicBezTo>
                  <a:pt x="1740476" y="5983368"/>
                  <a:pt x="1637864" y="6228377"/>
                  <a:pt x="1502249" y="6466405"/>
                </a:cubicBezTo>
                <a:cubicBezTo>
                  <a:pt x="1725190" y="6382070"/>
                  <a:pt x="2047033" y="6424367"/>
                  <a:pt x="2238637" y="6419148"/>
                </a:cubicBezTo>
                <a:cubicBezTo>
                  <a:pt x="2408385" y="6415062"/>
                  <a:pt x="2531389" y="6424957"/>
                  <a:pt x="2642775" y="6563116"/>
                </a:cubicBezTo>
                <a:cubicBezTo>
                  <a:pt x="2652137" y="6574800"/>
                  <a:pt x="2636747" y="6578204"/>
                  <a:pt x="2628681" y="6578254"/>
                </a:cubicBezTo>
                <a:cubicBezTo>
                  <a:pt x="2285142" y="6584519"/>
                  <a:pt x="1943610" y="6642343"/>
                  <a:pt x="1600072" y="6648608"/>
                </a:cubicBezTo>
                <a:cubicBezTo>
                  <a:pt x="1541036" y="6649807"/>
                  <a:pt x="1450884" y="6627657"/>
                  <a:pt x="1391841" y="6641028"/>
                </a:cubicBezTo>
                <a:cubicBezTo>
                  <a:pt x="1391239" y="6640935"/>
                  <a:pt x="1390538" y="6641468"/>
                  <a:pt x="1389928" y="6641375"/>
                </a:cubicBezTo>
                <a:cubicBezTo>
                  <a:pt x="1386712" y="6642158"/>
                  <a:pt x="1383592" y="6642319"/>
                  <a:pt x="1380979" y="6643204"/>
                </a:cubicBezTo>
                <a:cubicBezTo>
                  <a:pt x="1295418" y="6670925"/>
                  <a:pt x="1201880" y="6759768"/>
                  <a:pt x="1108685" y="6824788"/>
                </a:cubicBezTo>
                <a:lnTo>
                  <a:pt x="1051559" y="6857998"/>
                </a:lnTo>
                <a:lnTo>
                  <a:pt x="925940" y="6857998"/>
                </a:lnTo>
                <a:lnTo>
                  <a:pt x="949746" y="6745652"/>
                </a:lnTo>
                <a:cubicBezTo>
                  <a:pt x="977694" y="6600749"/>
                  <a:pt x="1000382" y="6454800"/>
                  <a:pt x="1017902" y="6308216"/>
                </a:cubicBezTo>
                <a:cubicBezTo>
                  <a:pt x="1015769" y="6305964"/>
                  <a:pt x="1013539" y="6304343"/>
                  <a:pt x="1012614" y="6302278"/>
                </a:cubicBezTo>
                <a:cubicBezTo>
                  <a:pt x="921548" y="6120471"/>
                  <a:pt x="798037" y="5964433"/>
                  <a:pt x="644615" y="5837768"/>
                </a:cubicBezTo>
                <a:cubicBezTo>
                  <a:pt x="639869" y="5836403"/>
                  <a:pt x="633910" y="5834843"/>
                  <a:pt x="627546" y="5831943"/>
                </a:cubicBezTo>
                <a:cubicBezTo>
                  <a:pt x="440473" y="5751050"/>
                  <a:pt x="281887" y="5620709"/>
                  <a:pt x="128963" y="5481226"/>
                </a:cubicBezTo>
                <a:lnTo>
                  <a:pt x="0" y="5361850"/>
                </a:lnTo>
                <a:lnTo>
                  <a:pt x="0" y="5297634"/>
                </a:lnTo>
                <a:lnTo>
                  <a:pt x="40861" y="5333413"/>
                </a:lnTo>
                <a:cubicBezTo>
                  <a:pt x="193141" y="5476012"/>
                  <a:pt x="339724" y="5631340"/>
                  <a:pt x="514278" y="5738345"/>
                </a:cubicBezTo>
                <a:cubicBezTo>
                  <a:pt x="449538" y="5691903"/>
                  <a:pt x="392547" y="5631267"/>
                  <a:pt x="337180" y="5572174"/>
                </a:cubicBezTo>
                <a:cubicBezTo>
                  <a:pt x="326006" y="5560210"/>
                  <a:pt x="314833" y="5548247"/>
                  <a:pt x="303564" y="5536908"/>
                </a:cubicBezTo>
                <a:cubicBezTo>
                  <a:pt x="236878" y="5466783"/>
                  <a:pt x="163817" y="5402889"/>
                  <a:pt x="88496" y="5343132"/>
                </a:cubicBezTo>
                <a:lnTo>
                  <a:pt x="0" y="5277736"/>
                </a:lnTo>
                <a:lnTo>
                  <a:pt x="0" y="5241225"/>
                </a:lnTo>
                <a:lnTo>
                  <a:pt x="106479" y="5319780"/>
                </a:lnTo>
                <a:cubicBezTo>
                  <a:pt x="182485" y="5380123"/>
                  <a:pt x="256358" y="5444782"/>
                  <a:pt x="324159" y="5515717"/>
                </a:cubicBezTo>
                <a:lnTo>
                  <a:pt x="357680" y="5551608"/>
                </a:lnTo>
                <a:cubicBezTo>
                  <a:pt x="407763" y="5604773"/>
                  <a:pt x="458863" y="5659374"/>
                  <a:pt x="514810" y="5702551"/>
                </a:cubicBezTo>
                <a:cubicBezTo>
                  <a:pt x="497209" y="5679989"/>
                  <a:pt x="481008" y="5656366"/>
                  <a:pt x="464808" y="5632736"/>
                </a:cubicBezTo>
                <a:cubicBezTo>
                  <a:pt x="449112" y="5609836"/>
                  <a:pt x="433420" y="5586930"/>
                  <a:pt x="416327" y="5565087"/>
                </a:cubicBezTo>
                <a:cubicBezTo>
                  <a:pt x="361064" y="5493188"/>
                  <a:pt x="289546" y="5430331"/>
                  <a:pt x="232232" y="5379904"/>
                </a:cubicBezTo>
                <a:cubicBezTo>
                  <a:pt x="153617" y="5310828"/>
                  <a:pt x="82516" y="5249322"/>
                  <a:pt x="2640" y="5200559"/>
                </a:cubicBezTo>
                <a:lnTo>
                  <a:pt x="0" y="5199146"/>
                </a:lnTo>
                <a:lnTo>
                  <a:pt x="0" y="5164774"/>
                </a:lnTo>
                <a:lnTo>
                  <a:pt x="18363" y="5174783"/>
                </a:lnTo>
                <a:cubicBezTo>
                  <a:pt x="99860" y="5225071"/>
                  <a:pt x="172172" y="5286770"/>
                  <a:pt x="251810" y="5357281"/>
                </a:cubicBezTo>
                <a:cubicBezTo>
                  <a:pt x="310235" y="5408518"/>
                  <a:pt x="382775" y="5472816"/>
                  <a:pt x="439563" y="5546863"/>
                </a:cubicBezTo>
                <a:cubicBezTo>
                  <a:pt x="456560" y="5569331"/>
                  <a:pt x="472857" y="5592330"/>
                  <a:pt x="489056" y="5615961"/>
                </a:cubicBezTo>
                <a:cubicBezTo>
                  <a:pt x="510864" y="5647485"/>
                  <a:pt x="532257" y="5677676"/>
                  <a:pt x="555845" y="5705642"/>
                </a:cubicBezTo>
                <a:cubicBezTo>
                  <a:pt x="488800" y="5569150"/>
                  <a:pt x="394131" y="5443166"/>
                  <a:pt x="287056" y="5341546"/>
                </a:cubicBezTo>
                <a:cubicBezTo>
                  <a:pt x="222125" y="5280178"/>
                  <a:pt x="138844" y="5220320"/>
                  <a:pt x="49874" y="5178238"/>
                </a:cubicBezTo>
                <a:lnTo>
                  <a:pt x="0" y="5158623"/>
                </a:lnTo>
                <a:close/>
                <a:moveTo>
                  <a:pt x="4076694" y="4944364"/>
                </a:moveTo>
                <a:cubicBezTo>
                  <a:pt x="4092586" y="5180994"/>
                  <a:pt x="4134286" y="5476223"/>
                  <a:pt x="4287610" y="5588157"/>
                </a:cubicBezTo>
                <a:cubicBezTo>
                  <a:pt x="4171130" y="5382912"/>
                  <a:pt x="4114497" y="5153179"/>
                  <a:pt x="4076694" y="4944364"/>
                </a:cubicBezTo>
                <a:close/>
                <a:moveTo>
                  <a:pt x="4103808" y="4918599"/>
                </a:moveTo>
                <a:cubicBezTo>
                  <a:pt x="4140363" y="5126676"/>
                  <a:pt x="4195478" y="5358905"/>
                  <a:pt x="4310650" y="5565760"/>
                </a:cubicBezTo>
                <a:cubicBezTo>
                  <a:pt x="4272496" y="5335710"/>
                  <a:pt x="4217566" y="5117152"/>
                  <a:pt x="4103808" y="4918599"/>
                </a:cubicBezTo>
                <a:close/>
                <a:moveTo>
                  <a:pt x="4072554" y="4867303"/>
                </a:moveTo>
                <a:cubicBezTo>
                  <a:pt x="4072702" y="4868748"/>
                  <a:pt x="4072843" y="4870186"/>
                  <a:pt x="4072780" y="4872526"/>
                </a:cubicBezTo>
                <a:lnTo>
                  <a:pt x="4074990" y="4871112"/>
                </a:lnTo>
                <a:close/>
                <a:moveTo>
                  <a:pt x="3100062" y="4866948"/>
                </a:moveTo>
                <a:cubicBezTo>
                  <a:pt x="3054598" y="4867672"/>
                  <a:pt x="3008663" y="4872522"/>
                  <a:pt x="2963625" y="4877568"/>
                </a:cubicBezTo>
                <a:cubicBezTo>
                  <a:pt x="2913679" y="4883457"/>
                  <a:pt x="2861381" y="4889314"/>
                  <a:pt x="2809956" y="4889247"/>
                </a:cubicBezTo>
                <a:cubicBezTo>
                  <a:pt x="2768849" y="4889475"/>
                  <a:pt x="2727662" y="4885932"/>
                  <a:pt x="2688275" y="4882769"/>
                </a:cubicBezTo>
                <a:cubicBezTo>
                  <a:pt x="2660443" y="4880639"/>
                  <a:pt x="2632820" y="4877611"/>
                  <a:pt x="2605133" y="4876924"/>
                </a:cubicBezTo>
                <a:cubicBezTo>
                  <a:pt x="2542005" y="4874377"/>
                  <a:pt x="2477453" y="4878112"/>
                  <a:pt x="2414900" y="4881330"/>
                </a:cubicBezTo>
                <a:cubicBezTo>
                  <a:pt x="2350347" y="4885065"/>
                  <a:pt x="2283431" y="4888772"/>
                  <a:pt x="2217605" y="4885650"/>
                </a:cubicBezTo>
                <a:lnTo>
                  <a:pt x="2199332" y="4885075"/>
                </a:lnTo>
                <a:cubicBezTo>
                  <a:pt x="2179813" y="4883768"/>
                  <a:pt x="2160089" y="4883349"/>
                  <a:pt x="2141062" y="4884027"/>
                </a:cubicBezTo>
                <a:cubicBezTo>
                  <a:pt x="2279340" y="4906717"/>
                  <a:pt x="2418587" y="4927258"/>
                  <a:pt x="2558630" y="4938088"/>
                </a:cubicBezTo>
                <a:cubicBezTo>
                  <a:pt x="2750317" y="4954217"/>
                  <a:pt x="2921561" y="4921336"/>
                  <a:pt x="3100062" y="4866948"/>
                </a:cubicBezTo>
                <a:close/>
                <a:moveTo>
                  <a:pt x="2753415" y="4783657"/>
                </a:moveTo>
                <a:cubicBezTo>
                  <a:pt x="2715812" y="4782731"/>
                  <a:pt x="2677745" y="4783278"/>
                  <a:pt x="2639521" y="4785091"/>
                </a:cubicBezTo>
                <a:cubicBezTo>
                  <a:pt x="2486624" y="4792347"/>
                  <a:pt x="2331226" y="4819883"/>
                  <a:pt x="2193068" y="4854595"/>
                </a:cubicBezTo>
                <a:cubicBezTo>
                  <a:pt x="2196324" y="4854814"/>
                  <a:pt x="2198676" y="4854838"/>
                  <a:pt x="2201931" y="4855057"/>
                </a:cubicBezTo>
                <a:lnTo>
                  <a:pt x="2219654" y="4855986"/>
                </a:lnTo>
                <a:cubicBezTo>
                  <a:pt x="2283679" y="4858722"/>
                  <a:pt x="2350037" y="4855370"/>
                  <a:pt x="2413690" y="4851445"/>
                </a:cubicBezTo>
                <a:cubicBezTo>
                  <a:pt x="2476795" y="4847874"/>
                  <a:pt x="2542257" y="4844334"/>
                  <a:pt x="2606832" y="4846715"/>
                </a:cubicBezTo>
                <a:cubicBezTo>
                  <a:pt x="2634866" y="4847944"/>
                  <a:pt x="2663590" y="4850269"/>
                  <a:pt x="2691769" y="4852935"/>
                </a:cubicBezTo>
                <a:cubicBezTo>
                  <a:pt x="2730608" y="4856456"/>
                  <a:pt x="2771445" y="4859459"/>
                  <a:pt x="2811106" y="4859393"/>
                </a:cubicBezTo>
                <a:cubicBezTo>
                  <a:pt x="2860724" y="4859079"/>
                  <a:pt x="2912124" y="4853023"/>
                  <a:pt x="2961520" y="4847493"/>
                </a:cubicBezTo>
                <a:cubicBezTo>
                  <a:pt x="2997835" y="4843425"/>
                  <a:pt x="3034156" y="4839354"/>
                  <a:pt x="3070965" y="4837270"/>
                </a:cubicBezTo>
                <a:cubicBezTo>
                  <a:pt x="2974850" y="4802463"/>
                  <a:pt x="2866224" y="4786435"/>
                  <a:pt x="2753415" y="4783657"/>
                </a:cubicBezTo>
                <a:close/>
                <a:moveTo>
                  <a:pt x="2389654" y="4275904"/>
                </a:moveTo>
                <a:cubicBezTo>
                  <a:pt x="2058380" y="4300770"/>
                  <a:pt x="1773879" y="4364703"/>
                  <a:pt x="1522266" y="4472742"/>
                </a:cubicBezTo>
                <a:lnTo>
                  <a:pt x="1464014" y="4498508"/>
                </a:lnTo>
                <a:cubicBezTo>
                  <a:pt x="1435059" y="4511659"/>
                  <a:pt x="1405759" y="4524268"/>
                  <a:pt x="1376111" y="4536334"/>
                </a:cubicBezTo>
                <a:cubicBezTo>
                  <a:pt x="1422294" y="4522124"/>
                  <a:pt x="1470274" y="4508296"/>
                  <a:pt x="1498493" y="4502509"/>
                </a:cubicBezTo>
                <a:cubicBezTo>
                  <a:pt x="1608595" y="4481142"/>
                  <a:pt x="1719912" y="4468967"/>
                  <a:pt x="1831627" y="4454994"/>
                </a:cubicBezTo>
                <a:cubicBezTo>
                  <a:pt x="2034733" y="4429326"/>
                  <a:pt x="2186680" y="4317586"/>
                  <a:pt x="2389654" y="4275904"/>
                </a:cubicBezTo>
                <a:close/>
                <a:moveTo>
                  <a:pt x="2147582" y="4220499"/>
                </a:moveTo>
                <a:cubicBezTo>
                  <a:pt x="1947585" y="4228027"/>
                  <a:pt x="1746826" y="4329700"/>
                  <a:pt x="1556088" y="4425819"/>
                </a:cubicBezTo>
                <a:cubicBezTo>
                  <a:pt x="1788857" y="4332127"/>
                  <a:pt x="2048945" y="4273854"/>
                  <a:pt x="2346927" y="4248048"/>
                </a:cubicBezTo>
                <a:cubicBezTo>
                  <a:pt x="2280831" y="4225943"/>
                  <a:pt x="2214248" y="4217991"/>
                  <a:pt x="2147582" y="4220499"/>
                </a:cubicBezTo>
                <a:close/>
                <a:moveTo>
                  <a:pt x="1790494" y="3958602"/>
                </a:moveTo>
                <a:cubicBezTo>
                  <a:pt x="1546078" y="4006086"/>
                  <a:pt x="1301131" y="4060051"/>
                  <a:pt x="1059112" y="4119804"/>
                </a:cubicBezTo>
                <a:cubicBezTo>
                  <a:pt x="1314148" y="4123003"/>
                  <a:pt x="1558894" y="4069940"/>
                  <a:pt x="1790494" y="3958602"/>
                </a:cubicBezTo>
                <a:close/>
                <a:moveTo>
                  <a:pt x="3757613" y="3936722"/>
                </a:moveTo>
                <a:cubicBezTo>
                  <a:pt x="3739428" y="4022695"/>
                  <a:pt x="3726993" y="4110355"/>
                  <a:pt x="3715314" y="4196771"/>
                </a:cubicBezTo>
                <a:cubicBezTo>
                  <a:pt x="3696476" y="4335276"/>
                  <a:pt x="3677516" y="4478465"/>
                  <a:pt x="3631611" y="4613594"/>
                </a:cubicBezTo>
                <a:cubicBezTo>
                  <a:pt x="3620645" y="4645134"/>
                  <a:pt x="3608778" y="4676477"/>
                  <a:pt x="3596909" y="4707830"/>
                </a:cubicBezTo>
                <a:lnTo>
                  <a:pt x="3581749" y="4747418"/>
                </a:lnTo>
                <a:cubicBezTo>
                  <a:pt x="3554523" y="4819250"/>
                  <a:pt x="3531238" y="4892390"/>
                  <a:pt x="3510660" y="4966094"/>
                </a:cubicBezTo>
                <a:cubicBezTo>
                  <a:pt x="3748857" y="4678857"/>
                  <a:pt x="3755323" y="4300706"/>
                  <a:pt x="3757613" y="3936722"/>
                </a:cubicBezTo>
                <a:close/>
                <a:moveTo>
                  <a:pt x="1701387" y="3919232"/>
                </a:moveTo>
                <a:cubicBezTo>
                  <a:pt x="1507766" y="3912045"/>
                  <a:pt x="1320741" y="3989836"/>
                  <a:pt x="1136310" y="4068895"/>
                </a:cubicBezTo>
                <a:cubicBezTo>
                  <a:pt x="1350954" y="4017452"/>
                  <a:pt x="1568376" y="3970366"/>
                  <a:pt x="1784782" y="3927759"/>
                </a:cubicBezTo>
                <a:cubicBezTo>
                  <a:pt x="1756841" y="3923020"/>
                  <a:pt x="1729046" y="3920259"/>
                  <a:pt x="1701387" y="3919232"/>
                </a:cubicBezTo>
                <a:close/>
                <a:moveTo>
                  <a:pt x="3733405" y="3900089"/>
                </a:moveTo>
                <a:cubicBezTo>
                  <a:pt x="3597105" y="4216426"/>
                  <a:pt x="3490805" y="4541932"/>
                  <a:pt x="3500832" y="4885010"/>
                </a:cubicBezTo>
                <a:cubicBezTo>
                  <a:pt x="3516996" y="4834817"/>
                  <a:pt x="3533505" y="4785171"/>
                  <a:pt x="3552367" y="4735553"/>
                </a:cubicBezTo>
                <a:lnTo>
                  <a:pt x="3567525" y="4695966"/>
                </a:lnTo>
                <a:cubicBezTo>
                  <a:pt x="3579742" y="4665154"/>
                  <a:pt x="3591404" y="4634706"/>
                  <a:pt x="3602372" y="4603168"/>
                </a:cubicBezTo>
                <a:cubicBezTo>
                  <a:pt x="3647108" y="4471083"/>
                  <a:pt x="3666211" y="4329343"/>
                  <a:pt x="3684639" y="4192628"/>
                </a:cubicBezTo>
                <a:cubicBezTo>
                  <a:pt x="3697672" y="4096160"/>
                  <a:pt x="3710761" y="3997344"/>
                  <a:pt x="3733405" y="3900089"/>
                </a:cubicBezTo>
                <a:close/>
                <a:moveTo>
                  <a:pt x="2800959" y="3871054"/>
                </a:moveTo>
                <a:cubicBezTo>
                  <a:pt x="2809421" y="4100939"/>
                  <a:pt x="2907977" y="4306148"/>
                  <a:pt x="3026569" y="4520780"/>
                </a:cubicBezTo>
                <a:cubicBezTo>
                  <a:pt x="2979577" y="4399850"/>
                  <a:pt x="2933143" y="4278562"/>
                  <a:pt x="2889061" y="4157302"/>
                </a:cubicBezTo>
                <a:cubicBezTo>
                  <a:pt x="2854271" y="4061517"/>
                  <a:pt x="2821632" y="3966669"/>
                  <a:pt x="2800959" y="3871054"/>
                </a:cubicBezTo>
                <a:close/>
                <a:moveTo>
                  <a:pt x="2809929" y="3701307"/>
                </a:moveTo>
                <a:cubicBezTo>
                  <a:pt x="2809867" y="3703640"/>
                  <a:pt x="2809253" y="3706334"/>
                  <a:pt x="2809197" y="3708672"/>
                </a:cubicBezTo>
                <a:cubicBezTo>
                  <a:pt x="2816609" y="3854149"/>
                  <a:pt x="2864235" y="3999199"/>
                  <a:pt x="2918306" y="4147031"/>
                </a:cubicBezTo>
                <a:cubicBezTo>
                  <a:pt x="2966436" y="4279493"/>
                  <a:pt x="3017273" y="4412529"/>
                  <a:pt x="3068858" y="4544310"/>
                </a:cubicBezTo>
                <a:cubicBezTo>
                  <a:pt x="3069715" y="4408107"/>
                  <a:pt x="3008952" y="4266858"/>
                  <a:pt x="2968879" y="4144570"/>
                </a:cubicBezTo>
                <a:cubicBezTo>
                  <a:pt x="2919376" y="3995354"/>
                  <a:pt x="2865655" y="3848072"/>
                  <a:pt x="2809929" y="3701307"/>
                </a:cubicBezTo>
                <a:close/>
                <a:moveTo>
                  <a:pt x="1867196" y="3456584"/>
                </a:moveTo>
                <a:cubicBezTo>
                  <a:pt x="1939275" y="3608228"/>
                  <a:pt x="2036188" y="3758542"/>
                  <a:pt x="2183970" y="3826505"/>
                </a:cubicBezTo>
                <a:cubicBezTo>
                  <a:pt x="2092208" y="3686686"/>
                  <a:pt x="1989300" y="3564734"/>
                  <a:pt x="1867196" y="3456584"/>
                </a:cubicBezTo>
                <a:close/>
                <a:moveTo>
                  <a:pt x="2322880" y="3078533"/>
                </a:moveTo>
                <a:cubicBezTo>
                  <a:pt x="2314902" y="3134217"/>
                  <a:pt x="2306026" y="3189710"/>
                  <a:pt x="2295695" y="3245370"/>
                </a:cubicBezTo>
                <a:cubicBezTo>
                  <a:pt x="2262659" y="3421320"/>
                  <a:pt x="2225570" y="3586065"/>
                  <a:pt x="2268858" y="3758413"/>
                </a:cubicBezTo>
                <a:cubicBezTo>
                  <a:pt x="2273785" y="3680922"/>
                  <a:pt x="2284872" y="3603320"/>
                  <a:pt x="2295899" y="3528057"/>
                </a:cubicBezTo>
                <a:cubicBezTo>
                  <a:pt x="2310584" y="3430521"/>
                  <a:pt x="2325878" y="3330298"/>
                  <a:pt x="2326306" y="3231157"/>
                </a:cubicBezTo>
                <a:cubicBezTo>
                  <a:pt x="2326349" y="3202011"/>
                  <a:pt x="2325135" y="3172131"/>
                  <a:pt x="2324274" y="3142788"/>
                </a:cubicBezTo>
                <a:cubicBezTo>
                  <a:pt x="2323575" y="3121009"/>
                  <a:pt x="2323232" y="3099770"/>
                  <a:pt x="2322880" y="3078533"/>
                </a:cubicBezTo>
                <a:close/>
                <a:moveTo>
                  <a:pt x="912797" y="2896659"/>
                </a:moveTo>
                <a:cubicBezTo>
                  <a:pt x="987675" y="3038078"/>
                  <a:pt x="1077553" y="3173735"/>
                  <a:pt x="1167201" y="3304169"/>
                </a:cubicBezTo>
                <a:cubicBezTo>
                  <a:pt x="1258595" y="3437326"/>
                  <a:pt x="1353896" y="3600936"/>
                  <a:pt x="1503848" y="3675946"/>
                </a:cubicBezTo>
                <a:cubicBezTo>
                  <a:pt x="1443175" y="3621244"/>
                  <a:pt x="1397337" y="3553231"/>
                  <a:pt x="1353091" y="3486482"/>
                </a:cubicBezTo>
                <a:cubicBezTo>
                  <a:pt x="1348731" y="3480073"/>
                  <a:pt x="1344372" y="3473665"/>
                  <a:pt x="1340012" y="3467256"/>
                </a:cubicBezTo>
                <a:cubicBezTo>
                  <a:pt x="1259674" y="3347730"/>
                  <a:pt x="1172762" y="3230102"/>
                  <a:pt x="1089196" y="3116474"/>
                </a:cubicBezTo>
                <a:cubicBezTo>
                  <a:pt x="1048102" y="3060746"/>
                  <a:pt x="1005067" y="3003195"/>
                  <a:pt x="959418" y="2948853"/>
                </a:cubicBezTo>
                <a:cubicBezTo>
                  <a:pt x="944128" y="2931040"/>
                  <a:pt x="928639" y="2914119"/>
                  <a:pt x="912797" y="2896659"/>
                </a:cubicBezTo>
                <a:close/>
                <a:moveTo>
                  <a:pt x="2363420" y="2871730"/>
                </a:moveTo>
                <a:lnTo>
                  <a:pt x="2360107" y="2915231"/>
                </a:lnTo>
                <a:cubicBezTo>
                  <a:pt x="2356940" y="2960178"/>
                  <a:pt x="2353568" y="3006017"/>
                  <a:pt x="2353099" y="3051540"/>
                </a:cubicBezTo>
                <a:cubicBezTo>
                  <a:pt x="2352858" y="3081589"/>
                  <a:pt x="2354064" y="3111470"/>
                  <a:pt x="2354925" y="3140814"/>
                </a:cubicBezTo>
                <a:cubicBezTo>
                  <a:pt x="2356138" y="3170696"/>
                  <a:pt x="2357347" y="3200579"/>
                  <a:pt x="2357104" y="3230628"/>
                </a:cubicBezTo>
                <a:cubicBezTo>
                  <a:pt x="2356269" y="3331557"/>
                  <a:pt x="2341112" y="3433224"/>
                  <a:pt x="2326221" y="3531652"/>
                </a:cubicBezTo>
                <a:cubicBezTo>
                  <a:pt x="2315466" y="3603683"/>
                  <a:pt x="2304846" y="3677150"/>
                  <a:pt x="2299836" y="3750864"/>
                </a:cubicBezTo>
                <a:cubicBezTo>
                  <a:pt x="2315186" y="3724954"/>
                  <a:pt x="2331840" y="3697443"/>
                  <a:pt x="2346877" y="3662531"/>
                </a:cubicBezTo>
                <a:cubicBezTo>
                  <a:pt x="2459154" y="3406015"/>
                  <a:pt x="2424454" y="3133900"/>
                  <a:pt x="2363420" y="2871730"/>
                </a:cubicBezTo>
                <a:close/>
                <a:moveTo>
                  <a:pt x="912921" y="2850596"/>
                </a:moveTo>
                <a:cubicBezTo>
                  <a:pt x="936881" y="2875897"/>
                  <a:pt x="961194" y="2901731"/>
                  <a:pt x="983846" y="2928627"/>
                </a:cubicBezTo>
                <a:cubicBezTo>
                  <a:pt x="1029846" y="2983517"/>
                  <a:pt x="1073228" y="3041610"/>
                  <a:pt x="1114669" y="3097880"/>
                </a:cubicBezTo>
                <a:cubicBezTo>
                  <a:pt x="1199144" y="3211700"/>
                  <a:pt x="1286398" y="3329876"/>
                  <a:pt x="1366183" y="3449753"/>
                </a:cubicBezTo>
                <a:cubicBezTo>
                  <a:pt x="1370543" y="3456162"/>
                  <a:pt x="1374903" y="3462572"/>
                  <a:pt x="1379263" y="3468981"/>
                </a:cubicBezTo>
                <a:cubicBezTo>
                  <a:pt x="1414114" y="3521040"/>
                  <a:pt x="1450010" y="3574725"/>
                  <a:pt x="1492446" y="3620389"/>
                </a:cubicBezTo>
                <a:cubicBezTo>
                  <a:pt x="1379640" y="3316219"/>
                  <a:pt x="1197433" y="3014288"/>
                  <a:pt x="912921" y="2850596"/>
                </a:cubicBezTo>
                <a:close/>
                <a:moveTo>
                  <a:pt x="2386551" y="2642862"/>
                </a:moveTo>
                <a:cubicBezTo>
                  <a:pt x="2394776" y="2644690"/>
                  <a:pt x="2401148" y="2649859"/>
                  <a:pt x="2403741" y="2659697"/>
                </a:cubicBezTo>
                <a:cubicBezTo>
                  <a:pt x="2468949" y="2907705"/>
                  <a:pt x="2536818" y="3164740"/>
                  <a:pt x="2499078" y="3423399"/>
                </a:cubicBezTo>
                <a:cubicBezTo>
                  <a:pt x="2484124" y="3524170"/>
                  <a:pt x="2447241" y="3605244"/>
                  <a:pt x="2413232" y="3700562"/>
                </a:cubicBezTo>
                <a:cubicBezTo>
                  <a:pt x="2350039" y="3880472"/>
                  <a:pt x="2357716" y="4002022"/>
                  <a:pt x="2428424" y="4178295"/>
                </a:cubicBezTo>
                <a:cubicBezTo>
                  <a:pt x="2600434" y="4289020"/>
                  <a:pt x="2768104" y="4406341"/>
                  <a:pt x="2927779" y="4531843"/>
                </a:cubicBezTo>
                <a:cubicBezTo>
                  <a:pt x="2760215" y="4223610"/>
                  <a:pt x="2637267" y="3926696"/>
                  <a:pt x="2758380" y="3561061"/>
                </a:cubicBezTo>
                <a:cubicBezTo>
                  <a:pt x="2765639" y="3539559"/>
                  <a:pt x="2835782" y="3509255"/>
                  <a:pt x="2846610" y="3538353"/>
                </a:cubicBezTo>
                <a:cubicBezTo>
                  <a:pt x="2941134" y="3779872"/>
                  <a:pt x="3029996" y="4023472"/>
                  <a:pt x="3106063" y="4271430"/>
                </a:cubicBezTo>
                <a:cubicBezTo>
                  <a:pt x="3150638" y="4415363"/>
                  <a:pt x="3185704" y="4549296"/>
                  <a:pt x="3116136" y="4688819"/>
                </a:cubicBezTo>
                <a:cubicBezTo>
                  <a:pt x="3218309" y="4776757"/>
                  <a:pt x="3317100" y="4869157"/>
                  <a:pt x="3412872" y="4966558"/>
                </a:cubicBezTo>
                <a:cubicBezTo>
                  <a:pt x="3381456" y="4499967"/>
                  <a:pt x="3566630" y="4066538"/>
                  <a:pt x="3763612" y="3645474"/>
                </a:cubicBezTo>
                <a:cubicBezTo>
                  <a:pt x="3774538" y="3622394"/>
                  <a:pt x="3852109" y="3598841"/>
                  <a:pt x="3850165" y="3638405"/>
                </a:cubicBezTo>
                <a:cubicBezTo>
                  <a:pt x="3828358" y="4125233"/>
                  <a:pt x="3904636" y="4676562"/>
                  <a:pt x="3515311" y="5051260"/>
                </a:cubicBezTo>
                <a:cubicBezTo>
                  <a:pt x="3511789" y="5054277"/>
                  <a:pt x="3506819" y="5057456"/>
                  <a:pt x="3501147" y="5059552"/>
                </a:cubicBezTo>
                <a:cubicBezTo>
                  <a:pt x="3601520" y="5167803"/>
                  <a:pt x="3698516" y="5280511"/>
                  <a:pt x="3790420" y="5401078"/>
                </a:cubicBezTo>
                <a:cubicBezTo>
                  <a:pt x="3946901" y="5606795"/>
                  <a:pt x="4090825" y="5822089"/>
                  <a:pt x="4221141" y="6045312"/>
                </a:cubicBezTo>
                <a:cubicBezTo>
                  <a:pt x="4260726" y="5923422"/>
                  <a:pt x="4276533" y="5789920"/>
                  <a:pt x="4326825" y="5681109"/>
                </a:cubicBezTo>
                <a:cubicBezTo>
                  <a:pt x="4326185" y="5677682"/>
                  <a:pt x="4325759" y="5673360"/>
                  <a:pt x="4325127" y="5669934"/>
                </a:cubicBezTo>
                <a:cubicBezTo>
                  <a:pt x="4319106" y="5671483"/>
                  <a:pt x="4312744" y="5672486"/>
                  <a:pt x="4309144" y="5671723"/>
                </a:cubicBezTo>
                <a:cubicBezTo>
                  <a:pt x="3975286" y="5608574"/>
                  <a:pt x="3989836" y="4983823"/>
                  <a:pt x="3974946" y="4736592"/>
                </a:cubicBezTo>
                <a:cubicBezTo>
                  <a:pt x="3973555" y="4713728"/>
                  <a:pt x="4046476" y="4687776"/>
                  <a:pt x="4060171" y="4704317"/>
                </a:cubicBezTo>
                <a:cubicBezTo>
                  <a:pt x="4248204" y="4928943"/>
                  <a:pt x="4331788" y="5187422"/>
                  <a:pt x="4383942" y="5463703"/>
                </a:cubicBezTo>
                <a:cubicBezTo>
                  <a:pt x="4445404" y="5353500"/>
                  <a:pt x="4548377" y="5250086"/>
                  <a:pt x="4654905" y="5156948"/>
                </a:cubicBezTo>
                <a:lnTo>
                  <a:pt x="4724400" y="5098975"/>
                </a:lnTo>
                <a:lnTo>
                  <a:pt x="4724400" y="5160063"/>
                </a:lnTo>
                <a:lnTo>
                  <a:pt x="4687505" y="5191181"/>
                </a:lnTo>
                <a:cubicBezTo>
                  <a:pt x="4588452" y="5282318"/>
                  <a:pt x="4497898" y="5385071"/>
                  <a:pt x="4451303" y="5491132"/>
                </a:cubicBezTo>
                <a:cubicBezTo>
                  <a:pt x="4493091" y="5426848"/>
                  <a:pt x="4544370" y="5370101"/>
                  <a:pt x="4599954" y="5317498"/>
                </a:cubicBezTo>
                <a:lnTo>
                  <a:pt x="4724400" y="5211392"/>
                </a:lnTo>
                <a:lnTo>
                  <a:pt x="4724400" y="5251559"/>
                </a:lnTo>
                <a:lnTo>
                  <a:pt x="4619898" y="5340764"/>
                </a:lnTo>
                <a:cubicBezTo>
                  <a:pt x="4564729" y="5393102"/>
                  <a:pt x="4514142" y="5449408"/>
                  <a:pt x="4473735" y="5512809"/>
                </a:cubicBezTo>
                <a:cubicBezTo>
                  <a:pt x="4457482" y="5538523"/>
                  <a:pt x="4443385" y="5565169"/>
                  <a:pt x="4430539" y="5592553"/>
                </a:cubicBezTo>
                <a:cubicBezTo>
                  <a:pt x="4478314" y="5558922"/>
                  <a:pt x="4525254" y="5522778"/>
                  <a:pt x="4569759" y="5482816"/>
                </a:cubicBezTo>
                <a:lnTo>
                  <a:pt x="4724400" y="5330891"/>
                </a:lnTo>
                <a:lnTo>
                  <a:pt x="4724400" y="5402912"/>
                </a:lnTo>
                <a:lnTo>
                  <a:pt x="4586888" y="5533939"/>
                </a:lnTo>
                <a:cubicBezTo>
                  <a:pt x="4539970" y="5576210"/>
                  <a:pt x="4452025" y="5622495"/>
                  <a:pt x="4413377" y="5674040"/>
                </a:cubicBezTo>
                <a:cubicBezTo>
                  <a:pt x="4412828" y="5674391"/>
                  <a:pt x="4412623" y="5675288"/>
                  <a:pt x="4412066" y="5675644"/>
                </a:cubicBezTo>
                <a:cubicBezTo>
                  <a:pt x="4409999" y="5678494"/>
                  <a:pt x="4407586" y="5680803"/>
                  <a:pt x="4406074" y="5683306"/>
                </a:cubicBezTo>
                <a:cubicBezTo>
                  <a:pt x="4338963" y="5791374"/>
                  <a:pt x="4334247" y="5992131"/>
                  <a:pt x="4271008" y="6118417"/>
                </a:cubicBezTo>
                <a:cubicBezTo>
                  <a:pt x="4270042" y="6120562"/>
                  <a:pt x="4267634" y="6122876"/>
                  <a:pt x="4265220" y="6125184"/>
                </a:cubicBezTo>
                <a:cubicBezTo>
                  <a:pt x="4388620" y="6344593"/>
                  <a:pt x="4497559" y="6571523"/>
                  <a:pt x="4590463" y="6805045"/>
                </a:cubicBezTo>
                <a:lnTo>
                  <a:pt x="4610122" y="6857999"/>
                </a:lnTo>
                <a:lnTo>
                  <a:pt x="4513231" y="6857999"/>
                </a:lnTo>
                <a:lnTo>
                  <a:pt x="4374770" y="6532596"/>
                </a:lnTo>
                <a:lnTo>
                  <a:pt x="4339518" y="6461642"/>
                </a:lnTo>
                <a:cubicBezTo>
                  <a:pt x="4208274" y="6190726"/>
                  <a:pt x="4055763" y="5930353"/>
                  <a:pt x="3884810" y="5682534"/>
                </a:cubicBezTo>
                <a:cubicBezTo>
                  <a:pt x="3881554" y="5682314"/>
                  <a:pt x="3878648" y="5682642"/>
                  <a:pt x="3876498" y="5681717"/>
                </a:cubicBezTo>
                <a:cubicBezTo>
                  <a:pt x="3679284" y="5607050"/>
                  <a:pt x="3473354" y="5574737"/>
                  <a:pt x="3263209" y="5585749"/>
                </a:cubicBezTo>
                <a:cubicBezTo>
                  <a:pt x="3258445" y="5588034"/>
                  <a:pt x="3252566" y="5591021"/>
                  <a:pt x="3245450" y="5593271"/>
                </a:cubicBezTo>
                <a:cubicBezTo>
                  <a:pt x="2832970" y="5732161"/>
                  <a:pt x="2378174" y="5640588"/>
                  <a:pt x="1952592" y="5692050"/>
                </a:cubicBezTo>
                <a:cubicBezTo>
                  <a:pt x="1937512" y="5694029"/>
                  <a:pt x="1912708" y="5686903"/>
                  <a:pt x="1936466" y="5671708"/>
                </a:cubicBezTo>
                <a:cubicBezTo>
                  <a:pt x="2343705" y="5415077"/>
                  <a:pt x="2802129" y="5333413"/>
                  <a:pt x="3244709" y="5538562"/>
                </a:cubicBezTo>
                <a:cubicBezTo>
                  <a:pt x="3441959" y="5522006"/>
                  <a:pt x="3636288" y="5541041"/>
                  <a:pt x="3823886" y="5595804"/>
                </a:cubicBezTo>
                <a:cubicBezTo>
                  <a:pt x="3786337" y="5543176"/>
                  <a:pt x="3748232" y="5490905"/>
                  <a:pt x="3709024" y="5439340"/>
                </a:cubicBezTo>
                <a:cubicBezTo>
                  <a:pt x="3551844" y="5232532"/>
                  <a:pt x="3380544" y="5046247"/>
                  <a:pt x="3198362" y="4874588"/>
                </a:cubicBezTo>
                <a:cubicBezTo>
                  <a:pt x="3191800" y="4876493"/>
                  <a:pt x="3185778" y="4878043"/>
                  <a:pt x="3179417" y="4879047"/>
                </a:cubicBezTo>
                <a:cubicBezTo>
                  <a:pt x="3002241" y="4937947"/>
                  <a:pt x="2827252" y="4989315"/>
                  <a:pt x="2639496" y="4989072"/>
                </a:cubicBezTo>
                <a:cubicBezTo>
                  <a:pt x="2416792" y="4988955"/>
                  <a:pt x="2191177" y="4947776"/>
                  <a:pt x="1972353" y="4909921"/>
                </a:cubicBezTo>
                <a:cubicBezTo>
                  <a:pt x="1940984" y="4904693"/>
                  <a:pt x="1996456" y="4874580"/>
                  <a:pt x="2002679" y="4872131"/>
                </a:cubicBezTo>
                <a:cubicBezTo>
                  <a:pt x="2309478" y="4772480"/>
                  <a:pt x="2760385" y="4680296"/>
                  <a:pt x="3097424" y="4781269"/>
                </a:cubicBezTo>
                <a:cubicBezTo>
                  <a:pt x="2895349" y="4601638"/>
                  <a:pt x="2680528" y="4438593"/>
                  <a:pt x="2454890" y="4287833"/>
                </a:cubicBezTo>
                <a:cubicBezTo>
                  <a:pt x="2454338" y="4288186"/>
                  <a:pt x="2453432" y="4287993"/>
                  <a:pt x="2452881" y="4288346"/>
                </a:cubicBezTo>
                <a:cubicBezTo>
                  <a:pt x="2451433" y="4288508"/>
                  <a:pt x="2449426" y="4289026"/>
                  <a:pt x="2448527" y="4288836"/>
                </a:cubicBezTo>
                <a:cubicBezTo>
                  <a:pt x="2435306" y="4288860"/>
                  <a:pt x="2328295" y="4364971"/>
                  <a:pt x="2323525" y="4367248"/>
                </a:cubicBezTo>
                <a:cubicBezTo>
                  <a:pt x="2239575" y="4406384"/>
                  <a:pt x="2150175" y="4432133"/>
                  <a:pt x="2060764" y="4451767"/>
                </a:cubicBezTo>
                <a:cubicBezTo>
                  <a:pt x="1760632" y="4518029"/>
                  <a:pt x="1460022" y="4526349"/>
                  <a:pt x="1162250" y="4613329"/>
                </a:cubicBezTo>
                <a:cubicBezTo>
                  <a:pt x="1141991" y="4619390"/>
                  <a:pt x="1086625" y="4618011"/>
                  <a:pt x="1132639" y="4596243"/>
                </a:cubicBezTo>
                <a:cubicBezTo>
                  <a:pt x="1461250" y="4438196"/>
                  <a:pt x="1900100" y="4136057"/>
                  <a:pt x="2293970" y="4182283"/>
                </a:cubicBezTo>
                <a:cubicBezTo>
                  <a:pt x="2166077" y="4101602"/>
                  <a:pt x="2034669" y="4023929"/>
                  <a:pt x="1900637" y="3949470"/>
                </a:cubicBezTo>
                <a:cubicBezTo>
                  <a:pt x="1896077" y="3950852"/>
                  <a:pt x="1891168" y="3951697"/>
                  <a:pt x="1887014" y="3951288"/>
                </a:cubicBezTo>
                <a:cubicBezTo>
                  <a:pt x="1578066" y="4112095"/>
                  <a:pt x="1243908" y="4184792"/>
                  <a:pt x="896751" y="4159267"/>
                </a:cubicBezTo>
                <a:cubicBezTo>
                  <a:pt x="855005" y="4156073"/>
                  <a:pt x="905428" y="4125362"/>
                  <a:pt x="918967" y="4119760"/>
                </a:cubicBezTo>
                <a:cubicBezTo>
                  <a:pt x="1194342" y="4017222"/>
                  <a:pt x="1471034" y="3857115"/>
                  <a:pt x="1764113" y="3873539"/>
                </a:cubicBezTo>
                <a:cubicBezTo>
                  <a:pt x="1695196" y="3836374"/>
                  <a:pt x="1625724" y="3799562"/>
                  <a:pt x="1555701" y="3763109"/>
                </a:cubicBezTo>
                <a:cubicBezTo>
                  <a:pt x="1550645" y="3762512"/>
                  <a:pt x="1546699" y="3761207"/>
                  <a:pt x="1542956" y="3758998"/>
                </a:cubicBezTo>
                <a:cubicBezTo>
                  <a:pt x="1350426" y="3719652"/>
                  <a:pt x="1247288" y="3571783"/>
                  <a:pt x="1136724" y="3417171"/>
                </a:cubicBezTo>
                <a:cubicBezTo>
                  <a:pt x="993337" y="3216099"/>
                  <a:pt x="846020" y="2999153"/>
                  <a:pt x="750977" y="2770227"/>
                </a:cubicBezTo>
                <a:cubicBezTo>
                  <a:pt x="747611" y="2762227"/>
                  <a:pt x="749771" y="2755481"/>
                  <a:pt x="755174" y="2749954"/>
                </a:cubicBezTo>
                <a:cubicBezTo>
                  <a:pt x="771390" y="2733370"/>
                  <a:pt x="816824" y="2727735"/>
                  <a:pt x="830023" y="2731935"/>
                </a:cubicBezTo>
                <a:cubicBezTo>
                  <a:pt x="1258787" y="2883841"/>
                  <a:pt x="1497280" y="3311498"/>
                  <a:pt x="1623018" y="3716225"/>
                </a:cubicBezTo>
                <a:cubicBezTo>
                  <a:pt x="1853470" y="3835548"/>
                  <a:pt x="2078531" y="3959850"/>
                  <a:pt x="2294841" y="4093587"/>
                </a:cubicBezTo>
                <a:cubicBezTo>
                  <a:pt x="2272291" y="4035197"/>
                  <a:pt x="2253055" y="3974696"/>
                  <a:pt x="2250226" y="3916719"/>
                </a:cubicBezTo>
                <a:cubicBezTo>
                  <a:pt x="2248779" y="3916883"/>
                  <a:pt x="2246771" y="3917401"/>
                  <a:pt x="2245523" y="3916663"/>
                </a:cubicBezTo>
                <a:cubicBezTo>
                  <a:pt x="1951808" y="3876118"/>
                  <a:pt x="1808968" y="3571232"/>
                  <a:pt x="1707994" y="3326950"/>
                </a:cubicBezTo>
                <a:cubicBezTo>
                  <a:pt x="1694877" y="3295477"/>
                  <a:pt x="1766980" y="3273123"/>
                  <a:pt x="1786341" y="3287566"/>
                </a:cubicBezTo>
                <a:cubicBezTo>
                  <a:pt x="1929395" y="3390749"/>
                  <a:pt x="2051663" y="3506453"/>
                  <a:pt x="2158071" y="3639960"/>
                </a:cubicBezTo>
                <a:cubicBezTo>
                  <a:pt x="2154892" y="3540061"/>
                  <a:pt x="2170197" y="3439839"/>
                  <a:pt x="2189281" y="3333361"/>
                </a:cubicBezTo>
                <a:cubicBezTo>
                  <a:pt x="2229372" y="3116116"/>
                  <a:pt x="2246120" y="2891570"/>
                  <a:pt x="2314466" y="2680771"/>
                </a:cubicBezTo>
                <a:cubicBezTo>
                  <a:pt x="2320529" y="2661952"/>
                  <a:pt x="2361878" y="2637374"/>
                  <a:pt x="2386551" y="2642862"/>
                </a:cubicBezTo>
                <a:close/>
                <a:moveTo>
                  <a:pt x="3646699" y="2390555"/>
                </a:moveTo>
                <a:lnTo>
                  <a:pt x="3645773" y="2392739"/>
                </a:lnTo>
                <a:lnTo>
                  <a:pt x="3649597" y="2394358"/>
                </a:lnTo>
                <a:cubicBezTo>
                  <a:pt x="3648733" y="2393349"/>
                  <a:pt x="3647874" y="2392343"/>
                  <a:pt x="3646699" y="2390555"/>
                </a:cubicBezTo>
                <a:close/>
                <a:moveTo>
                  <a:pt x="3038676" y="2118977"/>
                </a:moveTo>
                <a:cubicBezTo>
                  <a:pt x="3042950" y="2257918"/>
                  <a:pt x="3002907" y="2393544"/>
                  <a:pt x="2963942" y="2525128"/>
                </a:cubicBezTo>
                <a:cubicBezTo>
                  <a:pt x="2949902" y="2571972"/>
                  <a:pt x="2935948" y="2620144"/>
                  <a:pt x="2923775" y="2667145"/>
                </a:cubicBezTo>
                <a:cubicBezTo>
                  <a:pt x="2909690" y="2721696"/>
                  <a:pt x="2898881" y="2777642"/>
                  <a:pt x="2887447" y="2832031"/>
                </a:cubicBezTo>
                <a:lnTo>
                  <a:pt x="2868480" y="2927011"/>
                </a:lnTo>
                <a:cubicBezTo>
                  <a:pt x="2882036" y="2893472"/>
                  <a:pt x="2900043" y="2846374"/>
                  <a:pt x="2921794" y="2782834"/>
                </a:cubicBezTo>
                <a:cubicBezTo>
                  <a:pt x="2980827" y="2611467"/>
                  <a:pt x="3079367" y="2325483"/>
                  <a:pt x="3038676" y="2118977"/>
                </a:cubicBezTo>
                <a:close/>
                <a:moveTo>
                  <a:pt x="4070579" y="2090376"/>
                </a:moveTo>
                <a:cubicBezTo>
                  <a:pt x="4084637" y="2136248"/>
                  <a:pt x="4098150" y="2181883"/>
                  <a:pt x="4109879" y="2228695"/>
                </a:cubicBezTo>
                <a:lnTo>
                  <a:pt x="4119154" y="2266098"/>
                </a:lnTo>
                <a:cubicBezTo>
                  <a:pt x="4126056" y="2295423"/>
                  <a:pt x="4133187" y="2324193"/>
                  <a:pt x="4141411" y="2353427"/>
                </a:cubicBezTo>
                <a:cubicBezTo>
                  <a:pt x="4176749" y="2475257"/>
                  <a:pt x="4236423" y="2591295"/>
                  <a:pt x="4293979" y="2703223"/>
                </a:cubicBezTo>
                <a:cubicBezTo>
                  <a:pt x="4334570" y="2782214"/>
                  <a:pt x="4376344" y="2862994"/>
                  <a:pt x="4410111" y="2947465"/>
                </a:cubicBezTo>
                <a:cubicBezTo>
                  <a:pt x="4347417" y="2640863"/>
                  <a:pt x="4257356" y="2342636"/>
                  <a:pt x="4070579" y="2090376"/>
                </a:cubicBezTo>
                <a:close/>
                <a:moveTo>
                  <a:pt x="4020821" y="2034549"/>
                </a:moveTo>
                <a:cubicBezTo>
                  <a:pt x="3991634" y="2371132"/>
                  <a:pt x="4184325" y="2658088"/>
                  <a:pt x="4372756" y="2932293"/>
                </a:cubicBezTo>
                <a:cubicBezTo>
                  <a:pt x="4341528" y="2858555"/>
                  <a:pt x="4305088" y="2786473"/>
                  <a:pt x="4268731" y="2715710"/>
                </a:cubicBezTo>
                <a:cubicBezTo>
                  <a:pt x="4210547" y="2602235"/>
                  <a:pt x="4150011" y="2485181"/>
                  <a:pt x="4113960" y="2360474"/>
                </a:cubicBezTo>
                <a:cubicBezTo>
                  <a:pt x="4105734" y="2331239"/>
                  <a:pt x="4098289" y="2301693"/>
                  <a:pt x="4090842" y="2272139"/>
                </a:cubicBezTo>
                <a:lnTo>
                  <a:pt x="4081569" y="2234734"/>
                </a:lnTo>
                <a:cubicBezTo>
                  <a:pt x="4064530" y="2167007"/>
                  <a:pt x="4043843" y="2100302"/>
                  <a:pt x="4020821" y="2034549"/>
                </a:cubicBezTo>
                <a:close/>
                <a:moveTo>
                  <a:pt x="3001316" y="2032338"/>
                </a:moveTo>
                <a:cubicBezTo>
                  <a:pt x="2982933" y="2081859"/>
                  <a:pt x="2966493" y="2132840"/>
                  <a:pt x="2953880" y="2185446"/>
                </a:cubicBezTo>
                <a:cubicBezTo>
                  <a:pt x="2921068" y="2317695"/>
                  <a:pt x="2906505" y="2457032"/>
                  <a:pt x="2883664" y="2591574"/>
                </a:cubicBezTo>
                <a:cubicBezTo>
                  <a:pt x="2864755" y="2700098"/>
                  <a:pt x="2813661" y="2959166"/>
                  <a:pt x="2826885" y="2991809"/>
                </a:cubicBezTo>
                <a:lnTo>
                  <a:pt x="2860250" y="2826310"/>
                </a:lnTo>
                <a:cubicBezTo>
                  <a:pt x="2871141" y="2771690"/>
                  <a:pt x="2882731" y="2715434"/>
                  <a:pt x="2896499" y="2660098"/>
                </a:cubicBezTo>
                <a:cubicBezTo>
                  <a:pt x="2908585" y="2611783"/>
                  <a:pt x="2923082" y="2563843"/>
                  <a:pt x="2937125" y="2516991"/>
                </a:cubicBezTo>
                <a:cubicBezTo>
                  <a:pt x="2975863" y="2385961"/>
                  <a:pt x="3015900" y="2250332"/>
                  <a:pt x="3010471" y="2114122"/>
                </a:cubicBezTo>
                <a:cubicBezTo>
                  <a:pt x="3009267" y="2086568"/>
                  <a:pt x="3005955" y="2059413"/>
                  <a:pt x="3001316" y="2032338"/>
                </a:cubicBezTo>
                <a:close/>
                <a:moveTo>
                  <a:pt x="3105532" y="1991479"/>
                </a:moveTo>
                <a:cubicBezTo>
                  <a:pt x="3254427" y="2144650"/>
                  <a:pt x="3409943" y="2280670"/>
                  <a:pt x="3599280" y="2371770"/>
                </a:cubicBezTo>
                <a:cubicBezTo>
                  <a:pt x="3463064" y="2234271"/>
                  <a:pt x="3300266" y="2088089"/>
                  <a:pt x="3105532" y="1991479"/>
                </a:cubicBezTo>
                <a:close/>
                <a:moveTo>
                  <a:pt x="3111169" y="1962963"/>
                </a:moveTo>
                <a:cubicBezTo>
                  <a:pt x="3306049" y="2057701"/>
                  <a:pt x="3468685" y="2201237"/>
                  <a:pt x="3606223" y="2338658"/>
                </a:cubicBezTo>
                <a:cubicBezTo>
                  <a:pt x="3470641" y="2169232"/>
                  <a:pt x="3285027" y="1968969"/>
                  <a:pt x="3111169" y="1962963"/>
                </a:cubicBezTo>
                <a:close/>
                <a:moveTo>
                  <a:pt x="2050698" y="1338235"/>
                </a:moveTo>
                <a:cubicBezTo>
                  <a:pt x="2064377" y="1651120"/>
                  <a:pt x="2209927" y="1999242"/>
                  <a:pt x="2370409" y="2272553"/>
                </a:cubicBezTo>
                <a:cubicBezTo>
                  <a:pt x="2357712" y="2235634"/>
                  <a:pt x="2347580" y="2197225"/>
                  <a:pt x="2338306" y="2159819"/>
                </a:cubicBezTo>
                <a:lnTo>
                  <a:pt x="2334023" y="2142555"/>
                </a:lnTo>
                <a:cubicBezTo>
                  <a:pt x="2289026" y="1964482"/>
                  <a:pt x="2230790" y="1787247"/>
                  <a:pt x="2161071" y="1617375"/>
                </a:cubicBezTo>
                <a:cubicBezTo>
                  <a:pt x="2150764" y="1593060"/>
                  <a:pt x="2141003" y="1568967"/>
                  <a:pt x="2130699" y="1544643"/>
                </a:cubicBezTo>
                <a:cubicBezTo>
                  <a:pt x="2102533" y="1477354"/>
                  <a:pt x="2073739" y="1408510"/>
                  <a:pt x="2050698" y="1338235"/>
                </a:cubicBezTo>
                <a:close/>
                <a:moveTo>
                  <a:pt x="2060478" y="1278636"/>
                </a:moveTo>
                <a:cubicBezTo>
                  <a:pt x="2085382" y="1365794"/>
                  <a:pt x="2121337" y="1451189"/>
                  <a:pt x="2156346" y="1534260"/>
                </a:cubicBezTo>
                <a:lnTo>
                  <a:pt x="2187258" y="1607218"/>
                </a:lnTo>
                <a:cubicBezTo>
                  <a:pt x="2256583" y="1774989"/>
                  <a:pt x="2314102" y="1949347"/>
                  <a:pt x="2358704" y="2125320"/>
                </a:cubicBezTo>
                <a:cubicBezTo>
                  <a:pt x="2326696" y="1963695"/>
                  <a:pt x="2286060" y="1804203"/>
                  <a:pt x="2233598" y="1646797"/>
                </a:cubicBezTo>
                <a:cubicBezTo>
                  <a:pt x="2188082" y="1511000"/>
                  <a:pt x="2118450" y="1397178"/>
                  <a:pt x="2060478" y="1278636"/>
                </a:cubicBezTo>
                <a:close/>
                <a:moveTo>
                  <a:pt x="1974152" y="1245311"/>
                </a:moveTo>
                <a:cubicBezTo>
                  <a:pt x="1899849" y="1271794"/>
                  <a:pt x="1845607" y="1329954"/>
                  <a:pt x="1811379" y="1406236"/>
                </a:cubicBezTo>
                <a:cubicBezTo>
                  <a:pt x="1793417" y="1445630"/>
                  <a:pt x="1774985" y="1502850"/>
                  <a:pt x="1767940" y="1546869"/>
                </a:cubicBezTo>
                <a:cubicBezTo>
                  <a:pt x="1756267" y="1618535"/>
                  <a:pt x="1762401" y="1614698"/>
                  <a:pt x="1796474" y="1557016"/>
                </a:cubicBezTo>
                <a:cubicBezTo>
                  <a:pt x="1857987" y="1454296"/>
                  <a:pt x="1917005" y="1349880"/>
                  <a:pt x="1974152" y="1245311"/>
                </a:cubicBezTo>
                <a:close/>
                <a:moveTo>
                  <a:pt x="4681531" y="959050"/>
                </a:moveTo>
                <a:cubicBezTo>
                  <a:pt x="4667665" y="975072"/>
                  <a:pt x="4653801" y="991089"/>
                  <a:pt x="4638064" y="1006960"/>
                </a:cubicBezTo>
                <a:cubicBezTo>
                  <a:pt x="4572574" y="1071943"/>
                  <a:pt x="4498932" y="1125748"/>
                  <a:pt x="4415502" y="1184424"/>
                </a:cubicBezTo>
                <a:cubicBezTo>
                  <a:pt x="4354739" y="1227583"/>
                  <a:pt x="4278681" y="1281016"/>
                  <a:pt x="4197574" y="1317493"/>
                </a:cubicBezTo>
                <a:cubicBezTo>
                  <a:pt x="4173020" y="1328342"/>
                  <a:pt x="4148153" y="1338416"/>
                  <a:pt x="4122737" y="1348256"/>
                </a:cubicBezTo>
                <a:cubicBezTo>
                  <a:pt x="4088783" y="1361567"/>
                  <a:pt x="4056139" y="1374791"/>
                  <a:pt x="4024988" y="1390573"/>
                </a:cubicBezTo>
                <a:cubicBezTo>
                  <a:pt x="4165369" y="1358579"/>
                  <a:pt x="4302892" y="1298342"/>
                  <a:pt x="4421265" y="1220988"/>
                </a:cubicBezTo>
                <a:cubicBezTo>
                  <a:pt x="4516666" y="1158366"/>
                  <a:pt x="4617535" y="1064584"/>
                  <a:pt x="4681531" y="959050"/>
                </a:cubicBezTo>
                <a:close/>
                <a:moveTo>
                  <a:pt x="4722484" y="854709"/>
                </a:moveTo>
                <a:cubicBezTo>
                  <a:pt x="4713724" y="863235"/>
                  <a:pt x="4704652" y="870980"/>
                  <a:pt x="4695347" y="879275"/>
                </a:cubicBezTo>
                <a:cubicBezTo>
                  <a:pt x="4560726" y="998039"/>
                  <a:pt x="4415771" y="1121443"/>
                  <a:pt x="4253878" y="1216434"/>
                </a:cubicBezTo>
                <a:lnTo>
                  <a:pt x="4213112" y="1239730"/>
                </a:lnTo>
                <a:cubicBezTo>
                  <a:pt x="4152620" y="1274640"/>
                  <a:pt x="4090577" y="1310180"/>
                  <a:pt x="4037747" y="1352837"/>
                </a:cubicBezTo>
                <a:cubicBezTo>
                  <a:pt x="4062533" y="1341442"/>
                  <a:pt x="4087944" y="1331600"/>
                  <a:pt x="4113362" y="1321759"/>
                </a:cubicBezTo>
                <a:cubicBezTo>
                  <a:pt x="4137990" y="1312227"/>
                  <a:pt x="4162627" y="1302697"/>
                  <a:pt x="4186634" y="1291618"/>
                </a:cubicBezTo>
                <a:cubicBezTo>
                  <a:pt x="4265418" y="1256083"/>
                  <a:pt x="4339921" y="1203284"/>
                  <a:pt x="4399674" y="1160983"/>
                </a:cubicBezTo>
                <a:cubicBezTo>
                  <a:pt x="4481551" y="1102940"/>
                  <a:pt x="4554724" y="1050225"/>
                  <a:pt x="4618435" y="986418"/>
                </a:cubicBezTo>
                <a:cubicBezTo>
                  <a:pt x="4660678" y="944429"/>
                  <a:pt x="4695591" y="899980"/>
                  <a:pt x="4722484" y="854709"/>
                </a:cubicBezTo>
                <a:close/>
                <a:moveTo>
                  <a:pt x="1456504" y="777000"/>
                </a:moveTo>
                <a:cubicBezTo>
                  <a:pt x="1456064" y="782606"/>
                  <a:pt x="1455073" y="787979"/>
                  <a:pt x="1454399" y="794136"/>
                </a:cubicBezTo>
                <a:cubicBezTo>
                  <a:pt x="1451982" y="810498"/>
                  <a:pt x="1450340" y="826538"/>
                  <a:pt x="1448466" y="843129"/>
                </a:cubicBezTo>
                <a:cubicBezTo>
                  <a:pt x="1443098" y="896870"/>
                  <a:pt x="1442326" y="951907"/>
                  <a:pt x="1442252" y="1005313"/>
                </a:cubicBezTo>
                <a:cubicBezTo>
                  <a:pt x="1440336" y="1206014"/>
                  <a:pt x="1438833" y="1413328"/>
                  <a:pt x="1469382" y="1614896"/>
                </a:cubicBezTo>
                <a:lnTo>
                  <a:pt x="1472106" y="1632791"/>
                </a:lnTo>
                <a:lnTo>
                  <a:pt x="1479091" y="1680170"/>
                </a:lnTo>
                <a:cubicBezTo>
                  <a:pt x="1479741" y="1669501"/>
                  <a:pt x="1479617" y="1659149"/>
                  <a:pt x="1480043" y="1649028"/>
                </a:cubicBezTo>
                <a:cubicBezTo>
                  <a:pt x="1483046" y="1394060"/>
                  <a:pt x="1486555" y="1130296"/>
                  <a:pt x="1464087" y="871628"/>
                </a:cubicBezTo>
                <a:lnTo>
                  <a:pt x="1462204" y="850229"/>
                </a:lnTo>
                <a:cubicBezTo>
                  <a:pt x="1460150" y="826182"/>
                  <a:pt x="1458096" y="802134"/>
                  <a:pt x="1456504" y="777000"/>
                </a:cubicBezTo>
                <a:close/>
                <a:moveTo>
                  <a:pt x="1483619" y="764662"/>
                </a:moveTo>
                <a:cubicBezTo>
                  <a:pt x="1484834" y="792211"/>
                  <a:pt x="1487677" y="820458"/>
                  <a:pt x="1489670" y="847698"/>
                </a:cubicBezTo>
                <a:lnTo>
                  <a:pt x="1491553" y="869097"/>
                </a:lnTo>
                <a:cubicBezTo>
                  <a:pt x="1513754" y="1119277"/>
                  <a:pt x="1511208" y="1373147"/>
                  <a:pt x="1508481" y="1619865"/>
                </a:cubicBezTo>
                <a:cubicBezTo>
                  <a:pt x="1576046" y="1335574"/>
                  <a:pt x="1567527" y="1045475"/>
                  <a:pt x="1483619" y="764662"/>
                </a:cubicBezTo>
                <a:close/>
                <a:moveTo>
                  <a:pt x="1430481" y="630137"/>
                </a:moveTo>
                <a:cubicBezTo>
                  <a:pt x="1267590" y="940376"/>
                  <a:pt x="1333252" y="1302315"/>
                  <a:pt x="1442495" y="1626691"/>
                </a:cubicBezTo>
                <a:lnTo>
                  <a:pt x="1441222" y="1619067"/>
                </a:lnTo>
                <a:cubicBezTo>
                  <a:pt x="1410273" y="1415398"/>
                  <a:pt x="1411692" y="1206762"/>
                  <a:pt x="1414069" y="1004967"/>
                </a:cubicBezTo>
                <a:cubicBezTo>
                  <a:pt x="1414375" y="951016"/>
                  <a:pt x="1414834" y="895204"/>
                  <a:pt x="1420665" y="840369"/>
                </a:cubicBezTo>
                <a:cubicBezTo>
                  <a:pt x="1422537" y="823783"/>
                  <a:pt x="1424411" y="807192"/>
                  <a:pt x="1426829" y="790831"/>
                </a:cubicBezTo>
                <a:cubicBezTo>
                  <a:pt x="1433522" y="737010"/>
                  <a:pt x="1440125" y="681866"/>
                  <a:pt x="1430481" y="630137"/>
                </a:cubicBezTo>
                <a:close/>
                <a:moveTo>
                  <a:pt x="4023796" y="623931"/>
                </a:moveTo>
                <a:cubicBezTo>
                  <a:pt x="3998086" y="637515"/>
                  <a:pt x="3972609" y="650546"/>
                  <a:pt x="3945729" y="662344"/>
                </a:cubicBezTo>
                <a:cubicBezTo>
                  <a:pt x="3801060" y="727282"/>
                  <a:pt x="3645502" y="758642"/>
                  <a:pt x="3498947" y="818916"/>
                </a:cubicBezTo>
                <a:cubicBezTo>
                  <a:pt x="3325974" y="889896"/>
                  <a:pt x="3184420" y="1008307"/>
                  <a:pt x="3031283" y="1111507"/>
                </a:cubicBezTo>
                <a:cubicBezTo>
                  <a:pt x="3091555" y="1098395"/>
                  <a:pt x="3148558" y="1067158"/>
                  <a:pt x="3203692" y="1035777"/>
                </a:cubicBezTo>
                <a:lnTo>
                  <a:pt x="3218294" y="1027151"/>
                </a:lnTo>
                <a:cubicBezTo>
                  <a:pt x="3353948" y="950027"/>
                  <a:pt x="3497672" y="882756"/>
                  <a:pt x="3636737" y="817377"/>
                </a:cubicBezTo>
                <a:cubicBezTo>
                  <a:pt x="3765775" y="757414"/>
                  <a:pt x="3897289" y="694633"/>
                  <a:pt x="4023796" y="623931"/>
                </a:cubicBezTo>
                <a:close/>
                <a:moveTo>
                  <a:pt x="3311704" y="584486"/>
                </a:moveTo>
                <a:cubicBezTo>
                  <a:pt x="3272983" y="648568"/>
                  <a:pt x="3231536" y="711502"/>
                  <a:pt x="3190778" y="772788"/>
                </a:cubicBezTo>
                <a:cubicBezTo>
                  <a:pt x="3126979" y="868744"/>
                  <a:pt x="3062020" y="967431"/>
                  <a:pt x="3007981" y="1070739"/>
                </a:cubicBezTo>
                <a:cubicBezTo>
                  <a:pt x="3110594" y="966751"/>
                  <a:pt x="3204922" y="819977"/>
                  <a:pt x="3267578" y="693281"/>
                </a:cubicBezTo>
                <a:close/>
                <a:moveTo>
                  <a:pt x="2664888" y="518596"/>
                </a:moveTo>
                <a:cubicBezTo>
                  <a:pt x="2580256" y="532980"/>
                  <a:pt x="2495702" y="548687"/>
                  <a:pt x="2411865" y="567273"/>
                </a:cubicBezTo>
                <a:cubicBezTo>
                  <a:pt x="2215416" y="611580"/>
                  <a:pt x="2055895" y="697916"/>
                  <a:pt x="1896643" y="809468"/>
                </a:cubicBezTo>
                <a:cubicBezTo>
                  <a:pt x="1897193" y="809701"/>
                  <a:pt x="1897736" y="809931"/>
                  <a:pt x="1899055" y="809848"/>
                </a:cubicBezTo>
                <a:cubicBezTo>
                  <a:pt x="2091065" y="728900"/>
                  <a:pt x="2275399" y="656935"/>
                  <a:pt x="2446633" y="596159"/>
                </a:cubicBezTo>
                <a:close/>
                <a:moveTo>
                  <a:pt x="2796924" y="501747"/>
                </a:moveTo>
                <a:lnTo>
                  <a:pt x="2455237" y="622979"/>
                </a:lnTo>
                <a:cubicBezTo>
                  <a:pt x="2296206" y="679263"/>
                  <a:pt x="2126634" y="745243"/>
                  <a:pt x="1949308" y="818889"/>
                </a:cubicBezTo>
                <a:cubicBezTo>
                  <a:pt x="1950089" y="818579"/>
                  <a:pt x="1950089" y="818579"/>
                  <a:pt x="1950634" y="818810"/>
                </a:cubicBezTo>
                <a:cubicBezTo>
                  <a:pt x="2249794" y="764555"/>
                  <a:pt x="2535304" y="633058"/>
                  <a:pt x="2796924" y="501747"/>
                </a:cubicBezTo>
                <a:close/>
                <a:moveTo>
                  <a:pt x="3335099" y="488163"/>
                </a:moveTo>
                <a:lnTo>
                  <a:pt x="3151139" y="734118"/>
                </a:lnTo>
                <a:lnTo>
                  <a:pt x="3136980" y="753877"/>
                </a:lnTo>
                <a:cubicBezTo>
                  <a:pt x="3108114" y="793161"/>
                  <a:pt x="3082736" y="828772"/>
                  <a:pt x="3062043" y="867004"/>
                </a:cubicBezTo>
                <a:cubicBezTo>
                  <a:pt x="3033701" y="918746"/>
                  <a:pt x="3011684" y="973805"/>
                  <a:pt x="2994594" y="1035452"/>
                </a:cubicBezTo>
                <a:cubicBezTo>
                  <a:pt x="3046947" y="939156"/>
                  <a:pt x="3107576" y="847655"/>
                  <a:pt x="3167517" y="757788"/>
                </a:cubicBezTo>
                <a:cubicBezTo>
                  <a:pt x="3225200" y="670189"/>
                  <a:pt x="3284135" y="581180"/>
                  <a:pt x="3335099" y="488163"/>
                </a:cubicBezTo>
                <a:close/>
                <a:moveTo>
                  <a:pt x="2891507" y="485136"/>
                </a:moveTo>
                <a:cubicBezTo>
                  <a:pt x="2633092" y="616512"/>
                  <a:pt x="2348081" y="755947"/>
                  <a:pt x="2047508" y="825701"/>
                </a:cubicBezTo>
                <a:cubicBezTo>
                  <a:pt x="2357909" y="831572"/>
                  <a:pt x="2636584" y="667562"/>
                  <a:pt x="2891507" y="485136"/>
                </a:cubicBezTo>
                <a:close/>
                <a:moveTo>
                  <a:pt x="4418489" y="483936"/>
                </a:moveTo>
                <a:cubicBezTo>
                  <a:pt x="4332433" y="547295"/>
                  <a:pt x="4242855" y="605296"/>
                  <a:pt x="4155290" y="661575"/>
                </a:cubicBezTo>
                <a:cubicBezTo>
                  <a:pt x="3969451" y="781189"/>
                  <a:pt x="3777243" y="905190"/>
                  <a:pt x="3571040" y="996875"/>
                </a:cubicBezTo>
                <a:cubicBezTo>
                  <a:pt x="3418056" y="1064725"/>
                  <a:pt x="3258062" y="1114166"/>
                  <a:pt x="3093710" y="1145020"/>
                </a:cubicBezTo>
                <a:cubicBezTo>
                  <a:pt x="3128860" y="1154752"/>
                  <a:pt x="3165333" y="1164394"/>
                  <a:pt x="3207527" y="1163586"/>
                </a:cubicBezTo>
                <a:cubicBezTo>
                  <a:pt x="3359545" y="1160350"/>
                  <a:pt x="3521798" y="1058435"/>
                  <a:pt x="3652751" y="990907"/>
                </a:cubicBezTo>
                <a:cubicBezTo>
                  <a:pt x="3834432" y="897860"/>
                  <a:pt x="4013510" y="797268"/>
                  <a:pt x="4180906" y="680145"/>
                </a:cubicBezTo>
                <a:cubicBezTo>
                  <a:pt x="4224133" y="649515"/>
                  <a:pt x="4353624" y="550475"/>
                  <a:pt x="4418489" y="483936"/>
                </a:cubicBezTo>
                <a:close/>
                <a:moveTo>
                  <a:pt x="3316944" y="465669"/>
                </a:moveTo>
                <a:cubicBezTo>
                  <a:pt x="3194809" y="521478"/>
                  <a:pt x="2954579" y="894258"/>
                  <a:pt x="2958819" y="1062158"/>
                </a:cubicBezTo>
                <a:cubicBezTo>
                  <a:pt x="2971057" y="1011968"/>
                  <a:pt x="2985641" y="965354"/>
                  <a:pt x="3004132" y="921679"/>
                </a:cubicBezTo>
                <a:cubicBezTo>
                  <a:pt x="3014072" y="898200"/>
                  <a:pt x="3025105" y="875187"/>
                  <a:pt x="3037224" y="852631"/>
                </a:cubicBezTo>
                <a:cubicBezTo>
                  <a:pt x="3058615" y="812759"/>
                  <a:pt x="3085004" y="776291"/>
                  <a:pt x="3114637" y="736692"/>
                </a:cubicBezTo>
                <a:lnTo>
                  <a:pt x="3128801" y="716935"/>
                </a:lnTo>
                <a:cubicBezTo>
                  <a:pt x="3193882" y="628604"/>
                  <a:pt x="3252848" y="548625"/>
                  <a:pt x="3316944" y="465669"/>
                </a:cubicBezTo>
                <a:close/>
                <a:moveTo>
                  <a:pt x="4448894" y="422768"/>
                </a:moveTo>
                <a:cubicBezTo>
                  <a:pt x="4372745" y="436884"/>
                  <a:pt x="4303112" y="482734"/>
                  <a:pt x="4235585" y="528178"/>
                </a:cubicBezTo>
                <a:lnTo>
                  <a:pt x="4213155" y="543149"/>
                </a:lnTo>
                <a:cubicBezTo>
                  <a:pt x="4035485" y="661715"/>
                  <a:pt x="3839402" y="753816"/>
                  <a:pt x="3649218" y="842623"/>
                </a:cubicBezTo>
                <a:cubicBezTo>
                  <a:pt x="3510392" y="907459"/>
                  <a:pt x="3367451" y="974411"/>
                  <a:pt x="3232564" y="1051220"/>
                </a:cubicBezTo>
                <a:lnTo>
                  <a:pt x="3217970" y="1059849"/>
                </a:lnTo>
                <a:cubicBezTo>
                  <a:pt x="3184886" y="1078679"/>
                  <a:pt x="3151576" y="1098052"/>
                  <a:pt x="3116688" y="1113543"/>
                </a:cubicBezTo>
                <a:cubicBezTo>
                  <a:pt x="3269055" y="1082118"/>
                  <a:pt x="3417223" y="1034762"/>
                  <a:pt x="3559098" y="971858"/>
                </a:cubicBezTo>
                <a:cubicBezTo>
                  <a:pt x="3763514" y="881353"/>
                  <a:pt x="3954942" y="757667"/>
                  <a:pt x="4140004" y="638368"/>
                </a:cubicBezTo>
                <a:cubicBezTo>
                  <a:pt x="4244649" y="570645"/>
                  <a:pt x="4351849" y="501435"/>
                  <a:pt x="4451852" y="423380"/>
                </a:cubicBezTo>
                <a:cubicBezTo>
                  <a:pt x="4450763" y="422918"/>
                  <a:pt x="4450211" y="422686"/>
                  <a:pt x="4448894" y="422768"/>
                </a:cubicBezTo>
                <a:close/>
                <a:moveTo>
                  <a:pt x="680568" y="416949"/>
                </a:moveTo>
                <a:cubicBezTo>
                  <a:pt x="573847" y="489578"/>
                  <a:pt x="483985" y="589312"/>
                  <a:pt x="394452" y="694330"/>
                </a:cubicBezTo>
                <a:lnTo>
                  <a:pt x="340402" y="759654"/>
                </a:lnTo>
                <a:close/>
                <a:moveTo>
                  <a:pt x="827699" y="416143"/>
                </a:moveTo>
                <a:cubicBezTo>
                  <a:pt x="835728" y="454953"/>
                  <a:pt x="841663" y="494162"/>
                  <a:pt x="841524" y="534021"/>
                </a:cubicBezTo>
                <a:cubicBezTo>
                  <a:pt x="841577" y="581042"/>
                  <a:pt x="833611" y="627240"/>
                  <a:pt x="825554" y="672115"/>
                </a:cubicBezTo>
                <a:cubicBezTo>
                  <a:pt x="819855" y="703824"/>
                  <a:pt x="814239" y="736857"/>
                  <a:pt x="811499" y="769176"/>
                </a:cubicBezTo>
                <a:cubicBezTo>
                  <a:pt x="803608" y="866910"/>
                  <a:pt x="822564" y="965070"/>
                  <a:pt x="841586" y="1060039"/>
                </a:cubicBezTo>
                <a:cubicBezTo>
                  <a:pt x="870658" y="1208834"/>
                  <a:pt x="901383" y="1362838"/>
                  <a:pt x="942912" y="1511108"/>
                </a:cubicBezTo>
                <a:cubicBezTo>
                  <a:pt x="977911" y="1186645"/>
                  <a:pt x="995896" y="815698"/>
                  <a:pt x="884057" y="521768"/>
                </a:cubicBezTo>
                <a:cubicBezTo>
                  <a:pt x="868776" y="481820"/>
                  <a:pt x="846755" y="448679"/>
                  <a:pt x="827699" y="416143"/>
                </a:cubicBezTo>
                <a:close/>
                <a:moveTo>
                  <a:pt x="798883" y="414244"/>
                </a:moveTo>
                <a:cubicBezTo>
                  <a:pt x="695211" y="736679"/>
                  <a:pt x="755992" y="1050836"/>
                  <a:pt x="875825" y="1357811"/>
                </a:cubicBezTo>
                <a:cubicBezTo>
                  <a:pt x="852896" y="1259904"/>
                  <a:pt x="833394" y="1161513"/>
                  <a:pt x="814514" y="1064671"/>
                </a:cubicBezTo>
                <a:cubicBezTo>
                  <a:pt x="795638" y="967838"/>
                  <a:pt x="775736" y="867346"/>
                  <a:pt x="783698" y="766414"/>
                </a:cubicBezTo>
                <a:cubicBezTo>
                  <a:pt x="786354" y="732777"/>
                  <a:pt x="792197" y="699198"/>
                  <a:pt x="798129" y="666939"/>
                </a:cubicBezTo>
                <a:cubicBezTo>
                  <a:pt x="805719" y="623158"/>
                  <a:pt x="813776" y="578281"/>
                  <a:pt x="813894" y="533909"/>
                </a:cubicBezTo>
                <a:cubicBezTo>
                  <a:pt x="813480" y="493822"/>
                  <a:pt x="807234" y="453832"/>
                  <a:pt x="798883" y="414244"/>
                </a:cubicBezTo>
                <a:close/>
                <a:moveTo>
                  <a:pt x="673202" y="388720"/>
                </a:moveTo>
                <a:cubicBezTo>
                  <a:pt x="560862" y="422924"/>
                  <a:pt x="473506" y="490876"/>
                  <a:pt x="392779" y="596411"/>
                </a:cubicBezTo>
                <a:cubicBezTo>
                  <a:pt x="345173" y="658663"/>
                  <a:pt x="304966" y="720182"/>
                  <a:pt x="270088" y="790400"/>
                </a:cubicBezTo>
                <a:cubicBezTo>
                  <a:pt x="265839" y="798902"/>
                  <a:pt x="262292" y="805767"/>
                  <a:pt x="259285" y="812869"/>
                </a:cubicBezTo>
                <a:cubicBezTo>
                  <a:pt x="297306" y="767160"/>
                  <a:pt x="334780" y="721219"/>
                  <a:pt x="372890" y="676832"/>
                </a:cubicBezTo>
                <a:cubicBezTo>
                  <a:pt x="466138" y="567590"/>
                  <a:pt x="560501" y="463327"/>
                  <a:pt x="673202" y="388720"/>
                </a:cubicBezTo>
                <a:close/>
                <a:moveTo>
                  <a:pt x="1628210" y="0"/>
                </a:moveTo>
                <a:lnTo>
                  <a:pt x="1748399" y="0"/>
                </a:lnTo>
                <a:lnTo>
                  <a:pt x="1783391" y="17650"/>
                </a:lnTo>
                <a:cubicBezTo>
                  <a:pt x="1878225" y="54329"/>
                  <a:pt x="1980824" y="64330"/>
                  <a:pt x="2084193" y="69947"/>
                </a:cubicBezTo>
                <a:cubicBezTo>
                  <a:pt x="2305723" y="81971"/>
                  <a:pt x="2525917" y="56091"/>
                  <a:pt x="2744101" y="15192"/>
                </a:cubicBezTo>
                <a:cubicBezTo>
                  <a:pt x="2562964" y="37013"/>
                  <a:pt x="2380220" y="45912"/>
                  <a:pt x="2197414" y="41266"/>
                </a:cubicBezTo>
                <a:cubicBezTo>
                  <a:pt x="2092695" y="38460"/>
                  <a:pt x="1999575" y="31066"/>
                  <a:pt x="1914967" y="18583"/>
                </a:cubicBezTo>
                <a:lnTo>
                  <a:pt x="1815559" y="0"/>
                </a:lnTo>
                <a:lnTo>
                  <a:pt x="2001666" y="0"/>
                </a:lnTo>
                <a:lnTo>
                  <a:pt x="2036517" y="4274"/>
                </a:lnTo>
                <a:cubicBezTo>
                  <a:pt x="2087672" y="8689"/>
                  <a:pt x="2141872" y="11637"/>
                  <a:pt x="2199623" y="13232"/>
                </a:cubicBezTo>
                <a:cubicBezTo>
                  <a:pt x="2273140" y="15225"/>
                  <a:pt x="2346666" y="15008"/>
                  <a:pt x="2420103" y="12601"/>
                </a:cubicBezTo>
                <a:lnTo>
                  <a:pt x="2621330" y="0"/>
                </a:lnTo>
                <a:lnTo>
                  <a:pt x="3076571" y="0"/>
                </a:lnTo>
                <a:lnTo>
                  <a:pt x="2924796" y="36772"/>
                </a:lnTo>
                <a:cubicBezTo>
                  <a:pt x="2603232" y="110795"/>
                  <a:pt x="2272273" y="167441"/>
                  <a:pt x="1946203" y="131277"/>
                </a:cubicBezTo>
                <a:cubicBezTo>
                  <a:pt x="1847872" y="120226"/>
                  <a:pt x="1775939" y="84460"/>
                  <a:pt x="1707026" y="44983"/>
                </a:cubicBezTo>
                <a:close/>
                <a:moveTo>
                  <a:pt x="1007398" y="0"/>
                </a:moveTo>
                <a:lnTo>
                  <a:pt x="1105902" y="0"/>
                </a:lnTo>
                <a:lnTo>
                  <a:pt x="1191939" y="117664"/>
                </a:lnTo>
                <a:cubicBezTo>
                  <a:pt x="1366125" y="341427"/>
                  <a:pt x="1562103" y="551148"/>
                  <a:pt x="1780907" y="743734"/>
                </a:cubicBezTo>
                <a:cubicBezTo>
                  <a:pt x="1801144" y="761313"/>
                  <a:pt x="1821617" y="778348"/>
                  <a:pt x="1841857" y="795932"/>
                </a:cubicBezTo>
                <a:cubicBezTo>
                  <a:pt x="1990610" y="686371"/>
                  <a:pt x="2139633" y="585288"/>
                  <a:pt x="2317896" y="530713"/>
                </a:cubicBezTo>
                <a:cubicBezTo>
                  <a:pt x="2542030" y="462073"/>
                  <a:pt x="2783392" y="434854"/>
                  <a:pt x="3015228" y="399738"/>
                </a:cubicBezTo>
                <a:cubicBezTo>
                  <a:pt x="3052333" y="394202"/>
                  <a:pt x="3010950" y="453937"/>
                  <a:pt x="3000782" y="461219"/>
                </a:cubicBezTo>
                <a:cubicBezTo>
                  <a:pt x="2693972" y="688641"/>
                  <a:pt x="2350770" y="924476"/>
                  <a:pt x="1963190" y="895589"/>
                </a:cubicBezTo>
                <a:cubicBezTo>
                  <a:pt x="2149512" y="1044003"/>
                  <a:pt x="2346363" y="1178199"/>
                  <a:pt x="2552180" y="1298815"/>
                </a:cubicBezTo>
                <a:cubicBezTo>
                  <a:pt x="2674551" y="1263712"/>
                  <a:pt x="2789192" y="1186061"/>
                  <a:pt x="2904618" y="1146081"/>
                </a:cubicBezTo>
                <a:cubicBezTo>
                  <a:pt x="2811839" y="901425"/>
                  <a:pt x="3283913" y="443317"/>
                  <a:pt x="3428829" y="310883"/>
                </a:cubicBezTo>
                <a:cubicBezTo>
                  <a:pt x="3440380" y="300321"/>
                  <a:pt x="3459741" y="295643"/>
                  <a:pt x="3452135" y="318176"/>
                </a:cubicBezTo>
                <a:cubicBezTo>
                  <a:pt x="3377952" y="531416"/>
                  <a:pt x="3301457" y="750112"/>
                  <a:pt x="3169464" y="935661"/>
                </a:cubicBezTo>
                <a:cubicBezTo>
                  <a:pt x="3150662" y="961821"/>
                  <a:pt x="3003773" y="1105010"/>
                  <a:pt x="3049395" y="1070245"/>
                </a:cubicBezTo>
                <a:cubicBezTo>
                  <a:pt x="3162985" y="984423"/>
                  <a:pt x="3272630" y="886628"/>
                  <a:pt x="3401235" y="815534"/>
                </a:cubicBezTo>
                <a:cubicBezTo>
                  <a:pt x="3665893" y="669415"/>
                  <a:pt x="3968082" y="612577"/>
                  <a:pt x="4236947" y="465665"/>
                </a:cubicBezTo>
                <a:cubicBezTo>
                  <a:pt x="4280594" y="441649"/>
                  <a:pt x="4494768" y="287033"/>
                  <a:pt x="4565962" y="350012"/>
                </a:cubicBezTo>
                <a:cubicBezTo>
                  <a:pt x="4574408" y="357446"/>
                  <a:pt x="4561570" y="377121"/>
                  <a:pt x="4557937" y="382666"/>
                </a:cubicBezTo>
                <a:cubicBezTo>
                  <a:pt x="4368036" y="694348"/>
                  <a:pt x="3934455" y="895784"/>
                  <a:pt x="3621049" y="1056676"/>
                </a:cubicBezTo>
                <a:cubicBezTo>
                  <a:pt x="3449155" y="1144851"/>
                  <a:pt x="3289873" y="1230645"/>
                  <a:pt x="3094000" y="1229477"/>
                </a:cubicBezTo>
                <a:cubicBezTo>
                  <a:pt x="2989297" y="1228927"/>
                  <a:pt x="2920834" y="1221837"/>
                  <a:pt x="2813197" y="1263181"/>
                </a:cubicBezTo>
                <a:cubicBezTo>
                  <a:pt x="2746514" y="1288380"/>
                  <a:pt x="2682165" y="1312641"/>
                  <a:pt x="2615776" y="1334114"/>
                </a:cubicBezTo>
                <a:cubicBezTo>
                  <a:pt x="2856074" y="1470609"/>
                  <a:pt x="3106867" y="1588379"/>
                  <a:pt x="3364982" y="1687356"/>
                </a:cubicBezTo>
                <a:cubicBezTo>
                  <a:pt x="3367545" y="1685866"/>
                  <a:pt x="3369560" y="1684144"/>
                  <a:pt x="3371663" y="1683743"/>
                </a:cubicBezTo>
                <a:cubicBezTo>
                  <a:pt x="3559080" y="1639479"/>
                  <a:pt x="3730923" y="1559010"/>
                  <a:pt x="3883310" y="1443899"/>
                </a:cubicBezTo>
                <a:cubicBezTo>
                  <a:pt x="3885702" y="1439761"/>
                  <a:pt x="3888566" y="1434532"/>
                  <a:pt x="3892746" y="1429225"/>
                </a:cubicBezTo>
                <a:cubicBezTo>
                  <a:pt x="4100854" y="1154547"/>
                  <a:pt x="4425526" y="995756"/>
                  <a:pt x="4699980" y="789523"/>
                </a:cubicBezTo>
                <a:lnTo>
                  <a:pt x="4724400" y="769876"/>
                </a:lnTo>
                <a:lnTo>
                  <a:pt x="4724400" y="802845"/>
                </a:lnTo>
                <a:lnTo>
                  <a:pt x="4705958" y="821317"/>
                </a:lnTo>
                <a:cubicBezTo>
                  <a:pt x="4688728" y="839775"/>
                  <a:pt x="4668259" y="862655"/>
                  <a:pt x="4649798" y="877374"/>
                </a:cubicBezTo>
                <a:cubicBezTo>
                  <a:pt x="4443742" y="1038644"/>
                  <a:pt x="4191500" y="1158472"/>
                  <a:pt x="4005326" y="1344259"/>
                </a:cubicBezTo>
                <a:cubicBezTo>
                  <a:pt x="4063256" y="1294104"/>
                  <a:pt x="4132215" y="1254410"/>
                  <a:pt x="4199378" y="1215889"/>
                </a:cubicBezTo>
                <a:cubicBezTo>
                  <a:pt x="4212968" y="1208123"/>
                  <a:pt x="4226555" y="1200357"/>
                  <a:pt x="4239600" y="1192361"/>
                </a:cubicBezTo>
                <a:cubicBezTo>
                  <a:pt x="4399481" y="1099094"/>
                  <a:pt x="4542878" y="976320"/>
                  <a:pt x="4677037" y="858646"/>
                </a:cubicBezTo>
                <a:lnTo>
                  <a:pt x="4724400" y="810414"/>
                </a:lnTo>
                <a:lnTo>
                  <a:pt x="4724400" y="916439"/>
                </a:lnTo>
                <a:lnTo>
                  <a:pt x="4683030" y="982925"/>
                </a:lnTo>
                <a:cubicBezTo>
                  <a:pt x="4504646" y="1237618"/>
                  <a:pt x="4252054" y="1416530"/>
                  <a:pt x="3921884" y="1469889"/>
                </a:cubicBezTo>
                <a:cubicBezTo>
                  <a:pt x="3782100" y="1582602"/>
                  <a:pt x="3625917" y="1667134"/>
                  <a:pt x="3456136" y="1721439"/>
                </a:cubicBezTo>
                <a:cubicBezTo>
                  <a:pt x="3511887" y="1741826"/>
                  <a:pt x="3567869" y="1761662"/>
                  <a:pt x="3624313" y="1780406"/>
                </a:cubicBezTo>
                <a:cubicBezTo>
                  <a:pt x="3850637" y="1855623"/>
                  <a:pt x="4076864" y="1908264"/>
                  <a:pt x="4303638" y="1944400"/>
                </a:cubicBezTo>
                <a:cubicBezTo>
                  <a:pt x="4307581" y="1939634"/>
                  <a:pt x="4311304" y="1935410"/>
                  <a:pt x="4315566" y="1931422"/>
                </a:cubicBezTo>
                <a:cubicBezTo>
                  <a:pt x="4418123" y="1797152"/>
                  <a:pt x="4522970" y="1669642"/>
                  <a:pt x="4664388" y="1574357"/>
                </a:cubicBezTo>
                <a:lnTo>
                  <a:pt x="4724400" y="1537429"/>
                </a:lnTo>
                <a:lnTo>
                  <a:pt x="4724400" y="1589108"/>
                </a:lnTo>
                <a:lnTo>
                  <a:pt x="4644505" y="1640352"/>
                </a:lnTo>
                <a:cubicBezTo>
                  <a:pt x="4543719" y="1713959"/>
                  <a:pt x="4461038" y="1801479"/>
                  <a:pt x="4381603" y="1900149"/>
                </a:cubicBezTo>
                <a:cubicBezTo>
                  <a:pt x="4415438" y="1876488"/>
                  <a:pt x="4447471" y="1849494"/>
                  <a:pt x="4478726" y="1822808"/>
                </a:cubicBezTo>
                <a:cubicBezTo>
                  <a:pt x="4513234" y="1792997"/>
                  <a:pt x="4549530" y="1762011"/>
                  <a:pt x="4588263" y="1735914"/>
                </a:cubicBezTo>
                <a:cubicBezTo>
                  <a:pt x="4619078" y="1714840"/>
                  <a:pt x="4651924" y="1696556"/>
                  <a:pt x="4683216" y="1678902"/>
                </a:cubicBezTo>
                <a:lnTo>
                  <a:pt x="4724400" y="1655121"/>
                </a:lnTo>
                <a:lnTo>
                  <a:pt x="4724400" y="1686869"/>
                </a:lnTo>
                <a:lnTo>
                  <a:pt x="4696172" y="1703058"/>
                </a:lnTo>
                <a:cubicBezTo>
                  <a:pt x="4665104" y="1720165"/>
                  <a:pt x="4632805" y="1738677"/>
                  <a:pt x="4602997" y="1758893"/>
                </a:cubicBezTo>
                <a:cubicBezTo>
                  <a:pt x="4565822" y="1784357"/>
                  <a:pt x="4530304" y="1815035"/>
                  <a:pt x="4496021" y="1844299"/>
                </a:cubicBezTo>
                <a:cubicBezTo>
                  <a:pt x="4470821" y="1865816"/>
                  <a:pt x="4445614" y="1887338"/>
                  <a:pt x="4419004" y="1907617"/>
                </a:cubicBezTo>
                <a:cubicBezTo>
                  <a:pt x="4509516" y="1884856"/>
                  <a:pt x="4599633" y="1841647"/>
                  <a:pt x="4685975" y="1786372"/>
                </a:cubicBezTo>
                <a:lnTo>
                  <a:pt x="4724400" y="1759693"/>
                </a:lnTo>
                <a:lnTo>
                  <a:pt x="4724400" y="1809459"/>
                </a:lnTo>
                <a:lnTo>
                  <a:pt x="4653762" y="1857561"/>
                </a:lnTo>
                <a:cubicBezTo>
                  <a:pt x="4580587" y="1902591"/>
                  <a:pt x="4504944" y="1939172"/>
                  <a:pt x="4428349" y="1963079"/>
                </a:cubicBezTo>
                <a:lnTo>
                  <a:pt x="4724400" y="1990579"/>
                </a:lnTo>
                <a:lnTo>
                  <a:pt x="4724400" y="2065582"/>
                </a:lnTo>
                <a:lnTo>
                  <a:pt x="4686318" y="2063926"/>
                </a:lnTo>
                <a:lnTo>
                  <a:pt x="4724400" y="2085104"/>
                </a:lnTo>
                <a:lnTo>
                  <a:pt x="4724400" y="2178471"/>
                </a:lnTo>
                <a:lnTo>
                  <a:pt x="4617755" y="2122457"/>
                </a:lnTo>
                <a:lnTo>
                  <a:pt x="4724400" y="2196158"/>
                </a:lnTo>
                <a:lnTo>
                  <a:pt x="4724400" y="2230374"/>
                </a:lnTo>
                <a:lnTo>
                  <a:pt x="4573637" y="2126309"/>
                </a:lnTo>
                <a:cubicBezTo>
                  <a:pt x="4608893" y="2177612"/>
                  <a:pt x="4656401" y="2222030"/>
                  <a:pt x="4706850" y="2262541"/>
                </a:cubicBezTo>
                <a:lnTo>
                  <a:pt x="4724400" y="2275857"/>
                </a:lnTo>
                <a:lnTo>
                  <a:pt x="4724400" y="2377131"/>
                </a:lnTo>
                <a:lnTo>
                  <a:pt x="4688201" y="2349925"/>
                </a:lnTo>
                <a:cubicBezTo>
                  <a:pt x="4579462" y="2264619"/>
                  <a:pt x="4483104" y="2181979"/>
                  <a:pt x="4462564" y="2041945"/>
                </a:cubicBezTo>
                <a:cubicBezTo>
                  <a:pt x="4339738" y="2027929"/>
                  <a:pt x="4217123" y="2008847"/>
                  <a:pt x="4094167" y="1984479"/>
                </a:cubicBezTo>
                <a:cubicBezTo>
                  <a:pt x="4361568" y="2318516"/>
                  <a:pt x="4448657" y="2737804"/>
                  <a:pt x="4520397" y="3153822"/>
                </a:cubicBezTo>
                <a:cubicBezTo>
                  <a:pt x="4524234" y="3176690"/>
                  <a:pt x="4478166" y="3233800"/>
                  <a:pt x="4458958" y="3203134"/>
                </a:cubicBezTo>
                <a:cubicBezTo>
                  <a:pt x="4221037" y="2826855"/>
                  <a:pt x="3875607" y="2452063"/>
                  <a:pt x="3972830" y="1973028"/>
                </a:cubicBezTo>
                <a:cubicBezTo>
                  <a:pt x="3973903" y="1968973"/>
                  <a:pt x="3975983" y="1964061"/>
                  <a:pt x="3979154" y="1959605"/>
                </a:cubicBezTo>
                <a:cubicBezTo>
                  <a:pt x="3847070" y="1929437"/>
                  <a:pt x="3715197" y="1894208"/>
                  <a:pt x="3583051" y="1850495"/>
                </a:cubicBezTo>
                <a:cubicBezTo>
                  <a:pt x="3357823" y="1775743"/>
                  <a:pt x="3137042" y="1687421"/>
                  <a:pt x="2922360" y="1586232"/>
                </a:cubicBezTo>
                <a:cubicBezTo>
                  <a:pt x="2956249" y="1697796"/>
                  <a:pt x="3014099" y="1805979"/>
                  <a:pt x="3033099" y="1913175"/>
                </a:cubicBezTo>
                <a:cubicBezTo>
                  <a:pt x="3035371" y="1915419"/>
                  <a:pt x="3037950" y="1918445"/>
                  <a:pt x="3040214" y="1920694"/>
                </a:cubicBezTo>
                <a:cubicBezTo>
                  <a:pt x="3043936" y="1916469"/>
                  <a:pt x="3048200" y="1912482"/>
                  <a:pt x="3051308" y="1911226"/>
                </a:cubicBezTo>
                <a:cubicBezTo>
                  <a:pt x="3335533" y="1788841"/>
                  <a:pt x="3650972" y="2264893"/>
                  <a:pt x="3791335" y="2442781"/>
                </a:cubicBezTo>
                <a:cubicBezTo>
                  <a:pt x="3804329" y="2459223"/>
                  <a:pt x="3763010" y="2515770"/>
                  <a:pt x="3744063" y="2510325"/>
                </a:cubicBezTo>
                <a:cubicBezTo>
                  <a:pt x="3485213" y="2437432"/>
                  <a:pt x="3287280" y="2286035"/>
                  <a:pt x="3103695" y="2105302"/>
                </a:cubicBezTo>
                <a:cubicBezTo>
                  <a:pt x="3126339" y="2333141"/>
                  <a:pt x="3009845" y="2625036"/>
                  <a:pt x="2968137" y="2805672"/>
                </a:cubicBezTo>
                <a:cubicBezTo>
                  <a:pt x="2930699" y="2965580"/>
                  <a:pt x="2891878" y="3078554"/>
                  <a:pt x="2739231" y="3151701"/>
                </a:cubicBezTo>
                <a:cubicBezTo>
                  <a:pt x="2726335" y="3157832"/>
                  <a:pt x="2726972" y="3142650"/>
                  <a:pt x="2728882" y="3135084"/>
                </a:cubicBezTo>
                <a:cubicBezTo>
                  <a:pt x="2806473" y="2811909"/>
                  <a:pt x="2836690" y="2478979"/>
                  <a:pt x="2914282" y="2155807"/>
                </a:cubicBezTo>
                <a:cubicBezTo>
                  <a:pt x="2927505" y="2100241"/>
                  <a:pt x="2969504" y="2020803"/>
                  <a:pt x="2971660" y="1962486"/>
                </a:cubicBezTo>
                <a:cubicBezTo>
                  <a:pt x="2971891" y="1961942"/>
                  <a:pt x="2971575" y="1961166"/>
                  <a:pt x="2971809" y="1960615"/>
                </a:cubicBezTo>
                <a:cubicBezTo>
                  <a:pt x="2971875" y="1957427"/>
                  <a:pt x="2972485" y="1954468"/>
                  <a:pt x="2972315" y="1951821"/>
                </a:cubicBezTo>
                <a:cubicBezTo>
                  <a:pt x="2966359" y="1836632"/>
                  <a:pt x="2865027" y="1683636"/>
                  <a:pt x="2846641" y="1556749"/>
                </a:cubicBezTo>
                <a:cubicBezTo>
                  <a:pt x="2846247" y="1554649"/>
                  <a:pt x="2846851" y="1551688"/>
                  <a:pt x="2847461" y="1548729"/>
                </a:cubicBezTo>
                <a:cubicBezTo>
                  <a:pt x="2570813" y="1412938"/>
                  <a:pt x="2306528" y="1254043"/>
                  <a:pt x="2058558" y="1071804"/>
                </a:cubicBezTo>
                <a:cubicBezTo>
                  <a:pt x="2118947" y="1245450"/>
                  <a:pt x="2231454" y="1407035"/>
                  <a:pt x="2291089" y="1585512"/>
                </a:cubicBezTo>
                <a:cubicBezTo>
                  <a:pt x="2383696" y="1860991"/>
                  <a:pt x="2441466" y="2144264"/>
                  <a:pt x="2473792" y="2432858"/>
                </a:cubicBezTo>
                <a:cubicBezTo>
                  <a:pt x="2475176" y="2446319"/>
                  <a:pt x="2431252" y="2512059"/>
                  <a:pt x="2420124" y="2495762"/>
                </a:cubicBezTo>
                <a:cubicBezTo>
                  <a:pt x="2291230" y="2305989"/>
                  <a:pt x="2208353" y="2083557"/>
                  <a:pt x="2119846" y="1872898"/>
                </a:cubicBezTo>
                <a:cubicBezTo>
                  <a:pt x="2037236" y="1675682"/>
                  <a:pt x="1982639" y="1492905"/>
                  <a:pt x="1995210" y="1288346"/>
                </a:cubicBezTo>
                <a:cubicBezTo>
                  <a:pt x="1948480" y="1372857"/>
                  <a:pt x="1900430" y="1457457"/>
                  <a:pt x="1850975" y="1540820"/>
                </a:cubicBezTo>
                <a:cubicBezTo>
                  <a:pt x="1816437" y="1599587"/>
                  <a:pt x="1789540" y="1661598"/>
                  <a:pt x="1723490" y="1688355"/>
                </a:cubicBezTo>
                <a:cubicBezTo>
                  <a:pt x="1718826" y="1690241"/>
                  <a:pt x="1711811" y="1688563"/>
                  <a:pt x="1710157" y="1683354"/>
                </a:cubicBezTo>
                <a:cubicBezTo>
                  <a:pt x="1675928" y="1583238"/>
                  <a:pt x="1752515" y="1420588"/>
                  <a:pt x="1807265" y="1336896"/>
                </a:cubicBezTo>
                <a:cubicBezTo>
                  <a:pt x="1856904" y="1260695"/>
                  <a:pt x="1925612" y="1200294"/>
                  <a:pt x="2011049" y="1173376"/>
                </a:cubicBezTo>
                <a:cubicBezTo>
                  <a:pt x="2011743" y="1171736"/>
                  <a:pt x="2013211" y="1169782"/>
                  <a:pt x="2014681" y="1167830"/>
                </a:cubicBezTo>
                <a:cubicBezTo>
                  <a:pt x="1995942" y="1119335"/>
                  <a:pt x="1980541" y="1069035"/>
                  <a:pt x="1971037" y="1015438"/>
                </a:cubicBezTo>
                <a:cubicBezTo>
                  <a:pt x="1970873" y="1012795"/>
                  <a:pt x="1971247" y="1010377"/>
                  <a:pt x="1971858" y="1007420"/>
                </a:cubicBezTo>
                <a:cubicBezTo>
                  <a:pt x="1889219" y="944106"/>
                  <a:pt x="1807963" y="877509"/>
                  <a:pt x="1729505" y="808882"/>
                </a:cubicBezTo>
                <a:cubicBezTo>
                  <a:pt x="1652132" y="740719"/>
                  <a:pt x="1577790" y="669969"/>
                  <a:pt x="1506007" y="597733"/>
                </a:cubicBezTo>
                <a:cubicBezTo>
                  <a:pt x="1650265" y="988437"/>
                  <a:pt x="1648039" y="1402749"/>
                  <a:pt x="1499912" y="1795211"/>
                </a:cubicBezTo>
                <a:cubicBezTo>
                  <a:pt x="1496995" y="1803635"/>
                  <a:pt x="1454455" y="1866099"/>
                  <a:pt x="1444926" y="1841464"/>
                </a:cubicBezTo>
                <a:cubicBezTo>
                  <a:pt x="1288444" y="1433999"/>
                  <a:pt x="1179507" y="967467"/>
                  <a:pt x="1425791" y="572788"/>
                </a:cubicBezTo>
                <a:cubicBezTo>
                  <a:pt x="1428418" y="568101"/>
                  <a:pt x="1431907" y="564428"/>
                  <a:pt x="1435390" y="560750"/>
                </a:cubicBezTo>
                <a:cubicBezTo>
                  <a:pt x="1440033" y="554349"/>
                  <a:pt x="1445996" y="547863"/>
                  <a:pt x="1451502" y="542471"/>
                </a:cubicBezTo>
                <a:cubicBezTo>
                  <a:pt x="1361214" y="448553"/>
                  <a:pt x="1275425" y="351231"/>
                  <a:pt x="1194128" y="250903"/>
                </a:cubicBezTo>
                <a:close/>
                <a:moveTo>
                  <a:pt x="890158" y="0"/>
                </a:moveTo>
                <a:lnTo>
                  <a:pt x="937892" y="0"/>
                </a:lnTo>
                <a:lnTo>
                  <a:pt x="924483" y="30495"/>
                </a:lnTo>
                <a:cubicBezTo>
                  <a:pt x="886566" y="121698"/>
                  <a:pt x="856718" y="217584"/>
                  <a:pt x="872288" y="306259"/>
                </a:cubicBezTo>
                <a:cubicBezTo>
                  <a:pt x="896800" y="446040"/>
                  <a:pt x="987449" y="577127"/>
                  <a:pt x="1006247" y="727373"/>
                </a:cubicBezTo>
                <a:cubicBezTo>
                  <a:pt x="1042700" y="1013846"/>
                  <a:pt x="1021035" y="1326579"/>
                  <a:pt x="986481" y="1611960"/>
                </a:cubicBezTo>
                <a:cubicBezTo>
                  <a:pt x="984668" y="1625361"/>
                  <a:pt x="941918" y="1692886"/>
                  <a:pt x="928400" y="1663986"/>
                </a:cubicBezTo>
                <a:cubicBezTo>
                  <a:pt x="723163" y="1233305"/>
                  <a:pt x="596239" y="818387"/>
                  <a:pt x="771281" y="368438"/>
                </a:cubicBezTo>
                <a:lnTo>
                  <a:pt x="200540" y="942511"/>
                </a:lnTo>
                <a:cubicBezTo>
                  <a:pt x="190537" y="952438"/>
                  <a:pt x="161507" y="972341"/>
                  <a:pt x="170253" y="942567"/>
                </a:cubicBezTo>
                <a:cubicBezTo>
                  <a:pt x="222670" y="771614"/>
                  <a:pt x="326261" y="624255"/>
                  <a:pt x="442049" y="489150"/>
                </a:cubicBezTo>
                <a:cubicBezTo>
                  <a:pt x="542966" y="370919"/>
                  <a:pt x="644574" y="322520"/>
                  <a:pt x="788582" y="301724"/>
                </a:cubicBezTo>
                <a:cubicBezTo>
                  <a:pt x="788307" y="293239"/>
                  <a:pt x="787808" y="285302"/>
                  <a:pt x="788312" y="276498"/>
                </a:cubicBezTo>
                <a:cubicBezTo>
                  <a:pt x="793051" y="221208"/>
                  <a:pt x="817827" y="155085"/>
                  <a:pt x="847625" y="89075"/>
                </a:cubicBezTo>
                <a:close/>
                <a:moveTo>
                  <a:pt x="29788" y="0"/>
                </a:moveTo>
                <a:lnTo>
                  <a:pt x="93321" y="0"/>
                </a:lnTo>
                <a:lnTo>
                  <a:pt x="79142" y="68966"/>
                </a:lnTo>
                <a:cubicBezTo>
                  <a:pt x="45734" y="225436"/>
                  <a:pt x="26794" y="379659"/>
                  <a:pt x="21253" y="535687"/>
                </a:cubicBezTo>
                <a:lnTo>
                  <a:pt x="61909" y="380358"/>
                </a:lnTo>
                <a:cubicBezTo>
                  <a:pt x="78826" y="316055"/>
                  <a:pt x="96125" y="249346"/>
                  <a:pt x="118339" y="184712"/>
                </a:cubicBezTo>
                <a:cubicBezTo>
                  <a:pt x="129562" y="152119"/>
                  <a:pt x="141878" y="119997"/>
                  <a:pt x="154192" y="87864"/>
                </a:cubicBezTo>
                <a:lnTo>
                  <a:pt x="186604" y="0"/>
                </a:lnTo>
                <a:lnTo>
                  <a:pt x="216386" y="0"/>
                </a:lnTo>
                <a:lnTo>
                  <a:pt x="180314" y="97640"/>
                </a:lnTo>
                <a:cubicBezTo>
                  <a:pt x="168233" y="129221"/>
                  <a:pt x="155916" y="161350"/>
                  <a:pt x="144924" y="193392"/>
                </a:cubicBezTo>
                <a:cubicBezTo>
                  <a:pt x="123175" y="256933"/>
                  <a:pt x="106102" y="323103"/>
                  <a:pt x="89413" y="386853"/>
                </a:cubicBezTo>
                <a:lnTo>
                  <a:pt x="49686" y="539999"/>
                </a:lnTo>
                <a:cubicBezTo>
                  <a:pt x="112204" y="409054"/>
                  <a:pt x="181190" y="283748"/>
                  <a:pt x="236604" y="152292"/>
                </a:cubicBezTo>
                <a:lnTo>
                  <a:pt x="289375" y="0"/>
                </a:lnTo>
                <a:lnTo>
                  <a:pt x="369729" y="0"/>
                </a:lnTo>
                <a:lnTo>
                  <a:pt x="354160" y="65656"/>
                </a:lnTo>
                <a:cubicBezTo>
                  <a:pt x="272180" y="311007"/>
                  <a:pt x="108679" y="519263"/>
                  <a:pt x="21325" y="763628"/>
                </a:cubicBezTo>
                <a:cubicBezTo>
                  <a:pt x="18671" y="771035"/>
                  <a:pt x="13191" y="778653"/>
                  <a:pt x="6426" y="785104"/>
                </a:cubicBezTo>
                <a:lnTo>
                  <a:pt x="0" y="789215"/>
                </a:lnTo>
                <a:lnTo>
                  <a:pt x="0" y="163142"/>
                </a:lnTo>
                <a:lnTo>
                  <a:pt x="20220" y="37416"/>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78871" name="Rectangle 78870">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90600"/>
            <a:ext cx="88011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4098" name="Título 1">
            <a:extLst>
              <a:ext uri="{FF2B5EF4-FFF2-40B4-BE49-F238E27FC236}">
                <a16:creationId xmlns:a16="http://schemas.microsoft.com/office/drawing/2014/main" id="{206BBC59-B61F-41DF-98F7-7892B838A6C1}"/>
              </a:ext>
            </a:extLst>
          </p:cNvPr>
          <p:cNvSpPr>
            <a:spLocks noGrp="1" noChangeArrowheads="1"/>
          </p:cNvSpPr>
          <p:nvPr>
            <p:ph type="title"/>
          </p:nvPr>
        </p:nvSpPr>
        <p:spPr>
          <a:xfrm>
            <a:off x="514350" y="1676400"/>
            <a:ext cx="3714750" cy="1216153"/>
          </a:xfrm>
        </p:spPr>
        <p:txBody>
          <a:bodyPr anchor="t">
            <a:normAutofit/>
          </a:bodyPr>
          <a:lstStyle/>
          <a:p>
            <a:pPr eaLnBrk="1" hangingPunct="1"/>
            <a:r>
              <a:rPr lang="en-US" altLang="pt-BR" sz="3500">
                <a:cs typeface="Arial" panose="020B0604020202020204" pitchFamily="34" charset="0"/>
              </a:rPr>
              <a:t>Minério de ferro</a:t>
            </a:r>
            <a:endParaRPr lang="pt-BR" altLang="pt-BR" sz="3500"/>
          </a:p>
        </p:txBody>
      </p:sp>
      <p:sp>
        <p:nvSpPr>
          <p:cNvPr id="78851" name="Espaço Reservado para Conteúdo 2">
            <a:extLst>
              <a:ext uri="{FF2B5EF4-FFF2-40B4-BE49-F238E27FC236}">
                <a16:creationId xmlns:a16="http://schemas.microsoft.com/office/drawing/2014/main" id="{0A224526-B4E0-4626-9A37-16873507DDAB}"/>
              </a:ext>
            </a:extLst>
          </p:cNvPr>
          <p:cNvSpPr>
            <a:spLocks noGrp="1" noChangeArrowheads="1"/>
          </p:cNvSpPr>
          <p:nvPr>
            <p:ph idx="1"/>
          </p:nvPr>
        </p:nvSpPr>
        <p:spPr>
          <a:xfrm>
            <a:off x="514350" y="2492896"/>
            <a:ext cx="3913634" cy="2266555"/>
          </a:xfrm>
        </p:spPr>
        <p:txBody>
          <a:bodyPr rtlCol="0">
            <a:noAutofit/>
          </a:bodyPr>
          <a:lstStyle/>
          <a:p>
            <a:pPr marL="230400" lvl="1" algn="just" eaLnBrk="1" fontAlgn="auto" hangingPunct="1">
              <a:spcBef>
                <a:spcPts val="0"/>
              </a:spcBef>
              <a:spcAft>
                <a:spcPts val="0"/>
              </a:spcAft>
              <a:buFont typeface="Wingdings" panose="05000000000000000000" pitchFamily="2" charset="2"/>
              <a:buChar char="§"/>
              <a:defRPr/>
            </a:pPr>
            <a:r>
              <a:rPr lang="pt-BR" altLang="pt-BR" sz="1800" dirty="0">
                <a:solidFill>
                  <a:schemeClr val="tx1">
                    <a:alpha val="55000"/>
                  </a:schemeClr>
                </a:solidFill>
                <a:cs typeface="Arial" panose="020B0604020202020204" pitchFamily="34" charset="0"/>
              </a:rPr>
              <a:t>Retirado do subsolo, porém muitas vezes é encontrado exposto formando verdadeiras montanhas. </a:t>
            </a:r>
          </a:p>
          <a:p>
            <a:pPr marL="230400" lvl="1" algn="just" eaLnBrk="1" fontAlgn="auto" hangingPunct="1">
              <a:spcBef>
                <a:spcPts val="0"/>
              </a:spcBef>
              <a:spcAft>
                <a:spcPts val="0"/>
              </a:spcAft>
              <a:buFont typeface="Wingdings" panose="05000000000000000000" pitchFamily="2" charset="2"/>
              <a:buChar char="§"/>
              <a:defRPr/>
            </a:pPr>
            <a:r>
              <a:rPr lang="pt-BR" altLang="pt-BR" sz="1800" dirty="0">
                <a:solidFill>
                  <a:schemeClr val="tx1">
                    <a:alpha val="55000"/>
                  </a:schemeClr>
                </a:solidFill>
                <a:cs typeface="Arial" panose="020B0604020202020204" pitchFamily="34" charset="0"/>
              </a:rPr>
              <a:t>Para retirar as impurezas, o minério é lavado, partido em pedaços menores e em seguida levados para a usina siderúrgica.</a:t>
            </a:r>
          </a:p>
          <a:p>
            <a:pPr marL="230400" indent="-342900" algn="just" eaLnBrk="1" fontAlgn="auto" hangingPunct="1">
              <a:spcBef>
                <a:spcPts val="0"/>
              </a:spcBef>
              <a:spcAft>
                <a:spcPts val="0"/>
              </a:spcAft>
              <a:buFont typeface="Wingdings" panose="05000000000000000000" pitchFamily="2" charset="2"/>
              <a:buChar char="§"/>
              <a:defRPr/>
            </a:pPr>
            <a:r>
              <a:rPr lang="pt-BR" sz="1800" dirty="0">
                <a:solidFill>
                  <a:schemeClr val="tx1">
                    <a:alpha val="55000"/>
                  </a:schemeClr>
                </a:solidFill>
              </a:rPr>
              <a:t>A obtenção do ferro a partir de seus minérios ocorre nos </a:t>
            </a:r>
            <a:r>
              <a:rPr lang="pt-BR" sz="1800" dirty="0" err="1">
                <a:solidFill>
                  <a:schemeClr val="tx1">
                    <a:alpha val="55000"/>
                  </a:schemeClr>
                </a:solidFill>
              </a:rPr>
              <a:t>alto-fornos</a:t>
            </a:r>
            <a:r>
              <a:rPr lang="pt-BR" sz="1800" dirty="0">
                <a:solidFill>
                  <a:schemeClr val="tx1">
                    <a:alpha val="55000"/>
                  </a:schemeClr>
                </a:solidFill>
              </a:rPr>
              <a:t>, em presença de carbono (carvão).</a:t>
            </a:r>
          </a:p>
          <a:p>
            <a:pPr lvl="1" algn="just" eaLnBrk="1" fontAlgn="auto" hangingPunct="1">
              <a:spcAft>
                <a:spcPts val="0"/>
              </a:spcAft>
              <a:defRPr/>
            </a:pPr>
            <a:endParaRPr lang="pt-BR" altLang="pt-BR" sz="1800" dirty="0">
              <a:solidFill>
                <a:schemeClr val="tx1">
                  <a:alpha val="55000"/>
                </a:schemeClr>
              </a:solidFill>
            </a:endParaRPr>
          </a:p>
        </p:txBody>
      </p:sp>
      <p:pic>
        <p:nvPicPr>
          <p:cNvPr id="4100" name="Picture 4" descr="Resultado de imagem para hematita">
            <a:extLst>
              <a:ext uri="{FF2B5EF4-FFF2-40B4-BE49-F238E27FC236}">
                <a16:creationId xmlns:a16="http://schemas.microsoft.com/office/drawing/2014/main" id="{1BF475EA-E2F7-4EAA-B424-D6A207478627}"/>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4586561" y="2544345"/>
            <a:ext cx="3714750" cy="2786062"/>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8968537"/>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3" name="Group 22">
            <a:extLst>
              <a:ext uri="{FF2B5EF4-FFF2-40B4-BE49-F238E27FC236}">
                <a16:creationId xmlns:a16="http://schemas.microsoft.com/office/drawing/2014/main" id="{53CA3DAA-08BB-476F-9793-941CFAEA5E6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5600700" cy="6858000"/>
            <a:chOff x="7467600" y="0"/>
            <a:chExt cx="4724400" cy="6858000"/>
          </a:xfrm>
        </p:grpSpPr>
        <p:sp>
          <p:nvSpPr>
            <p:cNvPr id="24" name="Rectangle 23">
              <a:extLst>
                <a:ext uri="{FF2B5EF4-FFF2-40B4-BE49-F238E27FC236}">
                  <a16:creationId xmlns:a16="http://schemas.microsoft.com/office/drawing/2014/main" id="{C1EF744A-E0CA-4659-9909-4B77BF70D3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A09C8437-171E-4687-AA5E-A46A56AEE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7" name="Freeform: Shape 26">
            <a:extLst>
              <a:ext uri="{FF2B5EF4-FFF2-40B4-BE49-F238E27FC236}">
                <a16:creationId xmlns:a16="http://schemas.microsoft.com/office/drawing/2014/main" id="{4FEFA667-DE58-4745-9E9D-C6E61CB06A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5527275"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9" name="Rectangle 28">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90600"/>
            <a:ext cx="84582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ítulo 1">
            <a:extLst>
              <a:ext uri="{FF2B5EF4-FFF2-40B4-BE49-F238E27FC236}">
                <a16:creationId xmlns:a16="http://schemas.microsoft.com/office/drawing/2014/main" id="{E11A8DA3-FB6B-D417-C18C-2D6E6D68C39A}"/>
              </a:ext>
            </a:extLst>
          </p:cNvPr>
          <p:cNvSpPr>
            <a:spLocks noGrp="1"/>
          </p:cNvSpPr>
          <p:nvPr>
            <p:ph type="title"/>
          </p:nvPr>
        </p:nvSpPr>
        <p:spPr>
          <a:xfrm>
            <a:off x="350837" y="1112192"/>
            <a:ext cx="5176438" cy="1320552"/>
          </a:xfrm>
        </p:spPr>
        <p:txBody>
          <a:bodyPr anchor="t">
            <a:normAutofit/>
          </a:bodyPr>
          <a:lstStyle/>
          <a:p>
            <a:r>
              <a:rPr lang="pt-BR" sz="3500" dirty="0"/>
              <a:t>Fluxograma de produção</a:t>
            </a:r>
          </a:p>
        </p:txBody>
      </p:sp>
      <p:sp>
        <p:nvSpPr>
          <p:cNvPr id="8195" name="object 6">
            <a:extLst>
              <a:ext uri="{FF2B5EF4-FFF2-40B4-BE49-F238E27FC236}">
                <a16:creationId xmlns:a16="http://schemas.microsoft.com/office/drawing/2014/main" id="{2D1FF5F9-46EC-4B79-A4C9-FB51E9238BB7}"/>
              </a:ext>
            </a:extLst>
          </p:cNvPr>
          <p:cNvSpPr>
            <a:spLocks noChangeArrowheads="1"/>
          </p:cNvSpPr>
          <p:nvPr/>
        </p:nvSpPr>
        <p:spPr bwMode="auto">
          <a:xfrm>
            <a:off x="3300853" y="1556402"/>
            <a:ext cx="5112568" cy="3522671"/>
          </a:xfrm>
          <a:prstGeom prst="rect">
            <a:avLst/>
          </a:prstGeom>
          <a:blipFill dpi="0" rotWithShape="1">
            <a:blip r:embed="rId2"/>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pt-BR" altLang="pt-BR" sz="1800">
              <a:latin typeface="Arial" panose="020B0604020202020204" pitchFamily="34" charset="0"/>
              <a:cs typeface="Arial" panose="020B0604020202020204" pitchFamily="34" charset="0"/>
            </a:endParaRPr>
          </a:p>
        </p:txBody>
      </p:sp>
      <p:sp>
        <p:nvSpPr>
          <p:cNvPr id="8196" name="Retângulo 1">
            <a:extLst>
              <a:ext uri="{FF2B5EF4-FFF2-40B4-BE49-F238E27FC236}">
                <a16:creationId xmlns:a16="http://schemas.microsoft.com/office/drawing/2014/main" id="{1A9DB4B1-DFFD-4A83-8D0D-345564411BE9}"/>
              </a:ext>
            </a:extLst>
          </p:cNvPr>
          <p:cNvSpPr>
            <a:spLocks noChangeArrowheads="1"/>
          </p:cNvSpPr>
          <p:nvPr/>
        </p:nvSpPr>
        <p:spPr bwMode="auto">
          <a:xfrm>
            <a:off x="3594297" y="5455826"/>
            <a:ext cx="4979821"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r>
              <a:rPr lang="pt-BR" altLang="pt-BR" sz="1800" dirty="0"/>
              <a:t>https://www.youtube.com/watch?v=vrgQaq3Y0IU</a:t>
            </a:r>
          </a:p>
        </p:txBody>
      </p:sp>
      <p:sp>
        <p:nvSpPr>
          <p:cNvPr id="4" name="CaixaDeTexto 3">
            <a:extLst>
              <a:ext uri="{FF2B5EF4-FFF2-40B4-BE49-F238E27FC236}">
                <a16:creationId xmlns:a16="http://schemas.microsoft.com/office/drawing/2014/main" id="{68FECCC4-1AEB-0CA6-6E81-BC89F78CDD1C}"/>
              </a:ext>
            </a:extLst>
          </p:cNvPr>
          <p:cNvSpPr txBox="1"/>
          <p:nvPr/>
        </p:nvSpPr>
        <p:spPr>
          <a:xfrm>
            <a:off x="128343" y="2494637"/>
            <a:ext cx="3270336" cy="646331"/>
          </a:xfrm>
          <a:prstGeom prst="rect">
            <a:avLst/>
          </a:prstGeom>
          <a:noFill/>
        </p:spPr>
        <p:txBody>
          <a:bodyPr wrap="square">
            <a:spAutoFit/>
          </a:bodyPr>
          <a:lstStyle/>
          <a:p>
            <a:pPr algn="just" eaLnBrk="1" hangingPunct="1"/>
            <a:r>
              <a:rPr lang="pt-BR" altLang="pt-BR" sz="1200" dirty="0"/>
              <a:t>Chama-se tratamento mecânico a quente quando a temperatura de trabalho é maior 720° (zona crítica), em que ocorre a recristalização do aço. </a:t>
            </a:r>
          </a:p>
        </p:txBody>
      </p:sp>
      <p:pic>
        <p:nvPicPr>
          <p:cNvPr id="5" name="Picture 5" descr="Resultado de imagem para barra de aÃ§o">
            <a:extLst>
              <a:ext uri="{FF2B5EF4-FFF2-40B4-BE49-F238E27FC236}">
                <a16:creationId xmlns:a16="http://schemas.microsoft.com/office/drawing/2014/main" id="{97012C3E-37C0-7030-6655-441C726B006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0880" y="1814540"/>
            <a:ext cx="1209651" cy="680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Espaço Reservado para Conteúdo 2">
            <a:extLst>
              <a:ext uri="{FF2B5EF4-FFF2-40B4-BE49-F238E27FC236}">
                <a16:creationId xmlns:a16="http://schemas.microsoft.com/office/drawing/2014/main" id="{F4B6BD87-C05B-49DD-EC63-A3A6AB4DF6B2}"/>
              </a:ext>
            </a:extLst>
          </p:cNvPr>
          <p:cNvSpPr>
            <a:spLocks noGrp="1" noChangeArrowheads="1"/>
          </p:cNvSpPr>
          <p:nvPr>
            <p:ph idx="1"/>
          </p:nvPr>
        </p:nvSpPr>
        <p:spPr>
          <a:xfrm>
            <a:off x="128343" y="4281014"/>
            <a:ext cx="3270336" cy="1732033"/>
          </a:xfrm>
        </p:spPr>
        <p:txBody>
          <a:bodyPr/>
          <a:lstStyle/>
          <a:p>
            <a:pPr marL="0" indent="0" algn="just" eaLnBrk="1" hangingPunct="1">
              <a:spcBef>
                <a:spcPct val="0"/>
              </a:spcBef>
              <a:buNone/>
            </a:pPr>
            <a:r>
              <a:rPr lang="pt-BR" altLang="pt-BR" sz="1200" dirty="0"/>
              <a:t>No tratamento a frio, ocorre uma deformação dos grãos por meio de tração, compressão ou torção. Resulta no aumento da resistência mecânica e da dureza, e diminuição da resistência à corrosão e da ductilidade, ou seja, decréscimo do alongamento e da estricção. O processo é realizado abaixo da zona de temperatura crítica (720º C). Os grãos permanecem deformados e diz-se que o aço está encruado.</a:t>
            </a:r>
          </a:p>
        </p:txBody>
      </p:sp>
      <p:sp>
        <p:nvSpPr>
          <p:cNvPr id="7" name="object 8">
            <a:extLst>
              <a:ext uri="{FF2B5EF4-FFF2-40B4-BE49-F238E27FC236}">
                <a16:creationId xmlns:a16="http://schemas.microsoft.com/office/drawing/2014/main" id="{F0E7DDD8-8AB1-9595-F2FD-1AC83D81D1F6}"/>
              </a:ext>
            </a:extLst>
          </p:cNvPr>
          <p:cNvSpPr>
            <a:spLocks noChangeArrowheads="1"/>
          </p:cNvSpPr>
          <p:nvPr/>
        </p:nvSpPr>
        <p:spPr bwMode="auto">
          <a:xfrm>
            <a:off x="1727551" y="3346132"/>
            <a:ext cx="1158812" cy="854499"/>
          </a:xfrm>
          <a:prstGeom prst="rect">
            <a:avLst/>
          </a:prstGeom>
          <a:blipFill dpi="0" rotWithShape="1">
            <a:blip r:embed="rId4"/>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pt-BR" altLang="pt-BR" sz="1800">
              <a:latin typeface="Arial" panose="020B0604020202020204" pitchFamily="34" charset="0"/>
              <a:cs typeface="Arial" panose="020B0604020202020204" pitchFamily="34" charset="0"/>
            </a:endParaRPr>
          </a:p>
        </p:txBody>
      </p:sp>
      <p:sp>
        <p:nvSpPr>
          <p:cNvPr id="8" name="object 14">
            <a:extLst>
              <a:ext uri="{FF2B5EF4-FFF2-40B4-BE49-F238E27FC236}">
                <a16:creationId xmlns:a16="http://schemas.microsoft.com/office/drawing/2014/main" id="{7CE96735-29DB-3915-C904-5DD436AC57AA}"/>
              </a:ext>
            </a:extLst>
          </p:cNvPr>
          <p:cNvSpPr>
            <a:spLocks/>
          </p:cNvSpPr>
          <p:nvPr/>
        </p:nvSpPr>
        <p:spPr bwMode="auto">
          <a:xfrm>
            <a:off x="2450418" y="3283917"/>
            <a:ext cx="183564" cy="384949"/>
          </a:xfrm>
          <a:custGeom>
            <a:avLst/>
            <a:gdLst>
              <a:gd name="T0" fmla="*/ 110605 w 382904"/>
              <a:gd name="T1" fmla="*/ 325377 h 756285"/>
              <a:gd name="T2" fmla="*/ 82805 w 382904"/>
              <a:gd name="T3" fmla="*/ 312668 h 756285"/>
              <a:gd name="T4" fmla="*/ 148458 w 382904"/>
              <a:gd name="T5" fmla="*/ 25419 h 756285"/>
              <a:gd name="T6" fmla="*/ 92860 w 382904"/>
              <a:gd name="T7" fmla="*/ 0 h 756285"/>
              <a:gd name="T8" fmla="*/ 27798 w 382904"/>
              <a:gd name="T9" fmla="*/ 286399 h 756285"/>
              <a:gd name="T10" fmla="*/ 0 w 382904"/>
              <a:gd name="T11" fmla="*/ 273690 h 756285"/>
              <a:gd name="T12" fmla="*/ 27798 w 382904"/>
              <a:gd name="T13" fmla="*/ 420279 h 756285"/>
              <a:gd name="T14" fmla="*/ 110605 w 382904"/>
              <a:gd name="T15" fmla="*/ 325377 h 756285"/>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382904" h="756285">
                <a:moveTo>
                  <a:pt x="284987" y="585215"/>
                </a:moveTo>
                <a:lnTo>
                  <a:pt x="213359" y="562355"/>
                </a:lnTo>
                <a:lnTo>
                  <a:pt x="382523" y="45719"/>
                </a:lnTo>
                <a:lnTo>
                  <a:pt x="239267" y="0"/>
                </a:lnTo>
                <a:lnTo>
                  <a:pt x="71627" y="515111"/>
                </a:lnTo>
                <a:lnTo>
                  <a:pt x="0" y="492251"/>
                </a:lnTo>
                <a:lnTo>
                  <a:pt x="71627" y="755903"/>
                </a:lnTo>
                <a:lnTo>
                  <a:pt x="284987" y="585215"/>
                </a:lnTo>
                <a:close/>
              </a:path>
            </a:pathLst>
          </a:custGeom>
          <a:noFill/>
          <a:ln w="9524">
            <a:solidFill>
              <a:srgbClr val="000000"/>
            </a:solidFill>
            <a:round/>
            <a:headEnd/>
            <a:tailEnd/>
          </a:ln>
          <a:extLst>
            <a:ext uri="{909E8E84-426E-40DD-AFC4-6F175D3DCCD1}">
              <a14:hiddenFill xmlns:a14="http://schemas.microsoft.com/office/drawing/2010/main">
                <a:solidFill>
                  <a:srgbClr val="FFFFFF"/>
                </a:solidFill>
              </a14:hiddenFill>
            </a:ext>
          </a:extLst>
        </p:spPr>
        <p:txBody>
          <a:bodyPr lIns="0" tIns="0" rIns="0" bIns="0"/>
          <a:lstStyle/>
          <a:p>
            <a:endParaRPr lang="pt-BR"/>
          </a:p>
        </p:txBody>
      </p:sp>
      <p:sp>
        <p:nvSpPr>
          <p:cNvPr id="9" name="object 10">
            <a:extLst>
              <a:ext uri="{FF2B5EF4-FFF2-40B4-BE49-F238E27FC236}">
                <a16:creationId xmlns:a16="http://schemas.microsoft.com/office/drawing/2014/main" id="{0B3B9435-2DC6-96BE-4A74-E1DAEA61EF09}"/>
              </a:ext>
            </a:extLst>
          </p:cNvPr>
          <p:cNvSpPr>
            <a:spLocks noChangeArrowheads="1"/>
          </p:cNvSpPr>
          <p:nvPr/>
        </p:nvSpPr>
        <p:spPr bwMode="auto">
          <a:xfrm>
            <a:off x="283870" y="3231967"/>
            <a:ext cx="1198413" cy="988932"/>
          </a:xfrm>
          <a:prstGeom prst="rect">
            <a:avLst/>
          </a:prstGeom>
          <a:blipFill dpi="0" rotWithShape="1">
            <a:blip r:embed="rId5"/>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pt-BR" altLang="pt-BR" sz="1800">
              <a:latin typeface="Arial" panose="020B0604020202020204" pitchFamily="34" charset="0"/>
              <a:cs typeface="Arial" panose="020B0604020202020204" pitchFamily="34" charset="0"/>
            </a:endParaRPr>
          </a:p>
        </p:txBody>
      </p:sp>
      <mc:AlternateContent xmlns:mc="http://schemas.openxmlformats.org/markup-compatibility/2006">
        <mc:Choice xmlns:a14="http://schemas.microsoft.com/office/drawing/2010/main" Requires="a14">
          <p:sp>
            <p:nvSpPr>
              <p:cNvPr id="10" name="CaixaDeTexto 9">
                <a:extLst>
                  <a:ext uri="{FF2B5EF4-FFF2-40B4-BE49-F238E27FC236}">
                    <a16:creationId xmlns:a16="http://schemas.microsoft.com/office/drawing/2014/main" id="{C44C75E7-BA06-A199-C5FC-0E07FEB54A2A}"/>
                  </a:ext>
                </a:extLst>
              </p:cNvPr>
              <p:cNvSpPr txBox="1"/>
              <p:nvPr/>
            </p:nvSpPr>
            <p:spPr>
              <a:xfrm>
                <a:off x="115327" y="6611059"/>
                <a:ext cx="2098331" cy="184666"/>
              </a:xfrm>
              <a:prstGeom prst="rect">
                <a:avLst/>
              </a:prstGeom>
              <a:noFill/>
            </p:spPr>
            <p:txBody>
              <a:bodyPr wrap="none" lIns="0" tIns="0" rIns="0" bIns="0" rtlCol="0">
                <a:spAutoFit/>
              </a:bodyPr>
              <a:lstStyle/>
              <a:p>
                <a14:m>
                  <m:oMathPara xmlns:m="http://schemas.openxmlformats.org/officeDocument/2006/math">
                    <m:oMathParaPr>
                      <m:jc m:val="centerGroup"/>
                    </m:oMathParaPr>
                    <m:oMath xmlns:m="http://schemas.openxmlformats.org/officeDocument/2006/math">
                      <m:r>
                        <a:rPr lang="pt-BR" sz="1200" b="0" i="1" smtClean="0">
                          <a:latin typeface="Cambria Math" panose="02040503050406030204" pitchFamily="18" charset="0"/>
                        </a:rPr>
                        <m:t>𝐶</m:t>
                      </m:r>
                      <m:r>
                        <a:rPr lang="pt-BR" sz="1200" b="0" i="1" smtClean="0">
                          <a:latin typeface="Cambria Math" panose="02040503050406030204" pitchFamily="18" charset="0"/>
                        </a:rPr>
                        <m:t>á</m:t>
                      </m:r>
                      <m:r>
                        <a:rPr lang="pt-BR" sz="1200" b="0" i="1" smtClean="0">
                          <a:latin typeface="Cambria Math" panose="02040503050406030204" pitchFamily="18" charset="0"/>
                        </a:rPr>
                        <m:t>𝑠𝑡𝑖𝑛𝑎𝑠</m:t>
                      </m:r>
                      <m:r>
                        <a:rPr lang="pt-BR" sz="1200" b="0" i="1" smtClean="0">
                          <a:latin typeface="Cambria Math" panose="02040503050406030204" pitchFamily="18" charset="0"/>
                        </a:rPr>
                        <m:t> </m:t>
                      </m:r>
                      <m:r>
                        <a:rPr lang="pt-BR" sz="1200" b="0" i="1" smtClean="0">
                          <a:latin typeface="Cambria Math" panose="02040503050406030204" pitchFamily="18" charset="0"/>
                        </a:rPr>
                        <m:t>𝑠</m:t>
                      </m:r>
                      <m:r>
                        <a:rPr lang="pt-BR" sz="1200" b="0" i="1" smtClean="0">
                          <a:latin typeface="Cambria Math" panose="02040503050406030204" pitchFamily="18" charset="0"/>
                        </a:rPr>
                        <m:t>ã</m:t>
                      </m:r>
                      <m:r>
                        <a:rPr lang="pt-BR" sz="1200" b="0" i="1" smtClean="0">
                          <a:latin typeface="Cambria Math" panose="02040503050406030204" pitchFamily="18" charset="0"/>
                        </a:rPr>
                        <m:t>𝑜</m:t>
                      </m:r>
                      <m:r>
                        <a:rPr lang="pt-BR" sz="1200" b="0" i="1" smtClean="0">
                          <a:latin typeface="Cambria Math" panose="02040503050406030204" pitchFamily="18" charset="0"/>
                        </a:rPr>
                        <m:t> </m:t>
                      </m:r>
                      <m:r>
                        <a:rPr lang="pt-BR" sz="1200" b="0" i="1" smtClean="0">
                          <a:latin typeface="Cambria Math" panose="02040503050406030204" pitchFamily="18" charset="0"/>
                        </a:rPr>
                        <m:t>𝑎𝑟𝑔𝑖𝑙𝑎𝑠</m:t>
                      </m:r>
                      <m:r>
                        <a:rPr lang="pt-BR" sz="1200" b="0" i="1" smtClean="0">
                          <a:latin typeface="Cambria Math" panose="02040503050406030204" pitchFamily="18" charset="0"/>
                        </a:rPr>
                        <m:t> </m:t>
                      </m:r>
                      <m:r>
                        <a:rPr lang="pt-BR" sz="1200" b="0" i="1" smtClean="0">
                          <a:latin typeface="Cambria Math" panose="02040503050406030204" pitchFamily="18" charset="0"/>
                        </a:rPr>
                        <m:t>𝑐𝑎𝑙𝑐</m:t>
                      </m:r>
                      <m:r>
                        <a:rPr lang="pt-BR" sz="1200" b="0" i="1" smtClean="0">
                          <a:latin typeface="Cambria Math" panose="02040503050406030204" pitchFamily="18" charset="0"/>
                        </a:rPr>
                        <m:t>á</m:t>
                      </m:r>
                      <m:r>
                        <a:rPr lang="pt-BR" sz="1200" b="0" i="1" smtClean="0">
                          <a:latin typeface="Cambria Math" panose="02040503050406030204" pitchFamily="18" charset="0"/>
                        </a:rPr>
                        <m:t>𝑟𝑖𝑎𝑠</m:t>
                      </m:r>
                    </m:oMath>
                  </m:oMathPara>
                </a14:m>
                <a:endParaRPr lang="pt-BR" sz="1200" dirty="0"/>
              </a:p>
            </p:txBody>
          </p:sp>
        </mc:Choice>
        <mc:Fallback>
          <p:sp>
            <p:nvSpPr>
              <p:cNvPr id="10" name="CaixaDeTexto 9">
                <a:extLst>
                  <a:ext uri="{FF2B5EF4-FFF2-40B4-BE49-F238E27FC236}">
                    <a16:creationId xmlns:a16="http://schemas.microsoft.com/office/drawing/2014/main" id="{C44C75E7-BA06-A199-C5FC-0E07FEB54A2A}"/>
                  </a:ext>
                </a:extLst>
              </p:cNvPr>
              <p:cNvSpPr txBox="1">
                <a:spLocks noRot="1" noChangeAspect="1" noMove="1" noResize="1" noEditPoints="1" noAdjustHandles="1" noChangeArrowheads="1" noChangeShapeType="1" noTextEdit="1"/>
              </p:cNvSpPr>
              <p:nvPr/>
            </p:nvSpPr>
            <p:spPr>
              <a:xfrm>
                <a:off x="115327" y="6611059"/>
                <a:ext cx="2098331" cy="184666"/>
              </a:xfrm>
              <a:prstGeom prst="rect">
                <a:avLst/>
              </a:prstGeom>
              <a:blipFill>
                <a:blip r:embed="rId6"/>
                <a:stretch>
                  <a:fillRect l="-1744" t="-3226" r="-1163" b="-29032"/>
                </a:stretch>
              </a:blipFill>
            </p:spPr>
            <p:txBody>
              <a:bodyPr/>
              <a:lstStyle/>
              <a:p>
                <a:r>
                  <a:rPr lang="pt-BR">
                    <a:noFill/>
                  </a:rPr>
                  <a:t> </a:t>
                </a:r>
              </a:p>
            </p:txBody>
          </p:sp>
        </mc:Fallback>
      </mc:AlternateContent>
    </p:spTree>
    <p:extLst>
      <p:ext uri="{BB962C8B-B14F-4D97-AF65-F5344CB8AC3E}">
        <p14:creationId xmlns:p14="http://schemas.microsoft.com/office/powerpoint/2010/main" val="242191851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3" name="Group 22">
            <a:extLst>
              <a:ext uri="{FF2B5EF4-FFF2-40B4-BE49-F238E27FC236}">
                <a16:creationId xmlns:a16="http://schemas.microsoft.com/office/drawing/2014/main" id="{53CA3DAA-08BB-476F-9793-941CFAEA5E6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5600700" cy="6858000"/>
            <a:chOff x="7467600" y="0"/>
            <a:chExt cx="4724400" cy="6858000"/>
          </a:xfrm>
        </p:grpSpPr>
        <p:sp>
          <p:nvSpPr>
            <p:cNvPr id="24" name="Rectangle 23">
              <a:extLst>
                <a:ext uri="{FF2B5EF4-FFF2-40B4-BE49-F238E27FC236}">
                  <a16:creationId xmlns:a16="http://schemas.microsoft.com/office/drawing/2014/main" id="{C1EF744A-E0CA-4659-9909-4B77BF70D3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A09C8437-171E-4687-AA5E-A46A56AEE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7" name="Freeform: Shape 26">
            <a:extLst>
              <a:ext uri="{FF2B5EF4-FFF2-40B4-BE49-F238E27FC236}">
                <a16:creationId xmlns:a16="http://schemas.microsoft.com/office/drawing/2014/main" id="{4FEFA667-DE58-4745-9E9D-C6E61CB06A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5527275"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9" name="Rectangle 28">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90600"/>
            <a:ext cx="84582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5123" name="Espaço Reservado para Texto 3">
            <a:extLst>
              <a:ext uri="{FF2B5EF4-FFF2-40B4-BE49-F238E27FC236}">
                <a16:creationId xmlns:a16="http://schemas.microsoft.com/office/drawing/2014/main" id="{AE5FFB2F-9BF1-4553-9FC9-38E197911DC8}"/>
              </a:ext>
            </a:extLst>
          </p:cNvPr>
          <p:cNvSpPr txBox="1">
            <a:spLocks noChangeArrowheads="1"/>
          </p:cNvSpPr>
          <p:nvPr/>
        </p:nvSpPr>
        <p:spPr bwMode="auto">
          <a:xfrm>
            <a:off x="1357416" y="1238893"/>
            <a:ext cx="1740838" cy="82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defTabSz="914400" eaLnBrk="1" hangingPunct="1">
              <a:buNone/>
            </a:pPr>
            <a:r>
              <a:rPr lang="pt-BR" altLang="pt-BR" dirty="0"/>
              <a:t>Vantagens</a:t>
            </a:r>
          </a:p>
        </p:txBody>
      </p:sp>
      <p:graphicFrame>
        <p:nvGraphicFramePr>
          <p:cNvPr id="5127" name="Espaço Reservado para Conteúdo 4">
            <a:extLst>
              <a:ext uri="{FF2B5EF4-FFF2-40B4-BE49-F238E27FC236}">
                <a16:creationId xmlns:a16="http://schemas.microsoft.com/office/drawing/2014/main" id="{107C78C7-F1D6-4ED3-BFDD-1256BC1E4F96}"/>
              </a:ext>
            </a:extLst>
          </p:cNvPr>
          <p:cNvGraphicFramePr>
            <a:graphicFrameLocks/>
          </p:cNvGraphicFramePr>
          <p:nvPr>
            <p:extLst>
              <p:ext uri="{D42A27DB-BD31-4B8C-83A1-F6EECF244321}">
                <p14:modId xmlns:p14="http://schemas.microsoft.com/office/powerpoint/2010/main" val="779830534"/>
              </p:ext>
            </p:extLst>
          </p:nvPr>
        </p:nvGraphicFramePr>
        <p:xfrm>
          <a:off x="75615" y="1238894"/>
          <a:ext cx="4496386" cy="48170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5125" name="Espaço Reservado para Texto 5">
            <a:extLst>
              <a:ext uri="{FF2B5EF4-FFF2-40B4-BE49-F238E27FC236}">
                <a16:creationId xmlns:a16="http://schemas.microsoft.com/office/drawing/2014/main" id="{AB756050-B00C-460A-92C7-95875A61F29B}"/>
              </a:ext>
            </a:extLst>
          </p:cNvPr>
          <p:cNvSpPr txBox="1">
            <a:spLocks noChangeArrowheads="1"/>
          </p:cNvSpPr>
          <p:nvPr/>
        </p:nvSpPr>
        <p:spPr>
          <a:xfrm>
            <a:off x="5611922" y="1238894"/>
            <a:ext cx="2340124" cy="823913"/>
          </a:xfrm>
          <a:prstGeom prst="rect">
            <a:avLst/>
          </a:prstGeom>
        </p:spPr>
        <p:txBody>
          <a:bodyPr/>
          <a:lstStyle>
            <a:lvl1pPr marL="228600" indent="-228600" algn="l" rtl="0" eaLnBrk="0" fontAlgn="base" hangingPunct="0">
              <a:lnSpc>
                <a:spcPct val="90000"/>
              </a:lnSpc>
              <a:spcBef>
                <a:spcPts val="1000"/>
              </a:spcBef>
              <a:spcAft>
                <a:spcPct val="0"/>
              </a:spcAft>
              <a:buFont typeface="Arial" panose="020B0604020202020204" pitchFamily="34" charset="0"/>
              <a:buChar char="•"/>
              <a:defRPr sz="2800" kern="1200">
                <a:solidFill>
                  <a:schemeClr val="tx1"/>
                </a:solidFill>
                <a:latin typeface="+mn-lt"/>
                <a:ea typeface="+mn-ea"/>
                <a:cs typeface="+mn-cs"/>
              </a:defRPr>
            </a:lvl1pPr>
            <a:lvl2pPr marL="685800" indent="-228600" algn="l" rtl="0" eaLnBrk="0" fontAlgn="base" hangingPunct="0">
              <a:lnSpc>
                <a:spcPct val="90000"/>
              </a:lnSpc>
              <a:spcBef>
                <a:spcPts val="500"/>
              </a:spcBef>
              <a:spcAft>
                <a:spcPct val="0"/>
              </a:spcAft>
              <a:buFont typeface="Arial" panose="020B0604020202020204" pitchFamily="34" charset="0"/>
              <a:buChar char="•"/>
              <a:defRPr sz="2400" kern="1200">
                <a:solidFill>
                  <a:schemeClr val="tx1"/>
                </a:solidFill>
                <a:latin typeface="+mn-lt"/>
                <a:ea typeface="+mn-ea"/>
                <a:cs typeface="+mn-cs"/>
              </a:defRPr>
            </a:lvl2pPr>
            <a:lvl3pPr marL="1143000" indent="-228600" algn="l" rtl="0" eaLnBrk="0" fontAlgn="base" hangingPunct="0">
              <a:lnSpc>
                <a:spcPct val="90000"/>
              </a:lnSpc>
              <a:spcBef>
                <a:spcPts val="500"/>
              </a:spcBef>
              <a:spcAft>
                <a:spcPct val="0"/>
              </a:spcAft>
              <a:buFont typeface="Arial" panose="020B0604020202020204" pitchFamily="34" charset="0"/>
              <a:buChar char="•"/>
              <a:defRPr sz="2000" kern="1200">
                <a:solidFill>
                  <a:schemeClr val="tx1"/>
                </a:solidFill>
                <a:latin typeface="+mn-lt"/>
                <a:ea typeface="+mn-ea"/>
                <a:cs typeface="+mn-cs"/>
              </a:defRPr>
            </a:lvl3pPr>
            <a:lvl4pPr marL="16002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4pPr>
            <a:lvl5pPr marL="2057400" indent="-228600" algn="l" rtl="0" eaLnBrk="0" fontAlgn="base" hangingPunct="0">
              <a:lnSpc>
                <a:spcPct val="90000"/>
              </a:lnSpc>
              <a:spcBef>
                <a:spcPts val="500"/>
              </a:spcBef>
              <a:spcAft>
                <a:spcPct val="0"/>
              </a:spcAft>
              <a:buFont typeface="Arial" panose="020B0604020202020204" pitchFamily="34" charset="0"/>
              <a:buChar char="•"/>
              <a:defRPr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defTabSz="914400" eaLnBrk="1" hangingPunct="1">
              <a:buNone/>
            </a:pPr>
            <a:r>
              <a:rPr lang="pt-BR" altLang="pt-BR" dirty="0"/>
              <a:t>Desvantagens</a:t>
            </a:r>
          </a:p>
        </p:txBody>
      </p:sp>
      <p:graphicFrame>
        <p:nvGraphicFramePr>
          <p:cNvPr id="5136" name="Espaço Reservado para Conteúdo 6">
            <a:extLst>
              <a:ext uri="{FF2B5EF4-FFF2-40B4-BE49-F238E27FC236}">
                <a16:creationId xmlns:a16="http://schemas.microsoft.com/office/drawing/2014/main" id="{0B55F126-B3E3-F464-67D7-268DBBE25691}"/>
              </a:ext>
            </a:extLst>
          </p:cNvPr>
          <p:cNvGraphicFramePr>
            <a:graphicFrameLocks/>
          </p:cNvGraphicFramePr>
          <p:nvPr>
            <p:extLst>
              <p:ext uri="{D42A27DB-BD31-4B8C-83A1-F6EECF244321}">
                <p14:modId xmlns:p14="http://schemas.microsoft.com/office/powerpoint/2010/main" val="3588979531"/>
              </p:ext>
            </p:extLst>
          </p:nvPr>
        </p:nvGraphicFramePr>
        <p:xfrm>
          <a:off x="4661772" y="1934519"/>
          <a:ext cx="3857045" cy="3684587"/>
        </p:xfrm>
        <a:graphic>
          <a:graphicData uri="http://schemas.openxmlformats.org/drawingml/2006/diagram">
            <dgm:relIds xmlns:dgm="http://schemas.openxmlformats.org/drawingml/2006/diagram" xmlns:r="http://schemas.openxmlformats.org/officeDocument/2006/relationships" r:dm="rId7" r:lo="rId8" r:qs="rId9" r:cs="rId10"/>
          </a:graphicData>
        </a:graphic>
      </p:graphicFrame>
    </p:spTree>
    <p:extLst>
      <p:ext uri="{BB962C8B-B14F-4D97-AF65-F5344CB8AC3E}">
        <p14:creationId xmlns:p14="http://schemas.microsoft.com/office/powerpoint/2010/main" val="3276162744"/>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78863" name="Rectangle 78862">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78865" name="Group 78864">
            <a:extLst>
              <a:ext uri="{FF2B5EF4-FFF2-40B4-BE49-F238E27FC236}">
                <a16:creationId xmlns:a16="http://schemas.microsoft.com/office/drawing/2014/main" id="{D8C3AFD7-4CCE-484E-84C6-80FB3E3E2093}"/>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5600700" y="0"/>
            <a:ext cx="3543300" cy="6858000"/>
            <a:chOff x="7467600" y="0"/>
            <a:chExt cx="4724400" cy="6858000"/>
          </a:xfrm>
        </p:grpSpPr>
        <p:sp>
          <p:nvSpPr>
            <p:cNvPr id="78866" name="Rectangle 78865">
              <a:extLst>
                <a:ext uri="{FF2B5EF4-FFF2-40B4-BE49-F238E27FC236}">
                  <a16:creationId xmlns:a16="http://schemas.microsoft.com/office/drawing/2014/main" id="{490C807E-560D-4B1E-8911-1B0B4631F62A}"/>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78867" name="Rectangle 78866">
              <a:extLst>
                <a:ext uri="{FF2B5EF4-FFF2-40B4-BE49-F238E27FC236}">
                  <a16:creationId xmlns:a16="http://schemas.microsoft.com/office/drawing/2014/main" id="{3CCC1DF5-83E7-46A1-8737-18B5AA0F147B}"/>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78869" name="Freeform: Shape 78868">
            <a:extLst>
              <a:ext uri="{FF2B5EF4-FFF2-40B4-BE49-F238E27FC236}">
                <a16:creationId xmlns:a16="http://schemas.microsoft.com/office/drawing/2014/main" id="{02114E49-C077-4083-B5C1-6A6E70F4D91F}"/>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5600700" y="1"/>
            <a:ext cx="3543300" cy="6857999"/>
          </a:xfrm>
          <a:custGeom>
            <a:avLst/>
            <a:gdLst>
              <a:gd name="connsiteX0" fmla="*/ 0 w 4724400"/>
              <a:gd name="connsiteY0" fmla="*/ 6805948 h 6857999"/>
              <a:gd name="connsiteX1" fmla="*/ 15600 w 4724400"/>
              <a:gd name="connsiteY1" fmla="*/ 6813099 h 6857999"/>
              <a:gd name="connsiteX2" fmla="*/ 117632 w 4724400"/>
              <a:gd name="connsiteY2" fmla="*/ 6850060 h 6857999"/>
              <a:gd name="connsiteX3" fmla="*/ 146175 w 4724400"/>
              <a:gd name="connsiteY3" fmla="*/ 6857998 h 6857999"/>
              <a:gd name="connsiteX4" fmla="*/ 54597 w 4724400"/>
              <a:gd name="connsiteY4" fmla="*/ 6857998 h 6857999"/>
              <a:gd name="connsiteX5" fmla="*/ 0 w 4724400"/>
              <a:gd name="connsiteY5" fmla="*/ 6831490 h 6857999"/>
              <a:gd name="connsiteX6" fmla="*/ 0 w 4724400"/>
              <a:gd name="connsiteY6" fmla="*/ 6736157 h 6857999"/>
              <a:gd name="connsiteX7" fmla="*/ 114811 w 4724400"/>
              <a:gd name="connsiteY7" fmla="*/ 6784122 h 6857999"/>
              <a:gd name="connsiteX8" fmla="*/ 138159 w 4724400"/>
              <a:gd name="connsiteY8" fmla="*/ 6793465 h 6857999"/>
              <a:gd name="connsiteX9" fmla="*/ 270310 w 4724400"/>
              <a:gd name="connsiteY9" fmla="*/ 6840638 h 6857999"/>
              <a:gd name="connsiteX10" fmla="*/ 358932 w 4724400"/>
              <a:gd name="connsiteY10" fmla="*/ 6857999 h 6857999"/>
              <a:gd name="connsiteX11" fmla="*/ 228496 w 4724400"/>
              <a:gd name="connsiteY11" fmla="*/ 6857999 h 6857999"/>
              <a:gd name="connsiteX12" fmla="*/ 126481 w 4724400"/>
              <a:gd name="connsiteY12" fmla="*/ 6821149 h 6857999"/>
              <a:gd name="connsiteX13" fmla="*/ 103134 w 4724400"/>
              <a:gd name="connsiteY13" fmla="*/ 6811799 h 6857999"/>
              <a:gd name="connsiteX14" fmla="*/ 0 w 4724400"/>
              <a:gd name="connsiteY14" fmla="*/ 6767913 h 6857999"/>
              <a:gd name="connsiteX15" fmla="*/ 2460543 w 4724400"/>
              <a:gd name="connsiteY15" fmla="*/ 6515312 h 6857999"/>
              <a:gd name="connsiteX16" fmla="*/ 2286201 w 4724400"/>
              <a:gd name="connsiteY16" fmla="*/ 6525103 h 6857999"/>
              <a:gd name="connsiteX17" fmla="*/ 2110427 w 4724400"/>
              <a:gd name="connsiteY17" fmla="*/ 6532104 h 6857999"/>
              <a:gd name="connsiteX18" fmla="*/ 1956742 w 4724400"/>
              <a:gd name="connsiteY18" fmla="*/ 6528403 h 6857999"/>
              <a:gd name="connsiteX19" fmla="*/ 1534307 w 4724400"/>
              <a:gd name="connsiteY19" fmla="*/ 6560369 h 6857999"/>
              <a:gd name="connsiteX20" fmla="*/ 1454538 w 4724400"/>
              <a:gd name="connsiteY20" fmla="*/ 6591702 h 6857999"/>
              <a:gd name="connsiteX21" fmla="*/ 1619950 w 4724400"/>
              <a:gd name="connsiteY21" fmla="*/ 6599765 h 6857999"/>
              <a:gd name="connsiteX22" fmla="*/ 2044875 w 4724400"/>
              <a:gd name="connsiteY22" fmla="*/ 6563693 h 6857999"/>
              <a:gd name="connsiteX23" fmla="*/ 2460543 w 4724400"/>
              <a:gd name="connsiteY23" fmla="*/ 6515312 h 6857999"/>
              <a:gd name="connsiteX24" fmla="*/ 1883620 w 4724400"/>
              <a:gd name="connsiteY24" fmla="*/ 6459370 h 6857999"/>
              <a:gd name="connsiteX25" fmla="*/ 1532156 w 4724400"/>
              <a:gd name="connsiteY25" fmla="*/ 6529929 h 6857999"/>
              <a:gd name="connsiteX26" fmla="*/ 1958230 w 4724400"/>
              <a:gd name="connsiteY26" fmla="*/ 6498517 h 6857999"/>
              <a:gd name="connsiteX27" fmla="*/ 2110707 w 4724400"/>
              <a:gd name="connsiteY27" fmla="*/ 6502035 h 6857999"/>
              <a:gd name="connsiteX28" fmla="*/ 2285171 w 4724400"/>
              <a:gd name="connsiteY28" fmla="*/ 6495471 h 6857999"/>
              <a:gd name="connsiteX29" fmla="*/ 2385179 w 4724400"/>
              <a:gd name="connsiteY29" fmla="*/ 6489665 h 6857999"/>
              <a:gd name="connsiteX30" fmla="*/ 2227262 w 4724400"/>
              <a:gd name="connsiteY30" fmla="*/ 6473140 h 6857999"/>
              <a:gd name="connsiteX31" fmla="*/ 1883620 w 4724400"/>
              <a:gd name="connsiteY31" fmla="*/ 6459370 h 6857999"/>
              <a:gd name="connsiteX32" fmla="*/ 1611255 w 4724400"/>
              <a:gd name="connsiteY32" fmla="*/ 5884754 h 6857999"/>
              <a:gd name="connsiteX33" fmla="*/ 1357588 w 4724400"/>
              <a:gd name="connsiteY33" fmla="*/ 6496752 h 6857999"/>
              <a:gd name="connsiteX34" fmla="*/ 1611255 w 4724400"/>
              <a:gd name="connsiteY34" fmla="*/ 5884754 h 6857999"/>
              <a:gd name="connsiteX35" fmla="*/ 1646205 w 4724400"/>
              <a:gd name="connsiteY35" fmla="*/ 5883072 h 6857999"/>
              <a:gd name="connsiteX36" fmla="*/ 1387600 w 4724400"/>
              <a:gd name="connsiteY36" fmla="*/ 6494950 h 6857999"/>
              <a:gd name="connsiteX37" fmla="*/ 1646205 w 4724400"/>
              <a:gd name="connsiteY37" fmla="*/ 5883072 h 6857999"/>
              <a:gd name="connsiteX38" fmla="*/ 0 w 4724400"/>
              <a:gd name="connsiteY38" fmla="*/ 5845526 h 6857999"/>
              <a:gd name="connsiteX39" fmla="*/ 23370 w 4724400"/>
              <a:gd name="connsiteY39" fmla="*/ 5869422 h 6857999"/>
              <a:gd name="connsiteX40" fmla="*/ 321428 w 4724400"/>
              <a:gd name="connsiteY40" fmla="*/ 6212316 h 6857999"/>
              <a:gd name="connsiteX41" fmla="*/ 626000 w 4724400"/>
              <a:gd name="connsiteY41" fmla="*/ 6710671 h 6857999"/>
              <a:gd name="connsiteX42" fmla="*/ 661825 w 4724400"/>
              <a:gd name="connsiteY42" fmla="*/ 6854298 h 6857999"/>
              <a:gd name="connsiteX43" fmla="*/ 663298 w 4724400"/>
              <a:gd name="connsiteY43" fmla="*/ 6857998 h 6857999"/>
              <a:gd name="connsiteX44" fmla="*/ 431765 w 4724400"/>
              <a:gd name="connsiteY44" fmla="*/ 6857998 h 6857999"/>
              <a:gd name="connsiteX45" fmla="*/ 293576 w 4724400"/>
              <a:gd name="connsiteY45" fmla="*/ 6816656 h 6857999"/>
              <a:gd name="connsiteX46" fmla="*/ 134480 w 4724400"/>
              <a:gd name="connsiteY46" fmla="*/ 6760867 h 6857999"/>
              <a:gd name="connsiteX47" fmla="*/ 0 w 4724400"/>
              <a:gd name="connsiteY47" fmla="*/ 6714215 h 6857999"/>
              <a:gd name="connsiteX48" fmla="*/ 0 w 4724400"/>
              <a:gd name="connsiteY48" fmla="*/ 6683873 h 6857999"/>
              <a:gd name="connsiteX49" fmla="*/ 143737 w 4724400"/>
              <a:gd name="connsiteY49" fmla="*/ 6732821 h 6857999"/>
              <a:gd name="connsiteX50" fmla="*/ 488162 w 4724400"/>
              <a:gd name="connsiteY50" fmla="*/ 6842006 h 6857999"/>
              <a:gd name="connsiteX51" fmla="*/ 44855 w 4724400"/>
              <a:gd name="connsiteY51" fmla="*/ 6674734 h 6857999"/>
              <a:gd name="connsiteX52" fmla="*/ 0 w 4724400"/>
              <a:gd name="connsiteY52" fmla="*/ 6668575 h 6857999"/>
              <a:gd name="connsiteX53" fmla="*/ 0 w 4724400"/>
              <a:gd name="connsiteY53" fmla="*/ 6628217 h 6857999"/>
              <a:gd name="connsiteX54" fmla="*/ 144942 w 4724400"/>
              <a:gd name="connsiteY54" fmla="*/ 6657611 h 6857999"/>
              <a:gd name="connsiteX55" fmla="*/ 312446 w 4724400"/>
              <a:gd name="connsiteY55" fmla="*/ 6711283 h 6857999"/>
              <a:gd name="connsiteX56" fmla="*/ 477357 w 4724400"/>
              <a:gd name="connsiteY56" fmla="*/ 6799347 h 6857999"/>
              <a:gd name="connsiteX57" fmla="*/ 134228 w 4724400"/>
              <a:gd name="connsiteY57" fmla="*/ 6503934 h 6857999"/>
              <a:gd name="connsiteX58" fmla="*/ 0 w 4724400"/>
              <a:gd name="connsiteY58" fmla="*/ 6334256 h 6857999"/>
              <a:gd name="connsiteX59" fmla="*/ 0 w 4724400"/>
              <a:gd name="connsiteY59" fmla="*/ 6221686 h 6857999"/>
              <a:gd name="connsiteX60" fmla="*/ 113296 w 4724400"/>
              <a:gd name="connsiteY60" fmla="*/ 6402069 h 6857999"/>
              <a:gd name="connsiteX61" fmla="*/ 523262 w 4724400"/>
              <a:gd name="connsiteY61" fmla="*/ 6807025 h 6857999"/>
              <a:gd name="connsiteX62" fmla="*/ 404364 w 4724400"/>
              <a:gd name="connsiteY62" fmla="*/ 6649139 h 6857999"/>
              <a:gd name="connsiteX63" fmla="*/ 392074 w 4724400"/>
              <a:gd name="connsiteY63" fmla="*/ 6636358 h 6857999"/>
              <a:gd name="connsiteX64" fmla="*/ 77450 w 4724400"/>
              <a:gd name="connsiteY64" fmla="*/ 6260110 h 6857999"/>
              <a:gd name="connsiteX65" fmla="*/ 0 w 4724400"/>
              <a:gd name="connsiteY65" fmla="*/ 6163634 h 6857999"/>
              <a:gd name="connsiteX66" fmla="*/ 0 w 4724400"/>
              <a:gd name="connsiteY66" fmla="*/ 6117703 h 6857999"/>
              <a:gd name="connsiteX67" fmla="*/ 99669 w 4724400"/>
              <a:gd name="connsiteY67" fmla="*/ 6240461 h 6857999"/>
              <a:gd name="connsiteX68" fmla="*/ 412670 w 4724400"/>
              <a:gd name="connsiteY68" fmla="*/ 6615176 h 6857999"/>
              <a:gd name="connsiteX69" fmla="*/ 424960 w 4724400"/>
              <a:gd name="connsiteY69" fmla="*/ 6627949 h 6857999"/>
              <a:gd name="connsiteX70" fmla="*/ 504043 w 4724400"/>
              <a:gd name="connsiteY70" fmla="*/ 6718236 h 6857999"/>
              <a:gd name="connsiteX71" fmla="*/ 251759 w 4724400"/>
              <a:gd name="connsiteY71" fmla="*/ 6299011 h 6857999"/>
              <a:gd name="connsiteX72" fmla="*/ 21191 w 4724400"/>
              <a:gd name="connsiteY72" fmla="*/ 6033111 h 6857999"/>
              <a:gd name="connsiteX73" fmla="*/ 0 w 4724400"/>
              <a:gd name="connsiteY73" fmla="*/ 6012219 h 6857999"/>
              <a:gd name="connsiteX74" fmla="*/ 0 w 4724400"/>
              <a:gd name="connsiteY74" fmla="*/ 5971257 h 6857999"/>
              <a:gd name="connsiteX75" fmla="*/ 41571 w 4724400"/>
              <a:gd name="connsiteY75" fmla="*/ 6012292 h 6857999"/>
              <a:gd name="connsiteX76" fmla="*/ 273883 w 4724400"/>
              <a:gd name="connsiteY76" fmla="*/ 6279980 h 6857999"/>
              <a:gd name="connsiteX77" fmla="*/ 541341 w 4724400"/>
              <a:gd name="connsiteY77" fmla="*/ 6733560 h 6857999"/>
              <a:gd name="connsiteX78" fmla="*/ 531634 w 4724400"/>
              <a:gd name="connsiteY78" fmla="*/ 6610993 h 6857999"/>
              <a:gd name="connsiteX79" fmla="*/ 247554 w 4724400"/>
              <a:gd name="connsiteY79" fmla="*/ 6197148 h 6857999"/>
              <a:gd name="connsiteX80" fmla="*/ 33651 w 4724400"/>
              <a:gd name="connsiteY80" fmla="*/ 5957901 h 6857999"/>
              <a:gd name="connsiteX81" fmla="*/ 0 w 4724400"/>
              <a:gd name="connsiteY81" fmla="*/ 5925131 h 6857999"/>
              <a:gd name="connsiteX82" fmla="*/ 1656340 w 4724400"/>
              <a:gd name="connsiteY82" fmla="*/ 5825040 h 6857999"/>
              <a:gd name="connsiteX83" fmla="*/ 1653246 w 4724400"/>
              <a:gd name="connsiteY83" fmla="*/ 5829053 h 6857999"/>
              <a:gd name="connsiteX84" fmla="*/ 1655667 w 4724400"/>
              <a:gd name="connsiteY84" fmla="*/ 5829425 h 6857999"/>
              <a:gd name="connsiteX85" fmla="*/ 2630124 w 4724400"/>
              <a:gd name="connsiteY85" fmla="*/ 5591852 h 6857999"/>
              <a:gd name="connsiteX86" fmla="*/ 2177648 w 4724400"/>
              <a:gd name="connsiteY86" fmla="*/ 5630119 h 6857999"/>
              <a:gd name="connsiteX87" fmla="*/ 2076258 w 4724400"/>
              <a:gd name="connsiteY87" fmla="*/ 5650510 h 6857999"/>
              <a:gd name="connsiteX88" fmla="*/ 2214048 w 4724400"/>
              <a:gd name="connsiteY88" fmla="*/ 5629828 h 6857999"/>
              <a:gd name="connsiteX89" fmla="*/ 3090246 w 4724400"/>
              <a:gd name="connsiteY89" fmla="*/ 5601337 h 6857999"/>
              <a:gd name="connsiteX90" fmla="*/ 2834104 w 4724400"/>
              <a:gd name="connsiteY90" fmla="*/ 5598847 h 6857999"/>
              <a:gd name="connsiteX91" fmla="*/ 2782953 w 4724400"/>
              <a:gd name="connsiteY91" fmla="*/ 5595539 h 6857999"/>
              <a:gd name="connsiteX92" fmla="*/ 2630124 w 4724400"/>
              <a:gd name="connsiteY92" fmla="*/ 5591852 h 6857999"/>
              <a:gd name="connsiteX93" fmla="*/ 2751064 w 4724400"/>
              <a:gd name="connsiteY93" fmla="*/ 5525300 h 6857999"/>
              <a:gd name="connsiteX94" fmla="*/ 2618554 w 4724400"/>
              <a:gd name="connsiteY94" fmla="*/ 5525937 h 6857999"/>
              <a:gd name="connsiteX95" fmla="*/ 2311014 w 4724400"/>
              <a:gd name="connsiteY95" fmla="*/ 5550189 h 6857999"/>
              <a:gd name="connsiteX96" fmla="*/ 2134103 w 4724400"/>
              <a:gd name="connsiteY96" fmla="*/ 5605852 h 6857999"/>
              <a:gd name="connsiteX97" fmla="*/ 2174084 w 4724400"/>
              <a:gd name="connsiteY97" fmla="*/ 5600203 h 6857999"/>
              <a:gd name="connsiteX98" fmla="*/ 2785199 w 4724400"/>
              <a:gd name="connsiteY98" fmla="*/ 5564971 h 6857999"/>
              <a:gd name="connsiteX99" fmla="*/ 2836697 w 4724400"/>
              <a:gd name="connsiteY99" fmla="*/ 5568822 h 6857999"/>
              <a:gd name="connsiteX100" fmla="*/ 3066345 w 4724400"/>
              <a:gd name="connsiteY100" fmla="*/ 5573703 h 6857999"/>
              <a:gd name="connsiteX101" fmla="*/ 2978461 w 4724400"/>
              <a:gd name="connsiteY101" fmla="*/ 5555562 h 6857999"/>
              <a:gd name="connsiteX102" fmla="*/ 2893277 w 4724400"/>
              <a:gd name="connsiteY102" fmla="*/ 5538004 h 6857999"/>
              <a:gd name="connsiteX103" fmla="*/ 2751064 w 4724400"/>
              <a:gd name="connsiteY103" fmla="*/ 5525300 h 6857999"/>
              <a:gd name="connsiteX104" fmla="*/ 2636807 w 4724400"/>
              <a:gd name="connsiteY104" fmla="*/ 5458317 h 6857999"/>
              <a:gd name="connsiteX105" fmla="*/ 2236775 w 4724400"/>
              <a:gd name="connsiteY105" fmla="*/ 5536349 h 6857999"/>
              <a:gd name="connsiteX106" fmla="*/ 2306204 w 4724400"/>
              <a:gd name="connsiteY106" fmla="*/ 5519543 h 6857999"/>
              <a:gd name="connsiteX107" fmla="*/ 2619005 w 4724400"/>
              <a:gd name="connsiteY107" fmla="*/ 5494992 h 6857999"/>
              <a:gd name="connsiteX108" fmla="*/ 2899676 w 4724400"/>
              <a:gd name="connsiteY108" fmla="*/ 5507848 h 6857999"/>
              <a:gd name="connsiteX109" fmla="*/ 2986662 w 4724400"/>
              <a:gd name="connsiteY109" fmla="*/ 5525798 h 6857999"/>
              <a:gd name="connsiteX110" fmla="*/ 3101623 w 4724400"/>
              <a:gd name="connsiteY110" fmla="*/ 5547311 h 6857999"/>
              <a:gd name="connsiteX111" fmla="*/ 2636807 w 4724400"/>
              <a:gd name="connsiteY111" fmla="*/ 5458317 h 6857999"/>
              <a:gd name="connsiteX112" fmla="*/ 0 w 4724400"/>
              <a:gd name="connsiteY112" fmla="*/ 5142496 h 6857999"/>
              <a:gd name="connsiteX113" fmla="*/ 127996 w 4724400"/>
              <a:gd name="connsiteY113" fmla="*/ 5201004 h 6857999"/>
              <a:gd name="connsiteX114" fmla="*/ 661087 w 4724400"/>
              <a:gd name="connsiteY114" fmla="*/ 5790959 h 6857999"/>
              <a:gd name="connsiteX115" fmla="*/ 1029402 w 4724400"/>
              <a:gd name="connsiteY115" fmla="*/ 6204913 h 6857999"/>
              <a:gd name="connsiteX116" fmla="*/ 1046692 w 4724400"/>
              <a:gd name="connsiteY116" fmla="*/ 6015372 h 6857999"/>
              <a:gd name="connsiteX117" fmla="*/ 1024238 w 4724400"/>
              <a:gd name="connsiteY117" fmla="*/ 5336275 h 6857999"/>
              <a:gd name="connsiteX118" fmla="*/ 1138131 w 4724400"/>
              <a:gd name="connsiteY118" fmla="*/ 5600804 h 6857999"/>
              <a:gd name="connsiteX119" fmla="*/ 1127280 w 4724400"/>
              <a:gd name="connsiteY119" fmla="*/ 6039262 h 6857999"/>
              <a:gd name="connsiteX120" fmla="*/ 1026642 w 4724400"/>
              <a:gd name="connsiteY120" fmla="*/ 6792600 h 6857999"/>
              <a:gd name="connsiteX121" fmla="*/ 1327075 w 4724400"/>
              <a:gd name="connsiteY121" fmla="*/ 6590735 h 6857999"/>
              <a:gd name="connsiteX122" fmla="*/ 1332848 w 4724400"/>
              <a:gd name="connsiteY122" fmla="*/ 6581371 h 6857999"/>
              <a:gd name="connsiteX123" fmla="*/ 1320586 w 4724400"/>
              <a:gd name="connsiteY123" fmla="*/ 6572441 h 6857999"/>
              <a:gd name="connsiteX124" fmla="*/ 1669632 w 4724400"/>
              <a:gd name="connsiteY124" fmla="*/ 5665639 h 6857999"/>
              <a:gd name="connsiteX125" fmla="*/ 1749165 w 4724400"/>
              <a:gd name="connsiteY125" fmla="*/ 5696416 h 6857999"/>
              <a:gd name="connsiteX126" fmla="*/ 1502249 w 4724400"/>
              <a:gd name="connsiteY126" fmla="*/ 6466405 h 6857999"/>
              <a:gd name="connsiteX127" fmla="*/ 2238637 w 4724400"/>
              <a:gd name="connsiteY127" fmla="*/ 6419148 h 6857999"/>
              <a:gd name="connsiteX128" fmla="*/ 2642775 w 4724400"/>
              <a:gd name="connsiteY128" fmla="*/ 6563116 h 6857999"/>
              <a:gd name="connsiteX129" fmla="*/ 2628681 w 4724400"/>
              <a:gd name="connsiteY129" fmla="*/ 6578254 h 6857999"/>
              <a:gd name="connsiteX130" fmla="*/ 1600072 w 4724400"/>
              <a:gd name="connsiteY130" fmla="*/ 6648608 h 6857999"/>
              <a:gd name="connsiteX131" fmla="*/ 1391841 w 4724400"/>
              <a:gd name="connsiteY131" fmla="*/ 6641028 h 6857999"/>
              <a:gd name="connsiteX132" fmla="*/ 1389928 w 4724400"/>
              <a:gd name="connsiteY132" fmla="*/ 6641375 h 6857999"/>
              <a:gd name="connsiteX133" fmla="*/ 1380979 w 4724400"/>
              <a:gd name="connsiteY133" fmla="*/ 6643204 h 6857999"/>
              <a:gd name="connsiteX134" fmla="*/ 1108685 w 4724400"/>
              <a:gd name="connsiteY134" fmla="*/ 6824788 h 6857999"/>
              <a:gd name="connsiteX135" fmla="*/ 1051559 w 4724400"/>
              <a:gd name="connsiteY135" fmla="*/ 6857998 h 6857999"/>
              <a:gd name="connsiteX136" fmla="*/ 925940 w 4724400"/>
              <a:gd name="connsiteY136" fmla="*/ 6857998 h 6857999"/>
              <a:gd name="connsiteX137" fmla="*/ 949746 w 4724400"/>
              <a:gd name="connsiteY137" fmla="*/ 6745652 h 6857999"/>
              <a:gd name="connsiteX138" fmla="*/ 1017902 w 4724400"/>
              <a:gd name="connsiteY138" fmla="*/ 6308216 h 6857999"/>
              <a:gd name="connsiteX139" fmla="*/ 1012614 w 4724400"/>
              <a:gd name="connsiteY139" fmla="*/ 6302278 h 6857999"/>
              <a:gd name="connsiteX140" fmla="*/ 644615 w 4724400"/>
              <a:gd name="connsiteY140" fmla="*/ 5837768 h 6857999"/>
              <a:gd name="connsiteX141" fmla="*/ 627546 w 4724400"/>
              <a:gd name="connsiteY141" fmla="*/ 5831943 h 6857999"/>
              <a:gd name="connsiteX142" fmla="*/ 128963 w 4724400"/>
              <a:gd name="connsiteY142" fmla="*/ 5481226 h 6857999"/>
              <a:gd name="connsiteX143" fmla="*/ 0 w 4724400"/>
              <a:gd name="connsiteY143" fmla="*/ 5361850 h 6857999"/>
              <a:gd name="connsiteX144" fmla="*/ 0 w 4724400"/>
              <a:gd name="connsiteY144" fmla="*/ 5297634 h 6857999"/>
              <a:gd name="connsiteX145" fmla="*/ 40861 w 4724400"/>
              <a:gd name="connsiteY145" fmla="*/ 5333413 h 6857999"/>
              <a:gd name="connsiteX146" fmla="*/ 514278 w 4724400"/>
              <a:gd name="connsiteY146" fmla="*/ 5738345 h 6857999"/>
              <a:gd name="connsiteX147" fmla="*/ 337180 w 4724400"/>
              <a:gd name="connsiteY147" fmla="*/ 5572174 h 6857999"/>
              <a:gd name="connsiteX148" fmla="*/ 303564 w 4724400"/>
              <a:gd name="connsiteY148" fmla="*/ 5536908 h 6857999"/>
              <a:gd name="connsiteX149" fmla="*/ 88496 w 4724400"/>
              <a:gd name="connsiteY149" fmla="*/ 5343132 h 6857999"/>
              <a:gd name="connsiteX150" fmla="*/ 0 w 4724400"/>
              <a:gd name="connsiteY150" fmla="*/ 5277736 h 6857999"/>
              <a:gd name="connsiteX151" fmla="*/ 0 w 4724400"/>
              <a:gd name="connsiteY151" fmla="*/ 5241225 h 6857999"/>
              <a:gd name="connsiteX152" fmla="*/ 106479 w 4724400"/>
              <a:gd name="connsiteY152" fmla="*/ 5319780 h 6857999"/>
              <a:gd name="connsiteX153" fmla="*/ 324159 w 4724400"/>
              <a:gd name="connsiteY153" fmla="*/ 5515717 h 6857999"/>
              <a:gd name="connsiteX154" fmla="*/ 357680 w 4724400"/>
              <a:gd name="connsiteY154" fmla="*/ 5551608 h 6857999"/>
              <a:gd name="connsiteX155" fmla="*/ 514810 w 4724400"/>
              <a:gd name="connsiteY155" fmla="*/ 5702551 h 6857999"/>
              <a:gd name="connsiteX156" fmla="*/ 464808 w 4724400"/>
              <a:gd name="connsiteY156" fmla="*/ 5632736 h 6857999"/>
              <a:gd name="connsiteX157" fmla="*/ 416327 w 4724400"/>
              <a:gd name="connsiteY157" fmla="*/ 5565087 h 6857999"/>
              <a:gd name="connsiteX158" fmla="*/ 232232 w 4724400"/>
              <a:gd name="connsiteY158" fmla="*/ 5379904 h 6857999"/>
              <a:gd name="connsiteX159" fmla="*/ 2640 w 4724400"/>
              <a:gd name="connsiteY159" fmla="*/ 5200559 h 6857999"/>
              <a:gd name="connsiteX160" fmla="*/ 0 w 4724400"/>
              <a:gd name="connsiteY160" fmla="*/ 5199146 h 6857999"/>
              <a:gd name="connsiteX161" fmla="*/ 0 w 4724400"/>
              <a:gd name="connsiteY161" fmla="*/ 5164774 h 6857999"/>
              <a:gd name="connsiteX162" fmla="*/ 18363 w 4724400"/>
              <a:gd name="connsiteY162" fmla="*/ 5174783 h 6857999"/>
              <a:gd name="connsiteX163" fmla="*/ 251810 w 4724400"/>
              <a:gd name="connsiteY163" fmla="*/ 5357281 h 6857999"/>
              <a:gd name="connsiteX164" fmla="*/ 439563 w 4724400"/>
              <a:gd name="connsiteY164" fmla="*/ 5546863 h 6857999"/>
              <a:gd name="connsiteX165" fmla="*/ 489056 w 4724400"/>
              <a:gd name="connsiteY165" fmla="*/ 5615961 h 6857999"/>
              <a:gd name="connsiteX166" fmla="*/ 555845 w 4724400"/>
              <a:gd name="connsiteY166" fmla="*/ 5705642 h 6857999"/>
              <a:gd name="connsiteX167" fmla="*/ 287056 w 4724400"/>
              <a:gd name="connsiteY167" fmla="*/ 5341546 h 6857999"/>
              <a:gd name="connsiteX168" fmla="*/ 49874 w 4724400"/>
              <a:gd name="connsiteY168" fmla="*/ 5178238 h 6857999"/>
              <a:gd name="connsiteX169" fmla="*/ 0 w 4724400"/>
              <a:gd name="connsiteY169" fmla="*/ 5158623 h 6857999"/>
              <a:gd name="connsiteX170" fmla="*/ 4076694 w 4724400"/>
              <a:gd name="connsiteY170" fmla="*/ 4944364 h 6857999"/>
              <a:gd name="connsiteX171" fmla="*/ 4287610 w 4724400"/>
              <a:gd name="connsiteY171" fmla="*/ 5588157 h 6857999"/>
              <a:gd name="connsiteX172" fmla="*/ 4076694 w 4724400"/>
              <a:gd name="connsiteY172" fmla="*/ 4944364 h 6857999"/>
              <a:gd name="connsiteX173" fmla="*/ 4103808 w 4724400"/>
              <a:gd name="connsiteY173" fmla="*/ 4918599 h 6857999"/>
              <a:gd name="connsiteX174" fmla="*/ 4310650 w 4724400"/>
              <a:gd name="connsiteY174" fmla="*/ 5565760 h 6857999"/>
              <a:gd name="connsiteX175" fmla="*/ 4103808 w 4724400"/>
              <a:gd name="connsiteY175" fmla="*/ 4918599 h 6857999"/>
              <a:gd name="connsiteX176" fmla="*/ 4072554 w 4724400"/>
              <a:gd name="connsiteY176" fmla="*/ 4867303 h 6857999"/>
              <a:gd name="connsiteX177" fmla="*/ 4072780 w 4724400"/>
              <a:gd name="connsiteY177" fmla="*/ 4872526 h 6857999"/>
              <a:gd name="connsiteX178" fmla="*/ 4074990 w 4724400"/>
              <a:gd name="connsiteY178" fmla="*/ 4871112 h 6857999"/>
              <a:gd name="connsiteX179" fmla="*/ 3100062 w 4724400"/>
              <a:gd name="connsiteY179" fmla="*/ 4866948 h 6857999"/>
              <a:gd name="connsiteX180" fmla="*/ 2963625 w 4724400"/>
              <a:gd name="connsiteY180" fmla="*/ 4877568 h 6857999"/>
              <a:gd name="connsiteX181" fmla="*/ 2809956 w 4724400"/>
              <a:gd name="connsiteY181" fmla="*/ 4889247 h 6857999"/>
              <a:gd name="connsiteX182" fmla="*/ 2688275 w 4724400"/>
              <a:gd name="connsiteY182" fmla="*/ 4882769 h 6857999"/>
              <a:gd name="connsiteX183" fmla="*/ 2605133 w 4724400"/>
              <a:gd name="connsiteY183" fmla="*/ 4876924 h 6857999"/>
              <a:gd name="connsiteX184" fmla="*/ 2414900 w 4724400"/>
              <a:gd name="connsiteY184" fmla="*/ 4881330 h 6857999"/>
              <a:gd name="connsiteX185" fmla="*/ 2217605 w 4724400"/>
              <a:gd name="connsiteY185" fmla="*/ 4885650 h 6857999"/>
              <a:gd name="connsiteX186" fmla="*/ 2199332 w 4724400"/>
              <a:gd name="connsiteY186" fmla="*/ 4885075 h 6857999"/>
              <a:gd name="connsiteX187" fmla="*/ 2141062 w 4724400"/>
              <a:gd name="connsiteY187" fmla="*/ 4884027 h 6857999"/>
              <a:gd name="connsiteX188" fmla="*/ 2558630 w 4724400"/>
              <a:gd name="connsiteY188" fmla="*/ 4938088 h 6857999"/>
              <a:gd name="connsiteX189" fmla="*/ 3100062 w 4724400"/>
              <a:gd name="connsiteY189" fmla="*/ 4866948 h 6857999"/>
              <a:gd name="connsiteX190" fmla="*/ 2753415 w 4724400"/>
              <a:gd name="connsiteY190" fmla="*/ 4783657 h 6857999"/>
              <a:gd name="connsiteX191" fmla="*/ 2639521 w 4724400"/>
              <a:gd name="connsiteY191" fmla="*/ 4785091 h 6857999"/>
              <a:gd name="connsiteX192" fmla="*/ 2193068 w 4724400"/>
              <a:gd name="connsiteY192" fmla="*/ 4854595 h 6857999"/>
              <a:gd name="connsiteX193" fmla="*/ 2201931 w 4724400"/>
              <a:gd name="connsiteY193" fmla="*/ 4855057 h 6857999"/>
              <a:gd name="connsiteX194" fmla="*/ 2219654 w 4724400"/>
              <a:gd name="connsiteY194" fmla="*/ 4855986 h 6857999"/>
              <a:gd name="connsiteX195" fmla="*/ 2413690 w 4724400"/>
              <a:gd name="connsiteY195" fmla="*/ 4851445 h 6857999"/>
              <a:gd name="connsiteX196" fmla="*/ 2606832 w 4724400"/>
              <a:gd name="connsiteY196" fmla="*/ 4846715 h 6857999"/>
              <a:gd name="connsiteX197" fmla="*/ 2691769 w 4724400"/>
              <a:gd name="connsiteY197" fmla="*/ 4852935 h 6857999"/>
              <a:gd name="connsiteX198" fmla="*/ 2811106 w 4724400"/>
              <a:gd name="connsiteY198" fmla="*/ 4859393 h 6857999"/>
              <a:gd name="connsiteX199" fmla="*/ 2961520 w 4724400"/>
              <a:gd name="connsiteY199" fmla="*/ 4847493 h 6857999"/>
              <a:gd name="connsiteX200" fmla="*/ 3070965 w 4724400"/>
              <a:gd name="connsiteY200" fmla="*/ 4837270 h 6857999"/>
              <a:gd name="connsiteX201" fmla="*/ 2753415 w 4724400"/>
              <a:gd name="connsiteY201" fmla="*/ 4783657 h 6857999"/>
              <a:gd name="connsiteX202" fmla="*/ 2389654 w 4724400"/>
              <a:gd name="connsiteY202" fmla="*/ 4275904 h 6857999"/>
              <a:gd name="connsiteX203" fmla="*/ 1522266 w 4724400"/>
              <a:gd name="connsiteY203" fmla="*/ 4472742 h 6857999"/>
              <a:gd name="connsiteX204" fmla="*/ 1464014 w 4724400"/>
              <a:gd name="connsiteY204" fmla="*/ 4498508 h 6857999"/>
              <a:gd name="connsiteX205" fmla="*/ 1376111 w 4724400"/>
              <a:gd name="connsiteY205" fmla="*/ 4536334 h 6857999"/>
              <a:gd name="connsiteX206" fmla="*/ 1498493 w 4724400"/>
              <a:gd name="connsiteY206" fmla="*/ 4502509 h 6857999"/>
              <a:gd name="connsiteX207" fmla="*/ 1831627 w 4724400"/>
              <a:gd name="connsiteY207" fmla="*/ 4454994 h 6857999"/>
              <a:gd name="connsiteX208" fmla="*/ 2389654 w 4724400"/>
              <a:gd name="connsiteY208" fmla="*/ 4275904 h 6857999"/>
              <a:gd name="connsiteX209" fmla="*/ 2147582 w 4724400"/>
              <a:gd name="connsiteY209" fmla="*/ 4220499 h 6857999"/>
              <a:gd name="connsiteX210" fmla="*/ 1556088 w 4724400"/>
              <a:gd name="connsiteY210" fmla="*/ 4425819 h 6857999"/>
              <a:gd name="connsiteX211" fmla="*/ 2346927 w 4724400"/>
              <a:gd name="connsiteY211" fmla="*/ 4248048 h 6857999"/>
              <a:gd name="connsiteX212" fmla="*/ 2147582 w 4724400"/>
              <a:gd name="connsiteY212" fmla="*/ 4220499 h 6857999"/>
              <a:gd name="connsiteX213" fmla="*/ 1790494 w 4724400"/>
              <a:gd name="connsiteY213" fmla="*/ 3958602 h 6857999"/>
              <a:gd name="connsiteX214" fmla="*/ 1059112 w 4724400"/>
              <a:gd name="connsiteY214" fmla="*/ 4119804 h 6857999"/>
              <a:gd name="connsiteX215" fmla="*/ 1790494 w 4724400"/>
              <a:gd name="connsiteY215" fmla="*/ 3958602 h 6857999"/>
              <a:gd name="connsiteX216" fmla="*/ 3757613 w 4724400"/>
              <a:gd name="connsiteY216" fmla="*/ 3936722 h 6857999"/>
              <a:gd name="connsiteX217" fmla="*/ 3715314 w 4724400"/>
              <a:gd name="connsiteY217" fmla="*/ 4196771 h 6857999"/>
              <a:gd name="connsiteX218" fmla="*/ 3631611 w 4724400"/>
              <a:gd name="connsiteY218" fmla="*/ 4613594 h 6857999"/>
              <a:gd name="connsiteX219" fmla="*/ 3596909 w 4724400"/>
              <a:gd name="connsiteY219" fmla="*/ 4707830 h 6857999"/>
              <a:gd name="connsiteX220" fmla="*/ 3581749 w 4724400"/>
              <a:gd name="connsiteY220" fmla="*/ 4747418 h 6857999"/>
              <a:gd name="connsiteX221" fmla="*/ 3510660 w 4724400"/>
              <a:gd name="connsiteY221" fmla="*/ 4966094 h 6857999"/>
              <a:gd name="connsiteX222" fmla="*/ 3757613 w 4724400"/>
              <a:gd name="connsiteY222" fmla="*/ 3936722 h 6857999"/>
              <a:gd name="connsiteX223" fmla="*/ 1701387 w 4724400"/>
              <a:gd name="connsiteY223" fmla="*/ 3919232 h 6857999"/>
              <a:gd name="connsiteX224" fmla="*/ 1136310 w 4724400"/>
              <a:gd name="connsiteY224" fmla="*/ 4068895 h 6857999"/>
              <a:gd name="connsiteX225" fmla="*/ 1784782 w 4724400"/>
              <a:gd name="connsiteY225" fmla="*/ 3927759 h 6857999"/>
              <a:gd name="connsiteX226" fmla="*/ 1701387 w 4724400"/>
              <a:gd name="connsiteY226" fmla="*/ 3919232 h 6857999"/>
              <a:gd name="connsiteX227" fmla="*/ 3733405 w 4724400"/>
              <a:gd name="connsiteY227" fmla="*/ 3900089 h 6857999"/>
              <a:gd name="connsiteX228" fmla="*/ 3500832 w 4724400"/>
              <a:gd name="connsiteY228" fmla="*/ 4885010 h 6857999"/>
              <a:gd name="connsiteX229" fmla="*/ 3552367 w 4724400"/>
              <a:gd name="connsiteY229" fmla="*/ 4735553 h 6857999"/>
              <a:gd name="connsiteX230" fmla="*/ 3567525 w 4724400"/>
              <a:gd name="connsiteY230" fmla="*/ 4695966 h 6857999"/>
              <a:gd name="connsiteX231" fmla="*/ 3602372 w 4724400"/>
              <a:gd name="connsiteY231" fmla="*/ 4603168 h 6857999"/>
              <a:gd name="connsiteX232" fmla="*/ 3684639 w 4724400"/>
              <a:gd name="connsiteY232" fmla="*/ 4192628 h 6857999"/>
              <a:gd name="connsiteX233" fmla="*/ 3733405 w 4724400"/>
              <a:gd name="connsiteY233" fmla="*/ 3900089 h 6857999"/>
              <a:gd name="connsiteX234" fmla="*/ 2800959 w 4724400"/>
              <a:gd name="connsiteY234" fmla="*/ 3871054 h 6857999"/>
              <a:gd name="connsiteX235" fmla="*/ 3026569 w 4724400"/>
              <a:gd name="connsiteY235" fmla="*/ 4520780 h 6857999"/>
              <a:gd name="connsiteX236" fmla="*/ 2889061 w 4724400"/>
              <a:gd name="connsiteY236" fmla="*/ 4157302 h 6857999"/>
              <a:gd name="connsiteX237" fmla="*/ 2800959 w 4724400"/>
              <a:gd name="connsiteY237" fmla="*/ 3871054 h 6857999"/>
              <a:gd name="connsiteX238" fmla="*/ 2809929 w 4724400"/>
              <a:gd name="connsiteY238" fmla="*/ 3701307 h 6857999"/>
              <a:gd name="connsiteX239" fmla="*/ 2809197 w 4724400"/>
              <a:gd name="connsiteY239" fmla="*/ 3708672 h 6857999"/>
              <a:gd name="connsiteX240" fmla="*/ 2918306 w 4724400"/>
              <a:gd name="connsiteY240" fmla="*/ 4147031 h 6857999"/>
              <a:gd name="connsiteX241" fmla="*/ 3068858 w 4724400"/>
              <a:gd name="connsiteY241" fmla="*/ 4544310 h 6857999"/>
              <a:gd name="connsiteX242" fmla="*/ 2968879 w 4724400"/>
              <a:gd name="connsiteY242" fmla="*/ 4144570 h 6857999"/>
              <a:gd name="connsiteX243" fmla="*/ 2809929 w 4724400"/>
              <a:gd name="connsiteY243" fmla="*/ 3701307 h 6857999"/>
              <a:gd name="connsiteX244" fmla="*/ 1867196 w 4724400"/>
              <a:gd name="connsiteY244" fmla="*/ 3456584 h 6857999"/>
              <a:gd name="connsiteX245" fmla="*/ 2183970 w 4724400"/>
              <a:gd name="connsiteY245" fmla="*/ 3826505 h 6857999"/>
              <a:gd name="connsiteX246" fmla="*/ 1867196 w 4724400"/>
              <a:gd name="connsiteY246" fmla="*/ 3456584 h 6857999"/>
              <a:gd name="connsiteX247" fmla="*/ 2322880 w 4724400"/>
              <a:gd name="connsiteY247" fmla="*/ 3078533 h 6857999"/>
              <a:gd name="connsiteX248" fmla="*/ 2295695 w 4724400"/>
              <a:gd name="connsiteY248" fmla="*/ 3245370 h 6857999"/>
              <a:gd name="connsiteX249" fmla="*/ 2268858 w 4724400"/>
              <a:gd name="connsiteY249" fmla="*/ 3758413 h 6857999"/>
              <a:gd name="connsiteX250" fmla="*/ 2295899 w 4724400"/>
              <a:gd name="connsiteY250" fmla="*/ 3528057 h 6857999"/>
              <a:gd name="connsiteX251" fmla="*/ 2326306 w 4724400"/>
              <a:gd name="connsiteY251" fmla="*/ 3231157 h 6857999"/>
              <a:gd name="connsiteX252" fmla="*/ 2324274 w 4724400"/>
              <a:gd name="connsiteY252" fmla="*/ 3142788 h 6857999"/>
              <a:gd name="connsiteX253" fmla="*/ 2322880 w 4724400"/>
              <a:gd name="connsiteY253" fmla="*/ 3078533 h 6857999"/>
              <a:gd name="connsiteX254" fmla="*/ 912797 w 4724400"/>
              <a:gd name="connsiteY254" fmla="*/ 2896659 h 6857999"/>
              <a:gd name="connsiteX255" fmla="*/ 1167201 w 4724400"/>
              <a:gd name="connsiteY255" fmla="*/ 3304169 h 6857999"/>
              <a:gd name="connsiteX256" fmla="*/ 1503848 w 4724400"/>
              <a:gd name="connsiteY256" fmla="*/ 3675946 h 6857999"/>
              <a:gd name="connsiteX257" fmla="*/ 1353091 w 4724400"/>
              <a:gd name="connsiteY257" fmla="*/ 3486482 h 6857999"/>
              <a:gd name="connsiteX258" fmla="*/ 1340012 w 4724400"/>
              <a:gd name="connsiteY258" fmla="*/ 3467256 h 6857999"/>
              <a:gd name="connsiteX259" fmla="*/ 1089196 w 4724400"/>
              <a:gd name="connsiteY259" fmla="*/ 3116474 h 6857999"/>
              <a:gd name="connsiteX260" fmla="*/ 959418 w 4724400"/>
              <a:gd name="connsiteY260" fmla="*/ 2948853 h 6857999"/>
              <a:gd name="connsiteX261" fmla="*/ 912797 w 4724400"/>
              <a:gd name="connsiteY261" fmla="*/ 2896659 h 6857999"/>
              <a:gd name="connsiteX262" fmla="*/ 2363420 w 4724400"/>
              <a:gd name="connsiteY262" fmla="*/ 2871730 h 6857999"/>
              <a:gd name="connsiteX263" fmla="*/ 2360107 w 4724400"/>
              <a:gd name="connsiteY263" fmla="*/ 2915231 h 6857999"/>
              <a:gd name="connsiteX264" fmla="*/ 2353099 w 4724400"/>
              <a:gd name="connsiteY264" fmla="*/ 3051540 h 6857999"/>
              <a:gd name="connsiteX265" fmla="*/ 2354925 w 4724400"/>
              <a:gd name="connsiteY265" fmla="*/ 3140814 h 6857999"/>
              <a:gd name="connsiteX266" fmla="*/ 2357104 w 4724400"/>
              <a:gd name="connsiteY266" fmla="*/ 3230628 h 6857999"/>
              <a:gd name="connsiteX267" fmla="*/ 2326221 w 4724400"/>
              <a:gd name="connsiteY267" fmla="*/ 3531652 h 6857999"/>
              <a:gd name="connsiteX268" fmla="*/ 2299836 w 4724400"/>
              <a:gd name="connsiteY268" fmla="*/ 3750864 h 6857999"/>
              <a:gd name="connsiteX269" fmla="*/ 2346877 w 4724400"/>
              <a:gd name="connsiteY269" fmla="*/ 3662531 h 6857999"/>
              <a:gd name="connsiteX270" fmla="*/ 2363420 w 4724400"/>
              <a:gd name="connsiteY270" fmla="*/ 2871730 h 6857999"/>
              <a:gd name="connsiteX271" fmla="*/ 912921 w 4724400"/>
              <a:gd name="connsiteY271" fmla="*/ 2850596 h 6857999"/>
              <a:gd name="connsiteX272" fmla="*/ 983846 w 4724400"/>
              <a:gd name="connsiteY272" fmla="*/ 2928627 h 6857999"/>
              <a:gd name="connsiteX273" fmla="*/ 1114669 w 4724400"/>
              <a:gd name="connsiteY273" fmla="*/ 3097880 h 6857999"/>
              <a:gd name="connsiteX274" fmla="*/ 1366183 w 4724400"/>
              <a:gd name="connsiteY274" fmla="*/ 3449753 h 6857999"/>
              <a:gd name="connsiteX275" fmla="*/ 1379263 w 4724400"/>
              <a:gd name="connsiteY275" fmla="*/ 3468981 h 6857999"/>
              <a:gd name="connsiteX276" fmla="*/ 1492446 w 4724400"/>
              <a:gd name="connsiteY276" fmla="*/ 3620389 h 6857999"/>
              <a:gd name="connsiteX277" fmla="*/ 912921 w 4724400"/>
              <a:gd name="connsiteY277" fmla="*/ 2850596 h 6857999"/>
              <a:gd name="connsiteX278" fmla="*/ 2386551 w 4724400"/>
              <a:gd name="connsiteY278" fmla="*/ 2642862 h 6857999"/>
              <a:gd name="connsiteX279" fmla="*/ 2403741 w 4724400"/>
              <a:gd name="connsiteY279" fmla="*/ 2659697 h 6857999"/>
              <a:gd name="connsiteX280" fmla="*/ 2499078 w 4724400"/>
              <a:gd name="connsiteY280" fmla="*/ 3423399 h 6857999"/>
              <a:gd name="connsiteX281" fmla="*/ 2413232 w 4724400"/>
              <a:gd name="connsiteY281" fmla="*/ 3700562 h 6857999"/>
              <a:gd name="connsiteX282" fmla="*/ 2428424 w 4724400"/>
              <a:gd name="connsiteY282" fmla="*/ 4178295 h 6857999"/>
              <a:gd name="connsiteX283" fmla="*/ 2927779 w 4724400"/>
              <a:gd name="connsiteY283" fmla="*/ 4531843 h 6857999"/>
              <a:gd name="connsiteX284" fmla="*/ 2758380 w 4724400"/>
              <a:gd name="connsiteY284" fmla="*/ 3561061 h 6857999"/>
              <a:gd name="connsiteX285" fmla="*/ 2846610 w 4724400"/>
              <a:gd name="connsiteY285" fmla="*/ 3538353 h 6857999"/>
              <a:gd name="connsiteX286" fmla="*/ 3106063 w 4724400"/>
              <a:gd name="connsiteY286" fmla="*/ 4271430 h 6857999"/>
              <a:gd name="connsiteX287" fmla="*/ 3116136 w 4724400"/>
              <a:gd name="connsiteY287" fmla="*/ 4688819 h 6857999"/>
              <a:gd name="connsiteX288" fmla="*/ 3412872 w 4724400"/>
              <a:gd name="connsiteY288" fmla="*/ 4966558 h 6857999"/>
              <a:gd name="connsiteX289" fmla="*/ 3763612 w 4724400"/>
              <a:gd name="connsiteY289" fmla="*/ 3645474 h 6857999"/>
              <a:gd name="connsiteX290" fmla="*/ 3850165 w 4724400"/>
              <a:gd name="connsiteY290" fmla="*/ 3638405 h 6857999"/>
              <a:gd name="connsiteX291" fmla="*/ 3515311 w 4724400"/>
              <a:gd name="connsiteY291" fmla="*/ 5051260 h 6857999"/>
              <a:gd name="connsiteX292" fmla="*/ 3501147 w 4724400"/>
              <a:gd name="connsiteY292" fmla="*/ 5059552 h 6857999"/>
              <a:gd name="connsiteX293" fmla="*/ 3790420 w 4724400"/>
              <a:gd name="connsiteY293" fmla="*/ 5401078 h 6857999"/>
              <a:gd name="connsiteX294" fmla="*/ 4221141 w 4724400"/>
              <a:gd name="connsiteY294" fmla="*/ 6045312 h 6857999"/>
              <a:gd name="connsiteX295" fmla="*/ 4326825 w 4724400"/>
              <a:gd name="connsiteY295" fmla="*/ 5681109 h 6857999"/>
              <a:gd name="connsiteX296" fmla="*/ 4325127 w 4724400"/>
              <a:gd name="connsiteY296" fmla="*/ 5669934 h 6857999"/>
              <a:gd name="connsiteX297" fmla="*/ 4309144 w 4724400"/>
              <a:gd name="connsiteY297" fmla="*/ 5671723 h 6857999"/>
              <a:gd name="connsiteX298" fmla="*/ 3974946 w 4724400"/>
              <a:gd name="connsiteY298" fmla="*/ 4736592 h 6857999"/>
              <a:gd name="connsiteX299" fmla="*/ 4060171 w 4724400"/>
              <a:gd name="connsiteY299" fmla="*/ 4704317 h 6857999"/>
              <a:gd name="connsiteX300" fmla="*/ 4383942 w 4724400"/>
              <a:gd name="connsiteY300" fmla="*/ 5463703 h 6857999"/>
              <a:gd name="connsiteX301" fmla="*/ 4654905 w 4724400"/>
              <a:gd name="connsiteY301" fmla="*/ 5156948 h 6857999"/>
              <a:gd name="connsiteX302" fmla="*/ 4724400 w 4724400"/>
              <a:gd name="connsiteY302" fmla="*/ 5098975 h 6857999"/>
              <a:gd name="connsiteX303" fmla="*/ 4724400 w 4724400"/>
              <a:gd name="connsiteY303" fmla="*/ 5160063 h 6857999"/>
              <a:gd name="connsiteX304" fmla="*/ 4687505 w 4724400"/>
              <a:gd name="connsiteY304" fmla="*/ 5191181 h 6857999"/>
              <a:gd name="connsiteX305" fmla="*/ 4451303 w 4724400"/>
              <a:gd name="connsiteY305" fmla="*/ 5491132 h 6857999"/>
              <a:gd name="connsiteX306" fmla="*/ 4599954 w 4724400"/>
              <a:gd name="connsiteY306" fmla="*/ 5317498 h 6857999"/>
              <a:gd name="connsiteX307" fmla="*/ 4724400 w 4724400"/>
              <a:gd name="connsiteY307" fmla="*/ 5211392 h 6857999"/>
              <a:gd name="connsiteX308" fmla="*/ 4724400 w 4724400"/>
              <a:gd name="connsiteY308" fmla="*/ 5251559 h 6857999"/>
              <a:gd name="connsiteX309" fmla="*/ 4619898 w 4724400"/>
              <a:gd name="connsiteY309" fmla="*/ 5340764 h 6857999"/>
              <a:gd name="connsiteX310" fmla="*/ 4473735 w 4724400"/>
              <a:gd name="connsiteY310" fmla="*/ 5512809 h 6857999"/>
              <a:gd name="connsiteX311" fmla="*/ 4430539 w 4724400"/>
              <a:gd name="connsiteY311" fmla="*/ 5592553 h 6857999"/>
              <a:gd name="connsiteX312" fmla="*/ 4569759 w 4724400"/>
              <a:gd name="connsiteY312" fmla="*/ 5482816 h 6857999"/>
              <a:gd name="connsiteX313" fmla="*/ 4724400 w 4724400"/>
              <a:gd name="connsiteY313" fmla="*/ 5330891 h 6857999"/>
              <a:gd name="connsiteX314" fmla="*/ 4724400 w 4724400"/>
              <a:gd name="connsiteY314" fmla="*/ 5402912 h 6857999"/>
              <a:gd name="connsiteX315" fmla="*/ 4586888 w 4724400"/>
              <a:gd name="connsiteY315" fmla="*/ 5533939 h 6857999"/>
              <a:gd name="connsiteX316" fmla="*/ 4413377 w 4724400"/>
              <a:gd name="connsiteY316" fmla="*/ 5674040 h 6857999"/>
              <a:gd name="connsiteX317" fmla="*/ 4412066 w 4724400"/>
              <a:gd name="connsiteY317" fmla="*/ 5675644 h 6857999"/>
              <a:gd name="connsiteX318" fmla="*/ 4406074 w 4724400"/>
              <a:gd name="connsiteY318" fmla="*/ 5683306 h 6857999"/>
              <a:gd name="connsiteX319" fmla="*/ 4271008 w 4724400"/>
              <a:gd name="connsiteY319" fmla="*/ 6118417 h 6857999"/>
              <a:gd name="connsiteX320" fmla="*/ 4265220 w 4724400"/>
              <a:gd name="connsiteY320" fmla="*/ 6125184 h 6857999"/>
              <a:gd name="connsiteX321" fmla="*/ 4590463 w 4724400"/>
              <a:gd name="connsiteY321" fmla="*/ 6805045 h 6857999"/>
              <a:gd name="connsiteX322" fmla="*/ 4610122 w 4724400"/>
              <a:gd name="connsiteY322" fmla="*/ 6857999 h 6857999"/>
              <a:gd name="connsiteX323" fmla="*/ 4513231 w 4724400"/>
              <a:gd name="connsiteY323" fmla="*/ 6857999 h 6857999"/>
              <a:gd name="connsiteX324" fmla="*/ 4374770 w 4724400"/>
              <a:gd name="connsiteY324" fmla="*/ 6532596 h 6857999"/>
              <a:gd name="connsiteX325" fmla="*/ 4339518 w 4724400"/>
              <a:gd name="connsiteY325" fmla="*/ 6461642 h 6857999"/>
              <a:gd name="connsiteX326" fmla="*/ 3884810 w 4724400"/>
              <a:gd name="connsiteY326" fmla="*/ 5682534 h 6857999"/>
              <a:gd name="connsiteX327" fmla="*/ 3876498 w 4724400"/>
              <a:gd name="connsiteY327" fmla="*/ 5681717 h 6857999"/>
              <a:gd name="connsiteX328" fmla="*/ 3263209 w 4724400"/>
              <a:gd name="connsiteY328" fmla="*/ 5585749 h 6857999"/>
              <a:gd name="connsiteX329" fmla="*/ 3245450 w 4724400"/>
              <a:gd name="connsiteY329" fmla="*/ 5593271 h 6857999"/>
              <a:gd name="connsiteX330" fmla="*/ 1952592 w 4724400"/>
              <a:gd name="connsiteY330" fmla="*/ 5692050 h 6857999"/>
              <a:gd name="connsiteX331" fmla="*/ 1936466 w 4724400"/>
              <a:gd name="connsiteY331" fmla="*/ 5671708 h 6857999"/>
              <a:gd name="connsiteX332" fmla="*/ 3244709 w 4724400"/>
              <a:gd name="connsiteY332" fmla="*/ 5538562 h 6857999"/>
              <a:gd name="connsiteX333" fmla="*/ 3823886 w 4724400"/>
              <a:gd name="connsiteY333" fmla="*/ 5595804 h 6857999"/>
              <a:gd name="connsiteX334" fmla="*/ 3709024 w 4724400"/>
              <a:gd name="connsiteY334" fmla="*/ 5439340 h 6857999"/>
              <a:gd name="connsiteX335" fmla="*/ 3198362 w 4724400"/>
              <a:gd name="connsiteY335" fmla="*/ 4874588 h 6857999"/>
              <a:gd name="connsiteX336" fmla="*/ 3179417 w 4724400"/>
              <a:gd name="connsiteY336" fmla="*/ 4879047 h 6857999"/>
              <a:gd name="connsiteX337" fmla="*/ 2639496 w 4724400"/>
              <a:gd name="connsiteY337" fmla="*/ 4989072 h 6857999"/>
              <a:gd name="connsiteX338" fmla="*/ 1972353 w 4724400"/>
              <a:gd name="connsiteY338" fmla="*/ 4909921 h 6857999"/>
              <a:gd name="connsiteX339" fmla="*/ 2002679 w 4724400"/>
              <a:gd name="connsiteY339" fmla="*/ 4872131 h 6857999"/>
              <a:gd name="connsiteX340" fmla="*/ 3097424 w 4724400"/>
              <a:gd name="connsiteY340" fmla="*/ 4781269 h 6857999"/>
              <a:gd name="connsiteX341" fmla="*/ 2454890 w 4724400"/>
              <a:gd name="connsiteY341" fmla="*/ 4287833 h 6857999"/>
              <a:gd name="connsiteX342" fmla="*/ 2452881 w 4724400"/>
              <a:gd name="connsiteY342" fmla="*/ 4288346 h 6857999"/>
              <a:gd name="connsiteX343" fmla="*/ 2448527 w 4724400"/>
              <a:gd name="connsiteY343" fmla="*/ 4288836 h 6857999"/>
              <a:gd name="connsiteX344" fmla="*/ 2323525 w 4724400"/>
              <a:gd name="connsiteY344" fmla="*/ 4367248 h 6857999"/>
              <a:gd name="connsiteX345" fmla="*/ 2060764 w 4724400"/>
              <a:gd name="connsiteY345" fmla="*/ 4451767 h 6857999"/>
              <a:gd name="connsiteX346" fmla="*/ 1162250 w 4724400"/>
              <a:gd name="connsiteY346" fmla="*/ 4613329 h 6857999"/>
              <a:gd name="connsiteX347" fmla="*/ 1132639 w 4724400"/>
              <a:gd name="connsiteY347" fmla="*/ 4596243 h 6857999"/>
              <a:gd name="connsiteX348" fmla="*/ 2293970 w 4724400"/>
              <a:gd name="connsiteY348" fmla="*/ 4182283 h 6857999"/>
              <a:gd name="connsiteX349" fmla="*/ 1900637 w 4724400"/>
              <a:gd name="connsiteY349" fmla="*/ 3949470 h 6857999"/>
              <a:gd name="connsiteX350" fmla="*/ 1887014 w 4724400"/>
              <a:gd name="connsiteY350" fmla="*/ 3951288 h 6857999"/>
              <a:gd name="connsiteX351" fmla="*/ 896751 w 4724400"/>
              <a:gd name="connsiteY351" fmla="*/ 4159267 h 6857999"/>
              <a:gd name="connsiteX352" fmla="*/ 918967 w 4724400"/>
              <a:gd name="connsiteY352" fmla="*/ 4119760 h 6857999"/>
              <a:gd name="connsiteX353" fmla="*/ 1764113 w 4724400"/>
              <a:gd name="connsiteY353" fmla="*/ 3873539 h 6857999"/>
              <a:gd name="connsiteX354" fmla="*/ 1555701 w 4724400"/>
              <a:gd name="connsiteY354" fmla="*/ 3763109 h 6857999"/>
              <a:gd name="connsiteX355" fmla="*/ 1542956 w 4724400"/>
              <a:gd name="connsiteY355" fmla="*/ 3758998 h 6857999"/>
              <a:gd name="connsiteX356" fmla="*/ 1136724 w 4724400"/>
              <a:gd name="connsiteY356" fmla="*/ 3417171 h 6857999"/>
              <a:gd name="connsiteX357" fmla="*/ 750977 w 4724400"/>
              <a:gd name="connsiteY357" fmla="*/ 2770227 h 6857999"/>
              <a:gd name="connsiteX358" fmla="*/ 755174 w 4724400"/>
              <a:gd name="connsiteY358" fmla="*/ 2749954 h 6857999"/>
              <a:gd name="connsiteX359" fmla="*/ 830023 w 4724400"/>
              <a:gd name="connsiteY359" fmla="*/ 2731935 h 6857999"/>
              <a:gd name="connsiteX360" fmla="*/ 1623018 w 4724400"/>
              <a:gd name="connsiteY360" fmla="*/ 3716225 h 6857999"/>
              <a:gd name="connsiteX361" fmla="*/ 2294841 w 4724400"/>
              <a:gd name="connsiteY361" fmla="*/ 4093587 h 6857999"/>
              <a:gd name="connsiteX362" fmla="*/ 2250226 w 4724400"/>
              <a:gd name="connsiteY362" fmla="*/ 3916719 h 6857999"/>
              <a:gd name="connsiteX363" fmla="*/ 2245523 w 4724400"/>
              <a:gd name="connsiteY363" fmla="*/ 3916663 h 6857999"/>
              <a:gd name="connsiteX364" fmla="*/ 1707994 w 4724400"/>
              <a:gd name="connsiteY364" fmla="*/ 3326950 h 6857999"/>
              <a:gd name="connsiteX365" fmla="*/ 1786341 w 4724400"/>
              <a:gd name="connsiteY365" fmla="*/ 3287566 h 6857999"/>
              <a:gd name="connsiteX366" fmla="*/ 2158071 w 4724400"/>
              <a:gd name="connsiteY366" fmla="*/ 3639960 h 6857999"/>
              <a:gd name="connsiteX367" fmla="*/ 2189281 w 4724400"/>
              <a:gd name="connsiteY367" fmla="*/ 3333361 h 6857999"/>
              <a:gd name="connsiteX368" fmla="*/ 2314466 w 4724400"/>
              <a:gd name="connsiteY368" fmla="*/ 2680771 h 6857999"/>
              <a:gd name="connsiteX369" fmla="*/ 2386551 w 4724400"/>
              <a:gd name="connsiteY369" fmla="*/ 2642862 h 6857999"/>
              <a:gd name="connsiteX370" fmla="*/ 3646699 w 4724400"/>
              <a:gd name="connsiteY370" fmla="*/ 2390555 h 6857999"/>
              <a:gd name="connsiteX371" fmla="*/ 3645773 w 4724400"/>
              <a:gd name="connsiteY371" fmla="*/ 2392739 h 6857999"/>
              <a:gd name="connsiteX372" fmla="*/ 3649597 w 4724400"/>
              <a:gd name="connsiteY372" fmla="*/ 2394358 h 6857999"/>
              <a:gd name="connsiteX373" fmla="*/ 3646699 w 4724400"/>
              <a:gd name="connsiteY373" fmla="*/ 2390555 h 6857999"/>
              <a:gd name="connsiteX374" fmla="*/ 3038676 w 4724400"/>
              <a:gd name="connsiteY374" fmla="*/ 2118977 h 6857999"/>
              <a:gd name="connsiteX375" fmla="*/ 2963942 w 4724400"/>
              <a:gd name="connsiteY375" fmla="*/ 2525128 h 6857999"/>
              <a:gd name="connsiteX376" fmla="*/ 2923775 w 4724400"/>
              <a:gd name="connsiteY376" fmla="*/ 2667145 h 6857999"/>
              <a:gd name="connsiteX377" fmla="*/ 2887447 w 4724400"/>
              <a:gd name="connsiteY377" fmla="*/ 2832031 h 6857999"/>
              <a:gd name="connsiteX378" fmla="*/ 2868480 w 4724400"/>
              <a:gd name="connsiteY378" fmla="*/ 2927011 h 6857999"/>
              <a:gd name="connsiteX379" fmla="*/ 2921794 w 4724400"/>
              <a:gd name="connsiteY379" fmla="*/ 2782834 h 6857999"/>
              <a:gd name="connsiteX380" fmla="*/ 3038676 w 4724400"/>
              <a:gd name="connsiteY380" fmla="*/ 2118977 h 6857999"/>
              <a:gd name="connsiteX381" fmla="*/ 4070579 w 4724400"/>
              <a:gd name="connsiteY381" fmla="*/ 2090376 h 6857999"/>
              <a:gd name="connsiteX382" fmla="*/ 4109879 w 4724400"/>
              <a:gd name="connsiteY382" fmla="*/ 2228695 h 6857999"/>
              <a:gd name="connsiteX383" fmla="*/ 4119154 w 4724400"/>
              <a:gd name="connsiteY383" fmla="*/ 2266098 h 6857999"/>
              <a:gd name="connsiteX384" fmla="*/ 4141411 w 4724400"/>
              <a:gd name="connsiteY384" fmla="*/ 2353427 h 6857999"/>
              <a:gd name="connsiteX385" fmla="*/ 4293979 w 4724400"/>
              <a:gd name="connsiteY385" fmla="*/ 2703223 h 6857999"/>
              <a:gd name="connsiteX386" fmla="*/ 4410111 w 4724400"/>
              <a:gd name="connsiteY386" fmla="*/ 2947465 h 6857999"/>
              <a:gd name="connsiteX387" fmla="*/ 4070579 w 4724400"/>
              <a:gd name="connsiteY387" fmla="*/ 2090376 h 6857999"/>
              <a:gd name="connsiteX388" fmla="*/ 4020821 w 4724400"/>
              <a:gd name="connsiteY388" fmla="*/ 2034549 h 6857999"/>
              <a:gd name="connsiteX389" fmla="*/ 4372756 w 4724400"/>
              <a:gd name="connsiteY389" fmla="*/ 2932293 h 6857999"/>
              <a:gd name="connsiteX390" fmla="*/ 4268731 w 4724400"/>
              <a:gd name="connsiteY390" fmla="*/ 2715710 h 6857999"/>
              <a:gd name="connsiteX391" fmla="*/ 4113960 w 4724400"/>
              <a:gd name="connsiteY391" fmla="*/ 2360474 h 6857999"/>
              <a:gd name="connsiteX392" fmla="*/ 4090842 w 4724400"/>
              <a:gd name="connsiteY392" fmla="*/ 2272139 h 6857999"/>
              <a:gd name="connsiteX393" fmla="*/ 4081569 w 4724400"/>
              <a:gd name="connsiteY393" fmla="*/ 2234734 h 6857999"/>
              <a:gd name="connsiteX394" fmla="*/ 4020821 w 4724400"/>
              <a:gd name="connsiteY394" fmla="*/ 2034549 h 6857999"/>
              <a:gd name="connsiteX395" fmla="*/ 3001316 w 4724400"/>
              <a:gd name="connsiteY395" fmla="*/ 2032338 h 6857999"/>
              <a:gd name="connsiteX396" fmla="*/ 2953880 w 4724400"/>
              <a:gd name="connsiteY396" fmla="*/ 2185446 h 6857999"/>
              <a:gd name="connsiteX397" fmla="*/ 2883664 w 4724400"/>
              <a:gd name="connsiteY397" fmla="*/ 2591574 h 6857999"/>
              <a:gd name="connsiteX398" fmla="*/ 2826885 w 4724400"/>
              <a:gd name="connsiteY398" fmla="*/ 2991809 h 6857999"/>
              <a:gd name="connsiteX399" fmla="*/ 2860250 w 4724400"/>
              <a:gd name="connsiteY399" fmla="*/ 2826310 h 6857999"/>
              <a:gd name="connsiteX400" fmla="*/ 2896499 w 4724400"/>
              <a:gd name="connsiteY400" fmla="*/ 2660098 h 6857999"/>
              <a:gd name="connsiteX401" fmla="*/ 2937125 w 4724400"/>
              <a:gd name="connsiteY401" fmla="*/ 2516991 h 6857999"/>
              <a:gd name="connsiteX402" fmla="*/ 3010471 w 4724400"/>
              <a:gd name="connsiteY402" fmla="*/ 2114122 h 6857999"/>
              <a:gd name="connsiteX403" fmla="*/ 3001316 w 4724400"/>
              <a:gd name="connsiteY403" fmla="*/ 2032338 h 6857999"/>
              <a:gd name="connsiteX404" fmla="*/ 3105532 w 4724400"/>
              <a:gd name="connsiteY404" fmla="*/ 1991479 h 6857999"/>
              <a:gd name="connsiteX405" fmla="*/ 3599280 w 4724400"/>
              <a:gd name="connsiteY405" fmla="*/ 2371770 h 6857999"/>
              <a:gd name="connsiteX406" fmla="*/ 3105532 w 4724400"/>
              <a:gd name="connsiteY406" fmla="*/ 1991479 h 6857999"/>
              <a:gd name="connsiteX407" fmla="*/ 3111169 w 4724400"/>
              <a:gd name="connsiteY407" fmla="*/ 1962963 h 6857999"/>
              <a:gd name="connsiteX408" fmla="*/ 3606223 w 4724400"/>
              <a:gd name="connsiteY408" fmla="*/ 2338658 h 6857999"/>
              <a:gd name="connsiteX409" fmla="*/ 3111169 w 4724400"/>
              <a:gd name="connsiteY409" fmla="*/ 1962963 h 6857999"/>
              <a:gd name="connsiteX410" fmla="*/ 2050698 w 4724400"/>
              <a:gd name="connsiteY410" fmla="*/ 1338235 h 6857999"/>
              <a:gd name="connsiteX411" fmla="*/ 2370409 w 4724400"/>
              <a:gd name="connsiteY411" fmla="*/ 2272553 h 6857999"/>
              <a:gd name="connsiteX412" fmla="*/ 2338306 w 4724400"/>
              <a:gd name="connsiteY412" fmla="*/ 2159819 h 6857999"/>
              <a:gd name="connsiteX413" fmla="*/ 2334023 w 4724400"/>
              <a:gd name="connsiteY413" fmla="*/ 2142555 h 6857999"/>
              <a:gd name="connsiteX414" fmla="*/ 2161071 w 4724400"/>
              <a:gd name="connsiteY414" fmla="*/ 1617375 h 6857999"/>
              <a:gd name="connsiteX415" fmla="*/ 2130699 w 4724400"/>
              <a:gd name="connsiteY415" fmla="*/ 1544643 h 6857999"/>
              <a:gd name="connsiteX416" fmla="*/ 2050698 w 4724400"/>
              <a:gd name="connsiteY416" fmla="*/ 1338235 h 6857999"/>
              <a:gd name="connsiteX417" fmla="*/ 2060478 w 4724400"/>
              <a:gd name="connsiteY417" fmla="*/ 1278636 h 6857999"/>
              <a:gd name="connsiteX418" fmla="*/ 2156346 w 4724400"/>
              <a:gd name="connsiteY418" fmla="*/ 1534260 h 6857999"/>
              <a:gd name="connsiteX419" fmla="*/ 2187258 w 4724400"/>
              <a:gd name="connsiteY419" fmla="*/ 1607218 h 6857999"/>
              <a:gd name="connsiteX420" fmla="*/ 2358704 w 4724400"/>
              <a:gd name="connsiteY420" fmla="*/ 2125320 h 6857999"/>
              <a:gd name="connsiteX421" fmla="*/ 2233598 w 4724400"/>
              <a:gd name="connsiteY421" fmla="*/ 1646797 h 6857999"/>
              <a:gd name="connsiteX422" fmla="*/ 2060478 w 4724400"/>
              <a:gd name="connsiteY422" fmla="*/ 1278636 h 6857999"/>
              <a:gd name="connsiteX423" fmla="*/ 1974152 w 4724400"/>
              <a:gd name="connsiteY423" fmla="*/ 1245311 h 6857999"/>
              <a:gd name="connsiteX424" fmla="*/ 1811379 w 4724400"/>
              <a:gd name="connsiteY424" fmla="*/ 1406236 h 6857999"/>
              <a:gd name="connsiteX425" fmla="*/ 1767940 w 4724400"/>
              <a:gd name="connsiteY425" fmla="*/ 1546869 h 6857999"/>
              <a:gd name="connsiteX426" fmla="*/ 1796474 w 4724400"/>
              <a:gd name="connsiteY426" fmla="*/ 1557016 h 6857999"/>
              <a:gd name="connsiteX427" fmla="*/ 1974152 w 4724400"/>
              <a:gd name="connsiteY427" fmla="*/ 1245311 h 6857999"/>
              <a:gd name="connsiteX428" fmla="*/ 4681531 w 4724400"/>
              <a:gd name="connsiteY428" fmla="*/ 959050 h 6857999"/>
              <a:gd name="connsiteX429" fmla="*/ 4638064 w 4724400"/>
              <a:gd name="connsiteY429" fmla="*/ 1006960 h 6857999"/>
              <a:gd name="connsiteX430" fmla="*/ 4415502 w 4724400"/>
              <a:gd name="connsiteY430" fmla="*/ 1184424 h 6857999"/>
              <a:gd name="connsiteX431" fmla="*/ 4197574 w 4724400"/>
              <a:gd name="connsiteY431" fmla="*/ 1317493 h 6857999"/>
              <a:gd name="connsiteX432" fmla="*/ 4122737 w 4724400"/>
              <a:gd name="connsiteY432" fmla="*/ 1348256 h 6857999"/>
              <a:gd name="connsiteX433" fmla="*/ 4024988 w 4724400"/>
              <a:gd name="connsiteY433" fmla="*/ 1390573 h 6857999"/>
              <a:gd name="connsiteX434" fmla="*/ 4421265 w 4724400"/>
              <a:gd name="connsiteY434" fmla="*/ 1220988 h 6857999"/>
              <a:gd name="connsiteX435" fmla="*/ 4681531 w 4724400"/>
              <a:gd name="connsiteY435" fmla="*/ 959050 h 6857999"/>
              <a:gd name="connsiteX436" fmla="*/ 4722484 w 4724400"/>
              <a:gd name="connsiteY436" fmla="*/ 854709 h 6857999"/>
              <a:gd name="connsiteX437" fmla="*/ 4695347 w 4724400"/>
              <a:gd name="connsiteY437" fmla="*/ 879275 h 6857999"/>
              <a:gd name="connsiteX438" fmla="*/ 4253878 w 4724400"/>
              <a:gd name="connsiteY438" fmla="*/ 1216434 h 6857999"/>
              <a:gd name="connsiteX439" fmla="*/ 4213112 w 4724400"/>
              <a:gd name="connsiteY439" fmla="*/ 1239730 h 6857999"/>
              <a:gd name="connsiteX440" fmla="*/ 4037747 w 4724400"/>
              <a:gd name="connsiteY440" fmla="*/ 1352837 h 6857999"/>
              <a:gd name="connsiteX441" fmla="*/ 4113362 w 4724400"/>
              <a:gd name="connsiteY441" fmla="*/ 1321759 h 6857999"/>
              <a:gd name="connsiteX442" fmla="*/ 4186634 w 4724400"/>
              <a:gd name="connsiteY442" fmla="*/ 1291618 h 6857999"/>
              <a:gd name="connsiteX443" fmla="*/ 4399674 w 4724400"/>
              <a:gd name="connsiteY443" fmla="*/ 1160983 h 6857999"/>
              <a:gd name="connsiteX444" fmla="*/ 4618435 w 4724400"/>
              <a:gd name="connsiteY444" fmla="*/ 986418 h 6857999"/>
              <a:gd name="connsiteX445" fmla="*/ 4722484 w 4724400"/>
              <a:gd name="connsiteY445" fmla="*/ 854709 h 6857999"/>
              <a:gd name="connsiteX446" fmla="*/ 1456504 w 4724400"/>
              <a:gd name="connsiteY446" fmla="*/ 777000 h 6857999"/>
              <a:gd name="connsiteX447" fmla="*/ 1454399 w 4724400"/>
              <a:gd name="connsiteY447" fmla="*/ 794136 h 6857999"/>
              <a:gd name="connsiteX448" fmla="*/ 1448466 w 4724400"/>
              <a:gd name="connsiteY448" fmla="*/ 843129 h 6857999"/>
              <a:gd name="connsiteX449" fmla="*/ 1442252 w 4724400"/>
              <a:gd name="connsiteY449" fmla="*/ 1005313 h 6857999"/>
              <a:gd name="connsiteX450" fmla="*/ 1469382 w 4724400"/>
              <a:gd name="connsiteY450" fmla="*/ 1614896 h 6857999"/>
              <a:gd name="connsiteX451" fmla="*/ 1472106 w 4724400"/>
              <a:gd name="connsiteY451" fmla="*/ 1632791 h 6857999"/>
              <a:gd name="connsiteX452" fmla="*/ 1479091 w 4724400"/>
              <a:gd name="connsiteY452" fmla="*/ 1680170 h 6857999"/>
              <a:gd name="connsiteX453" fmla="*/ 1480043 w 4724400"/>
              <a:gd name="connsiteY453" fmla="*/ 1649028 h 6857999"/>
              <a:gd name="connsiteX454" fmla="*/ 1464087 w 4724400"/>
              <a:gd name="connsiteY454" fmla="*/ 871628 h 6857999"/>
              <a:gd name="connsiteX455" fmla="*/ 1462204 w 4724400"/>
              <a:gd name="connsiteY455" fmla="*/ 850229 h 6857999"/>
              <a:gd name="connsiteX456" fmla="*/ 1456504 w 4724400"/>
              <a:gd name="connsiteY456" fmla="*/ 777000 h 6857999"/>
              <a:gd name="connsiteX457" fmla="*/ 1483619 w 4724400"/>
              <a:gd name="connsiteY457" fmla="*/ 764662 h 6857999"/>
              <a:gd name="connsiteX458" fmla="*/ 1489670 w 4724400"/>
              <a:gd name="connsiteY458" fmla="*/ 847698 h 6857999"/>
              <a:gd name="connsiteX459" fmla="*/ 1491553 w 4724400"/>
              <a:gd name="connsiteY459" fmla="*/ 869097 h 6857999"/>
              <a:gd name="connsiteX460" fmla="*/ 1508481 w 4724400"/>
              <a:gd name="connsiteY460" fmla="*/ 1619865 h 6857999"/>
              <a:gd name="connsiteX461" fmla="*/ 1483619 w 4724400"/>
              <a:gd name="connsiteY461" fmla="*/ 764662 h 6857999"/>
              <a:gd name="connsiteX462" fmla="*/ 1430481 w 4724400"/>
              <a:gd name="connsiteY462" fmla="*/ 630137 h 6857999"/>
              <a:gd name="connsiteX463" fmla="*/ 1442495 w 4724400"/>
              <a:gd name="connsiteY463" fmla="*/ 1626691 h 6857999"/>
              <a:gd name="connsiteX464" fmla="*/ 1441222 w 4724400"/>
              <a:gd name="connsiteY464" fmla="*/ 1619067 h 6857999"/>
              <a:gd name="connsiteX465" fmla="*/ 1414069 w 4724400"/>
              <a:gd name="connsiteY465" fmla="*/ 1004967 h 6857999"/>
              <a:gd name="connsiteX466" fmla="*/ 1420665 w 4724400"/>
              <a:gd name="connsiteY466" fmla="*/ 840369 h 6857999"/>
              <a:gd name="connsiteX467" fmla="*/ 1426829 w 4724400"/>
              <a:gd name="connsiteY467" fmla="*/ 790831 h 6857999"/>
              <a:gd name="connsiteX468" fmla="*/ 1430481 w 4724400"/>
              <a:gd name="connsiteY468" fmla="*/ 630137 h 6857999"/>
              <a:gd name="connsiteX469" fmla="*/ 4023796 w 4724400"/>
              <a:gd name="connsiteY469" fmla="*/ 623931 h 6857999"/>
              <a:gd name="connsiteX470" fmla="*/ 3945729 w 4724400"/>
              <a:gd name="connsiteY470" fmla="*/ 662344 h 6857999"/>
              <a:gd name="connsiteX471" fmla="*/ 3498947 w 4724400"/>
              <a:gd name="connsiteY471" fmla="*/ 818916 h 6857999"/>
              <a:gd name="connsiteX472" fmla="*/ 3031283 w 4724400"/>
              <a:gd name="connsiteY472" fmla="*/ 1111507 h 6857999"/>
              <a:gd name="connsiteX473" fmla="*/ 3203692 w 4724400"/>
              <a:gd name="connsiteY473" fmla="*/ 1035777 h 6857999"/>
              <a:gd name="connsiteX474" fmla="*/ 3218294 w 4724400"/>
              <a:gd name="connsiteY474" fmla="*/ 1027151 h 6857999"/>
              <a:gd name="connsiteX475" fmla="*/ 3636737 w 4724400"/>
              <a:gd name="connsiteY475" fmla="*/ 817377 h 6857999"/>
              <a:gd name="connsiteX476" fmla="*/ 4023796 w 4724400"/>
              <a:gd name="connsiteY476" fmla="*/ 623931 h 6857999"/>
              <a:gd name="connsiteX477" fmla="*/ 3311704 w 4724400"/>
              <a:gd name="connsiteY477" fmla="*/ 584486 h 6857999"/>
              <a:gd name="connsiteX478" fmla="*/ 3190778 w 4724400"/>
              <a:gd name="connsiteY478" fmla="*/ 772788 h 6857999"/>
              <a:gd name="connsiteX479" fmla="*/ 3007981 w 4724400"/>
              <a:gd name="connsiteY479" fmla="*/ 1070739 h 6857999"/>
              <a:gd name="connsiteX480" fmla="*/ 3267578 w 4724400"/>
              <a:gd name="connsiteY480" fmla="*/ 693281 h 6857999"/>
              <a:gd name="connsiteX481" fmla="*/ 2664888 w 4724400"/>
              <a:gd name="connsiteY481" fmla="*/ 518596 h 6857999"/>
              <a:gd name="connsiteX482" fmla="*/ 2411865 w 4724400"/>
              <a:gd name="connsiteY482" fmla="*/ 567273 h 6857999"/>
              <a:gd name="connsiteX483" fmla="*/ 1896643 w 4724400"/>
              <a:gd name="connsiteY483" fmla="*/ 809468 h 6857999"/>
              <a:gd name="connsiteX484" fmla="*/ 1899055 w 4724400"/>
              <a:gd name="connsiteY484" fmla="*/ 809848 h 6857999"/>
              <a:gd name="connsiteX485" fmla="*/ 2446633 w 4724400"/>
              <a:gd name="connsiteY485" fmla="*/ 596159 h 6857999"/>
              <a:gd name="connsiteX486" fmla="*/ 2796924 w 4724400"/>
              <a:gd name="connsiteY486" fmla="*/ 501747 h 6857999"/>
              <a:gd name="connsiteX487" fmla="*/ 2455237 w 4724400"/>
              <a:gd name="connsiteY487" fmla="*/ 622979 h 6857999"/>
              <a:gd name="connsiteX488" fmla="*/ 1949308 w 4724400"/>
              <a:gd name="connsiteY488" fmla="*/ 818889 h 6857999"/>
              <a:gd name="connsiteX489" fmla="*/ 1950634 w 4724400"/>
              <a:gd name="connsiteY489" fmla="*/ 818810 h 6857999"/>
              <a:gd name="connsiteX490" fmla="*/ 2796924 w 4724400"/>
              <a:gd name="connsiteY490" fmla="*/ 501747 h 6857999"/>
              <a:gd name="connsiteX491" fmla="*/ 3335099 w 4724400"/>
              <a:gd name="connsiteY491" fmla="*/ 488163 h 6857999"/>
              <a:gd name="connsiteX492" fmla="*/ 3151139 w 4724400"/>
              <a:gd name="connsiteY492" fmla="*/ 734118 h 6857999"/>
              <a:gd name="connsiteX493" fmla="*/ 3136980 w 4724400"/>
              <a:gd name="connsiteY493" fmla="*/ 753877 h 6857999"/>
              <a:gd name="connsiteX494" fmla="*/ 3062043 w 4724400"/>
              <a:gd name="connsiteY494" fmla="*/ 867004 h 6857999"/>
              <a:gd name="connsiteX495" fmla="*/ 2994594 w 4724400"/>
              <a:gd name="connsiteY495" fmla="*/ 1035452 h 6857999"/>
              <a:gd name="connsiteX496" fmla="*/ 3167517 w 4724400"/>
              <a:gd name="connsiteY496" fmla="*/ 757788 h 6857999"/>
              <a:gd name="connsiteX497" fmla="*/ 3335099 w 4724400"/>
              <a:gd name="connsiteY497" fmla="*/ 488163 h 6857999"/>
              <a:gd name="connsiteX498" fmla="*/ 2891507 w 4724400"/>
              <a:gd name="connsiteY498" fmla="*/ 485136 h 6857999"/>
              <a:gd name="connsiteX499" fmla="*/ 2047508 w 4724400"/>
              <a:gd name="connsiteY499" fmla="*/ 825701 h 6857999"/>
              <a:gd name="connsiteX500" fmla="*/ 2891507 w 4724400"/>
              <a:gd name="connsiteY500" fmla="*/ 485136 h 6857999"/>
              <a:gd name="connsiteX501" fmla="*/ 4418489 w 4724400"/>
              <a:gd name="connsiteY501" fmla="*/ 483936 h 6857999"/>
              <a:gd name="connsiteX502" fmla="*/ 4155290 w 4724400"/>
              <a:gd name="connsiteY502" fmla="*/ 661575 h 6857999"/>
              <a:gd name="connsiteX503" fmla="*/ 3571040 w 4724400"/>
              <a:gd name="connsiteY503" fmla="*/ 996875 h 6857999"/>
              <a:gd name="connsiteX504" fmla="*/ 3093710 w 4724400"/>
              <a:gd name="connsiteY504" fmla="*/ 1145020 h 6857999"/>
              <a:gd name="connsiteX505" fmla="*/ 3207527 w 4724400"/>
              <a:gd name="connsiteY505" fmla="*/ 1163586 h 6857999"/>
              <a:gd name="connsiteX506" fmla="*/ 3652751 w 4724400"/>
              <a:gd name="connsiteY506" fmla="*/ 990907 h 6857999"/>
              <a:gd name="connsiteX507" fmla="*/ 4180906 w 4724400"/>
              <a:gd name="connsiteY507" fmla="*/ 680145 h 6857999"/>
              <a:gd name="connsiteX508" fmla="*/ 4418489 w 4724400"/>
              <a:gd name="connsiteY508" fmla="*/ 483936 h 6857999"/>
              <a:gd name="connsiteX509" fmla="*/ 3316944 w 4724400"/>
              <a:gd name="connsiteY509" fmla="*/ 465669 h 6857999"/>
              <a:gd name="connsiteX510" fmla="*/ 2958819 w 4724400"/>
              <a:gd name="connsiteY510" fmla="*/ 1062158 h 6857999"/>
              <a:gd name="connsiteX511" fmla="*/ 3004132 w 4724400"/>
              <a:gd name="connsiteY511" fmla="*/ 921679 h 6857999"/>
              <a:gd name="connsiteX512" fmla="*/ 3037224 w 4724400"/>
              <a:gd name="connsiteY512" fmla="*/ 852631 h 6857999"/>
              <a:gd name="connsiteX513" fmla="*/ 3114637 w 4724400"/>
              <a:gd name="connsiteY513" fmla="*/ 736692 h 6857999"/>
              <a:gd name="connsiteX514" fmla="*/ 3128801 w 4724400"/>
              <a:gd name="connsiteY514" fmla="*/ 716935 h 6857999"/>
              <a:gd name="connsiteX515" fmla="*/ 3316944 w 4724400"/>
              <a:gd name="connsiteY515" fmla="*/ 465669 h 6857999"/>
              <a:gd name="connsiteX516" fmla="*/ 4448894 w 4724400"/>
              <a:gd name="connsiteY516" fmla="*/ 422768 h 6857999"/>
              <a:gd name="connsiteX517" fmla="*/ 4235585 w 4724400"/>
              <a:gd name="connsiteY517" fmla="*/ 528178 h 6857999"/>
              <a:gd name="connsiteX518" fmla="*/ 4213155 w 4724400"/>
              <a:gd name="connsiteY518" fmla="*/ 543149 h 6857999"/>
              <a:gd name="connsiteX519" fmla="*/ 3649218 w 4724400"/>
              <a:gd name="connsiteY519" fmla="*/ 842623 h 6857999"/>
              <a:gd name="connsiteX520" fmla="*/ 3232564 w 4724400"/>
              <a:gd name="connsiteY520" fmla="*/ 1051220 h 6857999"/>
              <a:gd name="connsiteX521" fmla="*/ 3217970 w 4724400"/>
              <a:gd name="connsiteY521" fmla="*/ 1059849 h 6857999"/>
              <a:gd name="connsiteX522" fmla="*/ 3116688 w 4724400"/>
              <a:gd name="connsiteY522" fmla="*/ 1113543 h 6857999"/>
              <a:gd name="connsiteX523" fmla="*/ 3559098 w 4724400"/>
              <a:gd name="connsiteY523" fmla="*/ 971858 h 6857999"/>
              <a:gd name="connsiteX524" fmla="*/ 4140004 w 4724400"/>
              <a:gd name="connsiteY524" fmla="*/ 638368 h 6857999"/>
              <a:gd name="connsiteX525" fmla="*/ 4451852 w 4724400"/>
              <a:gd name="connsiteY525" fmla="*/ 423380 h 6857999"/>
              <a:gd name="connsiteX526" fmla="*/ 4448894 w 4724400"/>
              <a:gd name="connsiteY526" fmla="*/ 422768 h 6857999"/>
              <a:gd name="connsiteX527" fmla="*/ 680568 w 4724400"/>
              <a:gd name="connsiteY527" fmla="*/ 416949 h 6857999"/>
              <a:gd name="connsiteX528" fmla="*/ 394452 w 4724400"/>
              <a:gd name="connsiteY528" fmla="*/ 694330 h 6857999"/>
              <a:gd name="connsiteX529" fmla="*/ 340402 w 4724400"/>
              <a:gd name="connsiteY529" fmla="*/ 759654 h 6857999"/>
              <a:gd name="connsiteX530" fmla="*/ 827699 w 4724400"/>
              <a:gd name="connsiteY530" fmla="*/ 416143 h 6857999"/>
              <a:gd name="connsiteX531" fmla="*/ 841524 w 4724400"/>
              <a:gd name="connsiteY531" fmla="*/ 534021 h 6857999"/>
              <a:gd name="connsiteX532" fmla="*/ 825554 w 4724400"/>
              <a:gd name="connsiteY532" fmla="*/ 672115 h 6857999"/>
              <a:gd name="connsiteX533" fmla="*/ 811499 w 4724400"/>
              <a:gd name="connsiteY533" fmla="*/ 769176 h 6857999"/>
              <a:gd name="connsiteX534" fmla="*/ 841586 w 4724400"/>
              <a:gd name="connsiteY534" fmla="*/ 1060039 h 6857999"/>
              <a:gd name="connsiteX535" fmla="*/ 942912 w 4724400"/>
              <a:gd name="connsiteY535" fmla="*/ 1511108 h 6857999"/>
              <a:gd name="connsiteX536" fmla="*/ 884057 w 4724400"/>
              <a:gd name="connsiteY536" fmla="*/ 521768 h 6857999"/>
              <a:gd name="connsiteX537" fmla="*/ 827699 w 4724400"/>
              <a:gd name="connsiteY537" fmla="*/ 416143 h 6857999"/>
              <a:gd name="connsiteX538" fmla="*/ 798883 w 4724400"/>
              <a:gd name="connsiteY538" fmla="*/ 414244 h 6857999"/>
              <a:gd name="connsiteX539" fmla="*/ 875825 w 4724400"/>
              <a:gd name="connsiteY539" fmla="*/ 1357811 h 6857999"/>
              <a:gd name="connsiteX540" fmla="*/ 814514 w 4724400"/>
              <a:gd name="connsiteY540" fmla="*/ 1064671 h 6857999"/>
              <a:gd name="connsiteX541" fmla="*/ 783698 w 4724400"/>
              <a:gd name="connsiteY541" fmla="*/ 766414 h 6857999"/>
              <a:gd name="connsiteX542" fmla="*/ 798129 w 4724400"/>
              <a:gd name="connsiteY542" fmla="*/ 666939 h 6857999"/>
              <a:gd name="connsiteX543" fmla="*/ 813894 w 4724400"/>
              <a:gd name="connsiteY543" fmla="*/ 533909 h 6857999"/>
              <a:gd name="connsiteX544" fmla="*/ 798883 w 4724400"/>
              <a:gd name="connsiteY544" fmla="*/ 414244 h 6857999"/>
              <a:gd name="connsiteX545" fmla="*/ 673202 w 4724400"/>
              <a:gd name="connsiteY545" fmla="*/ 388720 h 6857999"/>
              <a:gd name="connsiteX546" fmla="*/ 392779 w 4724400"/>
              <a:gd name="connsiteY546" fmla="*/ 596411 h 6857999"/>
              <a:gd name="connsiteX547" fmla="*/ 270088 w 4724400"/>
              <a:gd name="connsiteY547" fmla="*/ 790400 h 6857999"/>
              <a:gd name="connsiteX548" fmla="*/ 259285 w 4724400"/>
              <a:gd name="connsiteY548" fmla="*/ 812869 h 6857999"/>
              <a:gd name="connsiteX549" fmla="*/ 372890 w 4724400"/>
              <a:gd name="connsiteY549" fmla="*/ 676832 h 6857999"/>
              <a:gd name="connsiteX550" fmla="*/ 673202 w 4724400"/>
              <a:gd name="connsiteY550" fmla="*/ 388720 h 6857999"/>
              <a:gd name="connsiteX551" fmla="*/ 1628210 w 4724400"/>
              <a:gd name="connsiteY551" fmla="*/ 0 h 6857999"/>
              <a:gd name="connsiteX552" fmla="*/ 1748399 w 4724400"/>
              <a:gd name="connsiteY552" fmla="*/ 0 h 6857999"/>
              <a:gd name="connsiteX553" fmla="*/ 1783391 w 4724400"/>
              <a:gd name="connsiteY553" fmla="*/ 17650 h 6857999"/>
              <a:gd name="connsiteX554" fmla="*/ 2084193 w 4724400"/>
              <a:gd name="connsiteY554" fmla="*/ 69947 h 6857999"/>
              <a:gd name="connsiteX555" fmla="*/ 2744101 w 4724400"/>
              <a:gd name="connsiteY555" fmla="*/ 15192 h 6857999"/>
              <a:gd name="connsiteX556" fmla="*/ 2197414 w 4724400"/>
              <a:gd name="connsiteY556" fmla="*/ 41266 h 6857999"/>
              <a:gd name="connsiteX557" fmla="*/ 1914967 w 4724400"/>
              <a:gd name="connsiteY557" fmla="*/ 18583 h 6857999"/>
              <a:gd name="connsiteX558" fmla="*/ 1815559 w 4724400"/>
              <a:gd name="connsiteY558" fmla="*/ 0 h 6857999"/>
              <a:gd name="connsiteX559" fmla="*/ 2001666 w 4724400"/>
              <a:gd name="connsiteY559" fmla="*/ 0 h 6857999"/>
              <a:gd name="connsiteX560" fmla="*/ 2036517 w 4724400"/>
              <a:gd name="connsiteY560" fmla="*/ 4274 h 6857999"/>
              <a:gd name="connsiteX561" fmla="*/ 2199623 w 4724400"/>
              <a:gd name="connsiteY561" fmla="*/ 13232 h 6857999"/>
              <a:gd name="connsiteX562" fmla="*/ 2420103 w 4724400"/>
              <a:gd name="connsiteY562" fmla="*/ 12601 h 6857999"/>
              <a:gd name="connsiteX563" fmla="*/ 2621330 w 4724400"/>
              <a:gd name="connsiteY563" fmla="*/ 0 h 6857999"/>
              <a:gd name="connsiteX564" fmla="*/ 3076571 w 4724400"/>
              <a:gd name="connsiteY564" fmla="*/ 0 h 6857999"/>
              <a:gd name="connsiteX565" fmla="*/ 2924796 w 4724400"/>
              <a:gd name="connsiteY565" fmla="*/ 36772 h 6857999"/>
              <a:gd name="connsiteX566" fmla="*/ 1946203 w 4724400"/>
              <a:gd name="connsiteY566" fmla="*/ 131277 h 6857999"/>
              <a:gd name="connsiteX567" fmla="*/ 1707026 w 4724400"/>
              <a:gd name="connsiteY567" fmla="*/ 44983 h 6857999"/>
              <a:gd name="connsiteX568" fmla="*/ 1007398 w 4724400"/>
              <a:gd name="connsiteY568" fmla="*/ 0 h 6857999"/>
              <a:gd name="connsiteX569" fmla="*/ 1105902 w 4724400"/>
              <a:gd name="connsiteY569" fmla="*/ 0 h 6857999"/>
              <a:gd name="connsiteX570" fmla="*/ 1191939 w 4724400"/>
              <a:gd name="connsiteY570" fmla="*/ 117664 h 6857999"/>
              <a:gd name="connsiteX571" fmla="*/ 1780907 w 4724400"/>
              <a:gd name="connsiteY571" fmla="*/ 743734 h 6857999"/>
              <a:gd name="connsiteX572" fmla="*/ 1841857 w 4724400"/>
              <a:gd name="connsiteY572" fmla="*/ 795932 h 6857999"/>
              <a:gd name="connsiteX573" fmla="*/ 2317896 w 4724400"/>
              <a:gd name="connsiteY573" fmla="*/ 530713 h 6857999"/>
              <a:gd name="connsiteX574" fmla="*/ 3015228 w 4724400"/>
              <a:gd name="connsiteY574" fmla="*/ 399738 h 6857999"/>
              <a:gd name="connsiteX575" fmla="*/ 3000782 w 4724400"/>
              <a:gd name="connsiteY575" fmla="*/ 461219 h 6857999"/>
              <a:gd name="connsiteX576" fmla="*/ 1963190 w 4724400"/>
              <a:gd name="connsiteY576" fmla="*/ 895589 h 6857999"/>
              <a:gd name="connsiteX577" fmla="*/ 2552180 w 4724400"/>
              <a:gd name="connsiteY577" fmla="*/ 1298815 h 6857999"/>
              <a:gd name="connsiteX578" fmla="*/ 2904618 w 4724400"/>
              <a:gd name="connsiteY578" fmla="*/ 1146081 h 6857999"/>
              <a:gd name="connsiteX579" fmla="*/ 3428829 w 4724400"/>
              <a:gd name="connsiteY579" fmla="*/ 310883 h 6857999"/>
              <a:gd name="connsiteX580" fmla="*/ 3452135 w 4724400"/>
              <a:gd name="connsiteY580" fmla="*/ 318176 h 6857999"/>
              <a:gd name="connsiteX581" fmla="*/ 3169464 w 4724400"/>
              <a:gd name="connsiteY581" fmla="*/ 935661 h 6857999"/>
              <a:gd name="connsiteX582" fmla="*/ 3049395 w 4724400"/>
              <a:gd name="connsiteY582" fmla="*/ 1070245 h 6857999"/>
              <a:gd name="connsiteX583" fmla="*/ 3401235 w 4724400"/>
              <a:gd name="connsiteY583" fmla="*/ 815534 h 6857999"/>
              <a:gd name="connsiteX584" fmla="*/ 4236947 w 4724400"/>
              <a:gd name="connsiteY584" fmla="*/ 465665 h 6857999"/>
              <a:gd name="connsiteX585" fmla="*/ 4565962 w 4724400"/>
              <a:gd name="connsiteY585" fmla="*/ 350012 h 6857999"/>
              <a:gd name="connsiteX586" fmla="*/ 4557937 w 4724400"/>
              <a:gd name="connsiteY586" fmla="*/ 382666 h 6857999"/>
              <a:gd name="connsiteX587" fmla="*/ 3621049 w 4724400"/>
              <a:gd name="connsiteY587" fmla="*/ 1056676 h 6857999"/>
              <a:gd name="connsiteX588" fmla="*/ 3094000 w 4724400"/>
              <a:gd name="connsiteY588" fmla="*/ 1229477 h 6857999"/>
              <a:gd name="connsiteX589" fmla="*/ 2813197 w 4724400"/>
              <a:gd name="connsiteY589" fmla="*/ 1263181 h 6857999"/>
              <a:gd name="connsiteX590" fmla="*/ 2615776 w 4724400"/>
              <a:gd name="connsiteY590" fmla="*/ 1334114 h 6857999"/>
              <a:gd name="connsiteX591" fmla="*/ 3364982 w 4724400"/>
              <a:gd name="connsiteY591" fmla="*/ 1687356 h 6857999"/>
              <a:gd name="connsiteX592" fmla="*/ 3371663 w 4724400"/>
              <a:gd name="connsiteY592" fmla="*/ 1683743 h 6857999"/>
              <a:gd name="connsiteX593" fmla="*/ 3883310 w 4724400"/>
              <a:gd name="connsiteY593" fmla="*/ 1443899 h 6857999"/>
              <a:gd name="connsiteX594" fmla="*/ 3892746 w 4724400"/>
              <a:gd name="connsiteY594" fmla="*/ 1429225 h 6857999"/>
              <a:gd name="connsiteX595" fmla="*/ 4699980 w 4724400"/>
              <a:gd name="connsiteY595" fmla="*/ 789523 h 6857999"/>
              <a:gd name="connsiteX596" fmla="*/ 4724400 w 4724400"/>
              <a:gd name="connsiteY596" fmla="*/ 769876 h 6857999"/>
              <a:gd name="connsiteX597" fmla="*/ 4724400 w 4724400"/>
              <a:gd name="connsiteY597" fmla="*/ 802845 h 6857999"/>
              <a:gd name="connsiteX598" fmla="*/ 4705958 w 4724400"/>
              <a:gd name="connsiteY598" fmla="*/ 821317 h 6857999"/>
              <a:gd name="connsiteX599" fmla="*/ 4649798 w 4724400"/>
              <a:gd name="connsiteY599" fmla="*/ 877374 h 6857999"/>
              <a:gd name="connsiteX600" fmla="*/ 4005326 w 4724400"/>
              <a:gd name="connsiteY600" fmla="*/ 1344259 h 6857999"/>
              <a:gd name="connsiteX601" fmla="*/ 4199378 w 4724400"/>
              <a:gd name="connsiteY601" fmla="*/ 1215889 h 6857999"/>
              <a:gd name="connsiteX602" fmla="*/ 4239600 w 4724400"/>
              <a:gd name="connsiteY602" fmla="*/ 1192361 h 6857999"/>
              <a:gd name="connsiteX603" fmla="*/ 4677037 w 4724400"/>
              <a:gd name="connsiteY603" fmla="*/ 858646 h 6857999"/>
              <a:gd name="connsiteX604" fmla="*/ 4724400 w 4724400"/>
              <a:gd name="connsiteY604" fmla="*/ 810414 h 6857999"/>
              <a:gd name="connsiteX605" fmla="*/ 4724400 w 4724400"/>
              <a:gd name="connsiteY605" fmla="*/ 916439 h 6857999"/>
              <a:gd name="connsiteX606" fmla="*/ 4683030 w 4724400"/>
              <a:gd name="connsiteY606" fmla="*/ 982925 h 6857999"/>
              <a:gd name="connsiteX607" fmla="*/ 3921884 w 4724400"/>
              <a:gd name="connsiteY607" fmla="*/ 1469889 h 6857999"/>
              <a:gd name="connsiteX608" fmla="*/ 3456136 w 4724400"/>
              <a:gd name="connsiteY608" fmla="*/ 1721439 h 6857999"/>
              <a:gd name="connsiteX609" fmla="*/ 3624313 w 4724400"/>
              <a:gd name="connsiteY609" fmla="*/ 1780406 h 6857999"/>
              <a:gd name="connsiteX610" fmla="*/ 4303638 w 4724400"/>
              <a:gd name="connsiteY610" fmla="*/ 1944400 h 6857999"/>
              <a:gd name="connsiteX611" fmla="*/ 4315566 w 4724400"/>
              <a:gd name="connsiteY611" fmla="*/ 1931422 h 6857999"/>
              <a:gd name="connsiteX612" fmla="*/ 4664388 w 4724400"/>
              <a:gd name="connsiteY612" fmla="*/ 1574357 h 6857999"/>
              <a:gd name="connsiteX613" fmla="*/ 4724400 w 4724400"/>
              <a:gd name="connsiteY613" fmla="*/ 1537429 h 6857999"/>
              <a:gd name="connsiteX614" fmla="*/ 4724400 w 4724400"/>
              <a:gd name="connsiteY614" fmla="*/ 1589108 h 6857999"/>
              <a:gd name="connsiteX615" fmla="*/ 4644505 w 4724400"/>
              <a:gd name="connsiteY615" fmla="*/ 1640352 h 6857999"/>
              <a:gd name="connsiteX616" fmla="*/ 4381603 w 4724400"/>
              <a:gd name="connsiteY616" fmla="*/ 1900149 h 6857999"/>
              <a:gd name="connsiteX617" fmla="*/ 4478726 w 4724400"/>
              <a:gd name="connsiteY617" fmla="*/ 1822808 h 6857999"/>
              <a:gd name="connsiteX618" fmla="*/ 4588263 w 4724400"/>
              <a:gd name="connsiteY618" fmla="*/ 1735914 h 6857999"/>
              <a:gd name="connsiteX619" fmla="*/ 4683216 w 4724400"/>
              <a:gd name="connsiteY619" fmla="*/ 1678902 h 6857999"/>
              <a:gd name="connsiteX620" fmla="*/ 4724400 w 4724400"/>
              <a:gd name="connsiteY620" fmla="*/ 1655121 h 6857999"/>
              <a:gd name="connsiteX621" fmla="*/ 4724400 w 4724400"/>
              <a:gd name="connsiteY621" fmla="*/ 1686869 h 6857999"/>
              <a:gd name="connsiteX622" fmla="*/ 4696172 w 4724400"/>
              <a:gd name="connsiteY622" fmla="*/ 1703058 h 6857999"/>
              <a:gd name="connsiteX623" fmla="*/ 4602997 w 4724400"/>
              <a:gd name="connsiteY623" fmla="*/ 1758893 h 6857999"/>
              <a:gd name="connsiteX624" fmla="*/ 4496021 w 4724400"/>
              <a:gd name="connsiteY624" fmla="*/ 1844299 h 6857999"/>
              <a:gd name="connsiteX625" fmla="*/ 4419004 w 4724400"/>
              <a:gd name="connsiteY625" fmla="*/ 1907617 h 6857999"/>
              <a:gd name="connsiteX626" fmla="*/ 4685975 w 4724400"/>
              <a:gd name="connsiteY626" fmla="*/ 1786372 h 6857999"/>
              <a:gd name="connsiteX627" fmla="*/ 4724400 w 4724400"/>
              <a:gd name="connsiteY627" fmla="*/ 1759693 h 6857999"/>
              <a:gd name="connsiteX628" fmla="*/ 4724400 w 4724400"/>
              <a:gd name="connsiteY628" fmla="*/ 1809459 h 6857999"/>
              <a:gd name="connsiteX629" fmla="*/ 4653762 w 4724400"/>
              <a:gd name="connsiteY629" fmla="*/ 1857561 h 6857999"/>
              <a:gd name="connsiteX630" fmla="*/ 4428349 w 4724400"/>
              <a:gd name="connsiteY630" fmla="*/ 1963079 h 6857999"/>
              <a:gd name="connsiteX631" fmla="*/ 4724400 w 4724400"/>
              <a:gd name="connsiteY631" fmla="*/ 1990579 h 6857999"/>
              <a:gd name="connsiteX632" fmla="*/ 4724400 w 4724400"/>
              <a:gd name="connsiteY632" fmla="*/ 2065582 h 6857999"/>
              <a:gd name="connsiteX633" fmla="*/ 4686318 w 4724400"/>
              <a:gd name="connsiteY633" fmla="*/ 2063926 h 6857999"/>
              <a:gd name="connsiteX634" fmla="*/ 4724400 w 4724400"/>
              <a:gd name="connsiteY634" fmla="*/ 2085104 h 6857999"/>
              <a:gd name="connsiteX635" fmla="*/ 4724400 w 4724400"/>
              <a:gd name="connsiteY635" fmla="*/ 2178471 h 6857999"/>
              <a:gd name="connsiteX636" fmla="*/ 4617755 w 4724400"/>
              <a:gd name="connsiteY636" fmla="*/ 2122457 h 6857999"/>
              <a:gd name="connsiteX637" fmla="*/ 4724400 w 4724400"/>
              <a:gd name="connsiteY637" fmla="*/ 2196158 h 6857999"/>
              <a:gd name="connsiteX638" fmla="*/ 4724400 w 4724400"/>
              <a:gd name="connsiteY638" fmla="*/ 2230374 h 6857999"/>
              <a:gd name="connsiteX639" fmla="*/ 4573637 w 4724400"/>
              <a:gd name="connsiteY639" fmla="*/ 2126309 h 6857999"/>
              <a:gd name="connsiteX640" fmla="*/ 4706850 w 4724400"/>
              <a:gd name="connsiteY640" fmla="*/ 2262541 h 6857999"/>
              <a:gd name="connsiteX641" fmla="*/ 4724400 w 4724400"/>
              <a:gd name="connsiteY641" fmla="*/ 2275857 h 6857999"/>
              <a:gd name="connsiteX642" fmla="*/ 4724400 w 4724400"/>
              <a:gd name="connsiteY642" fmla="*/ 2377131 h 6857999"/>
              <a:gd name="connsiteX643" fmla="*/ 4688201 w 4724400"/>
              <a:gd name="connsiteY643" fmla="*/ 2349925 h 6857999"/>
              <a:gd name="connsiteX644" fmla="*/ 4462564 w 4724400"/>
              <a:gd name="connsiteY644" fmla="*/ 2041945 h 6857999"/>
              <a:gd name="connsiteX645" fmla="*/ 4094167 w 4724400"/>
              <a:gd name="connsiteY645" fmla="*/ 1984479 h 6857999"/>
              <a:gd name="connsiteX646" fmla="*/ 4520397 w 4724400"/>
              <a:gd name="connsiteY646" fmla="*/ 3153822 h 6857999"/>
              <a:gd name="connsiteX647" fmla="*/ 4458958 w 4724400"/>
              <a:gd name="connsiteY647" fmla="*/ 3203134 h 6857999"/>
              <a:gd name="connsiteX648" fmla="*/ 3972830 w 4724400"/>
              <a:gd name="connsiteY648" fmla="*/ 1973028 h 6857999"/>
              <a:gd name="connsiteX649" fmla="*/ 3979154 w 4724400"/>
              <a:gd name="connsiteY649" fmla="*/ 1959605 h 6857999"/>
              <a:gd name="connsiteX650" fmla="*/ 3583051 w 4724400"/>
              <a:gd name="connsiteY650" fmla="*/ 1850495 h 6857999"/>
              <a:gd name="connsiteX651" fmla="*/ 2922360 w 4724400"/>
              <a:gd name="connsiteY651" fmla="*/ 1586232 h 6857999"/>
              <a:gd name="connsiteX652" fmla="*/ 3033099 w 4724400"/>
              <a:gd name="connsiteY652" fmla="*/ 1913175 h 6857999"/>
              <a:gd name="connsiteX653" fmla="*/ 3040214 w 4724400"/>
              <a:gd name="connsiteY653" fmla="*/ 1920694 h 6857999"/>
              <a:gd name="connsiteX654" fmla="*/ 3051308 w 4724400"/>
              <a:gd name="connsiteY654" fmla="*/ 1911226 h 6857999"/>
              <a:gd name="connsiteX655" fmla="*/ 3791335 w 4724400"/>
              <a:gd name="connsiteY655" fmla="*/ 2442781 h 6857999"/>
              <a:gd name="connsiteX656" fmla="*/ 3744063 w 4724400"/>
              <a:gd name="connsiteY656" fmla="*/ 2510325 h 6857999"/>
              <a:gd name="connsiteX657" fmla="*/ 3103695 w 4724400"/>
              <a:gd name="connsiteY657" fmla="*/ 2105302 h 6857999"/>
              <a:gd name="connsiteX658" fmla="*/ 2968137 w 4724400"/>
              <a:gd name="connsiteY658" fmla="*/ 2805672 h 6857999"/>
              <a:gd name="connsiteX659" fmla="*/ 2739231 w 4724400"/>
              <a:gd name="connsiteY659" fmla="*/ 3151701 h 6857999"/>
              <a:gd name="connsiteX660" fmla="*/ 2728882 w 4724400"/>
              <a:gd name="connsiteY660" fmla="*/ 3135084 h 6857999"/>
              <a:gd name="connsiteX661" fmla="*/ 2914282 w 4724400"/>
              <a:gd name="connsiteY661" fmla="*/ 2155807 h 6857999"/>
              <a:gd name="connsiteX662" fmla="*/ 2971660 w 4724400"/>
              <a:gd name="connsiteY662" fmla="*/ 1962486 h 6857999"/>
              <a:gd name="connsiteX663" fmla="*/ 2971809 w 4724400"/>
              <a:gd name="connsiteY663" fmla="*/ 1960615 h 6857999"/>
              <a:gd name="connsiteX664" fmla="*/ 2972315 w 4724400"/>
              <a:gd name="connsiteY664" fmla="*/ 1951821 h 6857999"/>
              <a:gd name="connsiteX665" fmla="*/ 2846641 w 4724400"/>
              <a:gd name="connsiteY665" fmla="*/ 1556749 h 6857999"/>
              <a:gd name="connsiteX666" fmla="*/ 2847461 w 4724400"/>
              <a:gd name="connsiteY666" fmla="*/ 1548729 h 6857999"/>
              <a:gd name="connsiteX667" fmla="*/ 2058558 w 4724400"/>
              <a:gd name="connsiteY667" fmla="*/ 1071804 h 6857999"/>
              <a:gd name="connsiteX668" fmla="*/ 2291089 w 4724400"/>
              <a:gd name="connsiteY668" fmla="*/ 1585512 h 6857999"/>
              <a:gd name="connsiteX669" fmla="*/ 2473792 w 4724400"/>
              <a:gd name="connsiteY669" fmla="*/ 2432858 h 6857999"/>
              <a:gd name="connsiteX670" fmla="*/ 2420124 w 4724400"/>
              <a:gd name="connsiteY670" fmla="*/ 2495762 h 6857999"/>
              <a:gd name="connsiteX671" fmla="*/ 2119846 w 4724400"/>
              <a:gd name="connsiteY671" fmla="*/ 1872898 h 6857999"/>
              <a:gd name="connsiteX672" fmla="*/ 1995210 w 4724400"/>
              <a:gd name="connsiteY672" fmla="*/ 1288346 h 6857999"/>
              <a:gd name="connsiteX673" fmla="*/ 1850975 w 4724400"/>
              <a:gd name="connsiteY673" fmla="*/ 1540820 h 6857999"/>
              <a:gd name="connsiteX674" fmla="*/ 1723490 w 4724400"/>
              <a:gd name="connsiteY674" fmla="*/ 1688355 h 6857999"/>
              <a:gd name="connsiteX675" fmla="*/ 1710157 w 4724400"/>
              <a:gd name="connsiteY675" fmla="*/ 1683354 h 6857999"/>
              <a:gd name="connsiteX676" fmla="*/ 1807265 w 4724400"/>
              <a:gd name="connsiteY676" fmla="*/ 1336896 h 6857999"/>
              <a:gd name="connsiteX677" fmla="*/ 2011049 w 4724400"/>
              <a:gd name="connsiteY677" fmla="*/ 1173376 h 6857999"/>
              <a:gd name="connsiteX678" fmla="*/ 2014681 w 4724400"/>
              <a:gd name="connsiteY678" fmla="*/ 1167830 h 6857999"/>
              <a:gd name="connsiteX679" fmla="*/ 1971037 w 4724400"/>
              <a:gd name="connsiteY679" fmla="*/ 1015438 h 6857999"/>
              <a:gd name="connsiteX680" fmla="*/ 1971858 w 4724400"/>
              <a:gd name="connsiteY680" fmla="*/ 1007420 h 6857999"/>
              <a:gd name="connsiteX681" fmla="*/ 1729505 w 4724400"/>
              <a:gd name="connsiteY681" fmla="*/ 808882 h 6857999"/>
              <a:gd name="connsiteX682" fmla="*/ 1506007 w 4724400"/>
              <a:gd name="connsiteY682" fmla="*/ 597733 h 6857999"/>
              <a:gd name="connsiteX683" fmla="*/ 1499912 w 4724400"/>
              <a:gd name="connsiteY683" fmla="*/ 1795211 h 6857999"/>
              <a:gd name="connsiteX684" fmla="*/ 1444926 w 4724400"/>
              <a:gd name="connsiteY684" fmla="*/ 1841464 h 6857999"/>
              <a:gd name="connsiteX685" fmla="*/ 1425791 w 4724400"/>
              <a:gd name="connsiteY685" fmla="*/ 572788 h 6857999"/>
              <a:gd name="connsiteX686" fmla="*/ 1435390 w 4724400"/>
              <a:gd name="connsiteY686" fmla="*/ 560750 h 6857999"/>
              <a:gd name="connsiteX687" fmla="*/ 1451502 w 4724400"/>
              <a:gd name="connsiteY687" fmla="*/ 542471 h 6857999"/>
              <a:gd name="connsiteX688" fmla="*/ 1194128 w 4724400"/>
              <a:gd name="connsiteY688" fmla="*/ 250903 h 6857999"/>
              <a:gd name="connsiteX689" fmla="*/ 890158 w 4724400"/>
              <a:gd name="connsiteY689" fmla="*/ 0 h 6857999"/>
              <a:gd name="connsiteX690" fmla="*/ 937892 w 4724400"/>
              <a:gd name="connsiteY690" fmla="*/ 0 h 6857999"/>
              <a:gd name="connsiteX691" fmla="*/ 924483 w 4724400"/>
              <a:gd name="connsiteY691" fmla="*/ 30495 h 6857999"/>
              <a:gd name="connsiteX692" fmla="*/ 872288 w 4724400"/>
              <a:gd name="connsiteY692" fmla="*/ 306259 h 6857999"/>
              <a:gd name="connsiteX693" fmla="*/ 1006247 w 4724400"/>
              <a:gd name="connsiteY693" fmla="*/ 727373 h 6857999"/>
              <a:gd name="connsiteX694" fmla="*/ 986481 w 4724400"/>
              <a:gd name="connsiteY694" fmla="*/ 1611960 h 6857999"/>
              <a:gd name="connsiteX695" fmla="*/ 928400 w 4724400"/>
              <a:gd name="connsiteY695" fmla="*/ 1663986 h 6857999"/>
              <a:gd name="connsiteX696" fmla="*/ 771281 w 4724400"/>
              <a:gd name="connsiteY696" fmla="*/ 368438 h 6857999"/>
              <a:gd name="connsiteX697" fmla="*/ 200540 w 4724400"/>
              <a:gd name="connsiteY697" fmla="*/ 942511 h 6857999"/>
              <a:gd name="connsiteX698" fmla="*/ 170253 w 4724400"/>
              <a:gd name="connsiteY698" fmla="*/ 942567 h 6857999"/>
              <a:gd name="connsiteX699" fmla="*/ 442049 w 4724400"/>
              <a:gd name="connsiteY699" fmla="*/ 489150 h 6857999"/>
              <a:gd name="connsiteX700" fmla="*/ 788582 w 4724400"/>
              <a:gd name="connsiteY700" fmla="*/ 301724 h 6857999"/>
              <a:gd name="connsiteX701" fmla="*/ 788312 w 4724400"/>
              <a:gd name="connsiteY701" fmla="*/ 276498 h 6857999"/>
              <a:gd name="connsiteX702" fmla="*/ 847625 w 4724400"/>
              <a:gd name="connsiteY702" fmla="*/ 89075 h 6857999"/>
              <a:gd name="connsiteX703" fmla="*/ 29788 w 4724400"/>
              <a:gd name="connsiteY703" fmla="*/ 0 h 6857999"/>
              <a:gd name="connsiteX704" fmla="*/ 93321 w 4724400"/>
              <a:gd name="connsiteY704" fmla="*/ 0 h 6857999"/>
              <a:gd name="connsiteX705" fmla="*/ 79142 w 4724400"/>
              <a:gd name="connsiteY705" fmla="*/ 68966 h 6857999"/>
              <a:gd name="connsiteX706" fmla="*/ 21253 w 4724400"/>
              <a:gd name="connsiteY706" fmla="*/ 535687 h 6857999"/>
              <a:gd name="connsiteX707" fmla="*/ 61909 w 4724400"/>
              <a:gd name="connsiteY707" fmla="*/ 380358 h 6857999"/>
              <a:gd name="connsiteX708" fmla="*/ 118339 w 4724400"/>
              <a:gd name="connsiteY708" fmla="*/ 184712 h 6857999"/>
              <a:gd name="connsiteX709" fmla="*/ 154192 w 4724400"/>
              <a:gd name="connsiteY709" fmla="*/ 87864 h 6857999"/>
              <a:gd name="connsiteX710" fmla="*/ 186604 w 4724400"/>
              <a:gd name="connsiteY710" fmla="*/ 0 h 6857999"/>
              <a:gd name="connsiteX711" fmla="*/ 216386 w 4724400"/>
              <a:gd name="connsiteY711" fmla="*/ 0 h 6857999"/>
              <a:gd name="connsiteX712" fmla="*/ 180314 w 4724400"/>
              <a:gd name="connsiteY712" fmla="*/ 97640 h 6857999"/>
              <a:gd name="connsiteX713" fmla="*/ 144924 w 4724400"/>
              <a:gd name="connsiteY713" fmla="*/ 193392 h 6857999"/>
              <a:gd name="connsiteX714" fmla="*/ 89413 w 4724400"/>
              <a:gd name="connsiteY714" fmla="*/ 386853 h 6857999"/>
              <a:gd name="connsiteX715" fmla="*/ 49686 w 4724400"/>
              <a:gd name="connsiteY715" fmla="*/ 539999 h 6857999"/>
              <a:gd name="connsiteX716" fmla="*/ 236604 w 4724400"/>
              <a:gd name="connsiteY716" fmla="*/ 152292 h 6857999"/>
              <a:gd name="connsiteX717" fmla="*/ 289375 w 4724400"/>
              <a:gd name="connsiteY717" fmla="*/ 0 h 6857999"/>
              <a:gd name="connsiteX718" fmla="*/ 369729 w 4724400"/>
              <a:gd name="connsiteY718" fmla="*/ 0 h 6857999"/>
              <a:gd name="connsiteX719" fmla="*/ 354160 w 4724400"/>
              <a:gd name="connsiteY719" fmla="*/ 65656 h 6857999"/>
              <a:gd name="connsiteX720" fmla="*/ 21325 w 4724400"/>
              <a:gd name="connsiteY720" fmla="*/ 763628 h 6857999"/>
              <a:gd name="connsiteX721" fmla="*/ 6426 w 4724400"/>
              <a:gd name="connsiteY721" fmla="*/ 785104 h 6857999"/>
              <a:gd name="connsiteX722" fmla="*/ 0 w 4724400"/>
              <a:gd name="connsiteY722" fmla="*/ 789215 h 6857999"/>
              <a:gd name="connsiteX723" fmla="*/ 0 w 4724400"/>
              <a:gd name="connsiteY723" fmla="*/ 163142 h 6857999"/>
              <a:gd name="connsiteX724" fmla="*/ 20220 w 4724400"/>
              <a:gd name="connsiteY724" fmla="*/ 37416 h 68579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Lst>
            <a:rect l="l" t="t" r="r" b="b"/>
            <a:pathLst>
              <a:path w="4724400" h="6857999">
                <a:moveTo>
                  <a:pt x="0" y="6805948"/>
                </a:moveTo>
                <a:lnTo>
                  <a:pt x="15600" y="6813099"/>
                </a:lnTo>
                <a:cubicBezTo>
                  <a:pt x="48179" y="6826367"/>
                  <a:pt x="82589" y="6838841"/>
                  <a:pt x="117632" y="6850060"/>
                </a:cubicBezTo>
                <a:lnTo>
                  <a:pt x="146175" y="6857998"/>
                </a:lnTo>
                <a:lnTo>
                  <a:pt x="54597" y="6857998"/>
                </a:lnTo>
                <a:lnTo>
                  <a:pt x="0" y="6831490"/>
                </a:lnTo>
                <a:close/>
                <a:moveTo>
                  <a:pt x="0" y="6736157"/>
                </a:moveTo>
                <a:lnTo>
                  <a:pt x="114811" y="6784122"/>
                </a:lnTo>
                <a:lnTo>
                  <a:pt x="138159" y="6793465"/>
                </a:lnTo>
                <a:cubicBezTo>
                  <a:pt x="184756" y="6812785"/>
                  <a:pt x="226800" y="6829482"/>
                  <a:pt x="270310" y="6840638"/>
                </a:cubicBezTo>
                <a:lnTo>
                  <a:pt x="358932" y="6857999"/>
                </a:lnTo>
                <a:lnTo>
                  <a:pt x="228496" y="6857999"/>
                </a:lnTo>
                <a:lnTo>
                  <a:pt x="126481" y="6821149"/>
                </a:lnTo>
                <a:lnTo>
                  <a:pt x="103134" y="6811799"/>
                </a:lnTo>
                <a:lnTo>
                  <a:pt x="0" y="6767913"/>
                </a:lnTo>
                <a:close/>
                <a:moveTo>
                  <a:pt x="2460543" y="6515312"/>
                </a:moveTo>
                <a:lnTo>
                  <a:pt x="2286201" y="6525103"/>
                </a:lnTo>
                <a:cubicBezTo>
                  <a:pt x="2228694" y="6528458"/>
                  <a:pt x="2169369" y="6531530"/>
                  <a:pt x="2110427" y="6532104"/>
                </a:cubicBezTo>
                <a:cubicBezTo>
                  <a:pt x="2058946" y="6532538"/>
                  <a:pt x="2007242" y="6530381"/>
                  <a:pt x="1956742" y="6528403"/>
                </a:cubicBezTo>
                <a:cubicBezTo>
                  <a:pt x="1815643" y="6523421"/>
                  <a:pt x="1669606" y="6518329"/>
                  <a:pt x="1534307" y="6560369"/>
                </a:cubicBezTo>
                <a:cubicBezTo>
                  <a:pt x="1506964" y="6568983"/>
                  <a:pt x="1480544" y="6579668"/>
                  <a:pt x="1454538" y="6591702"/>
                </a:cubicBezTo>
                <a:cubicBezTo>
                  <a:pt x="1508795" y="6597451"/>
                  <a:pt x="1564033" y="6600803"/>
                  <a:pt x="1619950" y="6599765"/>
                </a:cubicBezTo>
                <a:cubicBezTo>
                  <a:pt x="1760796" y="6598297"/>
                  <a:pt x="1904212" y="6576077"/>
                  <a:pt x="2044875" y="6563693"/>
                </a:cubicBezTo>
                <a:cubicBezTo>
                  <a:pt x="2158459" y="6554204"/>
                  <a:pt x="2431086" y="6537707"/>
                  <a:pt x="2460543" y="6515312"/>
                </a:cubicBezTo>
                <a:close/>
                <a:moveTo>
                  <a:pt x="1883620" y="6459370"/>
                </a:moveTo>
                <a:cubicBezTo>
                  <a:pt x="1757800" y="6463303"/>
                  <a:pt x="1630678" y="6481291"/>
                  <a:pt x="1532156" y="6529929"/>
                </a:cubicBezTo>
                <a:cubicBezTo>
                  <a:pt x="1670483" y="6488352"/>
                  <a:pt x="1816519" y="6493450"/>
                  <a:pt x="1958230" y="6498517"/>
                </a:cubicBezTo>
                <a:cubicBezTo>
                  <a:pt x="2008720" y="6500495"/>
                  <a:pt x="2060523" y="6502029"/>
                  <a:pt x="2110707" y="6502035"/>
                </a:cubicBezTo>
                <a:cubicBezTo>
                  <a:pt x="2168940" y="6501999"/>
                  <a:pt x="2227759" y="6498204"/>
                  <a:pt x="2285171" y="6495471"/>
                </a:cubicBezTo>
                <a:lnTo>
                  <a:pt x="2385179" y="6489665"/>
                </a:lnTo>
                <a:cubicBezTo>
                  <a:pt x="2348158" y="6484629"/>
                  <a:pt x="2296424" y="6478620"/>
                  <a:pt x="2227262" y="6473140"/>
                </a:cubicBezTo>
                <a:cubicBezTo>
                  <a:pt x="2133953" y="6465560"/>
                  <a:pt x="2009438" y="6455438"/>
                  <a:pt x="1883620" y="6459370"/>
                </a:cubicBezTo>
                <a:close/>
                <a:moveTo>
                  <a:pt x="1611255" y="5884754"/>
                </a:moveTo>
                <a:cubicBezTo>
                  <a:pt x="1475034" y="6070158"/>
                  <a:pt x="1320332" y="6315508"/>
                  <a:pt x="1357588" y="6496752"/>
                </a:cubicBezTo>
                <a:cubicBezTo>
                  <a:pt x="1404118" y="6270055"/>
                  <a:pt x="1507631" y="6063621"/>
                  <a:pt x="1611255" y="5884754"/>
                </a:cubicBezTo>
                <a:close/>
                <a:moveTo>
                  <a:pt x="1646205" y="5883072"/>
                </a:moveTo>
                <a:cubicBezTo>
                  <a:pt x="1542170" y="6060592"/>
                  <a:pt x="1436044" y="6267900"/>
                  <a:pt x="1387600" y="6494950"/>
                </a:cubicBezTo>
                <a:cubicBezTo>
                  <a:pt x="1504199" y="6300136"/>
                  <a:pt x="1601945" y="6103069"/>
                  <a:pt x="1646205" y="5883072"/>
                </a:cubicBezTo>
                <a:close/>
                <a:moveTo>
                  <a:pt x="0" y="5845526"/>
                </a:moveTo>
                <a:lnTo>
                  <a:pt x="23370" y="5869422"/>
                </a:lnTo>
                <a:cubicBezTo>
                  <a:pt x="131924" y="5985784"/>
                  <a:pt x="231640" y="6107018"/>
                  <a:pt x="321428" y="6212316"/>
                </a:cubicBezTo>
                <a:cubicBezTo>
                  <a:pt x="452682" y="6366340"/>
                  <a:pt x="578409" y="6507973"/>
                  <a:pt x="626000" y="6710671"/>
                </a:cubicBezTo>
                <a:cubicBezTo>
                  <a:pt x="638757" y="6764837"/>
                  <a:pt x="647619" y="6810078"/>
                  <a:pt x="661825" y="6854298"/>
                </a:cubicBezTo>
                <a:lnTo>
                  <a:pt x="663298" y="6857998"/>
                </a:lnTo>
                <a:lnTo>
                  <a:pt x="431765" y="6857998"/>
                </a:lnTo>
                <a:lnTo>
                  <a:pt x="293576" y="6816656"/>
                </a:lnTo>
                <a:cubicBezTo>
                  <a:pt x="240014" y="6798833"/>
                  <a:pt x="187020" y="6779815"/>
                  <a:pt x="134480" y="6760867"/>
                </a:cubicBezTo>
                <a:lnTo>
                  <a:pt x="0" y="6714215"/>
                </a:lnTo>
                <a:lnTo>
                  <a:pt x="0" y="6683873"/>
                </a:lnTo>
                <a:lnTo>
                  <a:pt x="143737" y="6732821"/>
                </a:lnTo>
                <a:cubicBezTo>
                  <a:pt x="255889" y="6773078"/>
                  <a:pt x="371066" y="6813801"/>
                  <a:pt x="488162" y="6842006"/>
                </a:cubicBezTo>
                <a:cubicBezTo>
                  <a:pt x="358293" y="6763794"/>
                  <a:pt x="187560" y="6705586"/>
                  <a:pt x="44855" y="6674734"/>
                </a:cubicBezTo>
                <a:lnTo>
                  <a:pt x="0" y="6668575"/>
                </a:lnTo>
                <a:lnTo>
                  <a:pt x="0" y="6628217"/>
                </a:lnTo>
                <a:lnTo>
                  <a:pt x="144942" y="6657611"/>
                </a:lnTo>
                <a:cubicBezTo>
                  <a:pt x="201726" y="6672044"/>
                  <a:pt x="257694" y="6689595"/>
                  <a:pt x="312446" y="6711283"/>
                </a:cubicBezTo>
                <a:cubicBezTo>
                  <a:pt x="343371" y="6723712"/>
                  <a:pt x="523593" y="6837187"/>
                  <a:pt x="477357" y="6799347"/>
                </a:cubicBezTo>
                <a:cubicBezTo>
                  <a:pt x="362978" y="6704934"/>
                  <a:pt x="237571" y="6617800"/>
                  <a:pt x="134228" y="6503934"/>
                </a:cubicBezTo>
                <a:lnTo>
                  <a:pt x="0" y="6334256"/>
                </a:lnTo>
                <a:lnTo>
                  <a:pt x="0" y="6221686"/>
                </a:lnTo>
                <a:lnTo>
                  <a:pt x="113296" y="6402069"/>
                </a:lnTo>
                <a:cubicBezTo>
                  <a:pt x="227569" y="6561808"/>
                  <a:pt x="381603" y="6676399"/>
                  <a:pt x="523262" y="6807025"/>
                </a:cubicBezTo>
                <a:cubicBezTo>
                  <a:pt x="495103" y="6748256"/>
                  <a:pt x="449573" y="6697712"/>
                  <a:pt x="404364" y="6649139"/>
                </a:cubicBezTo>
                <a:lnTo>
                  <a:pt x="392074" y="6636358"/>
                </a:lnTo>
                <a:cubicBezTo>
                  <a:pt x="280930" y="6516822"/>
                  <a:pt x="177660" y="6386311"/>
                  <a:pt x="77450" y="6260110"/>
                </a:cubicBezTo>
                <a:lnTo>
                  <a:pt x="0" y="6163634"/>
                </a:lnTo>
                <a:lnTo>
                  <a:pt x="0" y="6117703"/>
                </a:lnTo>
                <a:lnTo>
                  <a:pt x="99669" y="6240461"/>
                </a:lnTo>
                <a:cubicBezTo>
                  <a:pt x="199276" y="6366562"/>
                  <a:pt x="302033" y="6496348"/>
                  <a:pt x="412670" y="6615176"/>
                </a:cubicBezTo>
                <a:lnTo>
                  <a:pt x="424960" y="6627949"/>
                </a:lnTo>
                <a:cubicBezTo>
                  <a:pt x="452087" y="6657095"/>
                  <a:pt x="479817" y="6686334"/>
                  <a:pt x="504043" y="6718236"/>
                </a:cubicBezTo>
                <a:cubicBezTo>
                  <a:pt x="434583" y="6569208"/>
                  <a:pt x="350187" y="6428779"/>
                  <a:pt x="251759" y="6299011"/>
                </a:cubicBezTo>
                <a:cubicBezTo>
                  <a:pt x="180915" y="6205508"/>
                  <a:pt x="102557" y="6117579"/>
                  <a:pt x="21191" y="6033111"/>
                </a:cubicBezTo>
                <a:lnTo>
                  <a:pt x="0" y="6012219"/>
                </a:lnTo>
                <a:lnTo>
                  <a:pt x="0" y="5971257"/>
                </a:lnTo>
                <a:lnTo>
                  <a:pt x="41571" y="6012292"/>
                </a:lnTo>
                <a:cubicBezTo>
                  <a:pt x="123333" y="6097220"/>
                  <a:pt x="202225" y="6185713"/>
                  <a:pt x="273883" y="6279980"/>
                </a:cubicBezTo>
                <a:cubicBezTo>
                  <a:pt x="380040" y="6419905"/>
                  <a:pt x="469472" y="6571994"/>
                  <a:pt x="541341" y="6733560"/>
                </a:cubicBezTo>
                <a:cubicBezTo>
                  <a:pt x="542355" y="6694639"/>
                  <a:pt x="542948" y="6654374"/>
                  <a:pt x="531634" y="6610993"/>
                </a:cubicBezTo>
                <a:cubicBezTo>
                  <a:pt x="490540" y="6454784"/>
                  <a:pt x="347902" y="6314397"/>
                  <a:pt x="247554" y="6197148"/>
                </a:cubicBezTo>
                <a:cubicBezTo>
                  <a:pt x="178265" y="6115731"/>
                  <a:pt x="107245" y="6035491"/>
                  <a:pt x="33651" y="5957901"/>
                </a:cubicBezTo>
                <a:lnTo>
                  <a:pt x="0" y="5925131"/>
                </a:lnTo>
                <a:close/>
                <a:moveTo>
                  <a:pt x="1656340" y="5825040"/>
                </a:moveTo>
                <a:cubicBezTo>
                  <a:pt x="1655542" y="5826205"/>
                  <a:pt x="1654747" y="5827360"/>
                  <a:pt x="1653246" y="5829053"/>
                </a:cubicBezTo>
                <a:lnTo>
                  <a:pt x="1655667" y="5829425"/>
                </a:lnTo>
                <a:close/>
                <a:moveTo>
                  <a:pt x="2630124" y="5591852"/>
                </a:moveTo>
                <a:cubicBezTo>
                  <a:pt x="2477082" y="5593954"/>
                  <a:pt x="2324114" y="5611746"/>
                  <a:pt x="2177648" y="5630119"/>
                </a:cubicBezTo>
                <a:cubicBezTo>
                  <a:pt x="2143127" y="5634568"/>
                  <a:pt x="2109856" y="5639754"/>
                  <a:pt x="2076258" y="5650510"/>
                </a:cubicBezTo>
                <a:cubicBezTo>
                  <a:pt x="2082463" y="5662642"/>
                  <a:pt x="2162157" y="5633895"/>
                  <a:pt x="2214048" y="5629828"/>
                </a:cubicBezTo>
                <a:cubicBezTo>
                  <a:pt x="2501741" y="5609845"/>
                  <a:pt x="2805089" y="5655720"/>
                  <a:pt x="3090246" y="5601337"/>
                </a:cubicBezTo>
                <a:cubicBezTo>
                  <a:pt x="3006333" y="5611321"/>
                  <a:pt x="2919037" y="5605065"/>
                  <a:pt x="2834104" y="5598847"/>
                </a:cubicBezTo>
                <a:cubicBezTo>
                  <a:pt x="2816936" y="5597562"/>
                  <a:pt x="2799771" y="5596280"/>
                  <a:pt x="2782953" y="5595539"/>
                </a:cubicBezTo>
                <a:cubicBezTo>
                  <a:pt x="2732159" y="5592194"/>
                  <a:pt x="2681137" y="5591152"/>
                  <a:pt x="2630124" y="5591852"/>
                </a:cubicBezTo>
                <a:close/>
                <a:moveTo>
                  <a:pt x="2751064" y="5525300"/>
                </a:moveTo>
                <a:cubicBezTo>
                  <a:pt x="2704155" y="5524070"/>
                  <a:pt x="2658863" y="5525064"/>
                  <a:pt x="2618554" y="5525937"/>
                </a:cubicBezTo>
                <a:cubicBezTo>
                  <a:pt x="2508038" y="5528402"/>
                  <a:pt x="2408741" y="5531370"/>
                  <a:pt x="2311014" y="5550189"/>
                </a:cubicBezTo>
                <a:cubicBezTo>
                  <a:pt x="2246417" y="5562376"/>
                  <a:pt x="2186894" y="5581286"/>
                  <a:pt x="2134103" y="5605852"/>
                </a:cubicBezTo>
                <a:cubicBezTo>
                  <a:pt x="2147385" y="5603489"/>
                  <a:pt x="2160456" y="5602024"/>
                  <a:pt x="2174084" y="5600203"/>
                </a:cubicBezTo>
                <a:cubicBezTo>
                  <a:pt x="2370475" y="5575001"/>
                  <a:pt x="2579125" y="5551921"/>
                  <a:pt x="2785199" y="5564971"/>
                </a:cubicBezTo>
                <a:lnTo>
                  <a:pt x="2836697" y="5568822"/>
                </a:lnTo>
                <a:cubicBezTo>
                  <a:pt x="2913331" y="5574228"/>
                  <a:pt x="2991761" y="5580014"/>
                  <a:pt x="3066345" y="5573703"/>
                </a:cubicBezTo>
                <a:cubicBezTo>
                  <a:pt x="3036778" y="5568851"/>
                  <a:pt x="3007621" y="5562210"/>
                  <a:pt x="2978461" y="5555562"/>
                </a:cubicBezTo>
                <a:cubicBezTo>
                  <a:pt x="2950203" y="5549116"/>
                  <a:pt x="2921945" y="5542665"/>
                  <a:pt x="2893277" y="5538004"/>
                </a:cubicBezTo>
                <a:cubicBezTo>
                  <a:pt x="2846501" y="5529982"/>
                  <a:pt x="2797974" y="5526529"/>
                  <a:pt x="2751064" y="5525300"/>
                </a:cubicBezTo>
                <a:close/>
                <a:moveTo>
                  <a:pt x="2636807" y="5458317"/>
                </a:moveTo>
                <a:cubicBezTo>
                  <a:pt x="2511188" y="5456650"/>
                  <a:pt x="2361021" y="5479881"/>
                  <a:pt x="2236775" y="5536349"/>
                </a:cubicBezTo>
                <a:cubicBezTo>
                  <a:pt x="2259387" y="5530319"/>
                  <a:pt x="2281995" y="5524291"/>
                  <a:pt x="2306204" y="5519543"/>
                </a:cubicBezTo>
                <a:cubicBezTo>
                  <a:pt x="2406280" y="5500749"/>
                  <a:pt x="2506685" y="5497081"/>
                  <a:pt x="2619005" y="5494992"/>
                </a:cubicBezTo>
                <a:cubicBezTo>
                  <a:pt x="2701072" y="5493085"/>
                  <a:pt x="2803428" y="5491236"/>
                  <a:pt x="2899676" y="5507848"/>
                </a:cubicBezTo>
                <a:cubicBezTo>
                  <a:pt x="2928691" y="5513052"/>
                  <a:pt x="2957502" y="5519151"/>
                  <a:pt x="2986662" y="5525798"/>
                </a:cubicBezTo>
                <a:cubicBezTo>
                  <a:pt x="3025723" y="5534530"/>
                  <a:pt x="3063542" y="5542536"/>
                  <a:pt x="3101623" y="5547311"/>
                </a:cubicBezTo>
                <a:cubicBezTo>
                  <a:pt x="2954636" y="5490328"/>
                  <a:pt x="2792455" y="5460700"/>
                  <a:pt x="2636807" y="5458317"/>
                </a:cubicBezTo>
                <a:close/>
                <a:moveTo>
                  <a:pt x="0" y="5142496"/>
                </a:moveTo>
                <a:lnTo>
                  <a:pt x="127996" y="5201004"/>
                </a:lnTo>
                <a:cubicBezTo>
                  <a:pt x="360812" y="5325151"/>
                  <a:pt x="547980" y="5518563"/>
                  <a:pt x="661087" y="5790959"/>
                </a:cubicBezTo>
                <a:cubicBezTo>
                  <a:pt x="808965" y="5905246"/>
                  <a:pt x="932653" y="6044012"/>
                  <a:pt x="1029402" y="6204913"/>
                </a:cubicBezTo>
                <a:cubicBezTo>
                  <a:pt x="1035975" y="6141856"/>
                  <a:pt x="1034897" y="6159666"/>
                  <a:pt x="1046692" y="6015372"/>
                </a:cubicBezTo>
                <a:cubicBezTo>
                  <a:pt x="1068452" y="5749157"/>
                  <a:pt x="1080160" y="5533819"/>
                  <a:pt x="1024238" y="5336275"/>
                </a:cubicBezTo>
                <a:cubicBezTo>
                  <a:pt x="1039478" y="5267180"/>
                  <a:pt x="1107861" y="5351481"/>
                  <a:pt x="1138131" y="5600804"/>
                </a:cubicBezTo>
                <a:cubicBezTo>
                  <a:pt x="1140750" y="5745349"/>
                  <a:pt x="1138236" y="5891029"/>
                  <a:pt x="1127280" y="6039262"/>
                </a:cubicBezTo>
                <a:cubicBezTo>
                  <a:pt x="1108357" y="6291971"/>
                  <a:pt x="1074713" y="6543716"/>
                  <a:pt x="1026642" y="6792600"/>
                </a:cubicBezTo>
                <a:cubicBezTo>
                  <a:pt x="1130130" y="6727745"/>
                  <a:pt x="1224262" y="6639036"/>
                  <a:pt x="1327075" y="6590735"/>
                </a:cubicBezTo>
                <a:cubicBezTo>
                  <a:pt x="1328762" y="6587786"/>
                  <a:pt x="1331155" y="6584312"/>
                  <a:pt x="1332848" y="6581371"/>
                </a:cubicBezTo>
                <a:cubicBezTo>
                  <a:pt x="1327684" y="6578656"/>
                  <a:pt x="1322621" y="6575317"/>
                  <a:pt x="1320586" y="6572441"/>
                </a:cubicBezTo>
                <a:cubicBezTo>
                  <a:pt x="1127046" y="6311498"/>
                  <a:pt x="1526112" y="5858248"/>
                  <a:pt x="1669632" y="5665639"/>
                </a:cubicBezTo>
                <a:cubicBezTo>
                  <a:pt x="1682895" y="5647816"/>
                  <a:pt x="1749910" y="5675384"/>
                  <a:pt x="1749165" y="5696416"/>
                </a:cubicBezTo>
                <a:cubicBezTo>
                  <a:pt x="1740476" y="5983368"/>
                  <a:pt x="1637864" y="6228377"/>
                  <a:pt x="1502249" y="6466405"/>
                </a:cubicBezTo>
                <a:cubicBezTo>
                  <a:pt x="1725190" y="6382070"/>
                  <a:pt x="2047033" y="6424367"/>
                  <a:pt x="2238637" y="6419148"/>
                </a:cubicBezTo>
                <a:cubicBezTo>
                  <a:pt x="2408385" y="6415062"/>
                  <a:pt x="2531389" y="6424957"/>
                  <a:pt x="2642775" y="6563116"/>
                </a:cubicBezTo>
                <a:cubicBezTo>
                  <a:pt x="2652137" y="6574800"/>
                  <a:pt x="2636747" y="6578204"/>
                  <a:pt x="2628681" y="6578254"/>
                </a:cubicBezTo>
                <a:cubicBezTo>
                  <a:pt x="2285142" y="6584519"/>
                  <a:pt x="1943610" y="6642343"/>
                  <a:pt x="1600072" y="6648608"/>
                </a:cubicBezTo>
                <a:cubicBezTo>
                  <a:pt x="1541036" y="6649807"/>
                  <a:pt x="1450884" y="6627657"/>
                  <a:pt x="1391841" y="6641028"/>
                </a:cubicBezTo>
                <a:cubicBezTo>
                  <a:pt x="1391239" y="6640935"/>
                  <a:pt x="1390538" y="6641468"/>
                  <a:pt x="1389928" y="6641375"/>
                </a:cubicBezTo>
                <a:cubicBezTo>
                  <a:pt x="1386712" y="6642158"/>
                  <a:pt x="1383592" y="6642319"/>
                  <a:pt x="1380979" y="6643204"/>
                </a:cubicBezTo>
                <a:cubicBezTo>
                  <a:pt x="1295418" y="6670925"/>
                  <a:pt x="1201880" y="6759768"/>
                  <a:pt x="1108685" y="6824788"/>
                </a:cubicBezTo>
                <a:lnTo>
                  <a:pt x="1051559" y="6857998"/>
                </a:lnTo>
                <a:lnTo>
                  <a:pt x="925940" y="6857998"/>
                </a:lnTo>
                <a:lnTo>
                  <a:pt x="949746" y="6745652"/>
                </a:lnTo>
                <a:cubicBezTo>
                  <a:pt x="977694" y="6600749"/>
                  <a:pt x="1000382" y="6454800"/>
                  <a:pt x="1017902" y="6308216"/>
                </a:cubicBezTo>
                <a:cubicBezTo>
                  <a:pt x="1015769" y="6305964"/>
                  <a:pt x="1013539" y="6304343"/>
                  <a:pt x="1012614" y="6302278"/>
                </a:cubicBezTo>
                <a:cubicBezTo>
                  <a:pt x="921548" y="6120471"/>
                  <a:pt x="798037" y="5964433"/>
                  <a:pt x="644615" y="5837768"/>
                </a:cubicBezTo>
                <a:cubicBezTo>
                  <a:pt x="639869" y="5836403"/>
                  <a:pt x="633910" y="5834843"/>
                  <a:pt x="627546" y="5831943"/>
                </a:cubicBezTo>
                <a:cubicBezTo>
                  <a:pt x="440473" y="5751050"/>
                  <a:pt x="281887" y="5620709"/>
                  <a:pt x="128963" y="5481226"/>
                </a:cubicBezTo>
                <a:lnTo>
                  <a:pt x="0" y="5361850"/>
                </a:lnTo>
                <a:lnTo>
                  <a:pt x="0" y="5297634"/>
                </a:lnTo>
                <a:lnTo>
                  <a:pt x="40861" y="5333413"/>
                </a:lnTo>
                <a:cubicBezTo>
                  <a:pt x="193141" y="5476012"/>
                  <a:pt x="339724" y="5631340"/>
                  <a:pt x="514278" y="5738345"/>
                </a:cubicBezTo>
                <a:cubicBezTo>
                  <a:pt x="449538" y="5691903"/>
                  <a:pt x="392547" y="5631267"/>
                  <a:pt x="337180" y="5572174"/>
                </a:cubicBezTo>
                <a:cubicBezTo>
                  <a:pt x="326006" y="5560210"/>
                  <a:pt x="314833" y="5548247"/>
                  <a:pt x="303564" y="5536908"/>
                </a:cubicBezTo>
                <a:cubicBezTo>
                  <a:pt x="236878" y="5466783"/>
                  <a:pt x="163817" y="5402889"/>
                  <a:pt x="88496" y="5343132"/>
                </a:cubicBezTo>
                <a:lnTo>
                  <a:pt x="0" y="5277736"/>
                </a:lnTo>
                <a:lnTo>
                  <a:pt x="0" y="5241225"/>
                </a:lnTo>
                <a:lnTo>
                  <a:pt x="106479" y="5319780"/>
                </a:lnTo>
                <a:cubicBezTo>
                  <a:pt x="182485" y="5380123"/>
                  <a:pt x="256358" y="5444782"/>
                  <a:pt x="324159" y="5515717"/>
                </a:cubicBezTo>
                <a:lnTo>
                  <a:pt x="357680" y="5551608"/>
                </a:lnTo>
                <a:cubicBezTo>
                  <a:pt x="407763" y="5604773"/>
                  <a:pt x="458863" y="5659374"/>
                  <a:pt x="514810" y="5702551"/>
                </a:cubicBezTo>
                <a:cubicBezTo>
                  <a:pt x="497209" y="5679989"/>
                  <a:pt x="481008" y="5656366"/>
                  <a:pt x="464808" y="5632736"/>
                </a:cubicBezTo>
                <a:cubicBezTo>
                  <a:pt x="449112" y="5609836"/>
                  <a:pt x="433420" y="5586930"/>
                  <a:pt x="416327" y="5565087"/>
                </a:cubicBezTo>
                <a:cubicBezTo>
                  <a:pt x="361064" y="5493188"/>
                  <a:pt x="289546" y="5430331"/>
                  <a:pt x="232232" y="5379904"/>
                </a:cubicBezTo>
                <a:cubicBezTo>
                  <a:pt x="153617" y="5310828"/>
                  <a:pt x="82516" y="5249322"/>
                  <a:pt x="2640" y="5200559"/>
                </a:cubicBezTo>
                <a:lnTo>
                  <a:pt x="0" y="5199146"/>
                </a:lnTo>
                <a:lnTo>
                  <a:pt x="0" y="5164774"/>
                </a:lnTo>
                <a:lnTo>
                  <a:pt x="18363" y="5174783"/>
                </a:lnTo>
                <a:cubicBezTo>
                  <a:pt x="99860" y="5225071"/>
                  <a:pt x="172172" y="5286770"/>
                  <a:pt x="251810" y="5357281"/>
                </a:cubicBezTo>
                <a:cubicBezTo>
                  <a:pt x="310235" y="5408518"/>
                  <a:pt x="382775" y="5472816"/>
                  <a:pt x="439563" y="5546863"/>
                </a:cubicBezTo>
                <a:cubicBezTo>
                  <a:pt x="456560" y="5569331"/>
                  <a:pt x="472857" y="5592330"/>
                  <a:pt x="489056" y="5615961"/>
                </a:cubicBezTo>
                <a:cubicBezTo>
                  <a:pt x="510864" y="5647485"/>
                  <a:pt x="532257" y="5677676"/>
                  <a:pt x="555845" y="5705642"/>
                </a:cubicBezTo>
                <a:cubicBezTo>
                  <a:pt x="488800" y="5569150"/>
                  <a:pt x="394131" y="5443166"/>
                  <a:pt x="287056" y="5341546"/>
                </a:cubicBezTo>
                <a:cubicBezTo>
                  <a:pt x="222125" y="5280178"/>
                  <a:pt x="138844" y="5220320"/>
                  <a:pt x="49874" y="5178238"/>
                </a:cubicBezTo>
                <a:lnTo>
                  <a:pt x="0" y="5158623"/>
                </a:lnTo>
                <a:close/>
                <a:moveTo>
                  <a:pt x="4076694" y="4944364"/>
                </a:moveTo>
                <a:cubicBezTo>
                  <a:pt x="4092586" y="5180994"/>
                  <a:pt x="4134286" y="5476223"/>
                  <a:pt x="4287610" y="5588157"/>
                </a:cubicBezTo>
                <a:cubicBezTo>
                  <a:pt x="4171130" y="5382912"/>
                  <a:pt x="4114497" y="5153179"/>
                  <a:pt x="4076694" y="4944364"/>
                </a:cubicBezTo>
                <a:close/>
                <a:moveTo>
                  <a:pt x="4103808" y="4918599"/>
                </a:moveTo>
                <a:cubicBezTo>
                  <a:pt x="4140363" y="5126676"/>
                  <a:pt x="4195478" y="5358905"/>
                  <a:pt x="4310650" y="5565760"/>
                </a:cubicBezTo>
                <a:cubicBezTo>
                  <a:pt x="4272496" y="5335710"/>
                  <a:pt x="4217566" y="5117152"/>
                  <a:pt x="4103808" y="4918599"/>
                </a:cubicBezTo>
                <a:close/>
                <a:moveTo>
                  <a:pt x="4072554" y="4867303"/>
                </a:moveTo>
                <a:cubicBezTo>
                  <a:pt x="4072702" y="4868748"/>
                  <a:pt x="4072843" y="4870186"/>
                  <a:pt x="4072780" y="4872526"/>
                </a:cubicBezTo>
                <a:lnTo>
                  <a:pt x="4074990" y="4871112"/>
                </a:lnTo>
                <a:close/>
                <a:moveTo>
                  <a:pt x="3100062" y="4866948"/>
                </a:moveTo>
                <a:cubicBezTo>
                  <a:pt x="3054598" y="4867672"/>
                  <a:pt x="3008663" y="4872522"/>
                  <a:pt x="2963625" y="4877568"/>
                </a:cubicBezTo>
                <a:cubicBezTo>
                  <a:pt x="2913679" y="4883457"/>
                  <a:pt x="2861381" y="4889314"/>
                  <a:pt x="2809956" y="4889247"/>
                </a:cubicBezTo>
                <a:cubicBezTo>
                  <a:pt x="2768849" y="4889475"/>
                  <a:pt x="2727662" y="4885932"/>
                  <a:pt x="2688275" y="4882769"/>
                </a:cubicBezTo>
                <a:cubicBezTo>
                  <a:pt x="2660443" y="4880639"/>
                  <a:pt x="2632820" y="4877611"/>
                  <a:pt x="2605133" y="4876924"/>
                </a:cubicBezTo>
                <a:cubicBezTo>
                  <a:pt x="2542005" y="4874377"/>
                  <a:pt x="2477453" y="4878112"/>
                  <a:pt x="2414900" y="4881330"/>
                </a:cubicBezTo>
                <a:cubicBezTo>
                  <a:pt x="2350347" y="4885065"/>
                  <a:pt x="2283431" y="4888772"/>
                  <a:pt x="2217605" y="4885650"/>
                </a:cubicBezTo>
                <a:lnTo>
                  <a:pt x="2199332" y="4885075"/>
                </a:lnTo>
                <a:cubicBezTo>
                  <a:pt x="2179813" y="4883768"/>
                  <a:pt x="2160089" y="4883349"/>
                  <a:pt x="2141062" y="4884027"/>
                </a:cubicBezTo>
                <a:cubicBezTo>
                  <a:pt x="2279340" y="4906717"/>
                  <a:pt x="2418587" y="4927258"/>
                  <a:pt x="2558630" y="4938088"/>
                </a:cubicBezTo>
                <a:cubicBezTo>
                  <a:pt x="2750317" y="4954217"/>
                  <a:pt x="2921561" y="4921336"/>
                  <a:pt x="3100062" y="4866948"/>
                </a:cubicBezTo>
                <a:close/>
                <a:moveTo>
                  <a:pt x="2753415" y="4783657"/>
                </a:moveTo>
                <a:cubicBezTo>
                  <a:pt x="2715812" y="4782731"/>
                  <a:pt x="2677745" y="4783278"/>
                  <a:pt x="2639521" y="4785091"/>
                </a:cubicBezTo>
                <a:cubicBezTo>
                  <a:pt x="2486624" y="4792347"/>
                  <a:pt x="2331226" y="4819883"/>
                  <a:pt x="2193068" y="4854595"/>
                </a:cubicBezTo>
                <a:cubicBezTo>
                  <a:pt x="2196324" y="4854814"/>
                  <a:pt x="2198676" y="4854838"/>
                  <a:pt x="2201931" y="4855057"/>
                </a:cubicBezTo>
                <a:lnTo>
                  <a:pt x="2219654" y="4855986"/>
                </a:lnTo>
                <a:cubicBezTo>
                  <a:pt x="2283679" y="4858722"/>
                  <a:pt x="2350037" y="4855370"/>
                  <a:pt x="2413690" y="4851445"/>
                </a:cubicBezTo>
                <a:cubicBezTo>
                  <a:pt x="2476795" y="4847874"/>
                  <a:pt x="2542257" y="4844334"/>
                  <a:pt x="2606832" y="4846715"/>
                </a:cubicBezTo>
                <a:cubicBezTo>
                  <a:pt x="2634866" y="4847944"/>
                  <a:pt x="2663590" y="4850269"/>
                  <a:pt x="2691769" y="4852935"/>
                </a:cubicBezTo>
                <a:cubicBezTo>
                  <a:pt x="2730608" y="4856456"/>
                  <a:pt x="2771445" y="4859459"/>
                  <a:pt x="2811106" y="4859393"/>
                </a:cubicBezTo>
                <a:cubicBezTo>
                  <a:pt x="2860724" y="4859079"/>
                  <a:pt x="2912124" y="4853023"/>
                  <a:pt x="2961520" y="4847493"/>
                </a:cubicBezTo>
                <a:cubicBezTo>
                  <a:pt x="2997835" y="4843425"/>
                  <a:pt x="3034156" y="4839354"/>
                  <a:pt x="3070965" y="4837270"/>
                </a:cubicBezTo>
                <a:cubicBezTo>
                  <a:pt x="2974850" y="4802463"/>
                  <a:pt x="2866224" y="4786435"/>
                  <a:pt x="2753415" y="4783657"/>
                </a:cubicBezTo>
                <a:close/>
                <a:moveTo>
                  <a:pt x="2389654" y="4275904"/>
                </a:moveTo>
                <a:cubicBezTo>
                  <a:pt x="2058380" y="4300770"/>
                  <a:pt x="1773879" y="4364703"/>
                  <a:pt x="1522266" y="4472742"/>
                </a:cubicBezTo>
                <a:lnTo>
                  <a:pt x="1464014" y="4498508"/>
                </a:lnTo>
                <a:cubicBezTo>
                  <a:pt x="1435059" y="4511659"/>
                  <a:pt x="1405759" y="4524268"/>
                  <a:pt x="1376111" y="4536334"/>
                </a:cubicBezTo>
                <a:cubicBezTo>
                  <a:pt x="1422294" y="4522124"/>
                  <a:pt x="1470274" y="4508296"/>
                  <a:pt x="1498493" y="4502509"/>
                </a:cubicBezTo>
                <a:cubicBezTo>
                  <a:pt x="1608595" y="4481142"/>
                  <a:pt x="1719912" y="4468967"/>
                  <a:pt x="1831627" y="4454994"/>
                </a:cubicBezTo>
                <a:cubicBezTo>
                  <a:pt x="2034733" y="4429326"/>
                  <a:pt x="2186680" y="4317586"/>
                  <a:pt x="2389654" y="4275904"/>
                </a:cubicBezTo>
                <a:close/>
                <a:moveTo>
                  <a:pt x="2147582" y="4220499"/>
                </a:moveTo>
                <a:cubicBezTo>
                  <a:pt x="1947585" y="4228027"/>
                  <a:pt x="1746826" y="4329700"/>
                  <a:pt x="1556088" y="4425819"/>
                </a:cubicBezTo>
                <a:cubicBezTo>
                  <a:pt x="1788857" y="4332127"/>
                  <a:pt x="2048945" y="4273854"/>
                  <a:pt x="2346927" y="4248048"/>
                </a:cubicBezTo>
                <a:cubicBezTo>
                  <a:pt x="2280831" y="4225943"/>
                  <a:pt x="2214248" y="4217991"/>
                  <a:pt x="2147582" y="4220499"/>
                </a:cubicBezTo>
                <a:close/>
                <a:moveTo>
                  <a:pt x="1790494" y="3958602"/>
                </a:moveTo>
                <a:cubicBezTo>
                  <a:pt x="1546078" y="4006086"/>
                  <a:pt x="1301131" y="4060051"/>
                  <a:pt x="1059112" y="4119804"/>
                </a:cubicBezTo>
                <a:cubicBezTo>
                  <a:pt x="1314148" y="4123003"/>
                  <a:pt x="1558894" y="4069940"/>
                  <a:pt x="1790494" y="3958602"/>
                </a:cubicBezTo>
                <a:close/>
                <a:moveTo>
                  <a:pt x="3757613" y="3936722"/>
                </a:moveTo>
                <a:cubicBezTo>
                  <a:pt x="3739428" y="4022695"/>
                  <a:pt x="3726993" y="4110355"/>
                  <a:pt x="3715314" y="4196771"/>
                </a:cubicBezTo>
                <a:cubicBezTo>
                  <a:pt x="3696476" y="4335276"/>
                  <a:pt x="3677516" y="4478465"/>
                  <a:pt x="3631611" y="4613594"/>
                </a:cubicBezTo>
                <a:cubicBezTo>
                  <a:pt x="3620645" y="4645134"/>
                  <a:pt x="3608778" y="4676477"/>
                  <a:pt x="3596909" y="4707830"/>
                </a:cubicBezTo>
                <a:lnTo>
                  <a:pt x="3581749" y="4747418"/>
                </a:lnTo>
                <a:cubicBezTo>
                  <a:pt x="3554523" y="4819250"/>
                  <a:pt x="3531238" y="4892390"/>
                  <a:pt x="3510660" y="4966094"/>
                </a:cubicBezTo>
                <a:cubicBezTo>
                  <a:pt x="3748857" y="4678857"/>
                  <a:pt x="3755323" y="4300706"/>
                  <a:pt x="3757613" y="3936722"/>
                </a:cubicBezTo>
                <a:close/>
                <a:moveTo>
                  <a:pt x="1701387" y="3919232"/>
                </a:moveTo>
                <a:cubicBezTo>
                  <a:pt x="1507766" y="3912045"/>
                  <a:pt x="1320741" y="3989836"/>
                  <a:pt x="1136310" y="4068895"/>
                </a:cubicBezTo>
                <a:cubicBezTo>
                  <a:pt x="1350954" y="4017452"/>
                  <a:pt x="1568376" y="3970366"/>
                  <a:pt x="1784782" y="3927759"/>
                </a:cubicBezTo>
                <a:cubicBezTo>
                  <a:pt x="1756841" y="3923020"/>
                  <a:pt x="1729046" y="3920259"/>
                  <a:pt x="1701387" y="3919232"/>
                </a:cubicBezTo>
                <a:close/>
                <a:moveTo>
                  <a:pt x="3733405" y="3900089"/>
                </a:moveTo>
                <a:cubicBezTo>
                  <a:pt x="3597105" y="4216426"/>
                  <a:pt x="3490805" y="4541932"/>
                  <a:pt x="3500832" y="4885010"/>
                </a:cubicBezTo>
                <a:cubicBezTo>
                  <a:pt x="3516996" y="4834817"/>
                  <a:pt x="3533505" y="4785171"/>
                  <a:pt x="3552367" y="4735553"/>
                </a:cubicBezTo>
                <a:lnTo>
                  <a:pt x="3567525" y="4695966"/>
                </a:lnTo>
                <a:cubicBezTo>
                  <a:pt x="3579742" y="4665154"/>
                  <a:pt x="3591404" y="4634706"/>
                  <a:pt x="3602372" y="4603168"/>
                </a:cubicBezTo>
                <a:cubicBezTo>
                  <a:pt x="3647108" y="4471083"/>
                  <a:pt x="3666211" y="4329343"/>
                  <a:pt x="3684639" y="4192628"/>
                </a:cubicBezTo>
                <a:cubicBezTo>
                  <a:pt x="3697672" y="4096160"/>
                  <a:pt x="3710761" y="3997344"/>
                  <a:pt x="3733405" y="3900089"/>
                </a:cubicBezTo>
                <a:close/>
                <a:moveTo>
                  <a:pt x="2800959" y="3871054"/>
                </a:moveTo>
                <a:cubicBezTo>
                  <a:pt x="2809421" y="4100939"/>
                  <a:pt x="2907977" y="4306148"/>
                  <a:pt x="3026569" y="4520780"/>
                </a:cubicBezTo>
                <a:cubicBezTo>
                  <a:pt x="2979577" y="4399850"/>
                  <a:pt x="2933143" y="4278562"/>
                  <a:pt x="2889061" y="4157302"/>
                </a:cubicBezTo>
                <a:cubicBezTo>
                  <a:pt x="2854271" y="4061517"/>
                  <a:pt x="2821632" y="3966669"/>
                  <a:pt x="2800959" y="3871054"/>
                </a:cubicBezTo>
                <a:close/>
                <a:moveTo>
                  <a:pt x="2809929" y="3701307"/>
                </a:moveTo>
                <a:cubicBezTo>
                  <a:pt x="2809867" y="3703640"/>
                  <a:pt x="2809253" y="3706334"/>
                  <a:pt x="2809197" y="3708672"/>
                </a:cubicBezTo>
                <a:cubicBezTo>
                  <a:pt x="2816609" y="3854149"/>
                  <a:pt x="2864235" y="3999199"/>
                  <a:pt x="2918306" y="4147031"/>
                </a:cubicBezTo>
                <a:cubicBezTo>
                  <a:pt x="2966436" y="4279493"/>
                  <a:pt x="3017273" y="4412529"/>
                  <a:pt x="3068858" y="4544310"/>
                </a:cubicBezTo>
                <a:cubicBezTo>
                  <a:pt x="3069715" y="4408107"/>
                  <a:pt x="3008952" y="4266858"/>
                  <a:pt x="2968879" y="4144570"/>
                </a:cubicBezTo>
                <a:cubicBezTo>
                  <a:pt x="2919376" y="3995354"/>
                  <a:pt x="2865655" y="3848072"/>
                  <a:pt x="2809929" y="3701307"/>
                </a:cubicBezTo>
                <a:close/>
                <a:moveTo>
                  <a:pt x="1867196" y="3456584"/>
                </a:moveTo>
                <a:cubicBezTo>
                  <a:pt x="1939275" y="3608228"/>
                  <a:pt x="2036188" y="3758542"/>
                  <a:pt x="2183970" y="3826505"/>
                </a:cubicBezTo>
                <a:cubicBezTo>
                  <a:pt x="2092208" y="3686686"/>
                  <a:pt x="1989300" y="3564734"/>
                  <a:pt x="1867196" y="3456584"/>
                </a:cubicBezTo>
                <a:close/>
                <a:moveTo>
                  <a:pt x="2322880" y="3078533"/>
                </a:moveTo>
                <a:cubicBezTo>
                  <a:pt x="2314902" y="3134217"/>
                  <a:pt x="2306026" y="3189710"/>
                  <a:pt x="2295695" y="3245370"/>
                </a:cubicBezTo>
                <a:cubicBezTo>
                  <a:pt x="2262659" y="3421320"/>
                  <a:pt x="2225570" y="3586065"/>
                  <a:pt x="2268858" y="3758413"/>
                </a:cubicBezTo>
                <a:cubicBezTo>
                  <a:pt x="2273785" y="3680922"/>
                  <a:pt x="2284872" y="3603320"/>
                  <a:pt x="2295899" y="3528057"/>
                </a:cubicBezTo>
                <a:cubicBezTo>
                  <a:pt x="2310584" y="3430521"/>
                  <a:pt x="2325878" y="3330298"/>
                  <a:pt x="2326306" y="3231157"/>
                </a:cubicBezTo>
                <a:cubicBezTo>
                  <a:pt x="2326349" y="3202011"/>
                  <a:pt x="2325135" y="3172131"/>
                  <a:pt x="2324274" y="3142788"/>
                </a:cubicBezTo>
                <a:cubicBezTo>
                  <a:pt x="2323575" y="3121009"/>
                  <a:pt x="2323232" y="3099770"/>
                  <a:pt x="2322880" y="3078533"/>
                </a:cubicBezTo>
                <a:close/>
                <a:moveTo>
                  <a:pt x="912797" y="2896659"/>
                </a:moveTo>
                <a:cubicBezTo>
                  <a:pt x="987675" y="3038078"/>
                  <a:pt x="1077553" y="3173735"/>
                  <a:pt x="1167201" y="3304169"/>
                </a:cubicBezTo>
                <a:cubicBezTo>
                  <a:pt x="1258595" y="3437326"/>
                  <a:pt x="1353896" y="3600936"/>
                  <a:pt x="1503848" y="3675946"/>
                </a:cubicBezTo>
                <a:cubicBezTo>
                  <a:pt x="1443175" y="3621244"/>
                  <a:pt x="1397337" y="3553231"/>
                  <a:pt x="1353091" y="3486482"/>
                </a:cubicBezTo>
                <a:cubicBezTo>
                  <a:pt x="1348731" y="3480073"/>
                  <a:pt x="1344372" y="3473665"/>
                  <a:pt x="1340012" y="3467256"/>
                </a:cubicBezTo>
                <a:cubicBezTo>
                  <a:pt x="1259674" y="3347730"/>
                  <a:pt x="1172762" y="3230102"/>
                  <a:pt x="1089196" y="3116474"/>
                </a:cubicBezTo>
                <a:cubicBezTo>
                  <a:pt x="1048102" y="3060746"/>
                  <a:pt x="1005067" y="3003195"/>
                  <a:pt x="959418" y="2948853"/>
                </a:cubicBezTo>
                <a:cubicBezTo>
                  <a:pt x="944128" y="2931040"/>
                  <a:pt x="928639" y="2914119"/>
                  <a:pt x="912797" y="2896659"/>
                </a:cubicBezTo>
                <a:close/>
                <a:moveTo>
                  <a:pt x="2363420" y="2871730"/>
                </a:moveTo>
                <a:lnTo>
                  <a:pt x="2360107" y="2915231"/>
                </a:lnTo>
                <a:cubicBezTo>
                  <a:pt x="2356940" y="2960178"/>
                  <a:pt x="2353568" y="3006017"/>
                  <a:pt x="2353099" y="3051540"/>
                </a:cubicBezTo>
                <a:cubicBezTo>
                  <a:pt x="2352858" y="3081589"/>
                  <a:pt x="2354064" y="3111470"/>
                  <a:pt x="2354925" y="3140814"/>
                </a:cubicBezTo>
                <a:cubicBezTo>
                  <a:pt x="2356138" y="3170696"/>
                  <a:pt x="2357347" y="3200579"/>
                  <a:pt x="2357104" y="3230628"/>
                </a:cubicBezTo>
                <a:cubicBezTo>
                  <a:pt x="2356269" y="3331557"/>
                  <a:pt x="2341112" y="3433224"/>
                  <a:pt x="2326221" y="3531652"/>
                </a:cubicBezTo>
                <a:cubicBezTo>
                  <a:pt x="2315466" y="3603683"/>
                  <a:pt x="2304846" y="3677150"/>
                  <a:pt x="2299836" y="3750864"/>
                </a:cubicBezTo>
                <a:cubicBezTo>
                  <a:pt x="2315186" y="3724954"/>
                  <a:pt x="2331840" y="3697443"/>
                  <a:pt x="2346877" y="3662531"/>
                </a:cubicBezTo>
                <a:cubicBezTo>
                  <a:pt x="2459154" y="3406015"/>
                  <a:pt x="2424454" y="3133900"/>
                  <a:pt x="2363420" y="2871730"/>
                </a:cubicBezTo>
                <a:close/>
                <a:moveTo>
                  <a:pt x="912921" y="2850596"/>
                </a:moveTo>
                <a:cubicBezTo>
                  <a:pt x="936881" y="2875897"/>
                  <a:pt x="961194" y="2901731"/>
                  <a:pt x="983846" y="2928627"/>
                </a:cubicBezTo>
                <a:cubicBezTo>
                  <a:pt x="1029846" y="2983517"/>
                  <a:pt x="1073228" y="3041610"/>
                  <a:pt x="1114669" y="3097880"/>
                </a:cubicBezTo>
                <a:cubicBezTo>
                  <a:pt x="1199144" y="3211700"/>
                  <a:pt x="1286398" y="3329876"/>
                  <a:pt x="1366183" y="3449753"/>
                </a:cubicBezTo>
                <a:cubicBezTo>
                  <a:pt x="1370543" y="3456162"/>
                  <a:pt x="1374903" y="3462572"/>
                  <a:pt x="1379263" y="3468981"/>
                </a:cubicBezTo>
                <a:cubicBezTo>
                  <a:pt x="1414114" y="3521040"/>
                  <a:pt x="1450010" y="3574725"/>
                  <a:pt x="1492446" y="3620389"/>
                </a:cubicBezTo>
                <a:cubicBezTo>
                  <a:pt x="1379640" y="3316219"/>
                  <a:pt x="1197433" y="3014288"/>
                  <a:pt x="912921" y="2850596"/>
                </a:cubicBezTo>
                <a:close/>
                <a:moveTo>
                  <a:pt x="2386551" y="2642862"/>
                </a:moveTo>
                <a:cubicBezTo>
                  <a:pt x="2394776" y="2644690"/>
                  <a:pt x="2401148" y="2649859"/>
                  <a:pt x="2403741" y="2659697"/>
                </a:cubicBezTo>
                <a:cubicBezTo>
                  <a:pt x="2468949" y="2907705"/>
                  <a:pt x="2536818" y="3164740"/>
                  <a:pt x="2499078" y="3423399"/>
                </a:cubicBezTo>
                <a:cubicBezTo>
                  <a:pt x="2484124" y="3524170"/>
                  <a:pt x="2447241" y="3605244"/>
                  <a:pt x="2413232" y="3700562"/>
                </a:cubicBezTo>
                <a:cubicBezTo>
                  <a:pt x="2350039" y="3880472"/>
                  <a:pt x="2357716" y="4002022"/>
                  <a:pt x="2428424" y="4178295"/>
                </a:cubicBezTo>
                <a:cubicBezTo>
                  <a:pt x="2600434" y="4289020"/>
                  <a:pt x="2768104" y="4406341"/>
                  <a:pt x="2927779" y="4531843"/>
                </a:cubicBezTo>
                <a:cubicBezTo>
                  <a:pt x="2760215" y="4223610"/>
                  <a:pt x="2637267" y="3926696"/>
                  <a:pt x="2758380" y="3561061"/>
                </a:cubicBezTo>
                <a:cubicBezTo>
                  <a:pt x="2765639" y="3539559"/>
                  <a:pt x="2835782" y="3509255"/>
                  <a:pt x="2846610" y="3538353"/>
                </a:cubicBezTo>
                <a:cubicBezTo>
                  <a:pt x="2941134" y="3779872"/>
                  <a:pt x="3029996" y="4023472"/>
                  <a:pt x="3106063" y="4271430"/>
                </a:cubicBezTo>
                <a:cubicBezTo>
                  <a:pt x="3150638" y="4415363"/>
                  <a:pt x="3185704" y="4549296"/>
                  <a:pt x="3116136" y="4688819"/>
                </a:cubicBezTo>
                <a:cubicBezTo>
                  <a:pt x="3218309" y="4776757"/>
                  <a:pt x="3317100" y="4869157"/>
                  <a:pt x="3412872" y="4966558"/>
                </a:cubicBezTo>
                <a:cubicBezTo>
                  <a:pt x="3381456" y="4499967"/>
                  <a:pt x="3566630" y="4066538"/>
                  <a:pt x="3763612" y="3645474"/>
                </a:cubicBezTo>
                <a:cubicBezTo>
                  <a:pt x="3774538" y="3622394"/>
                  <a:pt x="3852109" y="3598841"/>
                  <a:pt x="3850165" y="3638405"/>
                </a:cubicBezTo>
                <a:cubicBezTo>
                  <a:pt x="3828358" y="4125233"/>
                  <a:pt x="3904636" y="4676562"/>
                  <a:pt x="3515311" y="5051260"/>
                </a:cubicBezTo>
                <a:cubicBezTo>
                  <a:pt x="3511789" y="5054277"/>
                  <a:pt x="3506819" y="5057456"/>
                  <a:pt x="3501147" y="5059552"/>
                </a:cubicBezTo>
                <a:cubicBezTo>
                  <a:pt x="3601520" y="5167803"/>
                  <a:pt x="3698516" y="5280511"/>
                  <a:pt x="3790420" y="5401078"/>
                </a:cubicBezTo>
                <a:cubicBezTo>
                  <a:pt x="3946901" y="5606795"/>
                  <a:pt x="4090825" y="5822089"/>
                  <a:pt x="4221141" y="6045312"/>
                </a:cubicBezTo>
                <a:cubicBezTo>
                  <a:pt x="4260726" y="5923422"/>
                  <a:pt x="4276533" y="5789920"/>
                  <a:pt x="4326825" y="5681109"/>
                </a:cubicBezTo>
                <a:cubicBezTo>
                  <a:pt x="4326185" y="5677682"/>
                  <a:pt x="4325759" y="5673360"/>
                  <a:pt x="4325127" y="5669934"/>
                </a:cubicBezTo>
                <a:cubicBezTo>
                  <a:pt x="4319106" y="5671483"/>
                  <a:pt x="4312744" y="5672486"/>
                  <a:pt x="4309144" y="5671723"/>
                </a:cubicBezTo>
                <a:cubicBezTo>
                  <a:pt x="3975286" y="5608574"/>
                  <a:pt x="3989836" y="4983823"/>
                  <a:pt x="3974946" y="4736592"/>
                </a:cubicBezTo>
                <a:cubicBezTo>
                  <a:pt x="3973555" y="4713728"/>
                  <a:pt x="4046476" y="4687776"/>
                  <a:pt x="4060171" y="4704317"/>
                </a:cubicBezTo>
                <a:cubicBezTo>
                  <a:pt x="4248204" y="4928943"/>
                  <a:pt x="4331788" y="5187422"/>
                  <a:pt x="4383942" y="5463703"/>
                </a:cubicBezTo>
                <a:cubicBezTo>
                  <a:pt x="4445404" y="5353500"/>
                  <a:pt x="4548377" y="5250086"/>
                  <a:pt x="4654905" y="5156948"/>
                </a:cubicBezTo>
                <a:lnTo>
                  <a:pt x="4724400" y="5098975"/>
                </a:lnTo>
                <a:lnTo>
                  <a:pt x="4724400" y="5160063"/>
                </a:lnTo>
                <a:lnTo>
                  <a:pt x="4687505" y="5191181"/>
                </a:lnTo>
                <a:cubicBezTo>
                  <a:pt x="4588452" y="5282318"/>
                  <a:pt x="4497898" y="5385071"/>
                  <a:pt x="4451303" y="5491132"/>
                </a:cubicBezTo>
                <a:cubicBezTo>
                  <a:pt x="4493091" y="5426848"/>
                  <a:pt x="4544370" y="5370101"/>
                  <a:pt x="4599954" y="5317498"/>
                </a:cubicBezTo>
                <a:lnTo>
                  <a:pt x="4724400" y="5211392"/>
                </a:lnTo>
                <a:lnTo>
                  <a:pt x="4724400" y="5251559"/>
                </a:lnTo>
                <a:lnTo>
                  <a:pt x="4619898" y="5340764"/>
                </a:lnTo>
                <a:cubicBezTo>
                  <a:pt x="4564729" y="5393102"/>
                  <a:pt x="4514142" y="5449408"/>
                  <a:pt x="4473735" y="5512809"/>
                </a:cubicBezTo>
                <a:cubicBezTo>
                  <a:pt x="4457482" y="5538523"/>
                  <a:pt x="4443385" y="5565169"/>
                  <a:pt x="4430539" y="5592553"/>
                </a:cubicBezTo>
                <a:cubicBezTo>
                  <a:pt x="4478314" y="5558922"/>
                  <a:pt x="4525254" y="5522778"/>
                  <a:pt x="4569759" y="5482816"/>
                </a:cubicBezTo>
                <a:lnTo>
                  <a:pt x="4724400" y="5330891"/>
                </a:lnTo>
                <a:lnTo>
                  <a:pt x="4724400" y="5402912"/>
                </a:lnTo>
                <a:lnTo>
                  <a:pt x="4586888" y="5533939"/>
                </a:lnTo>
                <a:cubicBezTo>
                  <a:pt x="4539970" y="5576210"/>
                  <a:pt x="4452025" y="5622495"/>
                  <a:pt x="4413377" y="5674040"/>
                </a:cubicBezTo>
                <a:cubicBezTo>
                  <a:pt x="4412828" y="5674391"/>
                  <a:pt x="4412623" y="5675288"/>
                  <a:pt x="4412066" y="5675644"/>
                </a:cubicBezTo>
                <a:cubicBezTo>
                  <a:pt x="4409999" y="5678494"/>
                  <a:pt x="4407586" y="5680803"/>
                  <a:pt x="4406074" y="5683306"/>
                </a:cubicBezTo>
                <a:cubicBezTo>
                  <a:pt x="4338963" y="5791374"/>
                  <a:pt x="4334247" y="5992131"/>
                  <a:pt x="4271008" y="6118417"/>
                </a:cubicBezTo>
                <a:cubicBezTo>
                  <a:pt x="4270042" y="6120562"/>
                  <a:pt x="4267634" y="6122876"/>
                  <a:pt x="4265220" y="6125184"/>
                </a:cubicBezTo>
                <a:cubicBezTo>
                  <a:pt x="4388620" y="6344593"/>
                  <a:pt x="4497559" y="6571523"/>
                  <a:pt x="4590463" y="6805045"/>
                </a:cubicBezTo>
                <a:lnTo>
                  <a:pt x="4610122" y="6857999"/>
                </a:lnTo>
                <a:lnTo>
                  <a:pt x="4513231" y="6857999"/>
                </a:lnTo>
                <a:lnTo>
                  <a:pt x="4374770" y="6532596"/>
                </a:lnTo>
                <a:lnTo>
                  <a:pt x="4339518" y="6461642"/>
                </a:lnTo>
                <a:cubicBezTo>
                  <a:pt x="4208274" y="6190726"/>
                  <a:pt x="4055763" y="5930353"/>
                  <a:pt x="3884810" y="5682534"/>
                </a:cubicBezTo>
                <a:cubicBezTo>
                  <a:pt x="3881554" y="5682314"/>
                  <a:pt x="3878648" y="5682642"/>
                  <a:pt x="3876498" y="5681717"/>
                </a:cubicBezTo>
                <a:cubicBezTo>
                  <a:pt x="3679284" y="5607050"/>
                  <a:pt x="3473354" y="5574737"/>
                  <a:pt x="3263209" y="5585749"/>
                </a:cubicBezTo>
                <a:cubicBezTo>
                  <a:pt x="3258445" y="5588034"/>
                  <a:pt x="3252566" y="5591021"/>
                  <a:pt x="3245450" y="5593271"/>
                </a:cubicBezTo>
                <a:cubicBezTo>
                  <a:pt x="2832970" y="5732161"/>
                  <a:pt x="2378174" y="5640588"/>
                  <a:pt x="1952592" y="5692050"/>
                </a:cubicBezTo>
                <a:cubicBezTo>
                  <a:pt x="1937512" y="5694029"/>
                  <a:pt x="1912708" y="5686903"/>
                  <a:pt x="1936466" y="5671708"/>
                </a:cubicBezTo>
                <a:cubicBezTo>
                  <a:pt x="2343705" y="5415077"/>
                  <a:pt x="2802129" y="5333413"/>
                  <a:pt x="3244709" y="5538562"/>
                </a:cubicBezTo>
                <a:cubicBezTo>
                  <a:pt x="3441959" y="5522006"/>
                  <a:pt x="3636288" y="5541041"/>
                  <a:pt x="3823886" y="5595804"/>
                </a:cubicBezTo>
                <a:cubicBezTo>
                  <a:pt x="3786337" y="5543176"/>
                  <a:pt x="3748232" y="5490905"/>
                  <a:pt x="3709024" y="5439340"/>
                </a:cubicBezTo>
                <a:cubicBezTo>
                  <a:pt x="3551844" y="5232532"/>
                  <a:pt x="3380544" y="5046247"/>
                  <a:pt x="3198362" y="4874588"/>
                </a:cubicBezTo>
                <a:cubicBezTo>
                  <a:pt x="3191800" y="4876493"/>
                  <a:pt x="3185778" y="4878043"/>
                  <a:pt x="3179417" y="4879047"/>
                </a:cubicBezTo>
                <a:cubicBezTo>
                  <a:pt x="3002241" y="4937947"/>
                  <a:pt x="2827252" y="4989315"/>
                  <a:pt x="2639496" y="4989072"/>
                </a:cubicBezTo>
                <a:cubicBezTo>
                  <a:pt x="2416792" y="4988955"/>
                  <a:pt x="2191177" y="4947776"/>
                  <a:pt x="1972353" y="4909921"/>
                </a:cubicBezTo>
                <a:cubicBezTo>
                  <a:pt x="1940984" y="4904693"/>
                  <a:pt x="1996456" y="4874580"/>
                  <a:pt x="2002679" y="4872131"/>
                </a:cubicBezTo>
                <a:cubicBezTo>
                  <a:pt x="2309478" y="4772480"/>
                  <a:pt x="2760385" y="4680296"/>
                  <a:pt x="3097424" y="4781269"/>
                </a:cubicBezTo>
                <a:cubicBezTo>
                  <a:pt x="2895349" y="4601638"/>
                  <a:pt x="2680528" y="4438593"/>
                  <a:pt x="2454890" y="4287833"/>
                </a:cubicBezTo>
                <a:cubicBezTo>
                  <a:pt x="2454338" y="4288186"/>
                  <a:pt x="2453432" y="4287993"/>
                  <a:pt x="2452881" y="4288346"/>
                </a:cubicBezTo>
                <a:cubicBezTo>
                  <a:pt x="2451433" y="4288508"/>
                  <a:pt x="2449426" y="4289026"/>
                  <a:pt x="2448527" y="4288836"/>
                </a:cubicBezTo>
                <a:cubicBezTo>
                  <a:pt x="2435306" y="4288860"/>
                  <a:pt x="2328295" y="4364971"/>
                  <a:pt x="2323525" y="4367248"/>
                </a:cubicBezTo>
                <a:cubicBezTo>
                  <a:pt x="2239575" y="4406384"/>
                  <a:pt x="2150175" y="4432133"/>
                  <a:pt x="2060764" y="4451767"/>
                </a:cubicBezTo>
                <a:cubicBezTo>
                  <a:pt x="1760632" y="4518029"/>
                  <a:pt x="1460022" y="4526349"/>
                  <a:pt x="1162250" y="4613329"/>
                </a:cubicBezTo>
                <a:cubicBezTo>
                  <a:pt x="1141991" y="4619390"/>
                  <a:pt x="1086625" y="4618011"/>
                  <a:pt x="1132639" y="4596243"/>
                </a:cubicBezTo>
                <a:cubicBezTo>
                  <a:pt x="1461250" y="4438196"/>
                  <a:pt x="1900100" y="4136057"/>
                  <a:pt x="2293970" y="4182283"/>
                </a:cubicBezTo>
                <a:cubicBezTo>
                  <a:pt x="2166077" y="4101602"/>
                  <a:pt x="2034669" y="4023929"/>
                  <a:pt x="1900637" y="3949470"/>
                </a:cubicBezTo>
                <a:cubicBezTo>
                  <a:pt x="1896077" y="3950852"/>
                  <a:pt x="1891168" y="3951697"/>
                  <a:pt x="1887014" y="3951288"/>
                </a:cubicBezTo>
                <a:cubicBezTo>
                  <a:pt x="1578066" y="4112095"/>
                  <a:pt x="1243908" y="4184792"/>
                  <a:pt x="896751" y="4159267"/>
                </a:cubicBezTo>
                <a:cubicBezTo>
                  <a:pt x="855005" y="4156073"/>
                  <a:pt x="905428" y="4125362"/>
                  <a:pt x="918967" y="4119760"/>
                </a:cubicBezTo>
                <a:cubicBezTo>
                  <a:pt x="1194342" y="4017222"/>
                  <a:pt x="1471034" y="3857115"/>
                  <a:pt x="1764113" y="3873539"/>
                </a:cubicBezTo>
                <a:cubicBezTo>
                  <a:pt x="1695196" y="3836374"/>
                  <a:pt x="1625724" y="3799562"/>
                  <a:pt x="1555701" y="3763109"/>
                </a:cubicBezTo>
                <a:cubicBezTo>
                  <a:pt x="1550645" y="3762512"/>
                  <a:pt x="1546699" y="3761207"/>
                  <a:pt x="1542956" y="3758998"/>
                </a:cubicBezTo>
                <a:cubicBezTo>
                  <a:pt x="1350426" y="3719652"/>
                  <a:pt x="1247288" y="3571783"/>
                  <a:pt x="1136724" y="3417171"/>
                </a:cubicBezTo>
                <a:cubicBezTo>
                  <a:pt x="993337" y="3216099"/>
                  <a:pt x="846020" y="2999153"/>
                  <a:pt x="750977" y="2770227"/>
                </a:cubicBezTo>
                <a:cubicBezTo>
                  <a:pt x="747611" y="2762227"/>
                  <a:pt x="749771" y="2755481"/>
                  <a:pt x="755174" y="2749954"/>
                </a:cubicBezTo>
                <a:cubicBezTo>
                  <a:pt x="771390" y="2733370"/>
                  <a:pt x="816824" y="2727735"/>
                  <a:pt x="830023" y="2731935"/>
                </a:cubicBezTo>
                <a:cubicBezTo>
                  <a:pt x="1258787" y="2883841"/>
                  <a:pt x="1497280" y="3311498"/>
                  <a:pt x="1623018" y="3716225"/>
                </a:cubicBezTo>
                <a:cubicBezTo>
                  <a:pt x="1853470" y="3835548"/>
                  <a:pt x="2078531" y="3959850"/>
                  <a:pt x="2294841" y="4093587"/>
                </a:cubicBezTo>
                <a:cubicBezTo>
                  <a:pt x="2272291" y="4035197"/>
                  <a:pt x="2253055" y="3974696"/>
                  <a:pt x="2250226" y="3916719"/>
                </a:cubicBezTo>
                <a:cubicBezTo>
                  <a:pt x="2248779" y="3916883"/>
                  <a:pt x="2246771" y="3917401"/>
                  <a:pt x="2245523" y="3916663"/>
                </a:cubicBezTo>
                <a:cubicBezTo>
                  <a:pt x="1951808" y="3876118"/>
                  <a:pt x="1808968" y="3571232"/>
                  <a:pt x="1707994" y="3326950"/>
                </a:cubicBezTo>
                <a:cubicBezTo>
                  <a:pt x="1694877" y="3295477"/>
                  <a:pt x="1766980" y="3273123"/>
                  <a:pt x="1786341" y="3287566"/>
                </a:cubicBezTo>
                <a:cubicBezTo>
                  <a:pt x="1929395" y="3390749"/>
                  <a:pt x="2051663" y="3506453"/>
                  <a:pt x="2158071" y="3639960"/>
                </a:cubicBezTo>
                <a:cubicBezTo>
                  <a:pt x="2154892" y="3540061"/>
                  <a:pt x="2170197" y="3439839"/>
                  <a:pt x="2189281" y="3333361"/>
                </a:cubicBezTo>
                <a:cubicBezTo>
                  <a:pt x="2229372" y="3116116"/>
                  <a:pt x="2246120" y="2891570"/>
                  <a:pt x="2314466" y="2680771"/>
                </a:cubicBezTo>
                <a:cubicBezTo>
                  <a:pt x="2320529" y="2661952"/>
                  <a:pt x="2361878" y="2637374"/>
                  <a:pt x="2386551" y="2642862"/>
                </a:cubicBezTo>
                <a:close/>
                <a:moveTo>
                  <a:pt x="3646699" y="2390555"/>
                </a:moveTo>
                <a:lnTo>
                  <a:pt x="3645773" y="2392739"/>
                </a:lnTo>
                <a:lnTo>
                  <a:pt x="3649597" y="2394358"/>
                </a:lnTo>
                <a:cubicBezTo>
                  <a:pt x="3648733" y="2393349"/>
                  <a:pt x="3647874" y="2392343"/>
                  <a:pt x="3646699" y="2390555"/>
                </a:cubicBezTo>
                <a:close/>
                <a:moveTo>
                  <a:pt x="3038676" y="2118977"/>
                </a:moveTo>
                <a:cubicBezTo>
                  <a:pt x="3042950" y="2257918"/>
                  <a:pt x="3002907" y="2393544"/>
                  <a:pt x="2963942" y="2525128"/>
                </a:cubicBezTo>
                <a:cubicBezTo>
                  <a:pt x="2949902" y="2571972"/>
                  <a:pt x="2935948" y="2620144"/>
                  <a:pt x="2923775" y="2667145"/>
                </a:cubicBezTo>
                <a:cubicBezTo>
                  <a:pt x="2909690" y="2721696"/>
                  <a:pt x="2898881" y="2777642"/>
                  <a:pt x="2887447" y="2832031"/>
                </a:cubicBezTo>
                <a:lnTo>
                  <a:pt x="2868480" y="2927011"/>
                </a:lnTo>
                <a:cubicBezTo>
                  <a:pt x="2882036" y="2893472"/>
                  <a:pt x="2900043" y="2846374"/>
                  <a:pt x="2921794" y="2782834"/>
                </a:cubicBezTo>
                <a:cubicBezTo>
                  <a:pt x="2980827" y="2611467"/>
                  <a:pt x="3079367" y="2325483"/>
                  <a:pt x="3038676" y="2118977"/>
                </a:cubicBezTo>
                <a:close/>
                <a:moveTo>
                  <a:pt x="4070579" y="2090376"/>
                </a:moveTo>
                <a:cubicBezTo>
                  <a:pt x="4084637" y="2136248"/>
                  <a:pt x="4098150" y="2181883"/>
                  <a:pt x="4109879" y="2228695"/>
                </a:cubicBezTo>
                <a:lnTo>
                  <a:pt x="4119154" y="2266098"/>
                </a:lnTo>
                <a:cubicBezTo>
                  <a:pt x="4126056" y="2295423"/>
                  <a:pt x="4133187" y="2324193"/>
                  <a:pt x="4141411" y="2353427"/>
                </a:cubicBezTo>
                <a:cubicBezTo>
                  <a:pt x="4176749" y="2475257"/>
                  <a:pt x="4236423" y="2591295"/>
                  <a:pt x="4293979" y="2703223"/>
                </a:cubicBezTo>
                <a:cubicBezTo>
                  <a:pt x="4334570" y="2782214"/>
                  <a:pt x="4376344" y="2862994"/>
                  <a:pt x="4410111" y="2947465"/>
                </a:cubicBezTo>
                <a:cubicBezTo>
                  <a:pt x="4347417" y="2640863"/>
                  <a:pt x="4257356" y="2342636"/>
                  <a:pt x="4070579" y="2090376"/>
                </a:cubicBezTo>
                <a:close/>
                <a:moveTo>
                  <a:pt x="4020821" y="2034549"/>
                </a:moveTo>
                <a:cubicBezTo>
                  <a:pt x="3991634" y="2371132"/>
                  <a:pt x="4184325" y="2658088"/>
                  <a:pt x="4372756" y="2932293"/>
                </a:cubicBezTo>
                <a:cubicBezTo>
                  <a:pt x="4341528" y="2858555"/>
                  <a:pt x="4305088" y="2786473"/>
                  <a:pt x="4268731" y="2715710"/>
                </a:cubicBezTo>
                <a:cubicBezTo>
                  <a:pt x="4210547" y="2602235"/>
                  <a:pt x="4150011" y="2485181"/>
                  <a:pt x="4113960" y="2360474"/>
                </a:cubicBezTo>
                <a:cubicBezTo>
                  <a:pt x="4105734" y="2331239"/>
                  <a:pt x="4098289" y="2301693"/>
                  <a:pt x="4090842" y="2272139"/>
                </a:cubicBezTo>
                <a:lnTo>
                  <a:pt x="4081569" y="2234734"/>
                </a:lnTo>
                <a:cubicBezTo>
                  <a:pt x="4064530" y="2167007"/>
                  <a:pt x="4043843" y="2100302"/>
                  <a:pt x="4020821" y="2034549"/>
                </a:cubicBezTo>
                <a:close/>
                <a:moveTo>
                  <a:pt x="3001316" y="2032338"/>
                </a:moveTo>
                <a:cubicBezTo>
                  <a:pt x="2982933" y="2081859"/>
                  <a:pt x="2966493" y="2132840"/>
                  <a:pt x="2953880" y="2185446"/>
                </a:cubicBezTo>
                <a:cubicBezTo>
                  <a:pt x="2921068" y="2317695"/>
                  <a:pt x="2906505" y="2457032"/>
                  <a:pt x="2883664" y="2591574"/>
                </a:cubicBezTo>
                <a:cubicBezTo>
                  <a:pt x="2864755" y="2700098"/>
                  <a:pt x="2813661" y="2959166"/>
                  <a:pt x="2826885" y="2991809"/>
                </a:cubicBezTo>
                <a:lnTo>
                  <a:pt x="2860250" y="2826310"/>
                </a:lnTo>
                <a:cubicBezTo>
                  <a:pt x="2871141" y="2771690"/>
                  <a:pt x="2882731" y="2715434"/>
                  <a:pt x="2896499" y="2660098"/>
                </a:cubicBezTo>
                <a:cubicBezTo>
                  <a:pt x="2908585" y="2611783"/>
                  <a:pt x="2923082" y="2563843"/>
                  <a:pt x="2937125" y="2516991"/>
                </a:cubicBezTo>
                <a:cubicBezTo>
                  <a:pt x="2975863" y="2385961"/>
                  <a:pt x="3015900" y="2250332"/>
                  <a:pt x="3010471" y="2114122"/>
                </a:cubicBezTo>
                <a:cubicBezTo>
                  <a:pt x="3009267" y="2086568"/>
                  <a:pt x="3005955" y="2059413"/>
                  <a:pt x="3001316" y="2032338"/>
                </a:cubicBezTo>
                <a:close/>
                <a:moveTo>
                  <a:pt x="3105532" y="1991479"/>
                </a:moveTo>
                <a:cubicBezTo>
                  <a:pt x="3254427" y="2144650"/>
                  <a:pt x="3409943" y="2280670"/>
                  <a:pt x="3599280" y="2371770"/>
                </a:cubicBezTo>
                <a:cubicBezTo>
                  <a:pt x="3463064" y="2234271"/>
                  <a:pt x="3300266" y="2088089"/>
                  <a:pt x="3105532" y="1991479"/>
                </a:cubicBezTo>
                <a:close/>
                <a:moveTo>
                  <a:pt x="3111169" y="1962963"/>
                </a:moveTo>
                <a:cubicBezTo>
                  <a:pt x="3306049" y="2057701"/>
                  <a:pt x="3468685" y="2201237"/>
                  <a:pt x="3606223" y="2338658"/>
                </a:cubicBezTo>
                <a:cubicBezTo>
                  <a:pt x="3470641" y="2169232"/>
                  <a:pt x="3285027" y="1968969"/>
                  <a:pt x="3111169" y="1962963"/>
                </a:cubicBezTo>
                <a:close/>
                <a:moveTo>
                  <a:pt x="2050698" y="1338235"/>
                </a:moveTo>
                <a:cubicBezTo>
                  <a:pt x="2064377" y="1651120"/>
                  <a:pt x="2209927" y="1999242"/>
                  <a:pt x="2370409" y="2272553"/>
                </a:cubicBezTo>
                <a:cubicBezTo>
                  <a:pt x="2357712" y="2235634"/>
                  <a:pt x="2347580" y="2197225"/>
                  <a:pt x="2338306" y="2159819"/>
                </a:cubicBezTo>
                <a:lnTo>
                  <a:pt x="2334023" y="2142555"/>
                </a:lnTo>
                <a:cubicBezTo>
                  <a:pt x="2289026" y="1964482"/>
                  <a:pt x="2230790" y="1787247"/>
                  <a:pt x="2161071" y="1617375"/>
                </a:cubicBezTo>
                <a:cubicBezTo>
                  <a:pt x="2150764" y="1593060"/>
                  <a:pt x="2141003" y="1568967"/>
                  <a:pt x="2130699" y="1544643"/>
                </a:cubicBezTo>
                <a:cubicBezTo>
                  <a:pt x="2102533" y="1477354"/>
                  <a:pt x="2073739" y="1408510"/>
                  <a:pt x="2050698" y="1338235"/>
                </a:cubicBezTo>
                <a:close/>
                <a:moveTo>
                  <a:pt x="2060478" y="1278636"/>
                </a:moveTo>
                <a:cubicBezTo>
                  <a:pt x="2085382" y="1365794"/>
                  <a:pt x="2121337" y="1451189"/>
                  <a:pt x="2156346" y="1534260"/>
                </a:cubicBezTo>
                <a:lnTo>
                  <a:pt x="2187258" y="1607218"/>
                </a:lnTo>
                <a:cubicBezTo>
                  <a:pt x="2256583" y="1774989"/>
                  <a:pt x="2314102" y="1949347"/>
                  <a:pt x="2358704" y="2125320"/>
                </a:cubicBezTo>
                <a:cubicBezTo>
                  <a:pt x="2326696" y="1963695"/>
                  <a:pt x="2286060" y="1804203"/>
                  <a:pt x="2233598" y="1646797"/>
                </a:cubicBezTo>
                <a:cubicBezTo>
                  <a:pt x="2188082" y="1511000"/>
                  <a:pt x="2118450" y="1397178"/>
                  <a:pt x="2060478" y="1278636"/>
                </a:cubicBezTo>
                <a:close/>
                <a:moveTo>
                  <a:pt x="1974152" y="1245311"/>
                </a:moveTo>
                <a:cubicBezTo>
                  <a:pt x="1899849" y="1271794"/>
                  <a:pt x="1845607" y="1329954"/>
                  <a:pt x="1811379" y="1406236"/>
                </a:cubicBezTo>
                <a:cubicBezTo>
                  <a:pt x="1793417" y="1445630"/>
                  <a:pt x="1774985" y="1502850"/>
                  <a:pt x="1767940" y="1546869"/>
                </a:cubicBezTo>
                <a:cubicBezTo>
                  <a:pt x="1756267" y="1618535"/>
                  <a:pt x="1762401" y="1614698"/>
                  <a:pt x="1796474" y="1557016"/>
                </a:cubicBezTo>
                <a:cubicBezTo>
                  <a:pt x="1857987" y="1454296"/>
                  <a:pt x="1917005" y="1349880"/>
                  <a:pt x="1974152" y="1245311"/>
                </a:cubicBezTo>
                <a:close/>
                <a:moveTo>
                  <a:pt x="4681531" y="959050"/>
                </a:moveTo>
                <a:cubicBezTo>
                  <a:pt x="4667665" y="975072"/>
                  <a:pt x="4653801" y="991089"/>
                  <a:pt x="4638064" y="1006960"/>
                </a:cubicBezTo>
                <a:cubicBezTo>
                  <a:pt x="4572574" y="1071943"/>
                  <a:pt x="4498932" y="1125748"/>
                  <a:pt x="4415502" y="1184424"/>
                </a:cubicBezTo>
                <a:cubicBezTo>
                  <a:pt x="4354739" y="1227583"/>
                  <a:pt x="4278681" y="1281016"/>
                  <a:pt x="4197574" y="1317493"/>
                </a:cubicBezTo>
                <a:cubicBezTo>
                  <a:pt x="4173020" y="1328342"/>
                  <a:pt x="4148153" y="1338416"/>
                  <a:pt x="4122737" y="1348256"/>
                </a:cubicBezTo>
                <a:cubicBezTo>
                  <a:pt x="4088783" y="1361567"/>
                  <a:pt x="4056139" y="1374791"/>
                  <a:pt x="4024988" y="1390573"/>
                </a:cubicBezTo>
                <a:cubicBezTo>
                  <a:pt x="4165369" y="1358579"/>
                  <a:pt x="4302892" y="1298342"/>
                  <a:pt x="4421265" y="1220988"/>
                </a:cubicBezTo>
                <a:cubicBezTo>
                  <a:pt x="4516666" y="1158366"/>
                  <a:pt x="4617535" y="1064584"/>
                  <a:pt x="4681531" y="959050"/>
                </a:cubicBezTo>
                <a:close/>
                <a:moveTo>
                  <a:pt x="4722484" y="854709"/>
                </a:moveTo>
                <a:cubicBezTo>
                  <a:pt x="4713724" y="863235"/>
                  <a:pt x="4704652" y="870980"/>
                  <a:pt x="4695347" y="879275"/>
                </a:cubicBezTo>
                <a:cubicBezTo>
                  <a:pt x="4560726" y="998039"/>
                  <a:pt x="4415771" y="1121443"/>
                  <a:pt x="4253878" y="1216434"/>
                </a:cubicBezTo>
                <a:lnTo>
                  <a:pt x="4213112" y="1239730"/>
                </a:lnTo>
                <a:cubicBezTo>
                  <a:pt x="4152620" y="1274640"/>
                  <a:pt x="4090577" y="1310180"/>
                  <a:pt x="4037747" y="1352837"/>
                </a:cubicBezTo>
                <a:cubicBezTo>
                  <a:pt x="4062533" y="1341442"/>
                  <a:pt x="4087944" y="1331600"/>
                  <a:pt x="4113362" y="1321759"/>
                </a:cubicBezTo>
                <a:cubicBezTo>
                  <a:pt x="4137990" y="1312227"/>
                  <a:pt x="4162627" y="1302697"/>
                  <a:pt x="4186634" y="1291618"/>
                </a:cubicBezTo>
                <a:cubicBezTo>
                  <a:pt x="4265418" y="1256083"/>
                  <a:pt x="4339921" y="1203284"/>
                  <a:pt x="4399674" y="1160983"/>
                </a:cubicBezTo>
                <a:cubicBezTo>
                  <a:pt x="4481551" y="1102940"/>
                  <a:pt x="4554724" y="1050225"/>
                  <a:pt x="4618435" y="986418"/>
                </a:cubicBezTo>
                <a:cubicBezTo>
                  <a:pt x="4660678" y="944429"/>
                  <a:pt x="4695591" y="899980"/>
                  <a:pt x="4722484" y="854709"/>
                </a:cubicBezTo>
                <a:close/>
                <a:moveTo>
                  <a:pt x="1456504" y="777000"/>
                </a:moveTo>
                <a:cubicBezTo>
                  <a:pt x="1456064" y="782606"/>
                  <a:pt x="1455073" y="787979"/>
                  <a:pt x="1454399" y="794136"/>
                </a:cubicBezTo>
                <a:cubicBezTo>
                  <a:pt x="1451982" y="810498"/>
                  <a:pt x="1450340" y="826538"/>
                  <a:pt x="1448466" y="843129"/>
                </a:cubicBezTo>
                <a:cubicBezTo>
                  <a:pt x="1443098" y="896870"/>
                  <a:pt x="1442326" y="951907"/>
                  <a:pt x="1442252" y="1005313"/>
                </a:cubicBezTo>
                <a:cubicBezTo>
                  <a:pt x="1440336" y="1206014"/>
                  <a:pt x="1438833" y="1413328"/>
                  <a:pt x="1469382" y="1614896"/>
                </a:cubicBezTo>
                <a:lnTo>
                  <a:pt x="1472106" y="1632791"/>
                </a:lnTo>
                <a:lnTo>
                  <a:pt x="1479091" y="1680170"/>
                </a:lnTo>
                <a:cubicBezTo>
                  <a:pt x="1479741" y="1669501"/>
                  <a:pt x="1479617" y="1659149"/>
                  <a:pt x="1480043" y="1649028"/>
                </a:cubicBezTo>
                <a:cubicBezTo>
                  <a:pt x="1483046" y="1394060"/>
                  <a:pt x="1486555" y="1130296"/>
                  <a:pt x="1464087" y="871628"/>
                </a:cubicBezTo>
                <a:lnTo>
                  <a:pt x="1462204" y="850229"/>
                </a:lnTo>
                <a:cubicBezTo>
                  <a:pt x="1460150" y="826182"/>
                  <a:pt x="1458096" y="802134"/>
                  <a:pt x="1456504" y="777000"/>
                </a:cubicBezTo>
                <a:close/>
                <a:moveTo>
                  <a:pt x="1483619" y="764662"/>
                </a:moveTo>
                <a:cubicBezTo>
                  <a:pt x="1484834" y="792211"/>
                  <a:pt x="1487677" y="820458"/>
                  <a:pt x="1489670" y="847698"/>
                </a:cubicBezTo>
                <a:lnTo>
                  <a:pt x="1491553" y="869097"/>
                </a:lnTo>
                <a:cubicBezTo>
                  <a:pt x="1513754" y="1119277"/>
                  <a:pt x="1511208" y="1373147"/>
                  <a:pt x="1508481" y="1619865"/>
                </a:cubicBezTo>
                <a:cubicBezTo>
                  <a:pt x="1576046" y="1335574"/>
                  <a:pt x="1567527" y="1045475"/>
                  <a:pt x="1483619" y="764662"/>
                </a:cubicBezTo>
                <a:close/>
                <a:moveTo>
                  <a:pt x="1430481" y="630137"/>
                </a:moveTo>
                <a:cubicBezTo>
                  <a:pt x="1267590" y="940376"/>
                  <a:pt x="1333252" y="1302315"/>
                  <a:pt x="1442495" y="1626691"/>
                </a:cubicBezTo>
                <a:lnTo>
                  <a:pt x="1441222" y="1619067"/>
                </a:lnTo>
                <a:cubicBezTo>
                  <a:pt x="1410273" y="1415398"/>
                  <a:pt x="1411692" y="1206762"/>
                  <a:pt x="1414069" y="1004967"/>
                </a:cubicBezTo>
                <a:cubicBezTo>
                  <a:pt x="1414375" y="951016"/>
                  <a:pt x="1414834" y="895204"/>
                  <a:pt x="1420665" y="840369"/>
                </a:cubicBezTo>
                <a:cubicBezTo>
                  <a:pt x="1422537" y="823783"/>
                  <a:pt x="1424411" y="807192"/>
                  <a:pt x="1426829" y="790831"/>
                </a:cubicBezTo>
                <a:cubicBezTo>
                  <a:pt x="1433522" y="737010"/>
                  <a:pt x="1440125" y="681866"/>
                  <a:pt x="1430481" y="630137"/>
                </a:cubicBezTo>
                <a:close/>
                <a:moveTo>
                  <a:pt x="4023796" y="623931"/>
                </a:moveTo>
                <a:cubicBezTo>
                  <a:pt x="3998086" y="637515"/>
                  <a:pt x="3972609" y="650546"/>
                  <a:pt x="3945729" y="662344"/>
                </a:cubicBezTo>
                <a:cubicBezTo>
                  <a:pt x="3801060" y="727282"/>
                  <a:pt x="3645502" y="758642"/>
                  <a:pt x="3498947" y="818916"/>
                </a:cubicBezTo>
                <a:cubicBezTo>
                  <a:pt x="3325974" y="889896"/>
                  <a:pt x="3184420" y="1008307"/>
                  <a:pt x="3031283" y="1111507"/>
                </a:cubicBezTo>
                <a:cubicBezTo>
                  <a:pt x="3091555" y="1098395"/>
                  <a:pt x="3148558" y="1067158"/>
                  <a:pt x="3203692" y="1035777"/>
                </a:cubicBezTo>
                <a:lnTo>
                  <a:pt x="3218294" y="1027151"/>
                </a:lnTo>
                <a:cubicBezTo>
                  <a:pt x="3353948" y="950027"/>
                  <a:pt x="3497672" y="882756"/>
                  <a:pt x="3636737" y="817377"/>
                </a:cubicBezTo>
                <a:cubicBezTo>
                  <a:pt x="3765775" y="757414"/>
                  <a:pt x="3897289" y="694633"/>
                  <a:pt x="4023796" y="623931"/>
                </a:cubicBezTo>
                <a:close/>
                <a:moveTo>
                  <a:pt x="3311704" y="584486"/>
                </a:moveTo>
                <a:cubicBezTo>
                  <a:pt x="3272983" y="648568"/>
                  <a:pt x="3231536" y="711502"/>
                  <a:pt x="3190778" y="772788"/>
                </a:cubicBezTo>
                <a:cubicBezTo>
                  <a:pt x="3126979" y="868744"/>
                  <a:pt x="3062020" y="967431"/>
                  <a:pt x="3007981" y="1070739"/>
                </a:cubicBezTo>
                <a:cubicBezTo>
                  <a:pt x="3110594" y="966751"/>
                  <a:pt x="3204922" y="819977"/>
                  <a:pt x="3267578" y="693281"/>
                </a:cubicBezTo>
                <a:close/>
                <a:moveTo>
                  <a:pt x="2664888" y="518596"/>
                </a:moveTo>
                <a:cubicBezTo>
                  <a:pt x="2580256" y="532980"/>
                  <a:pt x="2495702" y="548687"/>
                  <a:pt x="2411865" y="567273"/>
                </a:cubicBezTo>
                <a:cubicBezTo>
                  <a:pt x="2215416" y="611580"/>
                  <a:pt x="2055895" y="697916"/>
                  <a:pt x="1896643" y="809468"/>
                </a:cubicBezTo>
                <a:cubicBezTo>
                  <a:pt x="1897193" y="809701"/>
                  <a:pt x="1897736" y="809931"/>
                  <a:pt x="1899055" y="809848"/>
                </a:cubicBezTo>
                <a:cubicBezTo>
                  <a:pt x="2091065" y="728900"/>
                  <a:pt x="2275399" y="656935"/>
                  <a:pt x="2446633" y="596159"/>
                </a:cubicBezTo>
                <a:close/>
                <a:moveTo>
                  <a:pt x="2796924" y="501747"/>
                </a:moveTo>
                <a:lnTo>
                  <a:pt x="2455237" y="622979"/>
                </a:lnTo>
                <a:cubicBezTo>
                  <a:pt x="2296206" y="679263"/>
                  <a:pt x="2126634" y="745243"/>
                  <a:pt x="1949308" y="818889"/>
                </a:cubicBezTo>
                <a:cubicBezTo>
                  <a:pt x="1950089" y="818579"/>
                  <a:pt x="1950089" y="818579"/>
                  <a:pt x="1950634" y="818810"/>
                </a:cubicBezTo>
                <a:cubicBezTo>
                  <a:pt x="2249794" y="764555"/>
                  <a:pt x="2535304" y="633058"/>
                  <a:pt x="2796924" y="501747"/>
                </a:cubicBezTo>
                <a:close/>
                <a:moveTo>
                  <a:pt x="3335099" y="488163"/>
                </a:moveTo>
                <a:lnTo>
                  <a:pt x="3151139" y="734118"/>
                </a:lnTo>
                <a:lnTo>
                  <a:pt x="3136980" y="753877"/>
                </a:lnTo>
                <a:cubicBezTo>
                  <a:pt x="3108114" y="793161"/>
                  <a:pt x="3082736" y="828772"/>
                  <a:pt x="3062043" y="867004"/>
                </a:cubicBezTo>
                <a:cubicBezTo>
                  <a:pt x="3033701" y="918746"/>
                  <a:pt x="3011684" y="973805"/>
                  <a:pt x="2994594" y="1035452"/>
                </a:cubicBezTo>
                <a:cubicBezTo>
                  <a:pt x="3046947" y="939156"/>
                  <a:pt x="3107576" y="847655"/>
                  <a:pt x="3167517" y="757788"/>
                </a:cubicBezTo>
                <a:cubicBezTo>
                  <a:pt x="3225200" y="670189"/>
                  <a:pt x="3284135" y="581180"/>
                  <a:pt x="3335099" y="488163"/>
                </a:cubicBezTo>
                <a:close/>
                <a:moveTo>
                  <a:pt x="2891507" y="485136"/>
                </a:moveTo>
                <a:cubicBezTo>
                  <a:pt x="2633092" y="616512"/>
                  <a:pt x="2348081" y="755947"/>
                  <a:pt x="2047508" y="825701"/>
                </a:cubicBezTo>
                <a:cubicBezTo>
                  <a:pt x="2357909" y="831572"/>
                  <a:pt x="2636584" y="667562"/>
                  <a:pt x="2891507" y="485136"/>
                </a:cubicBezTo>
                <a:close/>
                <a:moveTo>
                  <a:pt x="4418489" y="483936"/>
                </a:moveTo>
                <a:cubicBezTo>
                  <a:pt x="4332433" y="547295"/>
                  <a:pt x="4242855" y="605296"/>
                  <a:pt x="4155290" y="661575"/>
                </a:cubicBezTo>
                <a:cubicBezTo>
                  <a:pt x="3969451" y="781189"/>
                  <a:pt x="3777243" y="905190"/>
                  <a:pt x="3571040" y="996875"/>
                </a:cubicBezTo>
                <a:cubicBezTo>
                  <a:pt x="3418056" y="1064725"/>
                  <a:pt x="3258062" y="1114166"/>
                  <a:pt x="3093710" y="1145020"/>
                </a:cubicBezTo>
                <a:cubicBezTo>
                  <a:pt x="3128860" y="1154752"/>
                  <a:pt x="3165333" y="1164394"/>
                  <a:pt x="3207527" y="1163586"/>
                </a:cubicBezTo>
                <a:cubicBezTo>
                  <a:pt x="3359545" y="1160350"/>
                  <a:pt x="3521798" y="1058435"/>
                  <a:pt x="3652751" y="990907"/>
                </a:cubicBezTo>
                <a:cubicBezTo>
                  <a:pt x="3834432" y="897860"/>
                  <a:pt x="4013510" y="797268"/>
                  <a:pt x="4180906" y="680145"/>
                </a:cubicBezTo>
                <a:cubicBezTo>
                  <a:pt x="4224133" y="649515"/>
                  <a:pt x="4353624" y="550475"/>
                  <a:pt x="4418489" y="483936"/>
                </a:cubicBezTo>
                <a:close/>
                <a:moveTo>
                  <a:pt x="3316944" y="465669"/>
                </a:moveTo>
                <a:cubicBezTo>
                  <a:pt x="3194809" y="521478"/>
                  <a:pt x="2954579" y="894258"/>
                  <a:pt x="2958819" y="1062158"/>
                </a:cubicBezTo>
                <a:cubicBezTo>
                  <a:pt x="2971057" y="1011968"/>
                  <a:pt x="2985641" y="965354"/>
                  <a:pt x="3004132" y="921679"/>
                </a:cubicBezTo>
                <a:cubicBezTo>
                  <a:pt x="3014072" y="898200"/>
                  <a:pt x="3025105" y="875187"/>
                  <a:pt x="3037224" y="852631"/>
                </a:cubicBezTo>
                <a:cubicBezTo>
                  <a:pt x="3058615" y="812759"/>
                  <a:pt x="3085004" y="776291"/>
                  <a:pt x="3114637" y="736692"/>
                </a:cubicBezTo>
                <a:lnTo>
                  <a:pt x="3128801" y="716935"/>
                </a:lnTo>
                <a:cubicBezTo>
                  <a:pt x="3193882" y="628604"/>
                  <a:pt x="3252848" y="548625"/>
                  <a:pt x="3316944" y="465669"/>
                </a:cubicBezTo>
                <a:close/>
                <a:moveTo>
                  <a:pt x="4448894" y="422768"/>
                </a:moveTo>
                <a:cubicBezTo>
                  <a:pt x="4372745" y="436884"/>
                  <a:pt x="4303112" y="482734"/>
                  <a:pt x="4235585" y="528178"/>
                </a:cubicBezTo>
                <a:lnTo>
                  <a:pt x="4213155" y="543149"/>
                </a:lnTo>
                <a:cubicBezTo>
                  <a:pt x="4035485" y="661715"/>
                  <a:pt x="3839402" y="753816"/>
                  <a:pt x="3649218" y="842623"/>
                </a:cubicBezTo>
                <a:cubicBezTo>
                  <a:pt x="3510392" y="907459"/>
                  <a:pt x="3367451" y="974411"/>
                  <a:pt x="3232564" y="1051220"/>
                </a:cubicBezTo>
                <a:lnTo>
                  <a:pt x="3217970" y="1059849"/>
                </a:lnTo>
                <a:cubicBezTo>
                  <a:pt x="3184886" y="1078679"/>
                  <a:pt x="3151576" y="1098052"/>
                  <a:pt x="3116688" y="1113543"/>
                </a:cubicBezTo>
                <a:cubicBezTo>
                  <a:pt x="3269055" y="1082118"/>
                  <a:pt x="3417223" y="1034762"/>
                  <a:pt x="3559098" y="971858"/>
                </a:cubicBezTo>
                <a:cubicBezTo>
                  <a:pt x="3763514" y="881353"/>
                  <a:pt x="3954942" y="757667"/>
                  <a:pt x="4140004" y="638368"/>
                </a:cubicBezTo>
                <a:cubicBezTo>
                  <a:pt x="4244649" y="570645"/>
                  <a:pt x="4351849" y="501435"/>
                  <a:pt x="4451852" y="423380"/>
                </a:cubicBezTo>
                <a:cubicBezTo>
                  <a:pt x="4450763" y="422918"/>
                  <a:pt x="4450211" y="422686"/>
                  <a:pt x="4448894" y="422768"/>
                </a:cubicBezTo>
                <a:close/>
                <a:moveTo>
                  <a:pt x="680568" y="416949"/>
                </a:moveTo>
                <a:cubicBezTo>
                  <a:pt x="573847" y="489578"/>
                  <a:pt x="483985" y="589312"/>
                  <a:pt x="394452" y="694330"/>
                </a:cubicBezTo>
                <a:lnTo>
                  <a:pt x="340402" y="759654"/>
                </a:lnTo>
                <a:close/>
                <a:moveTo>
                  <a:pt x="827699" y="416143"/>
                </a:moveTo>
                <a:cubicBezTo>
                  <a:pt x="835728" y="454953"/>
                  <a:pt x="841663" y="494162"/>
                  <a:pt x="841524" y="534021"/>
                </a:cubicBezTo>
                <a:cubicBezTo>
                  <a:pt x="841577" y="581042"/>
                  <a:pt x="833611" y="627240"/>
                  <a:pt x="825554" y="672115"/>
                </a:cubicBezTo>
                <a:cubicBezTo>
                  <a:pt x="819855" y="703824"/>
                  <a:pt x="814239" y="736857"/>
                  <a:pt x="811499" y="769176"/>
                </a:cubicBezTo>
                <a:cubicBezTo>
                  <a:pt x="803608" y="866910"/>
                  <a:pt x="822564" y="965070"/>
                  <a:pt x="841586" y="1060039"/>
                </a:cubicBezTo>
                <a:cubicBezTo>
                  <a:pt x="870658" y="1208834"/>
                  <a:pt x="901383" y="1362838"/>
                  <a:pt x="942912" y="1511108"/>
                </a:cubicBezTo>
                <a:cubicBezTo>
                  <a:pt x="977911" y="1186645"/>
                  <a:pt x="995896" y="815698"/>
                  <a:pt x="884057" y="521768"/>
                </a:cubicBezTo>
                <a:cubicBezTo>
                  <a:pt x="868776" y="481820"/>
                  <a:pt x="846755" y="448679"/>
                  <a:pt x="827699" y="416143"/>
                </a:cubicBezTo>
                <a:close/>
                <a:moveTo>
                  <a:pt x="798883" y="414244"/>
                </a:moveTo>
                <a:cubicBezTo>
                  <a:pt x="695211" y="736679"/>
                  <a:pt x="755992" y="1050836"/>
                  <a:pt x="875825" y="1357811"/>
                </a:cubicBezTo>
                <a:cubicBezTo>
                  <a:pt x="852896" y="1259904"/>
                  <a:pt x="833394" y="1161513"/>
                  <a:pt x="814514" y="1064671"/>
                </a:cubicBezTo>
                <a:cubicBezTo>
                  <a:pt x="795638" y="967838"/>
                  <a:pt x="775736" y="867346"/>
                  <a:pt x="783698" y="766414"/>
                </a:cubicBezTo>
                <a:cubicBezTo>
                  <a:pt x="786354" y="732777"/>
                  <a:pt x="792197" y="699198"/>
                  <a:pt x="798129" y="666939"/>
                </a:cubicBezTo>
                <a:cubicBezTo>
                  <a:pt x="805719" y="623158"/>
                  <a:pt x="813776" y="578281"/>
                  <a:pt x="813894" y="533909"/>
                </a:cubicBezTo>
                <a:cubicBezTo>
                  <a:pt x="813480" y="493822"/>
                  <a:pt x="807234" y="453832"/>
                  <a:pt x="798883" y="414244"/>
                </a:cubicBezTo>
                <a:close/>
                <a:moveTo>
                  <a:pt x="673202" y="388720"/>
                </a:moveTo>
                <a:cubicBezTo>
                  <a:pt x="560862" y="422924"/>
                  <a:pt x="473506" y="490876"/>
                  <a:pt x="392779" y="596411"/>
                </a:cubicBezTo>
                <a:cubicBezTo>
                  <a:pt x="345173" y="658663"/>
                  <a:pt x="304966" y="720182"/>
                  <a:pt x="270088" y="790400"/>
                </a:cubicBezTo>
                <a:cubicBezTo>
                  <a:pt x="265839" y="798902"/>
                  <a:pt x="262292" y="805767"/>
                  <a:pt x="259285" y="812869"/>
                </a:cubicBezTo>
                <a:cubicBezTo>
                  <a:pt x="297306" y="767160"/>
                  <a:pt x="334780" y="721219"/>
                  <a:pt x="372890" y="676832"/>
                </a:cubicBezTo>
                <a:cubicBezTo>
                  <a:pt x="466138" y="567590"/>
                  <a:pt x="560501" y="463327"/>
                  <a:pt x="673202" y="388720"/>
                </a:cubicBezTo>
                <a:close/>
                <a:moveTo>
                  <a:pt x="1628210" y="0"/>
                </a:moveTo>
                <a:lnTo>
                  <a:pt x="1748399" y="0"/>
                </a:lnTo>
                <a:lnTo>
                  <a:pt x="1783391" y="17650"/>
                </a:lnTo>
                <a:cubicBezTo>
                  <a:pt x="1878225" y="54329"/>
                  <a:pt x="1980824" y="64330"/>
                  <a:pt x="2084193" y="69947"/>
                </a:cubicBezTo>
                <a:cubicBezTo>
                  <a:pt x="2305723" y="81971"/>
                  <a:pt x="2525917" y="56091"/>
                  <a:pt x="2744101" y="15192"/>
                </a:cubicBezTo>
                <a:cubicBezTo>
                  <a:pt x="2562964" y="37013"/>
                  <a:pt x="2380220" y="45912"/>
                  <a:pt x="2197414" y="41266"/>
                </a:cubicBezTo>
                <a:cubicBezTo>
                  <a:pt x="2092695" y="38460"/>
                  <a:pt x="1999575" y="31066"/>
                  <a:pt x="1914967" y="18583"/>
                </a:cubicBezTo>
                <a:lnTo>
                  <a:pt x="1815559" y="0"/>
                </a:lnTo>
                <a:lnTo>
                  <a:pt x="2001666" y="0"/>
                </a:lnTo>
                <a:lnTo>
                  <a:pt x="2036517" y="4274"/>
                </a:lnTo>
                <a:cubicBezTo>
                  <a:pt x="2087672" y="8689"/>
                  <a:pt x="2141872" y="11637"/>
                  <a:pt x="2199623" y="13232"/>
                </a:cubicBezTo>
                <a:cubicBezTo>
                  <a:pt x="2273140" y="15225"/>
                  <a:pt x="2346666" y="15008"/>
                  <a:pt x="2420103" y="12601"/>
                </a:cubicBezTo>
                <a:lnTo>
                  <a:pt x="2621330" y="0"/>
                </a:lnTo>
                <a:lnTo>
                  <a:pt x="3076571" y="0"/>
                </a:lnTo>
                <a:lnTo>
                  <a:pt x="2924796" y="36772"/>
                </a:lnTo>
                <a:cubicBezTo>
                  <a:pt x="2603232" y="110795"/>
                  <a:pt x="2272273" y="167441"/>
                  <a:pt x="1946203" y="131277"/>
                </a:cubicBezTo>
                <a:cubicBezTo>
                  <a:pt x="1847872" y="120226"/>
                  <a:pt x="1775939" y="84460"/>
                  <a:pt x="1707026" y="44983"/>
                </a:cubicBezTo>
                <a:close/>
                <a:moveTo>
                  <a:pt x="1007398" y="0"/>
                </a:moveTo>
                <a:lnTo>
                  <a:pt x="1105902" y="0"/>
                </a:lnTo>
                <a:lnTo>
                  <a:pt x="1191939" y="117664"/>
                </a:lnTo>
                <a:cubicBezTo>
                  <a:pt x="1366125" y="341427"/>
                  <a:pt x="1562103" y="551148"/>
                  <a:pt x="1780907" y="743734"/>
                </a:cubicBezTo>
                <a:cubicBezTo>
                  <a:pt x="1801144" y="761313"/>
                  <a:pt x="1821617" y="778348"/>
                  <a:pt x="1841857" y="795932"/>
                </a:cubicBezTo>
                <a:cubicBezTo>
                  <a:pt x="1990610" y="686371"/>
                  <a:pt x="2139633" y="585288"/>
                  <a:pt x="2317896" y="530713"/>
                </a:cubicBezTo>
                <a:cubicBezTo>
                  <a:pt x="2542030" y="462073"/>
                  <a:pt x="2783392" y="434854"/>
                  <a:pt x="3015228" y="399738"/>
                </a:cubicBezTo>
                <a:cubicBezTo>
                  <a:pt x="3052333" y="394202"/>
                  <a:pt x="3010950" y="453937"/>
                  <a:pt x="3000782" y="461219"/>
                </a:cubicBezTo>
                <a:cubicBezTo>
                  <a:pt x="2693972" y="688641"/>
                  <a:pt x="2350770" y="924476"/>
                  <a:pt x="1963190" y="895589"/>
                </a:cubicBezTo>
                <a:cubicBezTo>
                  <a:pt x="2149512" y="1044003"/>
                  <a:pt x="2346363" y="1178199"/>
                  <a:pt x="2552180" y="1298815"/>
                </a:cubicBezTo>
                <a:cubicBezTo>
                  <a:pt x="2674551" y="1263712"/>
                  <a:pt x="2789192" y="1186061"/>
                  <a:pt x="2904618" y="1146081"/>
                </a:cubicBezTo>
                <a:cubicBezTo>
                  <a:pt x="2811839" y="901425"/>
                  <a:pt x="3283913" y="443317"/>
                  <a:pt x="3428829" y="310883"/>
                </a:cubicBezTo>
                <a:cubicBezTo>
                  <a:pt x="3440380" y="300321"/>
                  <a:pt x="3459741" y="295643"/>
                  <a:pt x="3452135" y="318176"/>
                </a:cubicBezTo>
                <a:cubicBezTo>
                  <a:pt x="3377952" y="531416"/>
                  <a:pt x="3301457" y="750112"/>
                  <a:pt x="3169464" y="935661"/>
                </a:cubicBezTo>
                <a:cubicBezTo>
                  <a:pt x="3150662" y="961821"/>
                  <a:pt x="3003773" y="1105010"/>
                  <a:pt x="3049395" y="1070245"/>
                </a:cubicBezTo>
                <a:cubicBezTo>
                  <a:pt x="3162985" y="984423"/>
                  <a:pt x="3272630" y="886628"/>
                  <a:pt x="3401235" y="815534"/>
                </a:cubicBezTo>
                <a:cubicBezTo>
                  <a:pt x="3665893" y="669415"/>
                  <a:pt x="3968082" y="612577"/>
                  <a:pt x="4236947" y="465665"/>
                </a:cubicBezTo>
                <a:cubicBezTo>
                  <a:pt x="4280594" y="441649"/>
                  <a:pt x="4494768" y="287033"/>
                  <a:pt x="4565962" y="350012"/>
                </a:cubicBezTo>
                <a:cubicBezTo>
                  <a:pt x="4574408" y="357446"/>
                  <a:pt x="4561570" y="377121"/>
                  <a:pt x="4557937" y="382666"/>
                </a:cubicBezTo>
                <a:cubicBezTo>
                  <a:pt x="4368036" y="694348"/>
                  <a:pt x="3934455" y="895784"/>
                  <a:pt x="3621049" y="1056676"/>
                </a:cubicBezTo>
                <a:cubicBezTo>
                  <a:pt x="3449155" y="1144851"/>
                  <a:pt x="3289873" y="1230645"/>
                  <a:pt x="3094000" y="1229477"/>
                </a:cubicBezTo>
                <a:cubicBezTo>
                  <a:pt x="2989297" y="1228927"/>
                  <a:pt x="2920834" y="1221837"/>
                  <a:pt x="2813197" y="1263181"/>
                </a:cubicBezTo>
                <a:cubicBezTo>
                  <a:pt x="2746514" y="1288380"/>
                  <a:pt x="2682165" y="1312641"/>
                  <a:pt x="2615776" y="1334114"/>
                </a:cubicBezTo>
                <a:cubicBezTo>
                  <a:pt x="2856074" y="1470609"/>
                  <a:pt x="3106867" y="1588379"/>
                  <a:pt x="3364982" y="1687356"/>
                </a:cubicBezTo>
                <a:cubicBezTo>
                  <a:pt x="3367545" y="1685866"/>
                  <a:pt x="3369560" y="1684144"/>
                  <a:pt x="3371663" y="1683743"/>
                </a:cubicBezTo>
                <a:cubicBezTo>
                  <a:pt x="3559080" y="1639479"/>
                  <a:pt x="3730923" y="1559010"/>
                  <a:pt x="3883310" y="1443899"/>
                </a:cubicBezTo>
                <a:cubicBezTo>
                  <a:pt x="3885702" y="1439761"/>
                  <a:pt x="3888566" y="1434532"/>
                  <a:pt x="3892746" y="1429225"/>
                </a:cubicBezTo>
                <a:cubicBezTo>
                  <a:pt x="4100854" y="1154547"/>
                  <a:pt x="4425526" y="995756"/>
                  <a:pt x="4699980" y="789523"/>
                </a:cubicBezTo>
                <a:lnTo>
                  <a:pt x="4724400" y="769876"/>
                </a:lnTo>
                <a:lnTo>
                  <a:pt x="4724400" y="802845"/>
                </a:lnTo>
                <a:lnTo>
                  <a:pt x="4705958" y="821317"/>
                </a:lnTo>
                <a:cubicBezTo>
                  <a:pt x="4688728" y="839775"/>
                  <a:pt x="4668259" y="862655"/>
                  <a:pt x="4649798" y="877374"/>
                </a:cubicBezTo>
                <a:cubicBezTo>
                  <a:pt x="4443742" y="1038644"/>
                  <a:pt x="4191500" y="1158472"/>
                  <a:pt x="4005326" y="1344259"/>
                </a:cubicBezTo>
                <a:cubicBezTo>
                  <a:pt x="4063256" y="1294104"/>
                  <a:pt x="4132215" y="1254410"/>
                  <a:pt x="4199378" y="1215889"/>
                </a:cubicBezTo>
                <a:cubicBezTo>
                  <a:pt x="4212968" y="1208123"/>
                  <a:pt x="4226555" y="1200357"/>
                  <a:pt x="4239600" y="1192361"/>
                </a:cubicBezTo>
                <a:cubicBezTo>
                  <a:pt x="4399481" y="1099094"/>
                  <a:pt x="4542878" y="976320"/>
                  <a:pt x="4677037" y="858646"/>
                </a:cubicBezTo>
                <a:lnTo>
                  <a:pt x="4724400" y="810414"/>
                </a:lnTo>
                <a:lnTo>
                  <a:pt x="4724400" y="916439"/>
                </a:lnTo>
                <a:lnTo>
                  <a:pt x="4683030" y="982925"/>
                </a:lnTo>
                <a:cubicBezTo>
                  <a:pt x="4504646" y="1237618"/>
                  <a:pt x="4252054" y="1416530"/>
                  <a:pt x="3921884" y="1469889"/>
                </a:cubicBezTo>
                <a:cubicBezTo>
                  <a:pt x="3782100" y="1582602"/>
                  <a:pt x="3625917" y="1667134"/>
                  <a:pt x="3456136" y="1721439"/>
                </a:cubicBezTo>
                <a:cubicBezTo>
                  <a:pt x="3511887" y="1741826"/>
                  <a:pt x="3567869" y="1761662"/>
                  <a:pt x="3624313" y="1780406"/>
                </a:cubicBezTo>
                <a:cubicBezTo>
                  <a:pt x="3850637" y="1855623"/>
                  <a:pt x="4076864" y="1908264"/>
                  <a:pt x="4303638" y="1944400"/>
                </a:cubicBezTo>
                <a:cubicBezTo>
                  <a:pt x="4307581" y="1939634"/>
                  <a:pt x="4311304" y="1935410"/>
                  <a:pt x="4315566" y="1931422"/>
                </a:cubicBezTo>
                <a:cubicBezTo>
                  <a:pt x="4418123" y="1797152"/>
                  <a:pt x="4522970" y="1669642"/>
                  <a:pt x="4664388" y="1574357"/>
                </a:cubicBezTo>
                <a:lnTo>
                  <a:pt x="4724400" y="1537429"/>
                </a:lnTo>
                <a:lnTo>
                  <a:pt x="4724400" y="1589108"/>
                </a:lnTo>
                <a:lnTo>
                  <a:pt x="4644505" y="1640352"/>
                </a:lnTo>
                <a:cubicBezTo>
                  <a:pt x="4543719" y="1713959"/>
                  <a:pt x="4461038" y="1801479"/>
                  <a:pt x="4381603" y="1900149"/>
                </a:cubicBezTo>
                <a:cubicBezTo>
                  <a:pt x="4415438" y="1876488"/>
                  <a:pt x="4447471" y="1849494"/>
                  <a:pt x="4478726" y="1822808"/>
                </a:cubicBezTo>
                <a:cubicBezTo>
                  <a:pt x="4513234" y="1792997"/>
                  <a:pt x="4549530" y="1762011"/>
                  <a:pt x="4588263" y="1735914"/>
                </a:cubicBezTo>
                <a:cubicBezTo>
                  <a:pt x="4619078" y="1714840"/>
                  <a:pt x="4651924" y="1696556"/>
                  <a:pt x="4683216" y="1678902"/>
                </a:cubicBezTo>
                <a:lnTo>
                  <a:pt x="4724400" y="1655121"/>
                </a:lnTo>
                <a:lnTo>
                  <a:pt x="4724400" y="1686869"/>
                </a:lnTo>
                <a:lnTo>
                  <a:pt x="4696172" y="1703058"/>
                </a:lnTo>
                <a:cubicBezTo>
                  <a:pt x="4665104" y="1720165"/>
                  <a:pt x="4632805" y="1738677"/>
                  <a:pt x="4602997" y="1758893"/>
                </a:cubicBezTo>
                <a:cubicBezTo>
                  <a:pt x="4565822" y="1784357"/>
                  <a:pt x="4530304" y="1815035"/>
                  <a:pt x="4496021" y="1844299"/>
                </a:cubicBezTo>
                <a:cubicBezTo>
                  <a:pt x="4470821" y="1865816"/>
                  <a:pt x="4445614" y="1887338"/>
                  <a:pt x="4419004" y="1907617"/>
                </a:cubicBezTo>
                <a:cubicBezTo>
                  <a:pt x="4509516" y="1884856"/>
                  <a:pt x="4599633" y="1841647"/>
                  <a:pt x="4685975" y="1786372"/>
                </a:cubicBezTo>
                <a:lnTo>
                  <a:pt x="4724400" y="1759693"/>
                </a:lnTo>
                <a:lnTo>
                  <a:pt x="4724400" y="1809459"/>
                </a:lnTo>
                <a:lnTo>
                  <a:pt x="4653762" y="1857561"/>
                </a:lnTo>
                <a:cubicBezTo>
                  <a:pt x="4580587" y="1902591"/>
                  <a:pt x="4504944" y="1939172"/>
                  <a:pt x="4428349" y="1963079"/>
                </a:cubicBezTo>
                <a:lnTo>
                  <a:pt x="4724400" y="1990579"/>
                </a:lnTo>
                <a:lnTo>
                  <a:pt x="4724400" y="2065582"/>
                </a:lnTo>
                <a:lnTo>
                  <a:pt x="4686318" y="2063926"/>
                </a:lnTo>
                <a:lnTo>
                  <a:pt x="4724400" y="2085104"/>
                </a:lnTo>
                <a:lnTo>
                  <a:pt x="4724400" y="2178471"/>
                </a:lnTo>
                <a:lnTo>
                  <a:pt x="4617755" y="2122457"/>
                </a:lnTo>
                <a:lnTo>
                  <a:pt x="4724400" y="2196158"/>
                </a:lnTo>
                <a:lnTo>
                  <a:pt x="4724400" y="2230374"/>
                </a:lnTo>
                <a:lnTo>
                  <a:pt x="4573637" y="2126309"/>
                </a:lnTo>
                <a:cubicBezTo>
                  <a:pt x="4608893" y="2177612"/>
                  <a:pt x="4656401" y="2222030"/>
                  <a:pt x="4706850" y="2262541"/>
                </a:cubicBezTo>
                <a:lnTo>
                  <a:pt x="4724400" y="2275857"/>
                </a:lnTo>
                <a:lnTo>
                  <a:pt x="4724400" y="2377131"/>
                </a:lnTo>
                <a:lnTo>
                  <a:pt x="4688201" y="2349925"/>
                </a:lnTo>
                <a:cubicBezTo>
                  <a:pt x="4579462" y="2264619"/>
                  <a:pt x="4483104" y="2181979"/>
                  <a:pt x="4462564" y="2041945"/>
                </a:cubicBezTo>
                <a:cubicBezTo>
                  <a:pt x="4339738" y="2027929"/>
                  <a:pt x="4217123" y="2008847"/>
                  <a:pt x="4094167" y="1984479"/>
                </a:cubicBezTo>
                <a:cubicBezTo>
                  <a:pt x="4361568" y="2318516"/>
                  <a:pt x="4448657" y="2737804"/>
                  <a:pt x="4520397" y="3153822"/>
                </a:cubicBezTo>
                <a:cubicBezTo>
                  <a:pt x="4524234" y="3176690"/>
                  <a:pt x="4478166" y="3233800"/>
                  <a:pt x="4458958" y="3203134"/>
                </a:cubicBezTo>
                <a:cubicBezTo>
                  <a:pt x="4221037" y="2826855"/>
                  <a:pt x="3875607" y="2452063"/>
                  <a:pt x="3972830" y="1973028"/>
                </a:cubicBezTo>
                <a:cubicBezTo>
                  <a:pt x="3973903" y="1968973"/>
                  <a:pt x="3975983" y="1964061"/>
                  <a:pt x="3979154" y="1959605"/>
                </a:cubicBezTo>
                <a:cubicBezTo>
                  <a:pt x="3847070" y="1929437"/>
                  <a:pt x="3715197" y="1894208"/>
                  <a:pt x="3583051" y="1850495"/>
                </a:cubicBezTo>
                <a:cubicBezTo>
                  <a:pt x="3357823" y="1775743"/>
                  <a:pt x="3137042" y="1687421"/>
                  <a:pt x="2922360" y="1586232"/>
                </a:cubicBezTo>
                <a:cubicBezTo>
                  <a:pt x="2956249" y="1697796"/>
                  <a:pt x="3014099" y="1805979"/>
                  <a:pt x="3033099" y="1913175"/>
                </a:cubicBezTo>
                <a:cubicBezTo>
                  <a:pt x="3035371" y="1915419"/>
                  <a:pt x="3037950" y="1918445"/>
                  <a:pt x="3040214" y="1920694"/>
                </a:cubicBezTo>
                <a:cubicBezTo>
                  <a:pt x="3043936" y="1916469"/>
                  <a:pt x="3048200" y="1912482"/>
                  <a:pt x="3051308" y="1911226"/>
                </a:cubicBezTo>
                <a:cubicBezTo>
                  <a:pt x="3335533" y="1788841"/>
                  <a:pt x="3650972" y="2264893"/>
                  <a:pt x="3791335" y="2442781"/>
                </a:cubicBezTo>
                <a:cubicBezTo>
                  <a:pt x="3804329" y="2459223"/>
                  <a:pt x="3763010" y="2515770"/>
                  <a:pt x="3744063" y="2510325"/>
                </a:cubicBezTo>
                <a:cubicBezTo>
                  <a:pt x="3485213" y="2437432"/>
                  <a:pt x="3287280" y="2286035"/>
                  <a:pt x="3103695" y="2105302"/>
                </a:cubicBezTo>
                <a:cubicBezTo>
                  <a:pt x="3126339" y="2333141"/>
                  <a:pt x="3009845" y="2625036"/>
                  <a:pt x="2968137" y="2805672"/>
                </a:cubicBezTo>
                <a:cubicBezTo>
                  <a:pt x="2930699" y="2965580"/>
                  <a:pt x="2891878" y="3078554"/>
                  <a:pt x="2739231" y="3151701"/>
                </a:cubicBezTo>
                <a:cubicBezTo>
                  <a:pt x="2726335" y="3157832"/>
                  <a:pt x="2726972" y="3142650"/>
                  <a:pt x="2728882" y="3135084"/>
                </a:cubicBezTo>
                <a:cubicBezTo>
                  <a:pt x="2806473" y="2811909"/>
                  <a:pt x="2836690" y="2478979"/>
                  <a:pt x="2914282" y="2155807"/>
                </a:cubicBezTo>
                <a:cubicBezTo>
                  <a:pt x="2927505" y="2100241"/>
                  <a:pt x="2969504" y="2020803"/>
                  <a:pt x="2971660" y="1962486"/>
                </a:cubicBezTo>
                <a:cubicBezTo>
                  <a:pt x="2971891" y="1961942"/>
                  <a:pt x="2971575" y="1961166"/>
                  <a:pt x="2971809" y="1960615"/>
                </a:cubicBezTo>
                <a:cubicBezTo>
                  <a:pt x="2971875" y="1957427"/>
                  <a:pt x="2972485" y="1954468"/>
                  <a:pt x="2972315" y="1951821"/>
                </a:cubicBezTo>
                <a:cubicBezTo>
                  <a:pt x="2966359" y="1836632"/>
                  <a:pt x="2865027" y="1683636"/>
                  <a:pt x="2846641" y="1556749"/>
                </a:cubicBezTo>
                <a:cubicBezTo>
                  <a:pt x="2846247" y="1554649"/>
                  <a:pt x="2846851" y="1551688"/>
                  <a:pt x="2847461" y="1548729"/>
                </a:cubicBezTo>
                <a:cubicBezTo>
                  <a:pt x="2570813" y="1412938"/>
                  <a:pt x="2306528" y="1254043"/>
                  <a:pt x="2058558" y="1071804"/>
                </a:cubicBezTo>
                <a:cubicBezTo>
                  <a:pt x="2118947" y="1245450"/>
                  <a:pt x="2231454" y="1407035"/>
                  <a:pt x="2291089" y="1585512"/>
                </a:cubicBezTo>
                <a:cubicBezTo>
                  <a:pt x="2383696" y="1860991"/>
                  <a:pt x="2441466" y="2144264"/>
                  <a:pt x="2473792" y="2432858"/>
                </a:cubicBezTo>
                <a:cubicBezTo>
                  <a:pt x="2475176" y="2446319"/>
                  <a:pt x="2431252" y="2512059"/>
                  <a:pt x="2420124" y="2495762"/>
                </a:cubicBezTo>
                <a:cubicBezTo>
                  <a:pt x="2291230" y="2305989"/>
                  <a:pt x="2208353" y="2083557"/>
                  <a:pt x="2119846" y="1872898"/>
                </a:cubicBezTo>
                <a:cubicBezTo>
                  <a:pt x="2037236" y="1675682"/>
                  <a:pt x="1982639" y="1492905"/>
                  <a:pt x="1995210" y="1288346"/>
                </a:cubicBezTo>
                <a:cubicBezTo>
                  <a:pt x="1948480" y="1372857"/>
                  <a:pt x="1900430" y="1457457"/>
                  <a:pt x="1850975" y="1540820"/>
                </a:cubicBezTo>
                <a:cubicBezTo>
                  <a:pt x="1816437" y="1599587"/>
                  <a:pt x="1789540" y="1661598"/>
                  <a:pt x="1723490" y="1688355"/>
                </a:cubicBezTo>
                <a:cubicBezTo>
                  <a:pt x="1718826" y="1690241"/>
                  <a:pt x="1711811" y="1688563"/>
                  <a:pt x="1710157" y="1683354"/>
                </a:cubicBezTo>
                <a:cubicBezTo>
                  <a:pt x="1675928" y="1583238"/>
                  <a:pt x="1752515" y="1420588"/>
                  <a:pt x="1807265" y="1336896"/>
                </a:cubicBezTo>
                <a:cubicBezTo>
                  <a:pt x="1856904" y="1260695"/>
                  <a:pt x="1925612" y="1200294"/>
                  <a:pt x="2011049" y="1173376"/>
                </a:cubicBezTo>
                <a:cubicBezTo>
                  <a:pt x="2011743" y="1171736"/>
                  <a:pt x="2013211" y="1169782"/>
                  <a:pt x="2014681" y="1167830"/>
                </a:cubicBezTo>
                <a:cubicBezTo>
                  <a:pt x="1995942" y="1119335"/>
                  <a:pt x="1980541" y="1069035"/>
                  <a:pt x="1971037" y="1015438"/>
                </a:cubicBezTo>
                <a:cubicBezTo>
                  <a:pt x="1970873" y="1012795"/>
                  <a:pt x="1971247" y="1010377"/>
                  <a:pt x="1971858" y="1007420"/>
                </a:cubicBezTo>
                <a:cubicBezTo>
                  <a:pt x="1889219" y="944106"/>
                  <a:pt x="1807963" y="877509"/>
                  <a:pt x="1729505" y="808882"/>
                </a:cubicBezTo>
                <a:cubicBezTo>
                  <a:pt x="1652132" y="740719"/>
                  <a:pt x="1577790" y="669969"/>
                  <a:pt x="1506007" y="597733"/>
                </a:cubicBezTo>
                <a:cubicBezTo>
                  <a:pt x="1650265" y="988437"/>
                  <a:pt x="1648039" y="1402749"/>
                  <a:pt x="1499912" y="1795211"/>
                </a:cubicBezTo>
                <a:cubicBezTo>
                  <a:pt x="1496995" y="1803635"/>
                  <a:pt x="1454455" y="1866099"/>
                  <a:pt x="1444926" y="1841464"/>
                </a:cubicBezTo>
                <a:cubicBezTo>
                  <a:pt x="1288444" y="1433999"/>
                  <a:pt x="1179507" y="967467"/>
                  <a:pt x="1425791" y="572788"/>
                </a:cubicBezTo>
                <a:cubicBezTo>
                  <a:pt x="1428418" y="568101"/>
                  <a:pt x="1431907" y="564428"/>
                  <a:pt x="1435390" y="560750"/>
                </a:cubicBezTo>
                <a:cubicBezTo>
                  <a:pt x="1440033" y="554349"/>
                  <a:pt x="1445996" y="547863"/>
                  <a:pt x="1451502" y="542471"/>
                </a:cubicBezTo>
                <a:cubicBezTo>
                  <a:pt x="1361214" y="448553"/>
                  <a:pt x="1275425" y="351231"/>
                  <a:pt x="1194128" y="250903"/>
                </a:cubicBezTo>
                <a:close/>
                <a:moveTo>
                  <a:pt x="890158" y="0"/>
                </a:moveTo>
                <a:lnTo>
                  <a:pt x="937892" y="0"/>
                </a:lnTo>
                <a:lnTo>
                  <a:pt x="924483" y="30495"/>
                </a:lnTo>
                <a:cubicBezTo>
                  <a:pt x="886566" y="121698"/>
                  <a:pt x="856718" y="217584"/>
                  <a:pt x="872288" y="306259"/>
                </a:cubicBezTo>
                <a:cubicBezTo>
                  <a:pt x="896800" y="446040"/>
                  <a:pt x="987449" y="577127"/>
                  <a:pt x="1006247" y="727373"/>
                </a:cubicBezTo>
                <a:cubicBezTo>
                  <a:pt x="1042700" y="1013846"/>
                  <a:pt x="1021035" y="1326579"/>
                  <a:pt x="986481" y="1611960"/>
                </a:cubicBezTo>
                <a:cubicBezTo>
                  <a:pt x="984668" y="1625361"/>
                  <a:pt x="941918" y="1692886"/>
                  <a:pt x="928400" y="1663986"/>
                </a:cubicBezTo>
                <a:cubicBezTo>
                  <a:pt x="723163" y="1233305"/>
                  <a:pt x="596239" y="818387"/>
                  <a:pt x="771281" y="368438"/>
                </a:cubicBezTo>
                <a:lnTo>
                  <a:pt x="200540" y="942511"/>
                </a:lnTo>
                <a:cubicBezTo>
                  <a:pt x="190537" y="952438"/>
                  <a:pt x="161507" y="972341"/>
                  <a:pt x="170253" y="942567"/>
                </a:cubicBezTo>
                <a:cubicBezTo>
                  <a:pt x="222670" y="771614"/>
                  <a:pt x="326261" y="624255"/>
                  <a:pt x="442049" y="489150"/>
                </a:cubicBezTo>
                <a:cubicBezTo>
                  <a:pt x="542966" y="370919"/>
                  <a:pt x="644574" y="322520"/>
                  <a:pt x="788582" y="301724"/>
                </a:cubicBezTo>
                <a:cubicBezTo>
                  <a:pt x="788307" y="293239"/>
                  <a:pt x="787808" y="285302"/>
                  <a:pt x="788312" y="276498"/>
                </a:cubicBezTo>
                <a:cubicBezTo>
                  <a:pt x="793051" y="221208"/>
                  <a:pt x="817827" y="155085"/>
                  <a:pt x="847625" y="89075"/>
                </a:cubicBezTo>
                <a:close/>
                <a:moveTo>
                  <a:pt x="29788" y="0"/>
                </a:moveTo>
                <a:lnTo>
                  <a:pt x="93321" y="0"/>
                </a:lnTo>
                <a:lnTo>
                  <a:pt x="79142" y="68966"/>
                </a:lnTo>
                <a:cubicBezTo>
                  <a:pt x="45734" y="225436"/>
                  <a:pt x="26794" y="379659"/>
                  <a:pt x="21253" y="535687"/>
                </a:cubicBezTo>
                <a:lnTo>
                  <a:pt x="61909" y="380358"/>
                </a:lnTo>
                <a:cubicBezTo>
                  <a:pt x="78826" y="316055"/>
                  <a:pt x="96125" y="249346"/>
                  <a:pt x="118339" y="184712"/>
                </a:cubicBezTo>
                <a:cubicBezTo>
                  <a:pt x="129562" y="152119"/>
                  <a:pt x="141878" y="119997"/>
                  <a:pt x="154192" y="87864"/>
                </a:cubicBezTo>
                <a:lnTo>
                  <a:pt x="186604" y="0"/>
                </a:lnTo>
                <a:lnTo>
                  <a:pt x="216386" y="0"/>
                </a:lnTo>
                <a:lnTo>
                  <a:pt x="180314" y="97640"/>
                </a:lnTo>
                <a:cubicBezTo>
                  <a:pt x="168233" y="129221"/>
                  <a:pt x="155916" y="161350"/>
                  <a:pt x="144924" y="193392"/>
                </a:cubicBezTo>
                <a:cubicBezTo>
                  <a:pt x="123175" y="256933"/>
                  <a:pt x="106102" y="323103"/>
                  <a:pt x="89413" y="386853"/>
                </a:cubicBezTo>
                <a:lnTo>
                  <a:pt x="49686" y="539999"/>
                </a:lnTo>
                <a:cubicBezTo>
                  <a:pt x="112204" y="409054"/>
                  <a:pt x="181190" y="283748"/>
                  <a:pt x="236604" y="152292"/>
                </a:cubicBezTo>
                <a:lnTo>
                  <a:pt x="289375" y="0"/>
                </a:lnTo>
                <a:lnTo>
                  <a:pt x="369729" y="0"/>
                </a:lnTo>
                <a:lnTo>
                  <a:pt x="354160" y="65656"/>
                </a:lnTo>
                <a:cubicBezTo>
                  <a:pt x="272180" y="311007"/>
                  <a:pt x="108679" y="519263"/>
                  <a:pt x="21325" y="763628"/>
                </a:cubicBezTo>
                <a:cubicBezTo>
                  <a:pt x="18671" y="771035"/>
                  <a:pt x="13191" y="778653"/>
                  <a:pt x="6426" y="785104"/>
                </a:cubicBezTo>
                <a:lnTo>
                  <a:pt x="0" y="789215"/>
                </a:lnTo>
                <a:lnTo>
                  <a:pt x="0" y="163142"/>
                </a:lnTo>
                <a:lnTo>
                  <a:pt x="20220" y="37416"/>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78871" name="Rectangle 78870">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90600"/>
            <a:ext cx="88011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4098" name="Título 1">
            <a:extLst>
              <a:ext uri="{FF2B5EF4-FFF2-40B4-BE49-F238E27FC236}">
                <a16:creationId xmlns:a16="http://schemas.microsoft.com/office/drawing/2014/main" id="{206BBC59-B61F-41DF-98F7-7892B838A6C1}"/>
              </a:ext>
            </a:extLst>
          </p:cNvPr>
          <p:cNvSpPr>
            <a:spLocks noGrp="1" noChangeArrowheads="1"/>
          </p:cNvSpPr>
          <p:nvPr>
            <p:ph type="title"/>
          </p:nvPr>
        </p:nvSpPr>
        <p:spPr>
          <a:xfrm>
            <a:off x="514350" y="1676400"/>
            <a:ext cx="3714750" cy="1216153"/>
          </a:xfrm>
        </p:spPr>
        <p:txBody>
          <a:bodyPr anchor="t">
            <a:normAutofit/>
          </a:bodyPr>
          <a:lstStyle/>
          <a:p>
            <a:pPr eaLnBrk="1" hangingPunct="1"/>
            <a:r>
              <a:rPr lang="en-US" altLang="pt-BR" sz="3500">
                <a:cs typeface="Arial" panose="020B0604020202020204" pitchFamily="34" charset="0"/>
              </a:rPr>
              <a:t>Ductibilidade</a:t>
            </a:r>
            <a:endParaRPr lang="pt-BR" altLang="pt-BR" sz="3500"/>
          </a:p>
        </p:txBody>
      </p:sp>
      <p:sp>
        <p:nvSpPr>
          <p:cNvPr id="78851" name="Espaço Reservado para Conteúdo 2">
            <a:extLst>
              <a:ext uri="{FF2B5EF4-FFF2-40B4-BE49-F238E27FC236}">
                <a16:creationId xmlns:a16="http://schemas.microsoft.com/office/drawing/2014/main" id="{0A224526-B4E0-4626-9A37-16873507DDAB}"/>
              </a:ext>
            </a:extLst>
          </p:cNvPr>
          <p:cNvSpPr>
            <a:spLocks noGrp="1" noChangeArrowheads="1"/>
          </p:cNvSpPr>
          <p:nvPr>
            <p:ph idx="1"/>
          </p:nvPr>
        </p:nvSpPr>
        <p:spPr>
          <a:xfrm>
            <a:off x="514350" y="2433832"/>
            <a:ext cx="4229104" cy="2289046"/>
          </a:xfrm>
        </p:spPr>
        <p:txBody>
          <a:bodyPr rtlCol="0">
            <a:noAutofit/>
          </a:bodyPr>
          <a:lstStyle/>
          <a:p>
            <a:pPr marL="230400" lvl="1" algn="just" eaLnBrk="1" fontAlgn="auto" hangingPunct="1">
              <a:spcBef>
                <a:spcPts val="0"/>
              </a:spcBef>
              <a:spcAft>
                <a:spcPts val="600"/>
              </a:spcAft>
              <a:buFont typeface="Wingdings" panose="05000000000000000000" pitchFamily="2" charset="2"/>
              <a:buChar char="§"/>
              <a:defRPr/>
            </a:pPr>
            <a:r>
              <a:rPr lang="pt-BR" altLang="pt-BR" sz="1800" dirty="0">
                <a:solidFill>
                  <a:schemeClr val="tx1">
                    <a:alpha val="55000"/>
                  </a:schemeClr>
                </a:solidFill>
                <a:cs typeface="Arial" panose="020B0604020202020204" pitchFamily="34" charset="0"/>
              </a:rPr>
              <a:t>A ductilidade é definida como a capacidade do material, seção, elemento </a:t>
            </a:r>
            <a:r>
              <a:rPr lang="pt-BR" altLang="pt-BR" sz="1800" dirty="0">
                <a:solidFill>
                  <a:schemeClr val="tx1">
                    <a:lumMod val="95000"/>
                    <a:lumOff val="5000"/>
                    <a:alpha val="55000"/>
                  </a:schemeClr>
                </a:solidFill>
                <a:cs typeface="Arial" panose="020B0604020202020204" pitchFamily="34" charset="0"/>
              </a:rPr>
              <a:t>estrutural ou sistema estrutural</a:t>
            </a:r>
            <a:r>
              <a:rPr lang="pt-BR" altLang="pt-BR" sz="1800" dirty="0">
                <a:solidFill>
                  <a:schemeClr val="tx1">
                    <a:alpha val="55000"/>
                  </a:schemeClr>
                </a:solidFill>
                <a:cs typeface="Arial" panose="020B0604020202020204" pitchFamily="34" charset="0"/>
              </a:rPr>
              <a:t>, de experimentar deformações inelásticas sem a perda de sua capacidade resistente, atingindo a ruptura após um considerável acúmulo de energia inelástica de deformação. </a:t>
            </a:r>
          </a:p>
          <a:p>
            <a:pPr marL="230400" lvl="1" algn="just" eaLnBrk="1" fontAlgn="auto" hangingPunct="1">
              <a:spcBef>
                <a:spcPts val="0"/>
              </a:spcBef>
              <a:spcAft>
                <a:spcPts val="600"/>
              </a:spcAft>
              <a:buFont typeface="Wingdings" panose="05000000000000000000" pitchFamily="2" charset="2"/>
              <a:buChar char="§"/>
              <a:defRPr/>
            </a:pPr>
            <a:r>
              <a:rPr lang="pt-BR" altLang="pt-BR" sz="1800" dirty="0">
                <a:solidFill>
                  <a:schemeClr val="tx1">
                    <a:alpha val="55000"/>
                  </a:schemeClr>
                </a:solidFill>
                <a:cs typeface="Arial" panose="020B0604020202020204" pitchFamily="34" charset="0"/>
              </a:rPr>
              <a:t>A ductilidade é uma medida da capacidade do elemento estrutural se deformar antes que a ruptura ocorra. </a:t>
            </a:r>
            <a:endParaRPr lang="pt-BR" altLang="pt-BR" sz="1800" dirty="0">
              <a:solidFill>
                <a:schemeClr val="tx1">
                  <a:alpha val="55000"/>
                </a:schemeClr>
              </a:solidFill>
            </a:endParaRPr>
          </a:p>
        </p:txBody>
      </p:sp>
      <p:pic>
        <p:nvPicPr>
          <p:cNvPr id="3" name="Espaço Reservado para Conteúdo 7">
            <a:extLst>
              <a:ext uri="{FF2B5EF4-FFF2-40B4-BE49-F238E27FC236}">
                <a16:creationId xmlns:a16="http://schemas.microsoft.com/office/drawing/2014/main" id="{11D87EB7-65EE-49A1-B638-3A6778422264}"/>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4914902" y="2407535"/>
            <a:ext cx="3714750" cy="2306577"/>
          </a:xfrm>
          <a:prstGeom prst="rect">
            <a:avLst/>
          </a:prstGeo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3" name="Group 22">
            <a:extLst>
              <a:ext uri="{FF2B5EF4-FFF2-40B4-BE49-F238E27FC236}">
                <a16:creationId xmlns:a16="http://schemas.microsoft.com/office/drawing/2014/main" id="{53CA3DAA-08BB-476F-9793-941CFAEA5E6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5600700" cy="6858000"/>
            <a:chOff x="7467600" y="0"/>
            <a:chExt cx="4724400" cy="6858000"/>
          </a:xfrm>
        </p:grpSpPr>
        <p:sp>
          <p:nvSpPr>
            <p:cNvPr id="24" name="Rectangle 23">
              <a:extLst>
                <a:ext uri="{FF2B5EF4-FFF2-40B4-BE49-F238E27FC236}">
                  <a16:creationId xmlns:a16="http://schemas.microsoft.com/office/drawing/2014/main" id="{C1EF744A-E0CA-4659-9909-4B77BF70D3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A09C8437-171E-4687-AA5E-A46A56AEE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7" name="Freeform: Shape 26">
            <a:extLst>
              <a:ext uri="{FF2B5EF4-FFF2-40B4-BE49-F238E27FC236}">
                <a16:creationId xmlns:a16="http://schemas.microsoft.com/office/drawing/2014/main" id="{4FEFA667-DE58-4745-9E9D-C6E61CB06A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5527275"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9" name="Rectangle 28">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90600"/>
            <a:ext cx="84582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ítulo 1">
            <a:extLst>
              <a:ext uri="{FF2B5EF4-FFF2-40B4-BE49-F238E27FC236}">
                <a16:creationId xmlns:a16="http://schemas.microsoft.com/office/drawing/2014/main" id="{E11A8DA3-FB6B-D417-C18C-2D6E6D68C39A}"/>
              </a:ext>
            </a:extLst>
          </p:cNvPr>
          <p:cNvSpPr>
            <a:spLocks noGrp="1"/>
          </p:cNvSpPr>
          <p:nvPr>
            <p:ph type="title"/>
          </p:nvPr>
        </p:nvSpPr>
        <p:spPr>
          <a:xfrm>
            <a:off x="514350" y="1676400"/>
            <a:ext cx="2401466" cy="1752600"/>
          </a:xfrm>
        </p:spPr>
        <p:txBody>
          <a:bodyPr anchor="t">
            <a:normAutofit/>
          </a:bodyPr>
          <a:lstStyle/>
          <a:p>
            <a:pPr algn="just"/>
            <a:r>
              <a:rPr lang="pt-BR" sz="3500" dirty="0"/>
              <a:t>Composição Química do Aço</a:t>
            </a:r>
          </a:p>
        </p:txBody>
      </p:sp>
      <p:sp>
        <p:nvSpPr>
          <p:cNvPr id="25605" name="object 9">
            <a:extLst>
              <a:ext uri="{FF2B5EF4-FFF2-40B4-BE49-F238E27FC236}">
                <a16:creationId xmlns:a16="http://schemas.microsoft.com/office/drawing/2014/main" id="{EF3DBF31-DDF3-4A24-8CB2-5B48F48E3503}"/>
              </a:ext>
            </a:extLst>
          </p:cNvPr>
          <p:cNvSpPr>
            <a:spLocks noChangeArrowheads="1"/>
          </p:cNvSpPr>
          <p:nvPr/>
        </p:nvSpPr>
        <p:spPr bwMode="auto">
          <a:xfrm>
            <a:off x="3323157" y="1694340"/>
            <a:ext cx="3684587" cy="3560763"/>
          </a:xfrm>
          <a:prstGeom prst="rect">
            <a:avLst/>
          </a:prstGeom>
          <a:blipFill dpi="0" rotWithShape="1">
            <a:blip r:embed="rId2"/>
            <a:srcRect/>
            <a:stretch>
              <a:fillRect/>
            </a:stretch>
          </a:blipFill>
          <a:ln>
            <a:noFill/>
          </a:ln>
          <a:extLst>
            <a:ext uri="{91240B29-F687-4F45-9708-019B960494DF}">
              <a14:hiddenLine xmlns:a14="http://schemas.microsoft.com/office/drawing/2010/main" w="9525">
                <a:solidFill>
                  <a:srgbClr val="000000"/>
                </a:solidFill>
                <a:miter lim="800000"/>
                <a:headEnd/>
                <a:tailEnd/>
              </a14:hiddenLine>
            </a:ext>
          </a:extLst>
        </p:spPr>
        <p:txBody>
          <a:bodyPr lIns="0" tIns="0" rIns="0" bIns="0"/>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ct val="0"/>
              </a:spcBef>
              <a:buFontTx/>
              <a:buNone/>
            </a:pPr>
            <a:endParaRPr lang="pt-BR" altLang="pt-BR" sz="1800">
              <a:latin typeface="Arial" panose="020B0604020202020204" pitchFamily="34" charset="0"/>
              <a:cs typeface="Arial" panose="020B0604020202020204" pitchFamily="34" charset="0"/>
            </a:endParaRPr>
          </a:p>
        </p:txBody>
      </p:sp>
      <p:sp>
        <p:nvSpPr>
          <p:cNvPr id="4" name="object 12">
            <a:extLst>
              <a:ext uri="{FF2B5EF4-FFF2-40B4-BE49-F238E27FC236}">
                <a16:creationId xmlns:a16="http://schemas.microsoft.com/office/drawing/2014/main" id="{8B4E86F1-EBF5-41B0-ADC7-FE68FF466E62}"/>
              </a:ext>
            </a:extLst>
          </p:cNvPr>
          <p:cNvSpPr txBox="1"/>
          <p:nvPr/>
        </p:nvSpPr>
        <p:spPr>
          <a:xfrm>
            <a:off x="4499807" y="4086069"/>
            <a:ext cx="4030143" cy="578628"/>
          </a:xfrm>
          <a:prstGeom prst="rect">
            <a:avLst/>
          </a:prstGeom>
        </p:spPr>
        <p:txBody>
          <a:bodyPr wrap="square" lIns="0" tIns="11692" rIns="0" bIns="0">
            <a:spAutoFit/>
          </a:bodyPr>
          <a:lstStyle/>
          <a:p>
            <a:pPr marL="11135" eaLnBrk="1" fontAlgn="auto" hangingPunct="1">
              <a:spcBef>
                <a:spcPts val="92"/>
              </a:spcBef>
              <a:spcAft>
                <a:spcPts val="0"/>
              </a:spcAft>
              <a:defRPr/>
            </a:pPr>
            <a:r>
              <a:rPr spc="-4" dirty="0">
                <a:solidFill>
                  <a:srgbClr val="000065"/>
                </a:solidFill>
                <a:latin typeface="Cambria Math" panose="02040503050406030204" pitchFamily="18" charset="0"/>
                <a:ea typeface="Cambria Math" panose="02040503050406030204" pitchFamily="18" charset="0"/>
                <a:cs typeface="Arial"/>
              </a:rPr>
              <a:t>E= </a:t>
            </a:r>
            <a:r>
              <a:rPr spc="-4" dirty="0" err="1">
                <a:solidFill>
                  <a:srgbClr val="000065"/>
                </a:solidFill>
                <a:latin typeface="Cambria Math" panose="02040503050406030204" pitchFamily="18" charset="0"/>
                <a:ea typeface="Cambria Math" panose="02040503050406030204" pitchFamily="18" charset="0"/>
                <a:cs typeface="Arial"/>
              </a:rPr>
              <a:t>tg</a:t>
            </a:r>
            <a:r>
              <a:rPr spc="-70" dirty="0">
                <a:solidFill>
                  <a:srgbClr val="000065"/>
                </a:solidFill>
                <a:latin typeface="Cambria Math" panose="02040503050406030204" pitchFamily="18" charset="0"/>
                <a:ea typeface="Cambria Math" panose="02040503050406030204" pitchFamily="18" charset="0"/>
                <a:cs typeface="Arial"/>
              </a:rPr>
              <a:t> </a:t>
            </a:r>
            <a:r>
              <a:rPr dirty="0">
                <a:solidFill>
                  <a:srgbClr val="000065"/>
                </a:solidFill>
                <a:latin typeface="Symbol"/>
                <a:cs typeface="Symbol"/>
              </a:rPr>
              <a:t></a:t>
            </a:r>
            <a:r>
              <a:rPr lang="pt-BR" dirty="0">
                <a:solidFill>
                  <a:srgbClr val="000065"/>
                </a:solidFill>
                <a:latin typeface="Symbol"/>
                <a:cs typeface="Symbol"/>
              </a:rPr>
              <a:t> </a:t>
            </a:r>
            <a:r>
              <a:rPr lang="pt-BR" i="1" spc="-4" dirty="0">
                <a:solidFill>
                  <a:srgbClr val="000065"/>
                </a:solidFill>
                <a:latin typeface="Cambria Math" panose="02040503050406030204" pitchFamily="18" charset="0"/>
                <a:ea typeface="Cambria Math" panose="02040503050406030204" pitchFamily="18" charset="0"/>
                <a:cs typeface="Arial"/>
              </a:rPr>
              <a:t>igual </a:t>
            </a:r>
            <a:r>
              <a:rPr lang="pt-BR" i="1" dirty="0">
                <a:solidFill>
                  <a:srgbClr val="000065"/>
                </a:solidFill>
                <a:latin typeface="Cambria Math" panose="02040503050406030204" pitchFamily="18" charset="0"/>
                <a:ea typeface="Cambria Math" panose="02040503050406030204" pitchFamily="18" charset="0"/>
                <a:cs typeface="Arial"/>
              </a:rPr>
              <a:t>em todos no </a:t>
            </a:r>
            <a:r>
              <a:rPr lang="pt-BR" i="1" spc="-4" dirty="0">
                <a:solidFill>
                  <a:srgbClr val="000065"/>
                </a:solidFill>
                <a:latin typeface="Cambria Math" panose="02040503050406030204" pitchFamily="18" charset="0"/>
                <a:ea typeface="Cambria Math" panose="02040503050406030204" pitchFamily="18" charset="0"/>
                <a:cs typeface="Arial"/>
              </a:rPr>
              <a:t>trecho</a:t>
            </a:r>
            <a:r>
              <a:rPr lang="pt-BR" i="1" spc="-88" dirty="0">
                <a:solidFill>
                  <a:srgbClr val="000065"/>
                </a:solidFill>
                <a:latin typeface="Cambria Math" panose="02040503050406030204" pitchFamily="18" charset="0"/>
                <a:ea typeface="Cambria Math" panose="02040503050406030204" pitchFamily="18" charset="0"/>
                <a:cs typeface="Arial"/>
              </a:rPr>
              <a:t> </a:t>
            </a:r>
            <a:r>
              <a:rPr lang="pt-BR" i="1" spc="-4" dirty="0">
                <a:solidFill>
                  <a:srgbClr val="000065"/>
                </a:solidFill>
                <a:latin typeface="Cambria Math" panose="02040503050406030204" pitchFamily="18" charset="0"/>
                <a:ea typeface="Cambria Math" panose="02040503050406030204" pitchFamily="18" charset="0"/>
                <a:cs typeface="Arial"/>
              </a:rPr>
              <a:t>linear</a:t>
            </a:r>
            <a:endParaRPr lang="pt-BR" dirty="0">
              <a:latin typeface="Cambria Math" panose="02040503050406030204" pitchFamily="18" charset="0"/>
              <a:ea typeface="Cambria Math" panose="02040503050406030204" pitchFamily="18" charset="0"/>
              <a:cs typeface="Arial"/>
            </a:endParaRPr>
          </a:p>
          <a:p>
            <a:pPr marL="11135" eaLnBrk="1" fontAlgn="auto" hangingPunct="1">
              <a:spcBef>
                <a:spcPts val="92"/>
              </a:spcBef>
              <a:spcAft>
                <a:spcPts val="0"/>
              </a:spcAft>
              <a:defRPr/>
            </a:pPr>
            <a:endParaRPr dirty="0">
              <a:latin typeface="Symbol"/>
              <a:cs typeface="Symbol"/>
            </a:endParaRPr>
          </a:p>
        </p:txBody>
      </p:sp>
      <p:sp>
        <p:nvSpPr>
          <p:cNvPr id="25610" name="object 14">
            <a:extLst>
              <a:ext uri="{FF2B5EF4-FFF2-40B4-BE49-F238E27FC236}">
                <a16:creationId xmlns:a16="http://schemas.microsoft.com/office/drawing/2014/main" id="{74D36087-3866-48AA-B0B8-53AC073F30B9}"/>
              </a:ext>
            </a:extLst>
          </p:cNvPr>
          <p:cNvSpPr>
            <a:spLocks/>
          </p:cNvSpPr>
          <p:nvPr/>
        </p:nvSpPr>
        <p:spPr bwMode="auto">
          <a:xfrm>
            <a:off x="4447753" y="4422252"/>
            <a:ext cx="517525" cy="127000"/>
          </a:xfrm>
          <a:custGeom>
            <a:avLst/>
            <a:gdLst>
              <a:gd name="T0" fmla="*/ 29166 w 605154"/>
              <a:gd name="T1" fmla="*/ 56016 h 139064"/>
              <a:gd name="T2" fmla="*/ 26827 w 605154"/>
              <a:gd name="T3" fmla="*/ 37134 h 139064"/>
              <a:gd name="T4" fmla="*/ 0 w 605154"/>
              <a:gd name="T5" fmla="*/ 67195 h 139064"/>
              <a:gd name="T6" fmla="*/ 22655 w 605154"/>
              <a:gd name="T7" fmla="*/ 76527 h 139064"/>
              <a:gd name="T8" fmla="*/ 22655 w 605154"/>
              <a:gd name="T9" fmla="*/ 58353 h 139064"/>
              <a:gd name="T10" fmla="*/ 23847 w 605154"/>
              <a:gd name="T11" fmla="*/ 57469 h 139064"/>
              <a:gd name="T12" fmla="*/ 29166 w 605154"/>
              <a:gd name="T13" fmla="*/ 56016 h 139064"/>
              <a:gd name="T14" fmla="*/ 29841 w 605154"/>
              <a:gd name="T15" fmla="*/ 61458 h 139064"/>
              <a:gd name="T16" fmla="*/ 29166 w 605154"/>
              <a:gd name="T17" fmla="*/ 56016 h 139064"/>
              <a:gd name="T18" fmla="*/ 23847 w 605154"/>
              <a:gd name="T19" fmla="*/ 57469 h 139064"/>
              <a:gd name="T20" fmla="*/ 22655 w 605154"/>
              <a:gd name="T21" fmla="*/ 58353 h 139064"/>
              <a:gd name="T22" fmla="*/ 22655 w 605154"/>
              <a:gd name="T23" fmla="*/ 61006 h 139064"/>
              <a:gd name="T24" fmla="*/ 23251 w 605154"/>
              <a:gd name="T25" fmla="*/ 62773 h 139064"/>
              <a:gd name="T26" fmla="*/ 25039 w 605154"/>
              <a:gd name="T27" fmla="*/ 62773 h 139064"/>
              <a:gd name="T28" fmla="*/ 29841 w 605154"/>
              <a:gd name="T29" fmla="*/ 61458 h 139064"/>
              <a:gd name="T30" fmla="*/ 32194 w 605154"/>
              <a:gd name="T31" fmla="*/ 80456 h 139064"/>
              <a:gd name="T32" fmla="*/ 29841 w 605154"/>
              <a:gd name="T33" fmla="*/ 61458 h 139064"/>
              <a:gd name="T34" fmla="*/ 25039 w 605154"/>
              <a:gd name="T35" fmla="*/ 62773 h 139064"/>
              <a:gd name="T36" fmla="*/ 23251 w 605154"/>
              <a:gd name="T37" fmla="*/ 62773 h 139064"/>
              <a:gd name="T38" fmla="*/ 22655 w 605154"/>
              <a:gd name="T39" fmla="*/ 61006 h 139064"/>
              <a:gd name="T40" fmla="*/ 22655 w 605154"/>
              <a:gd name="T41" fmla="*/ 76527 h 139064"/>
              <a:gd name="T42" fmla="*/ 32194 w 605154"/>
              <a:gd name="T43" fmla="*/ 80456 h 139064"/>
              <a:gd name="T44" fmla="*/ 236683 w 605154"/>
              <a:gd name="T45" fmla="*/ 1768 h 139064"/>
              <a:gd name="T46" fmla="*/ 236087 w 605154"/>
              <a:gd name="T47" fmla="*/ 0 h 139064"/>
              <a:gd name="T48" fmla="*/ 234299 w 605154"/>
              <a:gd name="T49" fmla="*/ 0 h 139064"/>
              <a:gd name="T50" fmla="*/ 29166 w 605154"/>
              <a:gd name="T51" fmla="*/ 56016 h 139064"/>
              <a:gd name="T52" fmla="*/ 29841 w 605154"/>
              <a:gd name="T53" fmla="*/ 61458 h 139064"/>
              <a:gd name="T54" fmla="*/ 234895 w 605154"/>
              <a:gd name="T55" fmla="*/ 5305 h 139064"/>
              <a:gd name="T56" fmla="*/ 236087 w 605154"/>
              <a:gd name="T57" fmla="*/ 4420 h 139064"/>
              <a:gd name="T58" fmla="*/ 236683 w 605154"/>
              <a:gd name="T59" fmla="*/ 1768 h 13906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0" t="0" r="r" b="b"/>
            <a:pathLst>
              <a:path w="605154" h="139064">
                <a:moveTo>
                  <a:pt x="74558" y="96556"/>
                </a:moveTo>
                <a:lnTo>
                  <a:pt x="68580" y="64008"/>
                </a:lnTo>
                <a:lnTo>
                  <a:pt x="0" y="115824"/>
                </a:lnTo>
                <a:lnTo>
                  <a:pt x="57912" y="131910"/>
                </a:lnTo>
                <a:lnTo>
                  <a:pt x="57912" y="100584"/>
                </a:lnTo>
                <a:lnTo>
                  <a:pt x="60960" y="99060"/>
                </a:lnTo>
                <a:lnTo>
                  <a:pt x="74558" y="96556"/>
                </a:lnTo>
                <a:close/>
              </a:path>
              <a:path w="605154" h="139064">
                <a:moveTo>
                  <a:pt x="76281" y="105937"/>
                </a:moveTo>
                <a:lnTo>
                  <a:pt x="74558" y="96556"/>
                </a:lnTo>
                <a:lnTo>
                  <a:pt x="60960" y="99060"/>
                </a:lnTo>
                <a:lnTo>
                  <a:pt x="57912" y="100584"/>
                </a:lnTo>
                <a:lnTo>
                  <a:pt x="57912" y="105156"/>
                </a:lnTo>
                <a:lnTo>
                  <a:pt x="59436" y="108204"/>
                </a:lnTo>
                <a:lnTo>
                  <a:pt x="64008" y="108204"/>
                </a:lnTo>
                <a:lnTo>
                  <a:pt x="76281" y="105937"/>
                </a:lnTo>
                <a:close/>
              </a:path>
              <a:path w="605154" h="139064">
                <a:moveTo>
                  <a:pt x="82296" y="138684"/>
                </a:moveTo>
                <a:lnTo>
                  <a:pt x="76281" y="105937"/>
                </a:lnTo>
                <a:lnTo>
                  <a:pt x="64008" y="108204"/>
                </a:lnTo>
                <a:lnTo>
                  <a:pt x="59436" y="108204"/>
                </a:lnTo>
                <a:lnTo>
                  <a:pt x="57912" y="105156"/>
                </a:lnTo>
                <a:lnTo>
                  <a:pt x="57912" y="131910"/>
                </a:lnTo>
                <a:lnTo>
                  <a:pt x="82296" y="138684"/>
                </a:lnTo>
                <a:close/>
              </a:path>
              <a:path w="605154" h="139064">
                <a:moveTo>
                  <a:pt x="605028" y="3048"/>
                </a:moveTo>
                <a:lnTo>
                  <a:pt x="603504" y="0"/>
                </a:lnTo>
                <a:lnTo>
                  <a:pt x="598932" y="0"/>
                </a:lnTo>
                <a:lnTo>
                  <a:pt x="74558" y="96556"/>
                </a:lnTo>
                <a:lnTo>
                  <a:pt x="76281" y="105937"/>
                </a:lnTo>
                <a:lnTo>
                  <a:pt x="600456" y="9144"/>
                </a:lnTo>
                <a:lnTo>
                  <a:pt x="603504" y="7620"/>
                </a:lnTo>
                <a:lnTo>
                  <a:pt x="605028" y="3048"/>
                </a:lnTo>
                <a:close/>
              </a:path>
            </a:pathLst>
          </a:custGeom>
          <a:solidFill>
            <a:srgbClr val="000065"/>
          </a:solidFill>
          <a:ln>
            <a:noFill/>
          </a:ln>
          <a:extLst>
            <a:ext uri="{91240B29-F687-4F45-9708-019B960494DF}">
              <a14:hiddenLine xmlns:a14="http://schemas.microsoft.com/office/drawing/2010/main" w="9525">
                <a:solidFill>
                  <a:srgbClr val="000000"/>
                </a:solidFill>
                <a:round/>
                <a:headEnd/>
                <a:tailEnd/>
              </a14:hiddenLine>
            </a:ext>
          </a:extLst>
        </p:spPr>
        <p:txBody>
          <a:bodyPr lIns="0" tIns="0" rIns="0" bIns="0"/>
          <a:lstStyle/>
          <a:p>
            <a:endParaRPr lang="pt-BR"/>
          </a:p>
        </p:txBody>
      </p:sp>
      <p:sp>
        <p:nvSpPr>
          <p:cNvPr id="25602" name="object 6">
            <a:extLst>
              <a:ext uri="{FF2B5EF4-FFF2-40B4-BE49-F238E27FC236}">
                <a16:creationId xmlns:a16="http://schemas.microsoft.com/office/drawing/2014/main" id="{A8705081-FA3A-49D3-8B06-EA3CFCC16BA6}"/>
              </a:ext>
            </a:extLst>
          </p:cNvPr>
          <p:cNvSpPr txBox="1">
            <a:spLocks noChangeArrowheads="1"/>
          </p:cNvSpPr>
          <p:nvPr/>
        </p:nvSpPr>
        <p:spPr bwMode="auto">
          <a:xfrm>
            <a:off x="349316" y="5139105"/>
            <a:ext cx="3634975" cy="5159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lIns="0" tIns="10579" rIns="0" bIns="0">
            <a:spAutoFit/>
          </a:bodyPr>
          <a:lstStyle>
            <a:lvl1pPr marL="11113">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eaLnBrk="1" hangingPunct="1">
              <a:lnSpc>
                <a:spcPct val="100000"/>
              </a:lnSpc>
              <a:spcBef>
                <a:spcPts val="88"/>
              </a:spcBef>
              <a:buFontTx/>
              <a:buNone/>
            </a:pPr>
            <a:r>
              <a:rPr lang="pt-BR" altLang="pt-BR" sz="1600" dirty="0">
                <a:latin typeface="Cambria Math" panose="02040503050406030204" pitchFamily="18" charset="0"/>
                <a:ea typeface="Cambria Math" panose="02040503050406030204" pitchFamily="18" charset="0"/>
                <a:cs typeface="Arial" panose="020B0604020202020204" pitchFamily="34" charset="0"/>
              </a:rPr>
              <a:t>Maior tensão de escoamento e ruptura  </a:t>
            </a:r>
          </a:p>
          <a:p>
            <a:pPr eaLnBrk="1" hangingPunct="1">
              <a:lnSpc>
                <a:spcPct val="100000"/>
              </a:lnSpc>
              <a:spcBef>
                <a:spcPts val="88"/>
              </a:spcBef>
              <a:buFontTx/>
              <a:buNone/>
            </a:pPr>
            <a:r>
              <a:rPr lang="pt-BR" altLang="pt-BR" sz="1600" dirty="0">
                <a:latin typeface="Cambria Math" panose="02040503050406030204" pitchFamily="18" charset="0"/>
                <a:ea typeface="Cambria Math" panose="02040503050406030204" pitchFamily="18" charset="0"/>
                <a:cs typeface="Arial" panose="020B0604020202020204" pitchFamily="34" charset="0"/>
              </a:rPr>
              <a:t>Menor deformação até a ruptura</a:t>
            </a:r>
          </a:p>
        </p:txBody>
      </p:sp>
      <p:sp>
        <p:nvSpPr>
          <p:cNvPr id="5" name="object 10">
            <a:extLst>
              <a:ext uri="{FF2B5EF4-FFF2-40B4-BE49-F238E27FC236}">
                <a16:creationId xmlns:a16="http://schemas.microsoft.com/office/drawing/2014/main" id="{6A8F2E3E-958C-4C08-89C7-6D29B0CB0952}"/>
              </a:ext>
            </a:extLst>
          </p:cNvPr>
          <p:cNvSpPr txBox="1"/>
          <p:nvPr/>
        </p:nvSpPr>
        <p:spPr>
          <a:xfrm>
            <a:off x="880586" y="4407793"/>
            <a:ext cx="2214562" cy="256904"/>
          </a:xfrm>
          <a:prstGeom prst="rect">
            <a:avLst/>
          </a:prstGeom>
        </p:spPr>
        <p:txBody>
          <a:bodyPr lIns="0" tIns="10579" rIns="0" bIns="0">
            <a:spAutoFit/>
          </a:bodyPr>
          <a:lstStyle/>
          <a:p>
            <a:pPr marL="11135" eaLnBrk="1" fontAlgn="auto" hangingPunct="1">
              <a:spcBef>
                <a:spcPts val="83"/>
              </a:spcBef>
              <a:spcAft>
                <a:spcPts val="0"/>
              </a:spcAft>
              <a:defRPr/>
            </a:pPr>
            <a:r>
              <a:rPr sz="1600" spc="-4" dirty="0">
                <a:latin typeface="Cambria Math" panose="02040503050406030204" pitchFamily="18" charset="0"/>
                <a:ea typeface="Cambria Math" panose="02040503050406030204" pitchFamily="18" charset="0"/>
                <a:cs typeface="Arial"/>
              </a:rPr>
              <a:t>Maior % de</a:t>
            </a:r>
            <a:r>
              <a:rPr sz="1600" spc="-35" dirty="0">
                <a:latin typeface="Cambria Math" panose="02040503050406030204" pitchFamily="18" charset="0"/>
                <a:ea typeface="Cambria Math" panose="02040503050406030204" pitchFamily="18" charset="0"/>
                <a:cs typeface="Arial"/>
              </a:rPr>
              <a:t> </a:t>
            </a:r>
            <a:r>
              <a:rPr sz="1600" spc="-4" dirty="0">
                <a:latin typeface="Cambria Math" panose="02040503050406030204" pitchFamily="18" charset="0"/>
                <a:ea typeface="Cambria Math" panose="02040503050406030204" pitchFamily="18" charset="0"/>
                <a:cs typeface="Arial"/>
              </a:rPr>
              <a:t>Carbono</a:t>
            </a:r>
            <a:endParaRPr sz="1600" dirty="0">
              <a:latin typeface="Cambria Math" panose="02040503050406030204" pitchFamily="18" charset="0"/>
              <a:ea typeface="Cambria Math" panose="02040503050406030204" pitchFamily="18" charset="0"/>
              <a:cs typeface="Arial"/>
            </a:endParaRPr>
          </a:p>
        </p:txBody>
      </p:sp>
      <p:sp>
        <p:nvSpPr>
          <p:cNvPr id="6" name="object 8">
            <a:extLst>
              <a:ext uri="{FF2B5EF4-FFF2-40B4-BE49-F238E27FC236}">
                <a16:creationId xmlns:a16="http://schemas.microsoft.com/office/drawing/2014/main" id="{9D132686-3FFD-27C3-F39D-4438CB1D4599}"/>
              </a:ext>
            </a:extLst>
          </p:cNvPr>
          <p:cNvSpPr txBox="1"/>
          <p:nvPr/>
        </p:nvSpPr>
        <p:spPr>
          <a:xfrm>
            <a:off x="4160563" y="1024301"/>
            <a:ext cx="3684587" cy="458787"/>
          </a:xfrm>
          <a:prstGeom prst="rect">
            <a:avLst/>
          </a:prstGeom>
        </p:spPr>
        <p:txBody>
          <a:bodyPr wrap="square" lIns="0" tIns="149214" rIns="0" bIns="0">
            <a:spAutoFit/>
          </a:bodyPr>
          <a:lstStyle/>
          <a:p>
            <a:pPr marL="11135" eaLnBrk="1" fontAlgn="auto" hangingPunct="1">
              <a:spcBef>
                <a:spcPts val="1162"/>
              </a:spcBef>
              <a:spcAft>
                <a:spcPts val="0"/>
              </a:spcAft>
              <a:defRPr/>
            </a:pPr>
            <a:r>
              <a:rPr sz="2000" b="1" spc="-4" dirty="0" err="1">
                <a:uFill>
                  <a:solidFill>
                    <a:srgbClr val="000000"/>
                  </a:solidFill>
                </a:uFill>
                <a:latin typeface="Cambria Math" panose="02040503050406030204" pitchFamily="18" charset="0"/>
                <a:ea typeface="Cambria Math" panose="02040503050406030204" pitchFamily="18" charset="0"/>
                <a:cs typeface="Arial"/>
              </a:rPr>
              <a:t>Efeitos</a:t>
            </a:r>
            <a:r>
              <a:rPr sz="2000" b="1" spc="-4" dirty="0">
                <a:uFill>
                  <a:solidFill>
                    <a:srgbClr val="000000"/>
                  </a:solidFill>
                </a:uFill>
                <a:latin typeface="Cambria Math" panose="02040503050406030204" pitchFamily="18" charset="0"/>
                <a:ea typeface="Cambria Math" panose="02040503050406030204" pitchFamily="18" charset="0"/>
                <a:cs typeface="Arial"/>
              </a:rPr>
              <a:t> físicos do % de Carbono:</a:t>
            </a:r>
            <a:endParaRPr sz="2000" dirty="0">
              <a:latin typeface="Cambria Math" panose="02040503050406030204" pitchFamily="18" charset="0"/>
              <a:ea typeface="Cambria Math" panose="02040503050406030204" pitchFamily="18" charset="0"/>
              <a:cs typeface="Arial"/>
            </a:endParaRPr>
          </a:p>
        </p:txBody>
      </p:sp>
      <p:sp>
        <p:nvSpPr>
          <p:cNvPr id="7" name="Seta: para Baixo 6">
            <a:extLst>
              <a:ext uri="{FF2B5EF4-FFF2-40B4-BE49-F238E27FC236}">
                <a16:creationId xmlns:a16="http://schemas.microsoft.com/office/drawing/2014/main" id="{8FC2F26D-7CAA-C298-E573-469348C4748B}"/>
              </a:ext>
            </a:extLst>
          </p:cNvPr>
          <p:cNvSpPr/>
          <p:nvPr/>
        </p:nvSpPr>
        <p:spPr>
          <a:xfrm>
            <a:off x="1547664" y="4797152"/>
            <a:ext cx="232509" cy="341953"/>
          </a:xfrm>
          <a:prstGeom prst="downArrow">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pt-BR"/>
          </a:p>
        </p:txBody>
      </p:sp>
    </p:spTree>
    <p:extLst>
      <p:ext uri="{BB962C8B-B14F-4D97-AF65-F5344CB8AC3E}">
        <p14:creationId xmlns:p14="http://schemas.microsoft.com/office/powerpoint/2010/main" val="156334477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3" name="Group 22">
            <a:extLst>
              <a:ext uri="{FF2B5EF4-FFF2-40B4-BE49-F238E27FC236}">
                <a16:creationId xmlns:a16="http://schemas.microsoft.com/office/drawing/2014/main" id="{53CA3DAA-08BB-476F-9793-941CFAEA5E6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5600700" cy="6858000"/>
            <a:chOff x="7467600" y="0"/>
            <a:chExt cx="4724400" cy="6858000"/>
          </a:xfrm>
        </p:grpSpPr>
        <p:sp>
          <p:nvSpPr>
            <p:cNvPr id="24" name="Rectangle 23">
              <a:extLst>
                <a:ext uri="{FF2B5EF4-FFF2-40B4-BE49-F238E27FC236}">
                  <a16:creationId xmlns:a16="http://schemas.microsoft.com/office/drawing/2014/main" id="{C1EF744A-E0CA-4659-9909-4B77BF70D3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A09C8437-171E-4687-AA5E-A46A56AEE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7" name="Freeform: Shape 26">
            <a:extLst>
              <a:ext uri="{FF2B5EF4-FFF2-40B4-BE49-F238E27FC236}">
                <a16:creationId xmlns:a16="http://schemas.microsoft.com/office/drawing/2014/main" id="{4FEFA667-DE58-4745-9E9D-C6E61CB06A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5527275"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9" name="Rectangle 28">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90600"/>
            <a:ext cx="84582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ítulo 1">
            <a:extLst>
              <a:ext uri="{FF2B5EF4-FFF2-40B4-BE49-F238E27FC236}">
                <a16:creationId xmlns:a16="http://schemas.microsoft.com/office/drawing/2014/main" id="{E11A8DA3-FB6B-D417-C18C-2D6E6D68C39A}"/>
              </a:ext>
            </a:extLst>
          </p:cNvPr>
          <p:cNvSpPr>
            <a:spLocks noGrp="1"/>
          </p:cNvSpPr>
          <p:nvPr>
            <p:ph type="title"/>
          </p:nvPr>
        </p:nvSpPr>
        <p:spPr>
          <a:xfrm>
            <a:off x="467544" y="1196144"/>
            <a:ext cx="2857500" cy="648680"/>
          </a:xfrm>
        </p:spPr>
        <p:txBody>
          <a:bodyPr anchor="t">
            <a:normAutofit/>
          </a:bodyPr>
          <a:lstStyle/>
          <a:p>
            <a:r>
              <a:rPr lang="pt-BR" sz="3500" dirty="0"/>
              <a:t>Aços</a:t>
            </a:r>
          </a:p>
        </p:txBody>
      </p:sp>
      <mc:AlternateContent xmlns:mc="http://schemas.openxmlformats.org/markup-compatibility/2006" xmlns:a14="http://schemas.microsoft.com/office/drawing/2010/main">
        <mc:Choice Requires="a14">
          <p:sp>
            <p:nvSpPr>
              <p:cNvPr id="4" name="CaixaDeTexto 3">
                <a:extLst>
                  <a:ext uri="{FF2B5EF4-FFF2-40B4-BE49-F238E27FC236}">
                    <a16:creationId xmlns:a16="http://schemas.microsoft.com/office/drawing/2014/main" id="{2FDB8F25-4652-1810-BAEB-0DA5679E10FA}"/>
                  </a:ext>
                </a:extLst>
              </p:cNvPr>
              <p:cNvSpPr txBox="1"/>
              <p:nvPr/>
            </p:nvSpPr>
            <p:spPr>
              <a:xfrm>
                <a:off x="467544" y="1924625"/>
                <a:ext cx="2022157" cy="276999"/>
              </a:xfrm>
              <a:prstGeom prst="rect">
                <a:avLst/>
              </a:prstGeom>
              <a:solidFill>
                <a:srgbClr val="0070C0"/>
              </a:solid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pt-BR" b="0" i="1" smtClean="0">
                          <a:solidFill>
                            <a:schemeClr val="bg1"/>
                          </a:solidFill>
                          <a:latin typeface="Cambria Math" panose="02040503050406030204" pitchFamily="18" charset="0"/>
                        </a:rPr>
                        <m:t>𝐴</m:t>
                      </m:r>
                      <m:r>
                        <a:rPr lang="pt-BR" b="0" i="1" smtClean="0">
                          <a:solidFill>
                            <a:schemeClr val="bg1"/>
                          </a:solidFill>
                          <a:latin typeface="Cambria Math" panose="02040503050406030204" pitchFamily="18" charset="0"/>
                        </a:rPr>
                        <m:t>ç</m:t>
                      </m:r>
                      <m:r>
                        <a:rPr lang="pt-BR" b="0" i="1" smtClean="0">
                          <a:solidFill>
                            <a:schemeClr val="bg1"/>
                          </a:solidFill>
                          <a:latin typeface="Cambria Math" panose="02040503050406030204" pitchFamily="18" charset="0"/>
                        </a:rPr>
                        <m:t>𝑜</m:t>
                      </m:r>
                      <m:r>
                        <a:rPr lang="pt-BR" b="0" i="1" smtClean="0">
                          <a:solidFill>
                            <a:schemeClr val="bg1"/>
                          </a:solidFill>
                          <a:latin typeface="Cambria Math" panose="02040503050406030204" pitchFamily="18" charset="0"/>
                        </a:rPr>
                        <m:t> </m:t>
                      </m:r>
                      <m:r>
                        <a:rPr lang="pt-BR" b="0" i="1" smtClean="0">
                          <a:solidFill>
                            <a:schemeClr val="bg1"/>
                          </a:solidFill>
                          <a:latin typeface="Cambria Math" panose="02040503050406030204" pitchFamily="18" charset="0"/>
                        </a:rPr>
                        <m:t>𝐵𝑎𝑖𝑥𝑜</m:t>
                      </m:r>
                      <m:r>
                        <a:rPr lang="pt-BR" b="0" i="1" smtClean="0">
                          <a:solidFill>
                            <a:schemeClr val="bg1"/>
                          </a:solidFill>
                          <a:latin typeface="Cambria Math" panose="02040503050406030204" pitchFamily="18" charset="0"/>
                        </a:rPr>
                        <m:t> </m:t>
                      </m:r>
                      <m:r>
                        <a:rPr lang="pt-BR" b="0" i="1" smtClean="0">
                          <a:solidFill>
                            <a:schemeClr val="bg1"/>
                          </a:solidFill>
                          <a:latin typeface="Cambria Math" panose="02040503050406030204" pitchFamily="18" charset="0"/>
                        </a:rPr>
                        <m:t>𝐶𝑎𝑟𝑏𝑜𝑛𝑜</m:t>
                      </m:r>
                    </m:oMath>
                  </m:oMathPara>
                </a14:m>
                <a:endParaRPr lang="pt-BR" dirty="0">
                  <a:solidFill>
                    <a:schemeClr val="bg1"/>
                  </a:solidFill>
                </a:endParaRPr>
              </a:p>
            </p:txBody>
          </p:sp>
        </mc:Choice>
        <mc:Fallback xmlns="">
          <p:sp>
            <p:nvSpPr>
              <p:cNvPr id="4" name="CaixaDeTexto 3">
                <a:extLst>
                  <a:ext uri="{FF2B5EF4-FFF2-40B4-BE49-F238E27FC236}">
                    <a16:creationId xmlns:a16="http://schemas.microsoft.com/office/drawing/2014/main" id="{2FDB8F25-4652-1810-BAEB-0DA5679E10FA}"/>
                  </a:ext>
                </a:extLst>
              </p:cNvPr>
              <p:cNvSpPr txBox="1">
                <a:spLocks noRot="1" noChangeAspect="1" noMove="1" noResize="1" noEditPoints="1" noAdjustHandles="1" noChangeArrowheads="1" noChangeShapeType="1" noTextEdit="1"/>
              </p:cNvSpPr>
              <p:nvPr/>
            </p:nvSpPr>
            <p:spPr>
              <a:xfrm>
                <a:off x="467544" y="1924625"/>
                <a:ext cx="2022157" cy="276999"/>
              </a:xfrm>
              <a:prstGeom prst="rect">
                <a:avLst/>
              </a:prstGeom>
              <a:blipFill>
                <a:blip r:embed="rId2"/>
                <a:stretch>
                  <a:fillRect l="-3625" r="-2719" b="-33333"/>
                </a:stretch>
              </a:blipFill>
            </p:spPr>
            <p:txBody>
              <a:bodyPr/>
              <a:lstStyle/>
              <a:p>
                <a:r>
                  <a:rPr lang="pt-BR">
                    <a:noFill/>
                  </a:rPr>
                  <a:t> </a:t>
                </a:r>
              </a:p>
            </p:txBody>
          </p:sp>
        </mc:Fallback>
      </mc:AlternateContent>
      <mc:AlternateContent xmlns:mc="http://schemas.openxmlformats.org/markup-compatibility/2006" xmlns:a14="http://schemas.microsoft.com/office/drawing/2010/main">
        <mc:Choice Requires="a14">
          <p:sp>
            <p:nvSpPr>
              <p:cNvPr id="5" name="CaixaDeTexto 4">
                <a:extLst>
                  <a:ext uri="{FF2B5EF4-FFF2-40B4-BE49-F238E27FC236}">
                    <a16:creationId xmlns:a16="http://schemas.microsoft.com/office/drawing/2014/main" id="{89C3A446-4F68-5D0C-DFE2-D83D852F4AC4}"/>
                  </a:ext>
                </a:extLst>
              </p:cNvPr>
              <p:cNvSpPr txBox="1"/>
              <p:nvPr/>
            </p:nvSpPr>
            <p:spPr>
              <a:xfrm>
                <a:off x="3299974" y="1924624"/>
                <a:ext cx="2060629" cy="276999"/>
              </a:xfrm>
              <a:prstGeom prst="rect">
                <a:avLst/>
              </a:prstGeom>
              <a:solidFill>
                <a:srgbClr val="0070C0"/>
              </a:solid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pt-BR" b="0" i="1" smtClean="0">
                          <a:solidFill>
                            <a:schemeClr val="bg1"/>
                          </a:solidFill>
                          <a:latin typeface="Cambria Math" panose="02040503050406030204" pitchFamily="18" charset="0"/>
                        </a:rPr>
                        <m:t>𝐴</m:t>
                      </m:r>
                      <m:r>
                        <a:rPr lang="pt-BR" b="0" i="1" smtClean="0">
                          <a:solidFill>
                            <a:schemeClr val="bg1"/>
                          </a:solidFill>
                          <a:latin typeface="Cambria Math" panose="02040503050406030204" pitchFamily="18" charset="0"/>
                        </a:rPr>
                        <m:t>ç</m:t>
                      </m:r>
                      <m:r>
                        <a:rPr lang="pt-BR" b="0" i="1" smtClean="0">
                          <a:solidFill>
                            <a:schemeClr val="bg1"/>
                          </a:solidFill>
                          <a:latin typeface="Cambria Math" panose="02040503050406030204" pitchFamily="18" charset="0"/>
                        </a:rPr>
                        <m:t>𝑜</m:t>
                      </m:r>
                      <m:r>
                        <a:rPr lang="pt-BR" b="0" i="1" smtClean="0">
                          <a:solidFill>
                            <a:schemeClr val="bg1"/>
                          </a:solidFill>
                          <a:latin typeface="Cambria Math" panose="02040503050406030204" pitchFamily="18" charset="0"/>
                        </a:rPr>
                        <m:t> </m:t>
                      </m:r>
                      <m:r>
                        <a:rPr lang="pt-BR" b="0" i="1" smtClean="0">
                          <a:solidFill>
                            <a:schemeClr val="bg1"/>
                          </a:solidFill>
                          <a:latin typeface="Cambria Math" panose="02040503050406030204" pitchFamily="18" charset="0"/>
                        </a:rPr>
                        <m:t>𝑀</m:t>
                      </m:r>
                      <m:r>
                        <a:rPr lang="pt-BR" b="0" i="1" smtClean="0">
                          <a:solidFill>
                            <a:schemeClr val="bg1"/>
                          </a:solidFill>
                          <a:latin typeface="Cambria Math" panose="02040503050406030204" pitchFamily="18" charset="0"/>
                        </a:rPr>
                        <m:t>é</m:t>
                      </m:r>
                      <m:r>
                        <a:rPr lang="pt-BR" b="0" i="1" smtClean="0">
                          <a:solidFill>
                            <a:schemeClr val="bg1"/>
                          </a:solidFill>
                          <a:latin typeface="Cambria Math" panose="02040503050406030204" pitchFamily="18" charset="0"/>
                        </a:rPr>
                        <m:t>𝑑𝑖𝑜</m:t>
                      </m:r>
                      <m:r>
                        <a:rPr lang="pt-BR" b="0" i="1" smtClean="0">
                          <a:solidFill>
                            <a:schemeClr val="bg1"/>
                          </a:solidFill>
                          <a:latin typeface="Cambria Math" panose="02040503050406030204" pitchFamily="18" charset="0"/>
                        </a:rPr>
                        <m:t> </m:t>
                      </m:r>
                      <m:r>
                        <a:rPr lang="pt-BR" b="0" i="1" smtClean="0">
                          <a:solidFill>
                            <a:schemeClr val="bg1"/>
                          </a:solidFill>
                          <a:latin typeface="Cambria Math" panose="02040503050406030204" pitchFamily="18" charset="0"/>
                        </a:rPr>
                        <m:t>𝐶𝑎𝑟𝑏𝑜𝑛𝑜</m:t>
                      </m:r>
                    </m:oMath>
                  </m:oMathPara>
                </a14:m>
                <a:endParaRPr lang="pt-BR" dirty="0">
                  <a:solidFill>
                    <a:schemeClr val="bg1"/>
                  </a:solidFill>
                </a:endParaRPr>
              </a:p>
            </p:txBody>
          </p:sp>
        </mc:Choice>
        <mc:Fallback xmlns="">
          <p:sp>
            <p:nvSpPr>
              <p:cNvPr id="5" name="CaixaDeTexto 4">
                <a:extLst>
                  <a:ext uri="{FF2B5EF4-FFF2-40B4-BE49-F238E27FC236}">
                    <a16:creationId xmlns:a16="http://schemas.microsoft.com/office/drawing/2014/main" id="{89C3A446-4F68-5D0C-DFE2-D83D852F4AC4}"/>
                  </a:ext>
                </a:extLst>
              </p:cNvPr>
              <p:cNvSpPr txBox="1">
                <a:spLocks noRot="1" noChangeAspect="1" noMove="1" noResize="1" noEditPoints="1" noAdjustHandles="1" noChangeArrowheads="1" noChangeShapeType="1" noTextEdit="1"/>
              </p:cNvSpPr>
              <p:nvPr/>
            </p:nvSpPr>
            <p:spPr>
              <a:xfrm>
                <a:off x="3299974" y="1924624"/>
                <a:ext cx="2060629" cy="276999"/>
              </a:xfrm>
              <a:prstGeom prst="rect">
                <a:avLst/>
              </a:prstGeom>
              <a:blipFill>
                <a:blip r:embed="rId3"/>
                <a:stretch>
                  <a:fillRect l="-3254" t="-2222" r="-2367" b="-33333"/>
                </a:stretch>
              </a:blipFill>
            </p:spPr>
            <p:txBody>
              <a:bodyPr/>
              <a:lstStyle/>
              <a:p>
                <a:r>
                  <a:rPr lang="pt-BR">
                    <a:noFill/>
                  </a:rPr>
                  <a:t> </a:t>
                </a:r>
              </a:p>
            </p:txBody>
          </p:sp>
        </mc:Fallback>
      </mc:AlternateContent>
      <mc:AlternateContent xmlns:mc="http://schemas.openxmlformats.org/markup-compatibility/2006" xmlns:a14="http://schemas.microsoft.com/office/drawing/2010/main">
        <mc:Choice Requires="a14">
          <p:sp>
            <p:nvSpPr>
              <p:cNvPr id="6" name="CaixaDeTexto 5">
                <a:extLst>
                  <a:ext uri="{FF2B5EF4-FFF2-40B4-BE49-F238E27FC236}">
                    <a16:creationId xmlns:a16="http://schemas.microsoft.com/office/drawing/2014/main" id="{29F76342-2625-38B7-1A43-5E20AB521CFF}"/>
                  </a:ext>
                </a:extLst>
              </p:cNvPr>
              <p:cNvSpPr txBox="1"/>
              <p:nvPr/>
            </p:nvSpPr>
            <p:spPr>
              <a:xfrm>
                <a:off x="6072759" y="1924624"/>
                <a:ext cx="2022157" cy="276999"/>
              </a:xfrm>
              <a:prstGeom prst="rect">
                <a:avLst/>
              </a:prstGeom>
              <a:solidFill>
                <a:srgbClr val="0070C0"/>
              </a:solid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pt-BR" b="0" i="1" smtClean="0">
                          <a:solidFill>
                            <a:schemeClr val="bg1"/>
                          </a:solidFill>
                          <a:latin typeface="Cambria Math" panose="02040503050406030204" pitchFamily="18" charset="0"/>
                        </a:rPr>
                        <m:t>𝐴</m:t>
                      </m:r>
                      <m:r>
                        <a:rPr lang="pt-BR" b="0" i="1" smtClean="0">
                          <a:solidFill>
                            <a:schemeClr val="bg1"/>
                          </a:solidFill>
                          <a:latin typeface="Cambria Math" panose="02040503050406030204" pitchFamily="18" charset="0"/>
                        </a:rPr>
                        <m:t>ç</m:t>
                      </m:r>
                      <m:r>
                        <a:rPr lang="pt-BR" b="0" i="1" smtClean="0">
                          <a:solidFill>
                            <a:schemeClr val="bg1"/>
                          </a:solidFill>
                          <a:latin typeface="Cambria Math" panose="02040503050406030204" pitchFamily="18" charset="0"/>
                        </a:rPr>
                        <m:t>𝑜</m:t>
                      </m:r>
                      <m:r>
                        <a:rPr lang="pt-BR" b="0" i="1" smtClean="0">
                          <a:solidFill>
                            <a:schemeClr val="bg1"/>
                          </a:solidFill>
                          <a:latin typeface="Cambria Math" panose="02040503050406030204" pitchFamily="18" charset="0"/>
                        </a:rPr>
                        <m:t> </m:t>
                      </m:r>
                      <m:r>
                        <a:rPr lang="pt-BR" b="0" i="1" smtClean="0">
                          <a:solidFill>
                            <a:schemeClr val="bg1"/>
                          </a:solidFill>
                          <a:latin typeface="Cambria Math" panose="02040503050406030204" pitchFamily="18" charset="0"/>
                        </a:rPr>
                        <m:t>𝐵𝑎𝑖𝑥𝑜</m:t>
                      </m:r>
                      <m:r>
                        <a:rPr lang="pt-BR" b="0" i="1" smtClean="0">
                          <a:solidFill>
                            <a:schemeClr val="bg1"/>
                          </a:solidFill>
                          <a:latin typeface="Cambria Math" panose="02040503050406030204" pitchFamily="18" charset="0"/>
                        </a:rPr>
                        <m:t> </m:t>
                      </m:r>
                      <m:r>
                        <a:rPr lang="pt-BR" b="0" i="1" smtClean="0">
                          <a:solidFill>
                            <a:schemeClr val="bg1"/>
                          </a:solidFill>
                          <a:latin typeface="Cambria Math" panose="02040503050406030204" pitchFamily="18" charset="0"/>
                        </a:rPr>
                        <m:t>𝐶𝑎𝑟𝑏𝑜𝑛𝑜</m:t>
                      </m:r>
                    </m:oMath>
                  </m:oMathPara>
                </a14:m>
                <a:endParaRPr lang="pt-BR" dirty="0">
                  <a:solidFill>
                    <a:schemeClr val="bg1"/>
                  </a:solidFill>
                </a:endParaRPr>
              </a:p>
            </p:txBody>
          </p:sp>
        </mc:Choice>
        <mc:Fallback xmlns="">
          <p:sp>
            <p:nvSpPr>
              <p:cNvPr id="6" name="CaixaDeTexto 5">
                <a:extLst>
                  <a:ext uri="{FF2B5EF4-FFF2-40B4-BE49-F238E27FC236}">
                    <a16:creationId xmlns:a16="http://schemas.microsoft.com/office/drawing/2014/main" id="{29F76342-2625-38B7-1A43-5E20AB521CFF}"/>
                  </a:ext>
                </a:extLst>
              </p:cNvPr>
              <p:cNvSpPr txBox="1">
                <a:spLocks noRot="1" noChangeAspect="1" noMove="1" noResize="1" noEditPoints="1" noAdjustHandles="1" noChangeArrowheads="1" noChangeShapeType="1" noTextEdit="1"/>
              </p:cNvSpPr>
              <p:nvPr/>
            </p:nvSpPr>
            <p:spPr>
              <a:xfrm>
                <a:off x="6072759" y="1924624"/>
                <a:ext cx="2022157" cy="276999"/>
              </a:xfrm>
              <a:prstGeom prst="rect">
                <a:avLst/>
              </a:prstGeom>
              <a:blipFill>
                <a:blip r:embed="rId4"/>
                <a:stretch>
                  <a:fillRect l="-3313" r="-2410" b="-33333"/>
                </a:stretch>
              </a:blipFill>
            </p:spPr>
            <p:txBody>
              <a:bodyPr/>
              <a:lstStyle/>
              <a:p>
                <a:r>
                  <a:rPr lang="pt-BR">
                    <a:noFill/>
                  </a:rPr>
                  <a:t> </a:t>
                </a:r>
              </a:p>
            </p:txBody>
          </p:sp>
        </mc:Fallback>
      </mc:AlternateContent>
      <p:sp>
        <p:nvSpPr>
          <p:cNvPr id="8" name="CaixaDeTexto 7">
            <a:extLst>
              <a:ext uri="{FF2B5EF4-FFF2-40B4-BE49-F238E27FC236}">
                <a16:creationId xmlns:a16="http://schemas.microsoft.com/office/drawing/2014/main" id="{17387E1C-0AC0-2D8D-0095-994F565B7C32}"/>
              </a:ext>
            </a:extLst>
          </p:cNvPr>
          <p:cNvSpPr txBox="1"/>
          <p:nvPr/>
        </p:nvSpPr>
        <p:spPr>
          <a:xfrm>
            <a:off x="628995" y="2207982"/>
            <a:ext cx="1756619" cy="584775"/>
          </a:xfrm>
          <a:prstGeom prst="rect">
            <a:avLst/>
          </a:prstGeom>
          <a:noFill/>
        </p:spPr>
        <p:txBody>
          <a:bodyPr wrap="square">
            <a:spAutoFit/>
          </a:bodyPr>
          <a:lstStyle/>
          <a:p>
            <a:pPr eaLnBrk="1" hangingPunct="1">
              <a:lnSpc>
                <a:spcPct val="100000"/>
              </a:lnSpc>
              <a:spcBef>
                <a:spcPct val="50000"/>
              </a:spcBef>
              <a:buFontTx/>
              <a:buNone/>
            </a:pPr>
            <a:r>
              <a:rPr lang="fr-FR" altLang="pt-BR" sz="1600" dirty="0">
                <a:latin typeface="Cambria Math" panose="02040503050406030204" pitchFamily="18" charset="0"/>
                <a:ea typeface="Cambria Math" panose="02040503050406030204" pitchFamily="18" charset="0"/>
                <a:cs typeface="Arial" panose="020B0604020202020204" pitchFamily="34" charset="0"/>
              </a:rPr>
              <a:t>teor de carbono menor que 0,25%</a:t>
            </a:r>
          </a:p>
        </p:txBody>
      </p:sp>
      <p:sp>
        <p:nvSpPr>
          <p:cNvPr id="9" name="Text Box 3">
            <a:extLst>
              <a:ext uri="{FF2B5EF4-FFF2-40B4-BE49-F238E27FC236}">
                <a16:creationId xmlns:a16="http://schemas.microsoft.com/office/drawing/2014/main" id="{82349972-576A-5BBE-E77F-C927D75B050C}"/>
              </a:ext>
            </a:extLst>
          </p:cNvPr>
          <p:cNvSpPr txBox="1">
            <a:spLocks noChangeArrowheads="1"/>
          </p:cNvSpPr>
          <p:nvPr/>
        </p:nvSpPr>
        <p:spPr bwMode="auto">
          <a:xfrm>
            <a:off x="289242" y="2799116"/>
            <a:ext cx="2879458" cy="1569660"/>
          </a:xfrm>
          <a:prstGeom prst="rect">
            <a:avLst/>
          </a:prstGeom>
          <a:solidFill>
            <a:schemeClr val="bg1">
              <a:alpha val="27058"/>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anose="020B0604020202020204" pitchFamily="34" charset="0"/>
              <a:buChar char="•"/>
              <a:defRPr sz="2400">
                <a:solidFill>
                  <a:schemeClr val="tx1"/>
                </a:solidFill>
                <a:latin typeface="Trebuchet MS" panose="020B0603020202020204" pitchFamily="34" charset="0"/>
              </a:defRPr>
            </a:lvl1pPr>
            <a:lvl2pPr marL="742950" indent="-285750">
              <a:lnSpc>
                <a:spcPct val="90000"/>
              </a:lnSpc>
              <a:spcBef>
                <a:spcPts val="500"/>
              </a:spcBef>
              <a:buFont typeface="Arial" panose="020B0604020202020204" pitchFamily="34" charset="0"/>
              <a:buChar char="•"/>
              <a:defRPr sz="2000">
                <a:solidFill>
                  <a:schemeClr val="tx1"/>
                </a:solidFill>
                <a:latin typeface="Trebuchet MS" panose="020B0603020202020204" pitchFamily="34" charset="0"/>
              </a:defRPr>
            </a:lvl2pPr>
            <a:lvl3pPr marL="1143000" indent="-228600">
              <a:lnSpc>
                <a:spcPct val="90000"/>
              </a:lnSpc>
              <a:spcBef>
                <a:spcPts val="500"/>
              </a:spcBef>
              <a:buFont typeface="Arial" panose="020B0604020202020204" pitchFamily="34" charset="0"/>
              <a:buChar char="•"/>
              <a:defRPr>
                <a:solidFill>
                  <a:schemeClr val="tx1"/>
                </a:solidFill>
                <a:latin typeface="Trebuchet MS" panose="020B0603020202020204" pitchFamily="34" charset="0"/>
              </a:defRPr>
            </a:lvl3pPr>
            <a:lvl4pPr marL="1600200" indent="-228600">
              <a:lnSpc>
                <a:spcPct val="90000"/>
              </a:lnSpc>
              <a:spcBef>
                <a:spcPts val="500"/>
              </a:spcBef>
              <a:buFont typeface="Arial" panose="020B0604020202020204" pitchFamily="34" charset="0"/>
              <a:buChar char="•"/>
              <a:defRPr sz="1600">
                <a:solidFill>
                  <a:schemeClr val="tx1"/>
                </a:solidFill>
                <a:latin typeface="Trebuchet MS" panose="020B0603020202020204" pitchFamily="34" charset="0"/>
              </a:defRPr>
            </a:lvl4pPr>
            <a:lvl5pPr marL="2057400" indent="-228600">
              <a:lnSpc>
                <a:spcPct val="90000"/>
              </a:lnSpc>
              <a:spcBef>
                <a:spcPts val="500"/>
              </a:spcBef>
              <a:buFont typeface="Arial" panose="020B0604020202020204" pitchFamily="34" charset="0"/>
              <a:buChar char="•"/>
              <a:defRPr sz="1600">
                <a:solidFill>
                  <a:schemeClr val="tx1"/>
                </a:solidFill>
                <a:latin typeface="Trebuchet MS" panose="020B0603020202020204" pitchFamily="34" charset="0"/>
              </a:defRPr>
            </a:lvl5pPr>
            <a:lvl6pPr marL="2514600" indent="-228600" defTabSz="457200" fontAlgn="base">
              <a:lnSpc>
                <a:spcPct val="90000"/>
              </a:lnSpc>
              <a:spcBef>
                <a:spcPts val="500"/>
              </a:spcBef>
              <a:spcAft>
                <a:spcPct val="0"/>
              </a:spcAft>
              <a:buFont typeface="Arial" panose="020B0604020202020204" pitchFamily="34" charset="0"/>
              <a:buChar char="•"/>
              <a:defRPr sz="1600">
                <a:solidFill>
                  <a:schemeClr val="tx1"/>
                </a:solidFill>
                <a:latin typeface="Trebuchet MS" panose="020B0603020202020204" pitchFamily="34" charset="0"/>
              </a:defRPr>
            </a:lvl6pPr>
            <a:lvl7pPr marL="2971800" indent="-228600" defTabSz="457200" fontAlgn="base">
              <a:lnSpc>
                <a:spcPct val="90000"/>
              </a:lnSpc>
              <a:spcBef>
                <a:spcPts val="500"/>
              </a:spcBef>
              <a:spcAft>
                <a:spcPct val="0"/>
              </a:spcAft>
              <a:buFont typeface="Arial" panose="020B0604020202020204" pitchFamily="34" charset="0"/>
              <a:buChar char="•"/>
              <a:defRPr sz="1600">
                <a:solidFill>
                  <a:schemeClr val="tx1"/>
                </a:solidFill>
                <a:latin typeface="Trebuchet MS" panose="020B0603020202020204" pitchFamily="34" charset="0"/>
              </a:defRPr>
            </a:lvl7pPr>
            <a:lvl8pPr marL="3429000" indent="-228600" defTabSz="457200" fontAlgn="base">
              <a:lnSpc>
                <a:spcPct val="90000"/>
              </a:lnSpc>
              <a:spcBef>
                <a:spcPts val="500"/>
              </a:spcBef>
              <a:spcAft>
                <a:spcPct val="0"/>
              </a:spcAft>
              <a:buFont typeface="Arial" panose="020B0604020202020204" pitchFamily="34" charset="0"/>
              <a:buChar char="•"/>
              <a:defRPr sz="1600">
                <a:solidFill>
                  <a:schemeClr val="tx1"/>
                </a:solidFill>
                <a:latin typeface="Trebuchet MS" panose="020B0603020202020204" pitchFamily="34" charset="0"/>
              </a:defRPr>
            </a:lvl8pPr>
            <a:lvl9pPr marL="3886200" indent="-228600" defTabSz="457200" fontAlgn="base">
              <a:lnSpc>
                <a:spcPct val="90000"/>
              </a:lnSpc>
              <a:spcBef>
                <a:spcPts val="500"/>
              </a:spcBef>
              <a:spcAft>
                <a:spcPct val="0"/>
              </a:spcAft>
              <a:buFont typeface="Arial" panose="020B0604020202020204" pitchFamily="34" charset="0"/>
              <a:buChar char="•"/>
              <a:defRPr sz="1600">
                <a:solidFill>
                  <a:schemeClr val="tx1"/>
                </a:solidFill>
                <a:latin typeface="Trebuchet MS" panose="020B0603020202020204" pitchFamily="34" charset="0"/>
              </a:defRPr>
            </a:lvl9pPr>
          </a:lstStyle>
          <a:p>
            <a:pPr algn="just" eaLnBrk="1" fontAlgn="auto" hangingPunct="1">
              <a:lnSpc>
                <a:spcPct val="100000"/>
              </a:lnSpc>
              <a:spcBef>
                <a:spcPct val="0"/>
              </a:spcBef>
              <a:spcAft>
                <a:spcPts val="0"/>
              </a:spcAft>
              <a:buFontTx/>
              <a:buNone/>
              <a:defRPr/>
            </a:pPr>
            <a:r>
              <a:rPr lang="pt-BR" altLang="pt-BR" sz="1600" dirty="0">
                <a:latin typeface="Cambria Math" panose="02040503050406030204" pitchFamily="18" charset="0"/>
                <a:ea typeface="Cambria Math" panose="02040503050406030204" pitchFamily="18" charset="0"/>
                <a:cs typeface="Arial" panose="020B0604020202020204" pitchFamily="34" charset="0"/>
              </a:rPr>
              <a:t>Usos:</a:t>
            </a:r>
          </a:p>
          <a:p>
            <a:pPr algn="just" eaLnBrk="1" fontAlgn="auto" hangingPunct="1">
              <a:lnSpc>
                <a:spcPct val="100000"/>
              </a:lnSpc>
              <a:spcBef>
                <a:spcPct val="0"/>
              </a:spcBef>
              <a:spcAft>
                <a:spcPts val="0"/>
              </a:spcAft>
              <a:buFontTx/>
              <a:buChar char="-"/>
              <a:defRPr/>
            </a:pPr>
            <a:r>
              <a:rPr lang="pt-BR" altLang="pt-BR" sz="1600" dirty="0">
                <a:latin typeface="Cambria Math" panose="02040503050406030204" pitchFamily="18" charset="0"/>
                <a:ea typeface="Cambria Math" panose="02040503050406030204" pitchFamily="18" charset="0"/>
                <a:cs typeface="Arial" panose="020B0604020202020204" pitchFamily="34" charset="0"/>
              </a:rPr>
              <a:t> perfis estruturais e placas utilizadas na fabricação de tubos</a:t>
            </a:r>
          </a:p>
          <a:p>
            <a:pPr algn="just" eaLnBrk="1" fontAlgn="auto" hangingPunct="1">
              <a:lnSpc>
                <a:spcPct val="100000"/>
              </a:lnSpc>
              <a:spcBef>
                <a:spcPct val="0"/>
              </a:spcBef>
              <a:spcAft>
                <a:spcPts val="0"/>
              </a:spcAft>
              <a:buFontTx/>
              <a:buChar char="-"/>
              <a:defRPr/>
            </a:pPr>
            <a:r>
              <a:rPr lang="pt-BR" altLang="pt-BR" sz="1600" dirty="0">
                <a:latin typeface="Cambria Math" panose="02040503050406030204" pitchFamily="18" charset="0"/>
                <a:ea typeface="Cambria Math" panose="02040503050406030204" pitchFamily="18" charset="0"/>
                <a:cs typeface="Arial" panose="020B0604020202020204" pitchFamily="34" charset="0"/>
              </a:rPr>
              <a:t> construção civil, pontes</a:t>
            </a:r>
          </a:p>
          <a:p>
            <a:pPr algn="just" eaLnBrk="1" fontAlgn="auto" hangingPunct="1">
              <a:lnSpc>
                <a:spcPct val="100000"/>
              </a:lnSpc>
              <a:spcBef>
                <a:spcPct val="0"/>
              </a:spcBef>
              <a:spcAft>
                <a:spcPts val="0"/>
              </a:spcAft>
              <a:buFontTx/>
              <a:buNone/>
              <a:defRPr/>
            </a:pPr>
            <a:r>
              <a:rPr lang="pt-BR" altLang="pt-BR" sz="1600" dirty="0">
                <a:latin typeface="Cambria Math" panose="02040503050406030204" pitchFamily="18" charset="0"/>
                <a:ea typeface="Cambria Math" panose="02040503050406030204" pitchFamily="18" charset="0"/>
                <a:cs typeface="Arial" panose="020B0604020202020204" pitchFamily="34" charset="0"/>
              </a:rPr>
              <a:t>- tubulações</a:t>
            </a:r>
          </a:p>
        </p:txBody>
      </p:sp>
      <p:pic>
        <p:nvPicPr>
          <p:cNvPr id="10" name="Picture 11" descr="img2">
            <a:extLst>
              <a:ext uri="{FF2B5EF4-FFF2-40B4-BE49-F238E27FC236}">
                <a16:creationId xmlns:a16="http://schemas.microsoft.com/office/drawing/2014/main" id="{F3EB4F27-7AC5-F030-F542-57DDA8922BA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05797" y="4576152"/>
            <a:ext cx="1048272" cy="953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4" descr="montagem">
            <a:extLst>
              <a:ext uri="{FF2B5EF4-FFF2-40B4-BE49-F238E27FC236}">
                <a16:creationId xmlns:a16="http://schemas.microsoft.com/office/drawing/2014/main" id="{45B9978E-9A09-AFB5-3BDD-17D401B3C8A2}"/>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873313" y="4574546"/>
            <a:ext cx="1426661" cy="953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16" descr="h_ac4">
            <a:extLst>
              <a:ext uri="{FF2B5EF4-FFF2-40B4-BE49-F238E27FC236}">
                <a16:creationId xmlns:a16="http://schemas.microsoft.com/office/drawing/2014/main" id="{526EEF1B-BEE7-31B1-BEFC-2A757C7B74E9}"/>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3450" y="4576152"/>
            <a:ext cx="613103" cy="953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Text Box 3">
            <a:extLst>
              <a:ext uri="{FF2B5EF4-FFF2-40B4-BE49-F238E27FC236}">
                <a16:creationId xmlns:a16="http://schemas.microsoft.com/office/drawing/2014/main" id="{88DB61B0-974B-C0E9-11D9-AEC1BDF1650D}"/>
              </a:ext>
            </a:extLst>
          </p:cNvPr>
          <p:cNvSpPr txBox="1">
            <a:spLocks noChangeArrowheads="1"/>
          </p:cNvSpPr>
          <p:nvPr/>
        </p:nvSpPr>
        <p:spPr bwMode="auto">
          <a:xfrm>
            <a:off x="3264591" y="2368375"/>
            <a:ext cx="2614817" cy="2062103"/>
          </a:xfrm>
          <a:prstGeom prst="rect">
            <a:avLst/>
          </a:prstGeom>
          <a:solidFill>
            <a:schemeClr val="bg1">
              <a:alpha val="27058"/>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anose="020B0604020202020204" pitchFamily="34" charset="0"/>
              <a:buChar char="•"/>
              <a:defRPr sz="2400">
                <a:solidFill>
                  <a:schemeClr val="tx1"/>
                </a:solidFill>
                <a:latin typeface="Trebuchet MS" panose="020B0603020202020204" pitchFamily="34" charset="0"/>
              </a:defRPr>
            </a:lvl1pPr>
            <a:lvl2pPr marL="742950" indent="-285750">
              <a:lnSpc>
                <a:spcPct val="90000"/>
              </a:lnSpc>
              <a:spcBef>
                <a:spcPts val="500"/>
              </a:spcBef>
              <a:buFont typeface="Arial" panose="020B0604020202020204" pitchFamily="34" charset="0"/>
              <a:buChar char="•"/>
              <a:defRPr sz="2000">
                <a:solidFill>
                  <a:schemeClr val="tx1"/>
                </a:solidFill>
                <a:latin typeface="Trebuchet MS" panose="020B0603020202020204" pitchFamily="34" charset="0"/>
              </a:defRPr>
            </a:lvl2pPr>
            <a:lvl3pPr marL="1143000" indent="-228600">
              <a:lnSpc>
                <a:spcPct val="90000"/>
              </a:lnSpc>
              <a:spcBef>
                <a:spcPts val="500"/>
              </a:spcBef>
              <a:buFont typeface="Arial" panose="020B0604020202020204" pitchFamily="34" charset="0"/>
              <a:buChar char="•"/>
              <a:defRPr>
                <a:solidFill>
                  <a:schemeClr val="tx1"/>
                </a:solidFill>
                <a:latin typeface="Trebuchet MS" panose="020B0603020202020204" pitchFamily="34" charset="0"/>
              </a:defRPr>
            </a:lvl3pPr>
            <a:lvl4pPr marL="1600200" indent="-228600">
              <a:lnSpc>
                <a:spcPct val="90000"/>
              </a:lnSpc>
              <a:spcBef>
                <a:spcPts val="500"/>
              </a:spcBef>
              <a:buFont typeface="Arial" panose="020B0604020202020204" pitchFamily="34" charset="0"/>
              <a:buChar char="•"/>
              <a:defRPr sz="1600">
                <a:solidFill>
                  <a:schemeClr val="tx1"/>
                </a:solidFill>
                <a:latin typeface="Trebuchet MS" panose="020B0603020202020204" pitchFamily="34" charset="0"/>
              </a:defRPr>
            </a:lvl4pPr>
            <a:lvl5pPr marL="2057400" indent="-228600">
              <a:lnSpc>
                <a:spcPct val="90000"/>
              </a:lnSpc>
              <a:spcBef>
                <a:spcPts val="500"/>
              </a:spcBef>
              <a:buFont typeface="Arial" panose="020B0604020202020204" pitchFamily="34" charset="0"/>
              <a:buChar char="•"/>
              <a:defRPr sz="1600">
                <a:solidFill>
                  <a:schemeClr val="tx1"/>
                </a:solidFill>
                <a:latin typeface="Trebuchet MS" panose="020B0603020202020204" pitchFamily="34" charset="0"/>
              </a:defRPr>
            </a:lvl5pPr>
            <a:lvl6pPr marL="2514600" indent="-228600" defTabSz="457200" fontAlgn="base">
              <a:lnSpc>
                <a:spcPct val="90000"/>
              </a:lnSpc>
              <a:spcBef>
                <a:spcPts val="500"/>
              </a:spcBef>
              <a:spcAft>
                <a:spcPct val="0"/>
              </a:spcAft>
              <a:buFont typeface="Arial" panose="020B0604020202020204" pitchFamily="34" charset="0"/>
              <a:buChar char="•"/>
              <a:defRPr sz="1600">
                <a:solidFill>
                  <a:schemeClr val="tx1"/>
                </a:solidFill>
                <a:latin typeface="Trebuchet MS" panose="020B0603020202020204" pitchFamily="34" charset="0"/>
              </a:defRPr>
            </a:lvl6pPr>
            <a:lvl7pPr marL="2971800" indent="-228600" defTabSz="457200" fontAlgn="base">
              <a:lnSpc>
                <a:spcPct val="90000"/>
              </a:lnSpc>
              <a:spcBef>
                <a:spcPts val="500"/>
              </a:spcBef>
              <a:spcAft>
                <a:spcPct val="0"/>
              </a:spcAft>
              <a:buFont typeface="Arial" panose="020B0604020202020204" pitchFamily="34" charset="0"/>
              <a:buChar char="•"/>
              <a:defRPr sz="1600">
                <a:solidFill>
                  <a:schemeClr val="tx1"/>
                </a:solidFill>
                <a:latin typeface="Trebuchet MS" panose="020B0603020202020204" pitchFamily="34" charset="0"/>
              </a:defRPr>
            </a:lvl7pPr>
            <a:lvl8pPr marL="3429000" indent="-228600" defTabSz="457200" fontAlgn="base">
              <a:lnSpc>
                <a:spcPct val="90000"/>
              </a:lnSpc>
              <a:spcBef>
                <a:spcPts val="500"/>
              </a:spcBef>
              <a:spcAft>
                <a:spcPct val="0"/>
              </a:spcAft>
              <a:buFont typeface="Arial" panose="020B0604020202020204" pitchFamily="34" charset="0"/>
              <a:buChar char="•"/>
              <a:defRPr sz="1600">
                <a:solidFill>
                  <a:schemeClr val="tx1"/>
                </a:solidFill>
                <a:latin typeface="Trebuchet MS" panose="020B0603020202020204" pitchFamily="34" charset="0"/>
              </a:defRPr>
            </a:lvl8pPr>
            <a:lvl9pPr marL="3886200" indent="-228600" defTabSz="457200" fontAlgn="base">
              <a:lnSpc>
                <a:spcPct val="90000"/>
              </a:lnSpc>
              <a:spcBef>
                <a:spcPts val="500"/>
              </a:spcBef>
              <a:spcAft>
                <a:spcPct val="0"/>
              </a:spcAft>
              <a:buFont typeface="Arial" panose="020B0604020202020204" pitchFamily="34" charset="0"/>
              <a:buChar char="•"/>
              <a:defRPr sz="1600">
                <a:solidFill>
                  <a:schemeClr val="tx1"/>
                </a:solidFill>
                <a:latin typeface="Trebuchet MS" panose="020B0603020202020204" pitchFamily="34" charset="0"/>
              </a:defRPr>
            </a:lvl9pPr>
          </a:lstStyle>
          <a:p>
            <a:pPr algn="just" eaLnBrk="1" fontAlgn="auto" hangingPunct="1">
              <a:lnSpc>
                <a:spcPct val="100000"/>
              </a:lnSpc>
              <a:spcBef>
                <a:spcPct val="0"/>
              </a:spcBef>
              <a:spcAft>
                <a:spcPts val="0"/>
              </a:spcAft>
              <a:buFontTx/>
              <a:buNone/>
              <a:defRPr/>
            </a:pPr>
            <a:r>
              <a:rPr lang="pt-BR" altLang="pt-BR" sz="1600" dirty="0">
                <a:latin typeface="Cambria Math" panose="02040503050406030204" pitchFamily="18" charset="0"/>
                <a:ea typeface="Cambria Math" panose="02040503050406030204" pitchFamily="18" charset="0"/>
                <a:cs typeface="Arial" panose="020B0604020202020204" pitchFamily="34" charset="0"/>
              </a:rPr>
              <a:t>Usos:</a:t>
            </a:r>
          </a:p>
          <a:p>
            <a:pPr algn="just" eaLnBrk="1" fontAlgn="auto" hangingPunct="1">
              <a:lnSpc>
                <a:spcPct val="100000"/>
              </a:lnSpc>
              <a:spcBef>
                <a:spcPct val="0"/>
              </a:spcBef>
              <a:spcAft>
                <a:spcPts val="0"/>
              </a:spcAft>
              <a:buFontTx/>
              <a:buChar char="-"/>
              <a:defRPr/>
            </a:pPr>
            <a:r>
              <a:rPr lang="pt-BR" altLang="pt-BR" sz="1600" dirty="0">
                <a:latin typeface="Cambria Math" panose="02040503050406030204" pitchFamily="18" charset="0"/>
                <a:ea typeface="Cambria Math" panose="02040503050406030204" pitchFamily="18" charset="0"/>
                <a:cs typeface="Arial" panose="020B0604020202020204" pitchFamily="34" charset="0"/>
              </a:rPr>
              <a:t> rodas e equipamentos ferroviários</a:t>
            </a:r>
          </a:p>
          <a:p>
            <a:pPr algn="just" eaLnBrk="1" fontAlgn="auto" hangingPunct="1">
              <a:lnSpc>
                <a:spcPct val="100000"/>
              </a:lnSpc>
              <a:spcBef>
                <a:spcPct val="0"/>
              </a:spcBef>
              <a:spcAft>
                <a:spcPts val="0"/>
              </a:spcAft>
              <a:buFontTx/>
              <a:buChar char="-"/>
              <a:defRPr/>
            </a:pPr>
            <a:r>
              <a:rPr lang="pt-BR" altLang="pt-BR" sz="1600" dirty="0">
                <a:latin typeface="Cambria Math" panose="02040503050406030204" pitchFamily="18" charset="0"/>
                <a:ea typeface="Cambria Math" panose="02040503050406030204" pitchFamily="18" charset="0"/>
                <a:cs typeface="Arial" panose="020B0604020202020204" pitchFamily="34" charset="0"/>
              </a:rPr>
              <a:t> engrenagens e outras peças de máquinas que necessitam de elevadas resistências mecânica, resistência ao desgaste.</a:t>
            </a:r>
          </a:p>
        </p:txBody>
      </p:sp>
      <p:pic>
        <p:nvPicPr>
          <p:cNvPr id="18" name="Picture 10" descr="304247985_f4149fb6dc">
            <a:extLst>
              <a:ext uri="{FF2B5EF4-FFF2-40B4-BE49-F238E27FC236}">
                <a16:creationId xmlns:a16="http://schemas.microsoft.com/office/drawing/2014/main" id="{CF0F408D-81A1-7995-A94D-88C5BCF2110B}"/>
              </a:ext>
            </a:extLst>
          </p:cNvPr>
          <p:cNvPicPr>
            <a:picLocks noChangeAspect="1" noChangeArrowheads="1"/>
          </p:cNvPicPr>
          <p:nvPr/>
        </p:nvPicPr>
        <p:blipFill>
          <a:blip r:embed="rId8">
            <a:lum contrast="-36000"/>
            <a:extLst>
              <a:ext uri="{28A0092B-C50C-407E-A947-70E740481C1C}">
                <a14:useLocalDpi xmlns:a14="http://schemas.microsoft.com/office/drawing/2010/main" val="0"/>
              </a:ext>
            </a:extLst>
          </a:blip>
          <a:srcRect/>
          <a:stretch>
            <a:fillRect/>
          </a:stretch>
        </p:blipFill>
        <p:spPr bwMode="auto">
          <a:xfrm>
            <a:off x="3938294" y="4565034"/>
            <a:ext cx="896879" cy="963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Text Box 7">
            <a:extLst>
              <a:ext uri="{FF2B5EF4-FFF2-40B4-BE49-F238E27FC236}">
                <a16:creationId xmlns:a16="http://schemas.microsoft.com/office/drawing/2014/main" id="{509387D2-7F0A-68E5-BF28-EDFD0D0E39E1}"/>
              </a:ext>
            </a:extLst>
          </p:cNvPr>
          <p:cNvSpPr txBox="1">
            <a:spLocks noChangeArrowheads="1"/>
          </p:cNvSpPr>
          <p:nvPr/>
        </p:nvSpPr>
        <p:spPr bwMode="auto">
          <a:xfrm>
            <a:off x="6251214" y="2214341"/>
            <a:ext cx="1739601"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just" eaLnBrk="1" hangingPunct="1">
              <a:lnSpc>
                <a:spcPct val="100000"/>
              </a:lnSpc>
              <a:spcBef>
                <a:spcPct val="50000"/>
              </a:spcBef>
              <a:buFontTx/>
              <a:buNone/>
            </a:pPr>
            <a:r>
              <a:rPr lang="fr-FR" altLang="pt-BR" sz="1600" dirty="0">
                <a:latin typeface="Cambria Math" panose="02040503050406030204" pitchFamily="18" charset="0"/>
                <a:ea typeface="Cambria Math" panose="02040503050406030204" pitchFamily="18" charset="0"/>
                <a:cs typeface="Arial" panose="020B0604020202020204" pitchFamily="34" charset="0"/>
              </a:rPr>
              <a:t>teor de carbono maior que 0,60%</a:t>
            </a:r>
          </a:p>
        </p:txBody>
      </p:sp>
      <p:sp>
        <p:nvSpPr>
          <p:cNvPr id="20" name="Text Box 3">
            <a:extLst>
              <a:ext uri="{FF2B5EF4-FFF2-40B4-BE49-F238E27FC236}">
                <a16:creationId xmlns:a16="http://schemas.microsoft.com/office/drawing/2014/main" id="{5793161B-798F-3AED-8450-704F1804FE46}"/>
              </a:ext>
            </a:extLst>
          </p:cNvPr>
          <p:cNvSpPr txBox="1">
            <a:spLocks noChangeArrowheads="1"/>
          </p:cNvSpPr>
          <p:nvPr/>
        </p:nvSpPr>
        <p:spPr bwMode="auto">
          <a:xfrm>
            <a:off x="6280544" y="2876158"/>
            <a:ext cx="1814372" cy="1323439"/>
          </a:xfrm>
          <a:prstGeom prst="rect">
            <a:avLst/>
          </a:prstGeom>
          <a:solidFill>
            <a:schemeClr val="bg1">
              <a:alpha val="27058"/>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nSpc>
                <a:spcPct val="90000"/>
              </a:lnSpc>
              <a:spcBef>
                <a:spcPts val="1000"/>
              </a:spcBef>
              <a:buFont typeface="Arial" panose="020B0604020202020204" pitchFamily="34" charset="0"/>
              <a:buChar char="•"/>
              <a:defRPr sz="2800">
                <a:solidFill>
                  <a:schemeClr val="tx1"/>
                </a:solidFill>
                <a:latin typeface="Calibri" panose="020F0502020204030204" pitchFamily="34" charset="0"/>
              </a:defRPr>
            </a:lvl1pPr>
            <a:lvl2pPr marL="742950" indent="-285750">
              <a:lnSpc>
                <a:spcPct val="90000"/>
              </a:lnSpc>
              <a:spcBef>
                <a:spcPts val="500"/>
              </a:spcBef>
              <a:buFont typeface="Arial" panose="020B0604020202020204" pitchFamily="34" charset="0"/>
              <a:buChar char="•"/>
              <a:defRPr sz="2400">
                <a:solidFill>
                  <a:schemeClr val="tx1"/>
                </a:solidFill>
                <a:latin typeface="Calibri" panose="020F0502020204030204" pitchFamily="34" charset="0"/>
              </a:defRPr>
            </a:lvl2pPr>
            <a:lvl3pPr marL="1143000" indent="-228600">
              <a:lnSpc>
                <a:spcPct val="90000"/>
              </a:lnSpc>
              <a:spcBef>
                <a:spcPts val="500"/>
              </a:spcBef>
              <a:buFont typeface="Arial" panose="020B0604020202020204" pitchFamily="34" charset="0"/>
              <a:buChar char="•"/>
              <a:defRPr sz="2000">
                <a:solidFill>
                  <a:schemeClr val="tx1"/>
                </a:solidFill>
                <a:latin typeface="Calibri" panose="020F0502020204030204" pitchFamily="34" charset="0"/>
              </a:defRPr>
            </a:lvl3pPr>
            <a:lvl4pPr marL="16002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4pPr>
            <a:lvl5pPr marL="2057400" indent="-228600">
              <a:lnSpc>
                <a:spcPct val="90000"/>
              </a:lnSpc>
              <a:spcBef>
                <a:spcPts val="500"/>
              </a:spcBef>
              <a:buFont typeface="Arial" panose="020B0604020202020204" pitchFamily="34" charset="0"/>
              <a:buChar char="•"/>
              <a:defRPr>
                <a:solidFill>
                  <a:schemeClr val="tx1"/>
                </a:solidFill>
                <a:latin typeface="Calibri" panose="020F0502020204030204" pitchFamily="34" charset="0"/>
              </a:defRPr>
            </a:lvl5pPr>
            <a:lvl6pPr marL="25146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6pPr>
            <a:lvl7pPr marL="29718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7pPr>
            <a:lvl8pPr marL="34290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8pPr>
            <a:lvl9pPr marL="3886200" indent="-228600" defTabSz="457200" eaLnBrk="0" fontAlgn="base" hangingPunct="0">
              <a:lnSpc>
                <a:spcPct val="90000"/>
              </a:lnSpc>
              <a:spcBef>
                <a:spcPts val="500"/>
              </a:spcBef>
              <a:spcAft>
                <a:spcPct val="0"/>
              </a:spcAft>
              <a:buFont typeface="Arial" panose="020B0604020202020204" pitchFamily="34" charset="0"/>
              <a:buChar char="•"/>
              <a:defRPr>
                <a:solidFill>
                  <a:schemeClr val="tx1"/>
                </a:solidFill>
                <a:latin typeface="Calibri" panose="020F0502020204030204" pitchFamily="34" charset="0"/>
              </a:defRPr>
            </a:lvl9pPr>
          </a:lstStyle>
          <a:p>
            <a:pPr algn="just" eaLnBrk="1" hangingPunct="1">
              <a:lnSpc>
                <a:spcPct val="100000"/>
              </a:lnSpc>
              <a:spcBef>
                <a:spcPct val="0"/>
              </a:spcBef>
              <a:buFontTx/>
              <a:buNone/>
            </a:pPr>
            <a:r>
              <a:rPr lang="pt-BR" altLang="pt-BR" sz="1600" dirty="0">
                <a:latin typeface="Cambria Math" panose="02040503050406030204" pitchFamily="18" charset="0"/>
                <a:ea typeface="Cambria Math" panose="02040503050406030204" pitchFamily="18" charset="0"/>
                <a:cs typeface="Arial" panose="020B0604020202020204" pitchFamily="34" charset="0"/>
              </a:rPr>
              <a:t>Usos:</a:t>
            </a:r>
          </a:p>
          <a:p>
            <a:pPr algn="just" eaLnBrk="1" hangingPunct="1">
              <a:lnSpc>
                <a:spcPct val="100000"/>
              </a:lnSpc>
              <a:spcBef>
                <a:spcPct val="0"/>
              </a:spcBef>
              <a:buFontTx/>
              <a:buChar char="-"/>
            </a:pPr>
            <a:r>
              <a:rPr lang="pt-BR" altLang="pt-BR" sz="1600" dirty="0">
                <a:latin typeface="Cambria Math" panose="02040503050406030204" pitchFamily="18" charset="0"/>
                <a:ea typeface="Cambria Math" panose="02040503050406030204" pitchFamily="18" charset="0"/>
                <a:cs typeface="Arial" panose="020B0604020202020204" pitchFamily="34" charset="0"/>
              </a:rPr>
              <a:t> talhadeiras</a:t>
            </a:r>
          </a:p>
          <a:p>
            <a:pPr algn="just" eaLnBrk="1" hangingPunct="1">
              <a:lnSpc>
                <a:spcPct val="100000"/>
              </a:lnSpc>
              <a:spcBef>
                <a:spcPct val="0"/>
              </a:spcBef>
              <a:buFontTx/>
              <a:buChar char="-"/>
            </a:pPr>
            <a:r>
              <a:rPr lang="pt-BR" altLang="pt-BR" sz="1600" dirty="0">
                <a:latin typeface="Cambria Math" panose="02040503050406030204" pitchFamily="18" charset="0"/>
                <a:ea typeface="Cambria Math" panose="02040503050406030204" pitchFamily="18" charset="0"/>
                <a:cs typeface="Arial" panose="020B0604020202020204" pitchFamily="34" charset="0"/>
              </a:rPr>
              <a:t> folhas de serrote</a:t>
            </a:r>
          </a:p>
          <a:p>
            <a:pPr algn="just" eaLnBrk="1" hangingPunct="1">
              <a:lnSpc>
                <a:spcPct val="100000"/>
              </a:lnSpc>
              <a:spcBef>
                <a:spcPct val="0"/>
              </a:spcBef>
              <a:buFontTx/>
              <a:buChar char="-"/>
            </a:pPr>
            <a:r>
              <a:rPr lang="pt-BR" altLang="pt-BR" sz="1600" dirty="0">
                <a:latin typeface="Cambria Math" panose="02040503050406030204" pitchFamily="18" charset="0"/>
                <a:ea typeface="Cambria Math" panose="02040503050406030204" pitchFamily="18" charset="0"/>
                <a:cs typeface="Arial" panose="020B0604020202020204" pitchFamily="34" charset="0"/>
              </a:rPr>
              <a:t> martelos</a:t>
            </a:r>
          </a:p>
          <a:p>
            <a:pPr algn="just" eaLnBrk="1" hangingPunct="1">
              <a:lnSpc>
                <a:spcPct val="100000"/>
              </a:lnSpc>
              <a:spcBef>
                <a:spcPct val="0"/>
              </a:spcBef>
              <a:buFontTx/>
              <a:buChar char="-"/>
            </a:pPr>
            <a:r>
              <a:rPr lang="pt-BR" altLang="pt-BR" sz="1600" dirty="0">
                <a:latin typeface="Cambria Math" panose="02040503050406030204" pitchFamily="18" charset="0"/>
                <a:ea typeface="Cambria Math" panose="02040503050406030204" pitchFamily="18" charset="0"/>
                <a:cs typeface="Arial" panose="020B0604020202020204" pitchFamily="34" charset="0"/>
              </a:rPr>
              <a:t> facas</a:t>
            </a:r>
          </a:p>
        </p:txBody>
      </p:sp>
      <p:pic>
        <p:nvPicPr>
          <p:cNvPr id="28" name="Imagem 27">
            <a:extLst>
              <a:ext uri="{FF2B5EF4-FFF2-40B4-BE49-F238E27FC236}">
                <a16:creationId xmlns:a16="http://schemas.microsoft.com/office/drawing/2014/main" id="{08FD6885-81F5-7F86-C8F9-3DDCA1E58323}"/>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6465924" y="4574546"/>
            <a:ext cx="1235825" cy="1003069"/>
          </a:xfrm>
          <a:prstGeom prst="rect">
            <a:avLst/>
          </a:prstGeom>
        </p:spPr>
      </p:pic>
    </p:spTree>
    <p:extLst>
      <p:ext uri="{BB962C8B-B14F-4D97-AF65-F5344CB8AC3E}">
        <p14:creationId xmlns:p14="http://schemas.microsoft.com/office/powerpoint/2010/main" val="2928611964"/>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1" name="Rectangle 20">
            <a:extLst>
              <a:ext uri="{FF2B5EF4-FFF2-40B4-BE49-F238E27FC236}">
                <a16:creationId xmlns:a16="http://schemas.microsoft.com/office/drawing/2014/main" id="{5C8908E2-EE49-44D2-9428-A28D2312A8D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9144000" cy="6858000"/>
          </a:xfrm>
          <a:prstGeom prst="rect">
            <a:avLst/>
          </a:pr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grpSp>
        <p:nvGrpSpPr>
          <p:cNvPr id="23" name="Group 22">
            <a:extLst>
              <a:ext uri="{FF2B5EF4-FFF2-40B4-BE49-F238E27FC236}">
                <a16:creationId xmlns:a16="http://schemas.microsoft.com/office/drawing/2014/main" id="{53CA3DAA-08BB-476F-9793-941CFAEA5E61}"/>
              </a:ext>
              <a:ext uri="{C183D7F6-B498-43B3-948B-1728B52AA6E4}">
                <adec:decorative xmlns:adec="http://schemas.microsoft.com/office/drawing/2017/decorative" val="1"/>
              </a:ext>
            </a:extLst>
          </p:cNvPr>
          <p:cNvGrpSpPr>
            <a:grpSpLocks noGrp="1" noUngrp="1" noRot="1" noChangeAspect="1" noMove="1" noResize="1"/>
          </p:cNvGrpSpPr>
          <p:nvPr>
            <p:extLst>
              <p:ext uri="{386F3935-93C4-4BCD-93E2-E3B085C9AB24}">
                <p16:designElem xmlns:p16="http://schemas.microsoft.com/office/powerpoint/2015/main" val="1"/>
              </p:ext>
            </p:extLst>
          </p:nvPr>
        </p:nvGrpSpPr>
        <p:grpSpPr>
          <a:xfrm>
            <a:off x="0" y="0"/>
            <a:ext cx="5600700" cy="6858000"/>
            <a:chOff x="7467600" y="0"/>
            <a:chExt cx="4724400" cy="6858000"/>
          </a:xfrm>
        </p:grpSpPr>
        <p:sp>
          <p:nvSpPr>
            <p:cNvPr id="24" name="Rectangle 23">
              <a:extLst>
                <a:ext uri="{FF2B5EF4-FFF2-40B4-BE49-F238E27FC236}">
                  <a16:creationId xmlns:a16="http://schemas.microsoft.com/office/drawing/2014/main" id="{C1EF744A-E0CA-4659-9909-4B77BF70D349}"/>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5">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
          <p:nvSpPr>
            <p:cNvPr id="25" name="Rectangle 24">
              <a:extLst>
                <a:ext uri="{FF2B5EF4-FFF2-40B4-BE49-F238E27FC236}">
                  <a16:creationId xmlns:a16="http://schemas.microsoft.com/office/drawing/2014/main" id="{A09C8437-171E-4687-AA5E-A46A56AEE0E8}"/>
                </a:ext>
                <a:ext uri="{C183D7F6-B498-43B3-948B-1728B52AA6E4}">
                  <adec:decorative xmlns:adec="http://schemas.microsoft.com/office/drawing/2017/decorative" val="1"/>
                </a:ext>
              </a:extLst>
            </p:cNvPr>
            <p:cNvSpPr/>
            <p:nvPr>
              <p:extLst>
                <p:ext uri="{386F3935-93C4-4BCD-93E2-E3B085C9AB24}">
                  <p16:designElem xmlns:p16="http://schemas.microsoft.com/office/powerpoint/2015/main" val="1"/>
                </p:ext>
              </p:extLst>
            </p:nvPr>
          </p:nvSpPr>
          <p:spPr>
            <a:xfrm>
              <a:off x="7467600" y="0"/>
              <a:ext cx="4724400" cy="6858000"/>
            </a:xfrm>
            <a:prstGeom prst="rect">
              <a:avLst/>
            </a:prstGeom>
            <a:solidFill>
              <a:schemeClr val="accent6">
                <a:lumMod val="20000"/>
                <a:lumOff val="80000"/>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white"/>
                </a:solidFill>
                <a:effectLst/>
                <a:uLnTx/>
                <a:uFillTx/>
                <a:latin typeface="Calibri" panose="020F0502020204030204"/>
                <a:ea typeface="+mn-ea"/>
                <a:cs typeface="+mn-cs"/>
              </a:endParaRPr>
            </a:p>
          </p:txBody>
        </p:sp>
      </p:grpSp>
      <p:sp>
        <p:nvSpPr>
          <p:cNvPr id="27" name="Freeform: Shape 26">
            <a:extLst>
              <a:ext uri="{FF2B5EF4-FFF2-40B4-BE49-F238E27FC236}">
                <a16:creationId xmlns:a16="http://schemas.microsoft.com/office/drawing/2014/main" id="{4FEFA667-DE58-4745-9E9D-C6E61CB06A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5527275" cy="6858000"/>
          </a:xfrm>
          <a:custGeom>
            <a:avLst/>
            <a:gdLst>
              <a:gd name="connsiteX0" fmla="*/ 369702 w 7467600"/>
              <a:gd name="connsiteY0" fmla="*/ 6712169 h 6858000"/>
              <a:gd name="connsiteX1" fmla="*/ 366575 w 7467600"/>
              <a:gd name="connsiteY1" fmla="*/ 6715556 h 6858000"/>
              <a:gd name="connsiteX2" fmla="*/ 371637 w 7467600"/>
              <a:gd name="connsiteY2" fmla="*/ 6713954 h 6858000"/>
              <a:gd name="connsiteX3" fmla="*/ 7090188 w 7467600"/>
              <a:gd name="connsiteY3" fmla="*/ 6584365 h 6858000"/>
              <a:gd name="connsiteX4" fmla="*/ 7440138 w 7467600"/>
              <a:gd name="connsiteY4" fmla="*/ 6622648 h 6858000"/>
              <a:gd name="connsiteX5" fmla="*/ 7467600 w 7467600"/>
              <a:gd name="connsiteY5" fmla="*/ 6628217 h 6858000"/>
              <a:gd name="connsiteX6" fmla="*/ 7467600 w 7467600"/>
              <a:gd name="connsiteY6" fmla="*/ 6668575 h 6858000"/>
              <a:gd name="connsiteX7" fmla="*/ 7392322 w 7467600"/>
              <a:gd name="connsiteY7" fmla="*/ 6658238 h 6858000"/>
              <a:gd name="connsiteX8" fmla="*/ 7467600 w 7467600"/>
              <a:gd name="connsiteY8" fmla="*/ 6683873 h 6858000"/>
              <a:gd name="connsiteX9" fmla="*/ 7467600 w 7467600"/>
              <a:gd name="connsiteY9" fmla="*/ 6714215 h 6858000"/>
              <a:gd name="connsiteX10" fmla="*/ 7447383 w 7467600"/>
              <a:gd name="connsiteY10" fmla="*/ 6707202 h 6858000"/>
              <a:gd name="connsiteX11" fmla="*/ 7289862 w 7467600"/>
              <a:gd name="connsiteY11" fmla="*/ 6659827 h 6858000"/>
              <a:gd name="connsiteX12" fmla="*/ 7434024 w 7467600"/>
              <a:gd name="connsiteY12" fmla="*/ 6722130 h 6858000"/>
              <a:gd name="connsiteX13" fmla="*/ 7467600 w 7467600"/>
              <a:gd name="connsiteY13" fmla="*/ 6736157 h 6858000"/>
              <a:gd name="connsiteX14" fmla="*/ 7467600 w 7467600"/>
              <a:gd name="connsiteY14" fmla="*/ 6767913 h 6858000"/>
              <a:gd name="connsiteX15" fmla="*/ 7271814 w 7467600"/>
              <a:gd name="connsiteY15" fmla="*/ 6684601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7090188 w 7467600"/>
              <a:gd name="connsiteY21" fmla="*/ 6584365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61797 w 7467600"/>
              <a:gd name="connsiteY74" fmla="*/ 5419899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126431 w 7467600"/>
              <a:gd name="connsiteY88" fmla="*/ 5737872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6861797 w 7467600"/>
              <a:gd name="connsiteY101" fmla="*/ 5419899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7133363 w 7467600"/>
              <a:gd name="connsiteY125" fmla="*/ 5050246 h 6858000"/>
              <a:gd name="connsiteX126" fmla="*/ 7450656 w 7467600"/>
              <a:gd name="connsiteY126" fmla="*/ 5134750 h 6858000"/>
              <a:gd name="connsiteX127" fmla="*/ 7467600 w 7467600"/>
              <a:gd name="connsiteY127" fmla="*/ 5142496 h 6858000"/>
              <a:gd name="connsiteX128" fmla="*/ 7467600 w 7467600"/>
              <a:gd name="connsiteY128" fmla="*/ 5158623 h 6858000"/>
              <a:gd name="connsiteX129" fmla="*/ 7427076 w 7467600"/>
              <a:gd name="connsiteY129" fmla="*/ 5142684 h 6858000"/>
              <a:gd name="connsiteX130" fmla="*/ 7467600 w 7467600"/>
              <a:gd name="connsiteY130" fmla="*/ 5164774 h 6858000"/>
              <a:gd name="connsiteX131" fmla="*/ 7467600 w 7467600"/>
              <a:gd name="connsiteY131" fmla="*/ 5199146 h 6858000"/>
              <a:gd name="connsiteX132" fmla="*/ 7391022 w 7467600"/>
              <a:gd name="connsiteY132" fmla="*/ 5158141 h 6858000"/>
              <a:gd name="connsiteX133" fmla="*/ 7312201 w 7467600"/>
              <a:gd name="connsiteY133" fmla="*/ 5128278 h 6858000"/>
              <a:gd name="connsiteX134" fmla="*/ 7343603 w 7467600"/>
              <a:gd name="connsiteY134" fmla="*/ 5149746 h 6858000"/>
              <a:gd name="connsiteX135" fmla="*/ 7467600 w 7467600"/>
              <a:gd name="connsiteY135" fmla="*/ 5241225 h 6858000"/>
              <a:gd name="connsiteX136" fmla="*/ 7467600 w 7467600"/>
              <a:gd name="connsiteY136" fmla="*/ 5277736 h 6858000"/>
              <a:gd name="connsiteX137" fmla="*/ 7327465 w 7467600"/>
              <a:gd name="connsiteY137" fmla="*/ 5174181 h 6858000"/>
              <a:gd name="connsiteX138" fmla="*/ 7244057 w 7467600"/>
              <a:gd name="connsiteY138" fmla="*/ 5124233 h 6858000"/>
              <a:gd name="connsiteX139" fmla="*/ 7353035 w 7467600"/>
              <a:gd name="connsiteY139" fmla="*/ 5197318 h 6858000"/>
              <a:gd name="connsiteX140" fmla="*/ 7467600 w 7467600"/>
              <a:gd name="connsiteY140" fmla="*/ 5297634 h 6858000"/>
              <a:gd name="connsiteX141" fmla="*/ 7467600 w 7467600"/>
              <a:gd name="connsiteY141" fmla="*/ 5361850 h 6858000"/>
              <a:gd name="connsiteX142" fmla="*/ 7368569 w 7467600"/>
              <a:gd name="connsiteY142" fmla="*/ 5270182 h 6858000"/>
              <a:gd name="connsiteX143" fmla="*/ 7131946 w 7467600"/>
              <a:gd name="connsiteY143" fmla="*/ 5075653 h 6858000"/>
              <a:gd name="connsiteX144" fmla="*/ 7133363 w 7467600"/>
              <a:gd name="connsiteY144" fmla="*/ 5050246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7467600 w 7467600"/>
              <a:gd name="connsiteY834" fmla="*/ 163142 h 6858000"/>
              <a:gd name="connsiteX835" fmla="*/ 7467600 w 7467600"/>
              <a:gd name="connsiteY835" fmla="*/ 789215 h 6858000"/>
              <a:gd name="connsiteX836" fmla="*/ 7451412 w 7467600"/>
              <a:gd name="connsiteY836" fmla="*/ 799572 h 6858000"/>
              <a:gd name="connsiteX837" fmla="*/ 7419999 w 7467600"/>
              <a:gd name="connsiteY837" fmla="*/ 774360 h 6858000"/>
              <a:gd name="connsiteX838" fmla="*/ 7429067 w 7467600"/>
              <a:gd name="connsiteY838" fmla="*/ 402737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29067 w 7467600"/>
              <a:gd name="connsiteY844" fmla="*/ 402737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7429067 w 7467600"/>
              <a:gd name="connsiteY848" fmla="*/ 402737 h 6858000"/>
              <a:gd name="connsiteX849" fmla="*/ 5905192 w 7467600"/>
              <a:gd name="connsiteY849" fmla="*/ 163079 h 6858000"/>
              <a:gd name="connsiteX850" fmla="*/ 5865655 w 7467600"/>
              <a:gd name="connsiteY850" fmla="*/ 171901 h 6858000"/>
              <a:gd name="connsiteX851" fmla="*/ 5259740 w 7467600"/>
              <a:gd name="connsiteY851" fmla="*/ 257013 h 6858000"/>
              <a:gd name="connsiteX852" fmla="*/ 5208466 w 7467600"/>
              <a:gd name="connsiteY852" fmla="*/ 257550 h 6858000"/>
              <a:gd name="connsiteX853" fmla="*/ 4980204 w 7467600"/>
              <a:gd name="connsiteY853" fmla="*/ 271903 h 6858000"/>
              <a:gd name="connsiteX854" fmla="*/ 5068068 w 7467600"/>
              <a:gd name="connsiteY854" fmla="*/ 282244 h 6858000"/>
              <a:gd name="connsiteX855" fmla="*/ 5153231 w 7467600"/>
              <a:gd name="connsiteY855" fmla="*/ 292240 h 6858000"/>
              <a:gd name="connsiteX856" fmla="*/ 5426491 w 7467600"/>
              <a:gd name="connsiteY856" fmla="*/ 281128 h 6858000"/>
              <a:gd name="connsiteX857" fmla="*/ 5731212 w 7467600"/>
              <a:gd name="connsiteY857" fmla="*/ 231951 h 6858000"/>
              <a:gd name="connsiteX858" fmla="*/ 5905192 w 7467600"/>
              <a:gd name="connsiteY858" fmla="*/ 163079 h 6858000"/>
              <a:gd name="connsiteX859" fmla="*/ 5944437 w 7467600"/>
              <a:gd name="connsiteY859" fmla="*/ 113829 h 6858000"/>
              <a:gd name="connsiteX860" fmla="*/ 5825032 w 7467600"/>
              <a:gd name="connsiteY860" fmla="*/ 146405 h 6858000"/>
              <a:gd name="connsiteX861" fmla="*/ 4955599 w 7467600"/>
              <a:gd name="connsiteY861" fmla="*/ 247008 h 6858000"/>
              <a:gd name="connsiteX862" fmla="*/ 5210104 w 7467600"/>
              <a:gd name="connsiteY862" fmla="*/ 228123 h 6858000"/>
              <a:gd name="connsiteX863" fmla="*/ 5261015 w 7467600"/>
              <a:gd name="connsiteY863" fmla="*/ 227087 h 6858000"/>
              <a:gd name="connsiteX864" fmla="*/ 5861181 w 7467600"/>
              <a:gd name="connsiteY864" fmla="*/ 143093 h 6858000"/>
              <a:gd name="connsiteX865" fmla="*/ 5961252 w 7467600"/>
              <a:gd name="connsiteY865" fmla="*/ 114820 h 6858000"/>
              <a:gd name="connsiteX866" fmla="*/ 5944437 w 7467600"/>
              <a:gd name="connsiteY866" fmla="*/ 113829 h 6858000"/>
              <a:gd name="connsiteX867" fmla="*/ 3882765 w 7467600"/>
              <a:gd name="connsiteY867" fmla="*/ 0 h 6858000"/>
              <a:gd name="connsiteX868" fmla="*/ 3995099 w 7467600"/>
              <a:gd name="connsiteY868" fmla="*/ 0 h 6858000"/>
              <a:gd name="connsiteX869" fmla="*/ 4163818 w 7467600"/>
              <a:gd name="connsiteY869" fmla="*/ 234104 h 6858000"/>
              <a:gd name="connsiteX870" fmla="*/ 4172099 w 7467600"/>
              <a:gd name="connsiteY870" fmla="*/ 234207 h 6858000"/>
              <a:gd name="connsiteX871" fmla="*/ 4784282 w 7467600"/>
              <a:gd name="connsiteY871" fmla="*/ 276561 h 6858000"/>
              <a:gd name="connsiteX872" fmla="*/ 4801687 w 7467600"/>
              <a:gd name="connsiteY872" fmla="*/ 267764 h 6858000"/>
              <a:gd name="connsiteX873" fmla="*/ 6082788 w 7467600"/>
              <a:gd name="connsiteY873" fmla="*/ 64119 h 6858000"/>
              <a:gd name="connsiteX874" fmla="*/ 6099442 w 7467600"/>
              <a:gd name="connsiteY874" fmla="*/ 82568 h 6858000"/>
              <a:gd name="connsiteX875" fmla="*/ 4804137 w 7467600"/>
              <a:gd name="connsiteY875" fmla="*/ 320931 h 6858000"/>
              <a:gd name="connsiteX876" fmla="*/ 4227047 w 7467600"/>
              <a:gd name="connsiteY876" fmla="*/ 313415 h 6858000"/>
              <a:gd name="connsiteX877" fmla="*/ 4346041 w 7467600"/>
              <a:gd name="connsiteY877" fmla="*/ 456086 h 6858000"/>
              <a:gd name="connsiteX878" fmla="*/ 4870967 w 7467600"/>
              <a:gd name="connsiteY878" fmla="*/ 963061 h 6858000"/>
              <a:gd name="connsiteX879" fmla="*/ 4889647 w 7467600"/>
              <a:gd name="connsiteY879" fmla="*/ 957147 h 6858000"/>
              <a:gd name="connsiteX880" fmla="*/ 5422504 w 7467600"/>
              <a:gd name="connsiteY880" fmla="*/ 805191 h 6858000"/>
              <a:gd name="connsiteX881" fmla="*/ 6087656 w 7467600"/>
              <a:gd name="connsiteY881" fmla="*/ 826703 h 6858000"/>
              <a:gd name="connsiteX882" fmla="*/ 6058717 w 7467600"/>
              <a:gd name="connsiteY882" fmla="*/ 865992 h 6858000"/>
              <a:gd name="connsiteX883" fmla="*/ 4974153 w 7467600"/>
              <a:gd name="connsiteY883" fmla="*/ 1045456 h 6858000"/>
              <a:gd name="connsiteX884" fmla="*/ 5627835 w 7467600"/>
              <a:gd name="connsiteY884" fmla="*/ 1472077 h 6858000"/>
              <a:gd name="connsiteX885" fmla="*/ 5629817 w 7467600"/>
              <a:gd name="connsiteY885" fmla="*/ 1471412 h 6858000"/>
              <a:gd name="connsiteX886" fmla="*/ 5634124 w 7467600"/>
              <a:gd name="connsiteY886" fmla="*/ 1470572 h 6858000"/>
              <a:gd name="connsiteX887" fmla="*/ 5755832 w 7467600"/>
              <a:gd name="connsiteY887" fmla="*/ 1383886 h 6858000"/>
              <a:gd name="connsiteX888" fmla="*/ 6014186 w 7467600"/>
              <a:gd name="connsiteY888" fmla="*/ 1279799 h 6858000"/>
              <a:gd name="connsiteX889" fmla="*/ 6901619 w 7467600"/>
              <a:gd name="connsiteY889" fmla="*/ 1047874 h 6858000"/>
              <a:gd name="connsiteX890" fmla="*/ 6931566 w 7467600"/>
              <a:gd name="connsiteY890" fmla="*/ 1062034 h 6858000"/>
              <a:gd name="connsiteX891" fmla="*/ 5790982 w 7467600"/>
              <a:gd name="connsiteY891" fmla="*/ 1561380 h 6858000"/>
              <a:gd name="connsiteX892" fmla="*/ 6188971 w 7467600"/>
              <a:gd name="connsiteY892" fmla="*/ 1755168 h 6858000"/>
              <a:gd name="connsiteX893" fmla="*/ 6202446 w 7467600"/>
              <a:gd name="connsiteY893" fmla="*/ 1752268 h 6858000"/>
              <a:gd name="connsiteX894" fmla="*/ 7179560 w 7467600"/>
              <a:gd name="connsiteY894" fmla="*/ 1467551 h 6858000"/>
              <a:gd name="connsiteX895" fmla="*/ 7158730 w 7467600"/>
              <a:gd name="connsiteY895" fmla="*/ 1507835 h 6858000"/>
              <a:gd name="connsiteX896" fmla="*/ 6326959 w 7467600"/>
              <a:gd name="connsiteY896" fmla="*/ 1817686 h 6858000"/>
              <a:gd name="connsiteX897" fmla="*/ 6537433 w 7467600"/>
              <a:gd name="connsiteY897" fmla="*/ 1907790 h 6858000"/>
              <a:gd name="connsiteX898" fmla="*/ 6550221 w 7467600"/>
              <a:gd name="connsiteY898" fmla="*/ 1910729 h 6858000"/>
              <a:gd name="connsiteX899" fmla="*/ 6964438 w 7467600"/>
              <a:gd name="connsiteY899" fmla="*/ 2209505 h 6858000"/>
              <a:gd name="connsiteX900" fmla="*/ 7367862 w 7467600"/>
              <a:gd name="connsiteY900" fmla="*/ 2806833 h 6858000"/>
              <a:gd name="connsiteX901" fmla="*/ 7364329 w 7467600"/>
              <a:gd name="connsiteY901" fmla="*/ 2826907 h 6858000"/>
              <a:gd name="connsiteX902" fmla="*/ 7290545 w 7467600"/>
              <a:gd name="connsiteY902" fmla="*/ 2850663 h 6858000"/>
              <a:gd name="connsiteX903" fmla="*/ 6472036 w 7467600"/>
              <a:gd name="connsiteY903" fmla="*/ 1959003 h 6858000"/>
              <a:gd name="connsiteX904" fmla="*/ 5792897 w 7467600"/>
              <a:gd name="connsiteY904" fmla="*/ 1647747 h 6858000"/>
              <a:gd name="connsiteX905" fmla="*/ 5842751 w 7467600"/>
              <a:gd name="connsiteY905" fmla="*/ 1816112 h 6858000"/>
              <a:gd name="connsiteX906" fmla="*/ 5847424 w 7467600"/>
              <a:gd name="connsiteY906" fmla="*/ 1815776 h 6858000"/>
              <a:gd name="connsiteX907" fmla="*/ 6399821 w 7467600"/>
              <a:gd name="connsiteY907" fmla="*/ 2344799 h 6858000"/>
              <a:gd name="connsiteX908" fmla="*/ 6323232 w 7467600"/>
              <a:gd name="connsiteY908" fmla="*/ 2389634 h 6858000"/>
              <a:gd name="connsiteX909" fmla="*/ 5942958 w 7467600"/>
              <a:gd name="connsiteY909" fmla="*/ 2077708 h 6858000"/>
              <a:gd name="connsiteX910" fmla="*/ 5921559 w 7467600"/>
              <a:gd name="connsiteY910" fmla="*/ 2378596 h 6858000"/>
              <a:gd name="connsiteX911" fmla="*/ 5817651 w 7467600"/>
              <a:gd name="connsiteY911" fmla="*/ 3023919 h 6858000"/>
              <a:gd name="connsiteX912" fmla="*/ 5729634 w 7467600"/>
              <a:gd name="connsiteY912" fmla="*/ 3051849 h 6858000"/>
              <a:gd name="connsiteX913" fmla="*/ 5611018 w 7467600"/>
              <a:gd name="connsiteY913" fmla="*/ 2316769 h 6858000"/>
              <a:gd name="connsiteX914" fmla="*/ 5687608 w 7467600"/>
              <a:gd name="connsiteY914" fmla="*/ 2039972 h 6858000"/>
              <a:gd name="connsiteX915" fmla="*/ 5657554 w 7467600"/>
              <a:gd name="connsiteY915" fmla="*/ 1576445 h 6858000"/>
              <a:gd name="connsiteX916" fmla="*/ 5150475 w 7467600"/>
              <a:gd name="connsiteY916" fmla="*/ 1274012 h 6858000"/>
              <a:gd name="connsiteX917" fmla="*/ 5349142 w 7467600"/>
              <a:gd name="connsiteY917" fmla="*/ 2204405 h 6858000"/>
              <a:gd name="connsiteX918" fmla="*/ 5262214 w 7467600"/>
              <a:gd name="connsiteY918" fmla="*/ 2233836 h 6858000"/>
              <a:gd name="connsiteX919" fmla="*/ 4981539 w 7467600"/>
              <a:gd name="connsiteY919" fmla="*/ 1542201 h 6858000"/>
              <a:gd name="connsiteX920" fmla="*/ 4958461 w 7467600"/>
              <a:gd name="connsiteY920" fmla="*/ 1136957 h 6858000"/>
              <a:gd name="connsiteX921" fmla="*/ 4655015 w 7467600"/>
              <a:gd name="connsiteY921" fmla="*/ 891426 h 6858000"/>
              <a:gd name="connsiteX922" fmla="*/ 4348002 w 7467600"/>
              <a:gd name="connsiteY922" fmla="*/ 2205895 h 6858000"/>
              <a:gd name="connsiteX923" fmla="*/ 4262250 w 7467600"/>
              <a:gd name="connsiteY923" fmla="*/ 2219972 h 6858000"/>
              <a:gd name="connsiteX924" fmla="*/ 4550611 w 7467600"/>
              <a:gd name="connsiteY924" fmla="*/ 817540 h 6858000"/>
              <a:gd name="connsiteX925" fmla="*/ 4564418 w 7467600"/>
              <a:gd name="connsiteY925" fmla="*/ 808293 h 6858000"/>
              <a:gd name="connsiteX926" fmla="*/ 4266388 w 7467600"/>
              <a:gd name="connsiteY926" fmla="*/ 500083 h 6858000"/>
              <a:gd name="connsiteX927" fmla="*/ 4032842 w 7467600"/>
              <a:gd name="connsiteY927" fmla="*/ 211809 h 6858000"/>
              <a:gd name="connsiteX928" fmla="*/ 3882765 w 7467600"/>
              <a:gd name="connsiteY928" fmla="*/ 0 h 6858000"/>
              <a:gd name="connsiteX929" fmla="*/ 3721337 w 7467600"/>
              <a:gd name="connsiteY929" fmla="*/ 0 h 6858000"/>
              <a:gd name="connsiteX930" fmla="*/ 3797544 w 7467600"/>
              <a:gd name="connsiteY930" fmla="*/ 0 h 6858000"/>
              <a:gd name="connsiteX931" fmla="*/ 3775734 w 7467600"/>
              <a:gd name="connsiteY931" fmla="*/ 95131 h 6858000"/>
              <a:gd name="connsiteX932" fmla="*/ 3724807 w 7467600"/>
              <a:gd name="connsiteY932" fmla="*/ 272257 h 6858000"/>
              <a:gd name="connsiteX933" fmla="*/ 3726844 w 7467600"/>
              <a:gd name="connsiteY933" fmla="*/ 282988 h 6858000"/>
              <a:gd name="connsiteX934" fmla="*/ 3742664 w 7467600"/>
              <a:gd name="connsiteY934" fmla="*/ 279918 h 6858000"/>
              <a:gd name="connsiteX935" fmla="*/ 4103910 w 7467600"/>
              <a:gd name="connsiteY935" fmla="*/ 1161917 h 6858000"/>
              <a:gd name="connsiteX936" fmla="*/ 4020269 w 7467600"/>
              <a:gd name="connsiteY936" fmla="*/ 1200406 h 6858000"/>
              <a:gd name="connsiteX937" fmla="*/ 3674882 w 7467600"/>
              <a:gd name="connsiteY937" fmla="*/ 488524 h 6858000"/>
              <a:gd name="connsiteX938" fmla="*/ 3132682 w 7467600"/>
              <a:gd name="connsiteY938" fmla="*/ 1072284 h 6858000"/>
              <a:gd name="connsiteX939" fmla="*/ 2716346 w 7467600"/>
              <a:gd name="connsiteY939" fmla="*/ 1276376 h 6858000"/>
              <a:gd name="connsiteX940" fmla="*/ 2716772 w 7467600"/>
              <a:gd name="connsiteY940" fmla="*/ 1255462 h 6858000"/>
              <a:gd name="connsiteX941" fmla="*/ 3471096 w 7467600"/>
              <a:gd name="connsiteY941" fmla="*/ 437072 h 6858000"/>
              <a:gd name="connsiteX942" fmla="*/ 3639057 w 7467600"/>
              <a:gd name="connsiteY942" fmla="*/ 286334 h 6858000"/>
              <a:gd name="connsiteX943" fmla="*/ 3640309 w 7467600"/>
              <a:gd name="connsiteY943" fmla="*/ 284664 h 6858000"/>
              <a:gd name="connsiteX944" fmla="*/ 3646022 w 7467600"/>
              <a:gd name="connsiteY944" fmla="*/ 276711 h 6858000"/>
              <a:gd name="connsiteX945" fmla="*/ 3707943 w 7467600"/>
              <a:gd name="connsiteY945" fmla="*/ 65958 h 6858000"/>
              <a:gd name="connsiteX946" fmla="*/ 3721337 w 7467600"/>
              <a:gd name="connsiteY946" fmla="*/ 0 h 6858000"/>
              <a:gd name="connsiteX947" fmla="*/ 2867960 w 7467600"/>
              <a:gd name="connsiteY947" fmla="*/ 0 h 6858000"/>
              <a:gd name="connsiteX948" fmla="*/ 2926351 w 7467600"/>
              <a:gd name="connsiteY948" fmla="*/ 0 h 6858000"/>
              <a:gd name="connsiteX949" fmla="*/ 2902823 w 7467600"/>
              <a:gd name="connsiteY949" fmla="*/ 262929 h 6858000"/>
              <a:gd name="connsiteX950" fmla="*/ 2940663 w 7467600"/>
              <a:gd name="connsiteY950" fmla="*/ 140884 h 6858000"/>
              <a:gd name="connsiteX951" fmla="*/ 2947039 w 7467600"/>
              <a:gd name="connsiteY951" fmla="*/ 122524 h 6858000"/>
              <a:gd name="connsiteX952" fmla="*/ 2984316 w 7467600"/>
              <a:gd name="connsiteY952" fmla="*/ 0 h 6858000"/>
              <a:gd name="connsiteX953" fmla="*/ 3016114 w 7467600"/>
              <a:gd name="connsiteY953" fmla="*/ 0 h 6858000"/>
              <a:gd name="connsiteX954" fmla="*/ 2979949 w 7467600"/>
              <a:gd name="connsiteY954" fmla="*/ 119274 h 6858000"/>
              <a:gd name="connsiteX955" fmla="*/ 3023879 w 7467600"/>
              <a:gd name="connsiteY955" fmla="*/ 0 h 6858000"/>
              <a:gd name="connsiteX956" fmla="*/ 3105400 w 7467600"/>
              <a:gd name="connsiteY956" fmla="*/ 0 h 6858000"/>
              <a:gd name="connsiteX957" fmla="*/ 3094669 w 7467600"/>
              <a:gd name="connsiteY957" fmla="*/ 30308 h 6858000"/>
              <a:gd name="connsiteX958" fmla="*/ 2901945 w 7467600"/>
              <a:gd name="connsiteY958" fmla="*/ 466538 h 6858000"/>
              <a:gd name="connsiteX959" fmla="*/ 2815209 w 7467600"/>
              <a:gd name="connsiteY959" fmla="*/ 497361 h 6858000"/>
              <a:gd name="connsiteX960" fmla="*/ 2844845 w 7467600"/>
              <a:gd name="connsiteY960" fmla="*/ 127638 h 6858000"/>
              <a:gd name="connsiteX961" fmla="*/ 2867960 w 7467600"/>
              <a:gd name="connsiteY961" fmla="*/ 0 h 6858000"/>
              <a:gd name="connsiteX962" fmla="*/ 1057230 w 7467600"/>
              <a:gd name="connsiteY962" fmla="*/ 0 h 6858000"/>
              <a:gd name="connsiteX963" fmla="*/ 1111003 w 7467600"/>
              <a:gd name="connsiteY963" fmla="*/ 0 h 6858000"/>
              <a:gd name="connsiteX964" fmla="*/ 1125553 w 7467600"/>
              <a:gd name="connsiteY964" fmla="*/ 52588 h 6858000"/>
              <a:gd name="connsiteX965" fmla="*/ 1304276 w 7467600"/>
              <a:gd name="connsiteY965" fmla="*/ 476275 h 6858000"/>
              <a:gd name="connsiteX966" fmla="*/ 1492066 w 7467600"/>
              <a:gd name="connsiteY966" fmla="*/ 886333 h 6858000"/>
              <a:gd name="connsiteX967" fmla="*/ 1423698 w 7467600"/>
              <a:gd name="connsiteY967" fmla="*/ 710817 h 6858000"/>
              <a:gd name="connsiteX968" fmla="*/ 1357609 w 7467600"/>
              <a:gd name="connsiteY968" fmla="*/ 532892 h 6858000"/>
              <a:gd name="connsiteX969" fmla="*/ 1309550 w 7467600"/>
              <a:gd name="connsiteY969" fmla="*/ 374031 h 6858000"/>
              <a:gd name="connsiteX970" fmla="*/ 1193673 w 7467600"/>
              <a:gd name="connsiteY970" fmla="*/ 49533 h 6858000"/>
              <a:gd name="connsiteX971" fmla="*/ 1164391 w 7467600"/>
              <a:gd name="connsiteY971" fmla="*/ 0 h 6858000"/>
              <a:gd name="connsiteX972" fmla="*/ 1200666 w 7467600"/>
              <a:gd name="connsiteY972" fmla="*/ 0 h 6858000"/>
              <a:gd name="connsiteX973" fmla="*/ 1223408 w 7467600"/>
              <a:gd name="connsiteY973" fmla="*/ 38996 h 6858000"/>
              <a:gd name="connsiteX974" fmla="*/ 1339635 w 7467600"/>
              <a:gd name="connsiteY974" fmla="*/ 365517 h 6858000"/>
              <a:gd name="connsiteX975" fmla="*/ 1387469 w 7467600"/>
              <a:gd name="connsiteY975" fmla="*/ 523079 h 6858000"/>
              <a:gd name="connsiteX976" fmla="*/ 1452685 w 7467600"/>
              <a:gd name="connsiteY976" fmla="*/ 699806 h 6858000"/>
              <a:gd name="connsiteX977" fmla="*/ 1492092 w 7467600"/>
              <a:gd name="connsiteY977" fmla="*/ 800424 h 6858000"/>
              <a:gd name="connsiteX978" fmla="*/ 1455302 w 7467600"/>
              <a:gd name="connsiteY978" fmla="*/ 632913 h 6858000"/>
              <a:gd name="connsiteX979" fmla="*/ 1222336 w 7467600"/>
              <a:gd name="connsiteY979" fmla="*/ 9480 h 6858000"/>
              <a:gd name="connsiteX980" fmla="*/ 1214634 w 7467600"/>
              <a:gd name="connsiteY980" fmla="*/ 0 h 6858000"/>
              <a:gd name="connsiteX981" fmla="*/ 1289827 w 7467600"/>
              <a:gd name="connsiteY981" fmla="*/ 0 h 6858000"/>
              <a:gd name="connsiteX982" fmla="*/ 1321076 w 7467600"/>
              <a:gd name="connsiteY982" fmla="*/ 59722 h 6858000"/>
              <a:gd name="connsiteX983" fmla="*/ 1512579 w 7467600"/>
              <a:gd name="connsiteY983" fmla="*/ 626441 h 6858000"/>
              <a:gd name="connsiteX984" fmla="*/ 1506076 w 7467600"/>
              <a:gd name="connsiteY984" fmla="*/ 1089289 h 6858000"/>
              <a:gd name="connsiteX985" fmla="*/ 1486346 w 7467600"/>
              <a:gd name="connsiteY985" fmla="*/ 1079919 h 6858000"/>
              <a:gd name="connsiteX986" fmla="*/ 1070511 w 7467600"/>
              <a:gd name="connsiteY986" fmla="*/ 48609 h 6858000"/>
              <a:gd name="connsiteX987" fmla="*/ 1057230 w 7467600"/>
              <a:gd name="connsiteY987" fmla="*/ 0 h 6858000"/>
              <a:gd name="connsiteX988" fmla="*/ 43151 w 7467600"/>
              <a:gd name="connsiteY988" fmla="*/ 0 h 6858000"/>
              <a:gd name="connsiteX989" fmla="*/ 95283 w 7467600"/>
              <a:gd name="connsiteY989" fmla="*/ 0 h 6858000"/>
              <a:gd name="connsiteX990" fmla="*/ 300708 w 7467600"/>
              <a:gd name="connsiteY990" fmla="*/ 154571 h 6858000"/>
              <a:gd name="connsiteX991" fmla="*/ 530414 w 7467600"/>
              <a:gd name="connsiteY991" fmla="*/ 354673 h 6858000"/>
              <a:gd name="connsiteX992" fmla="*/ 333785 w 7467600"/>
              <a:gd name="connsiteY992" fmla="*/ 161564 h 6858000"/>
              <a:gd name="connsiteX993" fmla="*/ 147005 w 7467600"/>
              <a:gd name="connsiteY993" fmla="*/ 0 h 6858000"/>
              <a:gd name="connsiteX994" fmla="*/ 272509 w 7467600"/>
              <a:gd name="connsiteY994" fmla="*/ 0 h 6858000"/>
              <a:gd name="connsiteX995" fmla="*/ 326276 w 7467600"/>
              <a:gd name="connsiteY995" fmla="*/ 45847 h 6858000"/>
              <a:gd name="connsiteX996" fmla="*/ 823759 w 7467600"/>
              <a:gd name="connsiteY996" fmla="*/ 574145 h 6858000"/>
              <a:gd name="connsiteX997" fmla="*/ 811254 w 7467600"/>
              <a:gd name="connsiteY997" fmla="*/ 665546 h 6858000"/>
              <a:gd name="connsiteX998" fmla="*/ 154042 w 7467600"/>
              <a:gd name="connsiteY998" fmla="*/ 261522 h 6858000"/>
              <a:gd name="connsiteX999" fmla="*/ 13550 w 7467600"/>
              <a:gd name="connsiteY999" fmla="*/ 158423 h 6858000"/>
              <a:gd name="connsiteX1000" fmla="*/ 0 w 7467600"/>
              <a:gd name="connsiteY1000" fmla="*/ 146618 h 6858000"/>
              <a:gd name="connsiteX1001" fmla="*/ 0 w 7467600"/>
              <a:gd name="connsiteY1001" fmla="*/ 59161 h 6858000"/>
              <a:gd name="connsiteX1002" fmla="*/ 45427 w 7467600"/>
              <a:gd name="connsiteY1002" fmla="*/ 101078 h 6858000"/>
              <a:gd name="connsiteX1003" fmla="*/ 630103 w 7467600"/>
              <a:gd name="connsiteY1003" fmla="*/ 485885 h 6858000"/>
              <a:gd name="connsiteX1004" fmla="*/ 532040 w 7467600"/>
              <a:gd name="connsiteY1004" fmla="*/ 399359 h 6858000"/>
              <a:gd name="connsiteX1005" fmla="*/ 517618 w 7467600"/>
              <a:gd name="connsiteY1005" fmla="*/ 385726 h 6858000"/>
              <a:gd name="connsiteX1006" fmla="*/ 285074 w 7467600"/>
              <a:gd name="connsiteY1006" fmla="*/ 182755 h 6858000"/>
              <a:gd name="connsiteX1007" fmla="*/ 43151 w 7467600"/>
              <a:gd name="connsiteY100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19999 w 7467600"/>
              <a:gd name="connsiteY844" fmla="*/ 774360 h 6858000"/>
              <a:gd name="connsiteX845" fmla="*/ 7467600 w 7467600"/>
              <a:gd name="connsiteY845" fmla="*/ 789215 h 6858000"/>
              <a:gd name="connsiteX846" fmla="*/ 7451412 w 7467600"/>
              <a:gd name="connsiteY846" fmla="*/ 799572 h 6858000"/>
              <a:gd name="connsiteX847" fmla="*/ 7419999 w 7467600"/>
              <a:gd name="connsiteY847" fmla="*/ 774360 h 6858000"/>
              <a:gd name="connsiteX848" fmla="*/ 5905192 w 7467600"/>
              <a:gd name="connsiteY848" fmla="*/ 163079 h 6858000"/>
              <a:gd name="connsiteX849" fmla="*/ 5865655 w 7467600"/>
              <a:gd name="connsiteY849" fmla="*/ 171901 h 6858000"/>
              <a:gd name="connsiteX850" fmla="*/ 5259740 w 7467600"/>
              <a:gd name="connsiteY850" fmla="*/ 257013 h 6858000"/>
              <a:gd name="connsiteX851" fmla="*/ 5208466 w 7467600"/>
              <a:gd name="connsiteY851" fmla="*/ 257550 h 6858000"/>
              <a:gd name="connsiteX852" fmla="*/ 4980204 w 7467600"/>
              <a:gd name="connsiteY852" fmla="*/ 271903 h 6858000"/>
              <a:gd name="connsiteX853" fmla="*/ 5068068 w 7467600"/>
              <a:gd name="connsiteY853" fmla="*/ 282244 h 6858000"/>
              <a:gd name="connsiteX854" fmla="*/ 5153231 w 7467600"/>
              <a:gd name="connsiteY854" fmla="*/ 292240 h 6858000"/>
              <a:gd name="connsiteX855" fmla="*/ 5426491 w 7467600"/>
              <a:gd name="connsiteY855" fmla="*/ 281128 h 6858000"/>
              <a:gd name="connsiteX856" fmla="*/ 5731212 w 7467600"/>
              <a:gd name="connsiteY856" fmla="*/ 231951 h 6858000"/>
              <a:gd name="connsiteX857" fmla="*/ 5905192 w 7467600"/>
              <a:gd name="connsiteY857" fmla="*/ 163079 h 6858000"/>
              <a:gd name="connsiteX858" fmla="*/ 5944437 w 7467600"/>
              <a:gd name="connsiteY858" fmla="*/ 113829 h 6858000"/>
              <a:gd name="connsiteX859" fmla="*/ 5825032 w 7467600"/>
              <a:gd name="connsiteY859" fmla="*/ 146405 h 6858000"/>
              <a:gd name="connsiteX860" fmla="*/ 4955599 w 7467600"/>
              <a:gd name="connsiteY860" fmla="*/ 247008 h 6858000"/>
              <a:gd name="connsiteX861" fmla="*/ 5210104 w 7467600"/>
              <a:gd name="connsiteY861" fmla="*/ 228123 h 6858000"/>
              <a:gd name="connsiteX862" fmla="*/ 5261015 w 7467600"/>
              <a:gd name="connsiteY862" fmla="*/ 227087 h 6858000"/>
              <a:gd name="connsiteX863" fmla="*/ 5861181 w 7467600"/>
              <a:gd name="connsiteY863" fmla="*/ 143093 h 6858000"/>
              <a:gd name="connsiteX864" fmla="*/ 5961252 w 7467600"/>
              <a:gd name="connsiteY864" fmla="*/ 114820 h 6858000"/>
              <a:gd name="connsiteX865" fmla="*/ 5944437 w 7467600"/>
              <a:gd name="connsiteY865" fmla="*/ 113829 h 6858000"/>
              <a:gd name="connsiteX866" fmla="*/ 3882765 w 7467600"/>
              <a:gd name="connsiteY866" fmla="*/ 0 h 6858000"/>
              <a:gd name="connsiteX867" fmla="*/ 3995099 w 7467600"/>
              <a:gd name="connsiteY867" fmla="*/ 0 h 6858000"/>
              <a:gd name="connsiteX868" fmla="*/ 4163818 w 7467600"/>
              <a:gd name="connsiteY868" fmla="*/ 234104 h 6858000"/>
              <a:gd name="connsiteX869" fmla="*/ 4172099 w 7467600"/>
              <a:gd name="connsiteY869" fmla="*/ 234207 h 6858000"/>
              <a:gd name="connsiteX870" fmla="*/ 4784282 w 7467600"/>
              <a:gd name="connsiteY870" fmla="*/ 276561 h 6858000"/>
              <a:gd name="connsiteX871" fmla="*/ 4801687 w 7467600"/>
              <a:gd name="connsiteY871" fmla="*/ 267764 h 6858000"/>
              <a:gd name="connsiteX872" fmla="*/ 6082788 w 7467600"/>
              <a:gd name="connsiteY872" fmla="*/ 64119 h 6858000"/>
              <a:gd name="connsiteX873" fmla="*/ 6099442 w 7467600"/>
              <a:gd name="connsiteY873" fmla="*/ 82568 h 6858000"/>
              <a:gd name="connsiteX874" fmla="*/ 4804137 w 7467600"/>
              <a:gd name="connsiteY874" fmla="*/ 320931 h 6858000"/>
              <a:gd name="connsiteX875" fmla="*/ 4227047 w 7467600"/>
              <a:gd name="connsiteY875" fmla="*/ 313415 h 6858000"/>
              <a:gd name="connsiteX876" fmla="*/ 4346041 w 7467600"/>
              <a:gd name="connsiteY876" fmla="*/ 456086 h 6858000"/>
              <a:gd name="connsiteX877" fmla="*/ 4870967 w 7467600"/>
              <a:gd name="connsiteY877" fmla="*/ 963061 h 6858000"/>
              <a:gd name="connsiteX878" fmla="*/ 4889647 w 7467600"/>
              <a:gd name="connsiteY878" fmla="*/ 957147 h 6858000"/>
              <a:gd name="connsiteX879" fmla="*/ 5422504 w 7467600"/>
              <a:gd name="connsiteY879" fmla="*/ 805191 h 6858000"/>
              <a:gd name="connsiteX880" fmla="*/ 6087656 w 7467600"/>
              <a:gd name="connsiteY880" fmla="*/ 826703 h 6858000"/>
              <a:gd name="connsiteX881" fmla="*/ 6058717 w 7467600"/>
              <a:gd name="connsiteY881" fmla="*/ 865992 h 6858000"/>
              <a:gd name="connsiteX882" fmla="*/ 4974153 w 7467600"/>
              <a:gd name="connsiteY882" fmla="*/ 1045456 h 6858000"/>
              <a:gd name="connsiteX883" fmla="*/ 5627835 w 7467600"/>
              <a:gd name="connsiteY883" fmla="*/ 1472077 h 6858000"/>
              <a:gd name="connsiteX884" fmla="*/ 5629817 w 7467600"/>
              <a:gd name="connsiteY884" fmla="*/ 1471412 h 6858000"/>
              <a:gd name="connsiteX885" fmla="*/ 5634124 w 7467600"/>
              <a:gd name="connsiteY885" fmla="*/ 1470572 h 6858000"/>
              <a:gd name="connsiteX886" fmla="*/ 5755832 w 7467600"/>
              <a:gd name="connsiteY886" fmla="*/ 1383886 h 6858000"/>
              <a:gd name="connsiteX887" fmla="*/ 6014186 w 7467600"/>
              <a:gd name="connsiteY887" fmla="*/ 1279799 h 6858000"/>
              <a:gd name="connsiteX888" fmla="*/ 6901619 w 7467600"/>
              <a:gd name="connsiteY888" fmla="*/ 1047874 h 6858000"/>
              <a:gd name="connsiteX889" fmla="*/ 6931566 w 7467600"/>
              <a:gd name="connsiteY889" fmla="*/ 1062034 h 6858000"/>
              <a:gd name="connsiteX890" fmla="*/ 5790982 w 7467600"/>
              <a:gd name="connsiteY890" fmla="*/ 1561380 h 6858000"/>
              <a:gd name="connsiteX891" fmla="*/ 6188971 w 7467600"/>
              <a:gd name="connsiteY891" fmla="*/ 1755168 h 6858000"/>
              <a:gd name="connsiteX892" fmla="*/ 6202446 w 7467600"/>
              <a:gd name="connsiteY892" fmla="*/ 1752268 h 6858000"/>
              <a:gd name="connsiteX893" fmla="*/ 7179560 w 7467600"/>
              <a:gd name="connsiteY893" fmla="*/ 1467551 h 6858000"/>
              <a:gd name="connsiteX894" fmla="*/ 7158730 w 7467600"/>
              <a:gd name="connsiteY894" fmla="*/ 1507835 h 6858000"/>
              <a:gd name="connsiteX895" fmla="*/ 6326959 w 7467600"/>
              <a:gd name="connsiteY895" fmla="*/ 1817686 h 6858000"/>
              <a:gd name="connsiteX896" fmla="*/ 6537433 w 7467600"/>
              <a:gd name="connsiteY896" fmla="*/ 1907790 h 6858000"/>
              <a:gd name="connsiteX897" fmla="*/ 6550221 w 7467600"/>
              <a:gd name="connsiteY897" fmla="*/ 1910729 h 6858000"/>
              <a:gd name="connsiteX898" fmla="*/ 6964438 w 7467600"/>
              <a:gd name="connsiteY898" fmla="*/ 2209505 h 6858000"/>
              <a:gd name="connsiteX899" fmla="*/ 7367862 w 7467600"/>
              <a:gd name="connsiteY899" fmla="*/ 2806833 h 6858000"/>
              <a:gd name="connsiteX900" fmla="*/ 7364329 w 7467600"/>
              <a:gd name="connsiteY900" fmla="*/ 2826907 h 6858000"/>
              <a:gd name="connsiteX901" fmla="*/ 7290545 w 7467600"/>
              <a:gd name="connsiteY901" fmla="*/ 2850663 h 6858000"/>
              <a:gd name="connsiteX902" fmla="*/ 6472036 w 7467600"/>
              <a:gd name="connsiteY902" fmla="*/ 1959003 h 6858000"/>
              <a:gd name="connsiteX903" fmla="*/ 5792897 w 7467600"/>
              <a:gd name="connsiteY903" fmla="*/ 1647747 h 6858000"/>
              <a:gd name="connsiteX904" fmla="*/ 5842751 w 7467600"/>
              <a:gd name="connsiteY904" fmla="*/ 1816112 h 6858000"/>
              <a:gd name="connsiteX905" fmla="*/ 5847424 w 7467600"/>
              <a:gd name="connsiteY905" fmla="*/ 1815776 h 6858000"/>
              <a:gd name="connsiteX906" fmla="*/ 6399821 w 7467600"/>
              <a:gd name="connsiteY906" fmla="*/ 2344799 h 6858000"/>
              <a:gd name="connsiteX907" fmla="*/ 6323232 w 7467600"/>
              <a:gd name="connsiteY907" fmla="*/ 2389634 h 6858000"/>
              <a:gd name="connsiteX908" fmla="*/ 5942958 w 7467600"/>
              <a:gd name="connsiteY908" fmla="*/ 2077708 h 6858000"/>
              <a:gd name="connsiteX909" fmla="*/ 5921559 w 7467600"/>
              <a:gd name="connsiteY909" fmla="*/ 2378596 h 6858000"/>
              <a:gd name="connsiteX910" fmla="*/ 5817651 w 7467600"/>
              <a:gd name="connsiteY910" fmla="*/ 3023919 h 6858000"/>
              <a:gd name="connsiteX911" fmla="*/ 5729634 w 7467600"/>
              <a:gd name="connsiteY911" fmla="*/ 3051849 h 6858000"/>
              <a:gd name="connsiteX912" fmla="*/ 5611018 w 7467600"/>
              <a:gd name="connsiteY912" fmla="*/ 2316769 h 6858000"/>
              <a:gd name="connsiteX913" fmla="*/ 5687608 w 7467600"/>
              <a:gd name="connsiteY913" fmla="*/ 2039972 h 6858000"/>
              <a:gd name="connsiteX914" fmla="*/ 5657554 w 7467600"/>
              <a:gd name="connsiteY914" fmla="*/ 1576445 h 6858000"/>
              <a:gd name="connsiteX915" fmla="*/ 5150475 w 7467600"/>
              <a:gd name="connsiteY915" fmla="*/ 1274012 h 6858000"/>
              <a:gd name="connsiteX916" fmla="*/ 5349142 w 7467600"/>
              <a:gd name="connsiteY916" fmla="*/ 2204405 h 6858000"/>
              <a:gd name="connsiteX917" fmla="*/ 5262214 w 7467600"/>
              <a:gd name="connsiteY917" fmla="*/ 2233836 h 6858000"/>
              <a:gd name="connsiteX918" fmla="*/ 4981539 w 7467600"/>
              <a:gd name="connsiteY918" fmla="*/ 1542201 h 6858000"/>
              <a:gd name="connsiteX919" fmla="*/ 4958461 w 7467600"/>
              <a:gd name="connsiteY919" fmla="*/ 1136957 h 6858000"/>
              <a:gd name="connsiteX920" fmla="*/ 4655015 w 7467600"/>
              <a:gd name="connsiteY920" fmla="*/ 891426 h 6858000"/>
              <a:gd name="connsiteX921" fmla="*/ 4348002 w 7467600"/>
              <a:gd name="connsiteY921" fmla="*/ 2205895 h 6858000"/>
              <a:gd name="connsiteX922" fmla="*/ 4262250 w 7467600"/>
              <a:gd name="connsiteY922" fmla="*/ 2219972 h 6858000"/>
              <a:gd name="connsiteX923" fmla="*/ 4550611 w 7467600"/>
              <a:gd name="connsiteY923" fmla="*/ 817540 h 6858000"/>
              <a:gd name="connsiteX924" fmla="*/ 4564418 w 7467600"/>
              <a:gd name="connsiteY924" fmla="*/ 808293 h 6858000"/>
              <a:gd name="connsiteX925" fmla="*/ 4266388 w 7467600"/>
              <a:gd name="connsiteY925" fmla="*/ 500083 h 6858000"/>
              <a:gd name="connsiteX926" fmla="*/ 4032842 w 7467600"/>
              <a:gd name="connsiteY926" fmla="*/ 211809 h 6858000"/>
              <a:gd name="connsiteX927" fmla="*/ 3882765 w 7467600"/>
              <a:gd name="connsiteY927" fmla="*/ 0 h 6858000"/>
              <a:gd name="connsiteX928" fmla="*/ 3721337 w 7467600"/>
              <a:gd name="connsiteY928" fmla="*/ 0 h 6858000"/>
              <a:gd name="connsiteX929" fmla="*/ 3797544 w 7467600"/>
              <a:gd name="connsiteY929" fmla="*/ 0 h 6858000"/>
              <a:gd name="connsiteX930" fmla="*/ 3775734 w 7467600"/>
              <a:gd name="connsiteY930" fmla="*/ 95131 h 6858000"/>
              <a:gd name="connsiteX931" fmla="*/ 3724807 w 7467600"/>
              <a:gd name="connsiteY931" fmla="*/ 272257 h 6858000"/>
              <a:gd name="connsiteX932" fmla="*/ 3726844 w 7467600"/>
              <a:gd name="connsiteY932" fmla="*/ 282988 h 6858000"/>
              <a:gd name="connsiteX933" fmla="*/ 3742664 w 7467600"/>
              <a:gd name="connsiteY933" fmla="*/ 279918 h 6858000"/>
              <a:gd name="connsiteX934" fmla="*/ 4103910 w 7467600"/>
              <a:gd name="connsiteY934" fmla="*/ 1161917 h 6858000"/>
              <a:gd name="connsiteX935" fmla="*/ 4020269 w 7467600"/>
              <a:gd name="connsiteY935" fmla="*/ 1200406 h 6858000"/>
              <a:gd name="connsiteX936" fmla="*/ 3674882 w 7467600"/>
              <a:gd name="connsiteY936" fmla="*/ 488524 h 6858000"/>
              <a:gd name="connsiteX937" fmla="*/ 3132682 w 7467600"/>
              <a:gd name="connsiteY937" fmla="*/ 1072284 h 6858000"/>
              <a:gd name="connsiteX938" fmla="*/ 2716346 w 7467600"/>
              <a:gd name="connsiteY938" fmla="*/ 1276376 h 6858000"/>
              <a:gd name="connsiteX939" fmla="*/ 2716772 w 7467600"/>
              <a:gd name="connsiteY939" fmla="*/ 1255462 h 6858000"/>
              <a:gd name="connsiteX940" fmla="*/ 3471096 w 7467600"/>
              <a:gd name="connsiteY940" fmla="*/ 437072 h 6858000"/>
              <a:gd name="connsiteX941" fmla="*/ 3639057 w 7467600"/>
              <a:gd name="connsiteY941" fmla="*/ 286334 h 6858000"/>
              <a:gd name="connsiteX942" fmla="*/ 3640309 w 7467600"/>
              <a:gd name="connsiteY942" fmla="*/ 284664 h 6858000"/>
              <a:gd name="connsiteX943" fmla="*/ 3646022 w 7467600"/>
              <a:gd name="connsiteY943" fmla="*/ 276711 h 6858000"/>
              <a:gd name="connsiteX944" fmla="*/ 3707943 w 7467600"/>
              <a:gd name="connsiteY944" fmla="*/ 65958 h 6858000"/>
              <a:gd name="connsiteX945" fmla="*/ 3721337 w 7467600"/>
              <a:gd name="connsiteY945" fmla="*/ 0 h 6858000"/>
              <a:gd name="connsiteX946" fmla="*/ 2867960 w 7467600"/>
              <a:gd name="connsiteY946" fmla="*/ 0 h 6858000"/>
              <a:gd name="connsiteX947" fmla="*/ 2926351 w 7467600"/>
              <a:gd name="connsiteY947" fmla="*/ 0 h 6858000"/>
              <a:gd name="connsiteX948" fmla="*/ 2902823 w 7467600"/>
              <a:gd name="connsiteY948" fmla="*/ 262929 h 6858000"/>
              <a:gd name="connsiteX949" fmla="*/ 2940663 w 7467600"/>
              <a:gd name="connsiteY949" fmla="*/ 140884 h 6858000"/>
              <a:gd name="connsiteX950" fmla="*/ 2947039 w 7467600"/>
              <a:gd name="connsiteY950" fmla="*/ 122524 h 6858000"/>
              <a:gd name="connsiteX951" fmla="*/ 2984316 w 7467600"/>
              <a:gd name="connsiteY951" fmla="*/ 0 h 6858000"/>
              <a:gd name="connsiteX952" fmla="*/ 3016114 w 7467600"/>
              <a:gd name="connsiteY952" fmla="*/ 0 h 6858000"/>
              <a:gd name="connsiteX953" fmla="*/ 2979949 w 7467600"/>
              <a:gd name="connsiteY953" fmla="*/ 119274 h 6858000"/>
              <a:gd name="connsiteX954" fmla="*/ 3023879 w 7467600"/>
              <a:gd name="connsiteY954" fmla="*/ 0 h 6858000"/>
              <a:gd name="connsiteX955" fmla="*/ 3105400 w 7467600"/>
              <a:gd name="connsiteY955" fmla="*/ 0 h 6858000"/>
              <a:gd name="connsiteX956" fmla="*/ 3094669 w 7467600"/>
              <a:gd name="connsiteY956" fmla="*/ 30308 h 6858000"/>
              <a:gd name="connsiteX957" fmla="*/ 2901945 w 7467600"/>
              <a:gd name="connsiteY957" fmla="*/ 466538 h 6858000"/>
              <a:gd name="connsiteX958" fmla="*/ 2815209 w 7467600"/>
              <a:gd name="connsiteY958" fmla="*/ 497361 h 6858000"/>
              <a:gd name="connsiteX959" fmla="*/ 2844845 w 7467600"/>
              <a:gd name="connsiteY959" fmla="*/ 127638 h 6858000"/>
              <a:gd name="connsiteX960" fmla="*/ 2867960 w 7467600"/>
              <a:gd name="connsiteY960" fmla="*/ 0 h 6858000"/>
              <a:gd name="connsiteX961" fmla="*/ 1057230 w 7467600"/>
              <a:gd name="connsiteY961" fmla="*/ 0 h 6858000"/>
              <a:gd name="connsiteX962" fmla="*/ 1111003 w 7467600"/>
              <a:gd name="connsiteY962" fmla="*/ 0 h 6858000"/>
              <a:gd name="connsiteX963" fmla="*/ 1125553 w 7467600"/>
              <a:gd name="connsiteY963" fmla="*/ 52588 h 6858000"/>
              <a:gd name="connsiteX964" fmla="*/ 1304276 w 7467600"/>
              <a:gd name="connsiteY964" fmla="*/ 476275 h 6858000"/>
              <a:gd name="connsiteX965" fmla="*/ 1492066 w 7467600"/>
              <a:gd name="connsiteY965" fmla="*/ 886333 h 6858000"/>
              <a:gd name="connsiteX966" fmla="*/ 1423698 w 7467600"/>
              <a:gd name="connsiteY966" fmla="*/ 710817 h 6858000"/>
              <a:gd name="connsiteX967" fmla="*/ 1357609 w 7467600"/>
              <a:gd name="connsiteY967" fmla="*/ 532892 h 6858000"/>
              <a:gd name="connsiteX968" fmla="*/ 1309550 w 7467600"/>
              <a:gd name="connsiteY968" fmla="*/ 374031 h 6858000"/>
              <a:gd name="connsiteX969" fmla="*/ 1193673 w 7467600"/>
              <a:gd name="connsiteY969" fmla="*/ 49533 h 6858000"/>
              <a:gd name="connsiteX970" fmla="*/ 1164391 w 7467600"/>
              <a:gd name="connsiteY970" fmla="*/ 0 h 6858000"/>
              <a:gd name="connsiteX971" fmla="*/ 1200666 w 7467600"/>
              <a:gd name="connsiteY971" fmla="*/ 0 h 6858000"/>
              <a:gd name="connsiteX972" fmla="*/ 1223408 w 7467600"/>
              <a:gd name="connsiteY972" fmla="*/ 38996 h 6858000"/>
              <a:gd name="connsiteX973" fmla="*/ 1339635 w 7467600"/>
              <a:gd name="connsiteY973" fmla="*/ 365517 h 6858000"/>
              <a:gd name="connsiteX974" fmla="*/ 1387469 w 7467600"/>
              <a:gd name="connsiteY974" fmla="*/ 523079 h 6858000"/>
              <a:gd name="connsiteX975" fmla="*/ 1452685 w 7467600"/>
              <a:gd name="connsiteY975" fmla="*/ 699806 h 6858000"/>
              <a:gd name="connsiteX976" fmla="*/ 1492092 w 7467600"/>
              <a:gd name="connsiteY976" fmla="*/ 800424 h 6858000"/>
              <a:gd name="connsiteX977" fmla="*/ 1455302 w 7467600"/>
              <a:gd name="connsiteY977" fmla="*/ 632913 h 6858000"/>
              <a:gd name="connsiteX978" fmla="*/ 1222336 w 7467600"/>
              <a:gd name="connsiteY978" fmla="*/ 9480 h 6858000"/>
              <a:gd name="connsiteX979" fmla="*/ 1214634 w 7467600"/>
              <a:gd name="connsiteY979" fmla="*/ 0 h 6858000"/>
              <a:gd name="connsiteX980" fmla="*/ 1289827 w 7467600"/>
              <a:gd name="connsiteY980" fmla="*/ 0 h 6858000"/>
              <a:gd name="connsiteX981" fmla="*/ 1321076 w 7467600"/>
              <a:gd name="connsiteY981" fmla="*/ 59722 h 6858000"/>
              <a:gd name="connsiteX982" fmla="*/ 1512579 w 7467600"/>
              <a:gd name="connsiteY982" fmla="*/ 626441 h 6858000"/>
              <a:gd name="connsiteX983" fmla="*/ 1506076 w 7467600"/>
              <a:gd name="connsiteY983" fmla="*/ 1089289 h 6858000"/>
              <a:gd name="connsiteX984" fmla="*/ 1486346 w 7467600"/>
              <a:gd name="connsiteY984" fmla="*/ 1079919 h 6858000"/>
              <a:gd name="connsiteX985" fmla="*/ 1070511 w 7467600"/>
              <a:gd name="connsiteY985" fmla="*/ 48609 h 6858000"/>
              <a:gd name="connsiteX986" fmla="*/ 1057230 w 7467600"/>
              <a:gd name="connsiteY986" fmla="*/ 0 h 6858000"/>
              <a:gd name="connsiteX987" fmla="*/ 43151 w 7467600"/>
              <a:gd name="connsiteY987" fmla="*/ 0 h 6858000"/>
              <a:gd name="connsiteX988" fmla="*/ 95283 w 7467600"/>
              <a:gd name="connsiteY988" fmla="*/ 0 h 6858000"/>
              <a:gd name="connsiteX989" fmla="*/ 300708 w 7467600"/>
              <a:gd name="connsiteY989" fmla="*/ 154571 h 6858000"/>
              <a:gd name="connsiteX990" fmla="*/ 530414 w 7467600"/>
              <a:gd name="connsiteY990" fmla="*/ 354673 h 6858000"/>
              <a:gd name="connsiteX991" fmla="*/ 333785 w 7467600"/>
              <a:gd name="connsiteY991" fmla="*/ 161564 h 6858000"/>
              <a:gd name="connsiteX992" fmla="*/ 147005 w 7467600"/>
              <a:gd name="connsiteY992" fmla="*/ 0 h 6858000"/>
              <a:gd name="connsiteX993" fmla="*/ 272509 w 7467600"/>
              <a:gd name="connsiteY993" fmla="*/ 0 h 6858000"/>
              <a:gd name="connsiteX994" fmla="*/ 326276 w 7467600"/>
              <a:gd name="connsiteY994" fmla="*/ 45847 h 6858000"/>
              <a:gd name="connsiteX995" fmla="*/ 823759 w 7467600"/>
              <a:gd name="connsiteY995" fmla="*/ 574145 h 6858000"/>
              <a:gd name="connsiteX996" fmla="*/ 811254 w 7467600"/>
              <a:gd name="connsiteY996" fmla="*/ 665546 h 6858000"/>
              <a:gd name="connsiteX997" fmla="*/ 154042 w 7467600"/>
              <a:gd name="connsiteY997" fmla="*/ 261522 h 6858000"/>
              <a:gd name="connsiteX998" fmla="*/ 13550 w 7467600"/>
              <a:gd name="connsiteY998" fmla="*/ 158423 h 6858000"/>
              <a:gd name="connsiteX999" fmla="*/ 0 w 7467600"/>
              <a:gd name="connsiteY999" fmla="*/ 146618 h 6858000"/>
              <a:gd name="connsiteX1000" fmla="*/ 0 w 7467600"/>
              <a:gd name="connsiteY1000" fmla="*/ 59161 h 6858000"/>
              <a:gd name="connsiteX1001" fmla="*/ 45427 w 7467600"/>
              <a:gd name="connsiteY1001" fmla="*/ 101078 h 6858000"/>
              <a:gd name="connsiteX1002" fmla="*/ 630103 w 7467600"/>
              <a:gd name="connsiteY1002" fmla="*/ 485885 h 6858000"/>
              <a:gd name="connsiteX1003" fmla="*/ 532040 w 7467600"/>
              <a:gd name="connsiteY1003" fmla="*/ 399359 h 6858000"/>
              <a:gd name="connsiteX1004" fmla="*/ 517618 w 7467600"/>
              <a:gd name="connsiteY1004" fmla="*/ 385726 h 6858000"/>
              <a:gd name="connsiteX1005" fmla="*/ 285074 w 7467600"/>
              <a:gd name="connsiteY1005" fmla="*/ 182755 h 6858000"/>
              <a:gd name="connsiteX1006" fmla="*/ 43151 w 7467600"/>
              <a:gd name="connsiteY100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7451412 w 7467600"/>
              <a:gd name="connsiteY844" fmla="*/ 799572 h 6858000"/>
              <a:gd name="connsiteX845" fmla="*/ 7467600 w 7467600"/>
              <a:gd name="connsiteY845" fmla="*/ 789215 h 6858000"/>
              <a:gd name="connsiteX846" fmla="*/ 7451412 w 7467600"/>
              <a:gd name="connsiteY846" fmla="*/ 799572 h 6858000"/>
              <a:gd name="connsiteX847" fmla="*/ 5905192 w 7467600"/>
              <a:gd name="connsiteY847" fmla="*/ 163079 h 6858000"/>
              <a:gd name="connsiteX848" fmla="*/ 5865655 w 7467600"/>
              <a:gd name="connsiteY848" fmla="*/ 171901 h 6858000"/>
              <a:gd name="connsiteX849" fmla="*/ 5259740 w 7467600"/>
              <a:gd name="connsiteY849" fmla="*/ 257013 h 6858000"/>
              <a:gd name="connsiteX850" fmla="*/ 5208466 w 7467600"/>
              <a:gd name="connsiteY850" fmla="*/ 257550 h 6858000"/>
              <a:gd name="connsiteX851" fmla="*/ 4980204 w 7467600"/>
              <a:gd name="connsiteY851" fmla="*/ 271903 h 6858000"/>
              <a:gd name="connsiteX852" fmla="*/ 5068068 w 7467600"/>
              <a:gd name="connsiteY852" fmla="*/ 282244 h 6858000"/>
              <a:gd name="connsiteX853" fmla="*/ 5153231 w 7467600"/>
              <a:gd name="connsiteY853" fmla="*/ 292240 h 6858000"/>
              <a:gd name="connsiteX854" fmla="*/ 5426491 w 7467600"/>
              <a:gd name="connsiteY854" fmla="*/ 281128 h 6858000"/>
              <a:gd name="connsiteX855" fmla="*/ 5731212 w 7467600"/>
              <a:gd name="connsiteY855" fmla="*/ 231951 h 6858000"/>
              <a:gd name="connsiteX856" fmla="*/ 5905192 w 7467600"/>
              <a:gd name="connsiteY856" fmla="*/ 163079 h 6858000"/>
              <a:gd name="connsiteX857" fmla="*/ 5944437 w 7467600"/>
              <a:gd name="connsiteY857" fmla="*/ 113829 h 6858000"/>
              <a:gd name="connsiteX858" fmla="*/ 5825032 w 7467600"/>
              <a:gd name="connsiteY858" fmla="*/ 146405 h 6858000"/>
              <a:gd name="connsiteX859" fmla="*/ 4955599 w 7467600"/>
              <a:gd name="connsiteY859" fmla="*/ 247008 h 6858000"/>
              <a:gd name="connsiteX860" fmla="*/ 5210104 w 7467600"/>
              <a:gd name="connsiteY860" fmla="*/ 228123 h 6858000"/>
              <a:gd name="connsiteX861" fmla="*/ 5261015 w 7467600"/>
              <a:gd name="connsiteY861" fmla="*/ 227087 h 6858000"/>
              <a:gd name="connsiteX862" fmla="*/ 5861181 w 7467600"/>
              <a:gd name="connsiteY862" fmla="*/ 143093 h 6858000"/>
              <a:gd name="connsiteX863" fmla="*/ 5961252 w 7467600"/>
              <a:gd name="connsiteY863" fmla="*/ 114820 h 6858000"/>
              <a:gd name="connsiteX864" fmla="*/ 5944437 w 7467600"/>
              <a:gd name="connsiteY864" fmla="*/ 113829 h 6858000"/>
              <a:gd name="connsiteX865" fmla="*/ 3882765 w 7467600"/>
              <a:gd name="connsiteY865" fmla="*/ 0 h 6858000"/>
              <a:gd name="connsiteX866" fmla="*/ 3995099 w 7467600"/>
              <a:gd name="connsiteY866" fmla="*/ 0 h 6858000"/>
              <a:gd name="connsiteX867" fmla="*/ 4163818 w 7467600"/>
              <a:gd name="connsiteY867" fmla="*/ 234104 h 6858000"/>
              <a:gd name="connsiteX868" fmla="*/ 4172099 w 7467600"/>
              <a:gd name="connsiteY868" fmla="*/ 234207 h 6858000"/>
              <a:gd name="connsiteX869" fmla="*/ 4784282 w 7467600"/>
              <a:gd name="connsiteY869" fmla="*/ 276561 h 6858000"/>
              <a:gd name="connsiteX870" fmla="*/ 4801687 w 7467600"/>
              <a:gd name="connsiteY870" fmla="*/ 267764 h 6858000"/>
              <a:gd name="connsiteX871" fmla="*/ 6082788 w 7467600"/>
              <a:gd name="connsiteY871" fmla="*/ 64119 h 6858000"/>
              <a:gd name="connsiteX872" fmla="*/ 6099442 w 7467600"/>
              <a:gd name="connsiteY872" fmla="*/ 82568 h 6858000"/>
              <a:gd name="connsiteX873" fmla="*/ 4804137 w 7467600"/>
              <a:gd name="connsiteY873" fmla="*/ 320931 h 6858000"/>
              <a:gd name="connsiteX874" fmla="*/ 4227047 w 7467600"/>
              <a:gd name="connsiteY874" fmla="*/ 313415 h 6858000"/>
              <a:gd name="connsiteX875" fmla="*/ 4346041 w 7467600"/>
              <a:gd name="connsiteY875" fmla="*/ 456086 h 6858000"/>
              <a:gd name="connsiteX876" fmla="*/ 4870967 w 7467600"/>
              <a:gd name="connsiteY876" fmla="*/ 963061 h 6858000"/>
              <a:gd name="connsiteX877" fmla="*/ 4889647 w 7467600"/>
              <a:gd name="connsiteY877" fmla="*/ 957147 h 6858000"/>
              <a:gd name="connsiteX878" fmla="*/ 5422504 w 7467600"/>
              <a:gd name="connsiteY878" fmla="*/ 805191 h 6858000"/>
              <a:gd name="connsiteX879" fmla="*/ 6087656 w 7467600"/>
              <a:gd name="connsiteY879" fmla="*/ 826703 h 6858000"/>
              <a:gd name="connsiteX880" fmla="*/ 6058717 w 7467600"/>
              <a:gd name="connsiteY880" fmla="*/ 865992 h 6858000"/>
              <a:gd name="connsiteX881" fmla="*/ 4974153 w 7467600"/>
              <a:gd name="connsiteY881" fmla="*/ 1045456 h 6858000"/>
              <a:gd name="connsiteX882" fmla="*/ 5627835 w 7467600"/>
              <a:gd name="connsiteY882" fmla="*/ 1472077 h 6858000"/>
              <a:gd name="connsiteX883" fmla="*/ 5629817 w 7467600"/>
              <a:gd name="connsiteY883" fmla="*/ 1471412 h 6858000"/>
              <a:gd name="connsiteX884" fmla="*/ 5634124 w 7467600"/>
              <a:gd name="connsiteY884" fmla="*/ 1470572 h 6858000"/>
              <a:gd name="connsiteX885" fmla="*/ 5755832 w 7467600"/>
              <a:gd name="connsiteY885" fmla="*/ 1383886 h 6858000"/>
              <a:gd name="connsiteX886" fmla="*/ 6014186 w 7467600"/>
              <a:gd name="connsiteY886" fmla="*/ 1279799 h 6858000"/>
              <a:gd name="connsiteX887" fmla="*/ 6901619 w 7467600"/>
              <a:gd name="connsiteY887" fmla="*/ 1047874 h 6858000"/>
              <a:gd name="connsiteX888" fmla="*/ 6931566 w 7467600"/>
              <a:gd name="connsiteY888" fmla="*/ 1062034 h 6858000"/>
              <a:gd name="connsiteX889" fmla="*/ 5790982 w 7467600"/>
              <a:gd name="connsiteY889" fmla="*/ 1561380 h 6858000"/>
              <a:gd name="connsiteX890" fmla="*/ 6188971 w 7467600"/>
              <a:gd name="connsiteY890" fmla="*/ 1755168 h 6858000"/>
              <a:gd name="connsiteX891" fmla="*/ 6202446 w 7467600"/>
              <a:gd name="connsiteY891" fmla="*/ 1752268 h 6858000"/>
              <a:gd name="connsiteX892" fmla="*/ 7179560 w 7467600"/>
              <a:gd name="connsiteY892" fmla="*/ 1467551 h 6858000"/>
              <a:gd name="connsiteX893" fmla="*/ 7158730 w 7467600"/>
              <a:gd name="connsiteY893" fmla="*/ 1507835 h 6858000"/>
              <a:gd name="connsiteX894" fmla="*/ 6326959 w 7467600"/>
              <a:gd name="connsiteY894" fmla="*/ 1817686 h 6858000"/>
              <a:gd name="connsiteX895" fmla="*/ 6537433 w 7467600"/>
              <a:gd name="connsiteY895" fmla="*/ 1907790 h 6858000"/>
              <a:gd name="connsiteX896" fmla="*/ 6550221 w 7467600"/>
              <a:gd name="connsiteY896" fmla="*/ 1910729 h 6858000"/>
              <a:gd name="connsiteX897" fmla="*/ 6964438 w 7467600"/>
              <a:gd name="connsiteY897" fmla="*/ 2209505 h 6858000"/>
              <a:gd name="connsiteX898" fmla="*/ 7367862 w 7467600"/>
              <a:gd name="connsiteY898" fmla="*/ 2806833 h 6858000"/>
              <a:gd name="connsiteX899" fmla="*/ 7364329 w 7467600"/>
              <a:gd name="connsiteY899" fmla="*/ 2826907 h 6858000"/>
              <a:gd name="connsiteX900" fmla="*/ 7290545 w 7467600"/>
              <a:gd name="connsiteY900" fmla="*/ 2850663 h 6858000"/>
              <a:gd name="connsiteX901" fmla="*/ 6472036 w 7467600"/>
              <a:gd name="connsiteY901" fmla="*/ 1959003 h 6858000"/>
              <a:gd name="connsiteX902" fmla="*/ 5792897 w 7467600"/>
              <a:gd name="connsiteY902" fmla="*/ 1647747 h 6858000"/>
              <a:gd name="connsiteX903" fmla="*/ 5842751 w 7467600"/>
              <a:gd name="connsiteY903" fmla="*/ 1816112 h 6858000"/>
              <a:gd name="connsiteX904" fmla="*/ 5847424 w 7467600"/>
              <a:gd name="connsiteY904" fmla="*/ 1815776 h 6858000"/>
              <a:gd name="connsiteX905" fmla="*/ 6399821 w 7467600"/>
              <a:gd name="connsiteY905" fmla="*/ 2344799 h 6858000"/>
              <a:gd name="connsiteX906" fmla="*/ 6323232 w 7467600"/>
              <a:gd name="connsiteY906" fmla="*/ 2389634 h 6858000"/>
              <a:gd name="connsiteX907" fmla="*/ 5942958 w 7467600"/>
              <a:gd name="connsiteY907" fmla="*/ 2077708 h 6858000"/>
              <a:gd name="connsiteX908" fmla="*/ 5921559 w 7467600"/>
              <a:gd name="connsiteY908" fmla="*/ 2378596 h 6858000"/>
              <a:gd name="connsiteX909" fmla="*/ 5817651 w 7467600"/>
              <a:gd name="connsiteY909" fmla="*/ 3023919 h 6858000"/>
              <a:gd name="connsiteX910" fmla="*/ 5729634 w 7467600"/>
              <a:gd name="connsiteY910" fmla="*/ 3051849 h 6858000"/>
              <a:gd name="connsiteX911" fmla="*/ 5611018 w 7467600"/>
              <a:gd name="connsiteY911" fmla="*/ 2316769 h 6858000"/>
              <a:gd name="connsiteX912" fmla="*/ 5687608 w 7467600"/>
              <a:gd name="connsiteY912" fmla="*/ 2039972 h 6858000"/>
              <a:gd name="connsiteX913" fmla="*/ 5657554 w 7467600"/>
              <a:gd name="connsiteY913" fmla="*/ 1576445 h 6858000"/>
              <a:gd name="connsiteX914" fmla="*/ 5150475 w 7467600"/>
              <a:gd name="connsiteY914" fmla="*/ 1274012 h 6858000"/>
              <a:gd name="connsiteX915" fmla="*/ 5349142 w 7467600"/>
              <a:gd name="connsiteY915" fmla="*/ 2204405 h 6858000"/>
              <a:gd name="connsiteX916" fmla="*/ 5262214 w 7467600"/>
              <a:gd name="connsiteY916" fmla="*/ 2233836 h 6858000"/>
              <a:gd name="connsiteX917" fmla="*/ 4981539 w 7467600"/>
              <a:gd name="connsiteY917" fmla="*/ 1542201 h 6858000"/>
              <a:gd name="connsiteX918" fmla="*/ 4958461 w 7467600"/>
              <a:gd name="connsiteY918" fmla="*/ 1136957 h 6858000"/>
              <a:gd name="connsiteX919" fmla="*/ 4655015 w 7467600"/>
              <a:gd name="connsiteY919" fmla="*/ 891426 h 6858000"/>
              <a:gd name="connsiteX920" fmla="*/ 4348002 w 7467600"/>
              <a:gd name="connsiteY920" fmla="*/ 2205895 h 6858000"/>
              <a:gd name="connsiteX921" fmla="*/ 4262250 w 7467600"/>
              <a:gd name="connsiteY921" fmla="*/ 2219972 h 6858000"/>
              <a:gd name="connsiteX922" fmla="*/ 4550611 w 7467600"/>
              <a:gd name="connsiteY922" fmla="*/ 817540 h 6858000"/>
              <a:gd name="connsiteX923" fmla="*/ 4564418 w 7467600"/>
              <a:gd name="connsiteY923" fmla="*/ 808293 h 6858000"/>
              <a:gd name="connsiteX924" fmla="*/ 4266388 w 7467600"/>
              <a:gd name="connsiteY924" fmla="*/ 500083 h 6858000"/>
              <a:gd name="connsiteX925" fmla="*/ 4032842 w 7467600"/>
              <a:gd name="connsiteY925" fmla="*/ 211809 h 6858000"/>
              <a:gd name="connsiteX926" fmla="*/ 3882765 w 7467600"/>
              <a:gd name="connsiteY926" fmla="*/ 0 h 6858000"/>
              <a:gd name="connsiteX927" fmla="*/ 3721337 w 7467600"/>
              <a:gd name="connsiteY927" fmla="*/ 0 h 6858000"/>
              <a:gd name="connsiteX928" fmla="*/ 3797544 w 7467600"/>
              <a:gd name="connsiteY928" fmla="*/ 0 h 6858000"/>
              <a:gd name="connsiteX929" fmla="*/ 3775734 w 7467600"/>
              <a:gd name="connsiteY929" fmla="*/ 95131 h 6858000"/>
              <a:gd name="connsiteX930" fmla="*/ 3724807 w 7467600"/>
              <a:gd name="connsiteY930" fmla="*/ 272257 h 6858000"/>
              <a:gd name="connsiteX931" fmla="*/ 3726844 w 7467600"/>
              <a:gd name="connsiteY931" fmla="*/ 282988 h 6858000"/>
              <a:gd name="connsiteX932" fmla="*/ 3742664 w 7467600"/>
              <a:gd name="connsiteY932" fmla="*/ 279918 h 6858000"/>
              <a:gd name="connsiteX933" fmla="*/ 4103910 w 7467600"/>
              <a:gd name="connsiteY933" fmla="*/ 1161917 h 6858000"/>
              <a:gd name="connsiteX934" fmla="*/ 4020269 w 7467600"/>
              <a:gd name="connsiteY934" fmla="*/ 1200406 h 6858000"/>
              <a:gd name="connsiteX935" fmla="*/ 3674882 w 7467600"/>
              <a:gd name="connsiteY935" fmla="*/ 488524 h 6858000"/>
              <a:gd name="connsiteX936" fmla="*/ 3132682 w 7467600"/>
              <a:gd name="connsiteY936" fmla="*/ 1072284 h 6858000"/>
              <a:gd name="connsiteX937" fmla="*/ 2716346 w 7467600"/>
              <a:gd name="connsiteY937" fmla="*/ 1276376 h 6858000"/>
              <a:gd name="connsiteX938" fmla="*/ 2716772 w 7467600"/>
              <a:gd name="connsiteY938" fmla="*/ 1255462 h 6858000"/>
              <a:gd name="connsiteX939" fmla="*/ 3471096 w 7467600"/>
              <a:gd name="connsiteY939" fmla="*/ 437072 h 6858000"/>
              <a:gd name="connsiteX940" fmla="*/ 3639057 w 7467600"/>
              <a:gd name="connsiteY940" fmla="*/ 286334 h 6858000"/>
              <a:gd name="connsiteX941" fmla="*/ 3640309 w 7467600"/>
              <a:gd name="connsiteY941" fmla="*/ 284664 h 6858000"/>
              <a:gd name="connsiteX942" fmla="*/ 3646022 w 7467600"/>
              <a:gd name="connsiteY942" fmla="*/ 276711 h 6858000"/>
              <a:gd name="connsiteX943" fmla="*/ 3707943 w 7467600"/>
              <a:gd name="connsiteY943" fmla="*/ 65958 h 6858000"/>
              <a:gd name="connsiteX944" fmla="*/ 3721337 w 7467600"/>
              <a:gd name="connsiteY944" fmla="*/ 0 h 6858000"/>
              <a:gd name="connsiteX945" fmla="*/ 2867960 w 7467600"/>
              <a:gd name="connsiteY945" fmla="*/ 0 h 6858000"/>
              <a:gd name="connsiteX946" fmla="*/ 2926351 w 7467600"/>
              <a:gd name="connsiteY946" fmla="*/ 0 h 6858000"/>
              <a:gd name="connsiteX947" fmla="*/ 2902823 w 7467600"/>
              <a:gd name="connsiteY947" fmla="*/ 262929 h 6858000"/>
              <a:gd name="connsiteX948" fmla="*/ 2940663 w 7467600"/>
              <a:gd name="connsiteY948" fmla="*/ 140884 h 6858000"/>
              <a:gd name="connsiteX949" fmla="*/ 2947039 w 7467600"/>
              <a:gd name="connsiteY949" fmla="*/ 122524 h 6858000"/>
              <a:gd name="connsiteX950" fmla="*/ 2984316 w 7467600"/>
              <a:gd name="connsiteY950" fmla="*/ 0 h 6858000"/>
              <a:gd name="connsiteX951" fmla="*/ 3016114 w 7467600"/>
              <a:gd name="connsiteY951" fmla="*/ 0 h 6858000"/>
              <a:gd name="connsiteX952" fmla="*/ 2979949 w 7467600"/>
              <a:gd name="connsiteY952" fmla="*/ 119274 h 6858000"/>
              <a:gd name="connsiteX953" fmla="*/ 3023879 w 7467600"/>
              <a:gd name="connsiteY953" fmla="*/ 0 h 6858000"/>
              <a:gd name="connsiteX954" fmla="*/ 3105400 w 7467600"/>
              <a:gd name="connsiteY954" fmla="*/ 0 h 6858000"/>
              <a:gd name="connsiteX955" fmla="*/ 3094669 w 7467600"/>
              <a:gd name="connsiteY955" fmla="*/ 30308 h 6858000"/>
              <a:gd name="connsiteX956" fmla="*/ 2901945 w 7467600"/>
              <a:gd name="connsiteY956" fmla="*/ 466538 h 6858000"/>
              <a:gd name="connsiteX957" fmla="*/ 2815209 w 7467600"/>
              <a:gd name="connsiteY957" fmla="*/ 497361 h 6858000"/>
              <a:gd name="connsiteX958" fmla="*/ 2844845 w 7467600"/>
              <a:gd name="connsiteY958" fmla="*/ 127638 h 6858000"/>
              <a:gd name="connsiteX959" fmla="*/ 2867960 w 7467600"/>
              <a:gd name="connsiteY959" fmla="*/ 0 h 6858000"/>
              <a:gd name="connsiteX960" fmla="*/ 1057230 w 7467600"/>
              <a:gd name="connsiteY960" fmla="*/ 0 h 6858000"/>
              <a:gd name="connsiteX961" fmla="*/ 1111003 w 7467600"/>
              <a:gd name="connsiteY961" fmla="*/ 0 h 6858000"/>
              <a:gd name="connsiteX962" fmla="*/ 1125553 w 7467600"/>
              <a:gd name="connsiteY962" fmla="*/ 52588 h 6858000"/>
              <a:gd name="connsiteX963" fmla="*/ 1304276 w 7467600"/>
              <a:gd name="connsiteY963" fmla="*/ 476275 h 6858000"/>
              <a:gd name="connsiteX964" fmla="*/ 1492066 w 7467600"/>
              <a:gd name="connsiteY964" fmla="*/ 886333 h 6858000"/>
              <a:gd name="connsiteX965" fmla="*/ 1423698 w 7467600"/>
              <a:gd name="connsiteY965" fmla="*/ 710817 h 6858000"/>
              <a:gd name="connsiteX966" fmla="*/ 1357609 w 7467600"/>
              <a:gd name="connsiteY966" fmla="*/ 532892 h 6858000"/>
              <a:gd name="connsiteX967" fmla="*/ 1309550 w 7467600"/>
              <a:gd name="connsiteY967" fmla="*/ 374031 h 6858000"/>
              <a:gd name="connsiteX968" fmla="*/ 1193673 w 7467600"/>
              <a:gd name="connsiteY968" fmla="*/ 49533 h 6858000"/>
              <a:gd name="connsiteX969" fmla="*/ 1164391 w 7467600"/>
              <a:gd name="connsiteY969" fmla="*/ 0 h 6858000"/>
              <a:gd name="connsiteX970" fmla="*/ 1200666 w 7467600"/>
              <a:gd name="connsiteY970" fmla="*/ 0 h 6858000"/>
              <a:gd name="connsiteX971" fmla="*/ 1223408 w 7467600"/>
              <a:gd name="connsiteY971" fmla="*/ 38996 h 6858000"/>
              <a:gd name="connsiteX972" fmla="*/ 1339635 w 7467600"/>
              <a:gd name="connsiteY972" fmla="*/ 365517 h 6858000"/>
              <a:gd name="connsiteX973" fmla="*/ 1387469 w 7467600"/>
              <a:gd name="connsiteY973" fmla="*/ 523079 h 6858000"/>
              <a:gd name="connsiteX974" fmla="*/ 1452685 w 7467600"/>
              <a:gd name="connsiteY974" fmla="*/ 699806 h 6858000"/>
              <a:gd name="connsiteX975" fmla="*/ 1492092 w 7467600"/>
              <a:gd name="connsiteY975" fmla="*/ 800424 h 6858000"/>
              <a:gd name="connsiteX976" fmla="*/ 1455302 w 7467600"/>
              <a:gd name="connsiteY976" fmla="*/ 632913 h 6858000"/>
              <a:gd name="connsiteX977" fmla="*/ 1222336 w 7467600"/>
              <a:gd name="connsiteY977" fmla="*/ 9480 h 6858000"/>
              <a:gd name="connsiteX978" fmla="*/ 1214634 w 7467600"/>
              <a:gd name="connsiteY978" fmla="*/ 0 h 6858000"/>
              <a:gd name="connsiteX979" fmla="*/ 1289827 w 7467600"/>
              <a:gd name="connsiteY979" fmla="*/ 0 h 6858000"/>
              <a:gd name="connsiteX980" fmla="*/ 1321076 w 7467600"/>
              <a:gd name="connsiteY980" fmla="*/ 59722 h 6858000"/>
              <a:gd name="connsiteX981" fmla="*/ 1512579 w 7467600"/>
              <a:gd name="connsiteY981" fmla="*/ 626441 h 6858000"/>
              <a:gd name="connsiteX982" fmla="*/ 1506076 w 7467600"/>
              <a:gd name="connsiteY982" fmla="*/ 1089289 h 6858000"/>
              <a:gd name="connsiteX983" fmla="*/ 1486346 w 7467600"/>
              <a:gd name="connsiteY983" fmla="*/ 1079919 h 6858000"/>
              <a:gd name="connsiteX984" fmla="*/ 1070511 w 7467600"/>
              <a:gd name="connsiteY984" fmla="*/ 48609 h 6858000"/>
              <a:gd name="connsiteX985" fmla="*/ 1057230 w 7467600"/>
              <a:gd name="connsiteY985" fmla="*/ 0 h 6858000"/>
              <a:gd name="connsiteX986" fmla="*/ 43151 w 7467600"/>
              <a:gd name="connsiteY986" fmla="*/ 0 h 6858000"/>
              <a:gd name="connsiteX987" fmla="*/ 95283 w 7467600"/>
              <a:gd name="connsiteY987" fmla="*/ 0 h 6858000"/>
              <a:gd name="connsiteX988" fmla="*/ 300708 w 7467600"/>
              <a:gd name="connsiteY988" fmla="*/ 154571 h 6858000"/>
              <a:gd name="connsiteX989" fmla="*/ 530414 w 7467600"/>
              <a:gd name="connsiteY989" fmla="*/ 354673 h 6858000"/>
              <a:gd name="connsiteX990" fmla="*/ 333785 w 7467600"/>
              <a:gd name="connsiteY990" fmla="*/ 161564 h 6858000"/>
              <a:gd name="connsiteX991" fmla="*/ 147005 w 7467600"/>
              <a:gd name="connsiteY991" fmla="*/ 0 h 6858000"/>
              <a:gd name="connsiteX992" fmla="*/ 272509 w 7467600"/>
              <a:gd name="connsiteY992" fmla="*/ 0 h 6858000"/>
              <a:gd name="connsiteX993" fmla="*/ 326276 w 7467600"/>
              <a:gd name="connsiteY993" fmla="*/ 45847 h 6858000"/>
              <a:gd name="connsiteX994" fmla="*/ 823759 w 7467600"/>
              <a:gd name="connsiteY994" fmla="*/ 574145 h 6858000"/>
              <a:gd name="connsiteX995" fmla="*/ 811254 w 7467600"/>
              <a:gd name="connsiteY995" fmla="*/ 665546 h 6858000"/>
              <a:gd name="connsiteX996" fmla="*/ 154042 w 7467600"/>
              <a:gd name="connsiteY996" fmla="*/ 261522 h 6858000"/>
              <a:gd name="connsiteX997" fmla="*/ 13550 w 7467600"/>
              <a:gd name="connsiteY997" fmla="*/ 158423 h 6858000"/>
              <a:gd name="connsiteX998" fmla="*/ 0 w 7467600"/>
              <a:gd name="connsiteY998" fmla="*/ 146618 h 6858000"/>
              <a:gd name="connsiteX999" fmla="*/ 0 w 7467600"/>
              <a:gd name="connsiteY999" fmla="*/ 59161 h 6858000"/>
              <a:gd name="connsiteX1000" fmla="*/ 45427 w 7467600"/>
              <a:gd name="connsiteY1000" fmla="*/ 101078 h 6858000"/>
              <a:gd name="connsiteX1001" fmla="*/ 630103 w 7467600"/>
              <a:gd name="connsiteY1001" fmla="*/ 485885 h 6858000"/>
              <a:gd name="connsiteX1002" fmla="*/ 532040 w 7467600"/>
              <a:gd name="connsiteY1002" fmla="*/ 399359 h 6858000"/>
              <a:gd name="connsiteX1003" fmla="*/ 517618 w 7467600"/>
              <a:gd name="connsiteY1003" fmla="*/ 385726 h 6858000"/>
              <a:gd name="connsiteX1004" fmla="*/ 285074 w 7467600"/>
              <a:gd name="connsiteY1004" fmla="*/ 182755 h 6858000"/>
              <a:gd name="connsiteX1005" fmla="*/ 43151 w 7467600"/>
              <a:gd name="connsiteY100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3363 w 7467600"/>
              <a:gd name="connsiteY127" fmla="*/ 50502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7133363 w 7467600"/>
              <a:gd name="connsiteY146" fmla="*/ 5050246 h 6858000"/>
              <a:gd name="connsiteX147" fmla="*/ 1903353 w 7467600"/>
              <a:gd name="connsiteY147" fmla="*/ 5044827 h 6858000"/>
              <a:gd name="connsiteX148" fmla="*/ 1936931 w 7467600"/>
              <a:gd name="connsiteY148" fmla="*/ 5093954 h 6858000"/>
              <a:gd name="connsiteX149" fmla="*/ 2195868 w 7467600"/>
              <a:gd name="connsiteY149" fmla="*/ 5396574 h 6858000"/>
              <a:gd name="connsiteX150" fmla="*/ 2088852 w 7467600"/>
              <a:gd name="connsiteY150" fmla="*/ 5166123 h 6858000"/>
              <a:gd name="connsiteX151" fmla="*/ 1958241 w 7467600"/>
              <a:gd name="connsiteY151" fmla="*/ 5067955 h 6858000"/>
              <a:gd name="connsiteX152" fmla="*/ 1903353 w 7467600"/>
              <a:gd name="connsiteY152" fmla="*/ 5044827 h 6858000"/>
              <a:gd name="connsiteX153" fmla="*/ 1979378 w 7467600"/>
              <a:gd name="connsiteY153" fmla="*/ 4769504 h 6858000"/>
              <a:gd name="connsiteX154" fmla="*/ 2882120 w 7467600"/>
              <a:gd name="connsiteY154" fmla="*/ 5064547 h 6858000"/>
              <a:gd name="connsiteX155" fmla="*/ 2793103 w 7467600"/>
              <a:gd name="connsiteY155" fmla="*/ 5039699 h 6858000"/>
              <a:gd name="connsiteX156" fmla="*/ 2770041 w 7467600"/>
              <a:gd name="connsiteY156" fmla="*/ 5033634 h 6858000"/>
              <a:gd name="connsiteX157" fmla="*/ 1979378 w 7467600"/>
              <a:gd name="connsiteY157" fmla="*/ 4769504 h 6858000"/>
              <a:gd name="connsiteX158" fmla="*/ 1927410 w 7467600"/>
              <a:gd name="connsiteY158" fmla="*/ 4716164 h 6858000"/>
              <a:gd name="connsiteX159" fmla="*/ 1959587 w 7467600"/>
              <a:gd name="connsiteY159" fmla="*/ 4728849 h 6858000"/>
              <a:gd name="connsiteX160" fmla="*/ 2777707 w 7467600"/>
              <a:gd name="connsiteY160" fmla="*/ 5003991 h 6858000"/>
              <a:gd name="connsiteX161" fmla="*/ 2800768 w 7467600"/>
              <a:gd name="connsiteY161" fmla="*/ 5010056 h 6858000"/>
              <a:gd name="connsiteX162" fmla="*/ 2879408 w 7467600"/>
              <a:gd name="connsiteY162" fmla="*/ 5031590 h 6858000"/>
              <a:gd name="connsiteX163" fmla="*/ 2862295 w 7467600"/>
              <a:gd name="connsiteY163" fmla="*/ 5022958 h 6858000"/>
              <a:gd name="connsiteX164" fmla="*/ 2813343 w 7467600"/>
              <a:gd name="connsiteY164" fmla="*/ 4998369 h 6858000"/>
              <a:gd name="connsiteX165" fmla="*/ 2646245 w 7467600"/>
              <a:gd name="connsiteY165" fmla="*/ 4930999 h 6858000"/>
              <a:gd name="connsiteX166" fmla="*/ 1999243 w 7467600"/>
              <a:gd name="connsiteY166" fmla="*/ 4730524 h 6858000"/>
              <a:gd name="connsiteX167" fmla="*/ 1979527 w 7467600"/>
              <a:gd name="connsiteY167" fmla="*/ 4726651 h 6858000"/>
              <a:gd name="connsiteX168" fmla="*/ 1927410 w 7467600"/>
              <a:gd name="connsiteY168" fmla="*/ 4716164 h 6858000"/>
              <a:gd name="connsiteX169" fmla="*/ 1997014 w 7467600"/>
              <a:gd name="connsiteY169" fmla="*/ 4698007 h 6858000"/>
              <a:gd name="connsiteX170" fmla="*/ 2005458 w 7467600"/>
              <a:gd name="connsiteY170" fmla="*/ 4699540 h 6858000"/>
              <a:gd name="connsiteX171" fmla="*/ 2657186 w 7467600"/>
              <a:gd name="connsiteY171" fmla="*/ 4901687 h 6858000"/>
              <a:gd name="connsiteX172" fmla="*/ 2826662 w 7467600"/>
              <a:gd name="connsiteY172" fmla="*/ 4970362 h 6858000"/>
              <a:gd name="connsiteX173" fmla="*/ 2876100 w 7467600"/>
              <a:gd name="connsiteY173" fmla="*/ 4995397 h 6858000"/>
              <a:gd name="connsiteX174" fmla="*/ 3042600 w 7467600"/>
              <a:gd name="connsiteY174" fmla="*/ 5059532 h 6858000"/>
              <a:gd name="connsiteX175" fmla="*/ 1997014 w 7467600"/>
              <a:gd name="connsiteY175" fmla="*/ 4698007 h 6858000"/>
              <a:gd name="connsiteX176" fmla="*/ 2305292 w 7467600"/>
              <a:gd name="connsiteY176" fmla="*/ 4219492 h 6858000"/>
              <a:gd name="connsiteX177" fmla="*/ 3360922 w 7467600"/>
              <a:gd name="connsiteY177" fmla="*/ 4529373 h 6858000"/>
              <a:gd name="connsiteX178" fmla="*/ 3492420 w 7467600"/>
              <a:gd name="connsiteY178" fmla="*/ 4510145 h 6858000"/>
              <a:gd name="connsiteX179" fmla="*/ 3364086 w 7467600"/>
              <a:gd name="connsiteY179" fmla="*/ 4480340 h 6858000"/>
              <a:gd name="connsiteX180" fmla="*/ 3225818 w 7467600"/>
              <a:gd name="connsiteY180" fmla="*/ 4411822 h 6858000"/>
              <a:gd name="connsiteX181" fmla="*/ 3129696 w 7467600"/>
              <a:gd name="connsiteY181" fmla="*/ 4360704 h 6858000"/>
              <a:gd name="connsiteX182" fmla="*/ 2814545 w 7467600"/>
              <a:gd name="connsiteY182" fmla="*/ 4282955 h 6858000"/>
              <a:gd name="connsiteX183" fmla="*/ 2305292 w 7467600"/>
              <a:gd name="connsiteY183" fmla="*/ 4219492 h 6858000"/>
              <a:gd name="connsiteX184" fmla="*/ 2626982 w 7467600"/>
              <a:gd name="connsiteY184" fmla="*/ 4206450 h 6858000"/>
              <a:gd name="connsiteX185" fmla="*/ 2490617 w 7467600"/>
              <a:gd name="connsiteY185" fmla="*/ 4206951 h 6858000"/>
              <a:gd name="connsiteX186" fmla="*/ 2819869 w 7467600"/>
              <a:gd name="connsiteY186" fmla="*/ 4252936 h 6858000"/>
              <a:gd name="connsiteX187" fmla="*/ 3143018 w 7467600"/>
              <a:gd name="connsiteY187" fmla="*/ 4332698 h 6858000"/>
              <a:gd name="connsiteX188" fmla="*/ 3241520 w 7467600"/>
              <a:gd name="connsiteY188" fmla="*/ 4385112 h 6858000"/>
              <a:gd name="connsiteX189" fmla="*/ 3374575 w 7467600"/>
              <a:gd name="connsiteY189" fmla="*/ 4451517 h 6858000"/>
              <a:gd name="connsiteX190" fmla="*/ 3505221 w 7467600"/>
              <a:gd name="connsiteY190" fmla="*/ 4480757 h 6858000"/>
              <a:gd name="connsiteX191" fmla="*/ 2626982 w 7467600"/>
              <a:gd name="connsiteY191" fmla="*/ 4206450 h 6858000"/>
              <a:gd name="connsiteX192" fmla="*/ 1310106 w 7467600"/>
              <a:gd name="connsiteY192" fmla="*/ 3943217 h 6858000"/>
              <a:gd name="connsiteX193" fmla="*/ 854994 w 7467600"/>
              <a:gd name="connsiteY193" fmla="*/ 4399136 h 6858000"/>
              <a:gd name="connsiteX194" fmla="*/ 742462 w 7467600"/>
              <a:gd name="connsiteY194" fmla="*/ 4594648 h 6858000"/>
              <a:gd name="connsiteX195" fmla="*/ 820602 w 7467600"/>
              <a:gd name="connsiteY195" fmla="*/ 4485915 h 6858000"/>
              <a:gd name="connsiteX196" fmla="*/ 878295 w 7467600"/>
              <a:gd name="connsiteY196" fmla="*/ 4403594 h 6858000"/>
              <a:gd name="connsiteX197" fmla="*/ 1240607 w 7467600"/>
              <a:gd name="connsiteY197" fmla="*/ 4010401 h 6858000"/>
              <a:gd name="connsiteX198" fmla="*/ 1310106 w 7467600"/>
              <a:gd name="connsiteY198" fmla="*/ 3943217 h 6858000"/>
              <a:gd name="connsiteX199" fmla="*/ 1423113 w 7467600"/>
              <a:gd name="connsiteY199" fmla="*/ 3874565 h 6858000"/>
              <a:gd name="connsiteX200" fmla="*/ 1260565 w 7467600"/>
              <a:gd name="connsiteY200" fmla="*/ 4031982 h 6858000"/>
              <a:gd name="connsiteX201" fmla="*/ 901900 w 7467600"/>
              <a:gd name="connsiteY201" fmla="*/ 4421236 h 6858000"/>
              <a:gd name="connsiteX202" fmla="*/ 845044 w 7467600"/>
              <a:gd name="connsiteY202" fmla="*/ 4502436 h 6858000"/>
              <a:gd name="connsiteX203" fmla="*/ 685926 w 7467600"/>
              <a:gd name="connsiteY203" fmla="*/ 4703069 h 6858000"/>
              <a:gd name="connsiteX204" fmla="*/ 684248 w 7467600"/>
              <a:gd name="connsiteY204" fmla="*/ 4706721 h 6858000"/>
              <a:gd name="connsiteX205" fmla="*/ 1423113 w 7467600"/>
              <a:gd name="connsiteY205" fmla="*/ 3874565 h 6858000"/>
              <a:gd name="connsiteX206" fmla="*/ 3316479 w 7467600"/>
              <a:gd name="connsiteY206" fmla="*/ 3872136 h 6858000"/>
              <a:gd name="connsiteX207" fmla="*/ 3546806 w 7467600"/>
              <a:gd name="connsiteY207" fmla="*/ 4356139 h 6858000"/>
              <a:gd name="connsiteX208" fmla="*/ 3364433 w 7467600"/>
              <a:gd name="connsiteY208" fmla="*/ 3953121 h 6858000"/>
              <a:gd name="connsiteX209" fmla="*/ 3316479 w 7467600"/>
              <a:gd name="connsiteY209" fmla="*/ 3872136 h 6858000"/>
              <a:gd name="connsiteX210" fmla="*/ 3291335 w 7467600"/>
              <a:gd name="connsiteY210" fmla="*/ 3767420 h 6858000"/>
              <a:gd name="connsiteX211" fmla="*/ 3390805 w 7467600"/>
              <a:gd name="connsiteY211" fmla="*/ 3937163 h 6858000"/>
              <a:gd name="connsiteX212" fmla="*/ 3579062 w 7467600"/>
              <a:gd name="connsiteY212" fmla="*/ 4359040 h 6858000"/>
              <a:gd name="connsiteX213" fmla="*/ 3467355 w 7467600"/>
              <a:gd name="connsiteY213" fmla="*/ 3988130 h 6858000"/>
              <a:gd name="connsiteX214" fmla="*/ 3310753 w 7467600"/>
              <a:gd name="connsiteY214" fmla="*/ 3787140 h 6858000"/>
              <a:gd name="connsiteX215" fmla="*/ 3291335 w 7467600"/>
              <a:gd name="connsiteY215" fmla="*/ 3767420 h 6858000"/>
              <a:gd name="connsiteX216" fmla="*/ 1635889 w 7467600"/>
              <a:gd name="connsiteY216" fmla="*/ 3709494 h 6858000"/>
              <a:gd name="connsiteX217" fmla="*/ 1634800 w 7467600"/>
              <a:gd name="connsiteY217" fmla="*/ 3731111 h 6858000"/>
              <a:gd name="connsiteX218" fmla="*/ 1635889 w 7467600"/>
              <a:gd name="connsiteY218" fmla="*/ 3709494 h 6858000"/>
              <a:gd name="connsiteX219" fmla="*/ 1510397 w 7467600"/>
              <a:gd name="connsiteY219" fmla="*/ 3684705 h 6858000"/>
              <a:gd name="connsiteX220" fmla="*/ 1146550 w 7467600"/>
              <a:gd name="connsiteY220" fmla="*/ 3802012 h 6858000"/>
              <a:gd name="connsiteX221" fmla="*/ 698834 w 7467600"/>
              <a:gd name="connsiteY221" fmla="*/ 3952272 h 6858000"/>
              <a:gd name="connsiteX222" fmla="*/ 34256 w 7467600"/>
              <a:gd name="connsiteY222" fmla="*/ 4347603 h 6858000"/>
              <a:gd name="connsiteX223" fmla="*/ 527241 w 7467600"/>
              <a:gd name="connsiteY223" fmla="*/ 4065078 h 6858000"/>
              <a:gd name="connsiteX224" fmla="*/ 1510397 w 7467600"/>
              <a:gd name="connsiteY224" fmla="*/ 3684705 h 6858000"/>
              <a:gd name="connsiteX225" fmla="*/ 1313114 w 7467600"/>
              <a:gd name="connsiteY225" fmla="*/ 3655216 h 6858000"/>
              <a:gd name="connsiteX226" fmla="*/ 1109304 w 7467600"/>
              <a:gd name="connsiteY226" fmla="*/ 3669030 h 6858000"/>
              <a:gd name="connsiteX227" fmla="*/ 8129 w 7467600"/>
              <a:gd name="connsiteY227" fmla="*/ 4330519 h 6858000"/>
              <a:gd name="connsiteX228" fmla="*/ 687572 w 7467600"/>
              <a:gd name="connsiteY228" fmla="*/ 3925629 h 6858000"/>
              <a:gd name="connsiteX229" fmla="*/ 1138365 w 7467600"/>
              <a:gd name="connsiteY229" fmla="*/ 3774515 h 6858000"/>
              <a:gd name="connsiteX230" fmla="*/ 1505579 w 7467600"/>
              <a:gd name="connsiteY230" fmla="*/ 3655526 h 6858000"/>
              <a:gd name="connsiteX231" fmla="*/ 1313114 w 7467600"/>
              <a:gd name="connsiteY231" fmla="*/ 3655216 h 6858000"/>
              <a:gd name="connsiteX232" fmla="*/ 3655073 w 7467600"/>
              <a:gd name="connsiteY232" fmla="*/ 3650884 h 6858000"/>
              <a:gd name="connsiteX233" fmla="*/ 3989938 w 7467600"/>
              <a:gd name="connsiteY233" fmla="*/ 3991685 h 6858000"/>
              <a:gd name="connsiteX234" fmla="*/ 4393907 w 7467600"/>
              <a:gd name="connsiteY234" fmla="*/ 4261258 h 6858000"/>
              <a:gd name="connsiteX235" fmla="*/ 4648051 w 7467600"/>
              <a:gd name="connsiteY235" fmla="*/ 4374051 h 6858000"/>
              <a:gd name="connsiteX236" fmla="*/ 4383389 w 7467600"/>
              <a:gd name="connsiteY236" fmla="*/ 4184369 h 6858000"/>
              <a:gd name="connsiteX237" fmla="*/ 4165508 w 7467600"/>
              <a:gd name="connsiteY237" fmla="*/ 4035196 h 6858000"/>
              <a:gd name="connsiteX238" fmla="*/ 4068162 w 7467600"/>
              <a:gd name="connsiteY238" fmla="*/ 3953394 h 6858000"/>
              <a:gd name="connsiteX239" fmla="*/ 3981416 w 7467600"/>
              <a:gd name="connsiteY239" fmla="*/ 3880482 h 6858000"/>
              <a:gd name="connsiteX240" fmla="*/ 3800147 w 7467600"/>
              <a:gd name="connsiteY240" fmla="*/ 3749872 h 6858000"/>
              <a:gd name="connsiteX241" fmla="*/ 3655073 w 7467600"/>
              <a:gd name="connsiteY241" fmla="*/ 3650884 h 6858000"/>
              <a:gd name="connsiteX242" fmla="*/ 3670252 w 7467600"/>
              <a:gd name="connsiteY242" fmla="*/ 3622798 h 6858000"/>
              <a:gd name="connsiteX243" fmla="*/ 3817258 w 7467600"/>
              <a:gd name="connsiteY243" fmla="*/ 3723577 h 6858000"/>
              <a:gd name="connsiteX244" fmla="*/ 4000461 w 7467600"/>
              <a:gd name="connsiteY244" fmla="*/ 3855966 h 6858000"/>
              <a:gd name="connsiteX245" fmla="*/ 4088180 w 7467600"/>
              <a:gd name="connsiteY245" fmla="*/ 3929774 h 6858000"/>
              <a:gd name="connsiteX246" fmla="*/ 4184555 w 7467600"/>
              <a:gd name="connsiteY246" fmla="*/ 4010683 h 6858000"/>
              <a:gd name="connsiteX247" fmla="*/ 4399563 w 7467600"/>
              <a:gd name="connsiteY247" fmla="*/ 4158106 h 6858000"/>
              <a:gd name="connsiteX248" fmla="*/ 4684469 w 7467600"/>
              <a:gd name="connsiteY248" fmla="*/ 4364680 h 6858000"/>
              <a:gd name="connsiteX249" fmla="*/ 4690271 w 7467600"/>
              <a:gd name="connsiteY249" fmla="*/ 4370034 h 6858000"/>
              <a:gd name="connsiteX250" fmla="*/ 4136093 w 7467600"/>
              <a:gd name="connsiteY250" fmla="*/ 3858466 h 6858000"/>
              <a:gd name="connsiteX251" fmla="*/ 3670252 w 7467600"/>
              <a:gd name="connsiteY251" fmla="*/ 3622798 h 6858000"/>
              <a:gd name="connsiteX252" fmla="*/ 4440129 w 7467600"/>
              <a:gd name="connsiteY252" fmla="*/ 3448571 h 6858000"/>
              <a:gd name="connsiteX253" fmla="*/ 4856525 w 7467600"/>
              <a:gd name="connsiteY253" fmla="*/ 3915351 h 6858000"/>
              <a:gd name="connsiteX254" fmla="*/ 5059055 w 7467600"/>
              <a:gd name="connsiteY254" fmla="*/ 4108918 h 6858000"/>
              <a:gd name="connsiteX255" fmla="*/ 5290070 w 7467600"/>
              <a:gd name="connsiteY255" fmla="*/ 4263619 h 6858000"/>
              <a:gd name="connsiteX256" fmla="*/ 4834991 w 7467600"/>
              <a:gd name="connsiteY256" fmla="*/ 3830985 h 6858000"/>
              <a:gd name="connsiteX257" fmla="*/ 4440129 w 7467600"/>
              <a:gd name="connsiteY257" fmla="*/ 3448571 h 6858000"/>
              <a:gd name="connsiteX258" fmla="*/ 4441737 w 7467600"/>
              <a:gd name="connsiteY258" fmla="*/ 3399734 h 6858000"/>
              <a:gd name="connsiteX259" fmla="*/ 4431236 w 7467600"/>
              <a:gd name="connsiteY259" fmla="*/ 3400954 h 6858000"/>
              <a:gd name="connsiteX260" fmla="*/ 4557150 w 7467600"/>
              <a:gd name="connsiteY260" fmla="*/ 3510023 h 6858000"/>
              <a:gd name="connsiteX261" fmla="*/ 4856936 w 7467600"/>
              <a:gd name="connsiteY261" fmla="*/ 3809146 h 6858000"/>
              <a:gd name="connsiteX262" fmla="*/ 5111996 w 7467600"/>
              <a:gd name="connsiteY262" fmla="*/ 4065759 h 6858000"/>
              <a:gd name="connsiteX263" fmla="*/ 5388878 w 7467600"/>
              <a:gd name="connsiteY263" fmla="*/ 4300185 h 6858000"/>
              <a:gd name="connsiteX264" fmla="*/ 5425556 w 7467600"/>
              <a:gd name="connsiteY264" fmla="*/ 4308967 h 6858000"/>
              <a:gd name="connsiteX265" fmla="*/ 4943646 w 7467600"/>
              <a:gd name="connsiteY265" fmla="*/ 3822916 h 6858000"/>
              <a:gd name="connsiteX266" fmla="*/ 4594837 w 7467600"/>
              <a:gd name="connsiteY266" fmla="*/ 3532274 h 6858000"/>
              <a:gd name="connsiteX267" fmla="*/ 4441737 w 7467600"/>
              <a:gd name="connsiteY267" fmla="*/ 3399734 h 6858000"/>
              <a:gd name="connsiteX268" fmla="*/ 5425834 w 7467600"/>
              <a:gd name="connsiteY268" fmla="*/ 3162785 h 6858000"/>
              <a:gd name="connsiteX269" fmla="*/ 5401644 w 7467600"/>
              <a:gd name="connsiteY269" fmla="*/ 3617847 h 6858000"/>
              <a:gd name="connsiteX270" fmla="*/ 5467256 w 7467600"/>
              <a:gd name="connsiteY270" fmla="*/ 4175494 h 6858000"/>
              <a:gd name="connsiteX271" fmla="*/ 5448069 w 7467600"/>
              <a:gd name="connsiteY271" fmla="*/ 3567554 h 6858000"/>
              <a:gd name="connsiteX272" fmla="*/ 5425834 w 7467600"/>
              <a:gd name="connsiteY272" fmla="*/ 3162785 h 6858000"/>
              <a:gd name="connsiteX273" fmla="*/ 1318687 w 7467600"/>
              <a:gd name="connsiteY273" fmla="*/ 3113840 h 6858000"/>
              <a:gd name="connsiteX274" fmla="*/ 1066793 w 7467600"/>
              <a:gd name="connsiteY274" fmla="*/ 3212171 h 6858000"/>
              <a:gd name="connsiteX275" fmla="*/ 993319 w 7467600"/>
              <a:gd name="connsiteY275" fmla="*/ 3247648 h 6858000"/>
              <a:gd name="connsiteX276" fmla="*/ 853081 w 7467600"/>
              <a:gd name="connsiteY276" fmla="*/ 3312410 h 6858000"/>
              <a:gd name="connsiteX277" fmla="*/ 805957 w 7467600"/>
              <a:gd name="connsiteY277" fmla="*/ 3330443 h 6858000"/>
              <a:gd name="connsiteX278" fmla="*/ 1318687 w 7467600"/>
              <a:gd name="connsiteY278" fmla="*/ 3113840 h 6858000"/>
              <a:gd name="connsiteX279" fmla="*/ 5453702 w 7467600"/>
              <a:gd name="connsiteY279" fmla="*/ 3090882 h 6858000"/>
              <a:gd name="connsiteX280" fmla="*/ 5480135 w 7467600"/>
              <a:gd name="connsiteY280" fmla="*/ 3565802 h 6858000"/>
              <a:gd name="connsiteX281" fmla="*/ 5499023 w 7467600"/>
              <a:gd name="connsiteY281" fmla="*/ 4166310 h 6858000"/>
              <a:gd name="connsiteX282" fmla="*/ 5547022 w 7467600"/>
              <a:gd name="connsiteY282" fmla="*/ 3607838 h 6858000"/>
              <a:gd name="connsiteX283" fmla="*/ 5515964 w 7467600"/>
              <a:gd name="connsiteY283" fmla="*/ 3378541 h 6858000"/>
              <a:gd name="connsiteX284" fmla="*/ 5453702 w 7467600"/>
              <a:gd name="connsiteY284" fmla="*/ 3090882 h 6858000"/>
              <a:gd name="connsiteX285" fmla="*/ 1238695 w 7467600"/>
              <a:gd name="connsiteY285" fmla="*/ 3076820 h 6858000"/>
              <a:gd name="connsiteX286" fmla="*/ 716371 w 7467600"/>
              <a:gd name="connsiteY286" fmla="*/ 3293249 h 6858000"/>
              <a:gd name="connsiteX287" fmla="*/ 579522 w 7467600"/>
              <a:gd name="connsiteY287" fmla="*/ 3371759 h 6858000"/>
              <a:gd name="connsiteX288" fmla="*/ 600288 w 7467600"/>
              <a:gd name="connsiteY288" fmla="*/ 3365555 h 6858000"/>
              <a:gd name="connsiteX289" fmla="*/ 840692 w 7467600"/>
              <a:gd name="connsiteY289" fmla="*/ 3284921 h 6858000"/>
              <a:gd name="connsiteX290" fmla="*/ 979248 w 7467600"/>
              <a:gd name="connsiteY290" fmla="*/ 3221003 h 6858000"/>
              <a:gd name="connsiteX291" fmla="*/ 1053282 w 7467600"/>
              <a:gd name="connsiteY291" fmla="*/ 3185247 h 6858000"/>
              <a:gd name="connsiteX292" fmla="*/ 1320603 w 7467600"/>
              <a:gd name="connsiteY292" fmla="*/ 3081281 h 6858000"/>
              <a:gd name="connsiteX293" fmla="*/ 1238695 w 7467600"/>
              <a:gd name="connsiteY293" fmla="*/ 3076820 h 6858000"/>
              <a:gd name="connsiteX294" fmla="*/ 5425627 w 7467600"/>
              <a:gd name="connsiteY294" fmla="*/ 2954192 h 6858000"/>
              <a:gd name="connsiteX295" fmla="*/ 5470770 w 7467600"/>
              <a:gd name="connsiteY295" fmla="*/ 3005435 h 6858000"/>
              <a:gd name="connsiteX296" fmla="*/ 5519779 w 7467600"/>
              <a:gd name="connsiteY296" fmla="*/ 4359223 h 6858000"/>
              <a:gd name="connsiteX297" fmla="*/ 5520293 w 7467600"/>
              <a:gd name="connsiteY297" fmla="*/ 4360602 h 6858000"/>
              <a:gd name="connsiteX298" fmla="*/ 5767221 w 7467600"/>
              <a:gd name="connsiteY298" fmla="*/ 4665564 h 6858000"/>
              <a:gd name="connsiteX299" fmla="*/ 6937169 w 7467600"/>
              <a:gd name="connsiteY299" fmla="*/ 4815941 h 6858000"/>
              <a:gd name="connsiteX300" fmla="*/ 6953922 w 7467600"/>
              <a:gd name="connsiteY300" fmla="*/ 4890068 h 6858000"/>
              <a:gd name="connsiteX301" fmla="*/ 6071359 w 7467600"/>
              <a:gd name="connsiteY301" fmla="*/ 4770770 h 6858000"/>
              <a:gd name="connsiteX302" fmla="*/ 6038839 w 7467600"/>
              <a:gd name="connsiteY302" fmla="*/ 4764474 h 6858000"/>
              <a:gd name="connsiteX303" fmla="*/ 6038706 w 7467600"/>
              <a:gd name="connsiteY303" fmla="*/ 4763847 h 6858000"/>
              <a:gd name="connsiteX304" fmla="*/ 6037784 w 7467600"/>
              <a:gd name="connsiteY304" fmla="*/ 4764270 h 6858000"/>
              <a:gd name="connsiteX305" fmla="*/ 6038839 w 7467600"/>
              <a:gd name="connsiteY305" fmla="*/ 4764474 h 6858000"/>
              <a:gd name="connsiteX306" fmla="*/ 6040338 w 7467600"/>
              <a:gd name="connsiteY306" fmla="*/ 4771418 h 6858000"/>
              <a:gd name="connsiteX307" fmla="*/ 6024488 w 7467600"/>
              <a:gd name="connsiteY307" fmla="*/ 4809903 h 6858000"/>
              <a:gd name="connsiteX308" fmla="*/ 5599771 w 7467600"/>
              <a:gd name="connsiteY308" fmla="*/ 5509652 h 6858000"/>
              <a:gd name="connsiteX309" fmla="*/ 5548843 w 7467600"/>
              <a:gd name="connsiteY309" fmla="*/ 5563845 h 6858000"/>
              <a:gd name="connsiteX310" fmla="*/ 5940952 w 7467600"/>
              <a:gd name="connsiteY310" fmla="*/ 6250028 h 6858000"/>
              <a:gd name="connsiteX311" fmla="*/ 6043441 w 7467600"/>
              <a:gd name="connsiteY311" fmla="*/ 6665847 h 6858000"/>
              <a:gd name="connsiteX312" fmla="*/ 6093432 w 7467600"/>
              <a:gd name="connsiteY312" fmla="*/ 6858000 h 6858000"/>
              <a:gd name="connsiteX313" fmla="*/ 6034344 w 7467600"/>
              <a:gd name="connsiteY313" fmla="*/ 6858000 h 6858000"/>
              <a:gd name="connsiteX314" fmla="*/ 6026679 w 7467600"/>
              <a:gd name="connsiteY314" fmla="*/ 6836959 h 6858000"/>
              <a:gd name="connsiteX315" fmla="*/ 5800441 w 7467600"/>
              <a:gd name="connsiteY315" fmla="*/ 6335286 h 6858000"/>
              <a:gd name="connsiteX316" fmla="*/ 5526562 w 7467600"/>
              <a:gd name="connsiteY316" fmla="*/ 5705388 h 6858000"/>
              <a:gd name="connsiteX317" fmla="*/ 5519640 w 7467600"/>
              <a:gd name="connsiteY317" fmla="*/ 5683774 h 6858000"/>
              <a:gd name="connsiteX318" fmla="*/ 5844559 w 7467600"/>
              <a:gd name="connsiteY318" fmla="*/ 6553349 h 6858000"/>
              <a:gd name="connsiteX319" fmla="*/ 5975994 w 7467600"/>
              <a:gd name="connsiteY319" fmla="*/ 6858000 h 6858000"/>
              <a:gd name="connsiteX320" fmla="*/ 5898547 w 7467600"/>
              <a:gd name="connsiteY320" fmla="*/ 6858000 h 6858000"/>
              <a:gd name="connsiteX321" fmla="*/ 5682041 w 7467600"/>
              <a:gd name="connsiteY321" fmla="*/ 6355860 h 6858000"/>
              <a:gd name="connsiteX322" fmla="*/ 5461758 w 7467600"/>
              <a:gd name="connsiteY322" fmla="*/ 5820220 h 6858000"/>
              <a:gd name="connsiteX323" fmla="*/ 5237282 w 7467600"/>
              <a:gd name="connsiteY323" fmla="*/ 6579086 h 6858000"/>
              <a:gd name="connsiteX324" fmla="*/ 5115009 w 7467600"/>
              <a:gd name="connsiteY324" fmla="*/ 6858000 h 6858000"/>
              <a:gd name="connsiteX325" fmla="*/ 5028074 w 7467600"/>
              <a:gd name="connsiteY325" fmla="*/ 6858000 h 6858000"/>
              <a:gd name="connsiteX326" fmla="*/ 5079508 w 7467600"/>
              <a:gd name="connsiteY326" fmla="*/ 6749074 h 6858000"/>
              <a:gd name="connsiteX327" fmla="*/ 5371846 w 7467600"/>
              <a:gd name="connsiteY327" fmla="*/ 5924413 h 6858000"/>
              <a:gd name="connsiteX328" fmla="*/ 5270512 w 7467600"/>
              <a:gd name="connsiteY328" fmla="*/ 6138975 h 6858000"/>
              <a:gd name="connsiteX329" fmla="*/ 5062409 w 7467600"/>
              <a:gd name="connsiteY329" fmla="*/ 6653544 h 6858000"/>
              <a:gd name="connsiteX330" fmla="*/ 5036628 w 7467600"/>
              <a:gd name="connsiteY330" fmla="*/ 6754247 h 6858000"/>
              <a:gd name="connsiteX331" fmla="*/ 5009112 w 7467600"/>
              <a:gd name="connsiteY331" fmla="*/ 6858000 h 6858000"/>
              <a:gd name="connsiteX332" fmla="*/ 4976679 w 7467600"/>
              <a:gd name="connsiteY332" fmla="*/ 6858000 h 6858000"/>
              <a:gd name="connsiteX333" fmla="*/ 5006537 w 7467600"/>
              <a:gd name="connsiteY333" fmla="*/ 6747068 h 6858000"/>
              <a:gd name="connsiteX334" fmla="*/ 5032723 w 7467600"/>
              <a:gd name="connsiteY334" fmla="*/ 6644957 h 6858000"/>
              <a:gd name="connsiteX335" fmla="*/ 5242949 w 7467600"/>
              <a:gd name="connsiteY335" fmla="*/ 6125175 h 6858000"/>
              <a:gd name="connsiteX336" fmla="*/ 5286321 w 7467600"/>
              <a:gd name="connsiteY336" fmla="*/ 6033555 h 6858000"/>
              <a:gd name="connsiteX337" fmla="*/ 5008210 w 7467600"/>
              <a:gd name="connsiteY337" fmla="*/ 6649194 h 6858000"/>
              <a:gd name="connsiteX338" fmla="*/ 4986321 w 7467600"/>
              <a:gd name="connsiteY338" fmla="*/ 6765687 h 6858000"/>
              <a:gd name="connsiteX339" fmla="*/ 4973474 w 7467600"/>
              <a:gd name="connsiteY339" fmla="*/ 6858000 h 6858000"/>
              <a:gd name="connsiteX340" fmla="*/ 4907178 w 7467600"/>
              <a:gd name="connsiteY340" fmla="*/ 6858000 h 6858000"/>
              <a:gd name="connsiteX341" fmla="*/ 4910810 w 7467600"/>
              <a:gd name="connsiteY341" fmla="*/ 6829660 h 6858000"/>
              <a:gd name="connsiteX342" fmla="*/ 4987461 w 7467600"/>
              <a:gd name="connsiteY342" fmla="*/ 6432994 h 6858000"/>
              <a:gd name="connsiteX343" fmla="*/ 5179262 w 7467600"/>
              <a:gd name="connsiteY343" fmla="*/ 6035044 h 6858000"/>
              <a:gd name="connsiteX344" fmla="*/ 4689678 w 7467600"/>
              <a:gd name="connsiteY344" fmla="*/ 6440241 h 6858000"/>
              <a:gd name="connsiteX345" fmla="*/ 4477543 w 7467600"/>
              <a:gd name="connsiteY345" fmla="*/ 6674836 h 6858000"/>
              <a:gd name="connsiteX346" fmla="*/ 4329957 w 7467600"/>
              <a:gd name="connsiteY346" fmla="*/ 6858000 h 6858000"/>
              <a:gd name="connsiteX347" fmla="*/ 4218595 w 7467600"/>
              <a:gd name="connsiteY347" fmla="*/ 6858000 h 6858000"/>
              <a:gd name="connsiteX348" fmla="*/ 4368888 w 7467600"/>
              <a:gd name="connsiteY348" fmla="*/ 6668412 h 6858000"/>
              <a:gd name="connsiteX349" fmla="*/ 4563091 w 7467600"/>
              <a:gd name="connsiteY349" fmla="*/ 6442508 h 6858000"/>
              <a:gd name="connsiteX350" fmla="*/ 5387324 w 7467600"/>
              <a:gd name="connsiteY350" fmla="*/ 5705830 h 6858000"/>
              <a:gd name="connsiteX351" fmla="*/ 5073620 w 7467600"/>
              <a:gd name="connsiteY351" fmla="*/ 5955437 h 6858000"/>
              <a:gd name="connsiteX352" fmla="*/ 4689789 w 7467600"/>
              <a:gd name="connsiteY352" fmla="*/ 6268382 h 6858000"/>
              <a:gd name="connsiteX353" fmla="*/ 4418722 w 7467600"/>
              <a:gd name="connsiteY353" fmla="*/ 6570886 h 6858000"/>
              <a:gd name="connsiteX354" fmla="*/ 4214944 w 7467600"/>
              <a:gd name="connsiteY354" fmla="*/ 6858000 h 6858000"/>
              <a:gd name="connsiteX355" fmla="*/ 4177898 w 7467600"/>
              <a:gd name="connsiteY355" fmla="*/ 6858000 h 6858000"/>
              <a:gd name="connsiteX356" fmla="*/ 4391597 w 7467600"/>
              <a:gd name="connsiteY356" fmla="*/ 6556370 h 6858000"/>
              <a:gd name="connsiteX357" fmla="*/ 4668889 w 7467600"/>
              <a:gd name="connsiteY357" fmla="*/ 6246399 h 6858000"/>
              <a:gd name="connsiteX358" fmla="*/ 5055427 w 7467600"/>
              <a:gd name="connsiteY358" fmla="*/ 5931476 h 6858000"/>
              <a:gd name="connsiteX359" fmla="*/ 5371814 w 7467600"/>
              <a:gd name="connsiteY359" fmla="*/ 5678975 h 6858000"/>
              <a:gd name="connsiteX360" fmla="*/ 4987918 w 7467600"/>
              <a:gd name="connsiteY360" fmla="*/ 5838701 h 6858000"/>
              <a:gd name="connsiteX361" fmla="*/ 4317146 w 7467600"/>
              <a:gd name="connsiteY361" fmla="*/ 6587716 h 6858000"/>
              <a:gd name="connsiteX362" fmla="*/ 4171627 w 7467600"/>
              <a:gd name="connsiteY362" fmla="*/ 6858000 h 6858000"/>
              <a:gd name="connsiteX363" fmla="*/ 4081585 w 7467600"/>
              <a:gd name="connsiteY363" fmla="*/ 6858000 h 6858000"/>
              <a:gd name="connsiteX364" fmla="*/ 4238603 w 7467600"/>
              <a:gd name="connsiteY364" fmla="*/ 6559341 h 6858000"/>
              <a:gd name="connsiteX365" fmla="*/ 4778333 w 7467600"/>
              <a:gd name="connsiteY365" fmla="*/ 5873626 h 6858000"/>
              <a:gd name="connsiteX366" fmla="*/ 5414185 w 7467600"/>
              <a:gd name="connsiteY366" fmla="*/ 5573882 h 6858000"/>
              <a:gd name="connsiteX367" fmla="*/ 5959648 w 7467600"/>
              <a:gd name="connsiteY367" fmla="*/ 4760797 h 6858000"/>
              <a:gd name="connsiteX368" fmla="*/ 5355019 w 7467600"/>
              <a:gd name="connsiteY368" fmla="*/ 4734672 h 6858000"/>
              <a:gd name="connsiteX369" fmla="*/ 5083565 w 7467600"/>
              <a:gd name="connsiteY369" fmla="*/ 5179121 h 6858000"/>
              <a:gd name="connsiteX370" fmla="*/ 4713577 w 7467600"/>
              <a:gd name="connsiteY370" fmla="*/ 5616803 h 6858000"/>
              <a:gd name="connsiteX371" fmla="*/ 3989559 w 7467600"/>
              <a:gd name="connsiteY371" fmla="*/ 6145945 h 6858000"/>
              <a:gd name="connsiteX372" fmla="*/ 3939824 w 7467600"/>
              <a:gd name="connsiteY372" fmla="*/ 6066900 h 6858000"/>
              <a:gd name="connsiteX373" fmla="*/ 4584537 w 7467600"/>
              <a:gd name="connsiteY373" fmla="*/ 5324826 h 6858000"/>
              <a:gd name="connsiteX374" fmla="*/ 5037105 w 7467600"/>
              <a:gd name="connsiteY374" fmla="*/ 5088765 h 6858000"/>
              <a:gd name="connsiteX375" fmla="*/ 5039930 w 7467600"/>
              <a:gd name="connsiteY375" fmla="*/ 5089585 h 6858000"/>
              <a:gd name="connsiteX376" fmla="*/ 5263764 w 7467600"/>
              <a:gd name="connsiteY376" fmla="*/ 4735525 h 6858000"/>
              <a:gd name="connsiteX377" fmla="*/ 4086300 w 7467600"/>
              <a:gd name="connsiteY377" fmla="*/ 4884599 h 6858000"/>
              <a:gd name="connsiteX378" fmla="*/ 4085485 w 7467600"/>
              <a:gd name="connsiteY378" fmla="*/ 4899070 h 6858000"/>
              <a:gd name="connsiteX379" fmla="*/ 3871915 w 7467600"/>
              <a:gd name="connsiteY379" fmla="*/ 5253645 h 6858000"/>
              <a:gd name="connsiteX380" fmla="*/ 3799374 w 7467600"/>
              <a:gd name="connsiteY380" fmla="*/ 5466127 h 6858000"/>
              <a:gd name="connsiteX381" fmla="*/ 3498850 w 7467600"/>
              <a:gd name="connsiteY381" fmla="*/ 6661888 h 6858000"/>
              <a:gd name="connsiteX382" fmla="*/ 3399216 w 7467600"/>
              <a:gd name="connsiteY382" fmla="*/ 6858000 h 6858000"/>
              <a:gd name="connsiteX383" fmla="*/ 3303688 w 7467600"/>
              <a:gd name="connsiteY383" fmla="*/ 6858000 h 6858000"/>
              <a:gd name="connsiteX384" fmla="*/ 3391774 w 7467600"/>
              <a:gd name="connsiteY384" fmla="*/ 6697181 h 6858000"/>
              <a:gd name="connsiteX385" fmla="*/ 3735540 w 7467600"/>
              <a:gd name="connsiteY385" fmla="*/ 5546923 h 6858000"/>
              <a:gd name="connsiteX386" fmla="*/ 3729438 w 7467600"/>
              <a:gd name="connsiteY386" fmla="*/ 5569058 h 6858000"/>
              <a:gd name="connsiteX387" fmla="*/ 3707782 w 7467600"/>
              <a:gd name="connsiteY387" fmla="*/ 5644908 h 6858000"/>
              <a:gd name="connsiteX388" fmla="*/ 3583827 w 7467600"/>
              <a:gd name="connsiteY388" fmla="*/ 6039215 h 6858000"/>
              <a:gd name="connsiteX389" fmla="*/ 3547861 w 7467600"/>
              <a:gd name="connsiteY389" fmla="*/ 6129609 h 6858000"/>
              <a:gd name="connsiteX390" fmla="*/ 3490905 w 7467600"/>
              <a:gd name="connsiteY390" fmla="*/ 6277660 h 6858000"/>
              <a:gd name="connsiteX391" fmla="*/ 3455859 w 7467600"/>
              <a:gd name="connsiteY391" fmla="*/ 6391301 h 6858000"/>
              <a:gd name="connsiteX392" fmla="*/ 3429112 w 7467600"/>
              <a:gd name="connsiteY392" fmla="*/ 6479469 h 6858000"/>
              <a:gd name="connsiteX393" fmla="*/ 3304862 w 7467600"/>
              <a:gd name="connsiteY393" fmla="*/ 6796476 h 6858000"/>
              <a:gd name="connsiteX394" fmla="*/ 3276071 w 7467600"/>
              <a:gd name="connsiteY394" fmla="*/ 6858000 h 6858000"/>
              <a:gd name="connsiteX395" fmla="*/ 3240805 w 7467600"/>
              <a:gd name="connsiteY395" fmla="*/ 6858000 h 6858000"/>
              <a:gd name="connsiteX396" fmla="*/ 3275917 w 7467600"/>
              <a:gd name="connsiteY396" fmla="*/ 6783192 h 6858000"/>
              <a:gd name="connsiteX397" fmla="*/ 3399358 w 7467600"/>
              <a:gd name="connsiteY397" fmla="*/ 6469011 h 6858000"/>
              <a:gd name="connsiteX398" fmla="*/ 3425650 w 7467600"/>
              <a:gd name="connsiteY398" fmla="*/ 6381333 h 6858000"/>
              <a:gd name="connsiteX399" fmla="*/ 3460661 w 7467600"/>
              <a:gd name="connsiteY399" fmla="*/ 6266763 h 6858000"/>
              <a:gd name="connsiteX400" fmla="*/ 3518021 w 7467600"/>
              <a:gd name="connsiteY400" fmla="*/ 6117298 h 6858000"/>
              <a:gd name="connsiteX401" fmla="*/ 3554035 w 7467600"/>
              <a:gd name="connsiteY401" fmla="*/ 6027832 h 6858000"/>
              <a:gd name="connsiteX402" fmla="*/ 3677174 w 7467600"/>
              <a:gd name="connsiteY402" fmla="*/ 5636351 h 6858000"/>
              <a:gd name="connsiteX403" fmla="*/ 3698819 w 7467600"/>
              <a:gd name="connsiteY403" fmla="*/ 5560503 h 6858000"/>
              <a:gd name="connsiteX404" fmla="*/ 3702094 w 7467600"/>
              <a:gd name="connsiteY404" fmla="*/ 5549194 h 6858000"/>
              <a:gd name="connsiteX405" fmla="*/ 3398355 w 7467600"/>
              <a:gd name="connsiteY405" fmla="*/ 6094603 h 6858000"/>
              <a:gd name="connsiteX406" fmla="*/ 3193941 w 7467600"/>
              <a:gd name="connsiteY406" fmla="*/ 6798775 h 6858000"/>
              <a:gd name="connsiteX407" fmla="*/ 3184140 w 7467600"/>
              <a:gd name="connsiteY407" fmla="*/ 6858000 h 6858000"/>
              <a:gd name="connsiteX408" fmla="*/ 3099978 w 7467600"/>
              <a:gd name="connsiteY408" fmla="*/ 6858000 h 6858000"/>
              <a:gd name="connsiteX409" fmla="*/ 3101556 w 7467600"/>
              <a:gd name="connsiteY409" fmla="*/ 6843337 h 6858000"/>
              <a:gd name="connsiteX410" fmla="*/ 3370162 w 7467600"/>
              <a:gd name="connsiteY410" fmla="*/ 5785550 h 6858000"/>
              <a:gd name="connsiteX411" fmla="*/ 3746477 w 7467600"/>
              <a:gd name="connsiteY411" fmla="*/ 5377889 h 6858000"/>
              <a:gd name="connsiteX412" fmla="*/ 3863399 w 7467600"/>
              <a:gd name="connsiteY412" fmla="*/ 5087257 h 6858000"/>
              <a:gd name="connsiteX413" fmla="*/ 3968712 w 7467600"/>
              <a:gd name="connsiteY413" fmla="*/ 4913989 h 6858000"/>
              <a:gd name="connsiteX414" fmla="*/ 2792390 w 7467600"/>
              <a:gd name="connsiteY414" fmla="*/ 5382974 h 6858000"/>
              <a:gd name="connsiteX415" fmla="*/ 2714982 w 7467600"/>
              <a:gd name="connsiteY415" fmla="*/ 5427051 h 6858000"/>
              <a:gd name="connsiteX416" fmla="*/ 2813361 w 7467600"/>
              <a:gd name="connsiteY416" fmla="*/ 6023912 h 6858000"/>
              <a:gd name="connsiteX417" fmla="*/ 2688430 w 7467600"/>
              <a:gd name="connsiteY417" fmla="*/ 6801564 h 6858000"/>
              <a:gd name="connsiteX418" fmla="*/ 2629626 w 7467600"/>
              <a:gd name="connsiteY418" fmla="*/ 6763394 h 6858000"/>
              <a:gd name="connsiteX419" fmla="*/ 2565328 w 7467600"/>
              <a:gd name="connsiteY419" fmla="*/ 5516399 h 6858000"/>
              <a:gd name="connsiteX420" fmla="*/ 1922999 w 7467600"/>
              <a:gd name="connsiteY420" fmla="*/ 5980343 h 6858000"/>
              <a:gd name="connsiteX421" fmla="*/ 1950261 w 7467600"/>
              <a:gd name="connsiteY421" fmla="*/ 6405858 h 6858000"/>
              <a:gd name="connsiteX422" fmla="*/ 2365554 w 7467600"/>
              <a:gd name="connsiteY422" fmla="*/ 6759107 h 6858000"/>
              <a:gd name="connsiteX423" fmla="*/ 2424142 w 7467600"/>
              <a:gd name="connsiteY423" fmla="*/ 6858000 h 6858000"/>
              <a:gd name="connsiteX424" fmla="*/ 2395994 w 7467600"/>
              <a:gd name="connsiteY424" fmla="*/ 6858000 h 6858000"/>
              <a:gd name="connsiteX425" fmla="*/ 2392863 w 7467600"/>
              <a:gd name="connsiteY425" fmla="*/ 6852964 h 6858000"/>
              <a:gd name="connsiteX426" fmla="*/ 2017589 w 7467600"/>
              <a:gd name="connsiteY426" fmla="*/ 6493982 h 6858000"/>
              <a:gd name="connsiteX427" fmla="*/ 2147336 w 7467600"/>
              <a:gd name="connsiteY427" fmla="*/ 6594052 h 6858000"/>
              <a:gd name="connsiteX428" fmla="*/ 2207047 w 7467600"/>
              <a:gd name="connsiteY428" fmla="*/ 6654540 h 6858000"/>
              <a:gd name="connsiteX429" fmla="*/ 2299106 w 7467600"/>
              <a:gd name="connsiteY429" fmla="*/ 6778931 h 6858000"/>
              <a:gd name="connsiteX430" fmla="*/ 2314430 w 7467600"/>
              <a:gd name="connsiteY430" fmla="*/ 6801144 h 6858000"/>
              <a:gd name="connsiteX431" fmla="*/ 2352406 w 7467600"/>
              <a:gd name="connsiteY431" fmla="*/ 6858000 h 6858000"/>
              <a:gd name="connsiteX432" fmla="*/ 2314492 w 7467600"/>
              <a:gd name="connsiteY432" fmla="*/ 6858000 h 6858000"/>
              <a:gd name="connsiteX433" fmla="*/ 2288095 w 7467600"/>
              <a:gd name="connsiteY433" fmla="*/ 6818030 h 6858000"/>
              <a:gd name="connsiteX434" fmla="*/ 2272768 w 7467600"/>
              <a:gd name="connsiteY434" fmla="*/ 6795822 h 6858000"/>
              <a:gd name="connsiteX435" fmla="*/ 2182715 w 7467600"/>
              <a:gd name="connsiteY435" fmla="*/ 6675071 h 6858000"/>
              <a:gd name="connsiteX436" fmla="*/ 2032061 w 7467600"/>
              <a:gd name="connsiteY436" fmla="*/ 6541380 h 6858000"/>
              <a:gd name="connsiteX437" fmla="*/ 2257220 w 7467600"/>
              <a:gd name="connsiteY437" fmla="*/ 6826257 h 6858000"/>
              <a:gd name="connsiteX438" fmla="*/ 2281324 w 7467600"/>
              <a:gd name="connsiteY438" fmla="*/ 6858000 h 6858000"/>
              <a:gd name="connsiteX439" fmla="*/ 2242860 w 7467600"/>
              <a:gd name="connsiteY439" fmla="*/ 6858000 h 6858000"/>
              <a:gd name="connsiteX440" fmla="*/ 2232818 w 7467600"/>
              <a:gd name="connsiteY440" fmla="*/ 6844926 h 6858000"/>
              <a:gd name="connsiteX441" fmla="*/ 1990172 w 7467600"/>
              <a:gd name="connsiteY441" fmla="*/ 6542121 h 6858000"/>
              <a:gd name="connsiteX442" fmla="*/ 2124090 w 7467600"/>
              <a:gd name="connsiteY442" fmla="*/ 6761017 h 6858000"/>
              <a:gd name="connsiteX443" fmla="*/ 2200380 w 7467600"/>
              <a:gd name="connsiteY443" fmla="*/ 6858000 h 6858000"/>
              <a:gd name="connsiteX444" fmla="*/ 2147507 w 7467600"/>
              <a:gd name="connsiteY444" fmla="*/ 6858000 h 6858000"/>
              <a:gd name="connsiteX445" fmla="*/ 2070668 w 7467600"/>
              <a:gd name="connsiteY445" fmla="*/ 6761520 h 6858000"/>
              <a:gd name="connsiteX446" fmla="*/ 1975142 w 7467600"/>
              <a:gd name="connsiteY446" fmla="*/ 6585570 h 6858000"/>
              <a:gd name="connsiteX447" fmla="*/ 2050035 w 7467600"/>
              <a:gd name="connsiteY447" fmla="*/ 6813345 h 6858000"/>
              <a:gd name="connsiteX448" fmla="*/ 2063025 w 7467600"/>
              <a:gd name="connsiteY448" fmla="*/ 6858000 h 6858000"/>
              <a:gd name="connsiteX449" fmla="*/ 2021675 w 7467600"/>
              <a:gd name="connsiteY449" fmla="*/ 6858000 h 6858000"/>
              <a:gd name="connsiteX450" fmla="*/ 2019308 w 7467600"/>
              <a:gd name="connsiteY450" fmla="*/ 6847118 h 6858000"/>
              <a:gd name="connsiteX451" fmla="*/ 1938835 w 7467600"/>
              <a:gd name="connsiteY451" fmla="*/ 6551160 h 6858000"/>
              <a:gd name="connsiteX452" fmla="*/ 1953230 w 7467600"/>
              <a:gd name="connsiteY452" fmla="*/ 6759699 h 6858000"/>
              <a:gd name="connsiteX453" fmla="*/ 1956763 w 7467600"/>
              <a:gd name="connsiteY453" fmla="*/ 6778191 h 6858000"/>
              <a:gd name="connsiteX454" fmla="*/ 1967925 w 7467600"/>
              <a:gd name="connsiteY454" fmla="*/ 6858000 h 6858000"/>
              <a:gd name="connsiteX455" fmla="*/ 1936622 w 7467600"/>
              <a:gd name="connsiteY455" fmla="*/ 6858000 h 6858000"/>
              <a:gd name="connsiteX456" fmla="*/ 1926261 w 7467600"/>
              <a:gd name="connsiteY456" fmla="*/ 6784064 h 6858000"/>
              <a:gd name="connsiteX457" fmla="*/ 1922724 w 7467600"/>
              <a:gd name="connsiteY457" fmla="*/ 6765577 h 6858000"/>
              <a:gd name="connsiteX458" fmla="*/ 1904650 w 7467600"/>
              <a:gd name="connsiteY458" fmla="*/ 6639616 h 6858000"/>
              <a:gd name="connsiteX459" fmla="*/ 1885273 w 7467600"/>
              <a:gd name="connsiteY459" fmla="*/ 6858000 h 6858000"/>
              <a:gd name="connsiteX460" fmla="*/ 1854363 w 7467600"/>
              <a:gd name="connsiteY460" fmla="*/ 6858000 h 6858000"/>
              <a:gd name="connsiteX461" fmla="*/ 1880391 w 7467600"/>
              <a:gd name="connsiteY461" fmla="*/ 6603796 h 6858000"/>
              <a:gd name="connsiteX462" fmla="*/ 1818273 w 7467600"/>
              <a:gd name="connsiteY462" fmla="*/ 6715729 h 6858000"/>
              <a:gd name="connsiteX463" fmla="*/ 1794691 w 7467600"/>
              <a:gd name="connsiteY463" fmla="*/ 6843239 h 6858000"/>
              <a:gd name="connsiteX464" fmla="*/ 1794914 w 7467600"/>
              <a:gd name="connsiteY464" fmla="*/ 6858000 h 6858000"/>
              <a:gd name="connsiteX465" fmla="*/ 1746128 w 7467600"/>
              <a:gd name="connsiteY465" fmla="*/ 6858000 h 6858000"/>
              <a:gd name="connsiteX466" fmla="*/ 1753934 w 7467600"/>
              <a:gd name="connsiteY466" fmla="*/ 6724796 h 6858000"/>
              <a:gd name="connsiteX467" fmla="*/ 1792053 w 7467600"/>
              <a:gd name="connsiteY467" fmla="*/ 6572396 h 6858000"/>
              <a:gd name="connsiteX468" fmla="*/ 1862248 w 7467600"/>
              <a:gd name="connsiteY468" fmla="*/ 6266397 h 6858000"/>
              <a:gd name="connsiteX469" fmla="*/ 1862250 w 7467600"/>
              <a:gd name="connsiteY469" fmla="*/ 6033531 h 6858000"/>
              <a:gd name="connsiteX470" fmla="*/ 1211999 w 7467600"/>
              <a:gd name="connsiteY470" fmla="*/ 6683610 h 6858000"/>
              <a:gd name="connsiteX471" fmla="*/ 1213266 w 7467600"/>
              <a:gd name="connsiteY471" fmla="*/ 6691947 h 6858000"/>
              <a:gd name="connsiteX472" fmla="*/ 1203370 w 7467600"/>
              <a:gd name="connsiteY472" fmla="*/ 6850676 h 6858000"/>
              <a:gd name="connsiteX473" fmla="*/ 1203671 w 7467600"/>
              <a:gd name="connsiteY473" fmla="*/ 6858000 h 6858000"/>
              <a:gd name="connsiteX474" fmla="*/ 1143180 w 7467600"/>
              <a:gd name="connsiteY474" fmla="*/ 6858000 h 6858000"/>
              <a:gd name="connsiteX475" fmla="*/ 1142176 w 7467600"/>
              <a:gd name="connsiteY475" fmla="*/ 6766045 h 6858000"/>
              <a:gd name="connsiteX476" fmla="*/ 1067484 w 7467600"/>
              <a:gd name="connsiteY476" fmla="*/ 6858000 h 6858000"/>
              <a:gd name="connsiteX477" fmla="*/ 953928 w 7467600"/>
              <a:gd name="connsiteY477" fmla="*/ 6858000 h 6858000"/>
              <a:gd name="connsiteX478" fmla="*/ 959715 w 7467600"/>
              <a:gd name="connsiteY478" fmla="*/ 6850185 h 6858000"/>
              <a:gd name="connsiteX479" fmla="*/ 1483788 w 7467600"/>
              <a:gd name="connsiteY479" fmla="*/ 6259174 h 6858000"/>
              <a:gd name="connsiteX480" fmla="*/ 1100671 w 7467600"/>
              <a:gd name="connsiteY480" fmla="*/ 6252137 h 6858000"/>
              <a:gd name="connsiteX481" fmla="*/ 1090144 w 7467600"/>
              <a:gd name="connsiteY481" fmla="*/ 6256748 h 6858000"/>
              <a:gd name="connsiteX482" fmla="*/ 1095872 w 7467600"/>
              <a:gd name="connsiteY482" fmla="*/ 6271892 h 6858000"/>
              <a:gd name="connsiteX483" fmla="*/ 262785 w 7467600"/>
              <a:gd name="connsiteY483" fmla="*/ 6845450 h 6858000"/>
              <a:gd name="connsiteX484" fmla="*/ 209968 w 7467600"/>
              <a:gd name="connsiteY484" fmla="*/ 6770713 h 6858000"/>
              <a:gd name="connsiteX485" fmla="*/ 873460 w 7467600"/>
              <a:gd name="connsiteY485" fmla="*/ 6253768 h 6858000"/>
              <a:gd name="connsiteX486" fmla="*/ 192686 w 7467600"/>
              <a:gd name="connsiteY486" fmla="*/ 5849257 h 6858000"/>
              <a:gd name="connsiteX487" fmla="*/ 4696 w 7467600"/>
              <a:gd name="connsiteY487" fmla="*/ 5697668 h 6858000"/>
              <a:gd name="connsiteX488" fmla="*/ 0 w 7467600"/>
              <a:gd name="connsiteY488" fmla="*/ 5689984 h 6858000"/>
              <a:gd name="connsiteX489" fmla="*/ 0 w 7467600"/>
              <a:gd name="connsiteY489" fmla="*/ 5513472 h 6858000"/>
              <a:gd name="connsiteX490" fmla="*/ 174101 w 7467600"/>
              <a:gd name="connsiteY490" fmla="*/ 5620277 h 6858000"/>
              <a:gd name="connsiteX491" fmla="*/ 891800 w 7467600"/>
              <a:gd name="connsiteY491" fmla="*/ 6036935 h 6858000"/>
              <a:gd name="connsiteX492" fmla="*/ 1072219 w 7467600"/>
              <a:gd name="connsiteY492" fmla="*/ 6169443 h 6858000"/>
              <a:gd name="connsiteX493" fmla="*/ 1074117 w 7467600"/>
              <a:gd name="connsiteY493" fmla="*/ 6170301 h 6858000"/>
              <a:gd name="connsiteX494" fmla="*/ 1083114 w 7467600"/>
              <a:gd name="connsiteY494" fmla="*/ 6174131 h 6858000"/>
              <a:gd name="connsiteX495" fmla="*/ 1543010 w 7467600"/>
              <a:gd name="connsiteY495" fmla="*/ 6191140 h 6858000"/>
              <a:gd name="connsiteX496" fmla="*/ 1551080 w 7467600"/>
              <a:gd name="connsiteY496" fmla="*/ 6195006 h 6858000"/>
              <a:gd name="connsiteX497" fmla="*/ 2345443 w 7467600"/>
              <a:gd name="connsiteY497" fmla="*/ 5549882 h 6858000"/>
              <a:gd name="connsiteX498" fmla="*/ 1721499 w 7467600"/>
              <a:gd name="connsiteY498" fmla="*/ 5599969 h 6858000"/>
              <a:gd name="connsiteX499" fmla="*/ 767716 w 7467600"/>
              <a:gd name="connsiteY499" fmla="*/ 5472768 h 6858000"/>
              <a:gd name="connsiteX500" fmla="*/ 722147 w 7467600"/>
              <a:gd name="connsiteY500" fmla="*/ 5393091 h 6858000"/>
              <a:gd name="connsiteX501" fmla="*/ 1485552 w 7467600"/>
              <a:gd name="connsiteY501" fmla="*/ 5313202 h 6858000"/>
              <a:gd name="connsiteX502" fmla="*/ 2143004 w 7467600"/>
              <a:gd name="connsiteY502" fmla="*/ 5402420 h 6858000"/>
              <a:gd name="connsiteX503" fmla="*/ 1933391 w 7467600"/>
              <a:gd name="connsiteY503" fmla="*/ 5156971 h 6858000"/>
              <a:gd name="connsiteX504" fmla="*/ 1827118 w 7467600"/>
              <a:gd name="connsiteY504" fmla="*/ 4968410 h 6858000"/>
              <a:gd name="connsiteX505" fmla="*/ 1837349 w 7467600"/>
              <a:gd name="connsiteY505" fmla="*/ 4956357 h 6858000"/>
              <a:gd name="connsiteX506" fmla="*/ 2162835 w 7467600"/>
              <a:gd name="connsiteY506" fmla="*/ 5187853 h 6858000"/>
              <a:gd name="connsiteX507" fmla="*/ 2257167 w 7467600"/>
              <a:gd name="connsiteY507" fmla="*/ 5462123 h 6858000"/>
              <a:gd name="connsiteX508" fmla="*/ 2261598 w 7467600"/>
              <a:gd name="connsiteY508" fmla="*/ 5467998 h 6858000"/>
              <a:gd name="connsiteX509" fmla="*/ 2437177 w 7467600"/>
              <a:gd name="connsiteY509" fmla="*/ 5479608 h 6858000"/>
              <a:gd name="connsiteX510" fmla="*/ 2445247 w 7467600"/>
              <a:gd name="connsiteY510" fmla="*/ 5483476 h 6858000"/>
              <a:gd name="connsiteX511" fmla="*/ 2743626 w 7467600"/>
              <a:gd name="connsiteY511" fmla="*/ 5304819 h 6858000"/>
              <a:gd name="connsiteX512" fmla="*/ 3048102 w 7467600"/>
              <a:gd name="connsiteY512" fmla="*/ 5150595 h 6858000"/>
              <a:gd name="connsiteX513" fmla="*/ 1799414 w 7467600"/>
              <a:gd name="connsiteY513" fmla="*/ 4694732 h 6858000"/>
              <a:gd name="connsiteX514" fmla="*/ 1771735 w 7467600"/>
              <a:gd name="connsiteY514" fmla="*/ 4619929 h 6858000"/>
              <a:gd name="connsiteX515" fmla="*/ 3104273 w 7467600"/>
              <a:gd name="connsiteY515" fmla="*/ 5076159 h 6858000"/>
              <a:gd name="connsiteX516" fmla="*/ 3113245 w 7467600"/>
              <a:gd name="connsiteY516" fmla="*/ 5090705 h 6858000"/>
              <a:gd name="connsiteX517" fmla="*/ 3126294 w 7467600"/>
              <a:gd name="connsiteY517" fmla="*/ 5114400 h 6858000"/>
              <a:gd name="connsiteX518" fmla="*/ 3937433 w 7467600"/>
              <a:gd name="connsiteY518" fmla="*/ 4830473 h 6858000"/>
              <a:gd name="connsiteX519" fmla="*/ 3590475 w 7467600"/>
              <a:gd name="connsiteY519" fmla="*/ 4597974 h 6858000"/>
              <a:gd name="connsiteX520" fmla="*/ 3100264 w 7467600"/>
              <a:gd name="connsiteY520" fmla="*/ 4579845 h 6858000"/>
              <a:gd name="connsiteX521" fmla="*/ 2183576 w 7467600"/>
              <a:gd name="connsiteY521" fmla="*/ 4227150 h 6858000"/>
              <a:gd name="connsiteX522" fmla="*/ 2151029 w 7467600"/>
              <a:gd name="connsiteY522" fmla="*/ 4146947 h 6858000"/>
              <a:gd name="connsiteX523" fmla="*/ 3563434 w 7467600"/>
              <a:gd name="connsiteY523" fmla="*/ 4469115 h 6858000"/>
              <a:gd name="connsiteX524" fmla="*/ 3177952 w 7467600"/>
              <a:gd name="connsiteY524" fmla="*/ 3657386 h 6858000"/>
              <a:gd name="connsiteX525" fmla="*/ 3189263 w 7467600"/>
              <a:gd name="connsiteY525" fmla="*/ 3625726 h 6858000"/>
              <a:gd name="connsiteX526" fmla="*/ 3560912 w 7467600"/>
              <a:gd name="connsiteY526" fmla="*/ 4079863 h 6858000"/>
              <a:gd name="connsiteX527" fmla="*/ 3626636 w 7467600"/>
              <a:gd name="connsiteY527" fmla="*/ 4512230 h 6858000"/>
              <a:gd name="connsiteX528" fmla="*/ 3653088 w 7467600"/>
              <a:gd name="connsiteY528" fmla="*/ 4521417 h 6858000"/>
              <a:gd name="connsiteX529" fmla="*/ 3988128 w 7467600"/>
              <a:gd name="connsiteY529" fmla="*/ 4817267 h 6858000"/>
              <a:gd name="connsiteX530" fmla="*/ 4830582 w 7467600"/>
              <a:gd name="connsiteY530" fmla="*/ 4676000 h 6858000"/>
              <a:gd name="connsiteX531" fmla="*/ 4830100 w 7467600"/>
              <a:gd name="connsiteY531" fmla="*/ 4675554 h 6858000"/>
              <a:gd name="connsiteX532" fmla="*/ 4036318 w 7467600"/>
              <a:gd name="connsiteY532" fmla="*/ 4147013 h 6858000"/>
              <a:gd name="connsiteX533" fmla="*/ 3432098 w 7467600"/>
              <a:gd name="connsiteY533" fmla="*/ 3537312 h 6858000"/>
              <a:gd name="connsiteX534" fmla="*/ 3446761 w 7467600"/>
              <a:gd name="connsiteY534" fmla="*/ 3461278 h 6858000"/>
              <a:gd name="connsiteX535" fmla="*/ 4419733 w 7467600"/>
              <a:gd name="connsiteY535" fmla="*/ 3963555 h 6858000"/>
              <a:gd name="connsiteX536" fmla="*/ 4781371 w 7467600"/>
              <a:gd name="connsiteY536" fmla="*/ 4458604 h 6858000"/>
              <a:gd name="connsiteX537" fmla="*/ 4780440 w 7467600"/>
              <a:gd name="connsiteY537" fmla="*/ 4470290 h 6858000"/>
              <a:gd name="connsiteX538" fmla="*/ 4898954 w 7467600"/>
              <a:gd name="connsiteY538" fmla="*/ 4662092 h 6858000"/>
              <a:gd name="connsiteX539" fmla="*/ 4900699 w 7467600"/>
              <a:gd name="connsiteY539" fmla="*/ 4670867 h 6858000"/>
              <a:gd name="connsiteX540" fmla="*/ 5714511 w 7467600"/>
              <a:gd name="connsiteY540" fmla="*/ 4663483 h 6858000"/>
              <a:gd name="connsiteX541" fmla="*/ 5464793 w 7467600"/>
              <a:gd name="connsiteY541" fmla="*/ 4393556 h 6858000"/>
              <a:gd name="connsiteX542" fmla="*/ 5461897 w 7467600"/>
              <a:gd name="connsiteY542" fmla="*/ 4390879 h 6858000"/>
              <a:gd name="connsiteX543" fmla="*/ 4294126 w 7467600"/>
              <a:gd name="connsiteY543" fmla="*/ 3303048 h 6858000"/>
              <a:gd name="connsiteX544" fmla="*/ 4305321 w 7467600"/>
              <a:gd name="connsiteY544" fmla="*/ 3256953 h 6858000"/>
              <a:gd name="connsiteX545" fmla="*/ 4949299 w 7467600"/>
              <a:gd name="connsiteY545" fmla="*/ 3766336 h 6858000"/>
              <a:gd name="connsiteX546" fmla="*/ 5291452 w 7467600"/>
              <a:gd name="connsiteY546" fmla="*/ 4076801 h 6858000"/>
              <a:gd name="connsiteX547" fmla="*/ 5434998 w 7467600"/>
              <a:gd name="connsiteY547" fmla="*/ 4254100 h 6858000"/>
              <a:gd name="connsiteX548" fmla="*/ 5351015 w 7467600"/>
              <a:gd name="connsiteY548" fmla="*/ 3760989 h 6858000"/>
              <a:gd name="connsiteX549" fmla="*/ 5413780 w 7467600"/>
              <a:gd name="connsiteY549" fmla="*/ 2966265 h 6858000"/>
              <a:gd name="connsiteX550" fmla="*/ 5425627 w 7467600"/>
              <a:gd name="connsiteY550" fmla="*/ 2954192 h 6858000"/>
              <a:gd name="connsiteX551" fmla="*/ 6604735 w 7467600"/>
              <a:gd name="connsiteY551" fmla="*/ 2041381 h 6858000"/>
              <a:gd name="connsiteX552" fmla="*/ 7204487 w 7467600"/>
              <a:gd name="connsiteY552" fmla="*/ 2742112 h 6858000"/>
              <a:gd name="connsiteX553" fmla="*/ 7131592 w 7467600"/>
              <a:gd name="connsiteY553" fmla="*/ 2672096 h 6858000"/>
              <a:gd name="connsiteX554" fmla="*/ 6996344 w 7467600"/>
              <a:gd name="connsiteY554" fmla="*/ 2518310 h 6858000"/>
              <a:gd name="connsiteX555" fmla="*/ 6735495 w 7467600"/>
              <a:gd name="connsiteY555" fmla="*/ 2196890 h 6858000"/>
              <a:gd name="connsiteX556" fmla="*/ 6721901 w 7467600"/>
              <a:gd name="connsiteY556" fmla="*/ 2179274 h 6858000"/>
              <a:gd name="connsiteX557" fmla="*/ 6604735 w 7467600"/>
              <a:gd name="connsiteY557" fmla="*/ 2041381 h 6858000"/>
              <a:gd name="connsiteX558" fmla="*/ 6591670 w 7467600"/>
              <a:gd name="connsiteY558" fmla="*/ 1988277 h 6858000"/>
              <a:gd name="connsiteX559" fmla="*/ 6747349 w 7467600"/>
              <a:gd name="connsiteY559" fmla="*/ 2160069 h 6858000"/>
              <a:gd name="connsiteX560" fmla="*/ 6760943 w 7467600"/>
              <a:gd name="connsiteY560" fmla="*/ 2177686 h 6858000"/>
              <a:gd name="connsiteX561" fmla="*/ 7021065 w 7467600"/>
              <a:gd name="connsiteY561" fmla="*/ 2498102 h 6858000"/>
              <a:gd name="connsiteX562" fmla="*/ 7155223 w 7467600"/>
              <a:gd name="connsiteY562" fmla="*/ 2650386 h 6858000"/>
              <a:gd name="connsiteX563" fmla="*/ 7203167 w 7467600"/>
              <a:gd name="connsiteY563" fmla="*/ 2697288 h 6858000"/>
              <a:gd name="connsiteX564" fmla="*/ 6937703 w 7467600"/>
              <a:gd name="connsiteY564" fmla="*/ 2321981 h 6858000"/>
              <a:gd name="connsiteX565" fmla="*/ 6591670 w 7467600"/>
              <a:gd name="connsiteY565" fmla="*/ 1988277 h 6858000"/>
              <a:gd name="connsiteX566" fmla="*/ 5798671 w 7467600"/>
              <a:gd name="connsiteY566" fmla="*/ 1981601 h 6858000"/>
              <a:gd name="connsiteX567" fmla="*/ 5754709 w 7467600"/>
              <a:gd name="connsiteY567" fmla="*/ 2071454 h 6858000"/>
              <a:gd name="connsiteX568" fmla="*/ 5763044 w 7467600"/>
              <a:gd name="connsiteY568" fmla="*/ 2842206 h 6858000"/>
              <a:gd name="connsiteX569" fmla="*/ 5764974 w 7467600"/>
              <a:gd name="connsiteY569" fmla="*/ 2799609 h 6858000"/>
              <a:gd name="connsiteX570" fmla="*/ 5767665 w 7467600"/>
              <a:gd name="connsiteY570" fmla="*/ 2666409 h 6858000"/>
              <a:gd name="connsiteX571" fmla="*/ 5763055 w 7467600"/>
              <a:gd name="connsiteY571" fmla="*/ 2579705 h 6858000"/>
              <a:gd name="connsiteX572" fmla="*/ 5758079 w 7467600"/>
              <a:gd name="connsiteY572" fmla="*/ 2492508 h 6858000"/>
              <a:gd name="connsiteX573" fmla="*/ 5779325 w 7467600"/>
              <a:gd name="connsiteY573" fmla="*/ 2197069 h 6858000"/>
              <a:gd name="connsiteX574" fmla="*/ 5798671 w 7467600"/>
              <a:gd name="connsiteY574" fmla="*/ 1981601 h 6858000"/>
              <a:gd name="connsiteX575" fmla="*/ 5829202 w 7467600"/>
              <a:gd name="connsiteY575" fmla="*/ 1971679 h 6858000"/>
              <a:gd name="connsiteX576" fmla="*/ 5809558 w 7467600"/>
              <a:gd name="connsiteY576" fmla="*/ 2198043 h 6858000"/>
              <a:gd name="connsiteX577" fmla="*/ 5788653 w 7467600"/>
              <a:gd name="connsiteY577" fmla="*/ 2489430 h 6858000"/>
              <a:gd name="connsiteX578" fmla="*/ 5793439 w 7467600"/>
              <a:gd name="connsiteY578" fmla="*/ 2575235 h 6858000"/>
              <a:gd name="connsiteX579" fmla="*/ 5796837 w 7467600"/>
              <a:gd name="connsiteY579" fmla="*/ 2637633 h 6858000"/>
              <a:gd name="connsiteX580" fmla="*/ 5818614 w 7467600"/>
              <a:gd name="connsiteY580" fmla="*/ 2473055 h 6858000"/>
              <a:gd name="connsiteX581" fmla="*/ 5829202 w 7467600"/>
              <a:gd name="connsiteY581" fmla="*/ 1971679 h 6858000"/>
              <a:gd name="connsiteX582" fmla="*/ 5911389 w 7467600"/>
              <a:gd name="connsiteY582" fmla="*/ 1898371 h 6858000"/>
              <a:gd name="connsiteX583" fmla="*/ 6237627 w 7467600"/>
              <a:gd name="connsiteY583" fmla="*/ 2231921 h 6858000"/>
              <a:gd name="connsiteX584" fmla="*/ 5911389 w 7467600"/>
              <a:gd name="connsiteY584" fmla="*/ 1898371 h 6858000"/>
              <a:gd name="connsiteX585" fmla="*/ 6944437 w 7467600"/>
              <a:gd name="connsiteY585" fmla="*/ 1575402 h 6858000"/>
              <a:gd name="connsiteX586" fmla="*/ 6304730 w 7467600"/>
              <a:gd name="connsiteY586" fmla="*/ 1766654 h 6858000"/>
              <a:gd name="connsiteX587" fmla="*/ 6944437 w 7467600"/>
              <a:gd name="connsiteY587" fmla="*/ 1575402 h 6858000"/>
              <a:gd name="connsiteX588" fmla="*/ 7019523 w 7467600"/>
              <a:gd name="connsiteY588" fmla="*/ 1519450 h 6858000"/>
              <a:gd name="connsiteX589" fmla="*/ 6298091 w 7467600"/>
              <a:gd name="connsiteY589" fmla="*/ 1737122 h 6858000"/>
              <a:gd name="connsiteX590" fmla="*/ 7019523 w 7467600"/>
              <a:gd name="connsiteY590" fmla="*/ 1519450 h 6858000"/>
              <a:gd name="connsiteX591" fmla="*/ 2399523 w 7467600"/>
              <a:gd name="connsiteY591" fmla="*/ 1428234 h 6858000"/>
              <a:gd name="connsiteX592" fmla="*/ 2224982 w 7467600"/>
              <a:gd name="connsiteY592" fmla="*/ 1826201 h 6858000"/>
              <a:gd name="connsiteX593" fmla="*/ 2096099 w 7467600"/>
              <a:gd name="connsiteY593" fmla="*/ 2345900 h 6858000"/>
              <a:gd name="connsiteX594" fmla="*/ 2283317 w 7467600"/>
              <a:gd name="connsiteY594" fmla="*/ 1796925 h 6858000"/>
              <a:gd name="connsiteX595" fmla="*/ 2399523 w 7467600"/>
              <a:gd name="connsiteY595" fmla="*/ 1428234 h 6858000"/>
              <a:gd name="connsiteX596" fmla="*/ 2448558 w 7467600"/>
              <a:gd name="connsiteY596" fmla="*/ 1373435 h 6858000"/>
              <a:gd name="connsiteX597" fmla="*/ 2312521 w 7467600"/>
              <a:gd name="connsiteY597" fmla="*/ 1806140 h 6858000"/>
              <a:gd name="connsiteX598" fmla="*/ 2127533 w 7467600"/>
              <a:gd name="connsiteY598" fmla="*/ 2348380 h 6858000"/>
              <a:gd name="connsiteX599" fmla="*/ 2358080 w 7467600"/>
              <a:gd name="connsiteY599" fmla="*/ 1866134 h 6858000"/>
              <a:gd name="connsiteX600" fmla="*/ 2407436 w 7467600"/>
              <a:gd name="connsiteY600" fmla="*/ 1651070 h 6858000"/>
              <a:gd name="connsiteX601" fmla="*/ 2448558 w 7467600"/>
              <a:gd name="connsiteY601" fmla="*/ 1373435 h 6858000"/>
              <a:gd name="connsiteX602" fmla="*/ 278707 w 7467600"/>
              <a:gd name="connsiteY602" fmla="*/ 1352270 h 6858000"/>
              <a:gd name="connsiteX603" fmla="*/ 321570 w 7467600"/>
              <a:gd name="connsiteY603" fmla="*/ 1861610 h 6858000"/>
              <a:gd name="connsiteX604" fmla="*/ 294281 w 7467600"/>
              <a:gd name="connsiteY604" fmla="*/ 1440658 h 6858000"/>
              <a:gd name="connsiteX605" fmla="*/ 278707 w 7467600"/>
              <a:gd name="connsiteY605" fmla="*/ 1352270 h 6858000"/>
              <a:gd name="connsiteX606" fmla="*/ 1423821 w 7467600"/>
              <a:gd name="connsiteY606" fmla="*/ 1351958 h 6858000"/>
              <a:gd name="connsiteX607" fmla="*/ 1638521 w 7467600"/>
              <a:gd name="connsiteY607" fmla="*/ 1908470 h 6858000"/>
              <a:gd name="connsiteX608" fmla="*/ 1754199 w 7467600"/>
              <a:gd name="connsiteY608" fmla="*/ 2149284 h 6858000"/>
              <a:gd name="connsiteX609" fmla="*/ 1908359 w 7467600"/>
              <a:gd name="connsiteY609" fmla="*/ 2364988 h 6858000"/>
              <a:gd name="connsiteX610" fmla="*/ 1647661 w 7467600"/>
              <a:gd name="connsiteY610" fmla="*/ 1825945 h 6858000"/>
              <a:gd name="connsiteX611" fmla="*/ 1423821 w 7467600"/>
              <a:gd name="connsiteY611" fmla="*/ 1351958 h 6858000"/>
              <a:gd name="connsiteX612" fmla="*/ 1431890 w 7467600"/>
              <a:gd name="connsiteY612" fmla="*/ 1306475 h 6858000"/>
              <a:gd name="connsiteX613" fmla="*/ 1507597 w 7467600"/>
              <a:gd name="connsiteY613" fmla="*/ 1446132 h 6858000"/>
              <a:gd name="connsiteX614" fmla="*/ 1674586 w 7467600"/>
              <a:gd name="connsiteY614" fmla="*/ 1813832 h 6858000"/>
              <a:gd name="connsiteX615" fmla="*/ 1815950 w 7467600"/>
              <a:gd name="connsiteY615" fmla="*/ 2128564 h 6858000"/>
              <a:gd name="connsiteX616" fmla="*/ 1984242 w 7467600"/>
              <a:gd name="connsiteY616" fmla="*/ 2430829 h 6858000"/>
              <a:gd name="connsiteX617" fmla="*/ 2014023 w 7467600"/>
              <a:gd name="connsiteY617" fmla="*/ 2450995 h 6858000"/>
              <a:gd name="connsiteX618" fmla="*/ 1747337 w 7467600"/>
              <a:gd name="connsiteY618" fmla="*/ 1855264 h 6858000"/>
              <a:gd name="connsiteX619" fmla="*/ 1533749 w 7467600"/>
              <a:gd name="connsiteY619" fmla="*/ 1478656 h 6858000"/>
              <a:gd name="connsiteX620" fmla="*/ 1431890 w 7467600"/>
              <a:gd name="connsiteY620" fmla="*/ 1306475 h 6858000"/>
              <a:gd name="connsiteX621" fmla="*/ 5052692 w 7467600"/>
              <a:gd name="connsiteY621" fmla="*/ 1292994 h 6858000"/>
              <a:gd name="connsiteX622" fmla="*/ 5200661 w 7467600"/>
              <a:gd name="connsiteY622" fmla="*/ 1635186 h 6858000"/>
              <a:gd name="connsiteX623" fmla="*/ 5297138 w 7467600"/>
              <a:gd name="connsiteY623" fmla="*/ 1906351 h 6858000"/>
              <a:gd name="connsiteX624" fmla="*/ 5052692 w 7467600"/>
              <a:gd name="connsiteY624" fmla="*/ 1292994 h 6858000"/>
              <a:gd name="connsiteX625" fmla="*/ 5009948 w 7467600"/>
              <a:gd name="connsiteY625" fmla="*/ 1273619 h 6858000"/>
              <a:gd name="connsiteX626" fmla="*/ 5121777 w 7467600"/>
              <a:gd name="connsiteY626" fmla="*/ 1654213 h 6858000"/>
              <a:gd name="connsiteX627" fmla="*/ 5293545 w 7467600"/>
              <a:gd name="connsiteY627" fmla="*/ 2072247 h 6858000"/>
              <a:gd name="connsiteX628" fmla="*/ 5294042 w 7467600"/>
              <a:gd name="connsiteY628" fmla="*/ 2065019 h 6858000"/>
              <a:gd name="connsiteX629" fmla="*/ 5171936 w 7467600"/>
              <a:gd name="connsiteY629" fmla="*/ 1647613 h 6858000"/>
              <a:gd name="connsiteX630" fmla="*/ 5009948 w 7467600"/>
              <a:gd name="connsiteY630" fmla="*/ 1273619 h 6858000"/>
              <a:gd name="connsiteX631" fmla="*/ 655236 w 7467600"/>
              <a:gd name="connsiteY631" fmla="*/ 1268632 h 6858000"/>
              <a:gd name="connsiteX632" fmla="*/ 839521 w 7467600"/>
              <a:gd name="connsiteY632" fmla="*/ 1685315 h 6858000"/>
              <a:gd name="connsiteX633" fmla="*/ 1109416 w 7467600"/>
              <a:gd name="connsiteY633" fmla="*/ 2061663 h 6858000"/>
              <a:gd name="connsiteX634" fmla="*/ 1298300 w 7467600"/>
              <a:gd name="connsiteY634" fmla="*/ 2247742 h 6858000"/>
              <a:gd name="connsiteX635" fmla="*/ 1125871 w 7467600"/>
              <a:gd name="connsiteY635" fmla="*/ 1989513 h 6858000"/>
              <a:gd name="connsiteX636" fmla="*/ 981574 w 7467600"/>
              <a:gd name="connsiteY636" fmla="*/ 1783157 h 6858000"/>
              <a:gd name="connsiteX637" fmla="*/ 922198 w 7467600"/>
              <a:gd name="connsiteY637" fmla="*/ 1677437 h 6858000"/>
              <a:gd name="connsiteX638" fmla="*/ 869293 w 7467600"/>
              <a:gd name="connsiteY638" fmla="*/ 1583214 h 6858000"/>
              <a:gd name="connsiteX639" fmla="*/ 751431 w 7467600"/>
              <a:gd name="connsiteY639" fmla="*/ 1405731 h 6858000"/>
              <a:gd name="connsiteX640" fmla="*/ 655236 w 7467600"/>
              <a:gd name="connsiteY640" fmla="*/ 1268632 h 6858000"/>
              <a:gd name="connsiteX641" fmla="*/ 6516292 w 7467600"/>
              <a:gd name="connsiteY641" fmla="*/ 1263064 h 6858000"/>
              <a:gd name="connsiteX642" fmla="*/ 5736320 w 7467600"/>
              <a:gd name="connsiteY642" fmla="*/ 1501803 h 6858000"/>
              <a:gd name="connsiteX643" fmla="*/ 6516292 w 7467600"/>
              <a:gd name="connsiteY643" fmla="*/ 1263064 h 6858000"/>
              <a:gd name="connsiteX644" fmla="*/ 291466 w 7467600"/>
              <a:gd name="connsiteY644" fmla="*/ 1250369 h 6858000"/>
              <a:gd name="connsiteX645" fmla="*/ 323180 w 7467600"/>
              <a:gd name="connsiteY645" fmla="*/ 1435283 h 6858000"/>
              <a:gd name="connsiteX646" fmla="*/ 349381 w 7467600"/>
              <a:gd name="connsiteY646" fmla="*/ 1875041 h 6858000"/>
              <a:gd name="connsiteX647" fmla="*/ 374363 w 7467600"/>
              <a:gd name="connsiteY647" fmla="*/ 1506494 h 6858000"/>
              <a:gd name="connsiteX648" fmla="*/ 302168 w 7467600"/>
              <a:gd name="connsiteY648" fmla="*/ 1274495 h 6858000"/>
              <a:gd name="connsiteX649" fmla="*/ 291466 w 7467600"/>
              <a:gd name="connsiteY649" fmla="*/ 1250369 h 6858000"/>
              <a:gd name="connsiteX650" fmla="*/ 678222 w 7467600"/>
              <a:gd name="connsiteY650" fmla="*/ 1248670 h 6858000"/>
              <a:gd name="connsiteX651" fmla="*/ 775536 w 7467600"/>
              <a:gd name="connsiteY651" fmla="*/ 1388015 h 6858000"/>
              <a:gd name="connsiteX652" fmla="*/ 894529 w 7467600"/>
              <a:gd name="connsiteY652" fmla="*/ 1567739 h 6858000"/>
              <a:gd name="connsiteX653" fmla="*/ 948000 w 7467600"/>
              <a:gd name="connsiteY653" fmla="*/ 1663088 h 6858000"/>
              <a:gd name="connsiteX654" fmla="*/ 1006812 w 7467600"/>
              <a:gd name="connsiteY654" fmla="*/ 1767683 h 6858000"/>
              <a:gd name="connsiteX655" fmla="*/ 1149133 w 7467600"/>
              <a:gd name="connsiteY655" fmla="*/ 1971513 h 6858000"/>
              <a:gd name="connsiteX656" fmla="*/ 1333952 w 7467600"/>
              <a:gd name="connsiteY656" fmla="*/ 2251620 h 6858000"/>
              <a:gd name="connsiteX657" fmla="*/ 1337329 w 7467600"/>
              <a:gd name="connsiteY657" fmla="*/ 2258350 h 6858000"/>
              <a:gd name="connsiteX658" fmla="*/ 1014726 w 7467600"/>
              <a:gd name="connsiteY658" fmla="*/ 1615556 h 6858000"/>
              <a:gd name="connsiteX659" fmla="*/ 678222 w 7467600"/>
              <a:gd name="connsiteY659" fmla="*/ 1248670 h 6858000"/>
              <a:gd name="connsiteX660" fmla="*/ 6691602 w 7467600"/>
              <a:gd name="connsiteY660" fmla="*/ 1140573 h 6858000"/>
              <a:gd name="connsiteX661" fmla="*/ 6571100 w 7467600"/>
              <a:gd name="connsiteY661" fmla="*/ 1183662 h 6858000"/>
              <a:gd name="connsiteX662" fmla="*/ 6241687 w 7467600"/>
              <a:gd name="connsiteY662" fmla="*/ 1257600 h 6858000"/>
              <a:gd name="connsiteX663" fmla="*/ 5693009 w 7467600"/>
              <a:gd name="connsiteY663" fmla="*/ 1478256 h 6858000"/>
              <a:gd name="connsiteX664" fmla="*/ 6548420 w 7467600"/>
              <a:gd name="connsiteY664" fmla="*/ 1214599 h 6858000"/>
              <a:gd name="connsiteX665" fmla="*/ 6605473 w 7467600"/>
              <a:gd name="connsiteY665" fmla="*/ 1184686 h 6858000"/>
              <a:gd name="connsiteX666" fmla="*/ 6691602 w 7467600"/>
              <a:gd name="connsiteY666" fmla="*/ 1140573 h 6858000"/>
              <a:gd name="connsiteX667" fmla="*/ 4002475 w 7467600"/>
              <a:gd name="connsiteY667" fmla="*/ 1037802 h 6858000"/>
              <a:gd name="connsiteX668" fmla="*/ 4000324 w 7467600"/>
              <a:gd name="connsiteY668" fmla="*/ 1039362 h 6858000"/>
              <a:gd name="connsiteX669" fmla="*/ 4002862 w 7467600"/>
              <a:gd name="connsiteY669" fmla="*/ 1042866 h 6858000"/>
              <a:gd name="connsiteX670" fmla="*/ 4002475 w 7467600"/>
              <a:gd name="connsiteY670" fmla="*/ 1037802 h 6858000"/>
              <a:gd name="connsiteX671" fmla="*/ 506322 w 7467600"/>
              <a:gd name="connsiteY671" fmla="*/ 1020997 h 6858000"/>
              <a:gd name="connsiteX672" fmla="*/ 533068 w 7467600"/>
              <a:gd name="connsiteY672" fmla="*/ 1029409 h 6858000"/>
              <a:gd name="connsiteX673" fmla="*/ 1232525 w 7467600"/>
              <a:gd name="connsiteY673" fmla="*/ 1804675 h 6858000"/>
              <a:gd name="connsiteX674" fmla="*/ 1388858 w 7467600"/>
              <a:gd name="connsiteY674" fmla="*/ 2368011 h 6858000"/>
              <a:gd name="connsiteX675" fmla="*/ 1384098 w 7467600"/>
              <a:gd name="connsiteY675" fmla="*/ 2378125 h 6858000"/>
              <a:gd name="connsiteX676" fmla="*/ 1425393 w 7467600"/>
              <a:gd name="connsiteY676" fmla="*/ 2589124 h 6858000"/>
              <a:gd name="connsiteX677" fmla="*/ 1424001 w 7467600"/>
              <a:gd name="connsiteY677" fmla="*/ 2597541 h 6858000"/>
              <a:gd name="connsiteX678" fmla="*/ 2152729 w 7467600"/>
              <a:gd name="connsiteY678" fmla="*/ 2864487 h 6858000"/>
              <a:gd name="connsiteX679" fmla="*/ 2020609 w 7467600"/>
              <a:gd name="connsiteY679" fmla="*/ 2539671 h 6858000"/>
              <a:gd name="connsiteX680" fmla="*/ 2018920 w 7467600"/>
              <a:gd name="connsiteY680" fmla="*/ 2536309 h 6858000"/>
              <a:gd name="connsiteX681" fmla="*/ 1342441 w 7467600"/>
              <a:gd name="connsiteY681" fmla="*/ 1173017 h 6858000"/>
              <a:gd name="connsiteX682" fmla="*/ 1367925 w 7467600"/>
              <a:gd name="connsiteY682" fmla="*/ 1135648 h 6858000"/>
              <a:gd name="connsiteX683" fmla="*/ 1771401 w 7467600"/>
              <a:gd name="connsiteY683" fmla="*/ 1806673 h 6858000"/>
              <a:gd name="connsiteX684" fmla="*/ 1972385 w 7467600"/>
              <a:gd name="connsiteY684" fmla="*/ 2198735 h 6858000"/>
              <a:gd name="connsiteX685" fmla="*/ 2040892 w 7467600"/>
              <a:gd name="connsiteY685" fmla="*/ 2405205 h 6858000"/>
              <a:gd name="connsiteX686" fmla="*/ 2131689 w 7467600"/>
              <a:gd name="connsiteY686" fmla="*/ 1936926 h 6858000"/>
              <a:gd name="connsiteX687" fmla="*/ 2454820 w 7467600"/>
              <a:gd name="connsiteY687" fmla="*/ 1248808 h 6858000"/>
              <a:gd name="connsiteX688" fmla="*/ 2492512 w 7467600"/>
              <a:gd name="connsiteY688" fmla="*/ 1302920 h 6858000"/>
              <a:gd name="connsiteX689" fmla="*/ 2081216 w 7467600"/>
              <a:gd name="connsiteY689" fmla="*/ 2527513 h 6858000"/>
              <a:gd name="connsiteX690" fmla="*/ 2081211 w 7467600"/>
              <a:gd name="connsiteY690" fmla="*/ 2528916 h 6858000"/>
              <a:gd name="connsiteX691" fmla="*/ 2199067 w 7467600"/>
              <a:gd name="connsiteY691" fmla="*/ 2884061 h 6858000"/>
              <a:gd name="connsiteX692" fmla="*/ 3192586 w 7467600"/>
              <a:gd name="connsiteY692" fmla="*/ 3411496 h 6858000"/>
              <a:gd name="connsiteX693" fmla="*/ 3182620 w 7467600"/>
              <a:gd name="connsiteY693" fmla="*/ 3483279 h 6858000"/>
              <a:gd name="connsiteX694" fmla="*/ 2435119 w 7467600"/>
              <a:gd name="connsiteY694" fmla="*/ 3080173 h 6858000"/>
              <a:gd name="connsiteX695" fmla="*/ 2410152 w 7467600"/>
              <a:gd name="connsiteY695" fmla="*/ 3063751 h 6858000"/>
              <a:gd name="connsiteX696" fmla="*/ 2408099 w 7467600"/>
              <a:gd name="connsiteY696" fmla="*/ 3064403 h 6858000"/>
              <a:gd name="connsiteX697" fmla="*/ 2407218 w 7467600"/>
              <a:gd name="connsiteY697" fmla="*/ 3070324 h 6858000"/>
              <a:gd name="connsiteX698" fmla="*/ 2380138 w 7467600"/>
              <a:gd name="connsiteY698" fmla="*/ 3099341 h 6858000"/>
              <a:gd name="connsiteX699" fmla="*/ 1765923 w 7467600"/>
              <a:gd name="connsiteY699" fmla="*/ 3581043 h 6858000"/>
              <a:gd name="connsiteX700" fmla="*/ 1702258 w 7467600"/>
              <a:gd name="connsiteY700" fmla="*/ 3612286 h 6858000"/>
              <a:gd name="connsiteX701" fmla="*/ 1538370 w 7467600"/>
              <a:gd name="connsiteY701" fmla="*/ 3811804 h 6858000"/>
              <a:gd name="connsiteX702" fmla="*/ 542867 w 7467600"/>
              <a:gd name="connsiteY702" fmla="*/ 4944092 h 6858000"/>
              <a:gd name="connsiteX703" fmla="*/ 515800 w 7467600"/>
              <a:gd name="connsiteY703" fmla="*/ 4862180 h 6858000"/>
              <a:gd name="connsiteX704" fmla="*/ 909145 w 7467600"/>
              <a:gd name="connsiteY704" fmla="*/ 4199225 h 6858000"/>
              <a:gd name="connsiteX705" fmla="*/ 1214067 w 7467600"/>
              <a:gd name="connsiteY705" fmla="*/ 3908561 h 6858000"/>
              <a:gd name="connsiteX706" fmla="*/ 640967 w 7467600"/>
              <a:gd name="connsiteY706" fmla="*/ 4105601 h 6858000"/>
              <a:gd name="connsiteX707" fmla="*/ 112563 w 7467600"/>
              <a:gd name="connsiteY707" fmla="*/ 4396952 h 6858000"/>
              <a:gd name="connsiteX708" fmla="*/ 0 w 7467600"/>
              <a:gd name="connsiteY708" fmla="*/ 4466006 h 6858000"/>
              <a:gd name="connsiteX709" fmla="*/ 0 w 7467600"/>
              <a:gd name="connsiteY709" fmla="*/ 4233763 h 6858000"/>
              <a:gd name="connsiteX710" fmla="*/ 36881 w 7467600"/>
              <a:gd name="connsiteY710" fmla="*/ 4200118 h 6858000"/>
              <a:gd name="connsiteX711" fmla="*/ 910534 w 7467600"/>
              <a:gd name="connsiteY711" fmla="*/ 3629753 h 6858000"/>
              <a:gd name="connsiteX712" fmla="*/ 1578717 w 7467600"/>
              <a:gd name="connsiteY712" fmla="*/ 3575982 h 6858000"/>
              <a:gd name="connsiteX713" fmla="*/ 2338780 w 7467600"/>
              <a:gd name="connsiteY713" fmla="*/ 3033725 h 6858000"/>
              <a:gd name="connsiteX714" fmla="*/ 1807991 w 7467600"/>
              <a:gd name="connsiteY714" fmla="*/ 2807184 h 6858000"/>
              <a:gd name="connsiteX715" fmla="*/ 1416358 w 7467600"/>
              <a:gd name="connsiteY715" fmla="*/ 3112571 h 6858000"/>
              <a:gd name="connsiteX716" fmla="*/ 939066 w 7467600"/>
              <a:gd name="connsiteY716" fmla="*/ 3378798 h 6858000"/>
              <a:gd name="connsiteX717" fmla="*/ 115099 w 7467600"/>
              <a:gd name="connsiteY717" fmla="*/ 3607650 h 6858000"/>
              <a:gd name="connsiteX718" fmla="*/ 97284 w 7467600"/>
              <a:gd name="connsiteY718" fmla="*/ 3520393 h 6858000"/>
              <a:gd name="connsiteX719" fmla="*/ 922050 w 7467600"/>
              <a:gd name="connsiteY719" fmla="*/ 3074867 h 6858000"/>
              <a:gd name="connsiteX720" fmla="*/ 1405265 w 7467600"/>
              <a:gd name="connsiteY720" fmla="*/ 3016319 h 6858000"/>
              <a:gd name="connsiteX721" fmla="*/ 1407512 w 7467600"/>
              <a:gd name="connsiteY721" fmla="*/ 3018001 h 6858000"/>
              <a:gd name="connsiteX722" fmla="*/ 1726266 w 7467600"/>
              <a:gd name="connsiteY722" fmla="*/ 2777274 h 6858000"/>
              <a:gd name="connsiteX723" fmla="*/ 625390 w 7467600"/>
              <a:gd name="connsiteY723" fmla="*/ 2514541 h 6858000"/>
              <a:gd name="connsiteX724" fmla="*/ 619799 w 7467600"/>
              <a:gd name="connsiteY724" fmla="*/ 2527180 h 6858000"/>
              <a:gd name="connsiteX725" fmla="*/ 310030 w 7467600"/>
              <a:gd name="connsiteY725" fmla="*/ 2771818 h 6858000"/>
              <a:gd name="connsiteX726" fmla="*/ 173877 w 7467600"/>
              <a:gd name="connsiteY726" fmla="*/ 2937056 h 6858000"/>
              <a:gd name="connsiteX727" fmla="*/ 77889 w 7467600"/>
              <a:gd name="connsiteY727" fmla="*/ 3138440 h 6858000"/>
              <a:gd name="connsiteX728" fmla="*/ 0 w 7467600"/>
              <a:gd name="connsiteY728" fmla="*/ 3271395 h 6858000"/>
              <a:gd name="connsiteX729" fmla="*/ 0 w 7467600"/>
              <a:gd name="connsiteY729" fmla="*/ 3153002 h 6858000"/>
              <a:gd name="connsiteX730" fmla="*/ 2386 w 7467600"/>
              <a:gd name="connsiteY730" fmla="*/ 3149203 h 6858000"/>
              <a:gd name="connsiteX731" fmla="*/ 89753 w 7467600"/>
              <a:gd name="connsiteY731" fmla="*/ 2987702 h 6858000"/>
              <a:gd name="connsiteX732" fmla="*/ 76869 w 7467600"/>
              <a:gd name="connsiteY732" fmla="*/ 3005404 h 6858000"/>
              <a:gd name="connsiteX733" fmla="*/ 32049 w 7467600"/>
              <a:gd name="connsiteY733" fmla="*/ 3065814 h 6858000"/>
              <a:gd name="connsiteX734" fmla="*/ 0 w 7467600"/>
              <a:gd name="connsiteY734" fmla="*/ 3108744 h 6858000"/>
              <a:gd name="connsiteX735" fmla="*/ 0 w 7467600"/>
              <a:gd name="connsiteY735" fmla="*/ 3058059 h 6858000"/>
              <a:gd name="connsiteX736" fmla="*/ 7610 w 7467600"/>
              <a:gd name="connsiteY736" fmla="*/ 3047889 h 6858000"/>
              <a:gd name="connsiteX737" fmla="*/ 52419 w 7467600"/>
              <a:gd name="connsiteY737" fmla="*/ 2987479 h 6858000"/>
              <a:gd name="connsiteX738" fmla="*/ 59142 w 7467600"/>
              <a:gd name="connsiteY738" fmla="*/ 2978488 h 6858000"/>
              <a:gd name="connsiteX739" fmla="*/ 0 w 7467600"/>
              <a:gd name="connsiteY739" fmla="*/ 3015334 h 6858000"/>
              <a:gd name="connsiteX740" fmla="*/ 0 w 7467600"/>
              <a:gd name="connsiteY740" fmla="*/ 2914286 h 6858000"/>
              <a:gd name="connsiteX741" fmla="*/ 36383 w 7467600"/>
              <a:gd name="connsiteY741" fmla="*/ 2901128 h 6858000"/>
              <a:gd name="connsiteX742" fmla="*/ 156329 w 7467600"/>
              <a:gd name="connsiteY742" fmla="*/ 2840533 h 6858000"/>
              <a:gd name="connsiteX743" fmla="*/ 358355 w 7467600"/>
              <a:gd name="connsiteY743" fmla="*/ 2620471 h 6858000"/>
              <a:gd name="connsiteX744" fmla="*/ 510577 w 7467600"/>
              <a:gd name="connsiteY744" fmla="*/ 2501244 h 6858000"/>
              <a:gd name="connsiteX745" fmla="*/ 211967 w 7467600"/>
              <a:gd name="connsiteY745" fmla="*/ 2479171 h 6858000"/>
              <a:gd name="connsiteX746" fmla="*/ 0 w 7467600"/>
              <a:gd name="connsiteY746" fmla="*/ 2476398 h 6858000"/>
              <a:gd name="connsiteX747" fmla="*/ 0 w 7467600"/>
              <a:gd name="connsiteY747" fmla="*/ 2389189 h 6858000"/>
              <a:gd name="connsiteX748" fmla="*/ 103062 w 7467600"/>
              <a:gd name="connsiteY748" fmla="*/ 2389518 h 6858000"/>
              <a:gd name="connsiteX749" fmla="*/ 510734 w 7467600"/>
              <a:gd name="connsiteY749" fmla="*/ 2416201 h 6858000"/>
              <a:gd name="connsiteX750" fmla="*/ 279257 w 7467600"/>
              <a:gd name="connsiteY750" fmla="*/ 2092102 h 6858000"/>
              <a:gd name="connsiteX751" fmla="*/ 65265 w 7467600"/>
              <a:gd name="connsiteY751" fmla="*/ 2006049 h 6858000"/>
              <a:gd name="connsiteX752" fmla="*/ 0 w 7467600"/>
              <a:gd name="connsiteY752" fmla="*/ 1982532 h 6858000"/>
              <a:gd name="connsiteX753" fmla="*/ 0 w 7467600"/>
              <a:gd name="connsiteY753" fmla="*/ 1912789 h 6858000"/>
              <a:gd name="connsiteX754" fmla="*/ 97460 w 7467600"/>
              <a:gd name="connsiteY754" fmla="*/ 1953725 h 6858000"/>
              <a:gd name="connsiteX755" fmla="*/ 221272 w 7467600"/>
              <a:gd name="connsiteY755" fmla="*/ 1980766 h 6858000"/>
              <a:gd name="connsiteX756" fmla="*/ 116765 w 7467600"/>
              <a:gd name="connsiteY756" fmla="*/ 1911033 h 6858000"/>
              <a:gd name="connsiteX757" fmla="*/ 16405 w 7467600"/>
              <a:gd name="connsiteY757" fmla="*/ 1803412 h 6858000"/>
              <a:gd name="connsiteX758" fmla="*/ 0 w 7467600"/>
              <a:gd name="connsiteY758" fmla="*/ 1784777 h 6858000"/>
              <a:gd name="connsiteX759" fmla="*/ 0 w 7467600"/>
              <a:gd name="connsiteY759" fmla="*/ 1740082 h 6858000"/>
              <a:gd name="connsiteX760" fmla="*/ 39394 w 7467600"/>
              <a:gd name="connsiteY760" fmla="*/ 1784856 h 6858000"/>
              <a:gd name="connsiteX761" fmla="*/ 135813 w 7467600"/>
              <a:gd name="connsiteY761" fmla="*/ 1888838 h 6858000"/>
              <a:gd name="connsiteX762" fmla="*/ 242575 w 7467600"/>
              <a:gd name="connsiteY762" fmla="*/ 1958841 h 6858000"/>
              <a:gd name="connsiteX763" fmla="*/ 82197 w 7467600"/>
              <a:gd name="connsiteY763" fmla="*/ 1754826 h 6858000"/>
              <a:gd name="connsiteX764" fmla="*/ 0 w 7467600"/>
              <a:gd name="connsiteY764" fmla="*/ 1679650 h 6858000"/>
              <a:gd name="connsiteX765" fmla="*/ 0 w 7467600"/>
              <a:gd name="connsiteY765" fmla="*/ 1602463 h 6858000"/>
              <a:gd name="connsiteX766" fmla="*/ 84689 w 7467600"/>
              <a:gd name="connsiteY766" fmla="*/ 1677442 h 6858000"/>
              <a:gd name="connsiteX767" fmla="*/ 298437 w 7467600"/>
              <a:gd name="connsiteY767" fmla="*/ 1968019 h 6858000"/>
              <a:gd name="connsiteX768" fmla="*/ 227269 w 7467600"/>
              <a:gd name="connsiteY768" fmla="*/ 1114064 h 6858000"/>
              <a:gd name="connsiteX769" fmla="*/ 248003 w 7467600"/>
              <a:gd name="connsiteY769" fmla="*/ 1089613 h 6858000"/>
              <a:gd name="connsiteX770" fmla="*/ 427020 w 7467600"/>
              <a:gd name="connsiteY770" fmla="*/ 1619803 h 6858000"/>
              <a:gd name="connsiteX771" fmla="*/ 340345 w 7467600"/>
              <a:gd name="connsiteY771" fmla="*/ 2027739 h 6858000"/>
              <a:gd name="connsiteX772" fmla="*/ 360865 w 7467600"/>
              <a:gd name="connsiteY772" fmla="*/ 2044827 h 6858000"/>
              <a:gd name="connsiteX773" fmla="*/ 560414 w 7467600"/>
              <a:gd name="connsiteY773" fmla="*/ 2421457 h 6858000"/>
              <a:gd name="connsiteX774" fmla="*/ 1359703 w 7467600"/>
              <a:gd name="connsiteY774" fmla="*/ 2578554 h 6858000"/>
              <a:gd name="connsiteX775" fmla="*/ 1359422 w 7467600"/>
              <a:gd name="connsiteY775" fmla="*/ 2577994 h 6858000"/>
              <a:gd name="connsiteX776" fmla="*/ 828701 w 7467600"/>
              <a:gd name="connsiteY776" fmla="*/ 1839520 h 6858000"/>
              <a:gd name="connsiteX777" fmla="*/ 494427 w 7467600"/>
              <a:gd name="connsiteY777" fmla="*/ 1092333 h 6858000"/>
              <a:gd name="connsiteX778" fmla="*/ 506322 w 7467600"/>
              <a:gd name="connsiteY778" fmla="*/ 1020997 h 6858000"/>
              <a:gd name="connsiteX779" fmla="*/ 4570198 w 7467600"/>
              <a:gd name="connsiteY779" fmla="*/ 978081 h 6858000"/>
              <a:gd name="connsiteX780" fmla="*/ 4523691 w 7467600"/>
              <a:gd name="connsiteY780" fmla="*/ 1127776 h 6858000"/>
              <a:gd name="connsiteX781" fmla="*/ 4509875 w 7467600"/>
              <a:gd name="connsiteY781" fmla="*/ 1167552 h 6858000"/>
              <a:gd name="connsiteX782" fmla="*/ 4478168 w 7467600"/>
              <a:gd name="connsiteY782" fmla="*/ 1260735 h 6858000"/>
              <a:gd name="connsiteX783" fmla="*/ 4409309 w 7467600"/>
              <a:gd name="connsiteY783" fmla="*/ 1666996 h 6858000"/>
              <a:gd name="connsiteX784" fmla="*/ 4370031 w 7467600"/>
              <a:gd name="connsiteY784" fmla="*/ 1955666 h 6858000"/>
              <a:gd name="connsiteX785" fmla="*/ 4570198 w 7467600"/>
              <a:gd name="connsiteY785" fmla="*/ 978081 h 6858000"/>
              <a:gd name="connsiteX786" fmla="*/ 4557898 w 7467600"/>
              <a:gd name="connsiteY786" fmla="*/ 900011 h 6858000"/>
              <a:gd name="connsiteX787" fmla="*/ 4344840 w 7467600"/>
              <a:gd name="connsiteY787" fmla="*/ 1922038 h 6858000"/>
              <a:gd name="connsiteX788" fmla="*/ 4378710 w 7467600"/>
              <a:gd name="connsiteY788" fmla="*/ 1665516 h 6858000"/>
              <a:gd name="connsiteX789" fmla="*/ 4448798 w 7467600"/>
              <a:gd name="connsiteY789" fmla="*/ 1253024 h 6858000"/>
              <a:gd name="connsiteX790" fmla="*/ 4480315 w 7467600"/>
              <a:gd name="connsiteY790" fmla="*/ 1158454 h 6858000"/>
              <a:gd name="connsiteX791" fmla="*/ 4494133 w 7467600"/>
              <a:gd name="connsiteY791" fmla="*/ 1118676 h 6858000"/>
              <a:gd name="connsiteX792" fmla="*/ 4557898 w 7467600"/>
              <a:gd name="connsiteY792" fmla="*/ 900011 h 6858000"/>
              <a:gd name="connsiteX793" fmla="*/ 5870151 w 7467600"/>
              <a:gd name="connsiteY793" fmla="*/ 898890 h 6858000"/>
              <a:gd name="connsiteX794" fmla="*/ 5861335 w 7467600"/>
              <a:gd name="connsiteY794" fmla="*/ 899177 h 6858000"/>
              <a:gd name="connsiteX795" fmla="*/ 5843702 w 7467600"/>
              <a:gd name="connsiteY795" fmla="*/ 899748 h 6858000"/>
              <a:gd name="connsiteX796" fmla="*/ 5651107 w 7467600"/>
              <a:gd name="connsiteY796" fmla="*/ 920306 h 6858000"/>
              <a:gd name="connsiteX797" fmla="*/ 5459407 w 7467600"/>
              <a:gd name="connsiteY797" fmla="*/ 940975 h 6858000"/>
              <a:gd name="connsiteX798" fmla="*/ 5374846 w 7467600"/>
              <a:gd name="connsiteY798" fmla="*/ 941988 h 6858000"/>
              <a:gd name="connsiteX799" fmla="*/ 5256105 w 7467600"/>
              <a:gd name="connsiteY799" fmla="*/ 945632 h 6858000"/>
              <a:gd name="connsiteX800" fmla="*/ 5107071 w 7467600"/>
              <a:gd name="connsiteY800" fmla="*/ 969720 h 6858000"/>
              <a:gd name="connsiteX801" fmla="*/ 4998681 w 7467600"/>
              <a:gd name="connsiteY801" fmla="*/ 988771 h 6858000"/>
              <a:gd name="connsiteX802" fmla="*/ 5870151 w 7467600"/>
              <a:gd name="connsiteY802" fmla="*/ 898890 h 6858000"/>
              <a:gd name="connsiteX803" fmla="*/ 5504425 w 7467600"/>
              <a:gd name="connsiteY803" fmla="*/ 848067 h 6858000"/>
              <a:gd name="connsiteX804" fmla="*/ 4968849 w 7467600"/>
              <a:gd name="connsiteY804" fmla="*/ 962318 h 6858000"/>
              <a:gd name="connsiteX805" fmla="*/ 5104039 w 7467600"/>
              <a:gd name="connsiteY805" fmla="*/ 940634 h 6858000"/>
              <a:gd name="connsiteX806" fmla="*/ 5256311 w 7467600"/>
              <a:gd name="connsiteY806" fmla="*/ 916490 h 6858000"/>
              <a:gd name="connsiteX807" fmla="*/ 5377381 w 7467600"/>
              <a:gd name="connsiteY807" fmla="*/ 912671 h 6858000"/>
              <a:gd name="connsiteX808" fmla="*/ 5460148 w 7467600"/>
              <a:gd name="connsiteY808" fmla="*/ 911442 h 6858000"/>
              <a:gd name="connsiteX809" fmla="*/ 5648971 w 7467600"/>
              <a:gd name="connsiteY809" fmla="*/ 891331 h 6858000"/>
              <a:gd name="connsiteX810" fmla="*/ 5844807 w 7467600"/>
              <a:gd name="connsiteY810" fmla="*/ 870718 h 6858000"/>
              <a:gd name="connsiteX811" fmla="*/ 5862975 w 7467600"/>
              <a:gd name="connsiteY811" fmla="*/ 869756 h 6858000"/>
              <a:gd name="connsiteX812" fmla="*/ 5920887 w 7467600"/>
              <a:gd name="connsiteY812" fmla="*/ 865929 h 6858000"/>
              <a:gd name="connsiteX813" fmla="*/ 5504425 w 7467600"/>
              <a:gd name="connsiteY813" fmla="*/ 848067 h 6858000"/>
              <a:gd name="connsiteX814" fmla="*/ 3607114 w 7467600"/>
              <a:gd name="connsiteY814" fmla="*/ 467441 h 6858000"/>
              <a:gd name="connsiteX815" fmla="*/ 3296242 w 7467600"/>
              <a:gd name="connsiteY815" fmla="*/ 807991 h 6858000"/>
              <a:gd name="connsiteX816" fmla="*/ 3174674 w 7467600"/>
              <a:gd name="connsiteY816" fmla="*/ 919759 h 6858000"/>
              <a:gd name="connsiteX817" fmla="*/ 3042978 w 7467600"/>
              <a:gd name="connsiteY817" fmla="*/ 1054894 h 6858000"/>
              <a:gd name="connsiteX818" fmla="*/ 2968914 w 7467600"/>
              <a:gd name="connsiteY818" fmla="*/ 1133756 h 6858000"/>
              <a:gd name="connsiteX819" fmla="*/ 3103823 w 7467600"/>
              <a:gd name="connsiteY819" fmla="*/ 1026814 h 6858000"/>
              <a:gd name="connsiteX820" fmla="*/ 3607114 w 7467600"/>
              <a:gd name="connsiteY820" fmla="*/ 467441 h 6858000"/>
              <a:gd name="connsiteX821" fmla="*/ 3744487 w 7467600"/>
              <a:gd name="connsiteY821" fmla="*/ 383136 h 6858000"/>
              <a:gd name="connsiteX822" fmla="*/ 3970213 w 7467600"/>
              <a:gd name="connsiteY822" fmla="*/ 995559 h 6858000"/>
              <a:gd name="connsiteX823" fmla="*/ 3744487 w 7467600"/>
              <a:gd name="connsiteY823" fmla="*/ 383136 h 6858000"/>
              <a:gd name="connsiteX824" fmla="*/ 3624562 w 7467600"/>
              <a:gd name="connsiteY824" fmla="*/ 367041 h 6858000"/>
              <a:gd name="connsiteX825" fmla="*/ 3489712 w 7467600"/>
              <a:gd name="connsiteY825" fmla="*/ 485386 h 6858000"/>
              <a:gd name="connsiteX826" fmla="*/ 3182994 w 7467600"/>
              <a:gd name="connsiteY826" fmla="*/ 828265 h 6858000"/>
              <a:gd name="connsiteX827" fmla="*/ 2892114 w 7467600"/>
              <a:gd name="connsiteY827" fmla="*/ 1172635 h 6858000"/>
              <a:gd name="connsiteX828" fmla="*/ 3021459 w 7467600"/>
              <a:gd name="connsiteY828" fmla="*/ 1035385 h 6858000"/>
              <a:gd name="connsiteX829" fmla="*/ 3153873 w 7467600"/>
              <a:gd name="connsiteY829" fmla="*/ 898971 h 6858000"/>
              <a:gd name="connsiteX830" fmla="*/ 3276511 w 7467600"/>
              <a:gd name="connsiteY830" fmla="*/ 786423 h 6858000"/>
              <a:gd name="connsiteX831" fmla="*/ 3584154 w 7467600"/>
              <a:gd name="connsiteY831" fmla="*/ 448218 h 6858000"/>
              <a:gd name="connsiteX832" fmla="*/ 3624562 w 7467600"/>
              <a:gd name="connsiteY832" fmla="*/ 367041 h 6858000"/>
              <a:gd name="connsiteX833" fmla="*/ 3766672 w 7467600"/>
              <a:gd name="connsiteY833" fmla="*/ 359429 h 6858000"/>
              <a:gd name="connsiteX834" fmla="*/ 3996338 w 7467600"/>
              <a:gd name="connsiteY834" fmla="*/ 968237 h 6858000"/>
              <a:gd name="connsiteX835" fmla="*/ 3766672 w 7467600"/>
              <a:gd name="connsiteY835" fmla="*/ 359429 h 6858000"/>
              <a:gd name="connsiteX836" fmla="*/ 5805386 w 7467600"/>
              <a:gd name="connsiteY836" fmla="*/ 239240 h 6858000"/>
              <a:gd name="connsiteX837" fmla="*/ 5736947 w 7467600"/>
              <a:gd name="connsiteY837" fmla="*/ 261367 h 6858000"/>
              <a:gd name="connsiteX838" fmla="*/ 5427012 w 7467600"/>
              <a:gd name="connsiteY838" fmla="*/ 311272 h 6858000"/>
              <a:gd name="connsiteX839" fmla="*/ 5147818 w 7467600"/>
              <a:gd name="connsiteY839" fmla="*/ 322112 h 6858000"/>
              <a:gd name="connsiteX840" fmla="*/ 5060854 w 7467600"/>
              <a:gd name="connsiteY840" fmla="*/ 311882 h 6858000"/>
              <a:gd name="connsiteX841" fmla="*/ 4945989 w 7467600"/>
              <a:gd name="connsiteY841" fmla="*/ 300516 h 6858000"/>
              <a:gd name="connsiteX842" fmla="*/ 5410479 w 7467600"/>
              <a:gd name="connsiteY842" fmla="*/ 348434 h 6858000"/>
              <a:gd name="connsiteX843" fmla="*/ 5805386 w 7467600"/>
              <a:gd name="connsiteY843" fmla="*/ 239240 h 6858000"/>
              <a:gd name="connsiteX844" fmla="*/ 5905192 w 7467600"/>
              <a:gd name="connsiteY844" fmla="*/ 163079 h 6858000"/>
              <a:gd name="connsiteX845" fmla="*/ 5865655 w 7467600"/>
              <a:gd name="connsiteY845" fmla="*/ 171901 h 6858000"/>
              <a:gd name="connsiteX846" fmla="*/ 5259740 w 7467600"/>
              <a:gd name="connsiteY846" fmla="*/ 257013 h 6858000"/>
              <a:gd name="connsiteX847" fmla="*/ 5208466 w 7467600"/>
              <a:gd name="connsiteY847" fmla="*/ 257550 h 6858000"/>
              <a:gd name="connsiteX848" fmla="*/ 4980204 w 7467600"/>
              <a:gd name="connsiteY848" fmla="*/ 271903 h 6858000"/>
              <a:gd name="connsiteX849" fmla="*/ 5068068 w 7467600"/>
              <a:gd name="connsiteY849" fmla="*/ 282244 h 6858000"/>
              <a:gd name="connsiteX850" fmla="*/ 5153231 w 7467600"/>
              <a:gd name="connsiteY850" fmla="*/ 292240 h 6858000"/>
              <a:gd name="connsiteX851" fmla="*/ 5426491 w 7467600"/>
              <a:gd name="connsiteY851" fmla="*/ 281128 h 6858000"/>
              <a:gd name="connsiteX852" fmla="*/ 5731212 w 7467600"/>
              <a:gd name="connsiteY852" fmla="*/ 231951 h 6858000"/>
              <a:gd name="connsiteX853" fmla="*/ 5905192 w 7467600"/>
              <a:gd name="connsiteY853" fmla="*/ 163079 h 6858000"/>
              <a:gd name="connsiteX854" fmla="*/ 5944437 w 7467600"/>
              <a:gd name="connsiteY854" fmla="*/ 113829 h 6858000"/>
              <a:gd name="connsiteX855" fmla="*/ 5825032 w 7467600"/>
              <a:gd name="connsiteY855" fmla="*/ 146405 h 6858000"/>
              <a:gd name="connsiteX856" fmla="*/ 4955599 w 7467600"/>
              <a:gd name="connsiteY856" fmla="*/ 247008 h 6858000"/>
              <a:gd name="connsiteX857" fmla="*/ 5210104 w 7467600"/>
              <a:gd name="connsiteY857" fmla="*/ 228123 h 6858000"/>
              <a:gd name="connsiteX858" fmla="*/ 5261015 w 7467600"/>
              <a:gd name="connsiteY858" fmla="*/ 227087 h 6858000"/>
              <a:gd name="connsiteX859" fmla="*/ 5861181 w 7467600"/>
              <a:gd name="connsiteY859" fmla="*/ 143093 h 6858000"/>
              <a:gd name="connsiteX860" fmla="*/ 5961252 w 7467600"/>
              <a:gd name="connsiteY860" fmla="*/ 114820 h 6858000"/>
              <a:gd name="connsiteX861" fmla="*/ 5944437 w 7467600"/>
              <a:gd name="connsiteY861" fmla="*/ 113829 h 6858000"/>
              <a:gd name="connsiteX862" fmla="*/ 3882765 w 7467600"/>
              <a:gd name="connsiteY862" fmla="*/ 0 h 6858000"/>
              <a:gd name="connsiteX863" fmla="*/ 3995099 w 7467600"/>
              <a:gd name="connsiteY863" fmla="*/ 0 h 6858000"/>
              <a:gd name="connsiteX864" fmla="*/ 4163818 w 7467600"/>
              <a:gd name="connsiteY864" fmla="*/ 234104 h 6858000"/>
              <a:gd name="connsiteX865" fmla="*/ 4172099 w 7467600"/>
              <a:gd name="connsiteY865" fmla="*/ 234207 h 6858000"/>
              <a:gd name="connsiteX866" fmla="*/ 4784282 w 7467600"/>
              <a:gd name="connsiteY866" fmla="*/ 276561 h 6858000"/>
              <a:gd name="connsiteX867" fmla="*/ 4801687 w 7467600"/>
              <a:gd name="connsiteY867" fmla="*/ 267764 h 6858000"/>
              <a:gd name="connsiteX868" fmla="*/ 6082788 w 7467600"/>
              <a:gd name="connsiteY868" fmla="*/ 64119 h 6858000"/>
              <a:gd name="connsiteX869" fmla="*/ 6099442 w 7467600"/>
              <a:gd name="connsiteY869" fmla="*/ 82568 h 6858000"/>
              <a:gd name="connsiteX870" fmla="*/ 4804137 w 7467600"/>
              <a:gd name="connsiteY870" fmla="*/ 320931 h 6858000"/>
              <a:gd name="connsiteX871" fmla="*/ 4227047 w 7467600"/>
              <a:gd name="connsiteY871" fmla="*/ 313415 h 6858000"/>
              <a:gd name="connsiteX872" fmla="*/ 4346041 w 7467600"/>
              <a:gd name="connsiteY872" fmla="*/ 456086 h 6858000"/>
              <a:gd name="connsiteX873" fmla="*/ 4870967 w 7467600"/>
              <a:gd name="connsiteY873" fmla="*/ 963061 h 6858000"/>
              <a:gd name="connsiteX874" fmla="*/ 4889647 w 7467600"/>
              <a:gd name="connsiteY874" fmla="*/ 957147 h 6858000"/>
              <a:gd name="connsiteX875" fmla="*/ 5422504 w 7467600"/>
              <a:gd name="connsiteY875" fmla="*/ 805191 h 6858000"/>
              <a:gd name="connsiteX876" fmla="*/ 6087656 w 7467600"/>
              <a:gd name="connsiteY876" fmla="*/ 826703 h 6858000"/>
              <a:gd name="connsiteX877" fmla="*/ 6058717 w 7467600"/>
              <a:gd name="connsiteY877" fmla="*/ 865992 h 6858000"/>
              <a:gd name="connsiteX878" fmla="*/ 4974153 w 7467600"/>
              <a:gd name="connsiteY878" fmla="*/ 1045456 h 6858000"/>
              <a:gd name="connsiteX879" fmla="*/ 5627835 w 7467600"/>
              <a:gd name="connsiteY879" fmla="*/ 1472077 h 6858000"/>
              <a:gd name="connsiteX880" fmla="*/ 5629817 w 7467600"/>
              <a:gd name="connsiteY880" fmla="*/ 1471412 h 6858000"/>
              <a:gd name="connsiteX881" fmla="*/ 5634124 w 7467600"/>
              <a:gd name="connsiteY881" fmla="*/ 1470572 h 6858000"/>
              <a:gd name="connsiteX882" fmla="*/ 5755832 w 7467600"/>
              <a:gd name="connsiteY882" fmla="*/ 1383886 h 6858000"/>
              <a:gd name="connsiteX883" fmla="*/ 6014186 w 7467600"/>
              <a:gd name="connsiteY883" fmla="*/ 1279799 h 6858000"/>
              <a:gd name="connsiteX884" fmla="*/ 6901619 w 7467600"/>
              <a:gd name="connsiteY884" fmla="*/ 1047874 h 6858000"/>
              <a:gd name="connsiteX885" fmla="*/ 6931566 w 7467600"/>
              <a:gd name="connsiteY885" fmla="*/ 1062034 h 6858000"/>
              <a:gd name="connsiteX886" fmla="*/ 5790982 w 7467600"/>
              <a:gd name="connsiteY886" fmla="*/ 1561380 h 6858000"/>
              <a:gd name="connsiteX887" fmla="*/ 6188971 w 7467600"/>
              <a:gd name="connsiteY887" fmla="*/ 1755168 h 6858000"/>
              <a:gd name="connsiteX888" fmla="*/ 6202446 w 7467600"/>
              <a:gd name="connsiteY888" fmla="*/ 1752268 h 6858000"/>
              <a:gd name="connsiteX889" fmla="*/ 7179560 w 7467600"/>
              <a:gd name="connsiteY889" fmla="*/ 1467551 h 6858000"/>
              <a:gd name="connsiteX890" fmla="*/ 7158730 w 7467600"/>
              <a:gd name="connsiteY890" fmla="*/ 1507835 h 6858000"/>
              <a:gd name="connsiteX891" fmla="*/ 6326959 w 7467600"/>
              <a:gd name="connsiteY891" fmla="*/ 1817686 h 6858000"/>
              <a:gd name="connsiteX892" fmla="*/ 6537433 w 7467600"/>
              <a:gd name="connsiteY892" fmla="*/ 1907790 h 6858000"/>
              <a:gd name="connsiteX893" fmla="*/ 6550221 w 7467600"/>
              <a:gd name="connsiteY893" fmla="*/ 1910729 h 6858000"/>
              <a:gd name="connsiteX894" fmla="*/ 6964438 w 7467600"/>
              <a:gd name="connsiteY894" fmla="*/ 2209505 h 6858000"/>
              <a:gd name="connsiteX895" fmla="*/ 7367862 w 7467600"/>
              <a:gd name="connsiteY895" fmla="*/ 2806833 h 6858000"/>
              <a:gd name="connsiteX896" fmla="*/ 7364329 w 7467600"/>
              <a:gd name="connsiteY896" fmla="*/ 2826907 h 6858000"/>
              <a:gd name="connsiteX897" fmla="*/ 7290545 w 7467600"/>
              <a:gd name="connsiteY897" fmla="*/ 2850663 h 6858000"/>
              <a:gd name="connsiteX898" fmla="*/ 6472036 w 7467600"/>
              <a:gd name="connsiteY898" fmla="*/ 1959003 h 6858000"/>
              <a:gd name="connsiteX899" fmla="*/ 5792897 w 7467600"/>
              <a:gd name="connsiteY899" fmla="*/ 1647747 h 6858000"/>
              <a:gd name="connsiteX900" fmla="*/ 5842751 w 7467600"/>
              <a:gd name="connsiteY900" fmla="*/ 1816112 h 6858000"/>
              <a:gd name="connsiteX901" fmla="*/ 5847424 w 7467600"/>
              <a:gd name="connsiteY901" fmla="*/ 1815776 h 6858000"/>
              <a:gd name="connsiteX902" fmla="*/ 6399821 w 7467600"/>
              <a:gd name="connsiteY902" fmla="*/ 2344799 h 6858000"/>
              <a:gd name="connsiteX903" fmla="*/ 6323232 w 7467600"/>
              <a:gd name="connsiteY903" fmla="*/ 2389634 h 6858000"/>
              <a:gd name="connsiteX904" fmla="*/ 5942958 w 7467600"/>
              <a:gd name="connsiteY904" fmla="*/ 2077708 h 6858000"/>
              <a:gd name="connsiteX905" fmla="*/ 5921559 w 7467600"/>
              <a:gd name="connsiteY905" fmla="*/ 2378596 h 6858000"/>
              <a:gd name="connsiteX906" fmla="*/ 5817651 w 7467600"/>
              <a:gd name="connsiteY906" fmla="*/ 3023919 h 6858000"/>
              <a:gd name="connsiteX907" fmla="*/ 5729634 w 7467600"/>
              <a:gd name="connsiteY907" fmla="*/ 3051849 h 6858000"/>
              <a:gd name="connsiteX908" fmla="*/ 5611018 w 7467600"/>
              <a:gd name="connsiteY908" fmla="*/ 2316769 h 6858000"/>
              <a:gd name="connsiteX909" fmla="*/ 5687608 w 7467600"/>
              <a:gd name="connsiteY909" fmla="*/ 2039972 h 6858000"/>
              <a:gd name="connsiteX910" fmla="*/ 5657554 w 7467600"/>
              <a:gd name="connsiteY910" fmla="*/ 1576445 h 6858000"/>
              <a:gd name="connsiteX911" fmla="*/ 5150475 w 7467600"/>
              <a:gd name="connsiteY911" fmla="*/ 1274012 h 6858000"/>
              <a:gd name="connsiteX912" fmla="*/ 5349142 w 7467600"/>
              <a:gd name="connsiteY912" fmla="*/ 2204405 h 6858000"/>
              <a:gd name="connsiteX913" fmla="*/ 5262214 w 7467600"/>
              <a:gd name="connsiteY913" fmla="*/ 2233836 h 6858000"/>
              <a:gd name="connsiteX914" fmla="*/ 4981539 w 7467600"/>
              <a:gd name="connsiteY914" fmla="*/ 1542201 h 6858000"/>
              <a:gd name="connsiteX915" fmla="*/ 4958461 w 7467600"/>
              <a:gd name="connsiteY915" fmla="*/ 1136957 h 6858000"/>
              <a:gd name="connsiteX916" fmla="*/ 4655015 w 7467600"/>
              <a:gd name="connsiteY916" fmla="*/ 891426 h 6858000"/>
              <a:gd name="connsiteX917" fmla="*/ 4348002 w 7467600"/>
              <a:gd name="connsiteY917" fmla="*/ 2205895 h 6858000"/>
              <a:gd name="connsiteX918" fmla="*/ 4262250 w 7467600"/>
              <a:gd name="connsiteY918" fmla="*/ 2219972 h 6858000"/>
              <a:gd name="connsiteX919" fmla="*/ 4550611 w 7467600"/>
              <a:gd name="connsiteY919" fmla="*/ 817540 h 6858000"/>
              <a:gd name="connsiteX920" fmla="*/ 4564418 w 7467600"/>
              <a:gd name="connsiteY920" fmla="*/ 808293 h 6858000"/>
              <a:gd name="connsiteX921" fmla="*/ 4266388 w 7467600"/>
              <a:gd name="connsiteY921" fmla="*/ 500083 h 6858000"/>
              <a:gd name="connsiteX922" fmla="*/ 4032842 w 7467600"/>
              <a:gd name="connsiteY922" fmla="*/ 211809 h 6858000"/>
              <a:gd name="connsiteX923" fmla="*/ 3882765 w 7467600"/>
              <a:gd name="connsiteY923" fmla="*/ 0 h 6858000"/>
              <a:gd name="connsiteX924" fmla="*/ 3721337 w 7467600"/>
              <a:gd name="connsiteY924" fmla="*/ 0 h 6858000"/>
              <a:gd name="connsiteX925" fmla="*/ 3797544 w 7467600"/>
              <a:gd name="connsiteY925" fmla="*/ 0 h 6858000"/>
              <a:gd name="connsiteX926" fmla="*/ 3775734 w 7467600"/>
              <a:gd name="connsiteY926" fmla="*/ 95131 h 6858000"/>
              <a:gd name="connsiteX927" fmla="*/ 3724807 w 7467600"/>
              <a:gd name="connsiteY927" fmla="*/ 272257 h 6858000"/>
              <a:gd name="connsiteX928" fmla="*/ 3726844 w 7467600"/>
              <a:gd name="connsiteY928" fmla="*/ 282988 h 6858000"/>
              <a:gd name="connsiteX929" fmla="*/ 3742664 w 7467600"/>
              <a:gd name="connsiteY929" fmla="*/ 279918 h 6858000"/>
              <a:gd name="connsiteX930" fmla="*/ 4103910 w 7467600"/>
              <a:gd name="connsiteY930" fmla="*/ 1161917 h 6858000"/>
              <a:gd name="connsiteX931" fmla="*/ 4020269 w 7467600"/>
              <a:gd name="connsiteY931" fmla="*/ 1200406 h 6858000"/>
              <a:gd name="connsiteX932" fmla="*/ 3674882 w 7467600"/>
              <a:gd name="connsiteY932" fmla="*/ 488524 h 6858000"/>
              <a:gd name="connsiteX933" fmla="*/ 3132682 w 7467600"/>
              <a:gd name="connsiteY933" fmla="*/ 1072284 h 6858000"/>
              <a:gd name="connsiteX934" fmla="*/ 2716346 w 7467600"/>
              <a:gd name="connsiteY934" fmla="*/ 1276376 h 6858000"/>
              <a:gd name="connsiteX935" fmla="*/ 2716772 w 7467600"/>
              <a:gd name="connsiteY935" fmla="*/ 1255462 h 6858000"/>
              <a:gd name="connsiteX936" fmla="*/ 3471096 w 7467600"/>
              <a:gd name="connsiteY936" fmla="*/ 437072 h 6858000"/>
              <a:gd name="connsiteX937" fmla="*/ 3639057 w 7467600"/>
              <a:gd name="connsiteY937" fmla="*/ 286334 h 6858000"/>
              <a:gd name="connsiteX938" fmla="*/ 3640309 w 7467600"/>
              <a:gd name="connsiteY938" fmla="*/ 284664 h 6858000"/>
              <a:gd name="connsiteX939" fmla="*/ 3646022 w 7467600"/>
              <a:gd name="connsiteY939" fmla="*/ 276711 h 6858000"/>
              <a:gd name="connsiteX940" fmla="*/ 3707943 w 7467600"/>
              <a:gd name="connsiteY940" fmla="*/ 65958 h 6858000"/>
              <a:gd name="connsiteX941" fmla="*/ 3721337 w 7467600"/>
              <a:gd name="connsiteY941" fmla="*/ 0 h 6858000"/>
              <a:gd name="connsiteX942" fmla="*/ 2867960 w 7467600"/>
              <a:gd name="connsiteY942" fmla="*/ 0 h 6858000"/>
              <a:gd name="connsiteX943" fmla="*/ 2926351 w 7467600"/>
              <a:gd name="connsiteY943" fmla="*/ 0 h 6858000"/>
              <a:gd name="connsiteX944" fmla="*/ 2902823 w 7467600"/>
              <a:gd name="connsiteY944" fmla="*/ 262929 h 6858000"/>
              <a:gd name="connsiteX945" fmla="*/ 2940663 w 7467600"/>
              <a:gd name="connsiteY945" fmla="*/ 140884 h 6858000"/>
              <a:gd name="connsiteX946" fmla="*/ 2947039 w 7467600"/>
              <a:gd name="connsiteY946" fmla="*/ 122524 h 6858000"/>
              <a:gd name="connsiteX947" fmla="*/ 2984316 w 7467600"/>
              <a:gd name="connsiteY947" fmla="*/ 0 h 6858000"/>
              <a:gd name="connsiteX948" fmla="*/ 3016114 w 7467600"/>
              <a:gd name="connsiteY948" fmla="*/ 0 h 6858000"/>
              <a:gd name="connsiteX949" fmla="*/ 2979949 w 7467600"/>
              <a:gd name="connsiteY949" fmla="*/ 119274 h 6858000"/>
              <a:gd name="connsiteX950" fmla="*/ 3023879 w 7467600"/>
              <a:gd name="connsiteY950" fmla="*/ 0 h 6858000"/>
              <a:gd name="connsiteX951" fmla="*/ 3105400 w 7467600"/>
              <a:gd name="connsiteY951" fmla="*/ 0 h 6858000"/>
              <a:gd name="connsiteX952" fmla="*/ 3094669 w 7467600"/>
              <a:gd name="connsiteY952" fmla="*/ 30308 h 6858000"/>
              <a:gd name="connsiteX953" fmla="*/ 2901945 w 7467600"/>
              <a:gd name="connsiteY953" fmla="*/ 466538 h 6858000"/>
              <a:gd name="connsiteX954" fmla="*/ 2815209 w 7467600"/>
              <a:gd name="connsiteY954" fmla="*/ 497361 h 6858000"/>
              <a:gd name="connsiteX955" fmla="*/ 2844845 w 7467600"/>
              <a:gd name="connsiteY955" fmla="*/ 127638 h 6858000"/>
              <a:gd name="connsiteX956" fmla="*/ 2867960 w 7467600"/>
              <a:gd name="connsiteY956" fmla="*/ 0 h 6858000"/>
              <a:gd name="connsiteX957" fmla="*/ 1057230 w 7467600"/>
              <a:gd name="connsiteY957" fmla="*/ 0 h 6858000"/>
              <a:gd name="connsiteX958" fmla="*/ 1111003 w 7467600"/>
              <a:gd name="connsiteY958" fmla="*/ 0 h 6858000"/>
              <a:gd name="connsiteX959" fmla="*/ 1125553 w 7467600"/>
              <a:gd name="connsiteY959" fmla="*/ 52588 h 6858000"/>
              <a:gd name="connsiteX960" fmla="*/ 1304276 w 7467600"/>
              <a:gd name="connsiteY960" fmla="*/ 476275 h 6858000"/>
              <a:gd name="connsiteX961" fmla="*/ 1492066 w 7467600"/>
              <a:gd name="connsiteY961" fmla="*/ 886333 h 6858000"/>
              <a:gd name="connsiteX962" fmla="*/ 1423698 w 7467600"/>
              <a:gd name="connsiteY962" fmla="*/ 710817 h 6858000"/>
              <a:gd name="connsiteX963" fmla="*/ 1357609 w 7467600"/>
              <a:gd name="connsiteY963" fmla="*/ 532892 h 6858000"/>
              <a:gd name="connsiteX964" fmla="*/ 1309550 w 7467600"/>
              <a:gd name="connsiteY964" fmla="*/ 374031 h 6858000"/>
              <a:gd name="connsiteX965" fmla="*/ 1193673 w 7467600"/>
              <a:gd name="connsiteY965" fmla="*/ 49533 h 6858000"/>
              <a:gd name="connsiteX966" fmla="*/ 1164391 w 7467600"/>
              <a:gd name="connsiteY966" fmla="*/ 0 h 6858000"/>
              <a:gd name="connsiteX967" fmla="*/ 1200666 w 7467600"/>
              <a:gd name="connsiteY967" fmla="*/ 0 h 6858000"/>
              <a:gd name="connsiteX968" fmla="*/ 1223408 w 7467600"/>
              <a:gd name="connsiteY968" fmla="*/ 38996 h 6858000"/>
              <a:gd name="connsiteX969" fmla="*/ 1339635 w 7467600"/>
              <a:gd name="connsiteY969" fmla="*/ 365517 h 6858000"/>
              <a:gd name="connsiteX970" fmla="*/ 1387469 w 7467600"/>
              <a:gd name="connsiteY970" fmla="*/ 523079 h 6858000"/>
              <a:gd name="connsiteX971" fmla="*/ 1452685 w 7467600"/>
              <a:gd name="connsiteY971" fmla="*/ 699806 h 6858000"/>
              <a:gd name="connsiteX972" fmla="*/ 1492092 w 7467600"/>
              <a:gd name="connsiteY972" fmla="*/ 800424 h 6858000"/>
              <a:gd name="connsiteX973" fmla="*/ 1455302 w 7467600"/>
              <a:gd name="connsiteY973" fmla="*/ 632913 h 6858000"/>
              <a:gd name="connsiteX974" fmla="*/ 1222336 w 7467600"/>
              <a:gd name="connsiteY974" fmla="*/ 9480 h 6858000"/>
              <a:gd name="connsiteX975" fmla="*/ 1214634 w 7467600"/>
              <a:gd name="connsiteY975" fmla="*/ 0 h 6858000"/>
              <a:gd name="connsiteX976" fmla="*/ 1289827 w 7467600"/>
              <a:gd name="connsiteY976" fmla="*/ 0 h 6858000"/>
              <a:gd name="connsiteX977" fmla="*/ 1321076 w 7467600"/>
              <a:gd name="connsiteY977" fmla="*/ 59722 h 6858000"/>
              <a:gd name="connsiteX978" fmla="*/ 1512579 w 7467600"/>
              <a:gd name="connsiteY978" fmla="*/ 626441 h 6858000"/>
              <a:gd name="connsiteX979" fmla="*/ 1506076 w 7467600"/>
              <a:gd name="connsiteY979" fmla="*/ 1089289 h 6858000"/>
              <a:gd name="connsiteX980" fmla="*/ 1486346 w 7467600"/>
              <a:gd name="connsiteY980" fmla="*/ 1079919 h 6858000"/>
              <a:gd name="connsiteX981" fmla="*/ 1070511 w 7467600"/>
              <a:gd name="connsiteY981" fmla="*/ 48609 h 6858000"/>
              <a:gd name="connsiteX982" fmla="*/ 1057230 w 7467600"/>
              <a:gd name="connsiteY982" fmla="*/ 0 h 6858000"/>
              <a:gd name="connsiteX983" fmla="*/ 43151 w 7467600"/>
              <a:gd name="connsiteY983" fmla="*/ 0 h 6858000"/>
              <a:gd name="connsiteX984" fmla="*/ 95283 w 7467600"/>
              <a:gd name="connsiteY984" fmla="*/ 0 h 6858000"/>
              <a:gd name="connsiteX985" fmla="*/ 300708 w 7467600"/>
              <a:gd name="connsiteY985" fmla="*/ 154571 h 6858000"/>
              <a:gd name="connsiteX986" fmla="*/ 530414 w 7467600"/>
              <a:gd name="connsiteY986" fmla="*/ 354673 h 6858000"/>
              <a:gd name="connsiteX987" fmla="*/ 333785 w 7467600"/>
              <a:gd name="connsiteY987" fmla="*/ 161564 h 6858000"/>
              <a:gd name="connsiteX988" fmla="*/ 147005 w 7467600"/>
              <a:gd name="connsiteY988" fmla="*/ 0 h 6858000"/>
              <a:gd name="connsiteX989" fmla="*/ 272509 w 7467600"/>
              <a:gd name="connsiteY989" fmla="*/ 0 h 6858000"/>
              <a:gd name="connsiteX990" fmla="*/ 326276 w 7467600"/>
              <a:gd name="connsiteY990" fmla="*/ 45847 h 6858000"/>
              <a:gd name="connsiteX991" fmla="*/ 823759 w 7467600"/>
              <a:gd name="connsiteY991" fmla="*/ 574145 h 6858000"/>
              <a:gd name="connsiteX992" fmla="*/ 811254 w 7467600"/>
              <a:gd name="connsiteY992" fmla="*/ 665546 h 6858000"/>
              <a:gd name="connsiteX993" fmla="*/ 154042 w 7467600"/>
              <a:gd name="connsiteY993" fmla="*/ 261522 h 6858000"/>
              <a:gd name="connsiteX994" fmla="*/ 13550 w 7467600"/>
              <a:gd name="connsiteY994" fmla="*/ 158423 h 6858000"/>
              <a:gd name="connsiteX995" fmla="*/ 0 w 7467600"/>
              <a:gd name="connsiteY995" fmla="*/ 146618 h 6858000"/>
              <a:gd name="connsiteX996" fmla="*/ 0 w 7467600"/>
              <a:gd name="connsiteY996" fmla="*/ 59161 h 6858000"/>
              <a:gd name="connsiteX997" fmla="*/ 45427 w 7467600"/>
              <a:gd name="connsiteY997" fmla="*/ 101078 h 6858000"/>
              <a:gd name="connsiteX998" fmla="*/ 630103 w 7467600"/>
              <a:gd name="connsiteY998" fmla="*/ 485885 h 6858000"/>
              <a:gd name="connsiteX999" fmla="*/ 532040 w 7467600"/>
              <a:gd name="connsiteY999" fmla="*/ 399359 h 6858000"/>
              <a:gd name="connsiteX1000" fmla="*/ 517618 w 7467600"/>
              <a:gd name="connsiteY1000" fmla="*/ 385726 h 6858000"/>
              <a:gd name="connsiteX1001" fmla="*/ 285074 w 7467600"/>
              <a:gd name="connsiteY1001" fmla="*/ 182755 h 6858000"/>
              <a:gd name="connsiteX1002" fmla="*/ 43151 w 7467600"/>
              <a:gd name="connsiteY100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131946 w 7467600"/>
              <a:gd name="connsiteY127" fmla="*/ 5075653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7131946 w 7467600"/>
              <a:gd name="connsiteY145" fmla="*/ 5075653 h 6858000"/>
              <a:gd name="connsiteX146" fmla="*/ 1903353 w 7467600"/>
              <a:gd name="connsiteY146" fmla="*/ 5044827 h 6858000"/>
              <a:gd name="connsiteX147" fmla="*/ 1936931 w 7467600"/>
              <a:gd name="connsiteY147" fmla="*/ 5093954 h 6858000"/>
              <a:gd name="connsiteX148" fmla="*/ 2195868 w 7467600"/>
              <a:gd name="connsiteY148" fmla="*/ 5396574 h 6858000"/>
              <a:gd name="connsiteX149" fmla="*/ 2088852 w 7467600"/>
              <a:gd name="connsiteY149" fmla="*/ 5166123 h 6858000"/>
              <a:gd name="connsiteX150" fmla="*/ 1958241 w 7467600"/>
              <a:gd name="connsiteY150" fmla="*/ 5067955 h 6858000"/>
              <a:gd name="connsiteX151" fmla="*/ 1903353 w 7467600"/>
              <a:gd name="connsiteY151" fmla="*/ 5044827 h 6858000"/>
              <a:gd name="connsiteX152" fmla="*/ 1979378 w 7467600"/>
              <a:gd name="connsiteY152" fmla="*/ 4769504 h 6858000"/>
              <a:gd name="connsiteX153" fmla="*/ 2882120 w 7467600"/>
              <a:gd name="connsiteY153" fmla="*/ 5064547 h 6858000"/>
              <a:gd name="connsiteX154" fmla="*/ 2793103 w 7467600"/>
              <a:gd name="connsiteY154" fmla="*/ 5039699 h 6858000"/>
              <a:gd name="connsiteX155" fmla="*/ 2770041 w 7467600"/>
              <a:gd name="connsiteY155" fmla="*/ 5033634 h 6858000"/>
              <a:gd name="connsiteX156" fmla="*/ 1979378 w 7467600"/>
              <a:gd name="connsiteY156" fmla="*/ 4769504 h 6858000"/>
              <a:gd name="connsiteX157" fmla="*/ 1927410 w 7467600"/>
              <a:gd name="connsiteY157" fmla="*/ 4716164 h 6858000"/>
              <a:gd name="connsiteX158" fmla="*/ 1959587 w 7467600"/>
              <a:gd name="connsiteY158" fmla="*/ 4728849 h 6858000"/>
              <a:gd name="connsiteX159" fmla="*/ 2777707 w 7467600"/>
              <a:gd name="connsiteY159" fmla="*/ 5003991 h 6858000"/>
              <a:gd name="connsiteX160" fmla="*/ 2800768 w 7467600"/>
              <a:gd name="connsiteY160" fmla="*/ 5010056 h 6858000"/>
              <a:gd name="connsiteX161" fmla="*/ 2879408 w 7467600"/>
              <a:gd name="connsiteY161" fmla="*/ 5031590 h 6858000"/>
              <a:gd name="connsiteX162" fmla="*/ 2862295 w 7467600"/>
              <a:gd name="connsiteY162" fmla="*/ 5022958 h 6858000"/>
              <a:gd name="connsiteX163" fmla="*/ 2813343 w 7467600"/>
              <a:gd name="connsiteY163" fmla="*/ 4998369 h 6858000"/>
              <a:gd name="connsiteX164" fmla="*/ 2646245 w 7467600"/>
              <a:gd name="connsiteY164" fmla="*/ 4930999 h 6858000"/>
              <a:gd name="connsiteX165" fmla="*/ 1999243 w 7467600"/>
              <a:gd name="connsiteY165" fmla="*/ 4730524 h 6858000"/>
              <a:gd name="connsiteX166" fmla="*/ 1979527 w 7467600"/>
              <a:gd name="connsiteY166" fmla="*/ 4726651 h 6858000"/>
              <a:gd name="connsiteX167" fmla="*/ 1927410 w 7467600"/>
              <a:gd name="connsiteY167" fmla="*/ 4716164 h 6858000"/>
              <a:gd name="connsiteX168" fmla="*/ 1997014 w 7467600"/>
              <a:gd name="connsiteY168" fmla="*/ 4698007 h 6858000"/>
              <a:gd name="connsiteX169" fmla="*/ 2005458 w 7467600"/>
              <a:gd name="connsiteY169" fmla="*/ 4699540 h 6858000"/>
              <a:gd name="connsiteX170" fmla="*/ 2657186 w 7467600"/>
              <a:gd name="connsiteY170" fmla="*/ 4901687 h 6858000"/>
              <a:gd name="connsiteX171" fmla="*/ 2826662 w 7467600"/>
              <a:gd name="connsiteY171" fmla="*/ 4970362 h 6858000"/>
              <a:gd name="connsiteX172" fmla="*/ 2876100 w 7467600"/>
              <a:gd name="connsiteY172" fmla="*/ 4995397 h 6858000"/>
              <a:gd name="connsiteX173" fmla="*/ 3042600 w 7467600"/>
              <a:gd name="connsiteY173" fmla="*/ 5059532 h 6858000"/>
              <a:gd name="connsiteX174" fmla="*/ 1997014 w 7467600"/>
              <a:gd name="connsiteY174" fmla="*/ 4698007 h 6858000"/>
              <a:gd name="connsiteX175" fmla="*/ 2305292 w 7467600"/>
              <a:gd name="connsiteY175" fmla="*/ 4219492 h 6858000"/>
              <a:gd name="connsiteX176" fmla="*/ 3360922 w 7467600"/>
              <a:gd name="connsiteY176" fmla="*/ 4529373 h 6858000"/>
              <a:gd name="connsiteX177" fmla="*/ 3492420 w 7467600"/>
              <a:gd name="connsiteY177" fmla="*/ 4510145 h 6858000"/>
              <a:gd name="connsiteX178" fmla="*/ 3364086 w 7467600"/>
              <a:gd name="connsiteY178" fmla="*/ 4480340 h 6858000"/>
              <a:gd name="connsiteX179" fmla="*/ 3225818 w 7467600"/>
              <a:gd name="connsiteY179" fmla="*/ 4411822 h 6858000"/>
              <a:gd name="connsiteX180" fmla="*/ 3129696 w 7467600"/>
              <a:gd name="connsiteY180" fmla="*/ 4360704 h 6858000"/>
              <a:gd name="connsiteX181" fmla="*/ 2814545 w 7467600"/>
              <a:gd name="connsiteY181" fmla="*/ 4282955 h 6858000"/>
              <a:gd name="connsiteX182" fmla="*/ 2305292 w 7467600"/>
              <a:gd name="connsiteY182" fmla="*/ 4219492 h 6858000"/>
              <a:gd name="connsiteX183" fmla="*/ 2626982 w 7467600"/>
              <a:gd name="connsiteY183" fmla="*/ 4206450 h 6858000"/>
              <a:gd name="connsiteX184" fmla="*/ 2490617 w 7467600"/>
              <a:gd name="connsiteY184" fmla="*/ 4206951 h 6858000"/>
              <a:gd name="connsiteX185" fmla="*/ 2819869 w 7467600"/>
              <a:gd name="connsiteY185" fmla="*/ 4252936 h 6858000"/>
              <a:gd name="connsiteX186" fmla="*/ 3143018 w 7467600"/>
              <a:gd name="connsiteY186" fmla="*/ 4332698 h 6858000"/>
              <a:gd name="connsiteX187" fmla="*/ 3241520 w 7467600"/>
              <a:gd name="connsiteY187" fmla="*/ 4385112 h 6858000"/>
              <a:gd name="connsiteX188" fmla="*/ 3374575 w 7467600"/>
              <a:gd name="connsiteY188" fmla="*/ 4451517 h 6858000"/>
              <a:gd name="connsiteX189" fmla="*/ 3505221 w 7467600"/>
              <a:gd name="connsiteY189" fmla="*/ 4480757 h 6858000"/>
              <a:gd name="connsiteX190" fmla="*/ 2626982 w 7467600"/>
              <a:gd name="connsiteY190" fmla="*/ 4206450 h 6858000"/>
              <a:gd name="connsiteX191" fmla="*/ 1310106 w 7467600"/>
              <a:gd name="connsiteY191" fmla="*/ 3943217 h 6858000"/>
              <a:gd name="connsiteX192" fmla="*/ 854994 w 7467600"/>
              <a:gd name="connsiteY192" fmla="*/ 4399136 h 6858000"/>
              <a:gd name="connsiteX193" fmla="*/ 742462 w 7467600"/>
              <a:gd name="connsiteY193" fmla="*/ 4594648 h 6858000"/>
              <a:gd name="connsiteX194" fmla="*/ 820602 w 7467600"/>
              <a:gd name="connsiteY194" fmla="*/ 4485915 h 6858000"/>
              <a:gd name="connsiteX195" fmla="*/ 878295 w 7467600"/>
              <a:gd name="connsiteY195" fmla="*/ 4403594 h 6858000"/>
              <a:gd name="connsiteX196" fmla="*/ 1240607 w 7467600"/>
              <a:gd name="connsiteY196" fmla="*/ 4010401 h 6858000"/>
              <a:gd name="connsiteX197" fmla="*/ 1310106 w 7467600"/>
              <a:gd name="connsiteY197" fmla="*/ 3943217 h 6858000"/>
              <a:gd name="connsiteX198" fmla="*/ 1423113 w 7467600"/>
              <a:gd name="connsiteY198" fmla="*/ 3874565 h 6858000"/>
              <a:gd name="connsiteX199" fmla="*/ 1260565 w 7467600"/>
              <a:gd name="connsiteY199" fmla="*/ 4031982 h 6858000"/>
              <a:gd name="connsiteX200" fmla="*/ 901900 w 7467600"/>
              <a:gd name="connsiteY200" fmla="*/ 4421236 h 6858000"/>
              <a:gd name="connsiteX201" fmla="*/ 845044 w 7467600"/>
              <a:gd name="connsiteY201" fmla="*/ 4502436 h 6858000"/>
              <a:gd name="connsiteX202" fmla="*/ 685926 w 7467600"/>
              <a:gd name="connsiteY202" fmla="*/ 4703069 h 6858000"/>
              <a:gd name="connsiteX203" fmla="*/ 684248 w 7467600"/>
              <a:gd name="connsiteY203" fmla="*/ 4706721 h 6858000"/>
              <a:gd name="connsiteX204" fmla="*/ 1423113 w 7467600"/>
              <a:gd name="connsiteY204" fmla="*/ 3874565 h 6858000"/>
              <a:gd name="connsiteX205" fmla="*/ 3316479 w 7467600"/>
              <a:gd name="connsiteY205" fmla="*/ 3872136 h 6858000"/>
              <a:gd name="connsiteX206" fmla="*/ 3546806 w 7467600"/>
              <a:gd name="connsiteY206" fmla="*/ 4356139 h 6858000"/>
              <a:gd name="connsiteX207" fmla="*/ 3364433 w 7467600"/>
              <a:gd name="connsiteY207" fmla="*/ 3953121 h 6858000"/>
              <a:gd name="connsiteX208" fmla="*/ 3316479 w 7467600"/>
              <a:gd name="connsiteY208" fmla="*/ 3872136 h 6858000"/>
              <a:gd name="connsiteX209" fmla="*/ 3291335 w 7467600"/>
              <a:gd name="connsiteY209" fmla="*/ 3767420 h 6858000"/>
              <a:gd name="connsiteX210" fmla="*/ 3390805 w 7467600"/>
              <a:gd name="connsiteY210" fmla="*/ 3937163 h 6858000"/>
              <a:gd name="connsiteX211" fmla="*/ 3579062 w 7467600"/>
              <a:gd name="connsiteY211" fmla="*/ 4359040 h 6858000"/>
              <a:gd name="connsiteX212" fmla="*/ 3467355 w 7467600"/>
              <a:gd name="connsiteY212" fmla="*/ 3988130 h 6858000"/>
              <a:gd name="connsiteX213" fmla="*/ 3310753 w 7467600"/>
              <a:gd name="connsiteY213" fmla="*/ 3787140 h 6858000"/>
              <a:gd name="connsiteX214" fmla="*/ 3291335 w 7467600"/>
              <a:gd name="connsiteY214" fmla="*/ 3767420 h 6858000"/>
              <a:gd name="connsiteX215" fmla="*/ 1635889 w 7467600"/>
              <a:gd name="connsiteY215" fmla="*/ 3709494 h 6858000"/>
              <a:gd name="connsiteX216" fmla="*/ 1634800 w 7467600"/>
              <a:gd name="connsiteY216" fmla="*/ 3731111 h 6858000"/>
              <a:gd name="connsiteX217" fmla="*/ 1635889 w 7467600"/>
              <a:gd name="connsiteY217" fmla="*/ 3709494 h 6858000"/>
              <a:gd name="connsiteX218" fmla="*/ 1510397 w 7467600"/>
              <a:gd name="connsiteY218" fmla="*/ 3684705 h 6858000"/>
              <a:gd name="connsiteX219" fmla="*/ 1146550 w 7467600"/>
              <a:gd name="connsiteY219" fmla="*/ 3802012 h 6858000"/>
              <a:gd name="connsiteX220" fmla="*/ 698834 w 7467600"/>
              <a:gd name="connsiteY220" fmla="*/ 3952272 h 6858000"/>
              <a:gd name="connsiteX221" fmla="*/ 34256 w 7467600"/>
              <a:gd name="connsiteY221" fmla="*/ 4347603 h 6858000"/>
              <a:gd name="connsiteX222" fmla="*/ 527241 w 7467600"/>
              <a:gd name="connsiteY222" fmla="*/ 4065078 h 6858000"/>
              <a:gd name="connsiteX223" fmla="*/ 1510397 w 7467600"/>
              <a:gd name="connsiteY223" fmla="*/ 3684705 h 6858000"/>
              <a:gd name="connsiteX224" fmla="*/ 1313114 w 7467600"/>
              <a:gd name="connsiteY224" fmla="*/ 3655216 h 6858000"/>
              <a:gd name="connsiteX225" fmla="*/ 1109304 w 7467600"/>
              <a:gd name="connsiteY225" fmla="*/ 3669030 h 6858000"/>
              <a:gd name="connsiteX226" fmla="*/ 8129 w 7467600"/>
              <a:gd name="connsiteY226" fmla="*/ 4330519 h 6858000"/>
              <a:gd name="connsiteX227" fmla="*/ 687572 w 7467600"/>
              <a:gd name="connsiteY227" fmla="*/ 3925629 h 6858000"/>
              <a:gd name="connsiteX228" fmla="*/ 1138365 w 7467600"/>
              <a:gd name="connsiteY228" fmla="*/ 3774515 h 6858000"/>
              <a:gd name="connsiteX229" fmla="*/ 1505579 w 7467600"/>
              <a:gd name="connsiteY229" fmla="*/ 3655526 h 6858000"/>
              <a:gd name="connsiteX230" fmla="*/ 1313114 w 7467600"/>
              <a:gd name="connsiteY230" fmla="*/ 3655216 h 6858000"/>
              <a:gd name="connsiteX231" fmla="*/ 3655073 w 7467600"/>
              <a:gd name="connsiteY231" fmla="*/ 3650884 h 6858000"/>
              <a:gd name="connsiteX232" fmla="*/ 3989938 w 7467600"/>
              <a:gd name="connsiteY232" fmla="*/ 3991685 h 6858000"/>
              <a:gd name="connsiteX233" fmla="*/ 4393907 w 7467600"/>
              <a:gd name="connsiteY233" fmla="*/ 4261258 h 6858000"/>
              <a:gd name="connsiteX234" fmla="*/ 4648051 w 7467600"/>
              <a:gd name="connsiteY234" fmla="*/ 4374051 h 6858000"/>
              <a:gd name="connsiteX235" fmla="*/ 4383389 w 7467600"/>
              <a:gd name="connsiteY235" fmla="*/ 4184369 h 6858000"/>
              <a:gd name="connsiteX236" fmla="*/ 4165508 w 7467600"/>
              <a:gd name="connsiteY236" fmla="*/ 4035196 h 6858000"/>
              <a:gd name="connsiteX237" fmla="*/ 4068162 w 7467600"/>
              <a:gd name="connsiteY237" fmla="*/ 3953394 h 6858000"/>
              <a:gd name="connsiteX238" fmla="*/ 3981416 w 7467600"/>
              <a:gd name="connsiteY238" fmla="*/ 3880482 h 6858000"/>
              <a:gd name="connsiteX239" fmla="*/ 3800147 w 7467600"/>
              <a:gd name="connsiteY239" fmla="*/ 3749872 h 6858000"/>
              <a:gd name="connsiteX240" fmla="*/ 3655073 w 7467600"/>
              <a:gd name="connsiteY240" fmla="*/ 3650884 h 6858000"/>
              <a:gd name="connsiteX241" fmla="*/ 3670252 w 7467600"/>
              <a:gd name="connsiteY241" fmla="*/ 3622798 h 6858000"/>
              <a:gd name="connsiteX242" fmla="*/ 3817258 w 7467600"/>
              <a:gd name="connsiteY242" fmla="*/ 3723577 h 6858000"/>
              <a:gd name="connsiteX243" fmla="*/ 4000461 w 7467600"/>
              <a:gd name="connsiteY243" fmla="*/ 3855966 h 6858000"/>
              <a:gd name="connsiteX244" fmla="*/ 4088180 w 7467600"/>
              <a:gd name="connsiteY244" fmla="*/ 3929774 h 6858000"/>
              <a:gd name="connsiteX245" fmla="*/ 4184555 w 7467600"/>
              <a:gd name="connsiteY245" fmla="*/ 4010683 h 6858000"/>
              <a:gd name="connsiteX246" fmla="*/ 4399563 w 7467600"/>
              <a:gd name="connsiteY246" fmla="*/ 4158106 h 6858000"/>
              <a:gd name="connsiteX247" fmla="*/ 4684469 w 7467600"/>
              <a:gd name="connsiteY247" fmla="*/ 4364680 h 6858000"/>
              <a:gd name="connsiteX248" fmla="*/ 4690271 w 7467600"/>
              <a:gd name="connsiteY248" fmla="*/ 4370034 h 6858000"/>
              <a:gd name="connsiteX249" fmla="*/ 4136093 w 7467600"/>
              <a:gd name="connsiteY249" fmla="*/ 3858466 h 6858000"/>
              <a:gd name="connsiteX250" fmla="*/ 3670252 w 7467600"/>
              <a:gd name="connsiteY250" fmla="*/ 3622798 h 6858000"/>
              <a:gd name="connsiteX251" fmla="*/ 4440129 w 7467600"/>
              <a:gd name="connsiteY251" fmla="*/ 3448571 h 6858000"/>
              <a:gd name="connsiteX252" fmla="*/ 4856525 w 7467600"/>
              <a:gd name="connsiteY252" fmla="*/ 3915351 h 6858000"/>
              <a:gd name="connsiteX253" fmla="*/ 5059055 w 7467600"/>
              <a:gd name="connsiteY253" fmla="*/ 4108918 h 6858000"/>
              <a:gd name="connsiteX254" fmla="*/ 5290070 w 7467600"/>
              <a:gd name="connsiteY254" fmla="*/ 4263619 h 6858000"/>
              <a:gd name="connsiteX255" fmla="*/ 4834991 w 7467600"/>
              <a:gd name="connsiteY255" fmla="*/ 3830985 h 6858000"/>
              <a:gd name="connsiteX256" fmla="*/ 4440129 w 7467600"/>
              <a:gd name="connsiteY256" fmla="*/ 3448571 h 6858000"/>
              <a:gd name="connsiteX257" fmla="*/ 4441737 w 7467600"/>
              <a:gd name="connsiteY257" fmla="*/ 3399734 h 6858000"/>
              <a:gd name="connsiteX258" fmla="*/ 4431236 w 7467600"/>
              <a:gd name="connsiteY258" fmla="*/ 3400954 h 6858000"/>
              <a:gd name="connsiteX259" fmla="*/ 4557150 w 7467600"/>
              <a:gd name="connsiteY259" fmla="*/ 3510023 h 6858000"/>
              <a:gd name="connsiteX260" fmla="*/ 4856936 w 7467600"/>
              <a:gd name="connsiteY260" fmla="*/ 3809146 h 6858000"/>
              <a:gd name="connsiteX261" fmla="*/ 5111996 w 7467600"/>
              <a:gd name="connsiteY261" fmla="*/ 4065759 h 6858000"/>
              <a:gd name="connsiteX262" fmla="*/ 5388878 w 7467600"/>
              <a:gd name="connsiteY262" fmla="*/ 4300185 h 6858000"/>
              <a:gd name="connsiteX263" fmla="*/ 5425556 w 7467600"/>
              <a:gd name="connsiteY263" fmla="*/ 4308967 h 6858000"/>
              <a:gd name="connsiteX264" fmla="*/ 4943646 w 7467600"/>
              <a:gd name="connsiteY264" fmla="*/ 3822916 h 6858000"/>
              <a:gd name="connsiteX265" fmla="*/ 4594837 w 7467600"/>
              <a:gd name="connsiteY265" fmla="*/ 3532274 h 6858000"/>
              <a:gd name="connsiteX266" fmla="*/ 4441737 w 7467600"/>
              <a:gd name="connsiteY266" fmla="*/ 3399734 h 6858000"/>
              <a:gd name="connsiteX267" fmla="*/ 5425834 w 7467600"/>
              <a:gd name="connsiteY267" fmla="*/ 3162785 h 6858000"/>
              <a:gd name="connsiteX268" fmla="*/ 5401644 w 7467600"/>
              <a:gd name="connsiteY268" fmla="*/ 3617847 h 6858000"/>
              <a:gd name="connsiteX269" fmla="*/ 5467256 w 7467600"/>
              <a:gd name="connsiteY269" fmla="*/ 4175494 h 6858000"/>
              <a:gd name="connsiteX270" fmla="*/ 5448069 w 7467600"/>
              <a:gd name="connsiteY270" fmla="*/ 3567554 h 6858000"/>
              <a:gd name="connsiteX271" fmla="*/ 5425834 w 7467600"/>
              <a:gd name="connsiteY271" fmla="*/ 3162785 h 6858000"/>
              <a:gd name="connsiteX272" fmla="*/ 1318687 w 7467600"/>
              <a:gd name="connsiteY272" fmla="*/ 3113840 h 6858000"/>
              <a:gd name="connsiteX273" fmla="*/ 1066793 w 7467600"/>
              <a:gd name="connsiteY273" fmla="*/ 3212171 h 6858000"/>
              <a:gd name="connsiteX274" fmla="*/ 993319 w 7467600"/>
              <a:gd name="connsiteY274" fmla="*/ 3247648 h 6858000"/>
              <a:gd name="connsiteX275" fmla="*/ 853081 w 7467600"/>
              <a:gd name="connsiteY275" fmla="*/ 3312410 h 6858000"/>
              <a:gd name="connsiteX276" fmla="*/ 805957 w 7467600"/>
              <a:gd name="connsiteY276" fmla="*/ 3330443 h 6858000"/>
              <a:gd name="connsiteX277" fmla="*/ 1318687 w 7467600"/>
              <a:gd name="connsiteY277" fmla="*/ 3113840 h 6858000"/>
              <a:gd name="connsiteX278" fmla="*/ 5453702 w 7467600"/>
              <a:gd name="connsiteY278" fmla="*/ 3090882 h 6858000"/>
              <a:gd name="connsiteX279" fmla="*/ 5480135 w 7467600"/>
              <a:gd name="connsiteY279" fmla="*/ 3565802 h 6858000"/>
              <a:gd name="connsiteX280" fmla="*/ 5499023 w 7467600"/>
              <a:gd name="connsiteY280" fmla="*/ 4166310 h 6858000"/>
              <a:gd name="connsiteX281" fmla="*/ 5547022 w 7467600"/>
              <a:gd name="connsiteY281" fmla="*/ 3607838 h 6858000"/>
              <a:gd name="connsiteX282" fmla="*/ 5515964 w 7467600"/>
              <a:gd name="connsiteY282" fmla="*/ 3378541 h 6858000"/>
              <a:gd name="connsiteX283" fmla="*/ 5453702 w 7467600"/>
              <a:gd name="connsiteY283" fmla="*/ 3090882 h 6858000"/>
              <a:gd name="connsiteX284" fmla="*/ 1238695 w 7467600"/>
              <a:gd name="connsiteY284" fmla="*/ 3076820 h 6858000"/>
              <a:gd name="connsiteX285" fmla="*/ 716371 w 7467600"/>
              <a:gd name="connsiteY285" fmla="*/ 3293249 h 6858000"/>
              <a:gd name="connsiteX286" fmla="*/ 579522 w 7467600"/>
              <a:gd name="connsiteY286" fmla="*/ 3371759 h 6858000"/>
              <a:gd name="connsiteX287" fmla="*/ 600288 w 7467600"/>
              <a:gd name="connsiteY287" fmla="*/ 3365555 h 6858000"/>
              <a:gd name="connsiteX288" fmla="*/ 840692 w 7467600"/>
              <a:gd name="connsiteY288" fmla="*/ 3284921 h 6858000"/>
              <a:gd name="connsiteX289" fmla="*/ 979248 w 7467600"/>
              <a:gd name="connsiteY289" fmla="*/ 3221003 h 6858000"/>
              <a:gd name="connsiteX290" fmla="*/ 1053282 w 7467600"/>
              <a:gd name="connsiteY290" fmla="*/ 3185247 h 6858000"/>
              <a:gd name="connsiteX291" fmla="*/ 1320603 w 7467600"/>
              <a:gd name="connsiteY291" fmla="*/ 3081281 h 6858000"/>
              <a:gd name="connsiteX292" fmla="*/ 1238695 w 7467600"/>
              <a:gd name="connsiteY292" fmla="*/ 3076820 h 6858000"/>
              <a:gd name="connsiteX293" fmla="*/ 5425627 w 7467600"/>
              <a:gd name="connsiteY293" fmla="*/ 2954192 h 6858000"/>
              <a:gd name="connsiteX294" fmla="*/ 5470770 w 7467600"/>
              <a:gd name="connsiteY294" fmla="*/ 3005435 h 6858000"/>
              <a:gd name="connsiteX295" fmla="*/ 5519779 w 7467600"/>
              <a:gd name="connsiteY295" fmla="*/ 4359223 h 6858000"/>
              <a:gd name="connsiteX296" fmla="*/ 5520293 w 7467600"/>
              <a:gd name="connsiteY296" fmla="*/ 4360602 h 6858000"/>
              <a:gd name="connsiteX297" fmla="*/ 5767221 w 7467600"/>
              <a:gd name="connsiteY297" fmla="*/ 4665564 h 6858000"/>
              <a:gd name="connsiteX298" fmla="*/ 6937169 w 7467600"/>
              <a:gd name="connsiteY298" fmla="*/ 4815941 h 6858000"/>
              <a:gd name="connsiteX299" fmla="*/ 6953922 w 7467600"/>
              <a:gd name="connsiteY299" fmla="*/ 4890068 h 6858000"/>
              <a:gd name="connsiteX300" fmla="*/ 6071359 w 7467600"/>
              <a:gd name="connsiteY300" fmla="*/ 4770770 h 6858000"/>
              <a:gd name="connsiteX301" fmla="*/ 6038839 w 7467600"/>
              <a:gd name="connsiteY301" fmla="*/ 4764474 h 6858000"/>
              <a:gd name="connsiteX302" fmla="*/ 6038706 w 7467600"/>
              <a:gd name="connsiteY302" fmla="*/ 4763847 h 6858000"/>
              <a:gd name="connsiteX303" fmla="*/ 6037784 w 7467600"/>
              <a:gd name="connsiteY303" fmla="*/ 4764270 h 6858000"/>
              <a:gd name="connsiteX304" fmla="*/ 6038839 w 7467600"/>
              <a:gd name="connsiteY304" fmla="*/ 4764474 h 6858000"/>
              <a:gd name="connsiteX305" fmla="*/ 6040338 w 7467600"/>
              <a:gd name="connsiteY305" fmla="*/ 4771418 h 6858000"/>
              <a:gd name="connsiteX306" fmla="*/ 6024488 w 7467600"/>
              <a:gd name="connsiteY306" fmla="*/ 4809903 h 6858000"/>
              <a:gd name="connsiteX307" fmla="*/ 5599771 w 7467600"/>
              <a:gd name="connsiteY307" fmla="*/ 5509652 h 6858000"/>
              <a:gd name="connsiteX308" fmla="*/ 5548843 w 7467600"/>
              <a:gd name="connsiteY308" fmla="*/ 5563845 h 6858000"/>
              <a:gd name="connsiteX309" fmla="*/ 5940952 w 7467600"/>
              <a:gd name="connsiteY309" fmla="*/ 6250028 h 6858000"/>
              <a:gd name="connsiteX310" fmla="*/ 6043441 w 7467600"/>
              <a:gd name="connsiteY310" fmla="*/ 6665847 h 6858000"/>
              <a:gd name="connsiteX311" fmla="*/ 6093432 w 7467600"/>
              <a:gd name="connsiteY311" fmla="*/ 6858000 h 6858000"/>
              <a:gd name="connsiteX312" fmla="*/ 6034344 w 7467600"/>
              <a:gd name="connsiteY312" fmla="*/ 6858000 h 6858000"/>
              <a:gd name="connsiteX313" fmla="*/ 6026679 w 7467600"/>
              <a:gd name="connsiteY313" fmla="*/ 6836959 h 6858000"/>
              <a:gd name="connsiteX314" fmla="*/ 5800441 w 7467600"/>
              <a:gd name="connsiteY314" fmla="*/ 6335286 h 6858000"/>
              <a:gd name="connsiteX315" fmla="*/ 5526562 w 7467600"/>
              <a:gd name="connsiteY315" fmla="*/ 5705388 h 6858000"/>
              <a:gd name="connsiteX316" fmla="*/ 5519640 w 7467600"/>
              <a:gd name="connsiteY316" fmla="*/ 5683774 h 6858000"/>
              <a:gd name="connsiteX317" fmla="*/ 5844559 w 7467600"/>
              <a:gd name="connsiteY317" fmla="*/ 6553349 h 6858000"/>
              <a:gd name="connsiteX318" fmla="*/ 5975994 w 7467600"/>
              <a:gd name="connsiteY318" fmla="*/ 6858000 h 6858000"/>
              <a:gd name="connsiteX319" fmla="*/ 5898547 w 7467600"/>
              <a:gd name="connsiteY319" fmla="*/ 6858000 h 6858000"/>
              <a:gd name="connsiteX320" fmla="*/ 5682041 w 7467600"/>
              <a:gd name="connsiteY320" fmla="*/ 6355860 h 6858000"/>
              <a:gd name="connsiteX321" fmla="*/ 5461758 w 7467600"/>
              <a:gd name="connsiteY321" fmla="*/ 5820220 h 6858000"/>
              <a:gd name="connsiteX322" fmla="*/ 5237282 w 7467600"/>
              <a:gd name="connsiteY322" fmla="*/ 6579086 h 6858000"/>
              <a:gd name="connsiteX323" fmla="*/ 5115009 w 7467600"/>
              <a:gd name="connsiteY323" fmla="*/ 6858000 h 6858000"/>
              <a:gd name="connsiteX324" fmla="*/ 5028074 w 7467600"/>
              <a:gd name="connsiteY324" fmla="*/ 6858000 h 6858000"/>
              <a:gd name="connsiteX325" fmla="*/ 5079508 w 7467600"/>
              <a:gd name="connsiteY325" fmla="*/ 6749074 h 6858000"/>
              <a:gd name="connsiteX326" fmla="*/ 5371846 w 7467600"/>
              <a:gd name="connsiteY326" fmla="*/ 5924413 h 6858000"/>
              <a:gd name="connsiteX327" fmla="*/ 5270512 w 7467600"/>
              <a:gd name="connsiteY327" fmla="*/ 6138975 h 6858000"/>
              <a:gd name="connsiteX328" fmla="*/ 5062409 w 7467600"/>
              <a:gd name="connsiteY328" fmla="*/ 6653544 h 6858000"/>
              <a:gd name="connsiteX329" fmla="*/ 5036628 w 7467600"/>
              <a:gd name="connsiteY329" fmla="*/ 6754247 h 6858000"/>
              <a:gd name="connsiteX330" fmla="*/ 5009112 w 7467600"/>
              <a:gd name="connsiteY330" fmla="*/ 6858000 h 6858000"/>
              <a:gd name="connsiteX331" fmla="*/ 4976679 w 7467600"/>
              <a:gd name="connsiteY331" fmla="*/ 6858000 h 6858000"/>
              <a:gd name="connsiteX332" fmla="*/ 5006537 w 7467600"/>
              <a:gd name="connsiteY332" fmla="*/ 6747068 h 6858000"/>
              <a:gd name="connsiteX333" fmla="*/ 5032723 w 7467600"/>
              <a:gd name="connsiteY333" fmla="*/ 6644957 h 6858000"/>
              <a:gd name="connsiteX334" fmla="*/ 5242949 w 7467600"/>
              <a:gd name="connsiteY334" fmla="*/ 6125175 h 6858000"/>
              <a:gd name="connsiteX335" fmla="*/ 5286321 w 7467600"/>
              <a:gd name="connsiteY335" fmla="*/ 6033555 h 6858000"/>
              <a:gd name="connsiteX336" fmla="*/ 5008210 w 7467600"/>
              <a:gd name="connsiteY336" fmla="*/ 6649194 h 6858000"/>
              <a:gd name="connsiteX337" fmla="*/ 4986321 w 7467600"/>
              <a:gd name="connsiteY337" fmla="*/ 6765687 h 6858000"/>
              <a:gd name="connsiteX338" fmla="*/ 4973474 w 7467600"/>
              <a:gd name="connsiteY338" fmla="*/ 6858000 h 6858000"/>
              <a:gd name="connsiteX339" fmla="*/ 4907178 w 7467600"/>
              <a:gd name="connsiteY339" fmla="*/ 6858000 h 6858000"/>
              <a:gd name="connsiteX340" fmla="*/ 4910810 w 7467600"/>
              <a:gd name="connsiteY340" fmla="*/ 6829660 h 6858000"/>
              <a:gd name="connsiteX341" fmla="*/ 4987461 w 7467600"/>
              <a:gd name="connsiteY341" fmla="*/ 6432994 h 6858000"/>
              <a:gd name="connsiteX342" fmla="*/ 5179262 w 7467600"/>
              <a:gd name="connsiteY342" fmla="*/ 6035044 h 6858000"/>
              <a:gd name="connsiteX343" fmla="*/ 4689678 w 7467600"/>
              <a:gd name="connsiteY343" fmla="*/ 6440241 h 6858000"/>
              <a:gd name="connsiteX344" fmla="*/ 4477543 w 7467600"/>
              <a:gd name="connsiteY344" fmla="*/ 6674836 h 6858000"/>
              <a:gd name="connsiteX345" fmla="*/ 4329957 w 7467600"/>
              <a:gd name="connsiteY345" fmla="*/ 6858000 h 6858000"/>
              <a:gd name="connsiteX346" fmla="*/ 4218595 w 7467600"/>
              <a:gd name="connsiteY346" fmla="*/ 6858000 h 6858000"/>
              <a:gd name="connsiteX347" fmla="*/ 4368888 w 7467600"/>
              <a:gd name="connsiteY347" fmla="*/ 6668412 h 6858000"/>
              <a:gd name="connsiteX348" fmla="*/ 4563091 w 7467600"/>
              <a:gd name="connsiteY348" fmla="*/ 6442508 h 6858000"/>
              <a:gd name="connsiteX349" fmla="*/ 5387324 w 7467600"/>
              <a:gd name="connsiteY349" fmla="*/ 5705830 h 6858000"/>
              <a:gd name="connsiteX350" fmla="*/ 5073620 w 7467600"/>
              <a:gd name="connsiteY350" fmla="*/ 5955437 h 6858000"/>
              <a:gd name="connsiteX351" fmla="*/ 4689789 w 7467600"/>
              <a:gd name="connsiteY351" fmla="*/ 6268382 h 6858000"/>
              <a:gd name="connsiteX352" fmla="*/ 4418722 w 7467600"/>
              <a:gd name="connsiteY352" fmla="*/ 6570886 h 6858000"/>
              <a:gd name="connsiteX353" fmla="*/ 4214944 w 7467600"/>
              <a:gd name="connsiteY353" fmla="*/ 6858000 h 6858000"/>
              <a:gd name="connsiteX354" fmla="*/ 4177898 w 7467600"/>
              <a:gd name="connsiteY354" fmla="*/ 6858000 h 6858000"/>
              <a:gd name="connsiteX355" fmla="*/ 4391597 w 7467600"/>
              <a:gd name="connsiteY355" fmla="*/ 6556370 h 6858000"/>
              <a:gd name="connsiteX356" fmla="*/ 4668889 w 7467600"/>
              <a:gd name="connsiteY356" fmla="*/ 6246399 h 6858000"/>
              <a:gd name="connsiteX357" fmla="*/ 5055427 w 7467600"/>
              <a:gd name="connsiteY357" fmla="*/ 5931476 h 6858000"/>
              <a:gd name="connsiteX358" fmla="*/ 5371814 w 7467600"/>
              <a:gd name="connsiteY358" fmla="*/ 5678975 h 6858000"/>
              <a:gd name="connsiteX359" fmla="*/ 4987918 w 7467600"/>
              <a:gd name="connsiteY359" fmla="*/ 5838701 h 6858000"/>
              <a:gd name="connsiteX360" fmla="*/ 4317146 w 7467600"/>
              <a:gd name="connsiteY360" fmla="*/ 6587716 h 6858000"/>
              <a:gd name="connsiteX361" fmla="*/ 4171627 w 7467600"/>
              <a:gd name="connsiteY361" fmla="*/ 6858000 h 6858000"/>
              <a:gd name="connsiteX362" fmla="*/ 4081585 w 7467600"/>
              <a:gd name="connsiteY362" fmla="*/ 6858000 h 6858000"/>
              <a:gd name="connsiteX363" fmla="*/ 4238603 w 7467600"/>
              <a:gd name="connsiteY363" fmla="*/ 6559341 h 6858000"/>
              <a:gd name="connsiteX364" fmla="*/ 4778333 w 7467600"/>
              <a:gd name="connsiteY364" fmla="*/ 5873626 h 6858000"/>
              <a:gd name="connsiteX365" fmla="*/ 5414185 w 7467600"/>
              <a:gd name="connsiteY365" fmla="*/ 5573882 h 6858000"/>
              <a:gd name="connsiteX366" fmla="*/ 5959648 w 7467600"/>
              <a:gd name="connsiteY366" fmla="*/ 4760797 h 6858000"/>
              <a:gd name="connsiteX367" fmla="*/ 5355019 w 7467600"/>
              <a:gd name="connsiteY367" fmla="*/ 4734672 h 6858000"/>
              <a:gd name="connsiteX368" fmla="*/ 5083565 w 7467600"/>
              <a:gd name="connsiteY368" fmla="*/ 5179121 h 6858000"/>
              <a:gd name="connsiteX369" fmla="*/ 4713577 w 7467600"/>
              <a:gd name="connsiteY369" fmla="*/ 5616803 h 6858000"/>
              <a:gd name="connsiteX370" fmla="*/ 3989559 w 7467600"/>
              <a:gd name="connsiteY370" fmla="*/ 6145945 h 6858000"/>
              <a:gd name="connsiteX371" fmla="*/ 3939824 w 7467600"/>
              <a:gd name="connsiteY371" fmla="*/ 6066900 h 6858000"/>
              <a:gd name="connsiteX372" fmla="*/ 4584537 w 7467600"/>
              <a:gd name="connsiteY372" fmla="*/ 5324826 h 6858000"/>
              <a:gd name="connsiteX373" fmla="*/ 5037105 w 7467600"/>
              <a:gd name="connsiteY373" fmla="*/ 5088765 h 6858000"/>
              <a:gd name="connsiteX374" fmla="*/ 5039930 w 7467600"/>
              <a:gd name="connsiteY374" fmla="*/ 5089585 h 6858000"/>
              <a:gd name="connsiteX375" fmla="*/ 5263764 w 7467600"/>
              <a:gd name="connsiteY375" fmla="*/ 4735525 h 6858000"/>
              <a:gd name="connsiteX376" fmla="*/ 4086300 w 7467600"/>
              <a:gd name="connsiteY376" fmla="*/ 4884599 h 6858000"/>
              <a:gd name="connsiteX377" fmla="*/ 4085485 w 7467600"/>
              <a:gd name="connsiteY377" fmla="*/ 4899070 h 6858000"/>
              <a:gd name="connsiteX378" fmla="*/ 3871915 w 7467600"/>
              <a:gd name="connsiteY378" fmla="*/ 5253645 h 6858000"/>
              <a:gd name="connsiteX379" fmla="*/ 3799374 w 7467600"/>
              <a:gd name="connsiteY379" fmla="*/ 5466127 h 6858000"/>
              <a:gd name="connsiteX380" fmla="*/ 3498850 w 7467600"/>
              <a:gd name="connsiteY380" fmla="*/ 6661888 h 6858000"/>
              <a:gd name="connsiteX381" fmla="*/ 3399216 w 7467600"/>
              <a:gd name="connsiteY381" fmla="*/ 6858000 h 6858000"/>
              <a:gd name="connsiteX382" fmla="*/ 3303688 w 7467600"/>
              <a:gd name="connsiteY382" fmla="*/ 6858000 h 6858000"/>
              <a:gd name="connsiteX383" fmla="*/ 3391774 w 7467600"/>
              <a:gd name="connsiteY383" fmla="*/ 6697181 h 6858000"/>
              <a:gd name="connsiteX384" fmla="*/ 3735540 w 7467600"/>
              <a:gd name="connsiteY384" fmla="*/ 5546923 h 6858000"/>
              <a:gd name="connsiteX385" fmla="*/ 3729438 w 7467600"/>
              <a:gd name="connsiteY385" fmla="*/ 5569058 h 6858000"/>
              <a:gd name="connsiteX386" fmla="*/ 3707782 w 7467600"/>
              <a:gd name="connsiteY386" fmla="*/ 5644908 h 6858000"/>
              <a:gd name="connsiteX387" fmla="*/ 3583827 w 7467600"/>
              <a:gd name="connsiteY387" fmla="*/ 6039215 h 6858000"/>
              <a:gd name="connsiteX388" fmla="*/ 3547861 w 7467600"/>
              <a:gd name="connsiteY388" fmla="*/ 6129609 h 6858000"/>
              <a:gd name="connsiteX389" fmla="*/ 3490905 w 7467600"/>
              <a:gd name="connsiteY389" fmla="*/ 6277660 h 6858000"/>
              <a:gd name="connsiteX390" fmla="*/ 3455859 w 7467600"/>
              <a:gd name="connsiteY390" fmla="*/ 6391301 h 6858000"/>
              <a:gd name="connsiteX391" fmla="*/ 3429112 w 7467600"/>
              <a:gd name="connsiteY391" fmla="*/ 6479469 h 6858000"/>
              <a:gd name="connsiteX392" fmla="*/ 3304862 w 7467600"/>
              <a:gd name="connsiteY392" fmla="*/ 6796476 h 6858000"/>
              <a:gd name="connsiteX393" fmla="*/ 3276071 w 7467600"/>
              <a:gd name="connsiteY393" fmla="*/ 6858000 h 6858000"/>
              <a:gd name="connsiteX394" fmla="*/ 3240805 w 7467600"/>
              <a:gd name="connsiteY394" fmla="*/ 6858000 h 6858000"/>
              <a:gd name="connsiteX395" fmla="*/ 3275917 w 7467600"/>
              <a:gd name="connsiteY395" fmla="*/ 6783192 h 6858000"/>
              <a:gd name="connsiteX396" fmla="*/ 3399358 w 7467600"/>
              <a:gd name="connsiteY396" fmla="*/ 6469011 h 6858000"/>
              <a:gd name="connsiteX397" fmla="*/ 3425650 w 7467600"/>
              <a:gd name="connsiteY397" fmla="*/ 6381333 h 6858000"/>
              <a:gd name="connsiteX398" fmla="*/ 3460661 w 7467600"/>
              <a:gd name="connsiteY398" fmla="*/ 6266763 h 6858000"/>
              <a:gd name="connsiteX399" fmla="*/ 3518021 w 7467600"/>
              <a:gd name="connsiteY399" fmla="*/ 6117298 h 6858000"/>
              <a:gd name="connsiteX400" fmla="*/ 3554035 w 7467600"/>
              <a:gd name="connsiteY400" fmla="*/ 6027832 h 6858000"/>
              <a:gd name="connsiteX401" fmla="*/ 3677174 w 7467600"/>
              <a:gd name="connsiteY401" fmla="*/ 5636351 h 6858000"/>
              <a:gd name="connsiteX402" fmla="*/ 3698819 w 7467600"/>
              <a:gd name="connsiteY402" fmla="*/ 5560503 h 6858000"/>
              <a:gd name="connsiteX403" fmla="*/ 3702094 w 7467600"/>
              <a:gd name="connsiteY403" fmla="*/ 5549194 h 6858000"/>
              <a:gd name="connsiteX404" fmla="*/ 3398355 w 7467600"/>
              <a:gd name="connsiteY404" fmla="*/ 6094603 h 6858000"/>
              <a:gd name="connsiteX405" fmla="*/ 3193941 w 7467600"/>
              <a:gd name="connsiteY405" fmla="*/ 6798775 h 6858000"/>
              <a:gd name="connsiteX406" fmla="*/ 3184140 w 7467600"/>
              <a:gd name="connsiteY406" fmla="*/ 6858000 h 6858000"/>
              <a:gd name="connsiteX407" fmla="*/ 3099978 w 7467600"/>
              <a:gd name="connsiteY407" fmla="*/ 6858000 h 6858000"/>
              <a:gd name="connsiteX408" fmla="*/ 3101556 w 7467600"/>
              <a:gd name="connsiteY408" fmla="*/ 6843337 h 6858000"/>
              <a:gd name="connsiteX409" fmla="*/ 3370162 w 7467600"/>
              <a:gd name="connsiteY409" fmla="*/ 5785550 h 6858000"/>
              <a:gd name="connsiteX410" fmla="*/ 3746477 w 7467600"/>
              <a:gd name="connsiteY410" fmla="*/ 5377889 h 6858000"/>
              <a:gd name="connsiteX411" fmla="*/ 3863399 w 7467600"/>
              <a:gd name="connsiteY411" fmla="*/ 5087257 h 6858000"/>
              <a:gd name="connsiteX412" fmla="*/ 3968712 w 7467600"/>
              <a:gd name="connsiteY412" fmla="*/ 4913989 h 6858000"/>
              <a:gd name="connsiteX413" fmla="*/ 2792390 w 7467600"/>
              <a:gd name="connsiteY413" fmla="*/ 5382974 h 6858000"/>
              <a:gd name="connsiteX414" fmla="*/ 2714982 w 7467600"/>
              <a:gd name="connsiteY414" fmla="*/ 5427051 h 6858000"/>
              <a:gd name="connsiteX415" fmla="*/ 2813361 w 7467600"/>
              <a:gd name="connsiteY415" fmla="*/ 6023912 h 6858000"/>
              <a:gd name="connsiteX416" fmla="*/ 2688430 w 7467600"/>
              <a:gd name="connsiteY416" fmla="*/ 6801564 h 6858000"/>
              <a:gd name="connsiteX417" fmla="*/ 2629626 w 7467600"/>
              <a:gd name="connsiteY417" fmla="*/ 6763394 h 6858000"/>
              <a:gd name="connsiteX418" fmla="*/ 2565328 w 7467600"/>
              <a:gd name="connsiteY418" fmla="*/ 5516399 h 6858000"/>
              <a:gd name="connsiteX419" fmla="*/ 1922999 w 7467600"/>
              <a:gd name="connsiteY419" fmla="*/ 5980343 h 6858000"/>
              <a:gd name="connsiteX420" fmla="*/ 1950261 w 7467600"/>
              <a:gd name="connsiteY420" fmla="*/ 6405858 h 6858000"/>
              <a:gd name="connsiteX421" fmla="*/ 2365554 w 7467600"/>
              <a:gd name="connsiteY421" fmla="*/ 6759107 h 6858000"/>
              <a:gd name="connsiteX422" fmla="*/ 2424142 w 7467600"/>
              <a:gd name="connsiteY422" fmla="*/ 6858000 h 6858000"/>
              <a:gd name="connsiteX423" fmla="*/ 2395994 w 7467600"/>
              <a:gd name="connsiteY423" fmla="*/ 6858000 h 6858000"/>
              <a:gd name="connsiteX424" fmla="*/ 2392863 w 7467600"/>
              <a:gd name="connsiteY424" fmla="*/ 6852964 h 6858000"/>
              <a:gd name="connsiteX425" fmla="*/ 2017589 w 7467600"/>
              <a:gd name="connsiteY425" fmla="*/ 6493982 h 6858000"/>
              <a:gd name="connsiteX426" fmla="*/ 2147336 w 7467600"/>
              <a:gd name="connsiteY426" fmla="*/ 6594052 h 6858000"/>
              <a:gd name="connsiteX427" fmla="*/ 2207047 w 7467600"/>
              <a:gd name="connsiteY427" fmla="*/ 6654540 h 6858000"/>
              <a:gd name="connsiteX428" fmla="*/ 2299106 w 7467600"/>
              <a:gd name="connsiteY428" fmla="*/ 6778931 h 6858000"/>
              <a:gd name="connsiteX429" fmla="*/ 2314430 w 7467600"/>
              <a:gd name="connsiteY429" fmla="*/ 6801144 h 6858000"/>
              <a:gd name="connsiteX430" fmla="*/ 2352406 w 7467600"/>
              <a:gd name="connsiteY430" fmla="*/ 6858000 h 6858000"/>
              <a:gd name="connsiteX431" fmla="*/ 2314492 w 7467600"/>
              <a:gd name="connsiteY431" fmla="*/ 6858000 h 6858000"/>
              <a:gd name="connsiteX432" fmla="*/ 2288095 w 7467600"/>
              <a:gd name="connsiteY432" fmla="*/ 6818030 h 6858000"/>
              <a:gd name="connsiteX433" fmla="*/ 2272768 w 7467600"/>
              <a:gd name="connsiteY433" fmla="*/ 6795822 h 6858000"/>
              <a:gd name="connsiteX434" fmla="*/ 2182715 w 7467600"/>
              <a:gd name="connsiteY434" fmla="*/ 6675071 h 6858000"/>
              <a:gd name="connsiteX435" fmla="*/ 2032061 w 7467600"/>
              <a:gd name="connsiteY435" fmla="*/ 6541380 h 6858000"/>
              <a:gd name="connsiteX436" fmla="*/ 2257220 w 7467600"/>
              <a:gd name="connsiteY436" fmla="*/ 6826257 h 6858000"/>
              <a:gd name="connsiteX437" fmla="*/ 2281324 w 7467600"/>
              <a:gd name="connsiteY437" fmla="*/ 6858000 h 6858000"/>
              <a:gd name="connsiteX438" fmla="*/ 2242860 w 7467600"/>
              <a:gd name="connsiteY438" fmla="*/ 6858000 h 6858000"/>
              <a:gd name="connsiteX439" fmla="*/ 2232818 w 7467600"/>
              <a:gd name="connsiteY439" fmla="*/ 6844926 h 6858000"/>
              <a:gd name="connsiteX440" fmla="*/ 1990172 w 7467600"/>
              <a:gd name="connsiteY440" fmla="*/ 6542121 h 6858000"/>
              <a:gd name="connsiteX441" fmla="*/ 2124090 w 7467600"/>
              <a:gd name="connsiteY441" fmla="*/ 6761017 h 6858000"/>
              <a:gd name="connsiteX442" fmla="*/ 2200380 w 7467600"/>
              <a:gd name="connsiteY442" fmla="*/ 6858000 h 6858000"/>
              <a:gd name="connsiteX443" fmla="*/ 2147507 w 7467600"/>
              <a:gd name="connsiteY443" fmla="*/ 6858000 h 6858000"/>
              <a:gd name="connsiteX444" fmla="*/ 2070668 w 7467600"/>
              <a:gd name="connsiteY444" fmla="*/ 6761520 h 6858000"/>
              <a:gd name="connsiteX445" fmla="*/ 1975142 w 7467600"/>
              <a:gd name="connsiteY445" fmla="*/ 6585570 h 6858000"/>
              <a:gd name="connsiteX446" fmla="*/ 2050035 w 7467600"/>
              <a:gd name="connsiteY446" fmla="*/ 6813345 h 6858000"/>
              <a:gd name="connsiteX447" fmla="*/ 2063025 w 7467600"/>
              <a:gd name="connsiteY447" fmla="*/ 6858000 h 6858000"/>
              <a:gd name="connsiteX448" fmla="*/ 2021675 w 7467600"/>
              <a:gd name="connsiteY448" fmla="*/ 6858000 h 6858000"/>
              <a:gd name="connsiteX449" fmla="*/ 2019308 w 7467600"/>
              <a:gd name="connsiteY449" fmla="*/ 6847118 h 6858000"/>
              <a:gd name="connsiteX450" fmla="*/ 1938835 w 7467600"/>
              <a:gd name="connsiteY450" fmla="*/ 6551160 h 6858000"/>
              <a:gd name="connsiteX451" fmla="*/ 1953230 w 7467600"/>
              <a:gd name="connsiteY451" fmla="*/ 6759699 h 6858000"/>
              <a:gd name="connsiteX452" fmla="*/ 1956763 w 7467600"/>
              <a:gd name="connsiteY452" fmla="*/ 6778191 h 6858000"/>
              <a:gd name="connsiteX453" fmla="*/ 1967925 w 7467600"/>
              <a:gd name="connsiteY453" fmla="*/ 6858000 h 6858000"/>
              <a:gd name="connsiteX454" fmla="*/ 1936622 w 7467600"/>
              <a:gd name="connsiteY454" fmla="*/ 6858000 h 6858000"/>
              <a:gd name="connsiteX455" fmla="*/ 1926261 w 7467600"/>
              <a:gd name="connsiteY455" fmla="*/ 6784064 h 6858000"/>
              <a:gd name="connsiteX456" fmla="*/ 1922724 w 7467600"/>
              <a:gd name="connsiteY456" fmla="*/ 6765577 h 6858000"/>
              <a:gd name="connsiteX457" fmla="*/ 1904650 w 7467600"/>
              <a:gd name="connsiteY457" fmla="*/ 6639616 h 6858000"/>
              <a:gd name="connsiteX458" fmla="*/ 1885273 w 7467600"/>
              <a:gd name="connsiteY458" fmla="*/ 6858000 h 6858000"/>
              <a:gd name="connsiteX459" fmla="*/ 1854363 w 7467600"/>
              <a:gd name="connsiteY459" fmla="*/ 6858000 h 6858000"/>
              <a:gd name="connsiteX460" fmla="*/ 1880391 w 7467600"/>
              <a:gd name="connsiteY460" fmla="*/ 6603796 h 6858000"/>
              <a:gd name="connsiteX461" fmla="*/ 1818273 w 7467600"/>
              <a:gd name="connsiteY461" fmla="*/ 6715729 h 6858000"/>
              <a:gd name="connsiteX462" fmla="*/ 1794691 w 7467600"/>
              <a:gd name="connsiteY462" fmla="*/ 6843239 h 6858000"/>
              <a:gd name="connsiteX463" fmla="*/ 1794914 w 7467600"/>
              <a:gd name="connsiteY463" fmla="*/ 6858000 h 6858000"/>
              <a:gd name="connsiteX464" fmla="*/ 1746128 w 7467600"/>
              <a:gd name="connsiteY464" fmla="*/ 6858000 h 6858000"/>
              <a:gd name="connsiteX465" fmla="*/ 1753934 w 7467600"/>
              <a:gd name="connsiteY465" fmla="*/ 6724796 h 6858000"/>
              <a:gd name="connsiteX466" fmla="*/ 1792053 w 7467600"/>
              <a:gd name="connsiteY466" fmla="*/ 6572396 h 6858000"/>
              <a:gd name="connsiteX467" fmla="*/ 1862248 w 7467600"/>
              <a:gd name="connsiteY467" fmla="*/ 6266397 h 6858000"/>
              <a:gd name="connsiteX468" fmla="*/ 1862250 w 7467600"/>
              <a:gd name="connsiteY468" fmla="*/ 6033531 h 6858000"/>
              <a:gd name="connsiteX469" fmla="*/ 1211999 w 7467600"/>
              <a:gd name="connsiteY469" fmla="*/ 6683610 h 6858000"/>
              <a:gd name="connsiteX470" fmla="*/ 1213266 w 7467600"/>
              <a:gd name="connsiteY470" fmla="*/ 6691947 h 6858000"/>
              <a:gd name="connsiteX471" fmla="*/ 1203370 w 7467600"/>
              <a:gd name="connsiteY471" fmla="*/ 6850676 h 6858000"/>
              <a:gd name="connsiteX472" fmla="*/ 1203671 w 7467600"/>
              <a:gd name="connsiteY472" fmla="*/ 6858000 h 6858000"/>
              <a:gd name="connsiteX473" fmla="*/ 1143180 w 7467600"/>
              <a:gd name="connsiteY473" fmla="*/ 6858000 h 6858000"/>
              <a:gd name="connsiteX474" fmla="*/ 1142176 w 7467600"/>
              <a:gd name="connsiteY474" fmla="*/ 6766045 h 6858000"/>
              <a:gd name="connsiteX475" fmla="*/ 1067484 w 7467600"/>
              <a:gd name="connsiteY475" fmla="*/ 6858000 h 6858000"/>
              <a:gd name="connsiteX476" fmla="*/ 953928 w 7467600"/>
              <a:gd name="connsiteY476" fmla="*/ 6858000 h 6858000"/>
              <a:gd name="connsiteX477" fmla="*/ 959715 w 7467600"/>
              <a:gd name="connsiteY477" fmla="*/ 6850185 h 6858000"/>
              <a:gd name="connsiteX478" fmla="*/ 1483788 w 7467600"/>
              <a:gd name="connsiteY478" fmla="*/ 6259174 h 6858000"/>
              <a:gd name="connsiteX479" fmla="*/ 1100671 w 7467600"/>
              <a:gd name="connsiteY479" fmla="*/ 6252137 h 6858000"/>
              <a:gd name="connsiteX480" fmla="*/ 1090144 w 7467600"/>
              <a:gd name="connsiteY480" fmla="*/ 6256748 h 6858000"/>
              <a:gd name="connsiteX481" fmla="*/ 1095872 w 7467600"/>
              <a:gd name="connsiteY481" fmla="*/ 6271892 h 6858000"/>
              <a:gd name="connsiteX482" fmla="*/ 262785 w 7467600"/>
              <a:gd name="connsiteY482" fmla="*/ 6845450 h 6858000"/>
              <a:gd name="connsiteX483" fmla="*/ 209968 w 7467600"/>
              <a:gd name="connsiteY483" fmla="*/ 6770713 h 6858000"/>
              <a:gd name="connsiteX484" fmla="*/ 873460 w 7467600"/>
              <a:gd name="connsiteY484" fmla="*/ 6253768 h 6858000"/>
              <a:gd name="connsiteX485" fmla="*/ 192686 w 7467600"/>
              <a:gd name="connsiteY485" fmla="*/ 5849257 h 6858000"/>
              <a:gd name="connsiteX486" fmla="*/ 4696 w 7467600"/>
              <a:gd name="connsiteY486" fmla="*/ 5697668 h 6858000"/>
              <a:gd name="connsiteX487" fmla="*/ 0 w 7467600"/>
              <a:gd name="connsiteY487" fmla="*/ 5689984 h 6858000"/>
              <a:gd name="connsiteX488" fmla="*/ 0 w 7467600"/>
              <a:gd name="connsiteY488" fmla="*/ 5513472 h 6858000"/>
              <a:gd name="connsiteX489" fmla="*/ 174101 w 7467600"/>
              <a:gd name="connsiteY489" fmla="*/ 5620277 h 6858000"/>
              <a:gd name="connsiteX490" fmla="*/ 891800 w 7467600"/>
              <a:gd name="connsiteY490" fmla="*/ 6036935 h 6858000"/>
              <a:gd name="connsiteX491" fmla="*/ 1072219 w 7467600"/>
              <a:gd name="connsiteY491" fmla="*/ 6169443 h 6858000"/>
              <a:gd name="connsiteX492" fmla="*/ 1074117 w 7467600"/>
              <a:gd name="connsiteY492" fmla="*/ 6170301 h 6858000"/>
              <a:gd name="connsiteX493" fmla="*/ 1083114 w 7467600"/>
              <a:gd name="connsiteY493" fmla="*/ 6174131 h 6858000"/>
              <a:gd name="connsiteX494" fmla="*/ 1543010 w 7467600"/>
              <a:gd name="connsiteY494" fmla="*/ 6191140 h 6858000"/>
              <a:gd name="connsiteX495" fmla="*/ 1551080 w 7467600"/>
              <a:gd name="connsiteY495" fmla="*/ 6195006 h 6858000"/>
              <a:gd name="connsiteX496" fmla="*/ 2345443 w 7467600"/>
              <a:gd name="connsiteY496" fmla="*/ 5549882 h 6858000"/>
              <a:gd name="connsiteX497" fmla="*/ 1721499 w 7467600"/>
              <a:gd name="connsiteY497" fmla="*/ 5599969 h 6858000"/>
              <a:gd name="connsiteX498" fmla="*/ 767716 w 7467600"/>
              <a:gd name="connsiteY498" fmla="*/ 5472768 h 6858000"/>
              <a:gd name="connsiteX499" fmla="*/ 722147 w 7467600"/>
              <a:gd name="connsiteY499" fmla="*/ 5393091 h 6858000"/>
              <a:gd name="connsiteX500" fmla="*/ 1485552 w 7467600"/>
              <a:gd name="connsiteY500" fmla="*/ 5313202 h 6858000"/>
              <a:gd name="connsiteX501" fmla="*/ 2143004 w 7467600"/>
              <a:gd name="connsiteY501" fmla="*/ 5402420 h 6858000"/>
              <a:gd name="connsiteX502" fmla="*/ 1933391 w 7467600"/>
              <a:gd name="connsiteY502" fmla="*/ 5156971 h 6858000"/>
              <a:gd name="connsiteX503" fmla="*/ 1827118 w 7467600"/>
              <a:gd name="connsiteY503" fmla="*/ 4968410 h 6858000"/>
              <a:gd name="connsiteX504" fmla="*/ 1837349 w 7467600"/>
              <a:gd name="connsiteY504" fmla="*/ 4956357 h 6858000"/>
              <a:gd name="connsiteX505" fmla="*/ 2162835 w 7467600"/>
              <a:gd name="connsiteY505" fmla="*/ 5187853 h 6858000"/>
              <a:gd name="connsiteX506" fmla="*/ 2257167 w 7467600"/>
              <a:gd name="connsiteY506" fmla="*/ 5462123 h 6858000"/>
              <a:gd name="connsiteX507" fmla="*/ 2261598 w 7467600"/>
              <a:gd name="connsiteY507" fmla="*/ 5467998 h 6858000"/>
              <a:gd name="connsiteX508" fmla="*/ 2437177 w 7467600"/>
              <a:gd name="connsiteY508" fmla="*/ 5479608 h 6858000"/>
              <a:gd name="connsiteX509" fmla="*/ 2445247 w 7467600"/>
              <a:gd name="connsiteY509" fmla="*/ 5483476 h 6858000"/>
              <a:gd name="connsiteX510" fmla="*/ 2743626 w 7467600"/>
              <a:gd name="connsiteY510" fmla="*/ 5304819 h 6858000"/>
              <a:gd name="connsiteX511" fmla="*/ 3048102 w 7467600"/>
              <a:gd name="connsiteY511" fmla="*/ 5150595 h 6858000"/>
              <a:gd name="connsiteX512" fmla="*/ 1799414 w 7467600"/>
              <a:gd name="connsiteY512" fmla="*/ 4694732 h 6858000"/>
              <a:gd name="connsiteX513" fmla="*/ 1771735 w 7467600"/>
              <a:gd name="connsiteY513" fmla="*/ 4619929 h 6858000"/>
              <a:gd name="connsiteX514" fmla="*/ 3104273 w 7467600"/>
              <a:gd name="connsiteY514" fmla="*/ 5076159 h 6858000"/>
              <a:gd name="connsiteX515" fmla="*/ 3113245 w 7467600"/>
              <a:gd name="connsiteY515" fmla="*/ 5090705 h 6858000"/>
              <a:gd name="connsiteX516" fmla="*/ 3126294 w 7467600"/>
              <a:gd name="connsiteY516" fmla="*/ 5114400 h 6858000"/>
              <a:gd name="connsiteX517" fmla="*/ 3937433 w 7467600"/>
              <a:gd name="connsiteY517" fmla="*/ 4830473 h 6858000"/>
              <a:gd name="connsiteX518" fmla="*/ 3590475 w 7467600"/>
              <a:gd name="connsiteY518" fmla="*/ 4597974 h 6858000"/>
              <a:gd name="connsiteX519" fmla="*/ 3100264 w 7467600"/>
              <a:gd name="connsiteY519" fmla="*/ 4579845 h 6858000"/>
              <a:gd name="connsiteX520" fmla="*/ 2183576 w 7467600"/>
              <a:gd name="connsiteY520" fmla="*/ 4227150 h 6858000"/>
              <a:gd name="connsiteX521" fmla="*/ 2151029 w 7467600"/>
              <a:gd name="connsiteY521" fmla="*/ 4146947 h 6858000"/>
              <a:gd name="connsiteX522" fmla="*/ 3563434 w 7467600"/>
              <a:gd name="connsiteY522" fmla="*/ 4469115 h 6858000"/>
              <a:gd name="connsiteX523" fmla="*/ 3177952 w 7467600"/>
              <a:gd name="connsiteY523" fmla="*/ 3657386 h 6858000"/>
              <a:gd name="connsiteX524" fmla="*/ 3189263 w 7467600"/>
              <a:gd name="connsiteY524" fmla="*/ 3625726 h 6858000"/>
              <a:gd name="connsiteX525" fmla="*/ 3560912 w 7467600"/>
              <a:gd name="connsiteY525" fmla="*/ 4079863 h 6858000"/>
              <a:gd name="connsiteX526" fmla="*/ 3626636 w 7467600"/>
              <a:gd name="connsiteY526" fmla="*/ 4512230 h 6858000"/>
              <a:gd name="connsiteX527" fmla="*/ 3653088 w 7467600"/>
              <a:gd name="connsiteY527" fmla="*/ 4521417 h 6858000"/>
              <a:gd name="connsiteX528" fmla="*/ 3988128 w 7467600"/>
              <a:gd name="connsiteY528" fmla="*/ 4817267 h 6858000"/>
              <a:gd name="connsiteX529" fmla="*/ 4830582 w 7467600"/>
              <a:gd name="connsiteY529" fmla="*/ 4676000 h 6858000"/>
              <a:gd name="connsiteX530" fmla="*/ 4830100 w 7467600"/>
              <a:gd name="connsiteY530" fmla="*/ 4675554 h 6858000"/>
              <a:gd name="connsiteX531" fmla="*/ 4036318 w 7467600"/>
              <a:gd name="connsiteY531" fmla="*/ 4147013 h 6858000"/>
              <a:gd name="connsiteX532" fmla="*/ 3432098 w 7467600"/>
              <a:gd name="connsiteY532" fmla="*/ 3537312 h 6858000"/>
              <a:gd name="connsiteX533" fmla="*/ 3446761 w 7467600"/>
              <a:gd name="connsiteY533" fmla="*/ 3461278 h 6858000"/>
              <a:gd name="connsiteX534" fmla="*/ 4419733 w 7467600"/>
              <a:gd name="connsiteY534" fmla="*/ 3963555 h 6858000"/>
              <a:gd name="connsiteX535" fmla="*/ 4781371 w 7467600"/>
              <a:gd name="connsiteY535" fmla="*/ 4458604 h 6858000"/>
              <a:gd name="connsiteX536" fmla="*/ 4780440 w 7467600"/>
              <a:gd name="connsiteY536" fmla="*/ 4470290 h 6858000"/>
              <a:gd name="connsiteX537" fmla="*/ 4898954 w 7467600"/>
              <a:gd name="connsiteY537" fmla="*/ 4662092 h 6858000"/>
              <a:gd name="connsiteX538" fmla="*/ 4900699 w 7467600"/>
              <a:gd name="connsiteY538" fmla="*/ 4670867 h 6858000"/>
              <a:gd name="connsiteX539" fmla="*/ 5714511 w 7467600"/>
              <a:gd name="connsiteY539" fmla="*/ 4663483 h 6858000"/>
              <a:gd name="connsiteX540" fmla="*/ 5464793 w 7467600"/>
              <a:gd name="connsiteY540" fmla="*/ 4393556 h 6858000"/>
              <a:gd name="connsiteX541" fmla="*/ 5461897 w 7467600"/>
              <a:gd name="connsiteY541" fmla="*/ 4390879 h 6858000"/>
              <a:gd name="connsiteX542" fmla="*/ 4294126 w 7467600"/>
              <a:gd name="connsiteY542" fmla="*/ 3303048 h 6858000"/>
              <a:gd name="connsiteX543" fmla="*/ 4305321 w 7467600"/>
              <a:gd name="connsiteY543" fmla="*/ 3256953 h 6858000"/>
              <a:gd name="connsiteX544" fmla="*/ 4949299 w 7467600"/>
              <a:gd name="connsiteY544" fmla="*/ 3766336 h 6858000"/>
              <a:gd name="connsiteX545" fmla="*/ 5291452 w 7467600"/>
              <a:gd name="connsiteY545" fmla="*/ 4076801 h 6858000"/>
              <a:gd name="connsiteX546" fmla="*/ 5434998 w 7467600"/>
              <a:gd name="connsiteY546" fmla="*/ 4254100 h 6858000"/>
              <a:gd name="connsiteX547" fmla="*/ 5351015 w 7467600"/>
              <a:gd name="connsiteY547" fmla="*/ 3760989 h 6858000"/>
              <a:gd name="connsiteX548" fmla="*/ 5413780 w 7467600"/>
              <a:gd name="connsiteY548" fmla="*/ 2966265 h 6858000"/>
              <a:gd name="connsiteX549" fmla="*/ 5425627 w 7467600"/>
              <a:gd name="connsiteY549" fmla="*/ 2954192 h 6858000"/>
              <a:gd name="connsiteX550" fmla="*/ 6604735 w 7467600"/>
              <a:gd name="connsiteY550" fmla="*/ 2041381 h 6858000"/>
              <a:gd name="connsiteX551" fmla="*/ 7204487 w 7467600"/>
              <a:gd name="connsiteY551" fmla="*/ 2742112 h 6858000"/>
              <a:gd name="connsiteX552" fmla="*/ 7131592 w 7467600"/>
              <a:gd name="connsiteY552" fmla="*/ 2672096 h 6858000"/>
              <a:gd name="connsiteX553" fmla="*/ 6996344 w 7467600"/>
              <a:gd name="connsiteY553" fmla="*/ 2518310 h 6858000"/>
              <a:gd name="connsiteX554" fmla="*/ 6735495 w 7467600"/>
              <a:gd name="connsiteY554" fmla="*/ 2196890 h 6858000"/>
              <a:gd name="connsiteX555" fmla="*/ 6721901 w 7467600"/>
              <a:gd name="connsiteY555" fmla="*/ 2179274 h 6858000"/>
              <a:gd name="connsiteX556" fmla="*/ 6604735 w 7467600"/>
              <a:gd name="connsiteY556" fmla="*/ 2041381 h 6858000"/>
              <a:gd name="connsiteX557" fmla="*/ 6591670 w 7467600"/>
              <a:gd name="connsiteY557" fmla="*/ 1988277 h 6858000"/>
              <a:gd name="connsiteX558" fmla="*/ 6747349 w 7467600"/>
              <a:gd name="connsiteY558" fmla="*/ 2160069 h 6858000"/>
              <a:gd name="connsiteX559" fmla="*/ 6760943 w 7467600"/>
              <a:gd name="connsiteY559" fmla="*/ 2177686 h 6858000"/>
              <a:gd name="connsiteX560" fmla="*/ 7021065 w 7467600"/>
              <a:gd name="connsiteY560" fmla="*/ 2498102 h 6858000"/>
              <a:gd name="connsiteX561" fmla="*/ 7155223 w 7467600"/>
              <a:gd name="connsiteY561" fmla="*/ 2650386 h 6858000"/>
              <a:gd name="connsiteX562" fmla="*/ 7203167 w 7467600"/>
              <a:gd name="connsiteY562" fmla="*/ 2697288 h 6858000"/>
              <a:gd name="connsiteX563" fmla="*/ 6937703 w 7467600"/>
              <a:gd name="connsiteY563" fmla="*/ 2321981 h 6858000"/>
              <a:gd name="connsiteX564" fmla="*/ 6591670 w 7467600"/>
              <a:gd name="connsiteY564" fmla="*/ 1988277 h 6858000"/>
              <a:gd name="connsiteX565" fmla="*/ 5798671 w 7467600"/>
              <a:gd name="connsiteY565" fmla="*/ 1981601 h 6858000"/>
              <a:gd name="connsiteX566" fmla="*/ 5754709 w 7467600"/>
              <a:gd name="connsiteY566" fmla="*/ 2071454 h 6858000"/>
              <a:gd name="connsiteX567" fmla="*/ 5763044 w 7467600"/>
              <a:gd name="connsiteY567" fmla="*/ 2842206 h 6858000"/>
              <a:gd name="connsiteX568" fmla="*/ 5764974 w 7467600"/>
              <a:gd name="connsiteY568" fmla="*/ 2799609 h 6858000"/>
              <a:gd name="connsiteX569" fmla="*/ 5767665 w 7467600"/>
              <a:gd name="connsiteY569" fmla="*/ 2666409 h 6858000"/>
              <a:gd name="connsiteX570" fmla="*/ 5763055 w 7467600"/>
              <a:gd name="connsiteY570" fmla="*/ 2579705 h 6858000"/>
              <a:gd name="connsiteX571" fmla="*/ 5758079 w 7467600"/>
              <a:gd name="connsiteY571" fmla="*/ 2492508 h 6858000"/>
              <a:gd name="connsiteX572" fmla="*/ 5779325 w 7467600"/>
              <a:gd name="connsiteY572" fmla="*/ 2197069 h 6858000"/>
              <a:gd name="connsiteX573" fmla="*/ 5798671 w 7467600"/>
              <a:gd name="connsiteY573" fmla="*/ 1981601 h 6858000"/>
              <a:gd name="connsiteX574" fmla="*/ 5829202 w 7467600"/>
              <a:gd name="connsiteY574" fmla="*/ 1971679 h 6858000"/>
              <a:gd name="connsiteX575" fmla="*/ 5809558 w 7467600"/>
              <a:gd name="connsiteY575" fmla="*/ 2198043 h 6858000"/>
              <a:gd name="connsiteX576" fmla="*/ 5788653 w 7467600"/>
              <a:gd name="connsiteY576" fmla="*/ 2489430 h 6858000"/>
              <a:gd name="connsiteX577" fmla="*/ 5793439 w 7467600"/>
              <a:gd name="connsiteY577" fmla="*/ 2575235 h 6858000"/>
              <a:gd name="connsiteX578" fmla="*/ 5796837 w 7467600"/>
              <a:gd name="connsiteY578" fmla="*/ 2637633 h 6858000"/>
              <a:gd name="connsiteX579" fmla="*/ 5818614 w 7467600"/>
              <a:gd name="connsiteY579" fmla="*/ 2473055 h 6858000"/>
              <a:gd name="connsiteX580" fmla="*/ 5829202 w 7467600"/>
              <a:gd name="connsiteY580" fmla="*/ 1971679 h 6858000"/>
              <a:gd name="connsiteX581" fmla="*/ 5911389 w 7467600"/>
              <a:gd name="connsiteY581" fmla="*/ 1898371 h 6858000"/>
              <a:gd name="connsiteX582" fmla="*/ 6237627 w 7467600"/>
              <a:gd name="connsiteY582" fmla="*/ 2231921 h 6858000"/>
              <a:gd name="connsiteX583" fmla="*/ 5911389 w 7467600"/>
              <a:gd name="connsiteY583" fmla="*/ 1898371 h 6858000"/>
              <a:gd name="connsiteX584" fmla="*/ 6944437 w 7467600"/>
              <a:gd name="connsiteY584" fmla="*/ 1575402 h 6858000"/>
              <a:gd name="connsiteX585" fmla="*/ 6304730 w 7467600"/>
              <a:gd name="connsiteY585" fmla="*/ 1766654 h 6858000"/>
              <a:gd name="connsiteX586" fmla="*/ 6944437 w 7467600"/>
              <a:gd name="connsiteY586" fmla="*/ 1575402 h 6858000"/>
              <a:gd name="connsiteX587" fmla="*/ 7019523 w 7467600"/>
              <a:gd name="connsiteY587" fmla="*/ 1519450 h 6858000"/>
              <a:gd name="connsiteX588" fmla="*/ 6298091 w 7467600"/>
              <a:gd name="connsiteY588" fmla="*/ 1737122 h 6858000"/>
              <a:gd name="connsiteX589" fmla="*/ 7019523 w 7467600"/>
              <a:gd name="connsiteY589" fmla="*/ 1519450 h 6858000"/>
              <a:gd name="connsiteX590" fmla="*/ 2399523 w 7467600"/>
              <a:gd name="connsiteY590" fmla="*/ 1428234 h 6858000"/>
              <a:gd name="connsiteX591" fmla="*/ 2224982 w 7467600"/>
              <a:gd name="connsiteY591" fmla="*/ 1826201 h 6858000"/>
              <a:gd name="connsiteX592" fmla="*/ 2096099 w 7467600"/>
              <a:gd name="connsiteY592" fmla="*/ 2345900 h 6858000"/>
              <a:gd name="connsiteX593" fmla="*/ 2283317 w 7467600"/>
              <a:gd name="connsiteY593" fmla="*/ 1796925 h 6858000"/>
              <a:gd name="connsiteX594" fmla="*/ 2399523 w 7467600"/>
              <a:gd name="connsiteY594" fmla="*/ 1428234 h 6858000"/>
              <a:gd name="connsiteX595" fmla="*/ 2448558 w 7467600"/>
              <a:gd name="connsiteY595" fmla="*/ 1373435 h 6858000"/>
              <a:gd name="connsiteX596" fmla="*/ 2312521 w 7467600"/>
              <a:gd name="connsiteY596" fmla="*/ 1806140 h 6858000"/>
              <a:gd name="connsiteX597" fmla="*/ 2127533 w 7467600"/>
              <a:gd name="connsiteY597" fmla="*/ 2348380 h 6858000"/>
              <a:gd name="connsiteX598" fmla="*/ 2358080 w 7467600"/>
              <a:gd name="connsiteY598" fmla="*/ 1866134 h 6858000"/>
              <a:gd name="connsiteX599" fmla="*/ 2407436 w 7467600"/>
              <a:gd name="connsiteY599" fmla="*/ 1651070 h 6858000"/>
              <a:gd name="connsiteX600" fmla="*/ 2448558 w 7467600"/>
              <a:gd name="connsiteY600" fmla="*/ 1373435 h 6858000"/>
              <a:gd name="connsiteX601" fmla="*/ 278707 w 7467600"/>
              <a:gd name="connsiteY601" fmla="*/ 1352270 h 6858000"/>
              <a:gd name="connsiteX602" fmla="*/ 321570 w 7467600"/>
              <a:gd name="connsiteY602" fmla="*/ 1861610 h 6858000"/>
              <a:gd name="connsiteX603" fmla="*/ 294281 w 7467600"/>
              <a:gd name="connsiteY603" fmla="*/ 1440658 h 6858000"/>
              <a:gd name="connsiteX604" fmla="*/ 278707 w 7467600"/>
              <a:gd name="connsiteY604" fmla="*/ 1352270 h 6858000"/>
              <a:gd name="connsiteX605" fmla="*/ 1423821 w 7467600"/>
              <a:gd name="connsiteY605" fmla="*/ 1351958 h 6858000"/>
              <a:gd name="connsiteX606" fmla="*/ 1638521 w 7467600"/>
              <a:gd name="connsiteY606" fmla="*/ 1908470 h 6858000"/>
              <a:gd name="connsiteX607" fmla="*/ 1754199 w 7467600"/>
              <a:gd name="connsiteY607" fmla="*/ 2149284 h 6858000"/>
              <a:gd name="connsiteX608" fmla="*/ 1908359 w 7467600"/>
              <a:gd name="connsiteY608" fmla="*/ 2364988 h 6858000"/>
              <a:gd name="connsiteX609" fmla="*/ 1647661 w 7467600"/>
              <a:gd name="connsiteY609" fmla="*/ 1825945 h 6858000"/>
              <a:gd name="connsiteX610" fmla="*/ 1423821 w 7467600"/>
              <a:gd name="connsiteY610" fmla="*/ 1351958 h 6858000"/>
              <a:gd name="connsiteX611" fmla="*/ 1431890 w 7467600"/>
              <a:gd name="connsiteY611" fmla="*/ 1306475 h 6858000"/>
              <a:gd name="connsiteX612" fmla="*/ 1507597 w 7467600"/>
              <a:gd name="connsiteY612" fmla="*/ 1446132 h 6858000"/>
              <a:gd name="connsiteX613" fmla="*/ 1674586 w 7467600"/>
              <a:gd name="connsiteY613" fmla="*/ 1813832 h 6858000"/>
              <a:gd name="connsiteX614" fmla="*/ 1815950 w 7467600"/>
              <a:gd name="connsiteY614" fmla="*/ 2128564 h 6858000"/>
              <a:gd name="connsiteX615" fmla="*/ 1984242 w 7467600"/>
              <a:gd name="connsiteY615" fmla="*/ 2430829 h 6858000"/>
              <a:gd name="connsiteX616" fmla="*/ 2014023 w 7467600"/>
              <a:gd name="connsiteY616" fmla="*/ 2450995 h 6858000"/>
              <a:gd name="connsiteX617" fmla="*/ 1747337 w 7467600"/>
              <a:gd name="connsiteY617" fmla="*/ 1855264 h 6858000"/>
              <a:gd name="connsiteX618" fmla="*/ 1533749 w 7467600"/>
              <a:gd name="connsiteY618" fmla="*/ 1478656 h 6858000"/>
              <a:gd name="connsiteX619" fmla="*/ 1431890 w 7467600"/>
              <a:gd name="connsiteY619" fmla="*/ 1306475 h 6858000"/>
              <a:gd name="connsiteX620" fmla="*/ 5052692 w 7467600"/>
              <a:gd name="connsiteY620" fmla="*/ 1292994 h 6858000"/>
              <a:gd name="connsiteX621" fmla="*/ 5200661 w 7467600"/>
              <a:gd name="connsiteY621" fmla="*/ 1635186 h 6858000"/>
              <a:gd name="connsiteX622" fmla="*/ 5297138 w 7467600"/>
              <a:gd name="connsiteY622" fmla="*/ 1906351 h 6858000"/>
              <a:gd name="connsiteX623" fmla="*/ 5052692 w 7467600"/>
              <a:gd name="connsiteY623" fmla="*/ 1292994 h 6858000"/>
              <a:gd name="connsiteX624" fmla="*/ 5009948 w 7467600"/>
              <a:gd name="connsiteY624" fmla="*/ 1273619 h 6858000"/>
              <a:gd name="connsiteX625" fmla="*/ 5121777 w 7467600"/>
              <a:gd name="connsiteY625" fmla="*/ 1654213 h 6858000"/>
              <a:gd name="connsiteX626" fmla="*/ 5293545 w 7467600"/>
              <a:gd name="connsiteY626" fmla="*/ 2072247 h 6858000"/>
              <a:gd name="connsiteX627" fmla="*/ 5294042 w 7467600"/>
              <a:gd name="connsiteY627" fmla="*/ 2065019 h 6858000"/>
              <a:gd name="connsiteX628" fmla="*/ 5171936 w 7467600"/>
              <a:gd name="connsiteY628" fmla="*/ 1647613 h 6858000"/>
              <a:gd name="connsiteX629" fmla="*/ 5009948 w 7467600"/>
              <a:gd name="connsiteY629" fmla="*/ 1273619 h 6858000"/>
              <a:gd name="connsiteX630" fmla="*/ 655236 w 7467600"/>
              <a:gd name="connsiteY630" fmla="*/ 1268632 h 6858000"/>
              <a:gd name="connsiteX631" fmla="*/ 839521 w 7467600"/>
              <a:gd name="connsiteY631" fmla="*/ 1685315 h 6858000"/>
              <a:gd name="connsiteX632" fmla="*/ 1109416 w 7467600"/>
              <a:gd name="connsiteY632" fmla="*/ 2061663 h 6858000"/>
              <a:gd name="connsiteX633" fmla="*/ 1298300 w 7467600"/>
              <a:gd name="connsiteY633" fmla="*/ 2247742 h 6858000"/>
              <a:gd name="connsiteX634" fmla="*/ 1125871 w 7467600"/>
              <a:gd name="connsiteY634" fmla="*/ 1989513 h 6858000"/>
              <a:gd name="connsiteX635" fmla="*/ 981574 w 7467600"/>
              <a:gd name="connsiteY635" fmla="*/ 1783157 h 6858000"/>
              <a:gd name="connsiteX636" fmla="*/ 922198 w 7467600"/>
              <a:gd name="connsiteY636" fmla="*/ 1677437 h 6858000"/>
              <a:gd name="connsiteX637" fmla="*/ 869293 w 7467600"/>
              <a:gd name="connsiteY637" fmla="*/ 1583214 h 6858000"/>
              <a:gd name="connsiteX638" fmla="*/ 751431 w 7467600"/>
              <a:gd name="connsiteY638" fmla="*/ 1405731 h 6858000"/>
              <a:gd name="connsiteX639" fmla="*/ 655236 w 7467600"/>
              <a:gd name="connsiteY639" fmla="*/ 1268632 h 6858000"/>
              <a:gd name="connsiteX640" fmla="*/ 6516292 w 7467600"/>
              <a:gd name="connsiteY640" fmla="*/ 1263064 h 6858000"/>
              <a:gd name="connsiteX641" fmla="*/ 5736320 w 7467600"/>
              <a:gd name="connsiteY641" fmla="*/ 1501803 h 6858000"/>
              <a:gd name="connsiteX642" fmla="*/ 6516292 w 7467600"/>
              <a:gd name="connsiteY642" fmla="*/ 1263064 h 6858000"/>
              <a:gd name="connsiteX643" fmla="*/ 291466 w 7467600"/>
              <a:gd name="connsiteY643" fmla="*/ 1250369 h 6858000"/>
              <a:gd name="connsiteX644" fmla="*/ 323180 w 7467600"/>
              <a:gd name="connsiteY644" fmla="*/ 1435283 h 6858000"/>
              <a:gd name="connsiteX645" fmla="*/ 349381 w 7467600"/>
              <a:gd name="connsiteY645" fmla="*/ 1875041 h 6858000"/>
              <a:gd name="connsiteX646" fmla="*/ 374363 w 7467600"/>
              <a:gd name="connsiteY646" fmla="*/ 1506494 h 6858000"/>
              <a:gd name="connsiteX647" fmla="*/ 302168 w 7467600"/>
              <a:gd name="connsiteY647" fmla="*/ 1274495 h 6858000"/>
              <a:gd name="connsiteX648" fmla="*/ 291466 w 7467600"/>
              <a:gd name="connsiteY648" fmla="*/ 1250369 h 6858000"/>
              <a:gd name="connsiteX649" fmla="*/ 678222 w 7467600"/>
              <a:gd name="connsiteY649" fmla="*/ 1248670 h 6858000"/>
              <a:gd name="connsiteX650" fmla="*/ 775536 w 7467600"/>
              <a:gd name="connsiteY650" fmla="*/ 1388015 h 6858000"/>
              <a:gd name="connsiteX651" fmla="*/ 894529 w 7467600"/>
              <a:gd name="connsiteY651" fmla="*/ 1567739 h 6858000"/>
              <a:gd name="connsiteX652" fmla="*/ 948000 w 7467600"/>
              <a:gd name="connsiteY652" fmla="*/ 1663088 h 6858000"/>
              <a:gd name="connsiteX653" fmla="*/ 1006812 w 7467600"/>
              <a:gd name="connsiteY653" fmla="*/ 1767683 h 6858000"/>
              <a:gd name="connsiteX654" fmla="*/ 1149133 w 7467600"/>
              <a:gd name="connsiteY654" fmla="*/ 1971513 h 6858000"/>
              <a:gd name="connsiteX655" fmla="*/ 1333952 w 7467600"/>
              <a:gd name="connsiteY655" fmla="*/ 2251620 h 6858000"/>
              <a:gd name="connsiteX656" fmla="*/ 1337329 w 7467600"/>
              <a:gd name="connsiteY656" fmla="*/ 2258350 h 6858000"/>
              <a:gd name="connsiteX657" fmla="*/ 1014726 w 7467600"/>
              <a:gd name="connsiteY657" fmla="*/ 1615556 h 6858000"/>
              <a:gd name="connsiteX658" fmla="*/ 678222 w 7467600"/>
              <a:gd name="connsiteY658" fmla="*/ 1248670 h 6858000"/>
              <a:gd name="connsiteX659" fmla="*/ 6691602 w 7467600"/>
              <a:gd name="connsiteY659" fmla="*/ 1140573 h 6858000"/>
              <a:gd name="connsiteX660" fmla="*/ 6571100 w 7467600"/>
              <a:gd name="connsiteY660" fmla="*/ 1183662 h 6858000"/>
              <a:gd name="connsiteX661" fmla="*/ 6241687 w 7467600"/>
              <a:gd name="connsiteY661" fmla="*/ 1257600 h 6858000"/>
              <a:gd name="connsiteX662" fmla="*/ 5693009 w 7467600"/>
              <a:gd name="connsiteY662" fmla="*/ 1478256 h 6858000"/>
              <a:gd name="connsiteX663" fmla="*/ 6548420 w 7467600"/>
              <a:gd name="connsiteY663" fmla="*/ 1214599 h 6858000"/>
              <a:gd name="connsiteX664" fmla="*/ 6605473 w 7467600"/>
              <a:gd name="connsiteY664" fmla="*/ 1184686 h 6858000"/>
              <a:gd name="connsiteX665" fmla="*/ 6691602 w 7467600"/>
              <a:gd name="connsiteY665" fmla="*/ 1140573 h 6858000"/>
              <a:gd name="connsiteX666" fmla="*/ 4002475 w 7467600"/>
              <a:gd name="connsiteY666" fmla="*/ 1037802 h 6858000"/>
              <a:gd name="connsiteX667" fmla="*/ 4000324 w 7467600"/>
              <a:gd name="connsiteY667" fmla="*/ 1039362 h 6858000"/>
              <a:gd name="connsiteX668" fmla="*/ 4002862 w 7467600"/>
              <a:gd name="connsiteY668" fmla="*/ 1042866 h 6858000"/>
              <a:gd name="connsiteX669" fmla="*/ 4002475 w 7467600"/>
              <a:gd name="connsiteY669" fmla="*/ 1037802 h 6858000"/>
              <a:gd name="connsiteX670" fmla="*/ 506322 w 7467600"/>
              <a:gd name="connsiteY670" fmla="*/ 1020997 h 6858000"/>
              <a:gd name="connsiteX671" fmla="*/ 533068 w 7467600"/>
              <a:gd name="connsiteY671" fmla="*/ 1029409 h 6858000"/>
              <a:gd name="connsiteX672" fmla="*/ 1232525 w 7467600"/>
              <a:gd name="connsiteY672" fmla="*/ 1804675 h 6858000"/>
              <a:gd name="connsiteX673" fmla="*/ 1388858 w 7467600"/>
              <a:gd name="connsiteY673" fmla="*/ 2368011 h 6858000"/>
              <a:gd name="connsiteX674" fmla="*/ 1384098 w 7467600"/>
              <a:gd name="connsiteY674" fmla="*/ 2378125 h 6858000"/>
              <a:gd name="connsiteX675" fmla="*/ 1425393 w 7467600"/>
              <a:gd name="connsiteY675" fmla="*/ 2589124 h 6858000"/>
              <a:gd name="connsiteX676" fmla="*/ 1424001 w 7467600"/>
              <a:gd name="connsiteY676" fmla="*/ 2597541 h 6858000"/>
              <a:gd name="connsiteX677" fmla="*/ 2152729 w 7467600"/>
              <a:gd name="connsiteY677" fmla="*/ 2864487 h 6858000"/>
              <a:gd name="connsiteX678" fmla="*/ 2020609 w 7467600"/>
              <a:gd name="connsiteY678" fmla="*/ 2539671 h 6858000"/>
              <a:gd name="connsiteX679" fmla="*/ 2018920 w 7467600"/>
              <a:gd name="connsiteY679" fmla="*/ 2536309 h 6858000"/>
              <a:gd name="connsiteX680" fmla="*/ 1342441 w 7467600"/>
              <a:gd name="connsiteY680" fmla="*/ 1173017 h 6858000"/>
              <a:gd name="connsiteX681" fmla="*/ 1367925 w 7467600"/>
              <a:gd name="connsiteY681" fmla="*/ 1135648 h 6858000"/>
              <a:gd name="connsiteX682" fmla="*/ 1771401 w 7467600"/>
              <a:gd name="connsiteY682" fmla="*/ 1806673 h 6858000"/>
              <a:gd name="connsiteX683" fmla="*/ 1972385 w 7467600"/>
              <a:gd name="connsiteY683" fmla="*/ 2198735 h 6858000"/>
              <a:gd name="connsiteX684" fmla="*/ 2040892 w 7467600"/>
              <a:gd name="connsiteY684" fmla="*/ 2405205 h 6858000"/>
              <a:gd name="connsiteX685" fmla="*/ 2131689 w 7467600"/>
              <a:gd name="connsiteY685" fmla="*/ 1936926 h 6858000"/>
              <a:gd name="connsiteX686" fmla="*/ 2454820 w 7467600"/>
              <a:gd name="connsiteY686" fmla="*/ 1248808 h 6858000"/>
              <a:gd name="connsiteX687" fmla="*/ 2492512 w 7467600"/>
              <a:gd name="connsiteY687" fmla="*/ 1302920 h 6858000"/>
              <a:gd name="connsiteX688" fmla="*/ 2081216 w 7467600"/>
              <a:gd name="connsiteY688" fmla="*/ 2527513 h 6858000"/>
              <a:gd name="connsiteX689" fmla="*/ 2081211 w 7467600"/>
              <a:gd name="connsiteY689" fmla="*/ 2528916 h 6858000"/>
              <a:gd name="connsiteX690" fmla="*/ 2199067 w 7467600"/>
              <a:gd name="connsiteY690" fmla="*/ 2884061 h 6858000"/>
              <a:gd name="connsiteX691" fmla="*/ 3192586 w 7467600"/>
              <a:gd name="connsiteY691" fmla="*/ 3411496 h 6858000"/>
              <a:gd name="connsiteX692" fmla="*/ 3182620 w 7467600"/>
              <a:gd name="connsiteY692" fmla="*/ 3483279 h 6858000"/>
              <a:gd name="connsiteX693" fmla="*/ 2435119 w 7467600"/>
              <a:gd name="connsiteY693" fmla="*/ 3080173 h 6858000"/>
              <a:gd name="connsiteX694" fmla="*/ 2410152 w 7467600"/>
              <a:gd name="connsiteY694" fmla="*/ 3063751 h 6858000"/>
              <a:gd name="connsiteX695" fmla="*/ 2408099 w 7467600"/>
              <a:gd name="connsiteY695" fmla="*/ 3064403 h 6858000"/>
              <a:gd name="connsiteX696" fmla="*/ 2407218 w 7467600"/>
              <a:gd name="connsiteY696" fmla="*/ 3070324 h 6858000"/>
              <a:gd name="connsiteX697" fmla="*/ 2380138 w 7467600"/>
              <a:gd name="connsiteY697" fmla="*/ 3099341 h 6858000"/>
              <a:gd name="connsiteX698" fmla="*/ 1765923 w 7467600"/>
              <a:gd name="connsiteY698" fmla="*/ 3581043 h 6858000"/>
              <a:gd name="connsiteX699" fmla="*/ 1702258 w 7467600"/>
              <a:gd name="connsiteY699" fmla="*/ 3612286 h 6858000"/>
              <a:gd name="connsiteX700" fmla="*/ 1538370 w 7467600"/>
              <a:gd name="connsiteY700" fmla="*/ 3811804 h 6858000"/>
              <a:gd name="connsiteX701" fmla="*/ 542867 w 7467600"/>
              <a:gd name="connsiteY701" fmla="*/ 4944092 h 6858000"/>
              <a:gd name="connsiteX702" fmla="*/ 515800 w 7467600"/>
              <a:gd name="connsiteY702" fmla="*/ 4862180 h 6858000"/>
              <a:gd name="connsiteX703" fmla="*/ 909145 w 7467600"/>
              <a:gd name="connsiteY703" fmla="*/ 4199225 h 6858000"/>
              <a:gd name="connsiteX704" fmla="*/ 1214067 w 7467600"/>
              <a:gd name="connsiteY704" fmla="*/ 3908561 h 6858000"/>
              <a:gd name="connsiteX705" fmla="*/ 640967 w 7467600"/>
              <a:gd name="connsiteY705" fmla="*/ 4105601 h 6858000"/>
              <a:gd name="connsiteX706" fmla="*/ 112563 w 7467600"/>
              <a:gd name="connsiteY706" fmla="*/ 4396952 h 6858000"/>
              <a:gd name="connsiteX707" fmla="*/ 0 w 7467600"/>
              <a:gd name="connsiteY707" fmla="*/ 4466006 h 6858000"/>
              <a:gd name="connsiteX708" fmla="*/ 0 w 7467600"/>
              <a:gd name="connsiteY708" fmla="*/ 4233763 h 6858000"/>
              <a:gd name="connsiteX709" fmla="*/ 36881 w 7467600"/>
              <a:gd name="connsiteY709" fmla="*/ 4200118 h 6858000"/>
              <a:gd name="connsiteX710" fmla="*/ 910534 w 7467600"/>
              <a:gd name="connsiteY710" fmla="*/ 3629753 h 6858000"/>
              <a:gd name="connsiteX711" fmla="*/ 1578717 w 7467600"/>
              <a:gd name="connsiteY711" fmla="*/ 3575982 h 6858000"/>
              <a:gd name="connsiteX712" fmla="*/ 2338780 w 7467600"/>
              <a:gd name="connsiteY712" fmla="*/ 3033725 h 6858000"/>
              <a:gd name="connsiteX713" fmla="*/ 1807991 w 7467600"/>
              <a:gd name="connsiteY713" fmla="*/ 2807184 h 6858000"/>
              <a:gd name="connsiteX714" fmla="*/ 1416358 w 7467600"/>
              <a:gd name="connsiteY714" fmla="*/ 3112571 h 6858000"/>
              <a:gd name="connsiteX715" fmla="*/ 939066 w 7467600"/>
              <a:gd name="connsiteY715" fmla="*/ 3378798 h 6858000"/>
              <a:gd name="connsiteX716" fmla="*/ 115099 w 7467600"/>
              <a:gd name="connsiteY716" fmla="*/ 3607650 h 6858000"/>
              <a:gd name="connsiteX717" fmla="*/ 97284 w 7467600"/>
              <a:gd name="connsiteY717" fmla="*/ 3520393 h 6858000"/>
              <a:gd name="connsiteX718" fmla="*/ 922050 w 7467600"/>
              <a:gd name="connsiteY718" fmla="*/ 3074867 h 6858000"/>
              <a:gd name="connsiteX719" fmla="*/ 1405265 w 7467600"/>
              <a:gd name="connsiteY719" fmla="*/ 3016319 h 6858000"/>
              <a:gd name="connsiteX720" fmla="*/ 1407512 w 7467600"/>
              <a:gd name="connsiteY720" fmla="*/ 3018001 h 6858000"/>
              <a:gd name="connsiteX721" fmla="*/ 1726266 w 7467600"/>
              <a:gd name="connsiteY721" fmla="*/ 2777274 h 6858000"/>
              <a:gd name="connsiteX722" fmla="*/ 625390 w 7467600"/>
              <a:gd name="connsiteY722" fmla="*/ 2514541 h 6858000"/>
              <a:gd name="connsiteX723" fmla="*/ 619799 w 7467600"/>
              <a:gd name="connsiteY723" fmla="*/ 2527180 h 6858000"/>
              <a:gd name="connsiteX724" fmla="*/ 310030 w 7467600"/>
              <a:gd name="connsiteY724" fmla="*/ 2771818 h 6858000"/>
              <a:gd name="connsiteX725" fmla="*/ 173877 w 7467600"/>
              <a:gd name="connsiteY725" fmla="*/ 2937056 h 6858000"/>
              <a:gd name="connsiteX726" fmla="*/ 77889 w 7467600"/>
              <a:gd name="connsiteY726" fmla="*/ 3138440 h 6858000"/>
              <a:gd name="connsiteX727" fmla="*/ 0 w 7467600"/>
              <a:gd name="connsiteY727" fmla="*/ 3271395 h 6858000"/>
              <a:gd name="connsiteX728" fmla="*/ 0 w 7467600"/>
              <a:gd name="connsiteY728" fmla="*/ 3153002 h 6858000"/>
              <a:gd name="connsiteX729" fmla="*/ 2386 w 7467600"/>
              <a:gd name="connsiteY729" fmla="*/ 3149203 h 6858000"/>
              <a:gd name="connsiteX730" fmla="*/ 89753 w 7467600"/>
              <a:gd name="connsiteY730" fmla="*/ 2987702 h 6858000"/>
              <a:gd name="connsiteX731" fmla="*/ 76869 w 7467600"/>
              <a:gd name="connsiteY731" fmla="*/ 3005404 h 6858000"/>
              <a:gd name="connsiteX732" fmla="*/ 32049 w 7467600"/>
              <a:gd name="connsiteY732" fmla="*/ 3065814 h 6858000"/>
              <a:gd name="connsiteX733" fmla="*/ 0 w 7467600"/>
              <a:gd name="connsiteY733" fmla="*/ 3108744 h 6858000"/>
              <a:gd name="connsiteX734" fmla="*/ 0 w 7467600"/>
              <a:gd name="connsiteY734" fmla="*/ 3058059 h 6858000"/>
              <a:gd name="connsiteX735" fmla="*/ 7610 w 7467600"/>
              <a:gd name="connsiteY735" fmla="*/ 3047889 h 6858000"/>
              <a:gd name="connsiteX736" fmla="*/ 52419 w 7467600"/>
              <a:gd name="connsiteY736" fmla="*/ 2987479 h 6858000"/>
              <a:gd name="connsiteX737" fmla="*/ 59142 w 7467600"/>
              <a:gd name="connsiteY737" fmla="*/ 2978488 h 6858000"/>
              <a:gd name="connsiteX738" fmla="*/ 0 w 7467600"/>
              <a:gd name="connsiteY738" fmla="*/ 3015334 h 6858000"/>
              <a:gd name="connsiteX739" fmla="*/ 0 w 7467600"/>
              <a:gd name="connsiteY739" fmla="*/ 2914286 h 6858000"/>
              <a:gd name="connsiteX740" fmla="*/ 36383 w 7467600"/>
              <a:gd name="connsiteY740" fmla="*/ 2901128 h 6858000"/>
              <a:gd name="connsiteX741" fmla="*/ 156329 w 7467600"/>
              <a:gd name="connsiteY741" fmla="*/ 2840533 h 6858000"/>
              <a:gd name="connsiteX742" fmla="*/ 358355 w 7467600"/>
              <a:gd name="connsiteY742" fmla="*/ 2620471 h 6858000"/>
              <a:gd name="connsiteX743" fmla="*/ 510577 w 7467600"/>
              <a:gd name="connsiteY743" fmla="*/ 2501244 h 6858000"/>
              <a:gd name="connsiteX744" fmla="*/ 211967 w 7467600"/>
              <a:gd name="connsiteY744" fmla="*/ 2479171 h 6858000"/>
              <a:gd name="connsiteX745" fmla="*/ 0 w 7467600"/>
              <a:gd name="connsiteY745" fmla="*/ 2476398 h 6858000"/>
              <a:gd name="connsiteX746" fmla="*/ 0 w 7467600"/>
              <a:gd name="connsiteY746" fmla="*/ 2389189 h 6858000"/>
              <a:gd name="connsiteX747" fmla="*/ 103062 w 7467600"/>
              <a:gd name="connsiteY747" fmla="*/ 2389518 h 6858000"/>
              <a:gd name="connsiteX748" fmla="*/ 510734 w 7467600"/>
              <a:gd name="connsiteY748" fmla="*/ 2416201 h 6858000"/>
              <a:gd name="connsiteX749" fmla="*/ 279257 w 7467600"/>
              <a:gd name="connsiteY749" fmla="*/ 2092102 h 6858000"/>
              <a:gd name="connsiteX750" fmla="*/ 65265 w 7467600"/>
              <a:gd name="connsiteY750" fmla="*/ 2006049 h 6858000"/>
              <a:gd name="connsiteX751" fmla="*/ 0 w 7467600"/>
              <a:gd name="connsiteY751" fmla="*/ 1982532 h 6858000"/>
              <a:gd name="connsiteX752" fmla="*/ 0 w 7467600"/>
              <a:gd name="connsiteY752" fmla="*/ 1912789 h 6858000"/>
              <a:gd name="connsiteX753" fmla="*/ 97460 w 7467600"/>
              <a:gd name="connsiteY753" fmla="*/ 1953725 h 6858000"/>
              <a:gd name="connsiteX754" fmla="*/ 221272 w 7467600"/>
              <a:gd name="connsiteY754" fmla="*/ 1980766 h 6858000"/>
              <a:gd name="connsiteX755" fmla="*/ 116765 w 7467600"/>
              <a:gd name="connsiteY755" fmla="*/ 1911033 h 6858000"/>
              <a:gd name="connsiteX756" fmla="*/ 16405 w 7467600"/>
              <a:gd name="connsiteY756" fmla="*/ 1803412 h 6858000"/>
              <a:gd name="connsiteX757" fmla="*/ 0 w 7467600"/>
              <a:gd name="connsiteY757" fmla="*/ 1784777 h 6858000"/>
              <a:gd name="connsiteX758" fmla="*/ 0 w 7467600"/>
              <a:gd name="connsiteY758" fmla="*/ 1740082 h 6858000"/>
              <a:gd name="connsiteX759" fmla="*/ 39394 w 7467600"/>
              <a:gd name="connsiteY759" fmla="*/ 1784856 h 6858000"/>
              <a:gd name="connsiteX760" fmla="*/ 135813 w 7467600"/>
              <a:gd name="connsiteY760" fmla="*/ 1888838 h 6858000"/>
              <a:gd name="connsiteX761" fmla="*/ 242575 w 7467600"/>
              <a:gd name="connsiteY761" fmla="*/ 1958841 h 6858000"/>
              <a:gd name="connsiteX762" fmla="*/ 82197 w 7467600"/>
              <a:gd name="connsiteY762" fmla="*/ 1754826 h 6858000"/>
              <a:gd name="connsiteX763" fmla="*/ 0 w 7467600"/>
              <a:gd name="connsiteY763" fmla="*/ 1679650 h 6858000"/>
              <a:gd name="connsiteX764" fmla="*/ 0 w 7467600"/>
              <a:gd name="connsiteY764" fmla="*/ 1602463 h 6858000"/>
              <a:gd name="connsiteX765" fmla="*/ 84689 w 7467600"/>
              <a:gd name="connsiteY765" fmla="*/ 1677442 h 6858000"/>
              <a:gd name="connsiteX766" fmla="*/ 298437 w 7467600"/>
              <a:gd name="connsiteY766" fmla="*/ 1968019 h 6858000"/>
              <a:gd name="connsiteX767" fmla="*/ 227269 w 7467600"/>
              <a:gd name="connsiteY767" fmla="*/ 1114064 h 6858000"/>
              <a:gd name="connsiteX768" fmla="*/ 248003 w 7467600"/>
              <a:gd name="connsiteY768" fmla="*/ 1089613 h 6858000"/>
              <a:gd name="connsiteX769" fmla="*/ 427020 w 7467600"/>
              <a:gd name="connsiteY769" fmla="*/ 1619803 h 6858000"/>
              <a:gd name="connsiteX770" fmla="*/ 340345 w 7467600"/>
              <a:gd name="connsiteY770" fmla="*/ 2027739 h 6858000"/>
              <a:gd name="connsiteX771" fmla="*/ 360865 w 7467600"/>
              <a:gd name="connsiteY771" fmla="*/ 2044827 h 6858000"/>
              <a:gd name="connsiteX772" fmla="*/ 560414 w 7467600"/>
              <a:gd name="connsiteY772" fmla="*/ 2421457 h 6858000"/>
              <a:gd name="connsiteX773" fmla="*/ 1359703 w 7467600"/>
              <a:gd name="connsiteY773" fmla="*/ 2578554 h 6858000"/>
              <a:gd name="connsiteX774" fmla="*/ 1359422 w 7467600"/>
              <a:gd name="connsiteY774" fmla="*/ 2577994 h 6858000"/>
              <a:gd name="connsiteX775" fmla="*/ 828701 w 7467600"/>
              <a:gd name="connsiteY775" fmla="*/ 1839520 h 6858000"/>
              <a:gd name="connsiteX776" fmla="*/ 494427 w 7467600"/>
              <a:gd name="connsiteY776" fmla="*/ 1092333 h 6858000"/>
              <a:gd name="connsiteX777" fmla="*/ 506322 w 7467600"/>
              <a:gd name="connsiteY777" fmla="*/ 1020997 h 6858000"/>
              <a:gd name="connsiteX778" fmla="*/ 4570198 w 7467600"/>
              <a:gd name="connsiteY778" fmla="*/ 978081 h 6858000"/>
              <a:gd name="connsiteX779" fmla="*/ 4523691 w 7467600"/>
              <a:gd name="connsiteY779" fmla="*/ 1127776 h 6858000"/>
              <a:gd name="connsiteX780" fmla="*/ 4509875 w 7467600"/>
              <a:gd name="connsiteY780" fmla="*/ 1167552 h 6858000"/>
              <a:gd name="connsiteX781" fmla="*/ 4478168 w 7467600"/>
              <a:gd name="connsiteY781" fmla="*/ 1260735 h 6858000"/>
              <a:gd name="connsiteX782" fmla="*/ 4409309 w 7467600"/>
              <a:gd name="connsiteY782" fmla="*/ 1666996 h 6858000"/>
              <a:gd name="connsiteX783" fmla="*/ 4370031 w 7467600"/>
              <a:gd name="connsiteY783" fmla="*/ 1955666 h 6858000"/>
              <a:gd name="connsiteX784" fmla="*/ 4570198 w 7467600"/>
              <a:gd name="connsiteY784" fmla="*/ 978081 h 6858000"/>
              <a:gd name="connsiteX785" fmla="*/ 4557898 w 7467600"/>
              <a:gd name="connsiteY785" fmla="*/ 900011 h 6858000"/>
              <a:gd name="connsiteX786" fmla="*/ 4344840 w 7467600"/>
              <a:gd name="connsiteY786" fmla="*/ 1922038 h 6858000"/>
              <a:gd name="connsiteX787" fmla="*/ 4378710 w 7467600"/>
              <a:gd name="connsiteY787" fmla="*/ 1665516 h 6858000"/>
              <a:gd name="connsiteX788" fmla="*/ 4448798 w 7467600"/>
              <a:gd name="connsiteY788" fmla="*/ 1253024 h 6858000"/>
              <a:gd name="connsiteX789" fmla="*/ 4480315 w 7467600"/>
              <a:gd name="connsiteY789" fmla="*/ 1158454 h 6858000"/>
              <a:gd name="connsiteX790" fmla="*/ 4494133 w 7467600"/>
              <a:gd name="connsiteY790" fmla="*/ 1118676 h 6858000"/>
              <a:gd name="connsiteX791" fmla="*/ 4557898 w 7467600"/>
              <a:gd name="connsiteY791" fmla="*/ 900011 h 6858000"/>
              <a:gd name="connsiteX792" fmla="*/ 5870151 w 7467600"/>
              <a:gd name="connsiteY792" fmla="*/ 898890 h 6858000"/>
              <a:gd name="connsiteX793" fmla="*/ 5861335 w 7467600"/>
              <a:gd name="connsiteY793" fmla="*/ 899177 h 6858000"/>
              <a:gd name="connsiteX794" fmla="*/ 5843702 w 7467600"/>
              <a:gd name="connsiteY794" fmla="*/ 899748 h 6858000"/>
              <a:gd name="connsiteX795" fmla="*/ 5651107 w 7467600"/>
              <a:gd name="connsiteY795" fmla="*/ 920306 h 6858000"/>
              <a:gd name="connsiteX796" fmla="*/ 5459407 w 7467600"/>
              <a:gd name="connsiteY796" fmla="*/ 940975 h 6858000"/>
              <a:gd name="connsiteX797" fmla="*/ 5374846 w 7467600"/>
              <a:gd name="connsiteY797" fmla="*/ 941988 h 6858000"/>
              <a:gd name="connsiteX798" fmla="*/ 5256105 w 7467600"/>
              <a:gd name="connsiteY798" fmla="*/ 945632 h 6858000"/>
              <a:gd name="connsiteX799" fmla="*/ 5107071 w 7467600"/>
              <a:gd name="connsiteY799" fmla="*/ 969720 h 6858000"/>
              <a:gd name="connsiteX800" fmla="*/ 4998681 w 7467600"/>
              <a:gd name="connsiteY800" fmla="*/ 988771 h 6858000"/>
              <a:gd name="connsiteX801" fmla="*/ 5870151 w 7467600"/>
              <a:gd name="connsiteY801" fmla="*/ 898890 h 6858000"/>
              <a:gd name="connsiteX802" fmla="*/ 5504425 w 7467600"/>
              <a:gd name="connsiteY802" fmla="*/ 848067 h 6858000"/>
              <a:gd name="connsiteX803" fmla="*/ 4968849 w 7467600"/>
              <a:gd name="connsiteY803" fmla="*/ 962318 h 6858000"/>
              <a:gd name="connsiteX804" fmla="*/ 5104039 w 7467600"/>
              <a:gd name="connsiteY804" fmla="*/ 940634 h 6858000"/>
              <a:gd name="connsiteX805" fmla="*/ 5256311 w 7467600"/>
              <a:gd name="connsiteY805" fmla="*/ 916490 h 6858000"/>
              <a:gd name="connsiteX806" fmla="*/ 5377381 w 7467600"/>
              <a:gd name="connsiteY806" fmla="*/ 912671 h 6858000"/>
              <a:gd name="connsiteX807" fmla="*/ 5460148 w 7467600"/>
              <a:gd name="connsiteY807" fmla="*/ 911442 h 6858000"/>
              <a:gd name="connsiteX808" fmla="*/ 5648971 w 7467600"/>
              <a:gd name="connsiteY808" fmla="*/ 891331 h 6858000"/>
              <a:gd name="connsiteX809" fmla="*/ 5844807 w 7467600"/>
              <a:gd name="connsiteY809" fmla="*/ 870718 h 6858000"/>
              <a:gd name="connsiteX810" fmla="*/ 5862975 w 7467600"/>
              <a:gd name="connsiteY810" fmla="*/ 869756 h 6858000"/>
              <a:gd name="connsiteX811" fmla="*/ 5920887 w 7467600"/>
              <a:gd name="connsiteY811" fmla="*/ 865929 h 6858000"/>
              <a:gd name="connsiteX812" fmla="*/ 5504425 w 7467600"/>
              <a:gd name="connsiteY812" fmla="*/ 848067 h 6858000"/>
              <a:gd name="connsiteX813" fmla="*/ 3607114 w 7467600"/>
              <a:gd name="connsiteY813" fmla="*/ 467441 h 6858000"/>
              <a:gd name="connsiteX814" fmla="*/ 3296242 w 7467600"/>
              <a:gd name="connsiteY814" fmla="*/ 807991 h 6858000"/>
              <a:gd name="connsiteX815" fmla="*/ 3174674 w 7467600"/>
              <a:gd name="connsiteY815" fmla="*/ 919759 h 6858000"/>
              <a:gd name="connsiteX816" fmla="*/ 3042978 w 7467600"/>
              <a:gd name="connsiteY816" fmla="*/ 1054894 h 6858000"/>
              <a:gd name="connsiteX817" fmla="*/ 2968914 w 7467600"/>
              <a:gd name="connsiteY817" fmla="*/ 1133756 h 6858000"/>
              <a:gd name="connsiteX818" fmla="*/ 3103823 w 7467600"/>
              <a:gd name="connsiteY818" fmla="*/ 1026814 h 6858000"/>
              <a:gd name="connsiteX819" fmla="*/ 3607114 w 7467600"/>
              <a:gd name="connsiteY819" fmla="*/ 467441 h 6858000"/>
              <a:gd name="connsiteX820" fmla="*/ 3744487 w 7467600"/>
              <a:gd name="connsiteY820" fmla="*/ 383136 h 6858000"/>
              <a:gd name="connsiteX821" fmla="*/ 3970213 w 7467600"/>
              <a:gd name="connsiteY821" fmla="*/ 995559 h 6858000"/>
              <a:gd name="connsiteX822" fmla="*/ 3744487 w 7467600"/>
              <a:gd name="connsiteY822" fmla="*/ 383136 h 6858000"/>
              <a:gd name="connsiteX823" fmla="*/ 3624562 w 7467600"/>
              <a:gd name="connsiteY823" fmla="*/ 367041 h 6858000"/>
              <a:gd name="connsiteX824" fmla="*/ 3489712 w 7467600"/>
              <a:gd name="connsiteY824" fmla="*/ 485386 h 6858000"/>
              <a:gd name="connsiteX825" fmla="*/ 3182994 w 7467600"/>
              <a:gd name="connsiteY825" fmla="*/ 828265 h 6858000"/>
              <a:gd name="connsiteX826" fmla="*/ 2892114 w 7467600"/>
              <a:gd name="connsiteY826" fmla="*/ 1172635 h 6858000"/>
              <a:gd name="connsiteX827" fmla="*/ 3021459 w 7467600"/>
              <a:gd name="connsiteY827" fmla="*/ 1035385 h 6858000"/>
              <a:gd name="connsiteX828" fmla="*/ 3153873 w 7467600"/>
              <a:gd name="connsiteY828" fmla="*/ 898971 h 6858000"/>
              <a:gd name="connsiteX829" fmla="*/ 3276511 w 7467600"/>
              <a:gd name="connsiteY829" fmla="*/ 786423 h 6858000"/>
              <a:gd name="connsiteX830" fmla="*/ 3584154 w 7467600"/>
              <a:gd name="connsiteY830" fmla="*/ 448218 h 6858000"/>
              <a:gd name="connsiteX831" fmla="*/ 3624562 w 7467600"/>
              <a:gd name="connsiteY831" fmla="*/ 367041 h 6858000"/>
              <a:gd name="connsiteX832" fmla="*/ 3766672 w 7467600"/>
              <a:gd name="connsiteY832" fmla="*/ 359429 h 6858000"/>
              <a:gd name="connsiteX833" fmla="*/ 3996338 w 7467600"/>
              <a:gd name="connsiteY833" fmla="*/ 968237 h 6858000"/>
              <a:gd name="connsiteX834" fmla="*/ 3766672 w 7467600"/>
              <a:gd name="connsiteY834" fmla="*/ 359429 h 6858000"/>
              <a:gd name="connsiteX835" fmla="*/ 5805386 w 7467600"/>
              <a:gd name="connsiteY835" fmla="*/ 239240 h 6858000"/>
              <a:gd name="connsiteX836" fmla="*/ 5736947 w 7467600"/>
              <a:gd name="connsiteY836" fmla="*/ 261367 h 6858000"/>
              <a:gd name="connsiteX837" fmla="*/ 5427012 w 7467600"/>
              <a:gd name="connsiteY837" fmla="*/ 311272 h 6858000"/>
              <a:gd name="connsiteX838" fmla="*/ 5147818 w 7467600"/>
              <a:gd name="connsiteY838" fmla="*/ 322112 h 6858000"/>
              <a:gd name="connsiteX839" fmla="*/ 5060854 w 7467600"/>
              <a:gd name="connsiteY839" fmla="*/ 311882 h 6858000"/>
              <a:gd name="connsiteX840" fmla="*/ 4945989 w 7467600"/>
              <a:gd name="connsiteY840" fmla="*/ 300516 h 6858000"/>
              <a:gd name="connsiteX841" fmla="*/ 5410479 w 7467600"/>
              <a:gd name="connsiteY841" fmla="*/ 348434 h 6858000"/>
              <a:gd name="connsiteX842" fmla="*/ 5805386 w 7467600"/>
              <a:gd name="connsiteY842" fmla="*/ 239240 h 6858000"/>
              <a:gd name="connsiteX843" fmla="*/ 5905192 w 7467600"/>
              <a:gd name="connsiteY843" fmla="*/ 163079 h 6858000"/>
              <a:gd name="connsiteX844" fmla="*/ 5865655 w 7467600"/>
              <a:gd name="connsiteY844" fmla="*/ 171901 h 6858000"/>
              <a:gd name="connsiteX845" fmla="*/ 5259740 w 7467600"/>
              <a:gd name="connsiteY845" fmla="*/ 257013 h 6858000"/>
              <a:gd name="connsiteX846" fmla="*/ 5208466 w 7467600"/>
              <a:gd name="connsiteY846" fmla="*/ 257550 h 6858000"/>
              <a:gd name="connsiteX847" fmla="*/ 4980204 w 7467600"/>
              <a:gd name="connsiteY847" fmla="*/ 271903 h 6858000"/>
              <a:gd name="connsiteX848" fmla="*/ 5068068 w 7467600"/>
              <a:gd name="connsiteY848" fmla="*/ 282244 h 6858000"/>
              <a:gd name="connsiteX849" fmla="*/ 5153231 w 7467600"/>
              <a:gd name="connsiteY849" fmla="*/ 292240 h 6858000"/>
              <a:gd name="connsiteX850" fmla="*/ 5426491 w 7467600"/>
              <a:gd name="connsiteY850" fmla="*/ 281128 h 6858000"/>
              <a:gd name="connsiteX851" fmla="*/ 5731212 w 7467600"/>
              <a:gd name="connsiteY851" fmla="*/ 231951 h 6858000"/>
              <a:gd name="connsiteX852" fmla="*/ 5905192 w 7467600"/>
              <a:gd name="connsiteY852" fmla="*/ 163079 h 6858000"/>
              <a:gd name="connsiteX853" fmla="*/ 5944437 w 7467600"/>
              <a:gd name="connsiteY853" fmla="*/ 113829 h 6858000"/>
              <a:gd name="connsiteX854" fmla="*/ 5825032 w 7467600"/>
              <a:gd name="connsiteY854" fmla="*/ 146405 h 6858000"/>
              <a:gd name="connsiteX855" fmla="*/ 4955599 w 7467600"/>
              <a:gd name="connsiteY855" fmla="*/ 247008 h 6858000"/>
              <a:gd name="connsiteX856" fmla="*/ 5210104 w 7467600"/>
              <a:gd name="connsiteY856" fmla="*/ 228123 h 6858000"/>
              <a:gd name="connsiteX857" fmla="*/ 5261015 w 7467600"/>
              <a:gd name="connsiteY857" fmla="*/ 227087 h 6858000"/>
              <a:gd name="connsiteX858" fmla="*/ 5861181 w 7467600"/>
              <a:gd name="connsiteY858" fmla="*/ 143093 h 6858000"/>
              <a:gd name="connsiteX859" fmla="*/ 5961252 w 7467600"/>
              <a:gd name="connsiteY859" fmla="*/ 114820 h 6858000"/>
              <a:gd name="connsiteX860" fmla="*/ 5944437 w 7467600"/>
              <a:gd name="connsiteY860" fmla="*/ 113829 h 6858000"/>
              <a:gd name="connsiteX861" fmla="*/ 3882765 w 7467600"/>
              <a:gd name="connsiteY861" fmla="*/ 0 h 6858000"/>
              <a:gd name="connsiteX862" fmla="*/ 3995099 w 7467600"/>
              <a:gd name="connsiteY862" fmla="*/ 0 h 6858000"/>
              <a:gd name="connsiteX863" fmla="*/ 4163818 w 7467600"/>
              <a:gd name="connsiteY863" fmla="*/ 234104 h 6858000"/>
              <a:gd name="connsiteX864" fmla="*/ 4172099 w 7467600"/>
              <a:gd name="connsiteY864" fmla="*/ 234207 h 6858000"/>
              <a:gd name="connsiteX865" fmla="*/ 4784282 w 7467600"/>
              <a:gd name="connsiteY865" fmla="*/ 276561 h 6858000"/>
              <a:gd name="connsiteX866" fmla="*/ 4801687 w 7467600"/>
              <a:gd name="connsiteY866" fmla="*/ 267764 h 6858000"/>
              <a:gd name="connsiteX867" fmla="*/ 6082788 w 7467600"/>
              <a:gd name="connsiteY867" fmla="*/ 64119 h 6858000"/>
              <a:gd name="connsiteX868" fmla="*/ 6099442 w 7467600"/>
              <a:gd name="connsiteY868" fmla="*/ 82568 h 6858000"/>
              <a:gd name="connsiteX869" fmla="*/ 4804137 w 7467600"/>
              <a:gd name="connsiteY869" fmla="*/ 320931 h 6858000"/>
              <a:gd name="connsiteX870" fmla="*/ 4227047 w 7467600"/>
              <a:gd name="connsiteY870" fmla="*/ 313415 h 6858000"/>
              <a:gd name="connsiteX871" fmla="*/ 4346041 w 7467600"/>
              <a:gd name="connsiteY871" fmla="*/ 456086 h 6858000"/>
              <a:gd name="connsiteX872" fmla="*/ 4870967 w 7467600"/>
              <a:gd name="connsiteY872" fmla="*/ 963061 h 6858000"/>
              <a:gd name="connsiteX873" fmla="*/ 4889647 w 7467600"/>
              <a:gd name="connsiteY873" fmla="*/ 957147 h 6858000"/>
              <a:gd name="connsiteX874" fmla="*/ 5422504 w 7467600"/>
              <a:gd name="connsiteY874" fmla="*/ 805191 h 6858000"/>
              <a:gd name="connsiteX875" fmla="*/ 6087656 w 7467600"/>
              <a:gd name="connsiteY875" fmla="*/ 826703 h 6858000"/>
              <a:gd name="connsiteX876" fmla="*/ 6058717 w 7467600"/>
              <a:gd name="connsiteY876" fmla="*/ 865992 h 6858000"/>
              <a:gd name="connsiteX877" fmla="*/ 4974153 w 7467600"/>
              <a:gd name="connsiteY877" fmla="*/ 1045456 h 6858000"/>
              <a:gd name="connsiteX878" fmla="*/ 5627835 w 7467600"/>
              <a:gd name="connsiteY878" fmla="*/ 1472077 h 6858000"/>
              <a:gd name="connsiteX879" fmla="*/ 5629817 w 7467600"/>
              <a:gd name="connsiteY879" fmla="*/ 1471412 h 6858000"/>
              <a:gd name="connsiteX880" fmla="*/ 5634124 w 7467600"/>
              <a:gd name="connsiteY880" fmla="*/ 1470572 h 6858000"/>
              <a:gd name="connsiteX881" fmla="*/ 5755832 w 7467600"/>
              <a:gd name="connsiteY881" fmla="*/ 1383886 h 6858000"/>
              <a:gd name="connsiteX882" fmla="*/ 6014186 w 7467600"/>
              <a:gd name="connsiteY882" fmla="*/ 1279799 h 6858000"/>
              <a:gd name="connsiteX883" fmla="*/ 6901619 w 7467600"/>
              <a:gd name="connsiteY883" fmla="*/ 1047874 h 6858000"/>
              <a:gd name="connsiteX884" fmla="*/ 6931566 w 7467600"/>
              <a:gd name="connsiteY884" fmla="*/ 1062034 h 6858000"/>
              <a:gd name="connsiteX885" fmla="*/ 5790982 w 7467600"/>
              <a:gd name="connsiteY885" fmla="*/ 1561380 h 6858000"/>
              <a:gd name="connsiteX886" fmla="*/ 6188971 w 7467600"/>
              <a:gd name="connsiteY886" fmla="*/ 1755168 h 6858000"/>
              <a:gd name="connsiteX887" fmla="*/ 6202446 w 7467600"/>
              <a:gd name="connsiteY887" fmla="*/ 1752268 h 6858000"/>
              <a:gd name="connsiteX888" fmla="*/ 7179560 w 7467600"/>
              <a:gd name="connsiteY888" fmla="*/ 1467551 h 6858000"/>
              <a:gd name="connsiteX889" fmla="*/ 7158730 w 7467600"/>
              <a:gd name="connsiteY889" fmla="*/ 1507835 h 6858000"/>
              <a:gd name="connsiteX890" fmla="*/ 6326959 w 7467600"/>
              <a:gd name="connsiteY890" fmla="*/ 1817686 h 6858000"/>
              <a:gd name="connsiteX891" fmla="*/ 6537433 w 7467600"/>
              <a:gd name="connsiteY891" fmla="*/ 1907790 h 6858000"/>
              <a:gd name="connsiteX892" fmla="*/ 6550221 w 7467600"/>
              <a:gd name="connsiteY892" fmla="*/ 1910729 h 6858000"/>
              <a:gd name="connsiteX893" fmla="*/ 6964438 w 7467600"/>
              <a:gd name="connsiteY893" fmla="*/ 2209505 h 6858000"/>
              <a:gd name="connsiteX894" fmla="*/ 7367862 w 7467600"/>
              <a:gd name="connsiteY894" fmla="*/ 2806833 h 6858000"/>
              <a:gd name="connsiteX895" fmla="*/ 7364329 w 7467600"/>
              <a:gd name="connsiteY895" fmla="*/ 2826907 h 6858000"/>
              <a:gd name="connsiteX896" fmla="*/ 7290545 w 7467600"/>
              <a:gd name="connsiteY896" fmla="*/ 2850663 h 6858000"/>
              <a:gd name="connsiteX897" fmla="*/ 6472036 w 7467600"/>
              <a:gd name="connsiteY897" fmla="*/ 1959003 h 6858000"/>
              <a:gd name="connsiteX898" fmla="*/ 5792897 w 7467600"/>
              <a:gd name="connsiteY898" fmla="*/ 1647747 h 6858000"/>
              <a:gd name="connsiteX899" fmla="*/ 5842751 w 7467600"/>
              <a:gd name="connsiteY899" fmla="*/ 1816112 h 6858000"/>
              <a:gd name="connsiteX900" fmla="*/ 5847424 w 7467600"/>
              <a:gd name="connsiteY900" fmla="*/ 1815776 h 6858000"/>
              <a:gd name="connsiteX901" fmla="*/ 6399821 w 7467600"/>
              <a:gd name="connsiteY901" fmla="*/ 2344799 h 6858000"/>
              <a:gd name="connsiteX902" fmla="*/ 6323232 w 7467600"/>
              <a:gd name="connsiteY902" fmla="*/ 2389634 h 6858000"/>
              <a:gd name="connsiteX903" fmla="*/ 5942958 w 7467600"/>
              <a:gd name="connsiteY903" fmla="*/ 2077708 h 6858000"/>
              <a:gd name="connsiteX904" fmla="*/ 5921559 w 7467600"/>
              <a:gd name="connsiteY904" fmla="*/ 2378596 h 6858000"/>
              <a:gd name="connsiteX905" fmla="*/ 5817651 w 7467600"/>
              <a:gd name="connsiteY905" fmla="*/ 3023919 h 6858000"/>
              <a:gd name="connsiteX906" fmla="*/ 5729634 w 7467600"/>
              <a:gd name="connsiteY906" fmla="*/ 3051849 h 6858000"/>
              <a:gd name="connsiteX907" fmla="*/ 5611018 w 7467600"/>
              <a:gd name="connsiteY907" fmla="*/ 2316769 h 6858000"/>
              <a:gd name="connsiteX908" fmla="*/ 5687608 w 7467600"/>
              <a:gd name="connsiteY908" fmla="*/ 2039972 h 6858000"/>
              <a:gd name="connsiteX909" fmla="*/ 5657554 w 7467600"/>
              <a:gd name="connsiteY909" fmla="*/ 1576445 h 6858000"/>
              <a:gd name="connsiteX910" fmla="*/ 5150475 w 7467600"/>
              <a:gd name="connsiteY910" fmla="*/ 1274012 h 6858000"/>
              <a:gd name="connsiteX911" fmla="*/ 5349142 w 7467600"/>
              <a:gd name="connsiteY911" fmla="*/ 2204405 h 6858000"/>
              <a:gd name="connsiteX912" fmla="*/ 5262214 w 7467600"/>
              <a:gd name="connsiteY912" fmla="*/ 2233836 h 6858000"/>
              <a:gd name="connsiteX913" fmla="*/ 4981539 w 7467600"/>
              <a:gd name="connsiteY913" fmla="*/ 1542201 h 6858000"/>
              <a:gd name="connsiteX914" fmla="*/ 4958461 w 7467600"/>
              <a:gd name="connsiteY914" fmla="*/ 1136957 h 6858000"/>
              <a:gd name="connsiteX915" fmla="*/ 4655015 w 7467600"/>
              <a:gd name="connsiteY915" fmla="*/ 891426 h 6858000"/>
              <a:gd name="connsiteX916" fmla="*/ 4348002 w 7467600"/>
              <a:gd name="connsiteY916" fmla="*/ 2205895 h 6858000"/>
              <a:gd name="connsiteX917" fmla="*/ 4262250 w 7467600"/>
              <a:gd name="connsiteY917" fmla="*/ 2219972 h 6858000"/>
              <a:gd name="connsiteX918" fmla="*/ 4550611 w 7467600"/>
              <a:gd name="connsiteY918" fmla="*/ 817540 h 6858000"/>
              <a:gd name="connsiteX919" fmla="*/ 4564418 w 7467600"/>
              <a:gd name="connsiteY919" fmla="*/ 808293 h 6858000"/>
              <a:gd name="connsiteX920" fmla="*/ 4266388 w 7467600"/>
              <a:gd name="connsiteY920" fmla="*/ 500083 h 6858000"/>
              <a:gd name="connsiteX921" fmla="*/ 4032842 w 7467600"/>
              <a:gd name="connsiteY921" fmla="*/ 211809 h 6858000"/>
              <a:gd name="connsiteX922" fmla="*/ 3882765 w 7467600"/>
              <a:gd name="connsiteY922" fmla="*/ 0 h 6858000"/>
              <a:gd name="connsiteX923" fmla="*/ 3721337 w 7467600"/>
              <a:gd name="connsiteY923" fmla="*/ 0 h 6858000"/>
              <a:gd name="connsiteX924" fmla="*/ 3797544 w 7467600"/>
              <a:gd name="connsiteY924" fmla="*/ 0 h 6858000"/>
              <a:gd name="connsiteX925" fmla="*/ 3775734 w 7467600"/>
              <a:gd name="connsiteY925" fmla="*/ 95131 h 6858000"/>
              <a:gd name="connsiteX926" fmla="*/ 3724807 w 7467600"/>
              <a:gd name="connsiteY926" fmla="*/ 272257 h 6858000"/>
              <a:gd name="connsiteX927" fmla="*/ 3726844 w 7467600"/>
              <a:gd name="connsiteY927" fmla="*/ 282988 h 6858000"/>
              <a:gd name="connsiteX928" fmla="*/ 3742664 w 7467600"/>
              <a:gd name="connsiteY928" fmla="*/ 279918 h 6858000"/>
              <a:gd name="connsiteX929" fmla="*/ 4103910 w 7467600"/>
              <a:gd name="connsiteY929" fmla="*/ 1161917 h 6858000"/>
              <a:gd name="connsiteX930" fmla="*/ 4020269 w 7467600"/>
              <a:gd name="connsiteY930" fmla="*/ 1200406 h 6858000"/>
              <a:gd name="connsiteX931" fmla="*/ 3674882 w 7467600"/>
              <a:gd name="connsiteY931" fmla="*/ 488524 h 6858000"/>
              <a:gd name="connsiteX932" fmla="*/ 3132682 w 7467600"/>
              <a:gd name="connsiteY932" fmla="*/ 1072284 h 6858000"/>
              <a:gd name="connsiteX933" fmla="*/ 2716346 w 7467600"/>
              <a:gd name="connsiteY933" fmla="*/ 1276376 h 6858000"/>
              <a:gd name="connsiteX934" fmla="*/ 2716772 w 7467600"/>
              <a:gd name="connsiteY934" fmla="*/ 1255462 h 6858000"/>
              <a:gd name="connsiteX935" fmla="*/ 3471096 w 7467600"/>
              <a:gd name="connsiteY935" fmla="*/ 437072 h 6858000"/>
              <a:gd name="connsiteX936" fmla="*/ 3639057 w 7467600"/>
              <a:gd name="connsiteY936" fmla="*/ 286334 h 6858000"/>
              <a:gd name="connsiteX937" fmla="*/ 3640309 w 7467600"/>
              <a:gd name="connsiteY937" fmla="*/ 284664 h 6858000"/>
              <a:gd name="connsiteX938" fmla="*/ 3646022 w 7467600"/>
              <a:gd name="connsiteY938" fmla="*/ 276711 h 6858000"/>
              <a:gd name="connsiteX939" fmla="*/ 3707943 w 7467600"/>
              <a:gd name="connsiteY939" fmla="*/ 65958 h 6858000"/>
              <a:gd name="connsiteX940" fmla="*/ 3721337 w 7467600"/>
              <a:gd name="connsiteY940" fmla="*/ 0 h 6858000"/>
              <a:gd name="connsiteX941" fmla="*/ 2867960 w 7467600"/>
              <a:gd name="connsiteY941" fmla="*/ 0 h 6858000"/>
              <a:gd name="connsiteX942" fmla="*/ 2926351 w 7467600"/>
              <a:gd name="connsiteY942" fmla="*/ 0 h 6858000"/>
              <a:gd name="connsiteX943" fmla="*/ 2902823 w 7467600"/>
              <a:gd name="connsiteY943" fmla="*/ 262929 h 6858000"/>
              <a:gd name="connsiteX944" fmla="*/ 2940663 w 7467600"/>
              <a:gd name="connsiteY944" fmla="*/ 140884 h 6858000"/>
              <a:gd name="connsiteX945" fmla="*/ 2947039 w 7467600"/>
              <a:gd name="connsiteY945" fmla="*/ 122524 h 6858000"/>
              <a:gd name="connsiteX946" fmla="*/ 2984316 w 7467600"/>
              <a:gd name="connsiteY946" fmla="*/ 0 h 6858000"/>
              <a:gd name="connsiteX947" fmla="*/ 3016114 w 7467600"/>
              <a:gd name="connsiteY947" fmla="*/ 0 h 6858000"/>
              <a:gd name="connsiteX948" fmla="*/ 2979949 w 7467600"/>
              <a:gd name="connsiteY948" fmla="*/ 119274 h 6858000"/>
              <a:gd name="connsiteX949" fmla="*/ 3023879 w 7467600"/>
              <a:gd name="connsiteY949" fmla="*/ 0 h 6858000"/>
              <a:gd name="connsiteX950" fmla="*/ 3105400 w 7467600"/>
              <a:gd name="connsiteY950" fmla="*/ 0 h 6858000"/>
              <a:gd name="connsiteX951" fmla="*/ 3094669 w 7467600"/>
              <a:gd name="connsiteY951" fmla="*/ 30308 h 6858000"/>
              <a:gd name="connsiteX952" fmla="*/ 2901945 w 7467600"/>
              <a:gd name="connsiteY952" fmla="*/ 466538 h 6858000"/>
              <a:gd name="connsiteX953" fmla="*/ 2815209 w 7467600"/>
              <a:gd name="connsiteY953" fmla="*/ 497361 h 6858000"/>
              <a:gd name="connsiteX954" fmla="*/ 2844845 w 7467600"/>
              <a:gd name="connsiteY954" fmla="*/ 127638 h 6858000"/>
              <a:gd name="connsiteX955" fmla="*/ 2867960 w 7467600"/>
              <a:gd name="connsiteY955" fmla="*/ 0 h 6858000"/>
              <a:gd name="connsiteX956" fmla="*/ 1057230 w 7467600"/>
              <a:gd name="connsiteY956" fmla="*/ 0 h 6858000"/>
              <a:gd name="connsiteX957" fmla="*/ 1111003 w 7467600"/>
              <a:gd name="connsiteY957" fmla="*/ 0 h 6858000"/>
              <a:gd name="connsiteX958" fmla="*/ 1125553 w 7467600"/>
              <a:gd name="connsiteY958" fmla="*/ 52588 h 6858000"/>
              <a:gd name="connsiteX959" fmla="*/ 1304276 w 7467600"/>
              <a:gd name="connsiteY959" fmla="*/ 476275 h 6858000"/>
              <a:gd name="connsiteX960" fmla="*/ 1492066 w 7467600"/>
              <a:gd name="connsiteY960" fmla="*/ 886333 h 6858000"/>
              <a:gd name="connsiteX961" fmla="*/ 1423698 w 7467600"/>
              <a:gd name="connsiteY961" fmla="*/ 710817 h 6858000"/>
              <a:gd name="connsiteX962" fmla="*/ 1357609 w 7467600"/>
              <a:gd name="connsiteY962" fmla="*/ 532892 h 6858000"/>
              <a:gd name="connsiteX963" fmla="*/ 1309550 w 7467600"/>
              <a:gd name="connsiteY963" fmla="*/ 374031 h 6858000"/>
              <a:gd name="connsiteX964" fmla="*/ 1193673 w 7467600"/>
              <a:gd name="connsiteY964" fmla="*/ 49533 h 6858000"/>
              <a:gd name="connsiteX965" fmla="*/ 1164391 w 7467600"/>
              <a:gd name="connsiteY965" fmla="*/ 0 h 6858000"/>
              <a:gd name="connsiteX966" fmla="*/ 1200666 w 7467600"/>
              <a:gd name="connsiteY966" fmla="*/ 0 h 6858000"/>
              <a:gd name="connsiteX967" fmla="*/ 1223408 w 7467600"/>
              <a:gd name="connsiteY967" fmla="*/ 38996 h 6858000"/>
              <a:gd name="connsiteX968" fmla="*/ 1339635 w 7467600"/>
              <a:gd name="connsiteY968" fmla="*/ 365517 h 6858000"/>
              <a:gd name="connsiteX969" fmla="*/ 1387469 w 7467600"/>
              <a:gd name="connsiteY969" fmla="*/ 523079 h 6858000"/>
              <a:gd name="connsiteX970" fmla="*/ 1452685 w 7467600"/>
              <a:gd name="connsiteY970" fmla="*/ 699806 h 6858000"/>
              <a:gd name="connsiteX971" fmla="*/ 1492092 w 7467600"/>
              <a:gd name="connsiteY971" fmla="*/ 800424 h 6858000"/>
              <a:gd name="connsiteX972" fmla="*/ 1455302 w 7467600"/>
              <a:gd name="connsiteY972" fmla="*/ 632913 h 6858000"/>
              <a:gd name="connsiteX973" fmla="*/ 1222336 w 7467600"/>
              <a:gd name="connsiteY973" fmla="*/ 9480 h 6858000"/>
              <a:gd name="connsiteX974" fmla="*/ 1214634 w 7467600"/>
              <a:gd name="connsiteY974" fmla="*/ 0 h 6858000"/>
              <a:gd name="connsiteX975" fmla="*/ 1289827 w 7467600"/>
              <a:gd name="connsiteY975" fmla="*/ 0 h 6858000"/>
              <a:gd name="connsiteX976" fmla="*/ 1321076 w 7467600"/>
              <a:gd name="connsiteY976" fmla="*/ 59722 h 6858000"/>
              <a:gd name="connsiteX977" fmla="*/ 1512579 w 7467600"/>
              <a:gd name="connsiteY977" fmla="*/ 626441 h 6858000"/>
              <a:gd name="connsiteX978" fmla="*/ 1506076 w 7467600"/>
              <a:gd name="connsiteY978" fmla="*/ 1089289 h 6858000"/>
              <a:gd name="connsiteX979" fmla="*/ 1486346 w 7467600"/>
              <a:gd name="connsiteY979" fmla="*/ 1079919 h 6858000"/>
              <a:gd name="connsiteX980" fmla="*/ 1070511 w 7467600"/>
              <a:gd name="connsiteY980" fmla="*/ 48609 h 6858000"/>
              <a:gd name="connsiteX981" fmla="*/ 1057230 w 7467600"/>
              <a:gd name="connsiteY981" fmla="*/ 0 h 6858000"/>
              <a:gd name="connsiteX982" fmla="*/ 43151 w 7467600"/>
              <a:gd name="connsiteY982" fmla="*/ 0 h 6858000"/>
              <a:gd name="connsiteX983" fmla="*/ 95283 w 7467600"/>
              <a:gd name="connsiteY983" fmla="*/ 0 h 6858000"/>
              <a:gd name="connsiteX984" fmla="*/ 300708 w 7467600"/>
              <a:gd name="connsiteY984" fmla="*/ 154571 h 6858000"/>
              <a:gd name="connsiteX985" fmla="*/ 530414 w 7467600"/>
              <a:gd name="connsiteY985" fmla="*/ 354673 h 6858000"/>
              <a:gd name="connsiteX986" fmla="*/ 333785 w 7467600"/>
              <a:gd name="connsiteY986" fmla="*/ 161564 h 6858000"/>
              <a:gd name="connsiteX987" fmla="*/ 147005 w 7467600"/>
              <a:gd name="connsiteY987" fmla="*/ 0 h 6858000"/>
              <a:gd name="connsiteX988" fmla="*/ 272509 w 7467600"/>
              <a:gd name="connsiteY988" fmla="*/ 0 h 6858000"/>
              <a:gd name="connsiteX989" fmla="*/ 326276 w 7467600"/>
              <a:gd name="connsiteY989" fmla="*/ 45847 h 6858000"/>
              <a:gd name="connsiteX990" fmla="*/ 823759 w 7467600"/>
              <a:gd name="connsiteY990" fmla="*/ 574145 h 6858000"/>
              <a:gd name="connsiteX991" fmla="*/ 811254 w 7467600"/>
              <a:gd name="connsiteY991" fmla="*/ 665546 h 6858000"/>
              <a:gd name="connsiteX992" fmla="*/ 154042 w 7467600"/>
              <a:gd name="connsiteY992" fmla="*/ 261522 h 6858000"/>
              <a:gd name="connsiteX993" fmla="*/ 13550 w 7467600"/>
              <a:gd name="connsiteY993" fmla="*/ 158423 h 6858000"/>
              <a:gd name="connsiteX994" fmla="*/ 0 w 7467600"/>
              <a:gd name="connsiteY994" fmla="*/ 146618 h 6858000"/>
              <a:gd name="connsiteX995" fmla="*/ 0 w 7467600"/>
              <a:gd name="connsiteY995" fmla="*/ 59161 h 6858000"/>
              <a:gd name="connsiteX996" fmla="*/ 45427 w 7467600"/>
              <a:gd name="connsiteY996" fmla="*/ 101078 h 6858000"/>
              <a:gd name="connsiteX997" fmla="*/ 630103 w 7467600"/>
              <a:gd name="connsiteY997" fmla="*/ 485885 h 6858000"/>
              <a:gd name="connsiteX998" fmla="*/ 532040 w 7467600"/>
              <a:gd name="connsiteY998" fmla="*/ 399359 h 6858000"/>
              <a:gd name="connsiteX999" fmla="*/ 517618 w 7467600"/>
              <a:gd name="connsiteY999" fmla="*/ 385726 h 6858000"/>
              <a:gd name="connsiteX1000" fmla="*/ 285074 w 7467600"/>
              <a:gd name="connsiteY1000" fmla="*/ 182755 h 6858000"/>
              <a:gd name="connsiteX1001" fmla="*/ 43151 w 7467600"/>
              <a:gd name="connsiteY100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244057 w 7467600"/>
              <a:gd name="connsiteY140" fmla="*/ 5124233 h 6858000"/>
              <a:gd name="connsiteX141" fmla="*/ 7353035 w 7467600"/>
              <a:gd name="connsiteY141" fmla="*/ 5197318 h 6858000"/>
              <a:gd name="connsiteX142" fmla="*/ 7467600 w 7467600"/>
              <a:gd name="connsiteY142" fmla="*/ 5297634 h 6858000"/>
              <a:gd name="connsiteX143" fmla="*/ 7467600 w 7467600"/>
              <a:gd name="connsiteY143" fmla="*/ 5361850 h 6858000"/>
              <a:gd name="connsiteX144" fmla="*/ 7368569 w 7467600"/>
              <a:gd name="connsiteY144" fmla="*/ 5270182 h 6858000"/>
              <a:gd name="connsiteX145" fmla="*/ 1903353 w 7467600"/>
              <a:gd name="connsiteY145" fmla="*/ 5044827 h 6858000"/>
              <a:gd name="connsiteX146" fmla="*/ 1936931 w 7467600"/>
              <a:gd name="connsiteY146" fmla="*/ 5093954 h 6858000"/>
              <a:gd name="connsiteX147" fmla="*/ 2195868 w 7467600"/>
              <a:gd name="connsiteY147" fmla="*/ 5396574 h 6858000"/>
              <a:gd name="connsiteX148" fmla="*/ 2088852 w 7467600"/>
              <a:gd name="connsiteY148" fmla="*/ 5166123 h 6858000"/>
              <a:gd name="connsiteX149" fmla="*/ 1958241 w 7467600"/>
              <a:gd name="connsiteY149" fmla="*/ 5067955 h 6858000"/>
              <a:gd name="connsiteX150" fmla="*/ 1903353 w 7467600"/>
              <a:gd name="connsiteY150" fmla="*/ 5044827 h 6858000"/>
              <a:gd name="connsiteX151" fmla="*/ 1979378 w 7467600"/>
              <a:gd name="connsiteY151" fmla="*/ 4769504 h 6858000"/>
              <a:gd name="connsiteX152" fmla="*/ 2882120 w 7467600"/>
              <a:gd name="connsiteY152" fmla="*/ 5064547 h 6858000"/>
              <a:gd name="connsiteX153" fmla="*/ 2793103 w 7467600"/>
              <a:gd name="connsiteY153" fmla="*/ 5039699 h 6858000"/>
              <a:gd name="connsiteX154" fmla="*/ 2770041 w 7467600"/>
              <a:gd name="connsiteY154" fmla="*/ 5033634 h 6858000"/>
              <a:gd name="connsiteX155" fmla="*/ 1979378 w 7467600"/>
              <a:gd name="connsiteY155" fmla="*/ 4769504 h 6858000"/>
              <a:gd name="connsiteX156" fmla="*/ 1927410 w 7467600"/>
              <a:gd name="connsiteY156" fmla="*/ 4716164 h 6858000"/>
              <a:gd name="connsiteX157" fmla="*/ 1959587 w 7467600"/>
              <a:gd name="connsiteY157" fmla="*/ 4728849 h 6858000"/>
              <a:gd name="connsiteX158" fmla="*/ 2777707 w 7467600"/>
              <a:gd name="connsiteY158" fmla="*/ 5003991 h 6858000"/>
              <a:gd name="connsiteX159" fmla="*/ 2800768 w 7467600"/>
              <a:gd name="connsiteY159" fmla="*/ 5010056 h 6858000"/>
              <a:gd name="connsiteX160" fmla="*/ 2879408 w 7467600"/>
              <a:gd name="connsiteY160" fmla="*/ 5031590 h 6858000"/>
              <a:gd name="connsiteX161" fmla="*/ 2862295 w 7467600"/>
              <a:gd name="connsiteY161" fmla="*/ 5022958 h 6858000"/>
              <a:gd name="connsiteX162" fmla="*/ 2813343 w 7467600"/>
              <a:gd name="connsiteY162" fmla="*/ 4998369 h 6858000"/>
              <a:gd name="connsiteX163" fmla="*/ 2646245 w 7467600"/>
              <a:gd name="connsiteY163" fmla="*/ 4930999 h 6858000"/>
              <a:gd name="connsiteX164" fmla="*/ 1999243 w 7467600"/>
              <a:gd name="connsiteY164" fmla="*/ 4730524 h 6858000"/>
              <a:gd name="connsiteX165" fmla="*/ 1979527 w 7467600"/>
              <a:gd name="connsiteY165" fmla="*/ 4726651 h 6858000"/>
              <a:gd name="connsiteX166" fmla="*/ 1927410 w 7467600"/>
              <a:gd name="connsiteY166" fmla="*/ 4716164 h 6858000"/>
              <a:gd name="connsiteX167" fmla="*/ 1997014 w 7467600"/>
              <a:gd name="connsiteY167" fmla="*/ 4698007 h 6858000"/>
              <a:gd name="connsiteX168" fmla="*/ 2005458 w 7467600"/>
              <a:gd name="connsiteY168" fmla="*/ 4699540 h 6858000"/>
              <a:gd name="connsiteX169" fmla="*/ 2657186 w 7467600"/>
              <a:gd name="connsiteY169" fmla="*/ 4901687 h 6858000"/>
              <a:gd name="connsiteX170" fmla="*/ 2826662 w 7467600"/>
              <a:gd name="connsiteY170" fmla="*/ 4970362 h 6858000"/>
              <a:gd name="connsiteX171" fmla="*/ 2876100 w 7467600"/>
              <a:gd name="connsiteY171" fmla="*/ 4995397 h 6858000"/>
              <a:gd name="connsiteX172" fmla="*/ 3042600 w 7467600"/>
              <a:gd name="connsiteY172" fmla="*/ 5059532 h 6858000"/>
              <a:gd name="connsiteX173" fmla="*/ 1997014 w 7467600"/>
              <a:gd name="connsiteY173" fmla="*/ 4698007 h 6858000"/>
              <a:gd name="connsiteX174" fmla="*/ 2305292 w 7467600"/>
              <a:gd name="connsiteY174" fmla="*/ 4219492 h 6858000"/>
              <a:gd name="connsiteX175" fmla="*/ 3360922 w 7467600"/>
              <a:gd name="connsiteY175" fmla="*/ 4529373 h 6858000"/>
              <a:gd name="connsiteX176" fmla="*/ 3492420 w 7467600"/>
              <a:gd name="connsiteY176" fmla="*/ 4510145 h 6858000"/>
              <a:gd name="connsiteX177" fmla="*/ 3364086 w 7467600"/>
              <a:gd name="connsiteY177" fmla="*/ 4480340 h 6858000"/>
              <a:gd name="connsiteX178" fmla="*/ 3225818 w 7467600"/>
              <a:gd name="connsiteY178" fmla="*/ 4411822 h 6858000"/>
              <a:gd name="connsiteX179" fmla="*/ 3129696 w 7467600"/>
              <a:gd name="connsiteY179" fmla="*/ 4360704 h 6858000"/>
              <a:gd name="connsiteX180" fmla="*/ 2814545 w 7467600"/>
              <a:gd name="connsiteY180" fmla="*/ 4282955 h 6858000"/>
              <a:gd name="connsiteX181" fmla="*/ 2305292 w 7467600"/>
              <a:gd name="connsiteY181" fmla="*/ 4219492 h 6858000"/>
              <a:gd name="connsiteX182" fmla="*/ 2626982 w 7467600"/>
              <a:gd name="connsiteY182" fmla="*/ 4206450 h 6858000"/>
              <a:gd name="connsiteX183" fmla="*/ 2490617 w 7467600"/>
              <a:gd name="connsiteY183" fmla="*/ 4206951 h 6858000"/>
              <a:gd name="connsiteX184" fmla="*/ 2819869 w 7467600"/>
              <a:gd name="connsiteY184" fmla="*/ 4252936 h 6858000"/>
              <a:gd name="connsiteX185" fmla="*/ 3143018 w 7467600"/>
              <a:gd name="connsiteY185" fmla="*/ 4332698 h 6858000"/>
              <a:gd name="connsiteX186" fmla="*/ 3241520 w 7467600"/>
              <a:gd name="connsiteY186" fmla="*/ 4385112 h 6858000"/>
              <a:gd name="connsiteX187" fmla="*/ 3374575 w 7467600"/>
              <a:gd name="connsiteY187" fmla="*/ 4451517 h 6858000"/>
              <a:gd name="connsiteX188" fmla="*/ 3505221 w 7467600"/>
              <a:gd name="connsiteY188" fmla="*/ 4480757 h 6858000"/>
              <a:gd name="connsiteX189" fmla="*/ 2626982 w 7467600"/>
              <a:gd name="connsiteY189" fmla="*/ 4206450 h 6858000"/>
              <a:gd name="connsiteX190" fmla="*/ 1310106 w 7467600"/>
              <a:gd name="connsiteY190" fmla="*/ 3943217 h 6858000"/>
              <a:gd name="connsiteX191" fmla="*/ 854994 w 7467600"/>
              <a:gd name="connsiteY191" fmla="*/ 4399136 h 6858000"/>
              <a:gd name="connsiteX192" fmla="*/ 742462 w 7467600"/>
              <a:gd name="connsiteY192" fmla="*/ 4594648 h 6858000"/>
              <a:gd name="connsiteX193" fmla="*/ 820602 w 7467600"/>
              <a:gd name="connsiteY193" fmla="*/ 4485915 h 6858000"/>
              <a:gd name="connsiteX194" fmla="*/ 878295 w 7467600"/>
              <a:gd name="connsiteY194" fmla="*/ 4403594 h 6858000"/>
              <a:gd name="connsiteX195" fmla="*/ 1240607 w 7467600"/>
              <a:gd name="connsiteY195" fmla="*/ 4010401 h 6858000"/>
              <a:gd name="connsiteX196" fmla="*/ 1310106 w 7467600"/>
              <a:gd name="connsiteY196" fmla="*/ 3943217 h 6858000"/>
              <a:gd name="connsiteX197" fmla="*/ 1423113 w 7467600"/>
              <a:gd name="connsiteY197" fmla="*/ 3874565 h 6858000"/>
              <a:gd name="connsiteX198" fmla="*/ 1260565 w 7467600"/>
              <a:gd name="connsiteY198" fmla="*/ 4031982 h 6858000"/>
              <a:gd name="connsiteX199" fmla="*/ 901900 w 7467600"/>
              <a:gd name="connsiteY199" fmla="*/ 4421236 h 6858000"/>
              <a:gd name="connsiteX200" fmla="*/ 845044 w 7467600"/>
              <a:gd name="connsiteY200" fmla="*/ 4502436 h 6858000"/>
              <a:gd name="connsiteX201" fmla="*/ 685926 w 7467600"/>
              <a:gd name="connsiteY201" fmla="*/ 4703069 h 6858000"/>
              <a:gd name="connsiteX202" fmla="*/ 684248 w 7467600"/>
              <a:gd name="connsiteY202" fmla="*/ 4706721 h 6858000"/>
              <a:gd name="connsiteX203" fmla="*/ 1423113 w 7467600"/>
              <a:gd name="connsiteY203" fmla="*/ 3874565 h 6858000"/>
              <a:gd name="connsiteX204" fmla="*/ 3316479 w 7467600"/>
              <a:gd name="connsiteY204" fmla="*/ 3872136 h 6858000"/>
              <a:gd name="connsiteX205" fmla="*/ 3546806 w 7467600"/>
              <a:gd name="connsiteY205" fmla="*/ 4356139 h 6858000"/>
              <a:gd name="connsiteX206" fmla="*/ 3364433 w 7467600"/>
              <a:gd name="connsiteY206" fmla="*/ 3953121 h 6858000"/>
              <a:gd name="connsiteX207" fmla="*/ 3316479 w 7467600"/>
              <a:gd name="connsiteY207" fmla="*/ 3872136 h 6858000"/>
              <a:gd name="connsiteX208" fmla="*/ 3291335 w 7467600"/>
              <a:gd name="connsiteY208" fmla="*/ 3767420 h 6858000"/>
              <a:gd name="connsiteX209" fmla="*/ 3390805 w 7467600"/>
              <a:gd name="connsiteY209" fmla="*/ 3937163 h 6858000"/>
              <a:gd name="connsiteX210" fmla="*/ 3579062 w 7467600"/>
              <a:gd name="connsiteY210" fmla="*/ 4359040 h 6858000"/>
              <a:gd name="connsiteX211" fmla="*/ 3467355 w 7467600"/>
              <a:gd name="connsiteY211" fmla="*/ 3988130 h 6858000"/>
              <a:gd name="connsiteX212" fmla="*/ 3310753 w 7467600"/>
              <a:gd name="connsiteY212" fmla="*/ 3787140 h 6858000"/>
              <a:gd name="connsiteX213" fmla="*/ 3291335 w 7467600"/>
              <a:gd name="connsiteY213" fmla="*/ 3767420 h 6858000"/>
              <a:gd name="connsiteX214" fmla="*/ 1635889 w 7467600"/>
              <a:gd name="connsiteY214" fmla="*/ 3709494 h 6858000"/>
              <a:gd name="connsiteX215" fmla="*/ 1634800 w 7467600"/>
              <a:gd name="connsiteY215" fmla="*/ 3731111 h 6858000"/>
              <a:gd name="connsiteX216" fmla="*/ 1635889 w 7467600"/>
              <a:gd name="connsiteY216" fmla="*/ 3709494 h 6858000"/>
              <a:gd name="connsiteX217" fmla="*/ 1510397 w 7467600"/>
              <a:gd name="connsiteY217" fmla="*/ 3684705 h 6858000"/>
              <a:gd name="connsiteX218" fmla="*/ 1146550 w 7467600"/>
              <a:gd name="connsiteY218" fmla="*/ 3802012 h 6858000"/>
              <a:gd name="connsiteX219" fmla="*/ 698834 w 7467600"/>
              <a:gd name="connsiteY219" fmla="*/ 3952272 h 6858000"/>
              <a:gd name="connsiteX220" fmla="*/ 34256 w 7467600"/>
              <a:gd name="connsiteY220" fmla="*/ 4347603 h 6858000"/>
              <a:gd name="connsiteX221" fmla="*/ 527241 w 7467600"/>
              <a:gd name="connsiteY221" fmla="*/ 4065078 h 6858000"/>
              <a:gd name="connsiteX222" fmla="*/ 1510397 w 7467600"/>
              <a:gd name="connsiteY222" fmla="*/ 3684705 h 6858000"/>
              <a:gd name="connsiteX223" fmla="*/ 1313114 w 7467600"/>
              <a:gd name="connsiteY223" fmla="*/ 3655216 h 6858000"/>
              <a:gd name="connsiteX224" fmla="*/ 1109304 w 7467600"/>
              <a:gd name="connsiteY224" fmla="*/ 3669030 h 6858000"/>
              <a:gd name="connsiteX225" fmla="*/ 8129 w 7467600"/>
              <a:gd name="connsiteY225" fmla="*/ 4330519 h 6858000"/>
              <a:gd name="connsiteX226" fmla="*/ 687572 w 7467600"/>
              <a:gd name="connsiteY226" fmla="*/ 3925629 h 6858000"/>
              <a:gd name="connsiteX227" fmla="*/ 1138365 w 7467600"/>
              <a:gd name="connsiteY227" fmla="*/ 3774515 h 6858000"/>
              <a:gd name="connsiteX228" fmla="*/ 1505579 w 7467600"/>
              <a:gd name="connsiteY228" fmla="*/ 3655526 h 6858000"/>
              <a:gd name="connsiteX229" fmla="*/ 1313114 w 7467600"/>
              <a:gd name="connsiteY229" fmla="*/ 3655216 h 6858000"/>
              <a:gd name="connsiteX230" fmla="*/ 3655073 w 7467600"/>
              <a:gd name="connsiteY230" fmla="*/ 3650884 h 6858000"/>
              <a:gd name="connsiteX231" fmla="*/ 3989938 w 7467600"/>
              <a:gd name="connsiteY231" fmla="*/ 3991685 h 6858000"/>
              <a:gd name="connsiteX232" fmla="*/ 4393907 w 7467600"/>
              <a:gd name="connsiteY232" fmla="*/ 4261258 h 6858000"/>
              <a:gd name="connsiteX233" fmla="*/ 4648051 w 7467600"/>
              <a:gd name="connsiteY233" fmla="*/ 4374051 h 6858000"/>
              <a:gd name="connsiteX234" fmla="*/ 4383389 w 7467600"/>
              <a:gd name="connsiteY234" fmla="*/ 4184369 h 6858000"/>
              <a:gd name="connsiteX235" fmla="*/ 4165508 w 7467600"/>
              <a:gd name="connsiteY235" fmla="*/ 4035196 h 6858000"/>
              <a:gd name="connsiteX236" fmla="*/ 4068162 w 7467600"/>
              <a:gd name="connsiteY236" fmla="*/ 3953394 h 6858000"/>
              <a:gd name="connsiteX237" fmla="*/ 3981416 w 7467600"/>
              <a:gd name="connsiteY237" fmla="*/ 3880482 h 6858000"/>
              <a:gd name="connsiteX238" fmla="*/ 3800147 w 7467600"/>
              <a:gd name="connsiteY238" fmla="*/ 3749872 h 6858000"/>
              <a:gd name="connsiteX239" fmla="*/ 3655073 w 7467600"/>
              <a:gd name="connsiteY239" fmla="*/ 3650884 h 6858000"/>
              <a:gd name="connsiteX240" fmla="*/ 3670252 w 7467600"/>
              <a:gd name="connsiteY240" fmla="*/ 3622798 h 6858000"/>
              <a:gd name="connsiteX241" fmla="*/ 3817258 w 7467600"/>
              <a:gd name="connsiteY241" fmla="*/ 3723577 h 6858000"/>
              <a:gd name="connsiteX242" fmla="*/ 4000461 w 7467600"/>
              <a:gd name="connsiteY242" fmla="*/ 3855966 h 6858000"/>
              <a:gd name="connsiteX243" fmla="*/ 4088180 w 7467600"/>
              <a:gd name="connsiteY243" fmla="*/ 3929774 h 6858000"/>
              <a:gd name="connsiteX244" fmla="*/ 4184555 w 7467600"/>
              <a:gd name="connsiteY244" fmla="*/ 4010683 h 6858000"/>
              <a:gd name="connsiteX245" fmla="*/ 4399563 w 7467600"/>
              <a:gd name="connsiteY245" fmla="*/ 4158106 h 6858000"/>
              <a:gd name="connsiteX246" fmla="*/ 4684469 w 7467600"/>
              <a:gd name="connsiteY246" fmla="*/ 4364680 h 6858000"/>
              <a:gd name="connsiteX247" fmla="*/ 4690271 w 7467600"/>
              <a:gd name="connsiteY247" fmla="*/ 4370034 h 6858000"/>
              <a:gd name="connsiteX248" fmla="*/ 4136093 w 7467600"/>
              <a:gd name="connsiteY248" fmla="*/ 3858466 h 6858000"/>
              <a:gd name="connsiteX249" fmla="*/ 3670252 w 7467600"/>
              <a:gd name="connsiteY249" fmla="*/ 3622798 h 6858000"/>
              <a:gd name="connsiteX250" fmla="*/ 4440129 w 7467600"/>
              <a:gd name="connsiteY250" fmla="*/ 3448571 h 6858000"/>
              <a:gd name="connsiteX251" fmla="*/ 4856525 w 7467600"/>
              <a:gd name="connsiteY251" fmla="*/ 3915351 h 6858000"/>
              <a:gd name="connsiteX252" fmla="*/ 5059055 w 7467600"/>
              <a:gd name="connsiteY252" fmla="*/ 4108918 h 6858000"/>
              <a:gd name="connsiteX253" fmla="*/ 5290070 w 7467600"/>
              <a:gd name="connsiteY253" fmla="*/ 4263619 h 6858000"/>
              <a:gd name="connsiteX254" fmla="*/ 4834991 w 7467600"/>
              <a:gd name="connsiteY254" fmla="*/ 3830985 h 6858000"/>
              <a:gd name="connsiteX255" fmla="*/ 4440129 w 7467600"/>
              <a:gd name="connsiteY255" fmla="*/ 3448571 h 6858000"/>
              <a:gd name="connsiteX256" fmla="*/ 4441737 w 7467600"/>
              <a:gd name="connsiteY256" fmla="*/ 3399734 h 6858000"/>
              <a:gd name="connsiteX257" fmla="*/ 4431236 w 7467600"/>
              <a:gd name="connsiteY257" fmla="*/ 3400954 h 6858000"/>
              <a:gd name="connsiteX258" fmla="*/ 4557150 w 7467600"/>
              <a:gd name="connsiteY258" fmla="*/ 3510023 h 6858000"/>
              <a:gd name="connsiteX259" fmla="*/ 4856936 w 7467600"/>
              <a:gd name="connsiteY259" fmla="*/ 3809146 h 6858000"/>
              <a:gd name="connsiteX260" fmla="*/ 5111996 w 7467600"/>
              <a:gd name="connsiteY260" fmla="*/ 4065759 h 6858000"/>
              <a:gd name="connsiteX261" fmla="*/ 5388878 w 7467600"/>
              <a:gd name="connsiteY261" fmla="*/ 4300185 h 6858000"/>
              <a:gd name="connsiteX262" fmla="*/ 5425556 w 7467600"/>
              <a:gd name="connsiteY262" fmla="*/ 4308967 h 6858000"/>
              <a:gd name="connsiteX263" fmla="*/ 4943646 w 7467600"/>
              <a:gd name="connsiteY263" fmla="*/ 3822916 h 6858000"/>
              <a:gd name="connsiteX264" fmla="*/ 4594837 w 7467600"/>
              <a:gd name="connsiteY264" fmla="*/ 3532274 h 6858000"/>
              <a:gd name="connsiteX265" fmla="*/ 4441737 w 7467600"/>
              <a:gd name="connsiteY265" fmla="*/ 3399734 h 6858000"/>
              <a:gd name="connsiteX266" fmla="*/ 5425834 w 7467600"/>
              <a:gd name="connsiteY266" fmla="*/ 3162785 h 6858000"/>
              <a:gd name="connsiteX267" fmla="*/ 5401644 w 7467600"/>
              <a:gd name="connsiteY267" fmla="*/ 3617847 h 6858000"/>
              <a:gd name="connsiteX268" fmla="*/ 5467256 w 7467600"/>
              <a:gd name="connsiteY268" fmla="*/ 4175494 h 6858000"/>
              <a:gd name="connsiteX269" fmla="*/ 5448069 w 7467600"/>
              <a:gd name="connsiteY269" fmla="*/ 3567554 h 6858000"/>
              <a:gd name="connsiteX270" fmla="*/ 5425834 w 7467600"/>
              <a:gd name="connsiteY270" fmla="*/ 3162785 h 6858000"/>
              <a:gd name="connsiteX271" fmla="*/ 1318687 w 7467600"/>
              <a:gd name="connsiteY271" fmla="*/ 3113840 h 6858000"/>
              <a:gd name="connsiteX272" fmla="*/ 1066793 w 7467600"/>
              <a:gd name="connsiteY272" fmla="*/ 3212171 h 6858000"/>
              <a:gd name="connsiteX273" fmla="*/ 993319 w 7467600"/>
              <a:gd name="connsiteY273" fmla="*/ 3247648 h 6858000"/>
              <a:gd name="connsiteX274" fmla="*/ 853081 w 7467600"/>
              <a:gd name="connsiteY274" fmla="*/ 3312410 h 6858000"/>
              <a:gd name="connsiteX275" fmla="*/ 805957 w 7467600"/>
              <a:gd name="connsiteY275" fmla="*/ 3330443 h 6858000"/>
              <a:gd name="connsiteX276" fmla="*/ 1318687 w 7467600"/>
              <a:gd name="connsiteY276" fmla="*/ 3113840 h 6858000"/>
              <a:gd name="connsiteX277" fmla="*/ 5453702 w 7467600"/>
              <a:gd name="connsiteY277" fmla="*/ 3090882 h 6858000"/>
              <a:gd name="connsiteX278" fmla="*/ 5480135 w 7467600"/>
              <a:gd name="connsiteY278" fmla="*/ 3565802 h 6858000"/>
              <a:gd name="connsiteX279" fmla="*/ 5499023 w 7467600"/>
              <a:gd name="connsiteY279" fmla="*/ 4166310 h 6858000"/>
              <a:gd name="connsiteX280" fmla="*/ 5547022 w 7467600"/>
              <a:gd name="connsiteY280" fmla="*/ 3607838 h 6858000"/>
              <a:gd name="connsiteX281" fmla="*/ 5515964 w 7467600"/>
              <a:gd name="connsiteY281" fmla="*/ 3378541 h 6858000"/>
              <a:gd name="connsiteX282" fmla="*/ 5453702 w 7467600"/>
              <a:gd name="connsiteY282" fmla="*/ 3090882 h 6858000"/>
              <a:gd name="connsiteX283" fmla="*/ 1238695 w 7467600"/>
              <a:gd name="connsiteY283" fmla="*/ 3076820 h 6858000"/>
              <a:gd name="connsiteX284" fmla="*/ 716371 w 7467600"/>
              <a:gd name="connsiteY284" fmla="*/ 3293249 h 6858000"/>
              <a:gd name="connsiteX285" fmla="*/ 579522 w 7467600"/>
              <a:gd name="connsiteY285" fmla="*/ 3371759 h 6858000"/>
              <a:gd name="connsiteX286" fmla="*/ 600288 w 7467600"/>
              <a:gd name="connsiteY286" fmla="*/ 3365555 h 6858000"/>
              <a:gd name="connsiteX287" fmla="*/ 840692 w 7467600"/>
              <a:gd name="connsiteY287" fmla="*/ 3284921 h 6858000"/>
              <a:gd name="connsiteX288" fmla="*/ 979248 w 7467600"/>
              <a:gd name="connsiteY288" fmla="*/ 3221003 h 6858000"/>
              <a:gd name="connsiteX289" fmla="*/ 1053282 w 7467600"/>
              <a:gd name="connsiteY289" fmla="*/ 3185247 h 6858000"/>
              <a:gd name="connsiteX290" fmla="*/ 1320603 w 7467600"/>
              <a:gd name="connsiteY290" fmla="*/ 3081281 h 6858000"/>
              <a:gd name="connsiteX291" fmla="*/ 1238695 w 7467600"/>
              <a:gd name="connsiteY291" fmla="*/ 3076820 h 6858000"/>
              <a:gd name="connsiteX292" fmla="*/ 5425627 w 7467600"/>
              <a:gd name="connsiteY292" fmla="*/ 2954192 h 6858000"/>
              <a:gd name="connsiteX293" fmla="*/ 5470770 w 7467600"/>
              <a:gd name="connsiteY293" fmla="*/ 3005435 h 6858000"/>
              <a:gd name="connsiteX294" fmla="*/ 5519779 w 7467600"/>
              <a:gd name="connsiteY294" fmla="*/ 4359223 h 6858000"/>
              <a:gd name="connsiteX295" fmla="*/ 5520293 w 7467600"/>
              <a:gd name="connsiteY295" fmla="*/ 4360602 h 6858000"/>
              <a:gd name="connsiteX296" fmla="*/ 5767221 w 7467600"/>
              <a:gd name="connsiteY296" fmla="*/ 4665564 h 6858000"/>
              <a:gd name="connsiteX297" fmla="*/ 6937169 w 7467600"/>
              <a:gd name="connsiteY297" fmla="*/ 4815941 h 6858000"/>
              <a:gd name="connsiteX298" fmla="*/ 6953922 w 7467600"/>
              <a:gd name="connsiteY298" fmla="*/ 4890068 h 6858000"/>
              <a:gd name="connsiteX299" fmla="*/ 6071359 w 7467600"/>
              <a:gd name="connsiteY299" fmla="*/ 4770770 h 6858000"/>
              <a:gd name="connsiteX300" fmla="*/ 6038839 w 7467600"/>
              <a:gd name="connsiteY300" fmla="*/ 4764474 h 6858000"/>
              <a:gd name="connsiteX301" fmla="*/ 6038706 w 7467600"/>
              <a:gd name="connsiteY301" fmla="*/ 4763847 h 6858000"/>
              <a:gd name="connsiteX302" fmla="*/ 6037784 w 7467600"/>
              <a:gd name="connsiteY302" fmla="*/ 4764270 h 6858000"/>
              <a:gd name="connsiteX303" fmla="*/ 6038839 w 7467600"/>
              <a:gd name="connsiteY303" fmla="*/ 4764474 h 6858000"/>
              <a:gd name="connsiteX304" fmla="*/ 6040338 w 7467600"/>
              <a:gd name="connsiteY304" fmla="*/ 4771418 h 6858000"/>
              <a:gd name="connsiteX305" fmla="*/ 6024488 w 7467600"/>
              <a:gd name="connsiteY305" fmla="*/ 4809903 h 6858000"/>
              <a:gd name="connsiteX306" fmla="*/ 5599771 w 7467600"/>
              <a:gd name="connsiteY306" fmla="*/ 5509652 h 6858000"/>
              <a:gd name="connsiteX307" fmla="*/ 5548843 w 7467600"/>
              <a:gd name="connsiteY307" fmla="*/ 5563845 h 6858000"/>
              <a:gd name="connsiteX308" fmla="*/ 5940952 w 7467600"/>
              <a:gd name="connsiteY308" fmla="*/ 6250028 h 6858000"/>
              <a:gd name="connsiteX309" fmla="*/ 6043441 w 7467600"/>
              <a:gd name="connsiteY309" fmla="*/ 6665847 h 6858000"/>
              <a:gd name="connsiteX310" fmla="*/ 6093432 w 7467600"/>
              <a:gd name="connsiteY310" fmla="*/ 6858000 h 6858000"/>
              <a:gd name="connsiteX311" fmla="*/ 6034344 w 7467600"/>
              <a:gd name="connsiteY311" fmla="*/ 6858000 h 6858000"/>
              <a:gd name="connsiteX312" fmla="*/ 6026679 w 7467600"/>
              <a:gd name="connsiteY312" fmla="*/ 6836959 h 6858000"/>
              <a:gd name="connsiteX313" fmla="*/ 5800441 w 7467600"/>
              <a:gd name="connsiteY313" fmla="*/ 6335286 h 6858000"/>
              <a:gd name="connsiteX314" fmla="*/ 5526562 w 7467600"/>
              <a:gd name="connsiteY314" fmla="*/ 5705388 h 6858000"/>
              <a:gd name="connsiteX315" fmla="*/ 5519640 w 7467600"/>
              <a:gd name="connsiteY315" fmla="*/ 5683774 h 6858000"/>
              <a:gd name="connsiteX316" fmla="*/ 5844559 w 7467600"/>
              <a:gd name="connsiteY316" fmla="*/ 6553349 h 6858000"/>
              <a:gd name="connsiteX317" fmla="*/ 5975994 w 7467600"/>
              <a:gd name="connsiteY317" fmla="*/ 6858000 h 6858000"/>
              <a:gd name="connsiteX318" fmla="*/ 5898547 w 7467600"/>
              <a:gd name="connsiteY318" fmla="*/ 6858000 h 6858000"/>
              <a:gd name="connsiteX319" fmla="*/ 5682041 w 7467600"/>
              <a:gd name="connsiteY319" fmla="*/ 6355860 h 6858000"/>
              <a:gd name="connsiteX320" fmla="*/ 5461758 w 7467600"/>
              <a:gd name="connsiteY320" fmla="*/ 5820220 h 6858000"/>
              <a:gd name="connsiteX321" fmla="*/ 5237282 w 7467600"/>
              <a:gd name="connsiteY321" fmla="*/ 6579086 h 6858000"/>
              <a:gd name="connsiteX322" fmla="*/ 5115009 w 7467600"/>
              <a:gd name="connsiteY322" fmla="*/ 6858000 h 6858000"/>
              <a:gd name="connsiteX323" fmla="*/ 5028074 w 7467600"/>
              <a:gd name="connsiteY323" fmla="*/ 6858000 h 6858000"/>
              <a:gd name="connsiteX324" fmla="*/ 5079508 w 7467600"/>
              <a:gd name="connsiteY324" fmla="*/ 6749074 h 6858000"/>
              <a:gd name="connsiteX325" fmla="*/ 5371846 w 7467600"/>
              <a:gd name="connsiteY325" fmla="*/ 5924413 h 6858000"/>
              <a:gd name="connsiteX326" fmla="*/ 5270512 w 7467600"/>
              <a:gd name="connsiteY326" fmla="*/ 6138975 h 6858000"/>
              <a:gd name="connsiteX327" fmla="*/ 5062409 w 7467600"/>
              <a:gd name="connsiteY327" fmla="*/ 6653544 h 6858000"/>
              <a:gd name="connsiteX328" fmla="*/ 5036628 w 7467600"/>
              <a:gd name="connsiteY328" fmla="*/ 6754247 h 6858000"/>
              <a:gd name="connsiteX329" fmla="*/ 5009112 w 7467600"/>
              <a:gd name="connsiteY329" fmla="*/ 6858000 h 6858000"/>
              <a:gd name="connsiteX330" fmla="*/ 4976679 w 7467600"/>
              <a:gd name="connsiteY330" fmla="*/ 6858000 h 6858000"/>
              <a:gd name="connsiteX331" fmla="*/ 5006537 w 7467600"/>
              <a:gd name="connsiteY331" fmla="*/ 6747068 h 6858000"/>
              <a:gd name="connsiteX332" fmla="*/ 5032723 w 7467600"/>
              <a:gd name="connsiteY332" fmla="*/ 6644957 h 6858000"/>
              <a:gd name="connsiteX333" fmla="*/ 5242949 w 7467600"/>
              <a:gd name="connsiteY333" fmla="*/ 6125175 h 6858000"/>
              <a:gd name="connsiteX334" fmla="*/ 5286321 w 7467600"/>
              <a:gd name="connsiteY334" fmla="*/ 6033555 h 6858000"/>
              <a:gd name="connsiteX335" fmla="*/ 5008210 w 7467600"/>
              <a:gd name="connsiteY335" fmla="*/ 6649194 h 6858000"/>
              <a:gd name="connsiteX336" fmla="*/ 4986321 w 7467600"/>
              <a:gd name="connsiteY336" fmla="*/ 6765687 h 6858000"/>
              <a:gd name="connsiteX337" fmla="*/ 4973474 w 7467600"/>
              <a:gd name="connsiteY337" fmla="*/ 6858000 h 6858000"/>
              <a:gd name="connsiteX338" fmla="*/ 4907178 w 7467600"/>
              <a:gd name="connsiteY338" fmla="*/ 6858000 h 6858000"/>
              <a:gd name="connsiteX339" fmla="*/ 4910810 w 7467600"/>
              <a:gd name="connsiteY339" fmla="*/ 6829660 h 6858000"/>
              <a:gd name="connsiteX340" fmla="*/ 4987461 w 7467600"/>
              <a:gd name="connsiteY340" fmla="*/ 6432994 h 6858000"/>
              <a:gd name="connsiteX341" fmla="*/ 5179262 w 7467600"/>
              <a:gd name="connsiteY341" fmla="*/ 6035044 h 6858000"/>
              <a:gd name="connsiteX342" fmla="*/ 4689678 w 7467600"/>
              <a:gd name="connsiteY342" fmla="*/ 6440241 h 6858000"/>
              <a:gd name="connsiteX343" fmla="*/ 4477543 w 7467600"/>
              <a:gd name="connsiteY343" fmla="*/ 6674836 h 6858000"/>
              <a:gd name="connsiteX344" fmla="*/ 4329957 w 7467600"/>
              <a:gd name="connsiteY344" fmla="*/ 6858000 h 6858000"/>
              <a:gd name="connsiteX345" fmla="*/ 4218595 w 7467600"/>
              <a:gd name="connsiteY345" fmla="*/ 6858000 h 6858000"/>
              <a:gd name="connsiteX346" fmla="*/ 4368888 w 7467600"/>
              <a:gd name="connsiteY346" fmla="*/ 6668412 h 6858000"/>
              <a:gd name="connsiteX347" fmla="*/ 4563091 w 7467600"/>
              <a:gd name="connsiteY347" fmla="*/ 6442508 h 6858000"/>
              <a:gd name="connsiteX348" fmla="*/ 5387324 w 7467600"/>
              <a:gd name="connsiteY348" fmla="*/ 5705830 h 6858000"/>
              <a:gd name="connsiteX349" fmla="*/ 5073620 w 7467600"/>
              <a:gd name="connsiteY349" fmla="*/ 5955437 h 6858000"/>
              <a:gd name="connsiteX350" fmla="*/ 4689789 w 7467600"/>
              <a:gd name="connsiteY350" fmla="*/ 6268382 h 6858000"/>
              <a:gd name="connsiteX351" fmla="*/ 4418722 w 7467600"/>
              <a:gd name="connsiteY351" fmla="*/ 6570886 h 6858000"/>
              <a:gd name="connsiteX352" fmla="*/ 4214944 w 7467600"/>
              <a:gd name="connsiteY352" fmla="*/ 6858000 h 6858000"/>
              <a:gd name="connsiteX353" fmla="*/ 4177898 w 7467600"/>
              <a:gd name="connsiteY353" fmla="*/ 6858000 h 6858000"/>
              <a:gd name="connsiteX354" fmla="*/ 4391597 w 7467600"/>
              <a:gd name="connsiteY354" fmla="*/ 6556370 h 6858000"/>
              <a:gd name="connsiteX355" fmla="*/ 4668889 w 7467600"/>
              <a:gd name="connsiteY355" fmla="*/ 6246399 h 6858000"/>
              <a:gd name="connsiteX356" fmla="*/ 5055427 w 7467600"/>
              <a:gd name="connsiteY356" fmla="*/ 5931476 h 6858000"/>
              <a:gd name="connsiteX357" fmla="*/ 5371814 w 7467600"/>
              <a:gd name="connsiteY357" fmla="*/ 5678975 h 6858000"/>
              <a:gd name="connsiteX358" fmla="*/ 4987918 w 7467600"/>
              <a:gd name="connsiteY358" fmla="*/ 5838701 h 6858000"/>
              <a:gd name="connsiteX359" fmla="*/ 4317146 w 7467600"/>
              <a:gd name="connsiteY359" fmla="*/ 6587716 h 6858000"/>
              <a:gd name="connsiteX360" fmla="*/ 4171627 w 7467600"/>
              <a:gd name="connsiteY360" fmla="*/ 6858000 h 6858000"/>
              <a:gd name="connsiteX361" fmla="*/ 4081585 w 7467600"/>
              <a:gd name="connsiteY361" fmla="*/ 6858000 h 6858000"/>
              <a:gd name="connsiteX362" fmla="*/ 4238603 w 7467600"/>
              <a:gd name="connsiteY362" fmla="*/ 6559341 h 6858000"/>
              <a:gd name="connsiteX363" fmla="*/ 4778333 w 7467600"/>
              <a:gd name="connsiteY363" fmla="*/ 5873626 h 6858000"/>
              <a:gd name="connsiteX364" fmla="*/ 5414185 w 7467600"/>
              <a:gd name="connsiteY364" fmla="*/ 5573882 h 6858000"/>
              <a:gd name="connsiteX365" fmla="*/ 5959648 w 7467600"/>
              <a:gd name="connsiteY365" fmla="*/ 4760797 h 6858000"/>
              <a:gd name="connsiteX366" fmla="*/ 5355019 w 7467600"/>
              <a:gd name="connsiteY366" fmla="*/ 4734672 h 6858000"/>
              <a:gd name="connsiteX367" fmla="*/ 5083565 w 7467600"/>
              <a:gd name="connsiteY367" fmla="*/ 5179121 h 6858000"/>
              <a:gd name="connsiteX368" fmla="*/ 4713577 w 7467600"/>
              <a:gd name="connsiteY368" fmla="*/ 5616803 h 6858000"/>
              <a:gd name="connsiteX369" fmla="*/ 3989559 w 7467600"/>
              <a:gd name="connsiteY369" fmla="*/ 6145945 h 6858000"/>
              <a:gd name="connsiteX370" fmla="*/ 3939824 w 7467600"/>
              <a:gd name="connsiteY370" fmla="*/ 6066900 h 6858000"/>
              <a:gd name="connsiteX371" fmla="*/ 4584537 w 7467600"/>
              <a:gd name="connsiteY371" fmla="*/ 5324826 h 6858000"/>
              <a:gd name="connsiteX372" fmla="*/ 5037105 w 7467600"/>
              <a:gd name="connsiteY372" fmla="*/ 5088765 h 6858000"/>
              <a:gd name="connsiteX373" fmla="*/ 5039930 w 7467600"/>
              <a:gd name="connsiteY373" fmla="*/ 5089585 h 6858000"/>
              <a:gd name="connsiteX374" fmla="*/ 5263764 w 7467600"/>
              <a:gd name="connsiteY374" fmla="*/ 4735525 h 6858000"/>
              <a:gd name="connsiteX375" fmla="*/ 4086300 w 7467600"/>
              <a:gd name="connsiteY375" fmla="*/ 4884599 h 6858000"/>
              <a:gd name="connsiteX376" fmla="*/ 4085485 w 7467600"/>
              <a:gd name="connsiteY376" fmla="*/ 4899070 h 6858000"/>
              <a:gd name="connsiteX377" fmla="*/ 3871915 w 7467600"/>
              <a:gd name="connsiteY377" fmla="*/ 5253645 h 6858000"/>
              <a:gd name="connsiteX378" fmla="*/ 3799374 w 7467600"/>
              <a:gd name="connsiteY378" fmla="*/ 5466127 h 6858000"/>
              <a:gd name="connsiteX379" fmla="*/ 3498850 w 7467600"/>
              <a:gd name="connsiteY379" fmla="*/ 6661888 h 6858000"/>
              <a:gd name="connsiteX380" fmla="*/ 3399216 w 7467600"/>
              <a:gd name="connsiteY380" fmla="*/ 6858000 h 6858000"/>
              <a:gd name="connsiteX381" fmla="*/ 3303688 w 7467600"/>
              <a:gd name="connsiteY381" fmla="*/ 6858000 h 6858000"/>
              <a:gd name="connsiteX382" fmla="*/ 3391774 w 7467600"/>
              <a:gd name="connsiteY382" fmla="*/ 6697181 h 6858000"/>
              <a:gd name="connsiteX383" fmla="*/ 3735540 w 7467600"/>
              <a:gd name="connsiteY383" fmla="*/ 5546923 h 6858000"/>
              <a:gd name="connsiteX384" fmla="*/ 3729438 w 7467600"/>
              <a:gd name="connsiteY384" fmla="*/ 5569058 h 6858000"/>
              <a:gd name="connsiteX385" fmla="*/ 3707782 w 7467600"/>
              <a:gd name="connsiteY385" fmla="*/ 5644908 h 6858000"/>
              <a:gd name="connsiteX386" fmla="*/ 3583827 w 7467600"/>
              <a:gd name="connsiteY386" fmla="*/ 6039215 h 6858000"/>
              <a:gd name="connsiteX387" fmla="*/ 3547861 w 7467600"/>
              <a:gd name="connsiteY387" fmla="*/ 6129609 h 6858000"/>
              <a:gd name="connsiteX388" fmla="*/ 3490905 w 7467600"/>
              <a:gd name="connsiteY388" fmla="*/ 6277660 h 6858000"/>
              <a:gd name="connsiteX389" fmla="*/ 3455859 w 7467600"/>
              <a:gd name="connsiteY389" fmla="*/ 6391301 h 6858000"/>
              <a:gd name="connsiteX390" fmla="*/ 3429112 w 7467600"/>
              <a:gd name="connsiteY390" fmla="*/ 6479469 h 6858000"/>
              <a:gd name="connsiteX391" fmla="*/ 3304862 w 7467600"/>
              <a:gd name="connsiteY391" fmla="*/ 6796476 h 6858000"/>
              <a:gd name="connsiteX392" fmla="*/ 3276071 w 7467600"/>
              <a:gd name="connsiteY392" fmla="*/ 6858000 h 6858000"/>
              <a:gd name="connsiteX393" fmla="*/ 3240805 w 7467600"/>
              <a:gd name="connsiteY393" fmla="*/ 6858000 h 6858000"/>
              <a:gd name="connsiteX394" fmla="*/ 3275917 w 7467600"/>
              <a:gd name="connsiteY394" fmla="*/ 6783192 h 6858000"/>
              <a:gd name="connsiteX395" fmla="*/ 3399358 w 7467600"/>
              <a:gd name="connsiteY395" fmla="*/ 6469011 h 6858000"/>
              <a:gd name="connsiteX396" fmla="*/ 3425650 w 7467600"/>
              <a:gd name="connsiteY396" fmla="*/ 6381333 h 6858000"/>
              <a:gd name="connsiteX397" fmla="*/ 3460661 w 7467600"/>
              <a:gd name="connsiteY397" fmla="*/ 6266763 h 6858000"/>
              <a:gd name="connsiteX398" fmla="*/ 3518021 w 7467600"/>
              <a:gd name="connsiteY398" fmla="*/ 6117298 h 6858000"/>
              <a:gd name="connsiteX399" fmla="*/ 3554035 w 7467600"/>
              <a:gd name="connsiteY399" fmla="*/ 6027832 h 6858000"/>
              <a:gd name="connsiteX400" fmla="*/ 3677174 w 7467600"/>
              <a:gd name="connsiteY400" fmla="*/ 5636351 h 6858000"/>
              <a:gd name="connsiteX401" fmla="*/ 3698819 w 7467600"/>
              <a:gd name="connsiteY401" fmla="*/ 5560503 h 6858000"/>
              <a:gd name="connsiteX402" fmla="*/ 3702094 w 7467600"/>
              <a:gd name="connsiteY402" fmla="*/ 5549194 h 6858000"/>
              <a:gd name="connsiteX403" fmla="*/ 3398355 w 7467600"/>
              <a:gd name="connsiteY403" fmla="*/ 6094603 h 6858000"/>
              <a:gd name="connsiteX404" fmla="*/ 3193941 w 7467600"/>
              <a:gd name="connsiteY404" fmla="*/ 6798775 h 6858000"/>
              <a:gd name="connsiteX405" fmla="*/ 3184140 w 7467600"/>
              <a:gd name="connsiteY405" fmla="*/ 6858000 h 6858000"/>
              <a:gd name="connsiteX406" fmla="*/ 3099978 w 7467600"/>
              <a:gd name="connsiteY406" fmla="*/ 6858000 h 6858000"/>
              <a:gd name="connsiteX407" fmla="*/ 3101556 w 7467600"/>
              <a:gd name="connsiteY407" fmla="*/ 6843337 h 6858000"/>
              <a:gd name="connsiteX408" fmla="*/ 3370162 w 7467600"/>
              <a:gd name="connsiteY408" fmla="*/ 5785550 h 6858000"/>
              <a:gd name="connsiteX409" fmla="*/ 3746477 w 7467600"/>
              <a:gd name="connsiteY409" fmla="*/ 5377889 h 6858000"/>
              <a:gd name="connsiteX410" fmla="*/ 3863399 w 7467600"/>
              <a:gd name="connsiteY410" fmla="*/ 5087257 h 6858000"/>
              <a:gd name="connsiteX411" fmla="*/ 3968712 w 7467600"/>
              <a:gd name="connsiteY411" fmla="*/ 4913989 h 6858000"/>
              <a:gd name="connsiteX412" fmla="*/ 2792390 w 7467600"/>
              <a:gd name="connsiteY412" fmla="*/ 5382974 h 6858000"/>
              <a:gd name="connsiteX413" fmla="*/ 2714982 w 7467600"/>
              <a:gd name="connsiteY413" fmla="*/ 5427051 h 6858000"/>
              <a:gd name="connsiteX414" fmla="*/ 2813361 w 7467600"/>
              <a:gd name="connsiteY414" fmla="*/ 6023912 h 6858000"/>
              <a:gd name="connsiteX415" fmla="*/ 2688430 w 7467600"/>
              <a:gd name="connsiteY415" fmla="*/ 6801564 h 6858000"/>
              <a:gd name="connsiteX416" fmla="*/ 2629626 w 7467600"/>
              <a:gd name="connsiteY416" fmla="*/ 6763394 h 6858000"/>
              <a:gd name="connsiteX417" fmla="*/ 2565328 w 7467600"/>
              <a:gd name="connsiteY417" fmla="*/ 5516399 h 6858000"/>
              <a:gd name="connsiteX418" fmla="*/ 1922999 w 7467600"/>
              <a:gd name="connsiteY418" fmla="*/ 5980343 h 6858000"/>
              <a:gd name="connsiteX419" fmla="*/ 1950261 w 7467600"/>
              <a:gd name="connsiteY419" fmla="*/ 6405858 h 6858000"/>
              <a:gd name="connsiteX420" fmla="*/ 2365554 w 7467600"/>
              <a:gd name="connsiteY420" fmla="*/ 6759107 h 6858000"/>
              <a:gd name="connsiteX421" fmla="*/ 2424142 w 7467600"/>
              <a:gd name="connsiteY421" fmla="*/ 6858000 h 6858000"/>
              <a:gd name="connsiteX422" fmla="*/ 2395994 w 7467600"/>
              <a:gd name="connsiteY422" fmla="*/ 6858000 h 6858000"/>
              <a:gd name="connsiteX423" fmla="*/ 2392863 w 7467600"/>
              <a:gd name="connsiteY423" fmla="*/ 6852964 h 6858000"/>
              <a:gd name="connsiteX424" fmla="*/ 2017589 w 7467600"/>
              <a:gd name="connsiteY424" fmla="*/ 6493982 h 6858000"/>
              <a:gd name="connsiteX425" fmla="*/ 2147336 w 7467600"/>
              <a:gd name="connsiteY425" fmla="*/ 6594052 h 6858000"/>
              <a:gd name="connsiteX426" fmla="*/ 2207047 w 7467600"/>
              <a:gd name="connsiteY426" fmla="*/ 6654540 h 6858000"/>
              <a:gd name="connsiteX427" fmla="*/ 2299106 w 7467600"/>
              <a:gd name="connsiteY427" fmla="*/ 6778931 h 6858000"/>
              <a:gd name="connsiteX428" fmla="*/ 2314430 w 7467600"/>
              <a:gd name="connsiteY428" fmla="*/ 6801144 h 6858000"/>
              <a:gd name="connsiteX429" fmla="*/ 2352406 w 7467600"/>
              <a:gd name="connsiteY429" fmla="*/ 6858000 h 6858000"/>
              <a:gd name="connsiteX430" fmla="*/ 2314492 w 7467600"/>
              <a:gd name="connsiteY430" fmla="*/ 6858000 h 6858000"/>
              <a:gd name="connsiteX431" fmla="*/ 2288095 w 7467600"/>
              <a:gd name="connsiteY431" fmla="*/ 6818030 h 6858000"/>
              <a:gd name="connsiteX432" fmla="*/ 2272768 w 7467600"/>
              <a:gd name="connsiteY432" fmla="*/ 6795822 h 6858000"/>
              <a:gd name="connsiteX433" fmla="*/ 2182715 w 7467600"/>
              <a:gd name="connsiteY433" fmla="*/ 6675071 h 6858000"/>
              <a:gd name="connsiteX434" fmla="*/ 2032061 w 7467600"/>
              <a:gd name="connsiteY434" fmla="*/ 6541380 h 6858000"/>
              <a:gd name="connsiteX435" fmla="*/ 2257220 w 7467600"/>
              <a:gd name="connsiteY435" fmla="*/ 6826257 h 6858000"/>
              <a:gd name="connsiteX436" fmla="*/ 2281324 w 7467600"/>
              <a:gd name="connsiteY436" fmla="*/ 6858000 h 6858000"/>
              <a:gd name="connsiteX437" fmla="*/ 2242860 w 7467600"/>
              <a:gd name="connsiteY437" fmla="*/ 6858000 h 6858000"/>
              <a:gd name="connsiteX438" fmla="*/ 2232818 w 7467600"/>
              <a:gd name="connsiteY438" fmla="*/ 6844926 h 6858000"/>
              <a:gd name="connsiteX439" fmla="*/ 1990172 w 7467600"/>
              <a:gd name="connsiteY439" fmla="*/ 6542121 h 6858000"/>
              <a:gd name="connsiteX440" fmla="*/ 2124090 w 7467600"/>
              <a:gd name="connsiteY440" fmla="*/ 6761017 h 6858000"/>
              <a:gd name="connsiteX441" fmla="*/ 2200380 w 7467600"/>
              <a:gd name="connsiteY441" fmla="*/ 6858000 h 6858000"/>
              <a:gd name="connsiteX442" fmla="*/ 2147507 w 7467600"/>
              <a:gd name="connsiteY442" fmla="*/ 6858000 h 6858000"/>
              <a:gd name="connsiteX443" fmla="*/ 2070668 w 7467600"/>
              <a:gd name="connsiteY443" fmla="*/ 6761520 h 6858000"/>
              <a:gd name="connsiteX444" fmla="*/ 1975142 w 7467600"/>
              <a:gd name="connsiteY444" fmla="*/ 6585570 h 6858000"/>
              <a:gd name="connsiteX445" fmla="*/ 2050035 w 7467600"/>
              <a:gd name="connsiteY445" fmla="*/ 6813345 h 6858000"/>
              <a:gd name="connsiteX446" fmla="*/ 2063025 w 7467600"/>
              <a:gd name="connsiteY446" fmla="*/ 6858000 h 6858000"/>
              <a:gd name="connsiteX447" fmla="*/ 2021675 w 7467600"/>
              <a:gd name="connsiteY447" fmla="*/ 6858000 h 6858000"/>
              <a:gd name="connsiteX448" fmla="*/ 2019308 w 7467600"/>
              <a:gd name="connsiteY448" fmla="*/ 6847118 h 6858000"/>
              <a:gd name="connsiteX449" fmla="*/ 1938835 w 7467600"/>
              <a:gd name="connsiteY449" fmla="*/ 6551160 h 6858000"/>
              <a:gd name="connsiteX450" fmla="*/ 1953230 w 7467600"/>
              <a:gd name="connsiteY450" fmla="*/ 6759699 h 6858000"/>
              <a:gd name="connsiteX451" fmla="*/ 1956763 w 7467600"/>
              <a:gd name="connsiteY451" fmla="*/ 6778191 h 6858000"/>
              <a:gd name="connsiteX452" fmla="*/ 1967925 w 7467600"/>
              <a:gd name="connsiteY452" fmla="*/ 6858000 h 6858000"/>
              <a:gd name="connsiteX453" fmla="*/ 1936622 w 7467600"/>
              <a:gd name="connsiteY453" fmla="*/ 6858000 h 6858000"/>
              <a:gd name="connsiteX454" fmla="*/ 1926261 w 7467600"/>
              <a:gd name="connsiteY454" fmla="*/ 6784064 h 6858000"/>
              <a:gd name="connsiteX455" fmla="*/ 1922724 w 7467600"/>
              <a:gd name="connsiteY455" fmla="*/ 6765577 h 6858000"/>
              <a:gd name="connsiteX456" fmla="*/ 1904650 w 7467600"/>
              <a:gd name="connsiteY456" fmla="*/ 6639616 h 6858000"/>
              <a:gd name="connsiteX457" fmla="*/ 1885273 w 7467600"/>
              <a:gd name="connsiteY457" fmla="*/ 6858000 h 6858000"/>
              <a:gd name="connsiteX458" fmla="*/ 1854363 w 7467600"/>
              <a:gd name="connsiteY458" fmla="*/ 6858000 h 6858000"/>
              <a:gd name="connsiteX459" fmla="*/ 1880391 w 7467600"/>
              <a:gd name="connsiteY459" fmla="*/ 6603796 h 6858000"/>
              <a:gd name="connsiteX460" fmla="*/ 1818273 w 7467600"/>
              <a:gd name="connsiteY460" fmla="*/ 6715729 h 6858000"/>
              <a:gd name="connsiteX461" fmla="*/ 1794691 w 7467600"/>
              <a:gd name="connsiteY461" fmla="*/ 6843239 h 6858000"/>
              <a:gd name="connsiteX462" fmla="*/ 1794914 w 7467600"/>
              <a:gd name="connsiteY462" fmla="*/ 6858000 h 6858000"/>
              <a:gd name="connsiteX463" fmla="*/ 1746128 w 7467600"/>
              <a:gd name="connsiteY463" fmla="*/ 6858000 h 6858000"/>
              <a:gd name="connsiteX464" fmla="*/ 1753934 w 7467600"/>
              <a:gd name="connsiteY464" fmla="*/ 6724796 h 6858000"/>
              <a:gd name="connsiteX465" fmla="*/ 1792053 w 7467600"/>
              <a:gd name="connsiteY465" fmla="*/ 6572396 h 6858000"/>
              <a:gd name="connsiteX466" fmla="*/ 1862248 w 7467600"/>
              <a:gd name="connsiteY466" fmla="*/ 6266397 h 6858000"/>
              <a:gd name="connsiteX467" fmla="*/ 1862250 w 7467600"/>
              <a:gd name="connsiteY467" fmla="*/ 6033531 h 6858000"/>
              <a:gd name="connsiteX468" fmla="*/ 1211999 w 7467600"/>
              <a:gd name="connsiteY468" fmla="*/ 6683610 h 6858000"/>
              <a:gd name="connsiteX469" fmla="*/ 1213266 w 7467600"/>
              <a:gd name="connsiteY469" fmla="*/ 6691947 h 6858000"/>
              <a:gd name="connsiteX470" fmla="*/ 1203370 w 7467600"/>
              <a:gd name="connsiteY470" fmla="*/ 6850676 h 6858000"/>
              <a:gd name="connsiteX471" fmla="*/ 1203671 w 7467600"/>
              <a:gd name="connsiteY471" fmla="*/ 6858000 h 6858000"/>
              <a:gd name="connsiteX472" fmla="*/ 1143180 w 7467600"/>
              <a:gd name="connsiteY472" fmla="*/ 6858000 h 6858000"/>
              <a:gd name="connsiteX473" fmla="*/ 1142176 w 7467600"/>
              <a:gd name="connsiteY473" fmla="*/ 6766045 h 6858000"/>
              <a:gd name="connsiteX474" fmla="*/ 1067484 w 7467600"/>
              <a:gd name="connsiteY474" fmla="*/ 6858000 h 6858000"/>
              <a:gd name="connsiteX475" fmla="*/ 953928 w 7467600"/>
              <a:gd name="connsiteY475" fmla="*/ 6858000 h 6858000"/>
              <a:gd name="connsiteX476" fmla="*/ 959715 w 7467600"/>
              <a:gd name="connsiteY476" fmla="*/ 6850185 h 6858000"/>
              <a:gd name="connsiteX477" fmla="*/ 1483788 w 7467600"/>
              <a:gd name="connsiteY477" fmla="*/ 6259174 h 6858000"/>
              <a:gd name="connsiteX478" fmla="*/ 1100671 w 7467600"/>
              <a:gd name="connsiteY478" fmla="*/ 6252137 h 6858000"/>
              <a:gd name="connsiteX479" fmla="*/ 1090144 w 7467600"/>
              <a:gd name="connsiteY479" fmla="*/ 6256748 h 6858000"/>
              <a:gd name="connsiteX480" fmla="*/ 1095872 w 7467600"/>
              <a:gd name="connsiteY480" fmla="*/ 6271892 h 6858000"/>
              <a:gd name="connsiteX481" fmla="*/ 262785 w 7467600"/>
              <a:gd name="connsiteY481" fmla="*/ 6845450 h 6858000"/>
              <a:gd name="connsiteX482" fmla="*/ 209968 w 7467600"/>
              <a:gd name="connsiteY482" fmla="*/ 6770713 h 6858000"/>
              <a:gd name="connsiteX483" fmla="*/ 873460 w 7467600"/>
              <a:gd name="connsiteY483" fmla="*/ 6253768 h 6858000"/>
              <a:gd name="connsiteX484" fmla="*/ 192686 w 7467600"/>
              <a:gd name="connsiteY484" fmla="*/ 5849257 h 6858000"/>
              <a:gd name="connsiteX485" fmla="*/ 4696 w 7467600"/>
              <a:gd name="connsiteY485" fmla="*/ 5697668 h 6858000"/>
              <a:gd name="connsiteX486" fmla="*/ 0 w 7467600"/>
              <a:gd name="connsiteY486" fmla="*/ 5689984 h 6858000"/>
              <a:gd name="connsiteX487" fmla="*/ 0 w 7467600"/>
              <a:gd name="connsiteY487" fmla="*/ 5513472 h 6858000"/>
              <a:gd name="connsiteX488" fmla="*/ 174101 w 7467600"/>
              <a:gd name="connsiteY488" fmla="*/ 5620277 h 6858000"/>
              <a:gd name="connsiteX489" fmla="*/ 891800 w 7467600"/>
              <a:gd name="connsiteY489" fmla="*/ 6036935 h 6858000"/>
              <a:gd name="connsiteX490" fmla="*/ 1072219 w 7467600"/>
              <a:gd name="connsiteY490" fmla="*/ 6169443 h 6858000"/>
              <a:gd name="connsiteX491" fmla="*/ 1074117 w 7467600"/>
              <a:gd name="connsiteY491" fmla="*/ 6170301 h 6858000"/>
              <a:gd name="connsiteX492" fmla="*/ 1083114 w 7467600"/>
              <a:gd name="connsiteY492" fmla="*/ 6174131 h 6858000"/>
              <a:gd name="connsiteX493" fmla="*/ 1543010 w 7467600"/>
              <a:gd name="connsiteY493" fmla="*/ 6191140 h 6858000"/>
              <a:gd name="connsiteX494" fmla="*/ 1551080 w 7467600"/>
              <a:gd name="connsiteY494" fmla="*/ 6195006 h 6858000"/>
              <a:gd name="connsiteX495" fmla="*/ 2345443 w 7467600"/>
              <a:gd name="connsiteY495" fmla="*/ 5549882 h 6858000"/>
              <a:gd name="connsiteX496" fmla="*/ 1721499 w 7467600"/>
              <a:gd name="connsiteY496" fmla="*/ 5599969 h 6858000"/>
              <a:gd name="connsiteX497" fmla="*/ 767716 w 7467600"/>
              <a:gd name="connsiteY497" fmla="*/ 5472768 h 6858000"/>
              <a:gd name="connsiteX498" fmla="*/ 722147 w 7467600"/>
              <a:gd name="connsiteY498" fmla="*/ 5393091 h 6858000"/>
              <a:gd name="connsiteX499" fmla="*/ 1485552 w 7467600"/>
              <a:gd name="connsiteY499" fmla="*/ 5313202 h 6858000"/>
              <a:gd name="connsiteX500" fmla="*/ 2143004 w 7467600"/>
              <a:gd name="connsiteY500" fmla="*/ 5402420 h 6858000"/>
              <a:gd name="connsiteX501" fmla="*/ 1933391 w 7467600"/>
              <a:gd name="connsiteY501" fmla="*/ 5156971 h 6858000"/>
              <a:gd name="connsiteX502" fmla="*/ 1827118 w 7467600"/>
              <a:gd name="connsiteY502" fmla="*/ 4968410 h 6858000"/>
              <a:gd name="connsiteX503" fmla="*/ 1837349 w 7467600"/>
              <a:gd name="connsiteY503" fmla="*/ 4956357 h 6858000"/>
              <a:gd name="connsiteX504" fmla="*/ 2162835 w 7467600"/>
              <a:gd name="connsiteY504" fmla="*/ 5187853 h 6858000"/>
              <a:gd name="connsiteX505" fmla="*/ 2257167 w 7467600"/>
              <a:gd name="connsiteY505" fmla="*/ 5462123 h 6858000"/>
              <a:gd name="connsiteX506" fmla="*/ 2261598 w 7467600"/>
              <a:gd name="connsiteY506" fmla="*/ 5467998 h 6858000"/>
              <a:gd name="connsiteX507" fmla="*/ 2437177 w 7467600"/>
              <a:gd name="connsiteY507" fmla="*/ 5479608 h 6858000"/>
              <a:gd name="connsiteX508" fmla="*/ 2445247 w 7467600"/>
              <a:gd name="connsiteY508" fmla="*/ 5483476 h 6858000"/>
              <a:gd name="connsiteX509" fmla="*/ 2743626 w 7467600"/>
              <a:gd name="connsiteY509" fmla="*/ 5304819 h 6858000"/>
              <a:gd name="connsiteX510" fmla="*/ 3048102 w 7467600"/>
              <a:gd name="connsiteY510" fmla="*/ 5150595 h 6858000"/>
              <a:gd name="connsiteX511" fmla="*/ 1799414 w 7467600"/>
              <a:gd name="connsiteY511" fmla="*/ 4694732 h 6858000"/>
              <a:gd name="connsiteX512" fmla="*/ 1771735 w 7467600"/>
              <a:gd name="connsiteY512" fmla="*/ 4619929 h 6858000"/>
              <a:gd name="connsiteX513" fmla="*/ 3104273 w 7467600"/>
              <a:gd name="connsiteY513" fmla="*/ 5076159 h 6858000"/>
              <a:gd name="connsiteX514" fmla="*/ 3113245 w 7467600"/>
              <a:gd name="connsiteY514" fmla="*/ 5090705 h 6858000"/>
              <a:gd name="connsiteX515" fmla="*/ 3126294 w 7467600"/>
              <a:gd name="connsiteY515" fmla="*/ 5114400 h 6858000"/>
              <a:gd name="connsiteX516" fmla="*/ 3937433 w 7467600"/>
              <a:gd name="connsiteY516" fmla="*/ 4830473 h 6858000"/>
              <a:gd name="connsiteX517" fmla="*/ 3590475 w 7467600"/>
              <a:gd name="connsiteY517" fmla="*/ 4597974 h 6858000"/>
              <a:gd name="connsiteX518" fmla="*/ 3100264 w 7467600"/>
              <a:gd name="connsiteY518" fmla="*/ 4579845 h 6858000"/>
              <a:gd name="connsiteX519" fmla="*/ 2183576 w 7467600"/>
              <a:gd name="connsiteY519" fmla="*/ 4227150 h 6858000"/>
              <a:gd name="connsiteX520" fmla="*/ 2151029 w 7467600"/>
              <a:gd name="connsiteY520" fmla="*/ 4146947 h 6858000"/>
              <a:gd name="connsiteX521" fmla="*/ 3563434 w 7467600"/>
              <a:gd name="connsiteY521" fmla="*/ 4469115 h 6858000"/>
              <a:gd name="connsiteX522" fmla="*/ 3177952 w 7467600"/>
              <a:gd name="connsiteY522" fmla="*/ 3657386 h 6858000"/>
              <a:gd name="connsiteX523" fmla="*/ 3189263 w 7467600"/>
              <a:gd name="connsiteY523" fmla="*/ 3625726 h 6858000"/>
              <a:gd name="connsiteX524" fmla="*/ 3560912 w 7467600"/>
              <a:gd name="connsiteY524" fmla="*/ 4079863 h 6858000"/>
              <a:gd name="connsiteX525" fmla="*/ 3626636 w 7467600"/>
              <a:gd name="connsiteY525" fmla="*/ 4512230 h 6858000"/>
              <a:gd name="connsiteX526" fmla="*/ 3653088 w 7467600"/>
              <a:gd name="connsiteY526" fmla="*/ 4521417 h 6858000"/>
              <a:gd name="connsiteX527" fmla="*/ 3988128 w 7467600"/>
              <a:gd name="connsiteY527" fmla="*/ 4817267 h 6858000"/>
              <a:gd name="connsiteX528" fmla="*/ 4830582 w 7467600"/>
              <a:gd name="connsiteY528" fmla="*/ 4676000 h 6858000"/>
              <a:gd name="connsiteX529" fmla="*/ 4830100 w 7467600"/>
              <a:gd name="connsiteY529" fmla="*/ 4675554 h 6858000"/>
              <a:gd name="connsiteX530" fmla="*/ 4036318 w 7467600"/>
              <a:gd name="connsiteY530" fmla="*/ 4147013 h 6858000"/>
              <a:gd name="connsiteX531" fmla="*/ 3432098 w 7467600"/>
              <a:gd name="connsiteY531" fmla="*/ 3537312 h 6858000"/>
              <a:gd name="connsiteX532" fmla="*/ 3446761 w 7467600"/>
              <a:gd name="connsiteY532" fmla="*/ 3461278 h 6858000"/>
              <a:gd name="connsiteX533" fmla="*/ 4419733 w 7467600"/>
              <a:gd name="connsiteY533" fmla="*/ 3963555 h 6858000"/>
              <a:gd name="connsiteX534" fmla="*/ 4781371 w 7467600"/>
              <a:gd name="connsiteY534" fmla="*/ 4458604 h 6858000"/>
              <a:gd name="connsiteX535" fmla="*/ 4780440 w 7467600"/>
              <a:gd name="connsiteY535" fmla="*/ 4470290 h 6858000"/>
              <a:gd name="connsiteX536" fmla="*/ 4898954 w 7467600"/>
              <a:gd name="connsiteY536" fmla="*/ 4662092 h 6858000"/>
              <a:gd name="connsiteX537" fmla="*/ 4900699 w 7467600"/>
              <a:gd name="connsiteY537" fmla="*/ 4670867 h 6858000"/>
              <a:gd name="connsiteX538" fmla="*/ 5714511 w 7467600"/>
              <a:gd name="connsiteY538" fmla="*/ 4663483 h 6858000"/>
              <a:gd name="connsiteX539" fmla="*/ 5464793 w 7467600"/>
              <a:gd name="connsiteY539" fmla="*/ 4393556 h 6858000"/>
              <a:gd name="connsiteX540" fmla="*/ 5461897 w 7467600"/>
              <a:gd name="connsiteY540" fmla="*/ 4390879 h 6858000"/>
              <a:gd name="connsiteX541" fmla="*/ 4294126 w 7467600"/>
              <a:gd name="connsiteY541" fmla="*/ 3303048 h 6858000"/>
              <a:gd name="connsiteX542" fmla="*/ 4305321 w 7467600"/>
              <a:gd name="connsiteY542" fmla="*/ 3256953 h 6858000"/>
              <a:gd name="connsiteX543" fmla="*/ 4949299 w 7467600"/>
              <a:gd name="connsiteY543" fmla="*/ 3766336 h 6858000"/>
              <a:gd name="connsiteX544" fmla="*/ 5291452 w 7467600"/>
              <a:gd name="connsiteY544" fmla="*/ 4076801 h 6858000"/>
              <a:gd name="connsiteX545" fmla="*/ 5434998 w 7467600"/>
              <a:gd name="connsiteY545" fmla="*/ 4254100 h 6858000"/>
              <a:gd name="connsiteX546" fmla="*/ 5351015 w 7467600"/>
              <a:gd name="connsiteY546" fmla="*/ 3760989 h 6858000"/>
              <a:gd name="connsiteX547" fmla="*/ 5413780 w 7467600"/>
              <a:gd name="connsiteY547" fmla="*/ 2966265 h 6858000"/>
              <a:gd name="connsiteX548" fmla="*/ 5425627 w 7467600"/>
              <a:gd name="connsiteY548" fmla="*/ 2954192 h 6858000"/>
              <a:gd name="connsiteX549" fmla="*/ 6604735 w 7467600"/>
              <a:gd name="connsiteY549" fmla="*/ 2041381 h 6858000"/>
              <a:gd name="connsiteX550" fmla="*/ 7204487 w 7467600"/>
              <a:gd name="connsiteY550" fmla="*/ 2742112 h 6858000"/>
              <a:gd name="connsiteX551" fmla="*/ 7131592 w 7467600"/>
              <a:gd name="connsiteY551" fmla="*/ 2672096 h 6858000"/>
              <a:gd name="connsiteX552" fmla="*/ 6996344 w 7467600"/>
              <a:gd name="connsiteY552" fmla="*/ 2518310 h 6858000"/>
              <a:gd name="connsiteX553" fmla="*/ 6735495 w 7467600"/>
              <a:gd name="connsiteY553" fmla="*/ 2196890 h 6858000"/>
              <a:gd name="connsiteX554" fmla="*/ 6721901 w 7467600"/>
              <a:gd name="connsiteY554" fmla="*/ 2179274 h 6858000"/>
              <a:gd name="connsiteX555" fmla="*/ 6604735 w 7467600"/>
              <a:gd name="connsiteY555" fmla="*/ 2041381 h 6858000"/>
              <a:gd name="connsiteX556" fmla="*/ 6591670 w 7467600"/>
              <a:gd name="connsiteY556" fmla="*/ 1988277 h 6858000"/>
              <a:gd name="connsiteX557" fmla="*/ 6747349 w 7467600"/>
              <a:gd name="connsiteY557" fmla="*/ 2160069 h 6858000"/>
              <a:gd name="connsiteX558" fmla="*/ 6760943 w 7467600"/>
              <a:gd name="connsiteY558" fmla="*/ 2177686 h 6858000"/>
              <a:gd name="connsiteX559" fmla="*/ 7021065 w 7467600"/>
              <a:gd name="connsiteY559" fmla="*/ 2498102 h 6858000"/>
              <a:gd name="connsiteX560" fmla="*/ 7155223 w 7467600"/>
              <a:gd name="connsiteY560" fmla="*/ 2650386 h 6858000"/>
              <a:gd name="connsiteX561" fmla="*/ 7203167 w 7467600"/>
              <a:gd name="connsiteY561" fmla="*/ 2697288 h 6858000"/>
              <a:gd name="connsiteX562" fmla="*/ 6937703 w 7467600"/>
              <a:gd name="connsiteY562" fmla="*/ 2321981 h 6858000"/>
              <a:gd name="connsiteX563" fmla="*/ 6591670 w 7467600"/>
              <a:gd name="connsiteY563" fmla="*/ 1988277 h 6858000"/>
              <a:gd name="connsiteX564" fmla="*/ 5798671 w 7467600"/>
              <a:gd name="connsiteY564" fmla="*/ 1981601 h 6858000"/>
              <a:gd name="connsiteX565" fmla="*/ 5754709 w 7467600"/>
              <a:gd name="connsiteY565" fmla="*/ 2071454 h 6858000"/>
              <a:gd name="connsiteX566" fmla="*/ 5763044 w 7467600"/>
              <a:gd name="connsiteY566" fmla="*/ 2842206 h 6858000"/>
              <a:gd name="connsiteX567" fmla="*/ 5764974 w 7467600"/>
              <a:gd name="connsiteY567" fmla="*/ 2799609 h 6858000"/>
              <a:gd name="connsiteX568" fmla="*/ 5767665 w 7467600"/>
              <a:gd name="connsiteY568" fmla="*/ 2666409 h 6858000"/>
              <a:gd name="connsiteX569" fmla="*/ 5763055 w 7467600"/>
              <a:gd name="connsiteY569" fmla="*/ 2579705 h 6858000"/>
              <a:gd name="connsiteX570" fmla="*/ 5758079 w 7467600"/>
              <a:gd name="connsiteY570" fmla="*/ 2492508 h 6858000"/>
              <a:gd name="connsiteX571" fmla="*/ 5779325 w 7467600"/>
              <a:gd name="connsiteY571" fmla="*/ 2197069 h 6858000"/>
              <a:gd name="connsiteX572" fmla="*/ 5798671 w 7467600"/>
              <a:gd name="connsiteY572" fmla="*/ 1981601 h 6858000"/>
              <a:gd name="connsiteX573" fmla="*/ 5829202 w 7467600"/>
              <a:gd name="connsiteY573" fmla="*/ 1971679 h 6858000"/>
              <a:gd name="connsiteX574" fmla="*/ 5809558 w 7467600"/>
              <a:gd name="connsiteY574" fmla="*/ 2198043 h 6858000"/>
              <a:gd name="connsiteX575" fmla="*/ 5788653 w 7467600"/>
              <a:gd name="connsiteY575" fmla="*/ 2489430 h 6858000"/>
              <a:gd name="connsiteX576" fmla="*/ 5793439 w 7467600"/>
              <a:gd name="connsiteY576" fmla="*/ 2575235 h 6858000"/>
              <a:gd name="connsiteX577" fmla="*/ 5796837 w 7467600"/>
              <a:gd name="connsiteY577" fmla="*/ 2637633 h 6858000"/>
              <a:gd name="connsiteX578" fmla="*/ 5818614 w 7467600"/>
              <a:gd name="connsiteY578" fmla="*/ 2473055 h 6858000"/>
              <a:gd name="connsiteX579" fmla="*/ 5829202 w 7467600"/>
              <a:gd name="connsiteY579" fmla="*/ 1971679 h 6858000"/>
              <a:gd name="connsiteX580" fmla="*/ 5911389 w 7467600"/>
              <a:gd name="connsiteY580" fmla="*/ 1898371 h 6858000"/>
              <a:gd name="connsiteX581" fmla="*/ 6237627 w 7467600"/>
              <a:gd name="connsiteY581" fmla="*/ 2231921 h 6858000"/>
              <a:gd name="connsiteX582" fmla="*/ 5911389 w 7467600"/>
              <a:gd name="connsiteY582" fmla="*/ 1898371 h 6858000"/>
              <a:gd name="connsiteX583" fmla="*/ 6944437 w 7467600"/>
              <a:gd name="connsiteY583" fmla="*/ 1575402 h 6858000"/>
              <a:gd name="connsiteX584" fmla="*/ 6304730 w 7467600"/>
              <a:gd name="connsiteY584" fmla="*/ 1766654 h 6858000"/>
              <a:gd name="connsiteX585" fmla="*/ 6944437 w 7467600"/>
              <a:gd name="connsiteY585" fmla="*/ 1575402 h 6858000"/>
              <a:gd name="connsiteX586" fmla="*/ 7019523 w 7467600"/>
              <a:gd name="connsiteY586" fmla="*/ 1519450 h 6858000"/>
              <a:gd name="connsiteX587" fmla="*/ 6298091 w 7467600"/>
              <a:gd name="connsiteY587" fmla="*/ 1737122 h 6858000"/>
              <a:gd name="connsiteX588" fmla="*/ 7019523 w 7467600"/>
              <a:gd name="connsiteY588" fmla="*/ 1519450 h 6858000"/>
              <a:gd name="connsiteX589" fmla="*/ 2399523 w 7467600"/>
              <a:gd name="connsiteY589" fmla="*/ 1428234 h 6858000"/>
              <a:gd name="connsiteX590" fmla="*/ 2224982 w 7467600"/>
              <a:gd name="connsiteY590" fmla="*/ 1826201 h 6858000"/>
              <a:gd name="connsiteX591" fmla="*/ 2096099 w 7467600"/>
              <a:gd name="connsiteY591" fmla="*/ 2345900 h 6858000"/>
              <a:gd name="connsiteX592" fmla="*/ 2283317 w 7467600"/>
              <a:gd name="connsiteY592" fmla="*/ 1796925 h 6858000"/>
              <a:gd name="connsiteX593" fmla="*/ 2399523 w 7467600"/>
              <a:gd name="connsiteY593" fmla="*/ 1428234 h 6858000"/>
              <a:gd name="connsiteX594" fmla="*/ 2448558 w 7467600"/>
              <a:gd name="connsiteY594" fmla="*/ 1373435 h 6858000"/>
              <a:gd name="connsiteX595" fmla="*/ 2312521 w 7467600"/>
              <a:gd name="connsiteY595" fmla="*/ 1806140 h 6858000"/>
              <a:gd name="connsiteX596" fmla="*/ 2127533 w 7467600"/>
              <a:gd name="connsiteY596" fmla="*/ 2348380 h 6858000"/>
              <a:gd name="connsiteX597" fmla="*/ 2358080 w 7467600"/>
              <a:gd name="connsiteY597" fmla="*/ 1866134 h 6858000"/>
              <a:gd name="connsiteX598" fmla="*/ 2407436 w 7467600"/>
              <a:gd name="connsiteY598" fmla="*/ 1651070 h 6858000"/>
              <a:gd name="connsiteX599" fmla="*/ 2448558 w 7467600"/>
              <a:gd name="connsiteY599" fmla="*/ 1373435 h 6858000"/>
              <a:gd name="connsiteX600" fmla="*/ 278707 w 7467600"/>
              <a:gd name="connsiteY600" fmla="*/ 1352270 h 6858000"/>
              <a:gd name="connsiteX601" fmla="*/ 321570 w 7467600"/>
              <a:gd name="connsiteY601" fmla="*/ 1861610 h 6858000"/>
              <a:gd name="connsiteX602" fmla="*/ 294281 w 7467600"/>
              <a:gd name="connsiteY602" fmla="*/ 1440658 h 6858000"/>
              <a:gd name="connsiteX603" fmla="*/ 278707 w 7467600"/>
              <a:gd name="connsiteY603" fmla="*/ 1352270 h 6858000"/>
              <a:gd name="connsiteX604" fmla="*/ 1423821 w 7467600"/>
              <a:gd name="connsiteY604" fmla="*/ 1351958 h 6858000"/>
              <a:gd name="connsiteX605" fmla="*/ 1638521 w 7467600"/>
              <a:gd name="connsiteY605" fmla="*/ 1908470 h 6858000"/>
              <a:gd name="connsiteX606" fmla="*/ 1754199 w 7467600"/>
              <a:gd name="connsiteY606" fmla="*/ 2149284 h 6858000"/>
              <a:gd name="connsiteX607" fmla="*/ 1908359 w 7467600"/>
              <a:gd name="connsiteY607" fmla="*/ 2364988 h 6858000"/>
              <a:gd name="connsiteX608" fmla="*/ 1647661 w 7467600"/>
              <a:gd name="connsiteY608" fmla="*/ 1825945 h 6858000"/>
              <a:gd name="connsiteX609" fmla="*/ 1423821 w 7467600"/>
              <a:gd name="connsiteY609" fmla="*/ 1351958 h 6858000"/>
              <a:gd name="connsiteX610" fmla="*/ 1431890 w 7467600"/>
              <a:gd name="connsiteY610" fmla="*/ 1306475 h 6858000"/>
              <a:gd name="connsiteX611" fmla="*/ 1507597 w 7467600"/>
              <a:gd name="connsiteY611" fmla="*/ 1446132 h 6858000"/>
              <a:gd name="connsiteX612" fmla="*/ 1674586 w 7467600"/>
              <a:gd name="connsiteY612" fmla="*/ 1813832 h 6858000"/>
              <a:gd name="connsiteX613" fmla="*/ 1815950 w 7467600"/>
              <a:gd name="connsiteY613" fmla="*/ 2128564 h 6858000"/>
              <a:gd name="connsiteX614" fmla="*/ 1984242 w 7467600"/>
              <a:gd name="connsiteY614" fmla="*/ 2430829 h 6858000"/>
              <a:gd name="connsiteX615" fmla="*/ 2014023 w 7467600"/>
              <a:gd name="connsiteY615" fmla="*/ 2450995 h 6858000"/>
              <a:gd name="connsiteX616" fmla="*/ 1747337 w 7467600"/>
              <a:gd name="connsiteY616" fmla="*/ 1855264 h 6858000"/>
              <a:gd name="connsiteX617" fmla="*/ 1533749 w 7467600"/>
              <a:gd name="connsiteY617" fmla="*/ 1478656 h 6858000"/>
              <a:gd name="connsiteX618" fmla="*/ 1431890 w 7467600"/>
              <a:gd name="connsiteY618" fmla="*/ 1306475 h 6858000"/>
              <a:gd name="connsiteX619" fmla="*/ 5052692 w 7467600"/>
              <a:gd name="connsiteY619" fmla="*/ 1292994 h 6858000"/>
              <a:gd name="connsiteX620" fmla="*/ 5200661 w 7467600"/>
              <a:gd name="connsiteY620" fmla="*/ 1635186 h 6858000"/>
              <a:gd name="connsiteX621" fmla="*/ 5297138 w 7467600"/>
              <a:gd name="connsiteY621" fmla="*/ 1906351 h 6858000"/>
              <a:gd name="connsiteX622" fmla="*/ 5052692 w 7467600"/>
              <a:gd name="connsiteY622" fmla="*/ 1292994 h 6858000"/>
              <a:gd name="connsiteX623" fmla="*/ 5009948 w 7467600"/>
              <a:gd name="connsiteY623" fmla="*/ 1273619 h 6858000"/>
              <a:gd name="connsiteX624" fmla="*/ 5121777 w 7467600"/>
              <a:gd name="connsiteY624" fmla="*/ 1654213 h 6858000"/>
              <a:gd name="connsiteX625" fmla="*/ 5293545 w 7467600"/>
              <a:gd name="connsiteY625" fmla="*/ 2072247 h 6858000"/>
              <a:gd name="connsiteX626" fmla="*/ 5294042 w 7467600"/>
              <a:gd name="connsiteY626" fmla="*/ 2065019 h 6858000"/>
              <a:gd name="connsiteX627" fmla="*/ 5171936 w 7467600"/>
              <a:gd name="connsiteY627" fmla="*/ 1647613 h 6858000"/>
              <a:gd name="connsiteX628" fmla="*/ 5009948 w 7467600"/>
              <a:gd name="connsiteY628" fmla="*/ 1273619 h 6858000"/>
              <a:gd name="connsiteX629" fmla="*/ 655236 w 7467600"/>
              <a:gd name="connsiteY629" fmla="*/ 1268632 h 6858000"/>
              <a:gd name="connsiteX630" fmla="*/ 839521 w 7467600"/>
              <a:gd name="connsiteY630" fmla="*/ 1685315 h 6858000"/>
              <a:gd name="connsiteX631" fmla="*/ 1109416 w 7467600"/>
              <a:gd name="connsiteY631" fmla="*/ 2061663 h 6858000"/>
              <a:gd name="connsiteX632" fmla="*/ 1298300 w 7467600"/>
              <a:gd name="connsiteY632" fmla="*/ 2247742 h 6858000"/>
              <a:gd name="connsiteX633" fmla="*/ 1125871 w 7467600"/>
              <a:gd name="connsiteY633" fmla="*/ 1989513 h 6858000"/>
              <a:gd name="connsiteX634" fmla="*/ 981574 w 7467600"/>
              <a:gd name="connsiteY634" fmla="*/ 1783157 h 6858000"/>
              <a:gd name="connsiteX635" fmla="*/ 922198 w 7467600"/>
              <a:gd name="connsiteY635" fmla="*/ 1677437 h 6858000"/>
              <a:gd name="connsiteX636" fmla="*/ 869293 w 7467600"/>
              <a:gd name="connsiteY636" fmla="*/ 1583214 h 6858000"/>
              <a:gd name="connsiteX637" fmla="*/ 751431 w 7467600"/>
              <a:gd name="connsiteY637" fmla="*/ 1405731 h 6858000"/>
              <a:gd name="connsiteX638" fmla="*/ 655236 w 7467600"/>
              <a:gd name="connsiteY638" fmla="*/ 1268632 h 6858000"/>
              <a:gd name="connsiteX639" fmla="*/ 6516292 w 7467600"/>
              <a:gd name="connsiteY639" fmla="*/ 1263064 h 6858000"/>
              <a:gd name="connsiteX640" fmla="*/ 5736320 w 7467600"/>
              <a:gd name="connsiteY640" fmla="*/ 1501803 h 6858000"/>
              <a:gd name="connsiteX641" fmla="*/ 6516292 w 7467600"/>
              <a:gd name="connsiteY641" fmla="*/ 1263064 h 6858000"/>
              <a:gd name="connsiteX642" fmla="*/ 291466 w 7467600"/>
              <a:gd name="connsiteY642" fmla="*/ 1250369 h 6858000"/>
              <a:gd name="connsiteX643" fmla="*/ 323180 w 7467600"/>
              <a:gd name="connsiteY643" fmla="*/ 1435283 h 6858000"/>
              <a:gd name="connsiteX644" fmla="*/ 349381 w 7467600"/>
              <a:gd name="connsiteY644" fmla="*/ 1875041 h 6858000"/>
              <a:gd name="connsiteX645" fmla="*/ 374363 w 7467600"/>
              <a:gd name="connsiteY645" fmla="*/ 1506494 h 6858000"/>
              <a:gd name="connsiteX646" fmla="*/ 302168 w 7467600"/>
              <a:gd name="connsiteY646" fmla="*/ 1274495 h 6858000"/>
              <a:gd name="connsiteX647" fmla="*/ 291466 w 7467600"/>
              <a:gd name="connsiteY647" fmla="*/ 1250369 h 6858000"/>
              <a:gd name="connsiteX648" fmla="*/ 678222 w 7467600"/>
              <a:gd name="connsiteY648" fmla="*/ 1248670 h 6858000"/>
              <a:gd name="connsiteX649" fmla="*/ 775536 w 7467600"/>
              <a:gd name="connsiteY649" fmla="*/ 1388015 h 6858000"/>
              <a:gd name="connsiteX650" fmla="*/ 894529 w 7467600"/>
              <a:gd name="connsiteY650" fmla="*/ 1567739 h 6858000"/>
              <a:gd name="connsiteX651" fmla="*/ 948000 w 7467600"/>
              <a:gd name="connsiteY651" fmla="*/ 1663088 h 6858000"/>
              <a:gd name="connsiteX652" fmla="*/ 1006812 w 7467600"/>
              <a:gd name="connsiteY652" fmla="*/ 1767683 h 6858000"/>
              <a:gd name="connsiteX653" fmla="*/ 1149133 w 7467600"/>
              <a:gd name="connsiteY653" fmla="*/ 1971513 h 6858000"/>
              <a:gd name="connsiteX654" fmla="*/ 1333952 w 7467600"/>
              <a:gd name="connsiteY654" fmla="*/ 2251620 h 6858000"/>
              <a:gd name="connsiteX655" fmla="*/ 1337329 w 7467600"/>
              <a:gd name="connsiteY655" fmla="*/ 2258350 h 6858000"/>
              <a:gd name="connsiteX656" fmla="*/ 1014726 w 7467600"/>
              <a:gd name="connsiteY656" fmla="*/ 1615556 h 6858000"/>
              <a:gd name="connsiteX657" fmla="*/ 678222 w 7467600"/>
              <a:gd name="connsiteY657" fmla="*/ 1248670 h 6858000"/>
              <a:gd name="connsiteX658" fmla="*/ 6691602 w 7467600"/>
              <a:gd name="connsiteY658" fmla="*/ 1140573 h 6858000"/>
              <a:gd name="connsiteX659" fmla="*/ 6571100 w 7467600"/>
              <a:gd name="connsiteY659" fmla="*/ 1183662 h 6858000"/>
              <a:gd name="connsiteX660" fmla="*/ 6241687 w 7467600"/>
              <a:gd name="connsiteY660" fmla="*/ 1257600 h 6858000"/>
              <a:gd name="connsiteX661" fmla="*/ 5693009 w 7467600"/>
              <a:gd name="connsiteY661" fmla="*/ 1478256 h 6858000"/>
              <a:gd name="connsiteX662" fmla="*/ 6548420 w 7467600"/>
              <a:gd name="connsiteY662" fmla="*/ 1214599 h 6858000"/>
              <a:gd name="connsiteX663" fmla="*/ 6605473 w 7467600"/>
              <a:gd name="connsiteY663" fmla="*/ 1184686 h 6858000"/>
              <a:gd name="connsiteX664" fmla="*/ 6691602 w 7467600"/>
              <a:gd name="connsiteY664" fmla="*/ 1140573 h 6858000"/>
              <a:gd name="connsiteX665" fmla="*/ 4002475 w 7467600"/>
              <a:gd name="connsiteY665" fmla="*/ 1037802 h 6858000"/>
              <a:gd name="connsiteX666" fmla="*/ 4000324 w 7467600"/>
              <a:gd name="connsiteY666" fmla="*/ 1039362 h 6858000"/>
              <a:gd name="connsiteX667" fmla="*/ 4002862 w 7467600"/>
              <a:gd name="connsiteY667" fmla="*/ 1042866 h 6858000"/>
              <a:gd name="connsiteX668" fmla="*/ 4002475 w 7467600"/>
              <a:gd name="connsiteY668" fmla="*/ 1037802 h 6858000"/>
              <a:gd name="connsiteX669" fmla="*/ 506322 w 7467600"/>
              <a:gd name="connsiteY669" fmla="*/ 1020997 h 6858000"/>
              <a:gd name="connsiteX670" fmla="*/ 533068 w 7467600"/>
              <a:gd name="connsiteY670" fmla="*/ 1029409 h 6858000"/>
              <a:gd name="connsiteX671" fmla="*/ 1232525 w 7467600"/>
              <a:gd name="connsiteY671" fmla="*/ 1804675 h 6858000"/>
              <a:gd name="connsiteX672" fmla="*/ 1388858 w 7467600"/>
              <a:gd name="connsiteY672" fmla="*/ 2368011 h 6858000"/>
              <a:gd name="connsiteX673" fmla="*/ 1384098 w 7467600"/>
              <a:gd name="connsiteY673" fmla="*/ 2378125 h 6858000"/>
              <a:gd name="connsiteX674" fmla="*/ 1425393 w 7467600"/>
              <a:gd name="connsiteY674" fmla="*/ 2589124 h 6858000"/>
              <a:gd name="connsiteX675" fmla="*/ 1424001 w 7467600"/>
              <a:gd name="connsiteY675" fmla="*/ 2597541 h 6858000"/>
              <a:gd name="connsiteX676" fmla="*/ 2152729 w 7467600"/>
              <a:gd name="connsiteY676" fmla="*/ 2864487 h 6858000"/>
              <a:gd name="connsiteX677" fmla="*/ 2020609 w 7467600"/>
              <a:gd name="connsiteY677" fmla="*/ 2539671 h 6858000"/>
              <a:gd name="connsiteX678" fmla="*/ 2018920 w 7467600"/>
              <a:gd name="connsiteY678" fmla="*/ 2536309 h 6858000"/>
              <a:gd name="connsiteX679" fmla="*/ 1342441 w 7467600"/>
              <a:gd name="connsiteY679" fmla="*/ 1173017 h 6858000"/>
              <a:gd name="connsiteX680" fmla="*/ 1367925 w 7467600"/>
              <a:gd name="connsiteY680" fmla="*/ 1135648 h 6858000"/>
              <a:gd name="connsiteX681" fmla="*/ 1771401 w 7467600"/>
              <a:gd name="connsiteY681" fmla="*/ 1806673 h 6858000"/>
              <a:gd name="connsiteX682" fmla="*/ 1972385 w 7467600"/>
              <a:gd name="connsiteY682" fmla="*/ 2198735 h 6858000"/>
              <a:gd name="connsiteX683" fmla="*/ 2040892 w 7467600"/>
              <a:gd name="connsiteY683" fmla="*/ 2405205 h 6858000"/>
              <a:gd name="connsiteX684" fmla="*/ 2131689 w 7467600"/>
              <a:gd name="connsiteY684" fmla="*/ 1936926 h 6858000"/>
              <a:gd name="connsiteX685" fmla="*/ 2454820 w 7467600"/>
              <a:gd name="connsiteY685" fmla="*/ 1248808 h 6858000"/>
              <a:gd name="connsiteX686" fmla="*/ 2492512 w 7467600"/>
              <a:gd name="connsiteY686" fmla="*/ 1302920 h 6858000"/>
              <a:gd name="connsiteX687" fmla="*/ 2081216 w 7467600"/>
              <a:gd name="connsiteY687" fmla="*/ 2527513 h 6858000"/>
              <a:gd name="connsiteX688" fmla="*/ 2081211 w 7467600"/>
              <a:gd name="connsiteY688" fmla="*/ 2528916 h 6858000"/>
              <a:gd name="connsiteX689" fmla="*/ 2199067 w 7467600"/>
              <a:gd name="connsiteY689" fmla="*/ 2884061 h 6858000"/>
              <a:gd name="connsiteX690" fmla="*/ 3192586 w 7467600"/>
              <a:gd name="connsiteY690" fmla="*/ 3411496 h 6858000"/>
              <a:gd name="connsiteX691" fmla="*/ 3182620 w 7467600"/>
              <a:gd name="connsiteY691" fmla="*/ 3483279 h 6858000"/>
              <a:gd name="connsiteX692" fmla="*/ 2435119 w 7467600"/>
              <a:gd name="connsiteY692" fmla="*/ 3080173 h 6858000"/>
              <a:gd name="connsiteX693" fmla="*/ 2410152 w 7467600"/>
              <a:gd name="connsiteY693" fmla="*/ 3063751 h 6858000"/>
              <a:gd name="connsiteX694" fmla="*/ 2408099 w 7467600"/>
              <a:gd name="connsiteY694" fmla="*/ 3064403 h 6858000"/>
              <a:gd name="connsiteX695" fmla="*/ 2407218 w 7467600"/>
              <a:gd name="connsiteY695" fmla="*/ 3070324 h 6858000"/>
              <a:gd name="connsiteX696" fmla="*/ 2380138 w 7467600"/>
              <a:gd name="connsiteY696" fmla="*/ 3099341 h 6858000"/>
              <a:gd name="connsiteX697" fmla="*/ 1765923 w 7467600"/>
              <a:gd name="connsiteY697" fmla="*/ 3581043 h 6858000"/>
              <a:gd name="connsiteX698" fmla="*/ 1702258 w 7467600"/>
              <a:gd name="connsiteY698" fmla="*/ 3612286 h 6858000"/>
              <a:gd name="connsiteX699" fmla="*/ 1538370 w 7467600"/>
              <a:gd name="connsiteY699" fmla="*/ 3811804 h 6858000"/>
              <a:gd name="connsiteX700" fmla="*/ 542867 w 7467600"/>
              <a:gd name="connsiteY700" fmla="*/ 4944092 h 6858000"/>
              <a:gd name="connsiteX701" fmla="*/ 515800 w 7467600"/>
              <a:gd name="connsiteY701" fmla="*/ 4862180 h 6858000"/>
              <a:gd name="connsiteX702" fmla="*/ 909145 w 7467600"/>
              <a:gd name="connsiteY702" fmla="*/ 4199225 h 6858000"/>
              <a:gd name="connsiteX703" fmla="*/ 1214067 w 7467600"/>
              <a:gd name="connsiteY703" fmla="*/ 3908561 h 6858000"/>
              <a:gd name="connsiteX704" fmla="*/ 640967 w 7467600"/>
              <a:gd name="connsiteY704" fmla="*/ 4105601 h 6858000"/>
              <a:gd name="connsiteX705" fmla="*/ 112563 w 7467600"/>
              <a:gd name="connsiteY705" fmla="*/ 4396952 h 6858000"/>
              <a:gd name="connsiteX706" fmla="*/ 0 w 7467600"/>
              <a:gd name="connsiteY706" fmla="*/ 4466006 h 6858000"/>
              <a:gd name="connsiteX707" fmla="*/ 0 w 7467600"/>
              <a:gd name="connsiteY707" fmla="*/ 4233763 h 6858000"/>
              <a:gd name="connsiteX708" fmla="*/ 36881 w 7467600"/>
              <a:gd name="connsiteY708" fmla="*/ 4200118 h 6858000"/>
              <a:gd name="connsiteX709" fmla="*/ 910534 w 7467600"/>
              <a:gd name="connsiteY709" fmla="*/ 3629753 h 6858000"/>
              <a:gd name="connsiteX710" fmla="*/ 1578717 w 7467600"/>
              <a:gd name="connsiteY710" fmla="*/ 3575982 h 6858000"/>
              <a:gd name="connsiteX711" fmla="*/ 2338780 w 7467600"/>
              <a:gd name="connsiteY711" fmla="*/ 3033725 h 6858000"/>
              <a:gd name="connsiteX712" fmla="*/ 1807991 w 7467600"/>
              <a:gd name="connsiteY712" fmla="*/ 2807184 h 6858000"/>
              <a:gd name="connsiteX713" fmla="*/ 1416358 w 7467600"/>
              <a:gd name="connsiteY713" fmla="*/ 3112571 h 6858000"/>
              <a:gd name="connsiteX714" fmla="*/ 939066 w 7467600"/>
              <a:gd name="connsiteY714" fmla="*/ 3378798 h 6858000"/>
              <a:gd name="connsiteX715" fmla="*/ 115099 w 7467600"/>
              <a:gd name="connsiteY715" fmla="*/ 3607650 h 6858000"/>
              <a:gd name="connsiteX716" fmla="*/ 97284 w 7467600"/>
              <a:gd name="connsiteY716" fmla="*/ 3520393 h 6858000"/>
              <a:gd name="connsiteX717" fmla="*/ 922050 w 7467600"/>
              <a:gd name="connsiteY717" fmla="*/ 3074867 h 6858000"/>
              <a:gd name="connsiteX718" fmla="*/ 1405265 w 7467600"/>
              <a:gd name="connsiteY718" fmla="*/ 3016319 h 6858000"/>
              <a:gd name="connsiteX719" fmla="*/ 1407512 w 7467600"/>
              <a:gd name="connsiteY719" fmla="*/ 3018001 h 6858000"/>
              <a:gd name="connsiteX720" fmla="*/ 1726266 w 7467600"/>
              <a:gd name="connsiteY720" fmla="*/ 2777274 h 6858000"/>
              <a:gd name="connsiteX721" fmla="*/ 625390 w 7467600"/>
              <a:gd name="connsiteY721" fmla="*/ 2514541 h 6858000"/>
              <a:gd name="connsiteX722" fmla="*/ 619799 w 7467600"/>
              <a:gd name="connsiteY722" fmla="*/ 2527180 h 6858000"/>
              <a:gd name="connsiteX723" fmla="*/ 310030 w 7467600"/>
              <a:gd name="connsiteY723" fmla="*/ 2771818 h 6858000"/>
              <a:gd name="connsiteX724" fmla="*/ 173877 w 7467600"/>
              <a:gd name="connsiteY724" fmla="*/ 2937056 h 6858000"/>
              <a:gd name="connsiteX725" fmla="*/ 77889 w 7467600"/>
              <a:gd name="connsiteY725" fmla="*/ 3138440 h 6858000"/>
              <a:gd name="connsiteX726" fmla="*/ 0 w 7467600"/>
              <a:gd name="connsiteY726" fmla="*/ 3271395 h 6858000"/>
              <a:gd name="connsiteX727" fmla="*/ 0 w 7467600"/>
              <a:gd name="connsiteY727" fmla="*/ 3153002 h 6858000"/>
              <a:gd name="connsiteX728" fmla="*/ 2386 w 7467600"/>
              <a:gd name="connsiteY728" fmla="*/ 3149203 h 6858000"/>
              <a:gd name="connsiteX729" fmla="*/ 89753 w 7467600"/>
              <a:gd name="connsiteY729" fmla="*/ 2987702 h 6858000"/>
              <a:gd name="connsiteX730" fmla="*/ 76869 w 7467600"/>
              <a:gd name="connsiteY730" fmla="*/ 3005404 h 6858000"/>
              <a:gd name="connsiteX731" fmla="*/ 32049 w 7467600"/>
              <a:gd name="connsiteY731" fmla="*/ 3065814 h 6858000"/>
              <a:gd name="connsiteX732" fmla="*/ 0 w 7467600"/>
              <a:gd name="connsiteY732" fmla="*/ 3108744 h 6858000"/>
              <a:gd name="connsiteX733" fmla="*/ 0 w 7467600"/>
              <a:gd name="connsiteY733" fmla="*/ 3058059 h 6858000"/>
              <a:gd name="connsiteX734" fmla="*/ 7610 w 7467600"/>
              <a:gd name="connsiteY734" fmla="*/ 3047889 h 6858000"/>
              <a:gd name="connsiteX735" fmla="*/ 52419 w 7467600"/>
              <a:gd name="connsiteY735" fmla="*/ 2987479 h 6858000"/>
              <a:gd name="connsiteX736" fmla="*/ 59142 w 7467600"/>
              <a:gd name="connsiteY736" fmla="*/ 2978488 h 6858000"/>
              <a:gd name="connsiteX737" fmla="*/ 0 w 7467600"/>
              <a:gd name="connsiteY737" fmla="*/ 3015334 h 6858000"/>
              <a:gd name="connsiteX738" fmla="*/ 0 w 7467600"/>
              <a:gd name="connsiteY738" fmla="*/ 2914286 h 6858000"/>
              <a:gd name="connsiteX739" fmla="*/ 36383 w 7467600"/>
              <a:gd name="connsiteY739" fmla="*/ 2901128 h 6858000"/>
              <a:gd name="connsiteX740" fmla="*/ 156329 w 7467600"/>
              <a:gd name="connsiteY740" fmla="*/ 2840533 h 6858000"/>
              <a:gd name="connsiteX741" fmla="*/ 358355 w 7467600"/>
              <a:gd name="connsiteY741" fmla="*/ 2620471 h 6858000"/>
              <a:gd name="connsiteX742" fmla="*/ 510577 w 7467600"/>
              <a:gd name="connsiteY742" fmla="*/ 2501244 h 6858000"/>
              <a:gd name="connsiteX743" fmla="*/ 211967 w 7467600"/>
              <a:gd name="connsiteY743" fmla="*/ 2479171 h 6858000"/>
              <a:gd name="connsiteX744" fmla="*/ 0 w 7467600"/>
              <a:gd name="connsiteY744" fmla="*/ 2476398 h 6858000"/>
              <a:gd name="connsiteX745" fmla="*/ 0 w 7467600"/>
              <a:gd name="connsiteY745" fmla="*/ 2389189 h 6858000"/>
              <a:gd name="connsiteX746" fmla="*/ 103062 w 7467600"/>
              <a:gd name="connsiteY746" fmla="*/ 2389518 h 6858000"/>
              <a:gd name="connsiteX747" fmla="*/ 510734 w 7467600"/>
              <a:gd name="connsiteY747" fmla="*/ 2416201 h 6858000"/>
              <a:gd name="connsiteX748" fmla="*/ 279257 w 7467600"/>
              <a:gd name="connsiteY748" fmla="*/ 2092102 h 6858000"/>
              <a:gd name="connsiteX749" fmla="*/ 65265 w 7467600"/>
              <a:gd name="connsiteY749" fmla="*/ 2006049 h 6858000"/>
              <a:gd name="connsiteX750" fmla="*/ 0 w 7467600"/>
              <a:gd name="connsiteY750" fmla="*/ 1982532 h 6858000"/>
              <a:gd name="connsiteX751" fmla="*/ 0 w 7467600"/>
              <a:gd name="connsiteY751" fmla="*/ 1912789 h 6858000"/>
              <a:gd name="connsiteX752" fmla="*/ 97460 w 7467600"/>
              <a:gd name="connsiteY752" fmla="*/ 1953725 h 6858000"/>
              <a:gd name="connsiteX753" fmla="*/ 221272 w 7467600"/>
              <a:gd name="connsiteY753" fmla="*/ 1980766 h 6858000"/>
              <a:gd name="connsiteX754" fmla="*/ 116765 w 7467600"/>
              <a:gd name="connsiteY754" fmla="*/ 1911033 h 6858000"/>
              <a:gd name="connsiteX755" fmla="*/ 16405 w 7467600"/>
              <a:gd name="connsiteY755" fmla="*/ 1803412 h 6858000"/>
              <a:gd name="connsiteX756" fmla="*/ 0 w 7467600"/>
              <a:gd name="connsiteY756" fmla="*/ 1784777 h 6858000"/>
              <a:gd name="connsiteX757" fmla="*/ 0 w 7467600"/>
              <a:gd name="connsiteY757" fmla="*/ 1740082 h 6858000"/>
              <a:gd name="connsiteX758" fmla="*/ 39394 w 7467600"/>
              <a:gd name="connsiteY758" fmla="*/ 1784856 h 6858000"/>
              <a:gd name="connsiteX759" fmla="*/ 135813 w 7467600"/>
              <a:gd name="connsiteY759" fmla="*/ 1888838 h 6858000"/>
              <a:gd name="connsiteX760" fmla="*/ 242575 w 7467600"/>
              <a:gd name="connsiteY760" fmla="*/ 1958841 h 6858000"/>
              <a:gd name="connsiteX761" fmla="*/ 82197 w 7467600"/>
              <a:gd name="connsiteY761" fmla="*/ 1754826 h 6858000"/>
              <a:gd name="connsiteX762" fmla="*/ 0 w 7467600"/>
              <a:gd name="connsiteY762" fmla="*/ 1679650 h 6858000"/>
              <a:gd name="connsiteX763" fmla="*/ 0 w 7467600"/>
              <a:gd name="connsiteY763" fmla="*/ 1602463 h 6858000"/>
              <a:gd name="connsiteX764" fmla="*/ 84689 w 7467600"/>
              <a:gd name="connsiteY764" fmla="*/ 1677442 h 6858000"/>
              <a:gd name="connsiteX765" fmla="*/ 298437 w 7467600"/>
              <a:gd name="connsiteY765" fmla="*/ 1968019 h 6858000"/>
              <a:gd name="connsiteX766" fmla="*/ 227269 w 7467600"/>
              <a:gd name="connsiteY766" fmla="*/ 1114064 h 6858000"/>
              <a:gd name="connsiteX767" fmla="*/ 248003 w 7467600"/>
              <a:gd name="connsiteY767" fmla="*/ 1089613 h 6858000"/>
              <a:gd name="connsiteX768" fmla="*/ 427020 w 7467600"/>
              <a:gd name="connsiteY768" fmla="*/ 1619803 h 6858000"/>
              <a:gd name="connsiteX769" fmla="*/ 340345 w 7467600"/>
              <a:gd name="connsiteY769" fmla="*/ 2027739 h 6858000"/>
              <a:gd name="connsiteX770" fmla="*/ 360865 w 7467600"/>
              <a:gd name="connsiteY770" fmla="*/ 2044827 h 6858000"/>
              <a:gd name="connsiteX771" fmla="*/ 560414 w 7467600"/>
              <a:gd name="connsiteY771" fmla="*/ 2421457 h 6858000"/>
              <a:gd name="connsiteX772" fmla="*/ 1359703 w 7467600"/>
              <a:gd name="connsiteY772" fmla="*/ 2578554 h 6858000"/>
              <a:gd name="connsiteX773" fmla="*/ 1359422 w 7467600"/>
              <a:gd name="connsiteY773" fmla="*/ 2577994 h 6858000"/>
              <a:gd name="connsiteX774" fmla="*/ 828701 w 7467600"/>
              <a:gd name="connsiteY774" fmla="*/ 1839520 h 6858000"/>
              <a:gd name="connsiteX775" fmla="*/ 494427 w 7467600"/>
              <a:gd name="connsiteY775" fmla="*/ 1092333 h 6858000"/>
              <a:gd name="connsiteX776" fmla="*/ 506322 w 7467600"/>
              <a:gd name="connsiteY776" fmla="*/ 1020997 h 6858000"/>
              <a:gd name="connsiteX777" fmla="*/ 4570198 w 7467600"/>
              <a:gd name="connsiteY777" fmla="*/ 978081 h 6858000"/>
              <a:gd name="connsiteX778" fmla="*/ 4523691 w 7467600"/>
              <a:gd name="connsiteY778" fmla="*/ 1127776 h 6858000"/>
              <a:gd name="connsiteX779" fmla="*/ 4509875 w 7467600"/>
              <a:gd name="connsiteY779" fmla="*/ 1167552 h 6858000"/>
              <a:gd name="connsiteX780" fmla="*/ 4478168 w 7467600"/>
              <a:gd name="connsiteY780" fmla="*/ 1260735 h 6858000"/>
              <a:gd name="connsiteX781" fmla="*/ 4409309 w 7467600"/>
              <a:gd name="connsiteY781" fmla="*/ 1666996 h 6858000"/>
              <a:gd name="connsiteX782" fmla="*/ 4370031 w 7467600"/>
              <a:gd name="connsiteY782" fmla="*/ 1955666 h 6858000"/>
              <a:gd name="connsiteX783" fmla="*/ 4570198 w 7467600"/>
              <a:gd name="connsiteY783" fmla="*/ 978081 h 6858000"/>
              <a:gd name="connsiteX784" fmla="*/ 4557898 w 7467600"/>
              <a:gd name="connsiteY784" fmla="*/ 900011 h 6858000"/>
              <a:gd name="connsiteX785" fmla="*/ 4344840 w 7467600"/>
              <a:gd name="connsiteY785" fmla="*/ 1922038 h 6858000"/>
              <a:gd name="connsiteX786" fmla="*/ 4378710 w 7467600"/>
              <a:gd name="connsiteY786" fmla="*/ 1665516 h 6858000"/>
              <a:gd name="connsiteX787" fmla="*/ 4448798 w 7467600"/>
              <a:gd name="connsiteY787" fmla="*/ 1253024 h 6858000"/>
              <a:gd name="connsiteX788" fmla="*/ 4480315 w 7467600"/>
              <a:gd name="connsiteY788" fmla="*/ 1158454 h 6858000"/>
              <a:gd name="connsiteX789" fmla="*/ 4494133 w 7467600"/>
              <a:gd name="connsiteY789" fmla="*/ 1118676 h 6858000"/>
              <a:gd name="connsiteX790" fmla="*/ 4557898 w 7467600"/>
              <a:gd name="connsiteY790" fmla="*/ 900011 h 6858000"/>
              <a:gd name="connsiteX791" fmla="*/ 5870151 w 7467600"/>
              <a:gd name="connsiteY791" fmla="*/ 898890 h 6858000"/>
              <a:gd name="connsiteX792" fmla="*/ 5861335 w 7467600"/>
              <a:gd name="connsiteY792" fmla="*/ 899177 h 6858000"/>
              <a:gd name="connsiteX793" fmla="*/ 5843702 w 7467600"/>
              <a:gd name="connsiteY793" fmla="*/ 899748 h 6858000"/>
              <a:gd name="connsiteX794" fmla="*/ 5651107 w 7467600"/>
              <a:gd name="connsiteY794" fmla="*/ 920306 h 6858000"/>
              <a:gd name="connsiteX795" fmla="*/ 5459407 w 7467600"/>
              <a:gd name="connsiteY795" fmla="*/ 940975 h 6858000"/>
              <a:gd name="connsiteX796" fmla="*/ 5374846 w 7467600"/>
              <a:gd name="connsiteY796" fmla="*/ 941988 h 6858000"/>
              <a:gd name="connsiteX797" fmla="*/ 5256105 w 7467600"/>
              <a:gd name="connsiteY797" fmla="*/ 945632 h 6858000"/>
              <a:gd name="connsiteX798" fmla="*/ 5107071 w 7467600"/>
              <a:gd name="connsiteY798" fmla="*/ 969720 h 6858000"/>
              <a:gd name="connsiteX799" fmla="*/ 4998681 w 7467600"/>
              <a:gd name="connsiteY799" fmla="*/ 988771 h 6858000"/>
              <a:gd name="connsiteX800" fmla="*/ 5870151 w 7467600"/>
              <a:gd name="connsiteY800" fmla="*/ 898890 h 6858000"/>
              <a:gd name="connsiteX801" fmla="*/ 5504425 w 7467600"/>
              <a:gd name="connsiteY801" fmla="*/ 848067 h 6858000"/>
              <a:gd name="connsiteX802" fmla="*/ 4968849 w 7467600"/>
              <a:gd name="connsiteY802" fmla="*/ 962318 h 6858000"/>
              <a:gd name="connsiteX803" fmla="*/ 5104039 w 7467600"/>
              <a:gd name="connsiteY803" fmla="*/ 940634 h 6858000"/>
              <a:gd name="connsiteX804" fmla="*/ 5256311 w 7467600"/>
              <a:gd name="connsiteY804" fmla="*/ 916490 h 6858000"/>
              <a:gd name="connsiteX805" fmla="*/ 5377381 w 7467600"/>
              <a:gd name="connsiteY805" fmla="*/ 912671 h 6858000"/>
              <a:gd name="connsiteX806" fmla="*/ 5460148 w 7467600"/>
              <a:gd name="connsiteY806" fmla="*/ 911442 h 6858000"/>
              <a:gd name="connsiteX807" fmla="*/ 5648971 w 7467600"/>
              <a:gd name="connsiteY807" fmla="*/ 891331 h 6858000"/>
              <a:gd name="connsiteX808" fmla="*/ 5844807 w 7467600"/>
              <a:gd name="connsiteY808" fmla="*/ 870718 h 6858000"/>
              <a:gd name="connsiteX809" fmla="*/ 5862975 w 7467600"/>
              <a:gd name="connsiteY809" fmla="*/ 869756 h 6858000"/>
              <a:gd name="connsiteX810" fmla="*/ 5920887 w 7467600"/>
              <a:gd name="connsiteY810" fmla="*/ 865929 h 6858000"/>
              <a:gd name="connsiteX811" fmla="*/ 5504425 w 7467600"/>
              <a:gd name="connsiteY811" fmla="*/ 848067 h 6858000"/>
              <a:gd name="connsiteX812" fmla="*/ 3607114 w 7467600"/>
              <a:gd name="connsiteY812" fmla="*/ 467441 h 6858000"/>
              <a:gd name="connsiteX813" fmla="*/ 3296242 w 7467600"/>
              <a:gd name="connsiteY813" fmla="*/ 807991 h 6858000"/>
              <a:gd name="connsiteX814" fmla="*/ 3174674 w 7467600"/>
              <a:gd name="connsiteY814" fmla="*/ 919759 h 6858000"/>
              <a:gd name="connsiteX815" fmla="*/ 3042978 w 7467600"/>
              <a:gd name="connsiteY815" fmla="*/ 1054894 h 6858000"/>
              <a:gd name="connsiteX816" fmla="*/ 2968914 w 7467600"/>
              <a:gd name="connsiteY816" fmla="*/ 1133756 h 6858000"/>
              <a:gd name="connsiteX817" fmla="*/ 3103823 w 7467600"/>
              <a:gd name="connsiteY817" fmla="*/ 1026814 h 6858000"/>
              <a:gd name="connsiteX818" fmla="*/ 3607114 w 7467600"/>
              <a:gd name="connsiteY818" fmla="*/ 467441 h 6858000"/>
              <a:gd name="connsiteX819" fmla="*/ 3744487 w 7467600"/>
              <a:gd name="connsiteY819" fmla="*/ 383136 h 6858000"/>
              <a:gd name="connsiteX820" fmla="*/ 3970213 w 7467600"/>
              <a:gd name="connsiteY820" fmla="*/ 995559 h 6858000"/>
              <a:gd name="connsiteX821" fmla="*/ 3744487 w 7467600"/>
              <a:gd name="connsiteY821" fmla="*/ 383136 h 6858000"/>
              <a:gd name="connsiteX822" fmla="*/ 3624562 w 7467600"/>
              <a:gd name="connsiteY822" fmla="*/ 367041 h 6858000"/>
              <a:gd name="connsiteX823" fmla="*/ 3489712 w 7467600"/>
              <a:gd name="connsiteY823" fmla="*/ 485386 h 6858000"/>
              <a:gd name="connsiteX824" fmla="*/ 3182994 w 7467600"/>
              <a:gd name="connsiteY824" fmla="*/ 828265 h 6858000"/>
              <a:gd name="connsiteX825" fmla="*/ 2892114 w 7467600"/>
              <a:gd name="connsiteY825" fmla="*/ 1172635 h 6858000"/>
              <a:gd name="connsiteX826" fmla="*/ 3021459 w 7467600"/>
              <a:gd name="connsiteY826" fmla="*/ 1035385 h 6858000"/>
              <a:gd name="connsiteX827" fmla="*/ 3153873 w 7467600"/>
              <a:gd name="connsiteY827" fmla="*/ 898971 h 6858000"/>
              <a:gd name="connsiteX828" fmla="*/ 3276511 w 7467600"/>
              <a:gd name="connsiteY828" fmla="*/ 786423 h 6858000"/>
              <a:gd name="connsiteX829" fmla="*/ 3584154 w 7467600"/>
              <a:gd name="connsiteY829" fmla="*/ 448218 h 6858000"/>
              <a:gd name="connsiteX830" fmla="*/ 3624562 w 7467600"/>
              <a:gd name="connsiteY830" fmla="*/ 367041 h 6858000"/>
              <a:gd name="connsiteX831" fmla="*/ 3766672 w 7467600"/>
              <a:gd name="connsiteY831" fmla="*/ 359429 h 6858000"/>
              <a:gd name="connsiteX832" fmla="*/ 3996338 w 7467600"/>
              <a:gd name="connsiteY832" fmla="*/ 968237 h 6858000"/>
              <a:gd name="connsiteX833" fmla="*/ 3766672 w 7467600"/>
              <a:gd name="connsiteY833" fmla="*/ 359429 h 6858000"/>
              <a:gd name="connsiteX834" fmla="*/ 5805386 w 7467600"/>
              <a:gd name="connsiteY834" fmla="*/ 239240 h 6858000"/>
              <a:gd name="connsiteX835" fmla="*/ 5736947 w 7467600"/>
              <a:gd name="connsiteY835" fmla="*/ 261367 h 6858000"/>
              <a:gd name="connsiteX836" fmla="*/ 5427012 w 7467600"/>
              <a:gd name="connsiteY836" fmla="*/ 311272 h 6858000"/>
              <a:gd name="connsiteX837" fmla="*/ 5147818 w 7467600"/>
              <a:gd name="connsiteY837" fmla="*/ 322112 h 6858000"/>
              <a:gd name="connsiteX838" fmla="*/ 5060854 w 7467600"/>
              <a:gd name="connsiteY838" fmla="*/ 311882 h 6858000"/>
              <a:gd name="connsiteX839" fmla="*/ 4945989 w 7467600"/>
              <a:gd name="connsiteY839" fmla="*/ 300516 h 6858000"/>
              <a:gd name="connsiteX840" fmla="*/ 5410479 w 7467600"/>
              <a:gd name="connsiteY840" fmla="*/ 348434 h 6858000"/>
              <a:gd name="connsiteX841" fmla="*/ 5805386 w 7467600"/>
              <a:gd name="connsiteY841" fmla="*/ 239240 h 6858000"/>
              <a:gd name="connsiteX842" fmla="*/ 5905192 w 7467600"/>
              <a:gd name="connsiteY842" fmla="*/ 163079 h 6858000"/>
              <a:gd name="connsiteX843" fmla="*/ 5865655 w 7467600"/>
              <a:gd name="connsiteY843" fmla="*/ 171901 h 6858000"/>
              <a:gd name="connsiteX844" fmla="*/ 5259740 w 7467600"/>
              <a:gd name="connsiteY844" fmla="*/ 257013 h 6858000"/>
              <a:gd name="connsiteX845" fmla="*/ 5208466 w 7467600"/>
              <a:gd name="connsiteY845" fmla="*/ 257550 h 6858000"/>
              <a:gd name="connsiteX846" fmla="*/ 4980204 w 7467600"/>
              <a:gd name="connsiteY846" fmla="*/ 271903 h 6858000"/>
              <a:gd name="connsiteX847" fmla="*/ 5068068 w 7467600"/>
              <a:gd name="connsiteY847" fmla="*/ 282244 h 6858000"/>
              <a:gd name="connsiteX848" fmla="*/ 5153231 w 7467600"/>
              <a:gd name="connsiteY848" fmla="*/ 292240 h 6858000"/>
              <a:gd name="connsiteX849" fmla="*/ 5426491 w 7467600"/>
              <a:gd name="connsiteY849" fmla="*/ 281128 h 6858000"/>
              <a:gd name="connsiteX850" fmla="*/ 5731212 w 7467600"/>
              <a:gd name="connsiteY850" fmla="*/ 231951 h 6858000"/>
              <a:gd name="connsiteX851" fmla="*/ 5905192 w 7467600"/>
              <a:gd name="connsiteY851" fmla="*/ 163079 h 6858000"/>
              <a:gd name="connsiteX852" fmla="*/ 5944437 w 7467600"/>
              <a:gd name="connsiteY852" fmla="*/ 113829 h 6858000"/>
              <a:gd name="connsiteX853" fmla="*/ 5825032 w 7467600"/>
              <a:gd name="connsiteY853" fmla="*/ 146405 h 6858000"/>
              <a:gd name="connsiteX854" fmla="*/ 4955599 w 7467600"/>
              <a:gd name="connsiteY854" fmla="*/ 247008 h 6858000"/>
              <a:gd name="connsiteX855" fmla="*/ 5210104 w 7467600"/>
              <a:gd name="connsiteY855" fmla="*/ 228123 h 6858000"/>
              <a:gd name="connsiteX856" fmla="*/ 5261015 w 7467600"/>
              <a:gd name="connsiteY856" fmla="*/ 227087 h 6858000"/>
              <a:gd name="connsiteX857" fmla="*/ 5861181 w 7467600"/>
              <a:gd name="connsiteY857" fmla="*/ 143093 h 6858000"/>
              <a:gd name="connsiteX858" fmla="*/ 5961252 w 7467600"/>
              <a:gd name="connsiteY858" fmla="*/ 114820 h 6858000"/>
              <a:gd name="connsiteX859" fmla="*/ 5944437 w 7467600"/>
              <a:gd name="connsiteY859" fmla="*/ 113829 h 6858000"/>
              <a:gd name="connsiteX860" fmla="*/ 3882765 w 7467600"/>
              <a:gd name="connsiteY860" fmla="*/ 0 h 6858000"/>
              <a:gd name="connsiteX861" fmla="*/ 3995099 w 7467600"/>
              <a:gd name="connsiteY861" fmla="*/ 0 h 6858000"/>
              <a:gd name="connsiteX862" fmla="*/ 4163818 w 7467600"/>
              <a:gd name="connsiteY862" fmla="*/ 234104 h 6858000"/>
              <a:gd name="connsiteX863" fmla="*/ 4172099 w 7467600"/>
              <a:gd name="connsiteY863" fmla="*/ 234207 h 6858000"/>
              <a:gd name="connsiteX864" fmla="*/ 4784282 w 7467600"/>
              <a:gd name="connsiteY864" fmla="*/ 276561 h 6858000"/>
              <a:gd name="connsiteX865" fmla="*/ 4801687 w 7467600"/>
              <a:gd name="connsiteY865" fmla="*/ 267764 h 6858000"/>
              <a:gd name="connsiteX866" fmla="*/ 6082788 w 7467600"/>
              <a:gd name="connsiteY866" fmla="*/ 64119 h 6858000"/>
              <a:gd name="connsiteX867" fmla="*/ 6099442 w 7467600"/>
              <a:gd name="connsiteY867" fmla="*/ 82568 h 6858000"/>
              <a:gd name="connsiteX868" fmla="*/ 4804137 w 7467600"/>
              <a:gd name="connsiteY868" fmla="*/ 320931 h 6858000"/>
              <a:gd name="connsiteX869" fmla="*/ 4227047 w 7467600"/>
              <a:gd name="connsiteY869" fmla="*/ 313415 h 6858000"/>
              <a:gd name="connsiteX870" fmla="*/ 4346041 w 7467600"/>
              <a:gd name="connsiteY870" fmla="*/ 456086 h 6858000"/>
              <a:gd name="connsiteX871" fmla="*/ 4870967 w 7467600"/>
              <a:gd name="connsiteY871" fmla="*/ 963061 h 6858000"/>
              <a:gd name="connsiteX872" fmla="*/ 4889647 w 7467600"/>
              <a:gd name="connsiteY872" fmla="*/ 957147 h 6858000"/>
              <a:gd name="connsiteX873" fmla="*/ 5422504 w 7467600"/>
              <a:gd name="connsiteY873" fmla="*/ 805191 h 6858000"/>
              <a:gd name="connsiteX874" fmla="*/ 6087656 w 7467600"/>
              <a:gd name="connsiteY874" fmla="*/ 826703 h 6858000"/>
              <a:gd name="connsiteX875" fmla="*/ 6058717 w 7467600"/>
              <a:gd name="connsiteY875" fmla="*/ 865992 h 6858000"/>
              <a:gd name="connsiteX876" fmla="*/ 4974153 w 7467600"/>
              <a:gd name="connsiteY876" fmla="*/ 1045456 h 6858000"/>
              <a:gd name="connsiteX877" fmla="*/ 5627835 w 7467600"/>
              <a:gd name="connsiteY877" fmla="*/ 1472077 h 6858000"/>
              <a:gd name="connsiteX878" fmla="*/ 5629817 w 7467600"/>
              <a:gd name="connsiteY878" fmla="*/ 1471412 h 6858000"/>
              <a:gd name="connsiteX879" fmla="*/ 5634124 w 7467600"/>
              <a:gd name="connsiteY879" fmla="*/ 1470572 h 6858000"/>
              <a:gd name="connsiteX880" fmla="*/ 5755832 w 7467600"/>
              <a:gd name="connsiteY880" fmla="*/ 1383886 h 6858000"/>
              <a:gd name="connsiteX881" fmla="*/ 6014186 w 7467600"/>
              <a:gd name="connsiteY881" fmla="*/ 1279799 h 6858000"/>
              <a:gd name="connsiteX882" fmla="*/ 6901619 w 7467600"/>
              <a:gd name="connsiteY882" fmla="*/ 1047874 h 6858000"/>
              <a:gd name="connsiteX883" fmla="*/ 6931566 w 7467600"/>
              <a:gd name="connsiteY883" fmla="*/ 1062034 h 6858000"/>
              <a:gd name="connsiteX884" fmla="*/ 5790982 w 7467600"/>
              <a:gd name="connsiteY884" fmla="*/ 1561380 h 6858000"/>
              <a:gd name="connsiteX885" fmla="*/ 6188971 w 7467600"/>
              <a:gd name="connsiteY885" fmla="*/ 1755168 h 6858000"/>
              <a:gd name="connsiteX886" fmla="*/ 6202446 w 7467600"/>
              <a:gd name="connsiteY886" fmla="*/ 1752268 h 6858000"/>
              <a:gd name="connsiteX887" fmla="*/ 7179560 w 7467600"/>
              <a:gd name="connsiteY887" fmla="*/ 1467551 h 6858000"/>
              <a:gd name="connsiteX888" fmla="*/ 7158730 w 7467600"/>
              <a:gd name="connsiteY888" fmla="*/ 1507835 h 6858000"/>
              <a:gd name="connsiteX889" fmla="*/ 6326959 w 7467600"/>
              <a:gd name="connsiteY889" fmla="*/ 1817686 h 6858000"/>
              <a:gd name="connsiteX890" fmla="*/ 6537433 w 7467600"/>
              <a:gd name="connsiteY890" fmla="*/ 1907790 h 6858000"/>
              <a:gd name="connsiteX891" fmla="*/ 6550221 w 7467600"/>
              <a:gd name="connsiteY891" fmla="*/ 1910729 h 6858000"/>
              <a:gd name="connsiteX892" fmla="*/ 6964438 w 7467600"/>
              <a:gd name="connsiteY892" fmla="*/ 2209505 h 6858000"/>
              <a:gd name="connsiteX893" fmla="*/ 7367862 w 7467600"/>
              <a:gd name="connsiteY893" fmla="*/ 2806833 h 6858000"/>
              <a:gd name="connsiteX894" fmla="*/ 7364329 w 7467600"/>
              <a:gd name="connsiteY894" fmla="*/ 2826907 h 6858000"/>
              <a:gd name="connsiteX895" fmla="*/ 7290545 w 7467600"/>
              <a:gd name="connsiteY895" fmla="*/ 2850663 h 6858000"/>
              <a:gd name="connsiteX896" fmla="*/ 6472036 w 7467600"/>
              <a:gd name="connsiteY896" fmla="*/ 1959003 h 6858000"/>
              <a:gd name="connsiteX897" fmla="*/ 5792897 w 7467600"/>
              <a:gd name="connsiteY897" fmla="*/ 1647747 h 6858000"/>
              <a:gd name="connsiteX898" fmla="*/ 5842751 w 7467600"/>
              <a:gd name="connsiteY898" fmla="*/ 1816112 h 6858000"/>
              <a:gd name="connsiteX899" fmla="*/ 5847424 w 7467600"/>
              <a:gd name="connsiteY899" fmla="*/ 1815776 h 6858000"/>
              <a:gd name="connsiteX900" fmla="*/ 6399821 w 7467600"/>
              <a:gd name="connsiteY900" fmla="*/ 2344799 h 6858000"/>
              <a:gd name="connsiteX901" fmla="*/ 6323232 w 7467600"/>
              <a:gd name="connsiteY901" fmla="*/ 2389634 h 6858000"/>
              <a:gd name="connsiteX902" fmla="*/ 5942958 w 7467600"/>
              <a:gd name="connsiteY902" fmla="*/ 2077708 h 6858000"/>
              <a:gd name="connsiteX903" fmla="*/ 5921559 w 7467600"/>
              <a:gd name="connsiteY903" fmla="*/ 2378596 h 6858000"/>
              <a:gd name="connsiteX904" fmla="*/ 5817651 w 7467600"/>
              <a:gd name="connsiteY904" fmla="*/ 3023919 h 6858000"/>
              <a:gd name="connsiteX905" fmla="*/ 5729634 w 7467600"/>
              <a:gd name="connsiteY905" fmla="*/ 3051849 h 6858000"/>
              <a:gd name="connsiteX906" fmla="*/ 5611018 w 7467600"/>
              <a:gd name="connsiteY906" fmla="*/ 2316769 h 6858000"/>
              <a:gd name="connsiteX907" fmla="*/ 5687608 w 7467600"/>
              <a:gd name="connsiteY907" fmla="*/ 2039972 h 6858000"/>
              <a:gd name="connsiteX908" fmla="*/ 5657554 w 7467600"/>
              <a:gd name="connsiteY908" fmla="*/ 1576445 h 6858000"/>
              <a:gd name="connsiteX909" fmla="*/ 5150475 w 7467600"/>
              <a:gd name="connsiteY909" fmla="*/ 1274012 h 6858000"/>
              <a:gd name="connsiteX910" fmla="*/ 5349142 w 7467600"/>
              <a:gd name="connsiteY910" fmla="*/ 2204405 h 6858000"/>
              <a:gd name="connsiteX911" fmla="*/ 5262214 w 7467600"/>
              <a:gd name="connsiteY911" fmla="*/ 2233836 h 6858000"/>
              <a:gd name="connsiteX912" fmla="*/ 4981539 w 7467600"/>
              <a:gd name="connsiteY912" fmla="*/ 1542201 h 6858000"/>
              <a:gd name="connsiteX913" fmla="*/ 4958461 w 7467600"/>
              <a:gd name="connsiteY913" fmla="*/ 1136957 h 6858000"/>
              <a:gd name="connsiteX914" fmla="*/ 4655015 w 7467600"/>
              <a:gd name="connsiteY914" fmla="*/ 891426 h 6858000"/>
              <a:gd name="connsiteX915" fmla="*/ 4348002 w 7467600"/>
              <a:gd name="connsiteY915" fmla="*/ 2205895 h 6858000"/>
              <a:gd name="connsiteX916" fmla="*/ 4262250 w 7467600"/>
              <a:gd name="connsiteY916" fmla="*/ 2219972 h 6858000"/>
              <a:gd name="connsiteX917" fmla="*/ 4550611 w 7467600"/>
              <a:gd name="connsiteY917" fmla="*/ 817540 h 6858000"/>
              <a:gd name="connsiteX918" fmla="*/ 4564418 w 7467600"/>
              <a:gd name="connsiteY918" fmla="*/ 808293 h 6858000"/>
              <a:gd name="connsiteX919" fmla="*/ 4266388 w 7467600"/>
              <a:gd name="connsiteY919" fmla="*/ 500083 h 6858000"/>
              <a:gd name="connsiteX920" fmla="*/ 4032842 w 7467600"/>
              <a:gd name="connsiteY920" fmla="*/ 211809 h 6858000"/>
              <a:gd name="connsiteX921" fmla="*/ 3882765 w 7467600"/>
              <a:gd name="connsiteY921" fmla="*/ 0 h 6858000"/>
              <a:gd name="connsiteX922" fmla="*/ 3721337 w 7467600"/>
              <a:gd name="connsiteY922" fmla="*/ 0 h 6858000"/>
              <a:gd name="connsiteX923" fmla="*/ 3797544 w 7467600"/>
              <a:gd name="connsiteY923" fmla="*/ 0 h 6858000"/>
              <a:gd name="connsiteX924" fmla="*/ 3775734 w 7467600"/>
              <a:gd name="connsiteY924" fmla="*/ 95131 h 6858000"/>
              <a:gd name="connsiteX925" fmla="*/ 3724807 w 7467600"/>
              <a:gd name="connsiteY925" fmla="*/ 272257 h 6858000"/>
              <a:gd name="connsiteX926" fmla="*/ 3726844 w 7467600"/>
              <a:gd name="connsiteY926" fmla="*/ 282988 h 6858000"/>
              <a:gd name="connsiteX927" fmla="*/ 3742664 w 7467600"/>
              <a:gd name="connsiteY927" fmla="*/ 279918 h 6858000"/>
              <a:gd name="connsiteX928" fmla="*/ 4103910 w 7467600"/>
              <a:gd name="connsiteY928" fmla="*/ 1161917 h 6858000"/>
              <a:gd name="connsiteX929" fmla="*/ 4020269 w 7467600"/>
              <a:gd name="connsiteY929" fmla="*/ 1200406 h 6858000"/>
              <a:gd name="connsiteX930" fmla="*/ 3674882 w 7467600"/>
              <a:gd name="connsiteY930" fmla="*/ 488524 h 6858000"/>
              <a:gd name="connsiteX931" fmla="*/ 3132682 w 7467600"/>
              <a:gd name="connsiteY931" fmla="*/ 1072284 h 6858000"/>
              <a:gd name="connsiteX932" fmla="*/ 2716346 w 7467600"/>
              <a:gd name="connsiteY932" fmla="*/ 1276376 h 6858000"/>
              <a:gd name="connsiteX933" fmla="*/ 2716772 w 7467600"/>
              <a:gd name="connsiteY933" fmla="*/ 1255462 h 6858000"/>
              <a:gd name="connsiteX934" fmla="*/ 3471096 w 7467600"/>
              <a:gd name="connsiteY934" fmla="*/ 437072 h 6858000"/>
              <a:gd name="connsiteX935" fmla="*/ 3639057 w 7467600"/>
              <a:gd name="connsiteY935" fmla="*/ 286334 h 6858000"/>
              <a:gd name="connsiteX936" fmla="*/ 3640309 w 7467600"/>
              <a:gd name="connsiteY936" fmla="*/ 284664 h 6858000"/>
              <a:gd name="connsiteX937" fmla="*/ 3646022 w 7467600"/>
              <a:gd name="connsiteY937" fmla="*/ 276711 h 6858000"/>
              <a:gd name="connsiteX938" fmla="*/ 3707943 w 7467600"/>
              <a:gd name="connsiteY938" fmla="*/ 65958 h 6858000"/>
              <a:gd name="connsiteX939" fmla="*/ 3721337 w 7467600"/>
              <a:gd name="connsiteY939" fmla="*/ 0 h 6858000"/>
              <a:gd name="connsiteX940" fmla="*/ 2867960 w 7467600"/>
              <a:gd name="connsiteY940" fmla="*/ 0 h 6858000"/>
              <a:gd name="connsiteX941" fmla="*/ 2926351 w 7467600"/>
              <a:gd name="connsiteY941" fmla="*/ 0 h 6858000"/>
              <a:gd name="connsiteX942" fmla="*/ 2902823 w 7467600"/>
              <a:gd name="connsiteY942" fmla="*/ 262929 h 6858000"/>
              <a:gd name="connsiteX943" fmla="*/ 2940663 w 7467600"/>
              <a:gd name="connsiteY943" fmla="*/ 140884 h 6858000"/>
              <a:gd name="connsiteX944" fmla="*/ 2947039 w 7467600"/>
              <a:gd name="connsiteY944" fmla="*/ 122524 h 6858000"/>
              <a:gd name="connsiteX945" fmla="*/ 2984316 w 7467600"/>
              <a:gd name="connsiteY945" fmla="*/ 0 h 6858000"/>
              <a:gd name="connsiteX946" fmla="*/ 3016114 w 7467600"/>
              <a:gd name="connsiteY946" fmla="*/ 0 h 6858000"/>
              <a:gd name="connsiteX947" fmla="*/ 2979949 w 7467600"/>
              <a:gd name="connsiteY947" fmla="*/ 119274 h 6858000"/>
              <a:gd name="connsiteX948" fmla="*/ 3023879 w 7467600"/>
              <a:gd name="connsiteY948" fmla="*/ 0 h 6858000"/>
              <a:gd name="connsiteX949" fmla="*/ 3105400 w 7467600"/>
              <a:gd name="connsiteY949" fmla="*/ 0 h 6858000"/>
              <a:gd name="connsiteX950" fmla="*/ 3094669 w 7467600"/>
              <a:gd name="connsiteY950" fmla="*/ 30308 h 6858000"/>
              <a:gd name="connsiteX951" fmla="*/ 2901945 w 7467600"/>
              <a:gd name="connsiteY951" fmla="*/ 466538 h 6858000"/>
              <a:gd name="connsiteX952" fmla="*/ 2815209 w 7467600"/>
              <a:gd name="connsiteY952" fmla="*/ 497361 h 6858000"/>
              <a:gd name="connsiteX953" fmla="*/ 2844845 w 7467600"/>
              <a:gd name="connsiteY953" fmla="*/ 127638 h 6858000"/>
              <a:gd name="connsiteX954" fmla="*/ 2867960 w 7467600"/>
              <a:gd name="connsiteY954" fmla="*/ 0 h 6858000"/>
              <a:gd name="connsiteX955" fmla="*/ 1057230 w 7467600"/>
              <a:gd name="connsiteY955" fmla="*/ 0 h 6858000"/>
              <a:gd name="connsiteX956" fmla="*/ 1111003 w 7467600"/>
              <a:gd name="connsiteY956" fmla="*/ 0 h 6858000"/>
              <a:gd name="connsiteX957" fmla="*/ 1125553 w 7467600"/>
              <a:gd name="connsiteY957" fmla="*/ 52588 h 6858000"/>
              <a:gd name="connsiteX958" fmla="*/ 1304276 w 7467600"/>
              <a:gd name="connsiteY958" fmla="*/ 476275 h 6858000"/>
              <a:gd name="connsiteX959" fmla="*/ 1492066 w 7467600"/>
              <a:gd name="connsiteY959" fmla="*/ 886333 h 6858000"/>
              <a:gd name="connsiteX960" fmla="*/ 1423698 w 7467600"/>
              <a:gd name="connsiteY960" fmla="*/ 710817 h 6858000"/>
              <a:gd name="connsiteX961" fmla="*/ 1357609 w 7467600"/>
              <a:gd name="connsiteY961" fmla="*/ 532892 h 6858000"/>
              <a:gd name="connsiteX962" fmla="*/ 1309550 w 7467600"/>
              <a:gd name="connsiteY962" fmla="*/ 374031 h 6858000"/>
              <a:gd name="connsiteX963" fmla="*/ 1193673 w 7467600"/>
              <a:gd name="connsiteY963" fmla="*/ 49533 h 6858000"/>
              <a:gd name="connsiteX964" fmla="*/ 1164391 w 7467600"/>
              <a:gd name="connsiteY964" fmla="*/ 0 h 6858000"/>
              <a:gd name="connsiteX965" fmla="*/ 1200666 w 7467600"/>
              <a:gd name="connsiteY965" fmla="*/ 0 h 6858000"/>
              <a:gd name="connsiteX966" fmla="*/ 1223408 w 7467600"/>
              <a:gd name="connsiteY966" fmla="*/ 38996 h 6858000"/>
              <a:gd name="connsiteX967" fmla="*/ 1339635 w 7467600"/>
              <a:gd name="connsiteY967" fmla="*/ 365517 h 6858000"/>
              <a:gd name="connsiteX968" fmla="*/ 1387469 w 7467600"/>
              <a:gd name="connsiteY968" fmla="*/ 523079 h 6858000"/>
              <a:gd name="connsiteX969" fmla="*/ 1452685 w 7467600"/>
              <a:gd name="connsiteY969" fmla="*/ 699806 h 6858000"/>
              <a:gd name="connsiteX970" fmla="*/ 1492092 w 7467600"/>
              <a:gd name="connsiteY970" fmla="*/ 800424 h 6858000"/>
              <a:gd name="connsiteX971" fmla="*/ 1455302 w 7467600"/>
              <a:gd name="connsiteY971" fmla="*/ 632913 h 6858000"/>
              <a:gd name="connsiteX972" fmla="*/ 1222336 w 7467600"/>
              <a:gd name="connsiteY972" fmla="*/ 9480 h 6858000"/>
              <a:gd name="connsiteX973" fmla="*/ 1214634 w 7467600"/>
              <a:gd name="connsiteY973" fmla="*/ 0 h 6858000"/>
              <a:gd name="connsiteX974" fmla="*/ 1289827 w 7467600"/>
              <a:gd name="connsiteY974" fmla="*/ 0 h 6858000"/>
              <a:gd name="connsiteX975" fmla="*/ 1321076 w 7467600"/>
              <a:gd name="connsiteY975" fmla="*/ 59722 h 6858000"/>
              <a:gd name="connsiteX976" fmla="*/ 1512579 w 7467600"/>
              <a:gd name="connsiteY976" fmla="*/ 626441 h 6858000"/>
              <a:gd name="connsiteX977" fmla="*/ 1506076 w 7467600"/>
              <a:gd name="connsiteY977" fmla="*/ 1089289 h 6858000"/>
              <a:gd name="connsiteX978" fmla="*/ 1486346 w 7467600"/>
              <a:gd name="connsiteY978" fmla="*/ 1079919 h 6858000"/>
              <a:gd name="connsiteX979" fmla="*/ 1070511 w 7467600"/>
              <a:gd name="connsiteY979" fmla="*/ 48609 h 6858000"/>
              <a:gd name="connsiteX980" fmla="*/ 1057230 w 7467600"/>
              <a:gd name="connsiteY980" fmla="*/ 0 h 6858000"/>
              <a:gd name="connsiteX981" fmla="*/ 43151 w 7467600"/>
              <a:gd name="connsiteY981" fmla="*/ 0 h 6858000"/>
              <a:gd name="connsiteX982" fmla="*/ 95283 w 7467600"/>
              <a:gd name="connsiteY982" fmla="*/ 0 h 6858000"/>
              <a:gd name="connsiteX983" fmla="*/ 300708 w 7467600"/>
              <a:gd name="connsiteY983" fmla="*/ 154571 h 6858000"/>
              <a:gd name="connsiteX984" fmla="*/ 530414 w 7467600"/>
              <a:gd name="connsiteY984" fmla="*/ 354673 h 6858000"/>
              <a:gd name="connsiteX985" fmla="*/ 333785 w 7467600"/>
              <a:gd name="connsiteY985" fmla="*/ 161564 h 6858000"/>
              <a:gd name="connsiteX986" fmla="*/ 147005 w 7467600"/>
              <a:gd name="connsiteY986" fmla="*/ 0 h 6858000"/>
              <a:gd name="connsiteX987" fmla="*/ 272509 w 7467600"/>
              <a:gd name="connsiteY987" fmla="*/ 0 h 6858000"/>
              <a:gd name="connsiteX988" fmla="*/ 326276 w 7467600"/>
              <a:gd name="connsiteY988" fmla="*/ 45847 h 6858000"/>
              <a:gd name="connsiteX989" fmla="*/ 823759 w 7467600"/>
              <a:gd name="connsiteY989" fmla="*/ 574145 h 6858000"/>
              <a:gd name="connsiteX990" fmla="*/ 811254 w 7467600"/>
              <a:gd name="connsiteY990" fmla="*/ 665546 h 6858000"/>
              <a:gd name="connsiteX991" fmla="*/ 154042 w 7467600"/>
              <a:gd name="connsiteY991" fmla="*/ 261522 h 6858000"/>
              <a:gd name="connsiteX992" fmla="*/ 13550 w 7467600"/>
              <a:gd name="connsiteY992" fmla="*/ 158423 h 6858000"/>
              <a:gd name="connsiteX993" fmla="*/ 0 w 7467600"/>
              <a:gd name="connsiteY993" fmla="*/ 146618 h 6858000"/>
              <a:gd name="connsiteX994" fmla="*/ 0 w 7467600"/>
              <a:gd name="connsiteY994" fmla="*/ 59161 h 6858000"/>
              <a:gd name="connsiteX995" fmla="*/ 45427 w 7467600"/>
              <a:gd name="connsiteY995" fmla="*/ 101078 h 6858000"/>
              <a:gd name="connsiteX996" fmla="*/ 630103 w 7467600"/>
              <a:gd name="connsiteY996" fmla="*/ 485885 h 6858000"/>
              <a:gd name="connsiteX997" fmla="*/ 532040 w 7467600"/>
              <a:gd name="connsiteY997" fmla="*/ 399359 h 6858000"/>
              <a:gd name="connsiteX998" fmla="*/ 517618 w 7467600"/>
              <a:gd name="connsiteY998" fmla="*/ 385726 h 6858000"/>
              <a:gd name="connsiteX999" fmla="*/ 285074 w 7467600"/>
              <a:gd name="connsiteY999" fmla="*/ 182755 h 6858000"/>
              <a:gd name="connsiteX1000" fmla="*/ 43151 w 7467600"/>
              <a:gd name="connsiteY100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68569 w 7467600"/>
              <a:gd name="connsiteY127" fmla="*/ 5270182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7368569 w 7467600"/>
              <a:gd name="connsiteY143" fmla="*/ 5270182 h 6858000"/>
              <a:gd name="connsiteX144" fmla="*/ 1903353 w 7467600"/>
              <a:gd name="connsiteY144" fmla="*/ 5044827 h 6858000"/>
              <a:gd name="connsiteX145" fmla="*/ 1936931 w 7467600"/>
              <a:gd name="connsiteY145" fmla="*/ 5093954 h 6858000"/>
              <a:gd name="connsiteX146" fmla="*/ 2195868 w 7467600"/>
              <a:gd name="connsiteY146" fmla="*/ 5396574 h 6858000"/>
              <a:gd name="connsiteX147" fmla="*/ 2088852 w 7467600"/>
              <a:gd name="connsiteY147" fmla="*/ 5166123 h 6858000"/>
              <a:gd name="connsiteX148" fmla="*/ 1958241 w 7467600"/>
              <a:gd name="connsiteY148" fmla="*/ 5067955 h 6858000"/>
              <a:gd name="connsiteX149" fmla="*/ 1903353 w 7467600"/>
              <a:gd name="connsiteY149" fmla="*/ 5044827 h 6858000"/>
              <a:gd name="connsiteX150" fmla="*/ 1979378 w 7467600"/>
              <a:gd name="connsiteY150" fmla="*/ 4769504 h 6858000"/>
              <a:gd name="connsiteX151" fmla="*/ 2882120 w 7467600"/>
              <a:gd name="connsiteY151" fmla="*/ 5064547 h 6858000"/>
              <a:gd name="connsiteX152" fmla="*/ 2793103 w 7467600"/>
              <a:gd name="connsiteY152" fmla="*/ 5039699 h 6858000"/>
              <a:gd name="connsiteX153" fmla="*/ 2770041 w 7467600"/>
              <a:gd name="connsiteY153" fmla="*/ 5033634 h 6858000"/>
              <a:gd name="connsiteX154" fmla="*/ 1979378 w 7467600"/>
              <a:gd name="connsiteY154" fmla="*/ 4769504 h 6858000"/>
              <a:gd name="connsiteX155" fmla="*/ 1927410 w 7467600"/>
              <a:gd name="connsiteY155" fmla="*/ 4716164 h 6858000"/>
              <a:gd name="connsiteX156" fmla="*/ 1959587 w 7467600"/>
              <a:gd name="connsiteY156" fmla="*/ 4728849 h 6858000"/>
              <a:gd name="connsiteX157" fmla="*/ 2777707 w 7467600"/>
              <a:gd name="connsiteY157" fmla="*/ 5003991 h 6858000"/>
              <a:gd name="connsiteX158" fmla="*/ 2800768 w 7467600"/>
              <a:gd name="connsiteY158" fmla="*/ 5010056 h 6858000"/>
              <a:gd name="connsiteX159" fmla="*/ 2879408 w 7467600"/>
              <a:gd name="connsiteY159" fmla="*/ 5031590 h 6858000"/>
              <a:gd name="connsiteX160" fmla="*/ 2862295 w 7467600"/>
              <a:gd name="connsiteY160" fmla="*/ 5022958 h 6858000"/>
              <a:gd name="connsiteX161" fmla="*/ 2813343 w 7467600"/>
              <a:gd name="connsiteY161" fmla="*/ 4998369 h 6858000"/>
              <a:gd name="connsiteX162" fmla="*/ 2646245 w 7467600"/>
              <a:gd name="connsiteY162" fmla="*/ 4930999 h 6858000"/>
              <a:gd name="connsiteX163" fmla="*/ 1999243 w 7467600"/>
              <a:gd name="connsiteY163" fmla="*/ 4730524 h 6858000"/>
              <a:gd name="connsiteX164" fmla="*/ 1979527 w 7467600"/>
              <a:gd name="connsiteY164" fmla="*/ 4726651 h 6858000"/>
              <a:gd name="connsiteX165" fmla="*/ 1927410 w 7467600"/>
              <a:gd name="connsiteY165" fmla="*/ 4716164 h 6858000"/>
              <a:gd name="connsiteX166" fmla="*/ 1997014 w 7467600"/>
              <a:gd name="connsiteY166" fmla="*/ 4698007 h 6858000"/>
              <a:gd name="connsiteX167" fmla="*/ 2005458 w 7467600"/>
              <a:gd name="connsiteY167" fmla="*/ 4699540 h 6858000"/>
              <a:gd name="connsiteX168" fmla="*/ 2657186 w 7467600"/>
              <a:gd name="connsiteY168" fmla="*/ 4901687 h 6858000"/>
              <a:gd name="connsiteX169" fmla="*/ 2826662 w 7467600"/>
              <a:gd name="connsiteY169" fmla="*/ 4970362 h 6858000"/>
              <a:gd name="connsiteX170" fmla="*/ 2876100 w 7467600"/>
              <a:gd name="connsiteY170" fmla="*/ 4995397 h 6858000"/>
              <a:gd name="connsiteX171" fmla="*/ 3042600 w 7467600"/>
              <a:gd name="connsiteY171" fmla="*/ 5059532 h 6858000"/>
              <a:gd name="connsiteX172" fmla="*/ 1997014 w 7467600"/>
              <a:gd name="connsiteY172" fmla="*/ 4698007 h 6858000"/>
              <a:gd name="connsiteX173" fmla="*/ 2305292 w 7467600"/>
              <a:gd name="connsiteY173" fmla="*/ 4219492 h 6858000"/>
              <a:gd name="connsiteX174" fmla="*/ 3360922 w 7467600"/>
              <a:gd name="connsiteY174" fmla="*/ 4529373 h 6858000"/>
              <a:gd name="connsiteX175" fmla="*/ 3492420 w 7467600"/>
              <a:gd name="connsiteY175" fmla="*/ 4510145 h 6858000"/>
              <a:gd name="connsiteX176" fmla="*/ 3364086 w 7467600"/>
              <a:gd name="connsiteY176" fmla="*/ 4480340 h 6858000"/>
              <a:gd name="connsiteX177" fmla="*/ 3225818 w 7467600"/>
              <a:gd name="connsiteY177" fmla="*/ 4411822 h 6858000"/>
              <a:gd name="connsiteX178" fmla="*/ 3129696 w 7467600"/>
              <a:gd name="connsiteY178" fmla="*/ 4360704 h 6858000"/>
              <a:gd name="connsiteX179" fmla="*/ 2814545 w 7467600"/>
              <a:gd name="connsiteY179" fmla="*/ 4282955 h 6858000"/>
              <a:gd name="connsiteX180" fmla="*/ 2305292 w 7467600"/>
              <a:gd name="connsiteY180" fmla="*/ 4219492 h 6858000"/>
              <a:gd name="connsiteX181" fmla="*/ 2626982 w 7467600"/>
              <a:gd name="connsiteY181" fmla="*/ 4206450 h 6858000"/>
              <a:gd name="connsiteX182" fmla="*/ 2490617 w 7467600"/>
              <a:gd name="connsiteY182" fmla="*/ 4206951 h 6858000"/>
              <a:gd name="connsiteX183" fmla="*/ 2819869 w 7467600"/>
              <a:gd name="connsiteY183" fmla="*/ 4252936 h 6858000"/>
              <a:gd name="connsiteX184" fmla="*/ 3143018 w 7467600"/>
              <a:gd name="connsiteY184" fmla="*/ 4332698 h 6858000"/>
              <a:gd name="connsiteX185" fmla="*/ 3241520 w 7467600"/>
              <a:gd name="connsiteY185" fmla="*/ 4385112 h 6858000"/>
              <a:gd name="connsiteX186" fmla="*/ 3374575 w 7467600"/>
              <a:gd name="connsiteY186" fmla="*/ 4451517 h 6858000"/>
              <a:gd name="connsiteX187" fmla="*/ 3505221 w 7467600"/>
              <a:gd name="connsiteY187" fmla="*/ 4480757 h 6858000"/>
              <a:gd name="connsiteX188" fmla="*/ 2626982 w 7467600"/>
              <a:gd name="connsiteY188" fmla="*/ 4206450 h 6858000"/>
              <a:gd name="connsiteX189" fmla="*/ 1310106 w 7467600"/>
              <a:gd name="connsiteY189" fmla="*/ 3943217 h 6858000"/>
              <a:gd name="connsiteX190" fmla="*/ 854994 w 7467600"/>
              <a:gd name="connsiteY190" fmla="*/ 4399136 h 6858000"/>
              <a:gd name="connsiteX191" fmla="*/ 742462 w 7467600"/>
              <a:gd name="connsiteY191" fmla="*/ 4594648 h 6858000"/>
              <a:gd name="connsiteX192" fmla="*/ 820602 w 7467600"/>
              <a:gd name="connsiteY192" fmla="*/ 4485915 h 6858000"/>
              <a:gd name="connsiteX193" fmla="*/ 878295 w 7467600"/>
              <a:gd name="connsiteY193" fmla="*/ 4403594 h 6858000"/>
              <a:gd name="connsiteX194" fmla="*/ 1240607 w 7467600"/>
              <a:gd name="connsiteY194" fmla="*/ 4010401 h 6858000"/>
              <a:gd name="connsiteX195" fmla="*/ 1310106 w 7467600"/>
              <a:gd name="connsiteY195" fmla="*/ 3943217 h 6858000"/>
              <a:gd name="connsiteX196" fmla="*/ 1423113 w 7467600"/>
              <a:gd name="connsiteY196" fmla="*/ 3874565 h 6858000"/>
              <a:gd name="connsiteX197" fmla="*/ 1260565 w 7467600"/>
              <a:gd name="connsiteY197" fmla="*/ 4031982 h 6858000"/>
              <a:gd name="connsiteX198" fmla="*/ 901900 w 7467600"/>
              <a:gd name="connsiteY198" fmla="*/ 4421236 h 6858000"/>
              <a:gd name="connsiteX199" fmla="*/ 845044 w 7467600"/>
              <a:gd name="connsiteY199" fmla="*/ 4502436 h 6858000"/>
              <a:gd name="connsiteX200" fmla="*/ 685926 w 7467600"/>
              <a:gd name="connsiteY200" fmla="*/ 4703069 h 6858000"/>
              <a:gd name="connsiteX201" fmla="*/ 684248 w 7467600"/>
              <a:gd name="connsiteY201" fmla="*/ 4706721 h 6858000"/>
              <a:gd name="connsiteX202" fmla="*/ 1423113 w 7467600"/>
              <a:gd name="connsiteY202" fmla="*/ 3874565 h 6858000"/>
              <a:gd name="connsiteX203" fmla="*/ 3316479 w 7467600"/>
              <a:gd name="connsiteY203" fmla="*/ 3872136 h 6858000"/>
              <a:gd name="connsiteX204" fmla="*/ 3546806 w 7467600"/>
              <a:gd name="connsiteY204" fmla="*/ 4356139 h 6858000"/>
              <a:gd name="connsiteX205" fmla="*/ 3364433 w 7467600"/>
              <a:gd name="connsiteY205" fmla="*/ 3953121 h 6858000"/>
              <a:gd name="connsiteX206" fmla="*/ 3316479 w 7467600"/>
              <a:gd name="connsiteY206" fmla="*/ 3872136 h 6858000"/>
              <a:gd name="connsiteX207" fmla="*/ 3291335 w 7467600"/>
              <a:gd name="connsiteY207" fmla="*/ 3767420 h 6858000"/>
              <a:gd name="connsiteX208" fmla="*/ 3390805 w 7467600"/>
              <a:gd name="connsiteY208" fmla="*/ 3937163 h 6858000"/>
              <a:gd name="connsiteX209" fmla="*/ 3579062 w 7467600"/>
              <a:gd name="connsiteY209" fmla="*/ 4359040 h 6858000"/>
              <a:gd name="connsiteX210" fmla="*/ 3467355 w 7467600"/>
              <a:gd name="connsiteY210" fmla="*/ 3988130 h 6858000"/>
              <a:gd name="connsiteX211" fmla="*/ 3310753 w 7467600"/>
              <a:gd name="connsiteY211" fmla="*/ 3787140 h 6858000"/>
              <a:gd name="connsiteX212" fmla="*/ 3291335 w 7467600"/>
              <a:gd name="connsiteY212" fmla="*/ 3767420 h 6858000"/>
              <a:gd name="connsiteX213" fmla="*/ 1635889 w 7467600"/>
              <a:gd name="connsiteY213" fmla="*/ 3709494 h 6858000"/>
              <a:gd name="connsiteX214" fmla="*/ 1634800 w 7467600"/>
              <a:gd name="connsiteY214" fmla="*/ 3731111 h 6858000"/>
              <a:gd name="connsiteX215" fmla="*/ 1635889 w 7467600"/>
              <a:gd name="connsiteY215" fmla="*/ 3709494 h 6858000"/>
              <a:gd name="connsiteX216" fmla="*/ 1510397 w 7467600"/>
              <a:gd name="connsiteY216" fmla="*/ 3684705 h 6858000"/>
              <a:gd name="connsiteX217" fmla="*/ 1146550 w 7467600"/>
              <a:gd name="connsiteY217" fmla="*/ 3802012 h 6858000"/>
              <a:gd name="connsiteX218" fmla="*/ 698834 w 7467600"/>
              <a:gd name="connsiteY218" fmla="*/ 3952272 h 6858000"/>
              <a:gd name="connsiteX219" fmla="*/ 34256 w 7467600"/>
              <a:gd name="connsiteY219" fmla="*/ 4347603 h 6858000"/>
              <a:gd name="connsiteX220" fmla="*/ 527241 w 7467600"/>
              <a:gd name="connsiteY220" fmla="*/ 4065078 h 6858000"/>
              <a:gd name="connsiteX221" fmla="*/ 1510397 w 7467600"/>
              <a:gd name="connsiteY221" fmla="*/ 3684705 h 6858000"/>
              <a:gd name="connsiteX222" fmla="*/ 1313114 w 7467600"/>
              <a:gd name="connsiteY222" fmla="*/ 3655216 h 6858000"/>
              <a:gd name="connsiteX223" fmla="*/ 1109304 w 7467600"/>
              <a:gd name="connsiteY223" fmla="*/ 3669030 h 6858000"/>
              <a:gd name="connsiteX224" fmla="*/ 8129 w 7467600"/>
              <a:gd name="connsiteY224" fmla="*/ 4330519 h 6858000"/>
              <a:gd name="connsiteX225" fmla="*/ 687572 w 7467600"/>
              <a:gd name="connsiteY225" fmla="*/ 3925629 h 6858000"/>
              <a:gd name="connsiteX226" fmla="*/ 1138365 w 7467600"/>
              <a:gd name="connsiteY226" fmla="*/ 3774515 h 6858000"/>
              <a:gd name="connsiteX227" fmla="*/ 1505579 w 7467600"/>
              <a:gd name="connsiteY227" fmla="*/ 3655526 h 6858000"/>
              <a:gd name="connsiteX228" fmla="*/ 1313114 w 7467600"/>
              <a:gd name="connsiteY228" fmla="*/ 3655216 h 6858000"/>
              <a:gd name="connsiteX229" fmla="*/ 3655073 w 7467600"/>
              <a:gd name="connsiteY229" fmla="*/ 3650884 h 6858000"/>
              <a:gd name="connsiteX230" fmla="*/ 3989938 w 7467600"/>
              <a:gd name="connsiteY230" fmla="*/ 3991685 h 6858000"/>
              <a:gd name="connsiteX231" fmla="*/ 4393907 w 7467600"/>
              <a:gd name="connsiteY231" fmla="*/ 4261258 h 6858000"/>
              <a:gd name="connsiteX232" fmla="*/ 4648051 w 7467600"/>
              <a:gd name="connsiteY232" fmla="*/ 4374051 h 6858000"/>
              <a:gd name="connsiteX233" fmla="*/ 4383389 w 7467600"/>
              <a:gd name="connsiteY233" fmla="*/ 4184369 h 6858000"/>
              <a:gd name="connsiteX234" fmla="*/ 4165508 w 7467600"/>
              <a:gd name="connsiteY234" fmla="*/ 4035196 h 6858000"/>
              <a:gd name="connsiteX235" fmla="*/ 4068162 w 7467600"/>
              <a:gd name="connsiteY235" fmla="*/ 3953394 h 6858000"/>
              <a:gd name="connsiteX236" fmla="*/ 3981416 w 7467600"/>
              <a:gd name="connsiteY236" fmla="*/ 3880482 h 6858000"/>
              <a:gd name="connsiteX237" fmla="*/ 3800147 w 7467600"/>
              <a:gd name="connsiteY237" fmla="*/ 3749872 h 6858000"/>
              <a:gd name="connsiteX238" fmla="*/ 3655073 w 7467600"/>
              <a:gd name="connsiteY238" fmla="*/ 3650884 h 6858000"/>
              <a:gd name="connsiteX239" fmla="*/ 3670252 w 7467600"/>
              <a:gd name="connsiteY239" fmla="*/ 3622798 h 6858000"/>
              <a:gd name="connsiteX240" fmla="*/ 3817258 w 7467600"/>
              <a:gd name="connsiteY240" fmla="*/ 3723577 h 6858000"/>
              <a:gd name="connsiteX241" fmla="*/ 4000461 w 7467600"/>
              <a:gd name="connsiteY241" fmla="*/ 3855966 h 6858000"/>
              <a:gd name="connsiteX242" fmla="*/ 4088180 w 7467600"/>
              <a:gd name="connsiteY242" fmla="*/ 3929774 h 6858000"/>
              <a:gd name="connsiteX243" fmla="*/ 4184555 w 7467600"/>
              <a:gd name="connsiteY243" fmla="*/ 4010683 h 6858000"/>
              <a:gd name="connsiteX244" fmla="*/ 4399563 w 7467600"/>
              <a:gd name="connsiteY244" fmla="*/ 4158106 h 6858000"/>
              <a:gd name="connsiteX245" fmla="*/ 4684469 w 7467600"/>
              <a:gd name="connsiteY245" fmla="*/ 4364680 h 6858000"/>
              <a:gd name="connsiteX246" fmla="*/ 4690271 w 7467600"/>
              <a:gd name="connsiteY246" fmla="*/ 4370034 h 6858000"/>
              <a:gd name="connsiteX247" fmla="*/ 4136093 w 7467600"/>
              <a:gd name="connsiteY247" fmla="*/ 3858466 h 6858000"/>
              <a:gd name="connsiteX248" fmla="*/ 3670252 w 7467600"/>
              <a:gd name="connsiteY248" fmla="*/ 3622798 h 6858000"/>
              <a:gd name="connsiteX249" fmla="*/ 4440129 w 7467600"/>
              <a:gd name="connsiteY249" fmla="*/ 3448571 h 6858000"/>
              <a:gd name="connsiteX250" fmla="*/ 4856525 w 7467600"/>
              <a:gd name="connsiteY250" fmla="*/ 3915351 h 6858000"/>
              <a:gd name="connsiteX251" fmla="*/ 5059055 w 7467600"/>
              <a:gd name="connsiteY251" fmla="*/ 4108918 h 6858000"/>
              <a:gd name="connsiteX252" fmla="*/ 5290070 w 7467600"/>
              <a:gd name="connsiteY252" fmla="*/ 4263619 h 6858000"/>
              <a:gd name="connsiteX253" fmla="*/ 4834991 w 7467600"/>
              <a:gd name="connsiteY253" fmla="*/ 3830985 h 6858000"/>
              <a:gd name="connsiteX254" fmla="*/ 4440129 w 7467600"/>
              <a:gd name="connsiteY254" fmla="*/ 3448571 h 6858000"/>
              <a:gd name="connsiteX255" fmla="*/ 4441737 w 7467600"/>
              <a:gd name="connsiteY255" fmla="*/ 3399734 h 6858000"/>
              <a:gd name="connsiteX256" fmla="*/ 4431236 w 7467600"/>
              <a:gd name="connsiteY256" fmla="*/ 3400954 h 6858000"/>
              <a:gd name="connsiteX257" fmla="*/ 4557150 w 7467600"/>
              <a:gd name="connsiteY257" fmla="*/ 3510023 h 6858000"/>
              <a:gd name="connsiteX258" fmla="*/ 4856936 w 7467600"/>
              <a:gd name="connsiteY258" fmla="*/ 3809146 h 6858000"/>
              <a:gd name="connsiteX259" fmla="*/ 5111996 w 7467600"/>
              <a:gd name="connsiteY259" fmla="*/ 4065759 h 6858000"/>
              <a:gd name="connsiteX260" fmla="*/ 5388878 w 7467600"/>
              <a:gd name="connsiteY260" fmla="*/ 4300185 h 6858000"/>
              <a:gd name="connsiteX261" fmla="*/ 5425556 w 7467600"/>
              <a:gd name="connsiteY261" fmla="*/ 4308967 h 6858000"/>
              <a:gd name="connsiteX262" fmla="*/ 4943646 w 7467600"/>
              <a:gd name="connsiteY262" fmla="*/ 3822916 h 6858000"/>
              <a:gd name="connsiteX263" fmla="*/ 4594837 w 7467600"/>
              <a:gd name="connsiteY263" fmla="*/ 3532274 h 6858000"/>
              <a:gd name="connsiteX264" fmla="*/ 4441737 w 7467600"/>
              <a:gd name="connsiteY264" fmla="*/ 3399734 h 6858000"/>
              <a:gd name="connsiteX265" fmla="*/ 5425834 w 7467600"/>
              <a:gd name="connsiteY265" fmla="*/ 3162785 h 6858000"/>
              <a:gd name="connsiteX266" fmla="*/ 5401644 w 7467600"/>
              <a:gd name="connsiteY266" fmla="*/ 3617847 h 6858000"/>
              <a:gd name="connsiteX267" fmla="*/ 5467256 w 7467600"/>
              <a:gd name="connsiteY267" fmla="*/ 4175494 h 6858000"/>
              <a:gd name="connsiteX268" fmla="*/ 5448069 w 7467600"/>
              <a:gd name="connsiteY268" fmla="*/ 3567554 h 6858000"/>
              <a:gd name="connsiteX269" fmla="*/ 5425834 w 7467600"/>
              <a:gd name="connsiteY269" fmla="*/ 3162785 h 6858000"/>
              <a:gd name="connsiteX270" fmla="*/ 1318687 w 7467600"/>
              <a:gd name="connsiteY270" fmla="*/ 3113840 h 6858000"/>
              <a:gd name="connsiteX271" fmla="*/ 1066793 w 7467600"/>
              <a:gd name="connsiteY271" fmla="*/ 3212171 h 6858000"/>
              <a:gd name="connsiteX272" fmla="*/ 993319 w 7467600"/>
              <a:gd name="connsiteY272" fmla="*/ 3247648 h 6858000"/>
              <a:gd name="connsiteX273" fmla="*/ 853081 w 7467600"/>
              <a:gd name="connsiteY273" fmla="*/ 3312410 h 6858000"/>
              <a:gd name="connsiteX274" fmla="*/ 805957 w 7467600"/>
              <a:gd name="connsiteY274" fmla="*/ 3330443 h 6858000"/>
              <a:gd name="connsiteX275" fmla="*/ 1318687 w 7467600"/>
              <a:gd name="connsiteY275" fmla="*/ 3113840 h 6858000"/>
              <a:gd name="connsiteX276" fmla="*/ 5453702 w 7467600"/>
              <a:gd name="connsiteY276" fmla="*/ 3090882 h 6858000"/>
              <a:gd name="connsiteX277" fmla="*/ 5480135 w 7467600"/>
              <a:gd name="connsiteY277" fmla="*/ 3565802 h 6858000"/>
              <a:gd name="connsiteX278" fmla="*/ 5499023 w 7467600"/>
              <a:gd name="connsiteY278" fmla="*/ 4166310 h 6858000"/>
              <a:gd name="connsiteX279" fmla="*/ 5547022 w 7467600"/>
              <a:gd name="connsiteY279" fmla="*/ 3607838 h 6858000"/>
              <a:gd name="connsiteX280" fmla="*/ 5515964 w 7467600"/>
              <a:gd name="connsiteY280" fmla="*/ 3378541 h 6858000"/>
              <a:gd name="connsiteX281" fmla="*/ 5453702 w 7467600"/>
              <a:gd name="connsiteY281" fmla="*/ 3090882 h 6858000"/>
              <a:gd name="connsiteX282" fmla="*/ 1238695 w 7467600"/>
              <a:gd name="connsiteY282" fmla="*/ 3076820 h 6858000"/>
              <a:gd name="connsiteX283" fmla="*/ 716371 w 7467600"/>
              <a:gd name="connsiteY283" fmla="*/ 3293249 h 6858000"/>
              <a:gd name="connsiteX284" fmla="*/ 579522 w 7467600"/>
              <a:gd name="connsiteY284" fmla="*/ 3371759 h 6858000"/>
              <a:gd name="connsiteX285" fmla="*/ 600288 w 7467600"/>
              <a:gd name="connsiteY285" fmla="*/ 3365555 h 6858000"/>
              <a:gd name="connsiteX286" fmla="*/ 840692 w 7467600"/>
              <a:gd name="connsiteY286" fmla="*/ 3284921 h 6858000"/>
              <a:gd name="connsiteX287" fmla="*/ 979248 w 7467600"/>
              <a:gd name="connsiteY287" fmla="*/ 3221003 h 6858000"/>
              <a:gd name="connsiteX288" fmla="*/ 1053282 w 7467600"/>
              <a:gd name="connsiteY288" fmla="*/ 3185247 h 6858000"/>
              <a:gd name="connsiteX289" fmla="*/ 1320603 w 7467600"/>
              <a:gd name="connsiteY289" fmla="*/ 3081281 h 6858000"/>
              <a:gd name="connsiteX290" fmla="*/ 1238695 w 7467600"/>
              <a:gd name="connsiteY290" fmla="*/ 3076820 h 6858000"/>
              <a:gd name="connsiteX291" fmla="*/ 5425627 w 7467600"/>
              <a:gd name="connsiteY291" fmla="*/ 2954192 h 6858000"/>
              <a:gd name="connsiteX292" fmla="*/ 5470770 w 7467600"/>
              <a:gd name="connsiteY292" fmla="*/ 3005435 h 6858000"/>
              <a:gd name="connsiteX293" fmla="*/ 5519779 w 7467600"/>
              <a:gd name="connsiteY293" fmla="*/ 4359223 h 6858000"/>
              <a:gd name="connsiteX294" fmla="*/ 5520293 w 7467600"/>
              <a:gd name="connsiteY294" fmla="*/ 4360602 h 6858000"/>
              <a:gd name="connsiteX295" fmla="*/ 5767221 w 7467600"/>
              <a:gd name="connsiteY295" fmla="*/ 4665564 h 6858000"/>
              <a:gd name="connsiteX296" fmla="*/ 6937169 w 7467600"/>
              <a:gd name="connsiteY296" fmla="*/ 4815941 h 6858000"/>
              <a:gd name="connsiteX297" fmla="*/ 6953922 w 7467600"/>
              <a:gd name="connsiteY297" fmla="*/ 4890068 h 6858000"/>
              <a:gd name="connsiteX298" fmla="*/ 6071359 w 7467600"/>
              <a:gd name="connsiteY298" fmla="*/ 4770770 h 6858000"/>
              <a:gd name="connsiteX299" fmla="*/ 6038839 w 7467600"/>
              <a:gd name="connsiteY299" fmla="*/ 4764474 h 6858000"/>
              <a:gd name="connsiteX300" fmla="*/ 6038706 w 7467600"/>
              <a:gd name="connsiteY300" fmla="*/ 4763847 h 6858000"/>
              <a:gd name="connsiteX301" fmla="*/ 6037784 w 7467600"/>
              <a:gd name="connsiteY301" fmla="*/ 4764270 h 6858000"/>
              <a:gd name="connsiteX302" fmla="*/ 6038839 w 7467600"/>
              <a:gd name="connsiteY302" fmla="*/ 4764474 h 6858000"/>
              <a:gd name="connsiteX303" fmla="*/ 6040338 w 7467600"/>
              <a:gd name="connsiteY303" fmla="*/ 4771418 h 6858000"/>
              <a:gd name="connsiteX304" fmla="*/ 6024488 w 7467600"/>
              <a:gd name="connsiteY304" fmla="*/ 4809903 h 6858000"/>
              <a:gd name="connsiteX305" fmla="*/ 5599771 w 7467600"/>
              <a:gd name="connsiteY305" fmla="*/ 5509652 h 6858000"/>
              <a:gd name="connsiteX306" fmla="*/ 5548843 w 7467600"/>
              <a:gd name="connsiteY306" fmla="*/ 5563845 h 6858000"/>
              <a:gd name="connsiteX307" fmla="*/ 5940952 w 7467600"/>
              <a:gd name="connsiteY307" fmla="*/ 6250028 h 6858000"/>
              <a:gd name="connsiteX308" fmla="*/ 6043441 w 7467600"/>
              <a:gd name="connsiteY308" fmla="*/ 6665847 h 6858000"/>
              <a:gd name="connsiteX309" fmla="*/ 6093432 w 7467600"/>
              <a:gd name="connsiteY309" fmla="*/ 6858000 h 6858000"/>
              <a:gd name="connsiteX310" fmla="*/ 6034344 w 7467600"/>
              <a:gd name="connsiteY310" fmla="*/ 6858000 h 6858000"/>
              <a:gd name="connsiteX311" fmla="*/ 6026679 w 7467600"/>
              <a:gd name="connsiteY311" fmla="*/ 6836959 h 6858000"/>
              <a:gd name="connsiteX312" fmla="*/ 5800441 w 7467600"/>
              <a:gd name="connsiteY312" fmla="*/ 6335286 h 6858000"/>
              <a:gd name="connsiteX313" fmla="*/ 5526562 w 7467600"/>
              <a:gd name="connsiteY313" fmla="*/ 5705388 h 6858000"/>
              <a:gd name="connsiteX314" fmla="*/ 5519640 w 7467600"/>
              <a:gd name="connsiteY314" fmla="*/ 5683774 h 6858000"/>
              <a:gd name="connsiteX315" fmla="*/ 5844559 w 7467600"/>
              <a:gd name="connsiteY315" fmla="*/ 6553349 h 6858000"/>
              <a:gd name="connsiteX316" fmla="*/ 5975994 w 7467600"/>
              <a:gd name="connsiteY316" fmla="*/ 6858000 h 6858000"/>
              <a:gd name="connsiteX317" fmla="*/ 5898547 w 7467600"/>
              <a:gd name="connsiteY317" fmla="*/ 6858000 h 6858000"/>
              <a:gd name="connsiteX318" fmla="*/ 5682041 w 7467600"/>
              <a:gd name="connsiteY318" fmla="*/ 6355860 h 6858000"/>
              <a:gd name="connsiteX319" fmla="*/ 5461758 w 7467600"/>
              <a:gd name="connsiteY319" fmla="*/ 5820220 h 6858000"/>
              <a:gd name="connsiteX320" fmla="*/ 5237282 w 7467600"/>
              <a:gd name="connsiteY320" fmla="*/ 6579086 h 6858000"/>
              <a:gd name="connsiteX321" fmla="*/ 5115009 w 7467600"/>
              <a:gd name="connsiteY321" fmla="*/ 6858000 h 6858000"/>
              <a:gd name="connsiteX322" fmla="*/ 5028074 w 7467600"/>
              <a:gd name="connsiteY322" fmla="*/ 6858000 h 6858000"/>
              <a:gd name="connsiteX323" fmla="*/ 5079508 w 7467600"/>
              <a:gd name="connsiteY323" fmla="*/ 6749074 h 6858000"/>
              <a:gd name="connsiteX324" fmla="*/ 5371846 w 7467600"/>
              <a:gd name="connsiteY324" fmla="*/ 5924413 h 6858000"/>
              <a:gd name="connsiteX325" fmla="*/ 5270512 w 7467600"/>
              <a:gd name="connsiteY325" fmla="*/ 6138975 h 6858000"/>
              <a:gd name="connsiteX326" fmla="*/ 5062409 w 7467600"/>
              <a:gd name="connsiteY326" fmla="*/ 6653544 h 6858000"/>
              <a:gd name="connsiteX327" fmla="*/ 5036628 w 7467600"/>
              <a:gd name="connsiteY327" fmla="*/ 6754247 h 6858000"/>
              <a:gd name="connsiteX328" fmla="*/ 5009112 w 7467600"/>
              <a:gd name="connsiteY328" fmla="*/ 6858000 h 6858000"/>
              <a:gd name="connsiteX329" fmla="*/ 4976679 w 7467600"/>
              <a:gd name="connsiteY329" fmla="*/ 6858000 h 6858000"/>
              <a:gd name="connsiteX330" fmla="*/ 5006537 w 7467600"/>
              <a:gd name="connsiteY330" fmla="*/ 6747068 h 6858000"/>
              <a:gd name="connsiteX331" fmla="*/ 5032723 w 7467600"/>
              <a:gd name="connsiteY331" fmla="*/ 6644957 h 6858000"/>
              <a:gd name="connsiteX332" fmla="*/ 5242949 w 7467600"/>
              <a:gd name="connsiteY332" fmla="*/ 6125175 h 6858000"/>
              <a:gd name="connsiteX333" fmla="*/ 5286321 w 7467600"/>
              <a:gd name="connsiteY333" fmla="*/ 6033555 h 6858000"/>
              <a:gd name="connsiteX334" fmla="*/ 5008210 w 7467600"/>
              <a:gd name="connsiteY334" fmla="*/ 6649194 h 6858000"/>
              <a:gd name="connsiteX335" fmla="*/ 4986321 w 7467600"/>
              <a:gd name="connsiteY335" fmla="*/ 6765687 h 6858000"/>
              <a:gd name="connsiteX336" fmla="*/ 4973474 w 7467600"/>
              <a:gd name="connsiteY336" fmla="*/ 6858000 h 6858000"/>
              <a:gd name="connsiteX337" fmla="*/ 4907178 w 7467600"/>
              <a:gd name="connsiteY337" fmla="*/ 6858000 h 6858000"/>
              <a:gd name="connsiteX338" fmla="*/ 4910810 w 7467600"/>
              <a:gd name="connsiteY338" fmla="*/ 6829660 h 6858000"/>
              <a:gd name="connsiteX339" fmla="*/ 4987461 w 7467600"/>
              <a:gd name="connsiteY339" fmla="*/ 6432994 h 6858000"/>
              <a:gd name="connsiteX340" fmla="*/ 5179262 w 7467600"/>
              <a:gd name="connsiteY340" fmla="*/ 6035044 h 6858000"/>
              <a:gd name="connsiteX341" fmla="*/ 4689678 w 7467600"/>
              <a:gd name="connsiteY341" fmla="*/ 6440241 h 6858000"/>
              <a:gd name="connsiteX342" fmla="*/ 4477543 w 7467600"/>
              <a:gd name="connsiteY342" fmla="*/ 6674836 h 6858000"/>
              <a:gd name="connsiteX343" fmla="*/ 4329957 w 7467600"/>
              <a:gd name="connsiteY343" fmla="*/ 6858000 h 6858000"/>
              <a:gd name="connsiteX344" fmla="*/ 4218595 w 7467600"/>
              <a:gd name="connsiteY344" fmla="*/ 6858000 h 6858000"/>
              <a:gd name="connsiteX345" fmla="*/ 4368888 w 7467600"/>
              <a:gd name="connsiteY345" fmla="*/ 6668412 h 6858000"/>
              <a:gd name="connsiteX346" fmla="*/ 4563091 w 7467600"/>
              <a:gd name="connsiteY346" fmla="*/ 6442508 h 6858000"/>
              <a:gd name="connsiteX347" fmla="*/ 5387324 w 7467600"/>
              <a:gd name="connsiteY347" fmla="*/ 5705830 h 6858000"/>
              <a:gd name="connsiteX348" fmla="*/ 5073620 w 7467600"/>
              <a:gd name="connsiteY348" fmla="*/ 5955437 h 6858000"/>
              <a:gd name="connsiteX349" fmla="*/ 4689789 w 7467600"/>
              <a:gd name="connsiteY349" fmla="*/ 6268382 h 6858000"/>
              <a:gd name="connsiteX350" fmla="*/ 4418722 w 7467600"/>
              <a:gd name="connsiteY350" fmla="*/ 6570886 h 6858000"/>
              <a:gd name="connsiteX351" fmla="*/ 4214944 w 7467600"/>
              <a:gd name="connsiteY351" fmla="*/ 6858000 h 6858000"/>
              <a:gd name="connsiteX352" fmla="*/ 4177898 w 7467600"/>
              <a:gd name="connsiteY352" fmla="*/ 6858000 h 6858000"/>
              <a:gd name="connsiteX353" fmla="*/ 4391597 w 7467600"/>
              <a:gd name="connsiteY353" fmla="*/ 6556370 h 6858000"/>
              <a:gd name="connsiteX354" fmla="*/ 4668889 w 7467600"/>
              <a:gd name="connsiteY354" fmla="*/ 6246399 h 6858000"/>
              <a:gd name="connsiteX355" fmla="*/ 5055427 w 7467600"/>
              <a:gd name="connsiteY355" fmla="*/ 5931476 h 6858000"/>
              <a:gd name="connsiteX356" fmla="*/ 5371814 w 7467600"/>
              <a:gd name="connsiteY356" fmla="*/ 5678975 h 6858000"/>
              <a:gd name="connsiteX357" fmla="*/ 4987918 w 7467600"/>
              <a:gd name="connsiteY357" fmla="*/ 5838701 h 6858000"/>
              <a:gd name="connsiteX358" fmla="*/ 4317146 w 7467600"/>
              <a:gd name="connsiteY358" fmla="*/ 6587716 h 6858000"/>
              <a:gd name="connsiteX359" fmla="*/ 4171627 w 7467600"/>
              <a:gd name="connsiteY359" fmla="*/ 6858000 h 6858000"/>
              <a:gd name="connsiteX360" fmla="*/ 4081585 w 7467600"/>
              <a:gd name="connsiteY360" fmla="*/ 6858000 h 6858000"/>
              <a:gd name="connsiteX361" fmla="*/ 4238603 w 7467600"/>
              <a:gd name="connsiteY361" fmla="*/ 6559341 h 6858000"/>
              <a:gd name="connsiteX362" fmla="*/ 4778333 w 7467600"/>
              <a:gd name="connsiteY362" fmla="*/ 5873626 h 6858000"/>
              <a:gd name="connsiteX363" fmla="*/ 5414185 w 7467600"/>
              <a:gd name="connsiteY363" fmla="*/ 5573882 h 6858000"/>
              <a:gd name="connsiteX364" fmla="*/ 5959648 w 7467600"/>
              <a:gd name="connsiteY364" fmla="*/ 4760797 h 6858000"/>
              <a:gd name="connsiteX365" fmla="*/ 5355019 w 7467600"/>
              <a:gd name="connsiteY365" fmla="*/ 4734672 h 6858000"/>
              <a:gd name="connsiteX366" fmla="*/ 5083565 w 7467600"/>
              <a:gd name="connsiteY366" fmla="*/ 5179121 h 6858000"/>
              <a:gd name="connsiteX367" fmla="*/ 4713577 w 7467600"/>
              <a:gd name="connsiteY367" fmla="*/ 5616803 h 6858000"/>
              <a:gd name="connsiteX368" fmla="*/ 3989559 w 7467600"/>
              <a:gd name="connsiteY368" fmla="*/ 6145945 h 6858000"/>
              <a:gd name="connsiteX369" fmla="*/ 3939824 w 7467600"/>
              <a:gd name="connsiteY369" fmla="*/ 6066900 h 6858000"/>
              <a:gd name="connsiteX370" fmla="*/ 4584537 w 7467600"/>
              <a:gd name="connsiteY370" fmla="*/ 5324826 h 6858000"/>
              <a:gd name="connsiteX371" fmla="*/ 5037105 w 7467600"/>
              <a:gd name="connsiteY371" fmla="*/ 5088765 h 6858000"/>
              <a:gd name="connsiteX372" fmla="*/ 5039930 w 7467600"/>
              <a:gd name="connsiteY372" fmla="*/ 5089585 h 6858000"/>
              <a:gd name="connsiteX373" fmla="*/ 5263764 w 7467600"/>
              <a:gd name="connsiteY373" fmla="*/ 4735525 h 6858000"/>
              <a:gd name="connsiteX374" fmla="*/ 4086300 w 7467600"/>
              <a:gd name="connsiteY374" fmla="*/ 4884599 h 6858000"/>
              <a:gd name="connsiteX375" fmla="*/ 4085485 w 7467600"/>
              <a:gd name="connsiteY375" fmla="*/ 4899070 h 6858000"/>
              <a:gd name="connsiteX376" fmla="*/ 3871915 w 7467600"/>
              <a:gd name="connsiteY376" fmla="*/ 5253645 h 6858000"/>
              <a:gd name="connsiteX377" fmla="*/ 3799374 w 7467600"/>
              <a:gd name="connsiteY377" fmla="*/ 5466127 h 6858000"/>
              <a:gd name="connsiteX378" fmla="*/ 3498850 w 7467600"/>
              <a:gd name="connsiteY378" fmla="*/ 6661888 h 6858000"/>
              <a:gd name="connsiteX379" fmla="*/ 3399216 w 7467600"/>
              <a:gd name="connsiteY379" fmla="*/ 6858000 h 6858000"/>
              <a:gd name="connsiteX380" fmla="*/ 3303688 w 7467600"/>
              <a:gd name="connsiteY380" fmla="*/ 6858000 h 6858000"/>
              <a:gd name="connsiteX381" fmla="*/ 3391774 w 7467600"/>
              <a:gd name="connsiteY381" fmla="*/ 6697181 h 6858000"/>
              <a:gd name="connsiteX382" fmla="*/ 3735540 w 7467600"/>
              <a:gd name="connsiteY382" fmla="*/ 5546923 h 6858000"/>
              <a:gd name="connsiteX383" fmla="*/ 3729438 w 7467600"/>
              <a:gd name="connsiteY383" fmla="*/ 5569058 h 6858000"/>
              <a:gd name="connsiteX384" fmla="*/ 3707782 w 7467600"/>
              <a:gd name="connsiteY384" fmla="*/ 5644908 h 6858000"/>
              <a:gd name="connsiteX385" fmla="*/ 3583827 w 7467600"/>
              <a:gd name="connsiteY385" fmla="*/ 6039215 h 6858000"/>
              <a:gd name="connsiteX386" fmla="*/ 3547861 w 7467600"/>
              <a:gd name="connsiteY386" fmla="*/ 6129609 h 6858000"/>
              <a:gd name="connsiteX387" fmla="*/ 3490905 w 7467600"/>
              <a:gd name="connsiteY387" fmla="*/ 6277660 h 6858000"/>
              <a:gd name="connsiteX388" fmla="*/ 3455859 w 7467600"/>
              <a:gd name="connsiteY388" fmla="*/ 6391301 h 6858000"/>
              <a:gd name="connsiteX389" fmla="*/ 3429112 w 7467600"/>
              <a:gd name="connsiteY389" fmla="*/ 6479469 h 6858000"/>
              <a:gd name="connsiteX390" fmla="*/ 3304862 w 7467600"/>
              <a:gd name="connsiteY390" fmla="*/ 6796476 h 6858000"/>
              <a:gd name="connsiteX391" fmla="*/ 3276071 w 7467600"/>
              <a:gd name="connsiteY391" fmla="*/ 6858000 h 6858000"/>
              <a:gd name="connsiteX392" fmla="*/ 3240805 w 7467600"/>
              <a:gd name="connsiteY392" fmla="*/ 6858000 h 6858000"/>
              <a:gd name="connsiteX393" fmla="*/ 3275917 w 7467600"/>
              <a:gd name="connsiteY393" fmla="*/ 6783192 h 6858000"/>
              <a:gd name="connsiteX394" fmla="*/ 3399358 w 7467600"/>
              <a:gd name="connsiteY394" fmla="*/ 6469011 h 6858000"/>
              <a:gd name="connsiteX395" fmla="*/ 3425650 w 7467600"/>
              <a:gd name="connsiteY395" fmla="*/ 6381333 h 6858000"/>
              <a:gd name="connsiteX396" fmla="*/ 3460661 w 7467600"/>
              <a:gd name="connsiteY396" fmla="*/ 6266763 h 6858000"/>
              <a:gd name="connsiteX397" fmla="*/ 3518021 w 7467600"/>
              <a:gd name="connsiteY397" fmla="*/ 6117298 h 6858000"/>
              <a:gd name="connsiteX398" fmla="*/ 3554035 w 7467600"/>
              <a:gd name="connsiteY398" fmla="*/ 6027832 h 6858000"/>
              <a:gd name="connsiteX399" fmla="*/ 3677174 w 7467600"/>
              <a:gd name="connsiteY399" fmla="*/ 5636351 h 6858000"/>
              <a:gd name="connsiteX400" fmla="*/ 3698819 w 7467600"/>
              <a:gd name="connsiteY400" fmla="*/ 5560503 h 6858000"/>
              <a:gd name="connsiteX401" fmla="*/ 3702094 w 7467600"/>
              <a:gd name="connsiteY401" fmla="*/ 5549194 h 6858000"/>
              <a:gd name="connsiteX402" fmla="*/ 3398355 w 7467600"/>
              <a:gd name="connsiteY402" fmla="*/ 6094603 h 6858000"/>
              <a:gd name="connsiteX403" fmla="*/ 3193941 w 7467600"/>
              <a:gd name="connsiteY403" fmla="*/ 6798775 h 6858000"/>
              <a:gd name="connsiteX404" fmla="*/ 3184140 w 7467600"/>
              <a:gd name="connsiteY404" fmla="*/ 6858000 h 6858000"/>
              <a:gd name="connsiteX405" fmla="*/ 3099978 w 7467600"/>
              <a:gd name="connsiteY405" fmla="*/ 6858000 h 6858000"/>
              <a:gd name="connsiteX406" fmla="*/ 3101556 w 7467600"/>
              <a:gd name="connsiteY406" fmla="*/ 6843337 h 6858000"/>
              <a:gd name="connsiteX407" fmla="*/ 3370162 w 7467600"/>
              <a:gd name="connsiteY407" fmla="*/ 5785550 h 6858000"/>
              <a:gd name="connsiteX408" fmla="*/ 3746477 w 7467600"/>
              <a:gd name="connsiteY408" fmla="*/ 5377889 h 6858000"/>
              <a:gd name="connsiteX409" fmla="*/ 3863399 w 7467600"/>
              <a:gd name="connsiteY409" fmla="*/ 5087257 h 6858000"/>
              <a:gd name="connsiteX410" fmla="*/ 3968712 w 7467600"/>
              <a:gd name="connsiteY410" fmla="*/ 4913989 h 6858000"/>
              <a:gd name="connsiteX411" fmla="*/ 2792390 w 7467600"/>
              <a:gd name="connsiteY411" fmla="*/ 5382974 h 6858000"/>
              <a:gd name="connsiteX412" fmla="*/ 2714982 w 7467600"/>
              <a:gd name="connsiteY412" fmla="*/ 5427051 h 6858000"/>
              <a:gd name="connsiteX413" fmla="*/ 2813361 w 7467600"/>
              <a:gd name="connsiteY413" fmla="*/ 6023912 h 6858000"/>
              <a:gd name="connsiteX414" fmla="*/ 2688430 w 7467600"/>
              <a:gd name="connsiteY414" fmla="*/ 6801564 h 6858000"/>
              <a:gd name="connsiteX415" fmla="*/ 2629626 w 7467600"/>
              <a:gd name="connsiteY415" fmla="*/ 6763394 h 6858000"/>
              <a:gd name="connsiteX416" fmla="*/ 2565328 w 7467600"/>
              <a:gd name="connsiteY416" fmla="*/ 5516399 h 6858000"/>
              <a:gd name="connsiteX417" fmla="*/ 1922999 w 7467600"/>
              <a:gd name="connsiteY417" fmla="*/ 5980343 h 6858000"/>
              <a:gd name="connsiteX418" fmla="*/ 1950261 w 7467600"/>
              <a:gd name="connsiteY418" fmla="*/ 6405858 h 6858000"/>
              <a:gd name="connsiteX419" fmla="*/ 2365554 w 7467600"/>
              <a:gd name="connsiteY419" fmla="*/ 6759107 h 6858000"/>
              <a:gd name="connsiteX420" fmla="*/ 2424142 w 7467600"/>
              <a:gd name="connsiteY420" fmla="*/ 6858000 h 6858000"/>
              <a:gd name="connsiteX421" fmla="*/ 2395994 w 7467600"/>
              <a:gd name="connsiteY421" fmla="*/ 6858000 h 6858000"/>
              <a:gd name="connsiteX422" fmla="*/ 2392863 w 7467600"/>
              <a:gd name="connsiteY422" fmla="*/ 6852964 h 6858000"/>
              <a:gd name="connsiteX423" fmla="*/ 2017589 w 7467600"/>
              <a:gd name="connsiteY423" fmla="*/ 6493982 h 6858000"/>
              <a:gd name="connsiteX424" fmla="*/ 2147336 w 7467600"/>
              <a:gd name="connsiteY424" fmla="*/ 6594052 h 6858000"/>
              <a:gd name="connsiteX425" fmla="*/ 2207047 w 7467600"/>
              <a:gd name="connsiteY425" fmla="*/ 6654540 h 6858000"/>
              <a:gd name="connsiteX426" fmla="*/ 2299106 w 7467600"/>
              <a:gd name="connsiteY426" fmla="*/ 6778931 h 6858000"/>
              <a:gd name="connsiteX427" fmla="*/ 2314430 w 7467600"/>
              <a:gd name="connsiteY427" fmla="*/ 6801144 h 6858000"/>
              <a:gd name="connsiteX428" fmla="*/ 2352406 w 7467600"/>
              <a:gd name="connsiteY428" fmla="*/ 6858000 h 6858000"/>
              <a:gd name="connsiteX429" fmla="*/ 2314492 w 7467600"/>
              <a:gd name="connsiteY429" fmla="*/ 6858000 h 6858000"/>
              <a:gd name="connsiteX430" fmla="*/ 2288095 w 7467600"/>
              <a:gd name="connsiteY430" fmla="*/ 6818030 h 6858000"/>
              <a:gd name="connsiteX431" fmla="*/ 2272768 w 7467600"/>
              <a:gd name="connsiteY431" fmla="*/ 6795822 h 6858000"/>
              <a:gd name="connsiteX432" fmla="*/ 2182715 w 7467600"/>
              <a:gd name="connsiteY432" fmla="*/ 6675071 h 6858000"/>
              <a:gd name="connsiteX433" fmla="*/ 2032061 w 7467600"/>
              <a:gd name="connsiteY433" fmla="*/ 6541380 h 6858000"/>
              <a:gd name="connsiteX434" fmla="*/ 2257220 w 7467600"/>
              <a:gd name="connsiteY434" fmla="*/ 6826257 h 6858000"/>
              <a:gd name="connsiteX435" fmla="*/ 2281324 w 7467600"/>
              <a:gd name="connsiteY435" fmla="*/ 6858000 h 6858000"/>
              <a:gd name="connsiteX436" fmla="*/ 2242860 w 7467600"/>
              <a:gd name="connsiteY436" fmla="*/ 6858000 h 6858000"/>
              <a:gd name="connsiteX437" fmla="*/ 2232818 w 7467600"/>
              <a:gd name="connsiteY437" fmla="*/ 6844926 h 6858000"/>
              <a:gd name="connsiteX438" fmla="*/ 1990172 w 7467600"/>
              <a:gd name="connsiteY438" fmla="*/ 6542121 h 6858000"/>
              <a:gd name="connsiteX439" fmla="*/ 2124090 w 7467600"/>
              <a:gd name="connsiteY439" fmla="*/ 6761017 h 6858000"/>
              <a:gd name="connsiteX440" fmla="*/ 2200380 w 7467600"/>
              <a:gd name="connsiteY440" fmla="*/ 6858000 h 6858000"/>
              <a:gd name="connsiteX441" fmla="*/ 2147507 w 7467600"/>
              <a:gd name="connsiteY441" fmla="*/ 6858000 h 6858000"/>
              <a:gd name="connsiteX442" fmla="*/ 2070668 w 7467600"/>
              <a:gd name="connsiteY442" fmla="*/ 6761520 h 6858000"/>
              <a:gd name="connsiteX443" fmla="*/ 1975142 w 7467600"/>
              <a:gd name="connsiteY443" fmla="*/ 6585570 h 6858000"/>
              <a:gd name="connsiteX444" fmla="*/ 2050035 w 7467600"/>
              <a:gd name="connsiteY444" fmla="*/ 6813345 h 6858000"/>
              <a:gd name="connsiteX445" fmla="*/ 2063025 w 7467600"/>
              <a:gd name="connsiteY445" fmla="*/ 6858000 h 6858000"/>
              <a:gd name="connsiteX446" fmla="*/ 2021675 w 7467600"/>
              <a:gd name="connsiteY446" fmla="*/ 6858000 h 6858000"/>
              <a:gd name="connsiteX447" fmla="*/ 2019308 w 7467600"/>
              <a:gd name="connsiteY447" fmla="*/ 6847118 h 6858000"/>
              <a:gd name="connsiteX448" fmla="*/ 1938835 w 7467600"/>
              <a:gd name="connsiteY448" fmla="*/ 6551160 h 6858000"/>
              <a:gd name="connsiteX449" fmla="*/ 1953230 w 7467600"/>
              <a:gd name="connsiteY449" fmla="*/ 6759699 h 6858000"/>
              <a:gd name="connsiteX450" fmla="*/ 1956763 w 7467600"/>
              <a:gd name="connsiteY450" fmla="*/ 6778191 h 6858000"/>
              <a:gd name="connsiteX451" fmla="*/ 1967925 w 7467600"/>
              <a:gd name="connsiteY451" fmla="*/ 6858000 h 6858000"/>
              <a:gd name="connsiteX452" fmla="*/ 1936622 w 7467600"/>
              <a:gd name="connsiteY452" fmla="*/ 6858000 h 6858000"/>
              <a:gd name="connsiteX453" fmla="*/ 1926261 w 7467600"/>
              <a:gd name="connsiteY453" fmla="*/ 6784064 h 6858000"/>
              <a:gd name="connsiteX454" fmla="*/ 1922724 w 7467600"/>
              <a:gd name="connsiteY454" fmla="*/ 6765577 h 6858000"/>
              <a:gd name="connsiteX455" fmla="*/ 1904650 w 7467600"/>
              <a:gd name="connsiteY455" fmla="*/ 6639616 h 6858000"/>
              <a:gd name="connsiteX456" fmla="*/ 1885273 w 7467600"/>
              <a:gd name="connsiteY456" fmla="*/ 6858000 h 6858000"/>
              <a:gd name="connsiteX457" fmla="*/ 1854363 w 7467600"/>
              <a:gd name="connsiteY457" fmla="*/ 6858000 h 6858000"/>
              <a:gd name="connsiteX458" fmla="*/ 1880391 w 7467600"/>
              <a:gd name="connsiteY458" fmla="*/ 6603796 h 6858000"/>
              <a:gd name="connsiteX459" fmla="*/ 1818273 w 7467600"/>
              <a:gd name="connsiteY459" fmla="*/ 6715729 h 6858000"/>
              <a:gd name="connsiteX460" fmla="*/ 1794691 w 7467600"/>
              <a:gd name="connsiteY460" fmla="*/ 6843239 h 6858000"/>
              <a:gd name="connsiteX461" fmla="*/ 1794914 w 7467600"/>
              <a:gd name="connsiteY461" fmla="*/ 6858000 h 6858000"/>
              <a:gd name="connsiteX462" fmla="*/ 1746128 w 7467600"/>
              <a:gd name="connsiteY462" fmla="*/ 6858000 h 6858000"/>
              <a:gd name="connsiteX463" fmla="*/ 1753934 w 7467600"/>
              <a:gd name="connsiteY463" fmla="*/ 6724796 h 6858000"/>
              <a:gd name="connsiteX464" fmla="*/ 1792053 w 7467600"/>
              <a:gd name="connsiteY464" fmla="*/ 6572396 h 6858000"/>
              <a:gd name="connsiteX465" fmla="*/ 1862248 w 7467600"/>
              <a:gd name="connsiteY465" fmla="*/ 6266397 h 6858000"/>
              <a:gd name="connsiteX466" fmla="*/ 1862250 w 7467600"/>
              <a:gd name="connsiteY466" fmla="*/ 6033531 h 6858000"/>
              <a:gd name="connsiteX467" fmla="*/ 1211999 w 7467600"/>
              <a:gd name="connsiteY467" fmla="*/ 6683610 h 6858000"/>
              <a:gd name="connsiteX468" fmla="*/ 1213266 w 7467600"/>
              <a:gd name="connsiteY468" fmla="*/ 6691947 h 6858000"/>
              <a:gd name="connsiteX469" fmla="*/ 1203370 w 7467600"/>
              <a:gd name="connsiteY469" fmla="*/ 6850676 h 6858000"/>
              <a:gd name="connsiteX470" fmla="*/ 1203671 w 7467600"/>
              <a:gd name="connsiteY470" fmla="*/ 6858000 h 6858000"/>
              <a:gd name="connsiteX471" fmla="*/ 1143180 w 7467600"/>
              <a:gd name="connsiteY471" fmla="*/ 6858000 h 6858000"/>
              <a:gd name="connsiteX472" fmla="*/ 1142176 w 7467600"/>
              <a:gd name="connsiteY472" fmla="*/ 6766045 h 6858000"/>
              <a:gd name="connsiteX473" fmla="*/ 1067484 w 7467600"/>
              <a:gd name="connsiteY473" fmla="*/ 6858000 h 6858000"/>
              <a:gd name="connsiteX474" fmla="*/ 953928 w 7467600"/>
              <a:gd name="connsiteY474" fmla="*/ 6858000 h 6858000"/>
              <a:gd name="connsiteX475" fmla="*/ 959715 w 7467600"/>
              <a:gd name="connsiteY475" fmla="*/ 6850185 h 6858000"/>
              <a:gd name="connsiteX476" fmla="*/ 1483788 w 7467600"/>
              <a:gd name="connsiteY476" fmla="*/ 6259174 h 6858000"/>
              <a:gd name="connsiteX477" fmla="*/ 1100671 w 7467600"/>
              <a:gd name="connsiteY477" fmla="*/ 6252137 h 6858000"/>
              <a:gd name="connsiteX478" fmla="*/ 1090144 w 7467600"/>
              <a:gd name="connsiteY478" fmla="*/ 6256748 h 6858000"/>
              <a:gd name="connsiteX479" fmla="*/ 1095872 w 7467600"/>
              <a:gd name="connsiteY479" fmla="*/ 6271892 h 6858000"/>
              <a:gd name="connsiteX480" fmla="*/ 262785 w 7467600"/>
              <a:gd name="connsiteY480" fmla="*/ 6845450 h 6858000"/>
              <a:gd name="connsiteX481" fmla="*/ 209968 w 7467600"/>
              <a:gd name="connsiteY481" fmla="*/ 6770713 h 6858000"/>
              <a:gd name="connsiteX482" fmla="*/ 873460 w 7467600"/>
              <a:gd name="connsiteY482" fmla="*/ 6253768 h 6858000"/>
              <a:gd name="connsiteX483" fmla="*/ 192686 w 7467600"/>
              <a:gd name="connsiteY483" fmla="*/ 5849257 h 6858000"/>
              <a:gd name="connsiteX484" fmla="*/ 4696 w 7467600"/>
              <a:gd name="connsiteY484" fmla="*/ 5697668 h 6858000"/>
              <a:gd name="connsiteX485" fmla="*/ 0 w 7467600"/>
              <a:gd name="connsiteY485" fmla="*/ 5689984 h 6858000"/>
              <a:gd name="connsiteX486" fmla="*/ 0 w 7467600"/>
              <a:gd name="connsiteY486" fmla="*/ 5513472 h 6858000"/>
              <a:gd name="connsiteX487" fmla="*/ 174101 w 7467600"/>
              <a:gd name="connsiteY487" fmla="*/ 5620277 h 6858000"/>
              <a:gd name="connsiteX488" fmla="*/ 891800 w 7467600"/>
              <a:gd name="connsiteY488" fmla="*/ 6036935 h 6858000"/>
              <a:gd name="connsiteX489" fmla="*/ 1072219 w 7467600"/>
              <a:gd name="connsiteY489" fmla="*/ 6169443 h 6858000"/>
              <a:gd name="connsiteX490" fmla="*/ 1074117 w 7467600"/>
              <a:gd name="connsiteY490" fmla="*/ 6170301 h 6858000"/>
              <a:gd name="connsiteX491" fmla="*/ 1083114 w 7467600"/>
              <a:gd name="connsiteY491" fmla="*/ 6174131 h 6858000"/>
              <a:gd name="connsiteX492" fmla="*/ 1543010 w 7467600"/>
              <a:gd name="connsiteY492" fmla="*/ 6191140 h 6858000"/>
              <a:gd name="connsiteX493" fmla="*/ 1551080 w 7467600"/>
              <a:gd name="connsiteY493" fmla="*/ 6195006 h 6858000"/>
              <a:gd name="connsiteX494" fmla="*/ 2345443 w 7467600"/>
              <a:gd name="connsiteY494" fmla="*/ 5549882 h 6858000"/>
              <a:gd name="connsiteX495" fmla="*/ 1721499 w 7467600"/>
              <a:gd name="connsiteY495" fmla="*/ 5599969 h 6858000"/>
              <a:gd name="connsiteX496" fmla="*/ 767716 w 7467600"/>
              <a:gd name="connsiteY496" fmla="*/ 5472768 h 6858000"/>
              <a:gd name="connsiteX497" fmla="*/ 722147 w 7467600"/>
              <a:gd name="connsiteY497" fmla="*/ 5393091 h 6858000"/>
              <a:gd name="connsiteX498" fmla="*/ 1485552 w 7467600"/>
              <a:gd name="connsiteY498" fmla="*/ 5313202 h 6858000"/>
              <a:gd name="connsiteX499" fmla="*/ 2143004 w 7467600"/>
              <a:gd name="connsiteY499" fmla="*/ 5402420 h 6858000"/>
              <a:gd name="connsiteX500" fmla="*/ 1933391 w 7467600"/>
              <a:gd name="connsiteY500" fmla="*/ 5156971 h 6858000"/>
              <a:gd name="connsiteX501" fmla="*/ 1827118 w 7467600"/>
              <a:gd name="connsiteY501" fmla="*/ 4968410 h 6858000"/>
              <a:gd name="connsiteX502" fmla="*/ 1837349 w 7467600"/>
              <a:gd name="connsiteY502" fmla="*/ 4956357 h 6858000"/>
              <a:gd name="connsiteX503" fmla="*/ 2162835 w 7467600"/>
              <a:gd name="connsiteY503" fmla="*/ 5187853 h 6858000"/>
              <a:gd name="connsiteX504" fmla="*/ 2257167 w 7467600"/>
              <a:gd name="connsiteY504" fmla="*/ 5462123 h 6858000"/>
              <a:gd name="connsiteX505" fmla="*/ 2261598 w 7467600"/>
              <a:gd name="connsiteY505" fmla="*/ 5467998 h 6858000"/>
              <a:gd name="connsiteX506" fmla="*/ 2437177 w 7467600"/>
              <a:gd name="connsiteY506" fmla="*/ 5479608 h 6858000"/>
              <a:gd name="connsiteX507" fmla="*/ 2445247 w 7467600"/>
              <a:gd name="connsiteY507" fmla="*/ 5483476 h 6858000"/>
              <a:gd name="connsiteX508" fmla="*/ 2743626 w 7467600"/>
              <a:gd name="connsiteY508" fmla="*/ 5304819 h 6858000"/>
              <a:gd name="connsiteX509" fmla="*/ 3048102 w 7467600"/>
              <a:gd name="connsiteY509" fmla="*/ 5150595 h 6858000"/>
              <a:gd name="connsiteX510" fmla="*/ 1799414 w 7467600"/>
              <a:gd name="connsiteY510" fmla="*/ 4694732 h 6858000"/>
              <a:gd name="connsiteX511" fmla="*/ 1771735 w 7467600"/>
              <a:gd name="connsiteY511" fmla="*/ 4619929 h 6858000"/>
              <a:gd name="connsiteX512" fmla="*/ 3104273 w 7467600"/>
              <a:gd name="connsiteY512" fmla="*/ 5076159 h 6858000"/>
              <a:gd name="connsiteX513" fmla="*/ 3113245 w 7467600"/>
              <a:gd name="connsiteY513" fmla="*/ 5090705 h 6858000"/>
              <a:gd name="connsiteX514" fmla="*/ 3126294 w 7467600"/>
              <a:gd name="connsiteY514" fmla="*/ 5114400 h 6858000"/>
              <a:gd name="connsiteX515" fmla="*/ 3937433 w 7467600"/>
              <a:gd name="connsiteY515" fmla="*/ 4830473 h 6858000"/>
              <a:gd name="connsiteX516" fmla="*/ 3590475 w 7467600"/>
              <a:gd name="connsiteY516" fmla="*/ 4597974 h 6858000"/>
              <a:gd name="connsiteX517" fmla="*/ 3100264 w 7467600"/>
              <a:gd name="connsiteY517" fmla="*/ 4579845 h 6858000"/>
              <a:gd name="connsiteX518" fmla="*/ 2183576 w 7467600"/>
              <a:gd name="connsiteY518" fmla="*/ 4227150 h 6858000"/>
              <a:gd name="connsiteX519" fmla="*/ 2151029 w 7467600"/>
              <a:gd name="connsiteY519" fmla="*/ 4146947 h 6858000"/>
              <a:gd name="connsiteX520" fmla="*/ 3563434 w 7467600"/>
              <a:gd name="connsiteY520" fmla="*/ 4469115 h 6858000"/>
              <a:gd name="connsiteX521" fmla="*/ 3177952 w 7467600"/>
              <a:gd name="connsiteY521" fmla="*/ 3657386 h 6858000"/>
              <a:gd name="connsiteX522" fmla="*/ 3189263 w 7467600"/>
              <a:gd name="connsiteY522" fmla="*/ 3625726 h 6858000"/>
              <a:gd name="connsiteX523" fmla="*/ 3560912 w 7467600"/>
              <a:gd name="connsiteY523" fmla="*/ 4079863 h 6858000"/>
              <a:gd name="connsiteX524" fmla="*/ 3626636 w 7467600"/>
              <a:gd name="connsiteY524" fmla="*/ 4512230 h 6858000"/>
              <a:gd name="connsiteX525" fmla="*/ 3653088 w 7467600"/>
              <a:gd name="connsiteY525" fmla="*/ 4521417 h 6858000"/>
              <a:gd name="connsiteX526" fmla="*/ 3988128 w 7467600"/>
              <a:gd name="connsiteY526" fmla="*/ 4817267 h 6858000"/>
              <a:gd name="connsiteX527" fmla="*/ 4830582 w 7467600"/>
              <a:gd name="connsiteY527" fmla="*/ 4676000 h 6858000"/>
              <a:gd name="connsiteX528" fmla="*/ 4830100 w 7467600"/>
              <a:gd name="connsiteY528" fmla="*/ 4675554 h 6858000"/>
              <a:gd name="connsiteX529" fmla="*/ 4036318 w 7467600"/>
              <a:gd name="connsiteY529" fmla="*/ 4147013 h 6858000"/>
              <a:gd name="connsiteX530" fmla="*/ 3432098 w 7467600"/>
              <a:gd name="connsiteY530" fmla="*/ 3537312 h 6858000"/>
              <a:gd name="connsiteX531" fmla="*/ 3446761 w 7467600"/>
              <a:gd name="connsiteY531" fmla="*/ 3461278 h 6858000"/>
              <a:gd name="connsiteX532" fmla="*/ 4419733 w 7467600"/>
              <a:gd name="connsiteY532" fmla="*/ 3963555 h 6858000"/>
              <a:gd name="connsiteX533" fmla="*/ 4781371 w 7467600"/>
              <a:gd name="connsiteY533" fmla="*/ 4458604 h 6858000"/>
              <a:gd name="connsiteX534" fmla="*/ 4780440 w 7467600"/>
              <a:gd name="connsiteY534" fmla="*/ 4470290 h 6858000"/>
              <a:gd name="connsiteX535" fmla="*/ 4898954 w 7467600"/>
              <a:gd name="connsiteY535" fmla="*/ 4662092 h 6858000"/>
              <a:gd name="connsiteX536" fmla="*/ 4900699 w 7467600"/>
              <a:gd name="connsiteY536" fmla="*/ 4670867 h 6858000"/>
              <a:gd name="connsiteX537" fmla="*/ 5714511 w 7467600"/>
              <a:gd name="connsiteY537" fmla="*/ 4663483 h 6858000"/>
              <a:gd name="connsiteX538" fmla="*/ 5464793 w 7467600"/>
              <a:gd name="connsiteY538" fmla="*/ 4393556 h 6858000"/>
              <a:gd name="connsiteX539" fmla="*/ 5461897 w 7467600"/>
              <a:gd name="connsiteY539" fmla="*/ 4390879 h 6858000"/>
              <a:gd name="connsiteX540" fmla="*/ 4294126 w 7467600"/>
              <a:gd name="connsiteY540" fmla="*/ 3303048 h 6858000"/>
              <a:gd name="connsiteX541" fmla="*/ 4305321 w 7467600"/>
              <a:gd name="connsiteY541" fmla="*/ 3256953 h 6858000"/>
              <a:gd name="connsiteX542" fmla="*/ 4949299 w 7467600"/>
              <a:gd name="connsiteY542" fmla="*/ 3766336 h 6858000"/>
              <a:gd name="connsiteX543" fmla="*/ 5291452 w 7467600"/>
              <a:gd name="connsiteY543" fmla="*/ 4076801 h 6858000"/>
              <a:gd name="connsiteX544" fmla="*/ 5434998 w 7467600"/>
              <a:gd name="connsiteY544" fmla="*/ 4254100 h 6858000"/>
              <a:gd name="connsiteX545" fmla="*/ 5351015 w 7467600"/>
              <a:gd name="connsiteY545" fmla="*/ 3760989 h 6858000"/>
              <a:gd name="connsiteX546" fmla="*/ 5413780 w 7467600"/>
              <a:gd name="connsiteY546" fmla="*/ 2966265 h 6858000"/>
              <a:gd name="connsiteX547" fmla="*/ 5425627 w 7467600"/>
              <a:gd name="connsiteY547" fmla="*/ 2954192 h 6858000"/>
              <a:gd name="connsiteX548" fmla="*/ 6604735 w 7467600"/>
              <a:gd name="connsiteY548" fmla="*/ 2041381 h 6858000"/>
              <a:gd name="connsiteX549" fmla="*/ 7204487 w 7467600"/>
              <a:gd name="connsiteY549" fmla="*/ 2742112 h 6858000"/>
              <a:gd name="connsiteX550" fmla="*/ 7131592 w 7467600"/>
              <a:gd name="connsiteY550" fmla="*/ 2672096 h 6858000"/>
              <a:gd name="connsiteX551" fmla="*/ 6996344 w 7467600"/>
              <a:gd name="connsiteY551" fmla="*/ 2518310 h 6858000"/>
              <a:gd name="connsiteX552" fmla="*/ 6735495 w 7467600"/>
              <a:gd name="connsiteY552" fmla="*/ 2196890 h 6858000"/>
              <a:gd name="connsiteX553" fmla="*/ 6721901 w 7467600"/>
              <a:gd name="connsiteY553" fmla="*/ 2179274 h 6858000"/>
              <a:gd name="connsiteX554" fmla="*/ 6604735 w 7467600"/>
              <a:gd name="connsiteY554" fmla="*/ 2041381 h 6858000"/>
              <a:gd name="connsiteX555" fmla="*/ 6591670 w 7467600"/>
              <a:gd name="connsiteY555" fmla="*/ 1988277 h 6858000"/>
              <a:gd name="connsiteX556" fmla="*/ 6747349 w 7467600"/>
              <a:gd name="connsiteY556" fmla="*/ 2160069 h 6858000"/>
              <a:gd name="connsiteX557" fmla="*/ 6760943 w 7467600"/>
              <a:gd name="connsiteY557" fmla="*/ 2177686 h 6858000"/>
              <a:gd name="connsiteX558" fmla="*/ 7021065 w 7467600"/>
              <a:gd name="connsiteY558" fmla="*/ 2498102 h 6858000"/>
              <a:gd name="connsiteX559" fmla="*/ 7155223 w 7467600"/>
              <a:gd name="connsiteY559" fmla="*/ 2650386 h 6858000"/>
              <a:gd name="connsiteX560" fmla="*/ 7203167 w 7467600"/>
              <a:gd name="connsiteY560" fmla="*/ 2697288 h 6858000"/>
              <a:gd name="connsiteX561" fmla="*/ 6937703 w 7467600"/>
              <a:gd name="connsiteY561" fmla="*/ 2321981 h 6858000"/>
              <a:gd name="connsiteX562" fmla="*/ 6591670 w 7467600"/>
              <a:gd name="connsiteY562" fmla="*/ 1988277 h 6858000"/>
              <a:gd name="connsiteX563" fmla="*/ 5798671 w 7467600"/>
              <a:gd name="connsiteY563" fmla="*/ 1981601 h 6858000"/>
              <a:gd name="connsiteX564" fmla="*/ 5754709 w 7467600"/>
              <a:gd name="connsiteY564" fmla="*/ 2071454 h 6858000"/>
              <a:gd name="connsiteX565" fmla="*/ 5763044 w 7467600"/>
              <a:gd name="connsiteY565" fmla="*/ 2842206 h 6858000"/>
              <a:gd name="connsiteX566" fmla="*/ 5764974 w 7467600"/>
              <a:gd name="connsiteY566" fmla="*/ 2799609 h 6858000"/>
              <a:gd name="connsiteX567" fmla="*/ 5767665 w 7467600"/>
              <a:gd name="connsiteY567" fmla="*/ 2666409 h 6858000"/>
              <a:gd name="connsiteX568" fmla="*/ 5763055 w 7467600"/>
              <a:gd name="connsiteY568" fmla="*/ 2579705 h 6858000"/>
              <a:gd name="connsiteX569" fmla="*/ 5758079 w 7467600"/>
              <a:gd name="connsiteY569" fmla="*/ 2492508 h 6858000"/>
              <a:gd name="connsiteX570" fmla="*/ 5779325 w 7467600"/>
              <a:gd name="connsiteY570" fmla="*/ 2197069 h 6858000"/>
              <a:gd name="connsiteX571" fmla="*/ 5798671 w 7467600"/>
              <a:gd name="connsiteY571" fmla="*/ 1981601 h 6858000"/>
              <a:gd name="connsiteX572" fmla="*/ 5829202 w 7467600"/>
              <a:gd name="connsiteY572" fmla="*/ 1971679 h 6858000"/>
              <a:gd name="connsiteX573" fmla="*/ 5809558 w 7467600"/>
              <a:gd name="connsiteY573" fmla="*/ 2198043 h 6858000"/>
              <a:gd name="connsiteX574" fmla="*/ 5788653 w 7467600"/>
              <a:gd name="connsiteY574" fmla="*/ 2489430 h 6858000"/>
              <a:gd name="connsiteX575" fmla="*/ 5793439 w 7467600"/>
              <a:gd name="connsiteY575" fmla="*/ 2575235 h 6858000"/>
              <a:gd name="connsiteX576" fmla="*/ 5796837 w 7467600"/>
              <a:gd name="connsiteY576" fmla="*/ 2637633 h 6858000"/>
              <a:gd name="connsiteX577" fmla="*/ 5818614 w 7467600"/>
              <a:gd name="connsiteY577" fmla="*/ 2473055 h 6858000"/>
              <a:gd name="connsiteX578" fmla="*/ 5829202 w 7467600"/>
              <a:gd name="connsiteY578" fmla="*/ 1971679 h 6858000"/>
              <a:gd name="connsiteX579" fmla="*/ 5911389 w 7467600"/>
              <a:gd name="connsiteY579" fmla="*/ 1898371 h 6858000"/>
              <a:gd name="connsiteX580" fmla="*/ 6237627 w 7467600"/>
              <a:gd name="connsiteY580" fmla="*/ 2231921 h 6858000"/>
              <a:gd name="connsiteX581" fmla="*/ 5911389 w 7467600"/>
              <a:gd name="connsiteY581" fmla="*/ 1898371 h 6858000"/>
              <a:gd name="connsiteX582" fmla="*/ 6944437 w 7467600"/>
              <a:gd name="connsiteY582" fmla="*/ 1575402 h 6858000"/>
              <a:gd name="connsiteX583" fmla="*/ 6304730 w 7467600"/>
              <a:gd name="connsiteY583" fmla="*/ 1766654 h 6858000"/>
              <a:gd name="connsiteX584" fmla="*/ 6944437 w 7467600"/>
              <a:gd name="connsiteY584" fmla="*/ 1575402 h 6858000"/>
              <a:gd name="connsiteX585" fmla="*/ 7019523 w 7467600"/>
              <a:gd name="connsiteY585" fmla="*/ 1519450 h 6858000"/>
              <a:gd name="connsiteX586" fmla="*/ 6298091 w 7467600"/>
              <a:gd name="connsiteY586" fmla="*/ 1737122 h 6858000"/>
              <a:gd name="connsiteX587" fmla="*/ 7019523 w 7467600"/>
              <a:gd name="connsiteY587" fmla="*/ 1519450 h 6858000"/>
              <a:gd name="connsiteX588" fmla="*/ 2399523 w 7467600"/>
              <a:gd name="connsiteY588" fmla="*/ 1428234 h 6858000"/>
              <a:gd name="connsiteX589" fmla="*/ 2224982 w 7467600"/>
              <a:gd name="connsiteY589" fmla="*/ 1826201 h 6858000"/>
              <a:gd name="connsiteX590" fmla="*/ 2096099 w 7467600"/>
              <a:gd name="connsiteY590" fmla="*/ 2345900 h 6858000"/>
              <a:gd name="connsiteX591" fmla="*/ 2283317 w 7467600"/>
              <a:gd name="connsiteY591" fmla="*/ 1796925 h 6858000"/>
              <a:gd name="connsiteX592" fmla="*/ 2399523 w 7467600"/>
              <a:gd name="connsiteY592" fmla="*/ 1428234 h 6858000"/>
              <a:gd name="connsiteX593" fmla="*/ 2448558 w 7467600"/>
              <a:gd name="connsiteY593" fmla="*/ 1373435 h 6858000"/>
              <a:gd name="connsiteX594" fmla="*/ 2312521 w 7467600"/>
              <a:gd name="connsiteY594" fmla="*/ 1806140 h 6858000"/>
              <a:gd name="connsiteX595" fmla="*/ 2127533 w 7467600"/>
              <a:gd name="connsiteY595" fmla="*/ 2348380 h 6858000"/>
              <a:gd name="connsiteX596" fmla="*/ 2358080 w 7467600"/>
              <a:gd name="connsiteY596" fmla="*/ 1866134 h 6858000"/>
              <a:gd name="connsiteX597" fmla="*/ 2407436 w 7467600"/>
              <a:gd name="connsiteY597" fmla="*/ 1651070 h 6858000"/>
              <a:gd name="connsiteX598" fmla="*/ 2448558 w 7467600"/>
              <a:gd name="connsiteY598" fmla="*/ 1373435 h 6858000"/>
              <a:gd name="connsiteX599" fmla="*/ 278707 w 7467600"/>
              <a:gd name="connsiteY599" fmla="*/ 1352270 h 6858000"/>
              <a:gd name="connsiteX600" fmla="*/ 321570 w 7467600"/>
              <a:gd name="connsiteY600" fmla="*/ 1861610 h 6858000"/>
              <a:gd name="connsiteX601" fmla="*/ 294281 w 7467600"/>
              <a:gd name="connsiteY601" fmla="*/ 1440658 h 6858000"/>
              <a:gd name="connsiteX602" fmla="*/ 278707 w 7467600"/>
              <a:gd name="connsiteY602" fmla="*/ 1352270 h 6858000"/>
              <a:gd name="connsiteX603" fmla="*/ 1423821 w 7467600"/>
              <a:gd name="connsiteY603" fmla="*/ 1351958 h 6858000"/>
              <a:gd name="connsiteX604" fmla="*/ 1638521 w 7467600"/>
              <a:gd name="connsiteY604" fmla="*/ 1908470 h 6858000"/>
              <a:gd name="connsiteX605" fmla="*/ 1754199 w 7467600"/>
              <a:gd name="connsiteY605" fmla="*/ 2149284 h 6858000"/>
              <a:gd name="connsiteX606" fmla="*/ 1908359 w 7467600"/>
              <a:gd name="connsiteY606" fmla="*/ 2364988 h 6858000"/>
              <a:gd name="connsiteX607" fmla="*/ 1647661 w 7467600"/>
              <a:gd name="connsiteY607" fmla="*/ 1825945 h 6858000"/>
              <a:gd name="connsiteX608" fmla="*/ 1423821 w 7467600"/>
              <a:gd name="connsiteY608" fmla="*/ 1351958 h 6858000"/>
              <a:gd name="connsiteX609" fmla="*/ 1431890 w 7467600"/>
              <a:gd name="connsiteY609" fmla="*/ 1306475 h 6858000"/>
              <a:gd name="connsiteX610" fmla="*/ 1507597 w 7467600"/>
              <a:gd name="connsiteY610" fmla="*/ 1446132 h 6858000"/>
              <a:gd name="connsiteX611" fmla="*/ 1674586 w 7467600"/>
              <a:gd name="connsiteY611" fmla="*/ 1813832 h 6858000"/>
              <a:gd name="connsiteX612" fmla="*/ 1815950 w 7467600"/>
              <a:gd name="connsiteY612" fmla="*/ 2128564 h 6858000"/>
              <a:gd name="connsiteX613" fmla="*/ 1984242 w 7467600"/>
              <a:gd name="connsiteY613" fmla="*/ 2430829 h 6858000"/>
              <a:gd name="connsiteX614" fmla="*/ 2014023 w 7467600"/>
              <a:gd name="connsiteY614" fmla="*/ 2450995 h 6858000"/>
              <a:gd name="connsiteX615" fmla="*/ 1747337 w 7467600"/>
              <a:gd name="connsiteY615" fmla="*/ 1855264 h 6858000"/>
              <a:gd name="connsiteX616" fmla="*/ 1533749 w 7467600"/>
              <a:gd name="connsiteY616" fmla="*/ 1478656 h 6858000"/>
              <a:gd name="connsiteX617" fmla="*/ 1431890 w 7467600"/>
              <a:gd name="connsiteY617" fmla="*/ 1306475 h 6858000"/>
              <a:gd name="connsiteX618" fmla="*/ 5052692 w 7467600"/>
              <a:gd name="connsiteY618" fmla="*/ 1292994 h 6858000"/>
              <a:gd name="connsiteX619" fmla="*/ 5200661 w 7467600"/>
              <a:gd name="connsiteY619" fmla="*/ 1635186 h 6858000"/>
              <a:gd name="connsiteX620" fmla="*/ 5297138 w 7467600"/>
              <a:gd name="connsiteY620" fmla="*/ 1906351 h 6858000"/>
              <a:gd name="connsiteX621" fmla="*/ 5052692 w 7467600"/>
              <a:gd name="connsiteY621" fmla="*/ 1292994 h 6858000"/>
              <a:gd name="connsiteX622" fmla="*/ 5009948 w 7467600"/>
              <a:gd name="connsiteY622" fmla="*/ 1273619 h 6858000"/>
              <a:gd name="connsiteX623" fmla="*/ 5121777 w 7467600"/>
              <a:gd name="connsiteY623" fmla="*/ 1654213 h 6858000"/>
              <a:gd name="connsiteX624" fmla="*/ 5293545 w 7467600"/>
              <a:gd name="connsiteY624" fmla="*/ 2072247 h 6858000"/>
              <a:gd name="connsiteX625" fmla="*/ 5294042 w 7467600"/>
              <a:gd name="connsiteY625" fmla="*/ 2065019 h 6858000"/>
              <a:gd name="connsiteX626" fmla="*/ 5171936 w 7467600"/>
              <a:gd name="connsiteY626" fmla="*/ 1647613 h 6858000"/>
              <a:gd name="connsiteX627" fmla="*/ 5009948 w 7467600"/>
              <a:gd name="connsiteY627" fmla="*/ 1273619 h 6858000"/>
              <a:gd name="connsiteX628" fmla="*/ 655236 w 7467600"/>
              <a:gd name="connsiteY628" fmla="*/ 1268632 h 6858000"/>
              <a:gd name="connsiteX629" fmla="*/ 839521 w 7467600"/>
              <a:gd name="connsiteY629" fmla="*/ 1685315 h 6858000"/>
              <a:gd name="connsiteX630" fmla="*/ 1109416 w 7467600"/>
              <a:gd name="connsiteY630" fmla="*/ 2061663 h 6858000"/>
              <a:gd name="connsiteX631" fmla="*/ 1298300 w 7467600"/>
              <a:gd name="connsiteY631" fmla="*/ 2247742 h 6858000"/>
              <a:gd name="connsiteX632" fmla="*/ 1125871 w 7467600"/>
              <a:gd name="connsiteY632" fmla="*/ 1989513 h 6858000"/>
              <a:gd name="connsiteX633" fmla="*/ 981574 w 7467600"/>
              <a:gd name="connsiteY633" fmla="*/ 1783157 h 6858000"/>
              <a:gd name="connsiteX634" fmla="*/ 922198 w 7467600"/>
              <a:gd name="connsiteY634" fmla="*/ 1677437 h 6858000"/>
              <a:gd name="connsiteX635" fmla="*/ 869293 w 7467600"/>
              <a:gd name="connsiteY635" fmla="*/ 1583214 h 6858000"/>
              <a:gd name="connsiteX636" fmla="*/ 751431 w 7467600"/>
              <a:gd name="connsiteY636" fmla="*/ 1405731 h 6858000"/>
              <a:gd name="connsiteX637" fmla="*/ 655236 w 7467600"/>
              <a:gd name="connsiteY637" fmla="*/ 1268632 h 6858000"/>
              <a:gd name="connsiteX638" fmla="*/ 6516292 w 7467600"/>
              <a:gd name="connsiteY638" fmla="*/ 1263064 h 6858000"/>
              <a:gd name="connsiteX639" fmla="*/ 5736320 w 7467600"/>
              <a:gd name="connsiteY639" fmla="*/ 1501803 h 6858000"/>
              <a:gd name="connsiteX640" fmla="*/ 6516292 w 7467600"/>
              <a:gd name="connsiteY640" fmla="*/ 1263064 h 6858000"/>
              <a:gd name="connsiteX641" fmla="*/ 291466 w 7467600"/>
              <a:gd name="connsiteY641" fmla="*/ 1250369 h 6858000"/>
              <a:gd name="connsiteX642" fmla="*/ 323180 w 7467600"/>
              <a:gd name="connsiteY642" fmla="*/ 1435283 h 6858000"/>
              <a:gd name="connsiteX643" fmla="*/ 349381 w 7467600"/>
              <a:gd name="connsiteY643" fmla="*/ 1875041 h 6858000"/>
              <a:gd name="connsiteX644" fmla="*/ 374363 w 7467600"/>
              <a:gd name="connsiteY644" fmla="*/ 1506494 h 6858000"/>
              <a:gd name="connsiteX645" fmla="*/ 302168 w 7467600"/>
              <a:gd name="connsiteY645" fmla="*/ 1274495 h 6858000"/>
              <a:gd name="connsiteX646" fmla="*/ 291466 w 7467600"/>
              <a:gd name="connsiteY646" fmla="*/ 1250369 h 6858000"/>
              <a:gd name="connsiteX647" fmla="*/ 678222 w 7467600"/>
              <a:gd name="connsiteY647" fmla="*/ 1248670 h 6858000"/>
              <a:gd name="connsiteX648" fmla="*/ 775536 w 7467600"/>
              <a:gd name="connsiteY648" fmla="*/ 1388015 h 6858000"/>
              <a:gd name="connsiteX649" fmla="*/ 894529 w 7467600"/>
              <a:gd name="connsiteY649" fmla="*/ 1567739 h 6858000"/>
              <a:gd name="connsiteX650" fmla="*/ 948000 w 7467600"/>
              <a:gd name="connsiteY650" fmla="*/ 1663088 h 6858000"/>
              <a:gd name="connsiteX651" fmla="*/ 1006812 w 7467600"/>
              <a:gd name="connsiteY651" fmla="*/ 1767683 h 6858000"/>
              <a:gd name="connsiteX652" fmla="*/ 1149133 w 7467600"/>
              <a:gd name="connsiteY652" fmla="*/ 1971513 h 6858000"/>
              <a:gd name="connsiteX653" fmla="*/ 1333952 w 7467600"/>
              <a:gd name="connsiteY653" fmla="*/ 2251620 h 6858000"/>
              <a:gd name="connsiteX654" fmla="*/ 1337329 w 7467600"/>
              <a:gd name="connsiteY654" fmla="*/ 2258350 h 6858000"/>
              <a:gd name="connsiteX655" fmla="*/ 1014726 w 7467600"/>
              <a:gd name="connsiteY655" fmla="*/ 1615556 h 6858000"/>
              <a:gd name="connsiteX656" fmla="*/ 678222 w 7467600"/>
              <a:gd name="connsiteY656" fmla="*/ 1248670 h 6858000"/>
              <a:gd name="connsiteX657" fmla="*/ 6691602 w 7467600"/>
              <a:gd name="connsiteY657" fmla="*/ 1140573 h 6858000"/>
              <a:gd name="connsiteX658" fmla="*/ 6571100 w 7467600"/>
              <a:gd name="connsiteY658" fmla="*/ 1183662 h 6858000"/>
              <a:gd name="connsiteX659" fmla="*/ 6241687 w 7467600"/>
              <a:gd name="connsiteY659" fmla="*/ 1257600 h 6858000"/>
              <a:gd name="connsiteX660" fmla="*/ 5693009 w 7467600"/>
              <a:gd name="connsiteY660" fmla="*/ 1478256 h 6858000"/>
              <a:gd name="connsiteX661" fmla="*/ 6548420 w 7467600"/>
              <a:gd name="connsiteY661" fmla="*/ 1214599 h 6858000"/>
              <a:gd name="connsiteX662" fmla="*/ 6605473 w 7467600"/>
              <a:gd name="connsiteY662" fmla="*/ 1184686 h 6858000"/>
              <a:gd name="connsiteX663" fmla="*/ 6691602 w 7467600"/>
              <a:gd name="connsiteY663" fmla="*/ 1140573 h 6858000"/>
              <a:gd name="connsiteX664" fmla="*/ 4002475 w 7467600"/>
              <a:gd name="connsiteY664" fmla="*/ 1037802 h 6858000"/>
              <a:gd name="connsiteX665" fmla="*/ 4000324 w 7467600"/>
              <a:gd name="connsiteY665" fmla="*/ 1039362 h 6858000"/>
              <a:gd name="connsiteX666" fmla="*/ 4002862 w 7467600"/>
              <a:gd name="connsiteY666" fmla="*/ 1042866 h 6858000"/>
              <a:gd name="connsiteX667" fmla="*/ 4002475 w 7467600"/>
              <a:gd name="connsiteY667" fmla="*/ 1037802 h 6858000"/>
              <a:gd name="connsiteX668" fmla="*/ 506322 w 7467600"/>
              <a:gd name="connsiteY668" fmla="*/ 1020997 h 6858000"/>
              <a:gd name="connsiteX669" fmla="*/ 533068 w 7467600"/>
              <a:gd name="connsiteY669" fmla="*/ 1029409 h 6858000"/>
              <a:gd name="connsiteX670" fmla="*/ 1232525 w 7467600"/>
              <a:gd name="connsiteY670" fmla="*/ 1804675 h 6858000"/>
              <a:gd name="connsiteX671" fmla="*/ 1388858 w 7467600"/>
              <a:gd name="connsiteY671" fmla="*/ 2368011 h 6858000"/>
              <a:gd name="connsiteX672" fmla="*/ 1384098 w 7467600"/>
              <a:gd name="connsiteY672" fmla="*/ 2378125 h 6858000"/>
              <a:gd name="connsiteX673" fmla="*/ 1425393 w 7467600"/>
              <a:gd name="connsiteY673" fmla="*/ 2589124 h 6858000"/>
              <a:gd name="connsiteX674" fmla="*/ 1424001 w 7467600"/>
              <a:gd name="connsiteY674" fmla="*/ 2597541 h 6858000"/>
              <a:gd name="connsiteX675" fmla="*/ 2152729 w 7467600"/>
              <a:gd name="connsiteY675" fmla="*/ 2864487 h 6858000"/>
              <a:gd name="connsiteX676" fmla="*/ 2020609 w 7467600"/>
              <a:gd name="connsiteY676" fmla="*/ 2539671 h 6858000"/>
              <a:gd name="connsiteX677" fmla="*/ 2018920 w 7467600"/>
              <a:gd name="connsiteY677" fmla="*/ 2536309 h 6858000"/>
              <a:gd name="connsiteX678" fmla="*/ 1342441 w 7467600"/>
              <a:gd name="connsiteY678" fmla="*/ 1173017 h 6858000"/>
              <a:gd name="connsiteX679" fmla="*/ 1367925 w 7467600"/>
              <a:gd name="connsiteY679" fmla="*/ 1135648 h 6858000"/>
              <a:gd name="connsiteX680" fmla="*/ 1771401 w 7467600"/>
              <a:gd name="connsiteY680" fmla="*/ 1806673 h 6858000"/>
              <a:gd name="connsiteX681" fmla="*/ 1972385 w 7467600"/>
              <a:gd name="connsiteY681" fmla="*/ 2198735 h 6858000"/>
              <a:gd name="connsiteX682" fmla="*/ 2040892 w 7467600"/>
              <a:gd name="connsiteY682" fmla="*/ 2405205 h 6858000"/>
              <a:gd name="connsiteX683" fmla="*/ 2131689 w 7467600"/>
              <a:gd name="connsiteY683" fmla="*/ 1936926 h 6858000"/>
              <a:gd name="connsiteX684" fmla="*/ 2454820 w 7467600"/>
              <a:gd name="connsiteY684" fmla="*/ 1248808 h 6858000"/>
              <a:gd name="connsiteX685" fmla="*/ 2492512 w 7467600"/>
              <a:gd name="connsiteY685" fmla="*/ 1302920 h 6858000"/>
              <a:gd name="connsiteX686" fmla="*/ 2081216 w 7467600"/>
              <a:gd name="connsiteY686" fmla="*/ 2527513 h 6858000"/>
              <a:gd name="connsiteX687" fmla="*/ 2081211 w 7467600"/>
              <a:gd name="connsiteY687" fmla="*/ 2528916 h 6858000"/>
              <a:gd name="connsiteX688" fmla="*/ 2199067 w 7467600"/>
              <a:gd name="connsiteY688" fmla="*/ 2884061 h 6858000"/>
              <a:gd name="connsiteX689" fmla="*/ 3192586 w 7467600"/>
              <a:gd name="connsiteY689" fmla="*/ 3411496 h 6858000"/>
              <a:gd name="connsiteX690" fmla="*/ 3182620 w 7467600"/>
              <a:gd name="connsiteY690" fmla="*/ 3483279 h 6858000"/>
              <a:gd name="connsiteX691" fmla="*/ 2435119 w 7467600"/>
              <a:gd name="connsiteY691" fmla="*/ 3080173 h 6858000"/>
              <a:gd name="connsiteX692" fmla="*/ 2410152 w 7467600"/>
              <a:gd name="connsiteY692" fmla="*/ 3063751 h 6858000"/>
              <a:gd name="connsiteX693" fmla="*/ 2408099 w 7467600"/>
              <a:gd name="connsiteY693" fmla="*/ 3064403 h 6858000"/>
              <a:gd name="connsiteX694" fmla="*/ 2407218 w 7467600"/>
              <a:gd name="connsiteY694" fmla="*/ 3070324 h 6858000"/>
              <a:gd name="connsiteX695" fmla="*/ 2380138 w 7467600"/>
              <a:gd name="connsiteY695" fmla="*/ 3099341 h 6858000"/>
              <a:gd name="connsiteX696" fmla="*/ 1765923 w 7467600"/>
              <a:gd name="connsiteY696" fmla="*/ 3581043 h 6858000"/>
              <a:gd name="connsiteX697" fmla="*/ 1702258 w 7467600"/>
              <a:gd name="connsiteY697" fmla="*/ 3612286 h 6858000"/>
              <a:gd name="connsiteX698" fmla="*/ 1538370 w 7467600"/>
              <a:gd name="connsiteY698" fmla="*/ 3811804 h 6858000"/>
              <a:gd name="connsiteX699" fmla="*/ 542867 w 7467600"/>
              <a:gd name="connsiteY699" fmla="*/ 4944092 h 6858000"/>
              <a:gd name="connsiteX700" fmla="*/ 515800 w 7467600"/>
              <a:gd name="connsiteY700" fmla="*/ 4862180 h 6858000"/>
              <a:gd name="connsiteX701" fmla="*/ 909145 w 7467600"/>
              <a:gd name="connsiteY701" fmla="*/ 4199225 h 6858000"/>
              <a:gd name="connsiteX702" fmla="*/ 1214067 w 7467600"/>
              <a:gd name="connsiteY702" fmla="*/ 3908561 h 6858000"/>
              <a:gd name="connsiteX703" fmla="*/ 640967 w 7467600"/>
              <a:gd name="connsiteY703" fmla="*/ 4105601 h 6858000"/>
              <a:gd name="connsiteX704" fmla="*/ 112563 w 7467600"/>
              <a:gd name="connsiteY704" fmla="*/ 4396952 h 6858000"/>
              <a:gd name="connsiteX705" fmla="*/ 0 w 7467600"/>
              <a:gd name="connsiteY705" fmla="*/ 4466006 h 6858000"/>
              <a:gd name="connsiteX706" fmla="*/ 0 w 7467600"/>
              <a:gd name="connsiteY706" fmla="*/ 4233763 h 6858000"/>
              <a:gd name="connsiteX707" fmla="*/ 36881 w 7467600"/>
              <a:gd name="connsiteY707" fmla="*/ 4200118 h 6858000"/>
              <a:gd name="connsiteX708" fmla="*/ 910534 w 7467600"/>
              <a:gd name="connsiteY708" fmla="*/ 3629753 h 6858000"/>
              <a:gd name="connsiteX709" fmla="*/ 1578717 w 7467600"/>
              <a:gd name="connsiteY709" fmla="*/ 3575982 h 6858000"/>
              <a:gd name="connsiteX710" fmla="*/ 2338780 w 7467600"/>
              <a:gd name="connsiteY710" fmla="*/ 3033725 h 6858000"/>
              <a:gd name="connsiteX711" fmla="*/ 1807991 w 7467600"/>
              <a:gd name="connsiteY711" fmla="*/ 2807184 h 6858000"/>
              <a:gd name="connsiteX712" fmla="*/ 1416358 w 7467600"/>
              <a:gd name="connsiteY712" fmla="*/ 3112571 h 6858000"/>
              <a:gd name="connsiteX713" fmla="*/ 939066 w 7467600"/>
              <a:gd name="connsiteY713" fmla="*/ 3378798 h 6858000"/>
              <a:gd name="connsiteX714" fmla="*/ 115099 w 7467600"/>
              <a:gd name="connsiteY714" fmla="*/ 3607650 h 6858000"/>
              <a:gd name="connsiteX715" fmla="*/ 97284 w 7467600"/>
              <a:gd name="connsiteY715" fmla="*/ 3520393 h 6858000"/>
              <a:gd name="connsiteX716" fmla="*/ 922050 w 7467600"/>
              <a:gd name="connsiteY716" fmla="*/ 3074867 h 6858000"/>
              <a:gd name="connsiteX717" fmla="*/ 1405265 w 7467600"/>
              <a:gd name="connsiteY717" fmla="*/ 3016319 h 6858000"/>
              <a:gd name="connsiteX718" fmla="*/ 1407512 w 7467600"/>
              <a:gd name="connsiteY718" fmla="*/ 3018001 h 6858000"/>
              <a:gd name="connsiteX719" fmla="*/ 1726266 w 7467600"/>
              <a:gd name="connsiteY719" fmla="*/ 2777274 h 6858000"/>
              <a:gd name="connsiteX720" fmla="*/ 625390 w 7467600"/>
              <a:gd name="connsiteY720" fmla="*/ 2514541 h 6858000"/>
              <a:gd name="connsiteX721" fmla="*/ 619799 w 7467600"/>
              <a:gd name="connsiteY721" fmla="*/ 2527180 h 6858000"/>
              <a:gd name="connsiteX722" fmla="*/ 310030 w 7467600"/>
              <a:gd name="connsiteY722" fmla="*/ 2771818 h 6858000"/>
              <a:gd name="connsiteX723" fmla="*/ 173877 w 7467600"/>
              <a:gd name="connsiteY723" fmla="*/ 2937056 h 6858000"/>
              <a:gd name="connsiteX724" fmla="*/ 77889 w 7467600"/>
              <a:gd name="connsiteY724" fmla="*/ 3138440 h 6858000"/>
              <a:gd name="connsiteX725" fmla="*/ 0 w 7467600"/>
              <a:gd name="connsiteY725" fmla="*/ 3271395 h 6858000"/>
              <a:gd name="connsiteX726" fmla="*/ 0 w 7467600"/>
              <a:gd name="connsiteY726" fmla="*/ 3153002 h 6858000"/>
              <a:gd name="connsiteX727" fmla="*/ 2386 w 7467600"/>
              <a:gd name="connsiteY727" fmla="*/ 3149203 h 6858000"/>
              <a:gd name="connsiteX728" fmla="*/ 89753 w 7467600"/>
              <a:gd name="connsiteY728" fmla="*/ 2987702 h 6858000"/>
              <a:gd name="connsiteX729" fmla="*/ 76869 w 7467600"/>
              <a:gd name="connsiteY729" fmla="*/ 3005404 h 6858000"/>
              <a:gd name="connsiteX730" fmla="*/ 32049 w 7467600"/>
              <a:gd name="connsiteY730" fmla="*/ 3065814 h 6858000"/>
              <a:gd name="connsiteX731" fmla="*/ 0 w 7467600"/>
              <a:gd name="connsiteY731" fmla="*/ 3108744 h 6858000"/>
              <a:gd name="connsiteX732" fmla="*/ 0 w 7467600"/>
              <a:gd name="connsiteY732" fmla="*/ 3058059 h 6858000"/>
              <a:gd name="connsiteX733" fmla="*/ 7610 w 7467600"/>
              <a:gd name="connsiteY733" fmla="*/ 3047889 h 6858000"/>
              <a:gd name="connsiteX734" fmla="*/ 52419 w 7467600"/>
              <a:gd name="connsiteY734" fmla="*/ 2987479 h 6858000"/>
              <a:gd name="connsiteX735" fmla="*/ 59142 w 7467600"/>
              <a:gd name="connsiteY735" fmla="*/ 2978488 h 6858000"/>
              <a:gd name="connsiteX736" fmla="*/ 0 w 7467600"/>
              <a:gd name="connsiteY736" fmla="*/ 3015334 h 6858000"/>
              <a:gd name="connsiteX737" fmla="*/ 0 w 7467600"/>
              <a:gd name="connsiteY737" fmla="*/ 2914286 h 6858000"/>
              <a:gd name="connsiteX738" fmla="*/ 36383 w 7467600"/>
              <a:gd name="connsiteY738" fmla="*/ 2901128 h 6858000"/>
              <a:gd name="connsiteX739" fmla="*/ 156329 w 7467600"/>
              <a:gd name="connsiteY739" fmla="*/ 2840533 h 6858000"/>
              <a:gd name="connsiteX740" fmla="*/ 358355 w 7467600"/>
              <a:gd name="connsiteY740" fmla="*/ 2620471 h 6858000"/>
              <a:gd name="connsiteX741" fmla="*/ 510577 w 7467600"/>
              <a:gd name="connsiteY741" fmla="*/ 2501244 h 6858000"/>
              <a:gd name="connsiteX742" fmla="*/ 211967 w 7467600"/>
              <a:gd name="connsiteY742" fmla="*/ 2479171 h 6858000"/>
              <a:gd name="connsiteX743" fmla="*/ 0 w 7467600"/>
              <a:gd name="connsiteY743" fmla="*/ 2476398 h 6858000"/>
              <a:gd name="connsiteX744" fmla="*/ 0 w 7467600"/>
              <a:gd name="connsiteY744" fmla="*/ 2389189 h 6858000"/>
              <a:gd name="connsiteX745" fmla="*/ 103062 w 7467600"/>
              <a:gd name="connsiteY745" fmla="*/ 2389518 h 6858000"/>
              <a:gd name="connsiteX746" fmla="*/ 510734 w 7467600"/>
              <a:gd name="connsiteY746" fmla="*/ 2416201 h 6858000"/>
              <a:gd name="connsiteX747" fmla="*/ 279257 w 7467600"/>
              <a:gd name="connsiteY747" fmla="*/ 2092102 h 6858000"/>
              <a:gd name="connsiteX748" fmla="*/ 65265 w 7467600"/>
              <a:gd name="connsiteY748" fmla="*/ 2006049 h 6858000"/>
              <a:gd name="connsiteX749" fmla="*/ 0 w 7467600"/>
              <a:gd name="connsiteY749" fmla="*/ 1982532 h 6858000"/>
              <a:gd name="connsiteX750" fmla="*/ 0 w 7467600"/>
              <a:gd name="connsiteY750" fmla="*/ 1912789 h 6858000"/>
              <a:gd name="connsiteX751" fmla="*/ 97460 w 7467600"/>
              <a:gd name="connsiteY751" fmla="*/ 1953725 h 6858000"/>
              <a:gd name="connsiteX752" fmla="*/ 221272 w 7467600"/>
              <a:gd name="connsiteY752" fmla="*/ 1980766 h 6858000"/>
              <a:gd name="connsiteX753" fmla="*/ 116765 w 7467600"/>
              <a:gd name="connsiteY753" fmla="*/ 1911033 h 6858000"/>
              <a:gd name="connsiteX754" fmla="*/ 16405 w 7467600"/>
              <a:gd name="connsiteY754" fmla="*/ 1803412 h 6858000"/>
              <a:gd name="connsiteX755" fmla="*/ 0 w 7467600"/>
              <a:gd name="connsiteY755" fmla="*/ 1784777 h 6858000"/>
              <a:gd name="connsiteX756" fmla="*/ 0 w 7467600"/>
              <a:gd name="connsiteY756" fmla="*/ 1740082 h 6858000"/>
              <a:gd name="connsiteX757" fmla="*/ 39394 w 7467600"/>
              <a:gd name="connsiteY757" fmla="*/ 1784856 h 6858000"/>
              <a:gd name="connsiteX758" fmla="*/ 135813 w 7467600"/>
              <a:gd name="connsiteY758" fmla="*/ 1888838 h 6858000"/>
              <a:gd name="connsiteX759" fmla="*/ 242575 w 7467600"/>
              <a:gd name="connsiteY759" fmla="*/ 1958841 h 6858000"/>
              <a:gd name="connsiteX760" fmla="*/ 82197 w 7467600"/>
              <a:gd name="connsiteY760" fmla="*/ 1754826 h 6858000"/>
              <a:gd name="connsiteX761" fmla="*/ 0 w 7467600"/>
              <a:gd name="connsiteY761" fmla="*/ 1679650 h 6858000"/>
              <a:gd name="connsiteX762" fmla="*/ 0 w 7467600"/>
              <a:gd name="connsiteY762" fmla="*/ 1602463 h 6858000"/>
              <a:gd name="connsiteX763" fmla="*/ 84689 w 7467600"/>
              <a:gd name="connsiteY763" fmla="*/ 1677442 h 6858000"/>
              <a:gd name="connsiteX764" fmla="*/ 298437 w 7467600"/>
              <a:gd name="connsiteY764" fmla="*/ 1968019 h 6858000"/>
              <a:gd name="connsiteX765" fmla="*/ 227269 w 7467600"/>
              <a:gd name="connsiteY765" fmla="*/ 1114064 h 6858000"/>
              <a:gd name="connsiteX766" fmla="*/ 248003 w 7467600"/>
              <a:gd name="connsiteY766" fmla="*/ 1089613 h 6858000"/>
              <a:gd name="connsiteX767" fmla="*/ 427020 w 7467600"/>
              <a:gd name="connsiteY767" fmla="*/ 1619803 h 6858000"/>
              <a:gd name="connsiteX768" fmla="*/ 340345 w 7467600"/>
              <a:gd name="connsiteY768" fmla="*/ 2027739 h 6858000"/>
              <a:gd name="connsiteX769" fmla="*/ 360865 w 7467600"/>
              <a:gd name="connsiteY769" fmla="*/ 2044827 h 6858000"/>
              <a:gd name="connsiteX770" fmla="*/ 560414 w 7467600"/>
              <a:gd name="connsiteY770" fmla="*/ 2421457 h 6858000"/>
              <a:gd name="connsiteX771" fmla="*/ 1359703 w 7467600"/>
              <a:gd name="connsiteY771" fmla="*/ 2578554 h 6858000"/>
              <a:gd name="connsiteX772" fmla="*/ 1359422 w 7467600"/>
              <a:gd name="connsiteY772" fmla="*/ 2577994 h 6858000"/>
              <a:gd name="connsiteX773" fmla="*/ 828701 w 7467600"/>
              <a:gd name="connsiteY773" fmla="*/ 1839520 h 6858000"/>
              <a:gd name="connsiteX774" fmla="*/ 494427 w 7467600"/>
              <a:gd name="connsiteY774" fmla="*/ 1092333 h 6858000"/>
              <a:gd name="connsiteX775" fmla="*/ 506322 w 7467600"/>
              <a:gd name="connsiteY775" fmla="*/ 1020997 h 6858000"/>
              <a:gd name="connsiteX776" fmla="*/ 4570198 w 7467600"/>
              <a:gd name="connsiteY776" fmla="*/ 978081 h 6858000"/>
              <a:gd name="connsiteX777" fmla="*/ 4523691 w 7467600"/>
              <a:gd name="connsiteY777" fmla="*/ 1127776 h 6858000"/>
              <a:gd name="connsiteX778" fmla="*/ 4509875 w 7467600"/>
              <a:gd name="connsiteY778" fmla="*/ 1167552 h 6858000"/>
              <a:gd name="connsiteX779" fmla="*/ 4478168 w 7467600"/>
              <a:gd name="connsiteY779" fmla="*/ 1260735 h 6858000"/>
              <a:gd name="connsiteX780" fmla="*/ 4409309 w 7467600"/>
              <a:gd name="connsiteY780" fmla="*/ 1666996 h 6858000"/>
              <a:gd name="connsiteX781" fmla="*/ 4370031 w 7467600"/>
              <a:gd name="connsiteY781" fmla="*/ 1955666 h 6858000"/>
              <a:gd name="connsiteX782" fmla="*/ 4570198 w 7467600"/>
              <a:gd name="connsiteY782" fmla="*/ 978081 h 6858000"/>
              <a:gd name="connsiteX783" fmla="*/ 4557898 w 7467600"/>
              <a:gd name="connsiteY783" fmla="*/ 900011 h 6858000"/>
              <a:gd name="connsiteX784" fmla="*/ 4344840 w 7467600"/>
              <a:gd name="connsiteY784" fmla="*/ 1922038 h 6858000"/>
              <a:gd name="connsiteX785" fmla="*/ 4378710 w 7467600"/>
              <a:gd name="connsiteY785" fmla="*/ 1665516 h 6858000"/>
              <a:gd name="connsiteX786" fmla="*/ 4448798 w 7467600"/>
              <a:gd name="connsiteY786" fmla="*/ 1253024 h 6858000"/>
              <a:gd name="connsiteX787" fmla="*/ 4480315 w 7467600"/>
              <a:gd name="connsiteY787" fmla="*/ 1158454 h 6858000"/>
              <a:gd name="connsiteX788" fmla="*/ 4494133 w 7467600"/>
              <a:gd name="connsiteY788" fmla="*/ 1118676 h 6858000"/>
              <a:gd name="connsiteX789" fmla="*/ 4557898 w 7467600"/>
              <a:gd name="connsiteY789" fmla="*/ 900011 h 6858000"/>
              <a:gd name="connsiteX790" fmla="*/ 5870151 w 7467600"/>
              <a:gd name="connsiteY790" fmla="*/ 898890 h 6858000"/>
              <a:gd name="connsiteX791" fmla="*/ 5861335 w 7467600"/>
              <a:gd name="connsiteY791" fmla="*/ 899177 h 6858000"/>
              <a:gd name="connsiteX792" fmla="*/ 5843702 w 7467600"/>
              <a:gd name="connsiteY792" fmla="*/ 899748 h 6858000"/>
              <a:gd name="connsiteX793" fmla="*/ 5651107 w 7467600"/>
              <a:gd name="connsiteY793" fmla="*/ 920306 h 6858000"/>
              <a:gd name="connsiteX794" fmla="*/ 5459407 w 7467600"/>
              <a:gd name="connsiteY794" fmla="*/ 940975 h 6858000"/>
              <a:gd name="connsiteX795" fmla="*/ 5374846 w 7467600"/>
              <a:gd name="connsiteY795" fmla="*/ 941988 h 6858000"/>
              <a:gd name="connsiteX796" fmla="*/ 5256105 w 7467600"/>
              <a:gd name="connsiteY796" fmla="*/ 945632 h 6858000"/>
              <a:gd name="connsiteX797" fmla="*/ 5107071 w 7467600"/>
              <a:gd name="connsiteY797" fmla="*/ 969720 h 6858000"/>
              <a:gd name="connsiteX798" fmla="*/ 4998681 w 7467600"/>
              <a:gd name="connsiteY798" fmla="*/ 988771 h 6858000"/>
              <a:gd name="connsiteX799" fmla="*/ 5870151 w 7467600"/>
              <a:gd name="connsiteY799" fmla="*/ 898890 h 6858000"/>
              <a:gd name="connsiteX800" fmla="*/ 5504425 w 7467600"/>
              <a:gd name="connsiteY800" fmla="*/ 848067 h 6858000"/>
              <a:gd name="connsiteX801" fmla="*/ 4968849 w 7467600"/>
              <a:gd name="connsiteY801" fmla="*/ 962318 h 6858000"/>
              <a:gd name="connsiteX802" fmla="*/ 5104039 w 7467600"/>
              <a:gd name="connsiteY802" fmla="*/ 940634 h 6858000"/>
              <a:gd name="connsiteX803" fmla="*/ 5256311 w 7467600"/>
              <a:gd name="connsiteY803" fmla="*/ 916490 h 6858000"/>
              <a:gd name="connsiteX804" fmla="*/ 5377381 w 7467600"/>
              <a:gd name="connsiteY804" fmla="*/ 912671 h 6858000"/>
              <a:gd name="connsiteX805" fmla="*/ 5460148 w 7467600"/>
              <a:gd name="connsiteY805" fmla="*/ 911442 h 6858000"/>
              <a:gd name="connsiteX806" fmla="*/ 5648971 w 7467600"/>
              <a:gd name="connsiteY806" fmla="*/ 891331 h 6858000"/>
              <a:gd name="connsiteX807" fmla="*/ 5844807 w 7467600"/>
              <a:gd name="connsiteY807" fmla="*/ 870718 h 6858000"/>
              <a:gd name="connsiteX808" fmla="*/ 5862975 w 7467600"/>
              <a:gd name="connsiteY808" fmla="*/ 869756 h 6858000"/>
              <a:gd name="connsiteX809" fmla="*/ 5920887 w 7467600"/>
              <a:gd name="connsiteY809" fmla="*/ 865929 h 6858000"/>
              <a:gd name="connsiteX810" fmla="*/ 5504425 w 7467600"/>
              <a:gd name="connsiteY810" fmla="*/ 848067 h 6858000"/>
              <a:gd name="connsiteX811" fmla="*/ 3607114 w 7467600"/>
              <a:gd name="connsiteY811" fmla="*/ 467441 h 6858000"/>
              <a:gd name="connsiteX812" fmla="*/ 3296242 w 7467600"/>
              <a:gd name="connsiteY812" fmla="*/ 807991 h 6858000"/>
              <a:gd name="connsiteX813" fmla="*/ 3174674 w 7467600"/>
              <a:gd name="connsiteY813" fmla="*/ 919759 h 6858000"/>
              <a:gd name="connsiteX814" fmla="*/ 3042978 w 7467600"/>
              <a:gd name="connsiteY814" fmla="*/ 1054894 h 6858000"/>
              <a:gd name="connsiteX815" fmla="*/ 2968914 w 7467600"/>
              <a:gd name="connsiteY815" fmla="*/ 1133756 h 6858000"/>
              <a:gd name="connsiteX816" fmla="*/ 3103823 w 7467600"/>
              <a:gd name="connsiteY816" fmla="*/ 1026814 h 6858000"/>
              <a:gd name="connsiteX817" fmla="*/ 3607114 w 7467600"/>
              <a:gd name="connsiteY817" fmla="*/ 467441 h 6858000"/>
              <a:gd name="connsiteX818" fmla="*/ 3744487 w 7467600"/>
              <a:gd name="connsiteY818" fmla="*/ 383136 h 6858000"/>
              <a:gd name="connsiteX819" fmla="*/ 3970213 w 7467600"/>
              <a:gd name="connsiteY819" fmla="*/ 995559 h 6858000"/>
              <a:gd name="connsiteX820" fmla="*/ 3744487 w 7467600"/>
              <a:gd name="connsiteY820" fmla="*/ 383136 h 6858000"/>
              <a:gd name="connsiteX821" fmla="*/ 3624562 w 7467600"/>
              <a:gd name="connsiteY821" fmla="*/ 367041 h 6858000"/>
              <a:gd name="connsiteX822" fmla="*/ 3489712 w 7467600"/>
              <a:gd name="connsiteY822" fmla="*/ 485386 h 6858000"/>
              <a:gd name="connsiteX823" fmla="*/ 3182994 w 7467600"/>
              <a:gd name="connsiteY823" fmla="*/ 828265 h 6858000"/>
              <a:gd name="connsiteX824" fmla="*/ 2892114 w 7467600"/>
              <a:gd name="connsiteY824" fmla="*/ 1172635 h 6858000"/>
              <a:gd name="connsiteX825" fmla="*/ 3021459 w 7467600"/>
              <a:gd name="connsiteY825" fmla="*/ 1035385 h 6858000"/>
              <a:gd name="connsiteX826" fmla="*/ 3153873 w 7467600"/>
              <a:gd name="connsiteY826" fmla="*/ 898971 h 6858000"/>
              <a:gd name="connsiteX827" fmla="*/ 3276511 w 7467600"/>
              <a:gd name="connsiteY827" fmla="*/ 786423 h 6858000"/>
              <a:gd name="connsiteX828" fmla="*/ 3584154 w 7467600"/>
              <a:gd name="connsiteY828" fmla="*/ 448218 h 6858000"/>
              <a:gd name="connsiteX829" fmla="*/ 3624562 w 7467600"/>
              <a:gd name="connsiteY829" fmla="*/ 367041 h 6858000"/>
              <a:gd name="connsiteX830" fmla="*/ 3766672 w 7467600"/>
              <a:gd name="connsiteY830" fmla="*/ 359429 h 6858000"/>
              <a:gd name="connsiteX831" fmla="*/ 3996338 w 7467600"/>
              <a:gd name="connsiteY831" fmla="*/ 968237 h 6858000"/>
              <a:gd name="connsiteX832" fmla="*/ 3766672 w 7467600"/>
              <a:gd name="connsiteY832" fmla="*/ 359429 h 6858000"/>
              <a:gd name="connsiteX833" fmla="*/ 5805386 w 7467600"/>
              <a:gd name="connsiteY833" fmla="*/ 239240 h 6858000"/>
              <a:gd name="connsiteX834" fmla="*/ 5736947 w 7467600"/>
              <a:gd name="connsiteY834" fmla="*/ 261367 h 6858000"/>
              <a:gd name="connsiteX835" fmla="*/ 5427012 w 7467600"/>
              <a:gd name="connsiteY835" fmla="*/ 311272 h 6858000"/>
              <a:gd name="connsiteX836" fmla="*/ 5147818 w 7467600"/>
              <a:gd name="connsiteY836" fmla="*/ 322112 h 6858000"/>
              <a:gd name="connsiteX837" fmla="*/ 5060854 w 7467600"/>
              <a:gd name="connsiteY837" fmla="*/ 311882 h 6858000"/>
              <a:gd name="connsiteX838" fmla="*/ 4945989 w 7467600"/>
              <a:gd name="connsiteY838" fmla="*/ 300516 h 6858000"/>
              <a:gd name="connsiteX839" fmla="*/ 5410479 w 7467600"/>
              <a:gd name="connsiteY839" fmla="*/ 348434 h 6858000"/>
              <a:gd name="connsiteX840" fmla="*/ 5805386 w 7467600"/>
              <a:gd name="connsiteY840" fmla="*/ 239240 h 6858000"/>
              <a:gd name="connsiteX841" fmla="*/ 5905192 w 7467600"/>
              <a:gd name="connsiteY841" fmla="*/ 163079 h 6858000"/>
              <a:gd name="connsiteX842" fmla="*/ 5865655 w 7467600"/>
              <a:gd name="connsiteY842" fmla="*/ 171901 h 6858000"/>
              <a:gd name="connsiteX843" fmla="*/ 5259740 w 7467600"/>
              <a:gd name="connsiteY843" fmla="*/ 257013 h 6858000"/>
              <a:gd name="connsiteX844" fmla="*/ 5208466 w 7467600"/>
              <a:gd name="connsiteY844" fmla="*/ 257550 h 6858000"/>
              <a:gd name="connsiteX845" fmla="*/ 4980204 w 7467600"/>
              <a:gd name="connsiteY845" fmla="*/ 271903 h 6858000"/>
              <a:gd name="connsiteX846" fmla="*/ 5068068 w 7467600"/>
              <a:gd name="connsiteY846" fmla="*/ 282244 h 6858000"/>
              <a:gd name="connsiteX847" fmla="*/ 5153231 w 7467600"/>
              <a:gd name="connsiteY847" fmla="*/ 292240 h 6858000"/>
              <a:gd name="connsiteX848" fmla="*/ 5426491 w 7467600"/>
              <a:gd name="connsiteY848" fmla="*/ 281128 h 6858000"/>
              <a:gd name="connsiteX849" fmla="*/ 5731212 w 7467600"/>
              <a:gd name="connsiteY849" fmla="*/ 231951 h 6858000"/>
              <a:gd name="connsiteX850" fmla="*/ 5905192 w 7467600"/>
              <a:gd name="connsiteY850" fmla="*/ 163079 h 6858000"/>
              <a:gd name="connsiteX851" fmla="*/ 5944437 w 7467600"/>
              <a:gd name="connsiteY851" fmla="*/ 113829 h 6858000"/>
              <a:gd name="connsiteX852" fmla="*/ 5825032 w 7467600"/>
              <a:gd name="connsiteY852" fmla="*/ 146405 h 6858000"/>
              <a:gd name="connsiteX853" fmla="*/ 4955599 w 7467600"/>
              <a:gd name="connsiteY853" fmla="*/ 247008 h 6858000"/>
              <a:gd name="connsiteX854" fmla="*/ 5210104 w 7467600"/>
              <a:gd name="connsiteY854" fmla="*/ 228123 h 6858000"/>
              <a:gd name="connsiteX855" fmla="*/ 5261015 w 7467600"/>
              <a:gd name="connsiteY855" fmla="*/ 227087 h 6858000"/>
              <a:gd name="connsiteX856" fmla="*/ 5861181 w 7467600"/>
              <a:gd name="connsiteY856" fmla="*/ 143093 h 6858000"/>
              <a:gd name="connsiteX857" fmla="*/ 5961252 w 7467600"/>
              <a:gd name="connsiteY857" fmla="*/ 114820 h 6858000"/>
              <a:gd name="connsiteX858" fmla="*/ 5944437 w 7467600"/>
              <a:gd name="connsiteY858" fmla="*/ 113829 h 6858000"/>
              <a:gd name="connsiteX859" fmla="*/ 3882765 w 7467600"/>
              <a:gd name="connsiteY859" fmla="*/ 0 h 6858000"/>
              <a:gd name="connsiteX860" fmla="*/ 3995099 w 7467600"/>
              <a:gd name="connsiteY860" fmla="*/ 0 h 6858000"/>
              <a:gd name="connsiteX861" fmla="*/ 4163818 w 7467600"/>
              <a:gd name="connsiteY861" fmla="*/ 234104 h 6858000"/>
              <a:gd name="connsiteX862" fmla="*/ 4172099 w 7467600"/>
              <a:gd name="connsiteY862" fmla="*/ 234207 h 6858000"/>
              <a:gd name="connsiteX863" fmla="*/ 4784282 w 7467600"/>
              <a:gd name="connsiteY863" fmla="*/ 276561 h 6858000"/>
              <a:gd name="connsiteX864" fmla="*/ 4801687 w 7467600"/>
              <a:gd name="connsiteY864" fmla="*/ 267764 h 6858000"/>
              <a:gd name="connsiteX865" fmla="*/ 6082788 w 7467600"/>
              <a:gd name="connsiteY865" fmla="*/ 64119 h 6858000"/>
              <a:gd name="connsiteX866" fmla="*/ 6099442 w 7467600"/>
              <a:gd name="connsiteY866" fmla="*/ 82568 h 6858000"/>
              <a:gd name="connsiteX867" fmla="*/ 4804137 w 7467600"/>
              <a:gd name="connsiteY867" fmla="*/ 320931 h 6858000"/>
              <a:gd name="connsiteX868" fmla="*/ 4227047 w 7467600"/>
              <a:gd name="connsiteY868" fmla="*/ 313415 h 6858000"/>
              <a:gd name="connsiteX869" fmla="*/ 4346041 w 7467600"/>
              <a:gd name="connsiteY869" fmla="*/ 456086 h 6858000"/>
              <a:gd name="connsiteX870" fmla="*/ 4870967 w 7467600"/>
              <a:gd name="connsiteY870" fmla="*/ 963061 h 6858000"/>
              <a:gd name="connsiteX871" fmla="*/ 4889647 w 7467600"/>
              <a:gd name="connsiteY871" fmla="*/ 957147 h 6858000"/>
              <a:gd name="connsiteX872" fmla="*/ 5422504 w 7467600"/>
              <a:gd name="connsiteY872" fmla="*/ 805191 h 6858000"/>
              <a:gd name="connsiteX873" fmla="*/ 6087656 w 7467600"/>
              <a:gd name="connsiteY873" fmla="*/ 826703 h 6858000"/>
              <a:gd name="connsiteX874" fmla="*/ 6058717 w 7467600"/>
              <a:gd name="connsiteY874" fmla="*/ 865992 h 6858000"/>
              <a:gd name="connsiteX875" fmla="*/ 4974153 w 7467600"/>
              <a:gd name="connsiteY875" fmla="*/ 1045456 h 6858000"/>
              <a:gd name="connsiteX876" fmla="*/ 5627835 w 7467600"/>
              <a:gd name="connsiteY876" fmla="*/ 1472077 h 6858000"/>
              <a:gd name="connsiteX877" fmla="*/ 5629817 w 7467600"/>
              <a:gd name="connsiteY877" fmla="*/ 1471412 h 6858000"/>
              <a:gd name="connsiteX878" fmla="*/ 5634124 w 7467600"/>
              <a:gd name="connsiteY878" fmla="*/ 1470572 h 6858000"/>
              <a:gd name="connsiteX879" fmla="*/ 5755832 w 7467600"/>
              <a:gd name="connsiteY879" fmla="*/ 1383886 h 6858000"/>
              <a:gd name="connsiteX880" fmla="*/ 6014186 w 7467600"/>
              <a:gd name="connsiteY880" fmla="*/ 1279799 h 6858000"/>
              <a:gd name="connsiteX881" fmla="*/ 6901619 w 7467600"/>
              <a:gd name="connsiteY881" fmla="*/ 1047874 h 6858000"/>
              <a:gd name="connsiteX882" fmla="*/ 6931566 w 7467600"/>
              <a:gd name="connsiteY882" fmla="*/ 1062034 h 6858000"/>
              <a:gd name="connsiteX883" fmla="*/ 5790982 w 7467600"/>
              <a:gd name="connsiteY883" fmla="*/ 1561380 h 6858000"/>
              <a:gd name="connsiteX884" fmla="*/ 6188971 w 7467600"/>
              <a:gd name="connsiteY884" fmla="*/ 1755168 h 6858000"/>
              <a:gd name="connsiteX885" fmla="*/ 6202446 w 7467600"/>
              <a:gd name="connsiteY885" fmla="*/ 1752268 h 6858000"/>
              <a:gd name="connsiteX886" fmla="*/ 7179560 w 7467600"/>
              <a:gd name="connsiteY886" fmla="*/ 1467551 h 6858000"/>
              <a:gd name="connsiteX887" fmla="*/ 7158730 w 7467600"/>
              <a:gd name="connsiteY887" fmla="*/ 1507835 h 6858000"/>
              <a:gd name="connsiteX888" fmla="*/ 6326959 w 7467600"/>
              <a:gd name="connsiteY888" fmla="*/ 1817686 h 6858000"/>
              <a:gd name="connsiteX889" fmla="*/ 6537433 w 7467600"/>
              <a:gd name="connsiteY889" fmla="*/ 1907790 h 6858000"/>
              <a:gd name="connsiteX890" fmla="*/ 6550221 w 7467600"/>
              <a:gd name="connsiteY890" fmla="*/ 1910729 h 6858000"/>
              <a:gd name="connsiteX891" fmla="*/ 6964438 w 7467600"/>
              <a:gd name="connsiteY891" fmla="*/ 2209505 h 6858000"/>
              <a:gd name="connsiteX892" fmla="*/ 7367862 w 7467600"/>
              <a:gd name="connsiteY892" fmla="*/ 2806833 h 6858000"/>
              <a:gd name="connsiteX893" fmla="*/ 7364329 w 7467600"/>
              <a:gd name="connsiteY893" fmla="*/ 2826907 h 6858000"/>
              <a:gd name="connsiteX894" fmla="*/ 7290545 w 7467600"/>
              <a:gd name="connsiteY894" fmla="*/ 2850663 h 6858000"/>
              <a:gd name="connsiteX895" fmla="*/ 6472036 w 7467600"/>
              <a:gd name="connsiteY895" fmla="*/ 1959003 h 6858000"/>
              <a:gd name="connsiteX896" fmla="*/ 5792897 w 7467600"/>
              <a:gd name="connsiteY896" fmla="*/ 1647747 h 6858000"/>
              <a:gd name="connsiteX897" fmla="*/ 5842751 w 7467600"/>
              <a:gd name="connsiteY897" fmla="*/ 1816112 h 6858000"/>
              <a:gd name="connsiteX898" fmla="*/ 5847424 w 7467600"/>
              <a:gd name="connsiteY898" fmla="*/ 1815776 h 6858000"/>
              <a:gd name="connsiteX899" fmla="*/ 6399821 w 7467600"/>
              <a:gd name="connsiteY899" fmla="*/ 2344799 h 6858000"/>
              <a:gd name="connsiteX900" fmla="*/ 6323232 w 7467600"/>
              <a:gd name="connsiteY900" fmla="*/ 2389634 h 6858000"/>
              <a:gd name="connsiteX901" fmla="*/ 5942958 w 7467600"/>
              <a:gd name="connsiteY901" fmla="*/ 2077708 h 6858000"/>
              <a:gd name="connsiteX902" fmla="*/ 5921559 w 7467600"/>
              <a:gd name="connsiteY902" fmla="*/ 2378596 h 6858000"/>
              <a:gd name="connsiteX903" fmla="*/ 5817651 w 7467600"/>
              <a:gd name="connsiteY903" fmla="*/ 3023919 h 6858000"/>
              <a:gd name="connsiteX904" fmla="*/ 5729634 w 7467600"/>
              <a:gd name="connsiteY904" fmla="*/ 3051849 h 6858000"/>
              <a:gd name="connsiteX905" fmla="*/ 5611018 w 7467600"/>
              <a:gd name="connsiteY905" fmla="*/ 2316769 h 6858000"/>
              <a:gd name="connsiteX906" fmla="*/ 5687608 w 7467600"/>
              <a:gd name="connsiteY906" fmla="*/ 2039972 h 6858000"/>
              <a:gd name="connsiteX907" fmla="*/ 5657554 w 7467600"/>
              <a:gd name="connsiteY907" fmla="*/ 1576445 h 6858000"/>
              <a:gd name="connsiteX908" fmla="*/ 5150475 w 7467600"/>
              <a:gd name="connsiteY908" fmla="*/ 1274012 h 6858000"/>
              <a:gd name="connsiteX909" fmla="*/ 5349142 w 7467600"/>
              <a:gd name="connsiteY909" fmla="*/ 2204405 h 6858000"/>
              <a:gd name="connsiteX910" fmla="*/ 5262214 w 7467600"/>
              <a:gd name="connsiteY910" fmla="*/ 2233836 h 6858000"/>
              <a:gd name="connsiteX911" fmla="*/ 4981539 w 7467600"/>
              <a:gd name="connsiteY911" fmla="*/ 1542201 h 6858000"/>
              <a:gd name="connsiteX912" fmla="*/ 4958461 w 7467600"/>
              <a:gd name="connsiteY912" fmla="*/ 1136957 h 6858000"/>
              <a:gd name="connsiteX913" fmla="*/ 4655015 w 7467600"/>
              <a:gd name="connsiteY913" fmla="*/ 891426 h 6858000"/>
              <a:gd name="connsiteX914" fmla="*/ 4348002 w 7467600"/>
              <a:gd name="connsiteY914" fmla="*/ 2205895 h 6858000"/>
              <a:gd name="connsiteX915" fmla="*/ 4262250 w 7467600"/>
              <a:gd name="connsiteY915" fmla="*/ 2219972 h 6858000"/>
              <a:gd name="connsiteX916" fmla="*/ 4550611 w 7467600"/>
              <a:gd name="connsiteY916" fmla="*/ 817540 h 6858000"/>
              <a:gd name="connsiteX917" fmla="*/ 4564418 w 7467600"/>
              <a:gd name="connsiteY917" fmla="*/ 808293 h 6858000"/>
              <a:gd name="connsiteX918" fmla="*/ 4266388 w 7467600"/>
              <a:gd name="connsiteY918" fmla="*/ 500083 h 6858000"/>
              <a:gd name="connsiteX919" fmla="*/ 4032842 w 7467600"/>
              <a:gd name="connsiteY919" fmla="*/ 211809 h 6858000"/>
              <a:gd name="connsiteX920" fmla="*/ 3882765 w 7467600"/>
              <a:gd name="connsiteY920" fmla="*/ 0 h 6858000"/>
              <a:gd name="connsiteX921" fmla="*/ 3721337 w 7467600"/>
              <a:gd name="connsiteY921" fmla="*/ 0 h 6858000"/>
              <a:gd name="connsiteX922" fmla="*/ 3797544 w 7467600"/>
              <a:gd name="connsiteY922" fmla="*/ 0 h 6858000"/>
              <a:gd name="connsiteX923" fmla="*/ 3775734 w 7467600"/>
              <a:gd name="connsiteY923" fmla="*/ 95131 h 6858000"/>
              <a:gd name="connsiteX924" fmla="*/ 3724807 w 7467600"/>
              <a:gd name="connsiteY924" fmla="*/ 272257 h 6858000"/>
              <a:gd name="connsiteX925" fmla="*/ 3726844 w 7467600"/>
              <a:gd name="connsiteY925" fmla="*/ 282988 h 6858000"/>
              <a:gd name="connsiteX926" fmla="*/ 3742664 w 7467600"/>
              <a:gd name="connsiteY926" fmla="*/ 279918 h 6858000"/>
              <a:gd name="connsiteX927" fmla="*/ 4103910 w 7467600"/>
              <a:gd name="connsiteY927" fmla="*/ 1161917 h 6858000"/>
              <a:gd name="connsiteX928" fmla="*/ 4020269 w 7467600"/>
              <a:gd name="connsiteY928" fmla="*/ 1200406 h 6858000"/>
              <a:gd name="connsiteX929" fmla="*/ 3674882 w 7467600"/>
              <a:gd name="connsiteY929" fmla="*/ 488524 h 6858000"/>
              <a:gd name="connsiteX930" fmla="*/ 3132682 w 7467600"/>
              <a:gd name="connsiteY930" fmla="*/ 1072284 h 6858000"/>
              <a:gd name="connsiteX931" fmla="*/ 2716346 w 7467600"/>
              <a:gd name="connsiteY931" fmla="*/ 1276376 h 6858000"/>
              <a:gd name="connsiteX932" fmla="*/ 2716772 w 7467600"/>
              <a:gd name="connsiteY932" fmla="*/ 1255462 h 6858000"/>
              <a:gd name="connsiteX933" fmla="*/ 3471096 w 7467600"/>
              <a:gd name="connsiteY933" fmla="*/ 437072 h 6858000"/>
              <a:gd name="connsiteX934" fmla="*/ 3639057 w 7467600"/>
              <a:gd name="connsiteY934" fmla="*/ 286334 h 6858000"/>
              <a:gd name="connsiteX935" fmla="*/ 3640309 w 7467600"/>
              <a:gd name="connsiteY935" fmla="*/ 284664 h 6858000"/>
              <a:gd name="connsiteX936" fmla="*/ 3646022 w 7467600"/>
              <a:gd name="connsiteY936" fmla="*/ 276711 h 6858000"/>
              <a:gd name="connsiteX937" fmla="*/ 3707943 w 7467600"/>
              <a:gd name="connsiteY937" fmla="*/ 65958 h 6858000"/>
              <a:gd name="connsiteX938" fmla="*/ 3721337 w 7467600"/>
              <a:gd name="connsiteY938" fmla="*/ 0 h 6858000"/>
              <a:gd name="connsiteX939" fmla="*/ 2867960 w 7467600"/>
              <a:gd name="connsiteY939" fmla="*/ 0 h 6858000"/>
              <a:gd name="connsiteX940" fmla="*/ 2926351 w 7467600"/>
              <a:gd name="connsiteY940" fmla="*/ 0 h 6858000"/>
              <a:gd name="connsiteX941" fmla="*/ 2902823 w 7467600"/>
              <a:gd name="connsiteY941" fmla="*/ 262929 h 6858000"/>
              <a:gd name="connsiteX942" fmla="*/ 2940663 w 7467600"/>
              <a:gd name="connsiteY942" fmla="*/ 140884 h 6858000"/>
              <a:gd name="connsiteX943" fmla="*/ 2947039 w 7467600"/>
              <a:gd name="connsiteY943" fmla="*/ 122524 h 6858000"/>
              <a:gd name="connsiteX944" fmla="*/ 2984316 w 7467600"/>
              <a:gd name="connsiteY944" fmla="*/ 0 h 6858000"/>
              <a:gd name="connsiteX945" fmla="*/ 3016114 w 7467600"/>
              <a:gd name="connsiteY945" fmla="*/ 0 h 6858000"/>
              <a:gd name="connsiteX946" fmla="*/ 2979949 w 7467600"/>
              <a:gd name="connsiteY946" fmla="*/ 119274 h 6858000"/>
              <a:gd name="connsiteX947" fmla="*/ 3023879 w 7467600"/>
              <a:gd name="connsiteY947" fmla="*/ 0 h 6858000"/>
              <a:gd name="connsiteX948" fmla="*/ 3105400 w 7467600"/>
              <a:gd name="connsiteY948" fmla="*/ 0 h 6858000"/>
              <a:gd name="connsiteX949" fmla="*/ 3094669 w 7467600"/>
              <a:gd name="connsiteY949" fmla="*/ 30308 h 6858000"/>
              <a:gd name="connsiteX950" fmla="*/ 2901945 w 7467600"/>
              <a:gd name="connsiteY950" fmla="*/ 466538 h 6858000"/>
              <a:gd name="connsiteX951" fmla="*/ 2815209 w 7467600"/>
              <a:gd name="connsiteY951" fmla="*/ 497361 h 6858000"/>
              <a:gd name="connsiteX952" fmla="*/ 2844845 w 7467600"/>
              <a:gd name="connsiteY952" fmla="*/ 127638 h 6858000"/>
              <a:gd name="connsiteX953" fmla="*/ 2867960 w 7467600"/>
              <a:gd name="connsiteY953" fmla="*/ 0 h 6858000"/>
              <a:gd name="connsiteX954" fmla="*/ 1057230 w 7467600"/>
              <a:gd name="connsiteY954" fmla="*/ 0 h 6858000"/>
              <a:gd name="connsiteX955" fmla="*/ 1111003 w 7467600"/>
              <a:gd name="connsiteY955" fmla="*/ 0 h 6858000"/>
              <a:gd name="connsiteX956" fmla="*/ 1125553 w 7467600"/>
              <a:gd name="connsiteY956" fmla="*/ 52588 h 6858000"/>
              <a:gd name="connsiteX957" fmla="*/ 1304276 w 7467600"/>
              <a:gd name="connsiteY957" fmla="*/ 476275 h 6858000"/>
              <a:gd name="connsiteX958" fmla="*/ 1492066 w 7467600"/>
              <a:gd name="connsiteY958" fmla="*/ 886333 h 6858000"/>
              <a:gd name="connsiteX959" fmla="*/ 1423698 w 7467600"/>
              <a:gd name="connsiteY959" fmla="*/ 710817 h 6858000"/>
              <a:gd name="connsiteX960" fmla="*/ 1357609 w 7467600"/>
              <a:gd name="connsiteY960" fmla="*/ 532892 h 6858000"/>
              <a:gd name="connsiteX961" fmla="*/ 1309550 w 7467600"/>
              <a:gd name="connsiteY961" fmla="*/ 374031 h 6858000"/>
              <a:gd name="connsiteX962" fmla="*/ 1193673 w 7467600"/>
              <a:gd name="connsiteY962" fmla="*/ 49533 h 6858000"/>
              <a:gd name="connsiteX963" fmla="*/ 1164391 w 7467600"/>
              <a:gd name="connsiteY963" fmla="*/ 0 h 6858000"/>
              <a:gd name="connsiteX964" fmla="*/ 1200666 w 7467600"/>
              <a:gd name="connsiteY964" fmla="*/ 0 h 6858000"/>
              <a:gd name="connsiteX965" fmla="*/ 1223408 w 7467600"/>
              <a:gd name="connsiteY965" fmla="*/ 38996 h 6858000"/>
              <a:gd name="connsiteX966" fmla="*/ 1339635 w 7467600"/>
              <a:gd name="connsiteY966" fmla="*/ 365517 h 6858000"/>
              <a:gd name="connsiteX967" fmla="*/ 1387469 w 7467600"/>
              <a:gd name="connsiteY967" fmla="*/ 523079 h 6858000"/>
              <a:gd name="connsiteX968" fmla="*/ 1452685 w 7467600"/>
              <a:gd name="connsiteY968" fmla="*/ 699806 h 6858000"/>
              <a:gd name="connsiteX969" fmla="*/ 1492092 w 7467600"/>
              <a:gd name="connsiteY969" fmla="*/ 800424 h 6858000"/>
              <a:gd name="connsiteX970" fmla="*/ 1455302 w 7467600"/>
              <a:gd name="connsiteY970" fmla="*/ 632913 h 6858000"/>
              <a:gd name="connsiteX971" fmla="*/ 1222336 w 7467600"/>
              <a:gd name="connsiteY971" fmla="*/ 9480 h 6858000"/>
              <a:gd name="connsiteX972" fmla="*/ 1214634 w 7467600"/>
              <a:gd name="connsiteY972" fmla="*/ 0 h 6858000"/>
              <a:gd name="connsiteX973" fmla="*/ 1289827 w 7467600"/>
              <a:gd name="connsiteY973" fmla="*/ 0 h 6858000"/>
              <a:gd name="connsiteX974" fmla="*/ 1321076 w 7467600"/>
              <a:gd name="connsiteY974" fmla="*/ 59722 h 6858000"/>
              <a:gd name="connsiteX975" fmla="*/ 1512579 w 7467600"/>
              <a:gd name="connsiteY975" fmla="*/ 626441 h 6858000"/>
              <a:gd name="connsiteX976" fmla="*/ 1506076 w 7467600"/>
              <a:gd name="connsiteY976" fmla="*/ 1089289 h 6858000"/>
              <a:gd name="connsiteX977" fmla="*/ 1486346 w 7467600"/>
              <a:gd name="connsiteY977" fmla="*/ 1079919 h 6858000"/>
              <a:gd name="connsiteX978" fmla="*/ 1070511 w 7467600"/>
              <a:gd name="connsiteY978" fmla="*/ 48609 h 6858000"/>
              <a:gd name="connsiteX979" fmla="*/ 1057230 w 7467600"/>
              <a:gd name="connsiteY979" fmla="*/ 0 h 6858000"/>
              <a:gd name="connsiteX980" fmla="*/ 43151 w 7467600"/>
              <a:gd name="connsiteY980" fmla="*/ 0 h 6858000"/>
              <a:gd name="connsiteX981" fmla="*/ 95283 w 7467600"/>
              <a:gd name="connsiteY981" fmla="*/ 0 h 6858000"/>
              <a:gd name="connsiteX982" fmla="*/ 300708 w 7467600"/>
              <a:gd name="connsiteY982" fmla="*/ 154571 h 6858000"/>
              <a:gd name="connsiteX983" fmla="*/ 530414 w 7467600"/>
              <a:gd name="connsiteY983" fmla="*/ 354673 h 6858000"/>
              <a:gd name="connsiteX984" fmla="*/ 333785 w 7467600"/>
              <a:gd name="connsiteY984" fmla="*/ 161564 h 6858000"/>
              <a:gd name="connsiteX985" fmla="*/ 147005 w 7467600"/>
              <a:gd name="connsiteY985" fmla="*/ 0 h 6858000"/>
              <a:gd name="connsiteX986" fmla="*/ 272509 w 7467600"/>
              <a:gd name="connsiteY986" fmla="*/ 0 h 6858000"/>
              <a:gd name="connsiteX987" fmla="*/ 326276 w 7467600"/>
              <a:gd name="connsiteY987" fmla="*/ 45847 h 6858000"/>
              <a:gd name="connsiteX988" fmla="*/ 823759 w 7467600"/>
              <a:gd name="connsiteY988" fmla="*/ 574145 h 6858000"/>
              <a:gd name="connsiteX989" fmla="*/ 811254 w 7467600"/>
              <a:gd name="connsiteY989" fmla="*/ 665546 h 6858000"/>
              <a:gd name="connsiteX990" fmla="*/ 154042 w 7467600"/>
              <a:gd name="connsiteY990" fmla="*/ 261522 h 6858000"/>
              <a:gd name="connsiteX991" fmla="*/ 13550 w 7467600"/>
              <a:gd name="connsiteY991" fmla="*/ 158423 h 6858000"/>
              <a:gd name="connsiteX992" fmla="*/ 0 w 7467600"/>
              <a:gd name="connsiteY992" fmla="*/ 146618 h 6858000"/>
              <a:gd name="connsiteX993" fmla="*/ 0 w 7467600"/>
              <a:gd name="connsiteY993" fmla="*/ 59161 h 6858000"/>
              <a:gd name="connsiteX994" fmla="*/ 45427 w 7467600"/>
              <a:gd name="connsiteY994" fmla="*/ 101078 h 6858000"/>
              <a:gd name="connsiteX995" fmla="*/ 630103 w 7467600"/>
              <a:gd name="connsiteY995" fmla="*/ 485885 h 6858000"/>
              <a:gd name="connsiteX996" fmla="*/ 532040 w 7467600"/>
              <a:gd name="connsiteY996" fmla="*/ 399359 h 6858000"/>
              <a:gd name="connsiteX997" fmla="*/ 517618 w 7467600"/>
              <a:gd name="connsiteY997" fmla="*/ 385726 h 6858000"/>
              <a:gd name="connsiteX998" fmla="*/ 285074 w 7467600"/>
              <a:gd name="connsiteY998" fmla="*/ 182755 h 6858000"/>
              <a:gd name="connsiteX999" fmla="*/ 43151 w 7467600"/>
              <a:gd name="connsiteY99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361850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7467600 w 7467600"/>
              <a:gd name="connsiteY142" fmla="*/ 5361850 h 6858000"/>
              <a:gd name="connsiteX143" fmla="*/ 1903353 w 7467600"/>
              <a:gd name="connsiteY143" fmla="*/ 5044827 h 6858000"/>
              <a:gd name="connsiteX144" fmla="*/ 1936931 w 7467600"/>
              <a:gd name="connsiteY144" fmla="*/ 5093954 h 6858000"/>
              <a:gd name="connsiteX145" fmla="*/ 2195868 w 7467600"/>
              <a:gd name="connsiteY145" fmla="*/ 5396574 h 6858000"/>
              <a:gd name="connsiteX146" fmla="*/ 2088852 w 7467600"/>
              <a:gd name="connsiteY146" fmla="*/ 5166123 h 6858000"/>
              <a:gd name="connsiteX147" fmla="*/ 1958241 w 7467600"/>
              <a:gd name="connsiteY147" fmla="*/ 5067955 h 6858000"/>
              <a:gd name="connsiteX148" fmla="*/ 1903353 w 7467600"/>
              <a:gd name="connsiteY148" fmla="*/ 5044827 h 6858000"/>
              <a:gd name="connsiteX149" fmla="*/ 1979378 w 7467600"/>
              <a:gd name="connsiteY149" fmla="*/ 4769504 h 6858000"/>
              <a:gd name="connsiteX150" fmla="*/ 2882120 w 7467600"/>
              <a:gd name="connsiteY150" fmla="*/ 5064547 h 6858000"/>
              <a:gd name="connsiteX151" fmla="*/ 2793103 w 7467600"/>
              <a:gd name="connsiteY151" fmla="*/ 5039699 h 6858000"/>
              <a:gd name="connsiteX152" fmla="*/ 2770041 w 7467600"/>
              <a:gd name="connsiteY152" fmla="*/ 5033634 h 6858000"/>
              <a:gd name="connsiteX153" fmla="*/ 1979378 w 7467600"/>
              <a:gd name="connsiteY153" fmla="*/ 4769504 h 6858000"/>
              <a:gd name="connsiteX154" fmla="*/ 1927410 w 7467600"/>
              <a:gd name="connsiteY154" fmla="*/ 4716164 h 6858000"/>
              <a:gd name="connsiteX155" fmla="*/ 1959587 w 7467600"/>
              <a:gd name="connsiteY155" fmla="*/ 4728849 h 6858000"/>
              <a:gd name="connsiteX156" fmla="*/ 2777707 w 7467600"/>
              <a:gd name="connsiteY156" fmla="*/ 5003991 h 6858000"/>
              <a:gd name="connsiteX157" fmla="*/ 2800768 w 7467600"/>
              <a:gd name="connsiteY157" fmla="*/ 5010056 h 6858000"/>
              <a:gd name="connsiteX158" fmla="*/ 2879408 w 7467600"/>
              <a:gd name="connsiteY158" fmla="*/ 5031590 h 6858000"/>
              <a:gd name="connsiteX159" fmla="*/ 2862295 w 7467600"/>
              <a:gd name="connsiteY159" fmla="*/ 5022958 h 6858000"/>
              <a:gd name="connsiteX160" fmla="*/ 2813343 w 7467600"/>
              <a:gd name="connsiteY160" fmla="*/ 4998369 h 6858000"/>
              <a:gd name="connsiteX161" fmla="*/ 2646245 w 7467600"/>
              <a:gd name="connsiteY161" fmla="*/ 4930999 h 6858000"/>
              <a:gd name="connsiteX162" fmla="*/ 1999243 w 7467600"/>
              <a:gd name="connsiteY162" fmla="*/ 4730524 h 6858000"/>
              <a:gd name="connsiteX163" fmla="*/ 1979527 w 7467600"/>
              <a:gd name="connsiteY163" fmla="*/ 4726651 h 6858000"/>
              <a:gd name="connsiteX164" fmla="*/ 1927410 w 7467600"/>
              <a:gd name="connsiteY164" fmla="*/ 4716164 h 6858000"/>
              <a:gd name="connsiteX165" fmla="*/ 1997014 w 7467600"/>
              <a:gd name="connsiteY165" fmla="*/ 4698007 h 6858000"/>
              <a:gd name="connsiteX166" fmla="*/ 2005458 w 7467600"/>
              <a:gd name="connsiteY166" fmla="*/ 4699540 h 6858000"/>
              <a:gd name="connsiteX167" fmla="*/ 2657186 w 7467600"/>
              <a:gd name="connsiteY167" fmla="*/ 4901687 h 6858000"/>
              <a:gd name="connsiteX168" fmla="*/ 2826662 w 7467600"/>
              <a:gd name="connsiteY168" fmla="*/ 4970362 h 6858000"/>
              <a:gd name="connsiteX169" fmla="*/ 2876100 w 7467600"/>
              <a:gd name="connsiteY169" fmla="*/ 4995397 h 6858000"/>
              <a:gd name="connsiteX170" fmla="*/ 3042600 w 7467600"/>
              <a:gd name="connsiteY170" fmla="*/ 5059532 h 6858000"/>
              <a:gd name="connsiteX171" fmla="*/ 1997014 w 7467600"/>
              <a:gd name="connsiteY171" fmla="*/ 4698007 h 6858000"/>
              <a:gd name="connsiteX172" fmla="*/ 2305292 w 7467600"/>
              <a:gd name="connsiteY172" fmla="*/ 4219492 h 6858000"/>
              <a:gd name="connsiteX173" fmla="*/ 3360922 w 7467600"/>
              <a:gd name="connsiteY173" fmla="*/ 4529373 h 6858000"/>
              <a:gd name="connsiteX174" fmla="*/ 3492420 w 7467600"/>
              <a:gd name="connsiteY174" fmla="*/ 4510145 h 6858000"/>
              <a:gd name="connsiteX175" fmla="*/ 3364086 w 7467600"/>
              <a:gd name="connsiteY175" fmla="*/ 4480340 h 6858000"/>
              <a:gd name="connsiteX176" fmla="*/ 3225818 w 7467600"/>
              <a:gd name="connsiteY176" fmla="*/ 4411822 h 6858000"/>
              <a:gd name="connsiteX177" fmla="*/ 3129696 w 7467600"/>
              <a:gd name="connsiteY177" fmla="*/ 4360704 h 6858000"/>
              <a:gd name="connsiteX178" fmla="*/ 2814545 w 7467600"/>
              <a:gd name="connsiteY178" fmla="*/ 4282955 h 6858000"/>
              <a:gd name="connsiteX179" fmla="*/ 2305292 w 7467600"/>
              <a:gd name="connsiteY179" fmla="*/ 4219492 h 6858000"/>
              <a:gd name="connsiteX180" fmla="*/ 2626982 w 7467600"/>
              <a:gd name="connsiteY180" fmla="*/ 4206450 h 6858000"/>
              <a:gd name="connsiteX181" fmla="*/ 2490617 w 7467600"/>
              <a:gd name="connsiteY181" fmla="*/ 4206951 h 6858000"/>
              <a:gd name="connsiteX182" fmla="*/ 2819869 w 7467600"/>
              <a:gd name="connsiteY182" fmla="*/ 4252936 h 6858000"/>
              <a:gd name="connsiteX183" fmla="*/ 3143018 w 7467600"/>
              <a:gd name="connsiteY183" fmla="*/ 4332698 h 6858000"/>
              <a:gd name="connsiteX184" fmla="*/ 3241520 w 7467600"/>
              <a:gd name="connsiteY184" fmla="*/ 4385112 h 6858000"/>
              <a:gd name="connsiteX185" fmla="*/ 3374575 w 7467600"/>
              <a:gd name="connsiteY185" fmla="*/ 4451517 h 6858000"/>
              <a:gd name="connsiteX186" fmla="*/ 3505221 w 7467600"/>
              <a:gd name="connsiteY186" fmla="*/ 4480757 h 6858000"/>
              <a:gd name="connsiteX187" fmla="*/ 2626982 w 7467600"/>
              <a:gd name="connsiteY187" fmla="*/ 4206450 h 6858000"/>
              <a:gd name="connsiteX188" fmla="*/ 1310106 w 7467600"/>
              <a:gd name="connsiteY188" fmla="*/ 3943217 h 6858000"/>
              <a:gd name="connsiteX189" fmla="*/ 854994 w 7467600"/>
              <a:gd name="connsiteY189" fmla="*/ 4399136 h 6858000"/>
              <a:gd name="connsiteX190" fmla="*/ 742462 w 7467600"/>
              <a:gd name="connsiteY190" fmla="*/ 4594648 h 6858000"/>
              <a:gd name="connsiteX191" fmla="*/ 820602 w 7467600"/>
              <a:gd name="connsiteY191" fmla="*/ 4485915 h 6858000"/>
              <a:gd name="connsiteX192" fmla="*/ 878295 w 7467600"/>
              <a:gd name="connsiteY192" fmla="*/ 4403594 h 6858000"/>
              <a:gd name="connsiteX193" fmla="*/ 1240607 w 7467600"/>
              <a:gd name="connsiteY193" fmla="*/ 4010401 h 6858000"/>
              <a:gd name="connsiteX194" fmla="*/ 1310106 w 7467600"/>
              <a:gd name="connsiteY194" fmla="*/ 3943217 h 6858000"/>
              <a:gd name="connsiteX195" fmla="*/ 1423113 w 7467600"/>
              <a:gd name="connsiteY195" fmla="*/ 3874565 h 6858000"/>
              <a:gd name="connsiteX196" fmla="*/ 1260565 w 7467600"/>
              <a:gd name="connsiteY196" fmla="*/ 4031982 h 6858000"/>
              <a:gd name="connsiteX197" fmla="*/ 901900 w 7467600"/>
              <a:gd name="connsiteY197" fmla="*/ 4421236 h 6858000"/>
              <a:gd name="connsiteX198" fmla="*/ 845044 w 7467600"/>
              <a:gd name="connsiteY198" fmla="*/ 4502436 h 6858000"/>
              <a:gd name="connsiteX199" fmla="*/ 685926 w 7467600"/>
              <a:gd name="connsiteY199" fmla="*/ 4703069 h 6858000"/>
              <a:gd name="connsiteX200" fmla="*/ 684248 w 7467600"/>
              <a:gd name="connsiteY200" fmla="*/ 4706721 h 6858000"/>
              <a:gd name="connsiteX201" fmla="*/ 1423113 w 7467600"/>
              <a:gd name="connsiteY201" fmla="*/ 3874565 h 6858000"/>
              <a:gd name="connsiteX202" fmla="*/ 3316479 w 7467600"/>
              <a:gd name="connsiteY202" fmla="*/ 3872136 h 6858000"/>
              <a:gd name="connsiteX203" fmla="*/ 3546806 w 7467600"/>
              <a:gd name="connsiteY203" fmla="*/ 4356139 h 6858000"/>
              <a:gd name="connsiteX204" fmla="*/ 3364433 w 7467600"/>
              <a:gd name="connsiteY204" fmla="*/ 3953121 h 6858000"/>
              <a:gd name="connsiteX205" fmla="*/ 3316479 w 7467600"/>
              <a:gd name="connsiteY205" fmla="*/ 3872136 h 6858000"/>
              <a:gd name="connsiteX206" fmla="*/ 3291335 w 7467600"/>
              <a:gd name="connsiteY206" fmla="*/ 3767420 h 6858000"/>
              <a:gd name="connsiteX207" fmla="*/ 3390805 w 7467600"/>
              <a:gd name="connsiteY207" fmla="*/ 3937163 h 6858000"/>
              <a:gd name="connsiteX208" fmla="*/ 3579062 w 7467600"/>
              <a:gd name="connsiteY208" fmla="*/ 4359040 h 6858000"/>
              <a:gd name="connsiteX209" fmla="*/ 3467355 w 7467600"/>
              <a:gd name="connsiteY209" fmla="*/ 3988130 h 6858000"/>
              <a:gd name="connsiteX210" fmla="*/ 3310753 w 7467600"/>
              <a:gd name="connsiteY210" fmla="*/ 3787140 h 6858000"/>
              <a:gd name="connsiteX211" fmla="*/ 3291335 w 7467600"/>
              <a:gd name="connsiteY211" fmla="*/ 3767420 h 6858000"/>
              <a:gd name="connsiteX212" fmla="*/ 1635889 w 7467600"/>
              <a:gd name="connsiteY212" fmla="*/ 3709494 h 6858000"/>
              <a:gd name="connsiteX213" fmla="*/ 1634800 w 7467600"/>
              <a:gd name="connsiteY213" fmla="*/ 3731111 h 6858000"/>
              <a:gd name="connsiteX214" fmla="*/ 1635889 w 7467600"/>
              <a:gd name="connsiteY214" fmla="*/ 3709494 h 6858000"/>
              <a:gd name="connsiteX215" fmla="*/ 1510397 w 7467600"/>
              <a:gd name="connsiteY215" fmla="*/ 3684705 h 6858000"/>
              <a:gd name="connsiteX216" fmla="*/ 1146550 w 7467600"/>
              <a:gd name="connsiteY216" fmla="*/ 3802012 h 6858000"/>
              <a:gd name="connsiteX217" fmla="*/ 698834 w 7467600"/>
              <a:gd name="connsiteY217" fmla="*/ 3952272 h 6858000"/>
              <a:gd name="connsiteX218" fmla="*/ 34256 w 7467600"/>
              <a:gd name="connsiteY218" fmla="*/ 4347603 h 6858000"/>
              <a:gd name="connsiteX219" fmla="*/ 527241 w 7467600"/>
              <a:gd name="connsiteY219" fmla="*/ 4065078 h 6858000"/>
              <a:gd name="connsiteX220" fmla="*/ 1510397 w 7467600"/>
              <a:gd name="connsiteY220" fmla="*/ 3684705 h 6858000"/>
              <a:gd name="connsiteX221" fmla="*/ 1313114 w 7467600"/>
              <a:gd name="connsiteY221" fmla="*/ 3655216 h 6858000"/>
              <a:gd name="connsiteX222" fmla="*/ 1109304 w 7467600"/>
              <a:gd name="connsiteY222" fmla="*/ 3669030 h 6858000"/>
              <a:gd name="connsiteX223" fmla="*/ 8129 w 7467600"/>
              <a:gd name="connsiteY223" fmla="*/ 4330519 h 6858000"/>
              <a:gd name="connsiteX224" fmla="*/ 687572 w 7467600"/>
              <a:gd name="connsiteY224" fmla="*/ 3925629 h 6858000"/>
              <a:gd name="connsiteX225" fmla="*/ 1138365 w 7467600"/>
              <a:gd name="connsiteY225" fmla="*/ 3774515 h 6858000"/>
              <a:gd name="connsiteX226" fmla="*/ 1505579 w 7467600"/>
              <a:gd name="connsiteY226" fmla="*/ 3655526 h 6858000"/>
              <a:gd name="connsiteX227" fmla="*/ 1313114 w 7467600"/>
              <a:gd name="connsiteY227" fmla="*/ 3655216 h 6858000"/>
              <a:gd name="connsiteX228" fmla="*/ 3655073 w 7467600"/>
              <a:gd name="connsiteY228" fmla="*/ 3650884 h 6858000"/>
              <a:gd name="connsiteX229" fmla="*/ 3989938 w 7467600"/>
              <a:gd name="connsiteY229" fmla="*/ 3991685 h 6858000"/>
              <a:gd name="connsiteX230" fmla="*/ 4393907 w 7467600"/>
              <a:gd name="connsiteY230" fmla="*/ 4261258 h 6858000"/>
              <a:gd name="connsiteX231" fmla="*/ 4648051 w 7467600"/>
              <a:gd name="connsiteY231" fmla="*/ 4374051 h 6858000"/>
              <a:gd name="connsiteX232" fmla="*/ 4383389 w 7467600"/>
              <a:gd name="connsiteY232" fmla="*/ 4184369 h 6858000"/>
              <a:gd name="connsiteX233" fmla="*/ 4165508 w 7467600"/>
              <a:gd name="connsiteY233" fmla="*/ 4035196 h 6858000"/>
              <a:gd name="connsiteX234" fmla="*/ 4068162 w 7467600"/>
              <a:gd name="connsiteY234" fmla="*/ 3953394 h 6858000"/>
              <a:gd name="connsiteX235" fmla="*/ 3981416 w 7467600"/>
              <a:gd name="connsiteY235" fmla="*/ 3880482 h 6858000"/>
              <a:gd name="connsiteX236" fmla="*/ 3800147 w 7467600"/>
              <a:gd name="connsiteY236" fmla="*/ 3749872 h 6858000"/>
              <a:gd name="connsiteX237" fmla="*/ 3655073 w 7467600"/>
              <a:gd name="connsiteY237" fmla="*/ 3650884 h 6858000"/>
              <a:gd name="connsiteX238" fmla="*/ 3670252 w 7467600"/>
              <a:gd name="connsiteY238" fmla="*/ 3622798 h 6858000"/>
              <a:gd name="connsiteX239" fmla="*/ 3817258 w 7467600"/>
              <a:gd name="connsiteY239" fmla="*/ 3723577 h 6858000"/>
              <a:gd name="connsiteX240" fmla="*/ 4000461 w 7467600"/>
              <a:gd name="connsiteY240" fmla="*/ 3855966 h 6858000"/>
              <a:gd name="connsiteX241" fmla="*/ 4088180 w 7467600"/>
              <a:gd name="connsiteY241" fmla="*/ 3929774 h 6858000"/>
              <a:gd name="connsiteX242" fmla="*/ 4184555 w 7467600"/>
              <a:gd name="connsiteY242" fmla="*/ 4010683 h 6858000"/>
              <a:gd name="connsiteX243" fmla="*/ 4399563 w 7467600"/>
              <a:gd name="connsiteY243" fmla="*/ 4158106 h 6858000"/>
              <a:gd name="connsiteX244" fmla="*/ 4684469 w 7467600"/>
              <a:gd name="connsiteY244" fmla="*/ 4364680 h 6858000"/>
              <a:gd name="connsiteX245" fmla="*/ 4690271 w 7467600"/>
              <a:gd name="connsiteY245" fmla="*/ 4370034 h 6858000"/>
              <a:gd name="connsiteX246" fmla="*/ 4136093 w 7467600"/>
              <a:gd name="connsiteY246" fmla="*/ 3858466 h 6858000"/>
              <a:gd name="connsiteX247" fmla="*/ 3670252 w 7467600"/>
              <a:gd name="connsiteY247" fmla="*/ 3622798 h 6858000"/>
              <a:gd name="connsiteX248" fmla="*/ 4440129 w 7467600"/>
              <a:gd name="connsiteY248" fmla="*/ 3448571 h 6858000"/>
              <a:gd name="connsiteX249" fmla="*/ 4856525 w 7467600"/>
              <a:gd name="connsiteY249" fmla="*/ 3915351 h 6858000"/>
              <a:gd name="connsiteX250" fmla="*/ 5059055 w 7467600"/>
              <a:gd name="connsiteY250" fmla="*/ 4108918 h 6858000"/>
              <a:gd name="connsiteX251" fmla="*/ 5290070 w 7467600"/>
              <a:gd name="connsiteY251" fmla="*/ 4263619 h 6858000"/>
              <a:gd name="connsiteX252" fmla="*/ 4834991 w 7467600"/>
              <a:gd name="connsiteY252" fmla="*/ 3830985 h 6858000"/>
              <a:gd name="connsiteX253" fmla="*/ 4440129 w 7467600"/>
              <a:gd name="connsiteY253" fmla="*/ 3448571 h 6858000"/>
              <a:gd name="connsiteX254" fmla="*/ 4441737 w 7467600"/>
              <a:gd name="connsiteY254" fmla="*/ 3399734 h 6858000"/>
              <a:gd name="connsiteX255" fmla="*/ 4431236 w 7467600"/>
              <a:gd name="connsiteY255" fmla="*/ 3400954 h 6858000"/>
              <a:gd name="connsiteX256" fmla="*/ 4557150 w 7467600"/>
              <a:gd name="connsiteY256" fmla="*/ 3510023 h 6858000"/>
              <a:gd name="connsiteX257" fmla="*/ 4856936 w 7467600"/>
              <a:gd name="connsiteY257" fmla="*/ 3809146 h 6858000"/>
              <a:gd name="connsiteX258" fmla="*/ 5111996 w 7467600"/>
              <a:gd name="connsiteY258" fmla="*/ 4065759 h 6858000"/>
              <a:gd name="connsiteX259" fmla="*/ 5388878 w 7467600"/>
              <a:gd name="connsiteY259" fmla="*/ 4300185 h 6858000"/>
              <a:gd name="connsiteX260" fmla="*/ 5425556 w 7467600"/>
              <a:gd name="connsiteY260" fmla="*/ 4308967 h 6858000"/>
              <a:gd name="connsiteX261" fmla="*/ 4943646 w 7467600"/>
              <a:gd name="connsiteY261" fmla="*/ 3822916 h 6858000"/>
              <a:gd name="connsiteX262" fmla="*/ 4594837 w 7467600"/>
              <a:gd name="connsiteY262" fmla="*/ 3532274 h 6858000"/>
              <a:gd name="connsiteX263" fmla="*/ 4441737 w 7467600"/>
              <a:gd name="connsiteY263" fmla="*/ 3399734 h 6858000"/>
              <a:gd name="connsiteX264" fmla="*/ 5425834 w 7467600"/>
              <a:gd name="connsiteY264" fmla="*/ 3162785 h 6858000"/>
              <a:gd name="connsiteX265" fmla="*/ 5401644 w 7467600"/>
              <a:gd name="connsiteY265" fmla="*/ 3617847 h 6858000"/>
              <a:gd name="connsiteX266" fmla="*/ 5467256 w 7467600"/>
              <a:gd name="connsiteY266" fmla="*/ 4175494 h 6858000"/>
              <a:gd name="connsiteX267" fmla="*/ 5448069 w 7467600"/>
              <a:gd name="connsiteY267" fmla="*/ 3567554 h 6858000"/>
              <a:gd name="connsiteX268" fmla="*/ 5425834 w 7467600"/>
              <a:gd name="connsiteY268" fmla="*/ 3162785 h 6858000"/>
              <a:gd name="connsiteX269" fmla="*/ 1318687 w 7467600"/>
              <a:gd name="connsiteY269" fmla="*/ 3113840 h 6858000"/>
              <a:gd name="connsiteX270" fmla="*/ 1066793 w 7467600"/>
              <a:gd name="connsiteY270" fmla="*/ 3212171 h 6858000"/>
              <a:gd name="connsiteX271" fmla="*/ 993319 w 7467600"/>
              <a:gd name="connsiteY271" fmla="*/ 3247648 h 6858000"/>
              <a:gd name="connsiteX272" fmla="*/ 853081 w 7467600"/>
              <a:gd name="connsiteY272" fmla="*/ 3312410 h 6858000"/>
              <a:gd name="connsiteX273" fmla="*/ 805957 w 7467600"/>
              <a:gd name="connsiteY273" fmla="*/ 3330443 h 6858000"/>
              <a:gd name="connsiteX274" fmla="*/ 1318687 w 7467600"/>
              <a:gd name="connsiteY274" fmla="*/ 3113840 h 6858000"/>
              <a:gd name="connsiteX275" fmla="*/ 5453702 w 7467600"/>
              <a:gd name="connsiteY275" fmla="*/ 3090882 h 6858000"/>
              <a:gd name="connsiteX276" fmla="*/ 5480135 w 7467600"/>
              <a:gd name="connsiteY276" fmla="*/ 3565802 h 6858000"/>
              <a:gd name="connsiteX277" fmla="*/ 5499023 w 7467600"/>
              <a:gd name="connsiteY277" fmla="*/ 4166310 h 6858000"/>
              <a:gd name="connsiteX278" fmla="*/ 5547022 w 7467600"/>
              <a:gd name="connsiteY278" fmla="*/ 3607838 h 6858000"/>
              <a:gd name="connsiteX279" fmla="*/ 5515964 w 7467600"/>
              <a:gd name="connsiteY279" fmla="*/ 3378541 h 6858000"/>
              <a:gd name="connsiteX280" fmla="*/ 5453702 w 7467600"/>
              <a:gd name="connsiteY280" fmla="*/ 3090882 h 6858000"/>
              <a:gd name="connsiteX281" fmla="*/ 1238695 w 7467600"/>
              <a:gd name="connsiteY281" fmla="*/ 3076820 h 6858000"/>
              <a:gd name="connsiteX282" fmla="*/ 716371 w 7467600"/>
              <a:gd name="connsiteY282" fmla="*/ 3293249 h 6858000"/>
              <a:gd name="connsiteX283" fmla="*/ 579522 w 7467600"/>
              <a:gd name="connsiteY283" fmla="*/ 3371759 h 6858000"/>
              <a:gd name="connsiteX284" fmla="*/ 600288 w 7467600"/>
              <a:gd name="connsiteY284" fmla="*/ 3365555 h 6858000"/>
              <a:gd name="connsiteX285" fmla="*/ 840692 w 7467600"/>
              <a:gd name="connsiteY285" fmla="*/ 3284921 h 6858000"/>
              <a:gd name="connsiteX286" fmla="*/ 979248 w 7467600"/>
              <a:gd name="connsiteY286" fmla="*/ 3221003 h 6858000"/>
              <a:gd name="connsiteX287" fmla="*/ 1053282 w 7467600"/>
              <a:gd name="connsiteY287" fmla="*/ 3185247 h 6858000"/>
              <a:gd name="connsiteX288" fmla="*/ 1320603 w 7467600"/>
              <a:gd name="connsiteY288" fmla="*/ 3081281 h 6858000"/>
              <a:gd name="connsiteX289" fmla="*/ 1238695 w 7467600"/>
              <a:gd name="connsiteY289" fmla="*/ 3076820 h 6858000"/>
              <a:gd name="connsiteX290" fmla="*/ 5425627 w 7467600"/>
              <a:gd name="connsiteY290" fmla="*/ 2954192 h 6858000"/>
              <a:gd name="connsiteX291" fmla="*/ 5470770 w 7467600"/>
              <a:gd name="connsiteY291" fmla="*/ 3005435 h 6858000"/>
              <a:gd name="connsiteX292" fmla="*/ 5519779 w 7467600"/>
              <a:gd name="connsiteY292" fmla="*/ 4359223 h 6858000"/>
              <a:gd name="connsiteX293" fmla="*/ 5520293 w 7467600"/>
              <a:gd name="connsiteY293" fmla="*/ 4360602 h 6858000"/>
              <a:gd name="connsiteX294" fmla="*/ 5767221 w 7467600"/>
              <a:gd name="connsiteY294" fmla="*/ 4665564 h 6858000"/>
              <a:gd name="connsiteX295" fmla="*/ 6937169 w 7467600"/>
              <a:gd name="connsiteY295" fmla="*/ 4815941 h 6858000"/>
              <a:gd name="connsiteX296" fmla="*/ 6953922 w 7467600"/>
              <a:gd name="connsiteY296" fmla="*/ 4890068 h 6858000"/>
              <a:gd name="connsiteX297" fmla="*/ 6071359 w 7467600"/>
              <a:gd name="connsiteY297" fmla="*/ 4770770 h 6858000"/>
              <a:gd name="connsiteX298" fmla="*/ 6038839 w 7467600"/>
              <a:gd name="connsiteY298" fmla="*/ 4764474 h 6858000"/>
              <a:gd name="connsiteX299" fmla="*/ 6038706 w 7467600"/>
              <a:gd name="connsiteY299" fmla="*/ 4763847 h 6858000"/>
              <a:gd name="connsiteX300" fmla="*/ 6037784 w 7467600"/>
              <a:gd name="connsiteY300" fmla="*/ 4764270 h 6858000"/>
              <a:gd name="connsiteX301" fmla="*/ 6038839 w 7467600"/>
              <a:gd name="connsiteY301" fmla="*/ 4764474 h 6858000"/>
              <a:gd name="connsiteX302" fmla="*/ 6040338 w 7467600"/>
              <a:gd name="connsiteY302" fmla="*/ 4771418 h 6858000"/>
              <a:gd name="connsiteX303" fmla="*/ 6024488 w 7467600"/>
              <a:gd name="connsiteY303" fmla="*/ 4809903 h 6858000"/>
              <a:gd name="connsiteX304" fmla="*/ 5599771 w 7467600"/>
              <a:gd name="connsiteY304" fmla="*/ 5509652 h 6858000"/>
              <a:gd name="connsiteX305" fmla="*/ 5548843 w 7467600"/>
              <a:gd name="connsiteY305" fmla="*/ 5563845 h 6858000"/>
              <a:gd name="connsiteX306" fmla="*/ 5940952 w 7467600"/>
              <a:gd name="connsiteY306" fmla="*/ 6250028 h 6858000"/>
              <a:gd name="connsiteX307" fmla="*/ 6043441 w 7467600"/>
              <a:gd name="connsiteY307" fmla="*/ 6665847 h 6858000"/>
              <a:gd name="connsiteX308" fmla="*/ 6093432 w 7467600"/>
              <a:gd name="connsiteY308" fmla="*/ 6858000 h 6858000"/>
              <a:gd name="connsiteX309" fmla="*/ 6034344 w 7467600"/>
              <a:gd name="connsiteY309" fmla="*/ 6858000 h 6858000"/>
              <a:gd name="connsiteX310" fmla="*/ 6026679 w 7467600"/>
              <a:gd name="connsiteY310" fmla="*/ 6836959 h 6858000"/>
              <a:gd name="connsiteX311" fmla="*/ 5800441 w 7467600"/>
              <a:gd name="connsiteY311" fmla="*/ 6335286 h 6858000"/>
              <a:gd name="connsiteX312" fmla="*/ 5526562 w 7467600"/>
              <a:gd name="connsiteY312" fmla="*/ 5705388 h 6858000"/>
              <a:gd name="connsiteX313" fmla="*/ 5519640 w 7467600"/>
              <a:gd name="connsiteY313" fmla="*/ 5683774 h 6858000"/>
              <a:gd name="connsiteX314" fmla="*/ 5844559 w 7467600"/>
              <a:gd name="connsiteY314" fmla="*/ 6553349 h 6858000"/>
              <a:gd name="connsiteX315" fmla="*/ 5975994 w 7467600"/>
              <a:gd name="connsiteY315" fmla="*/ 6858000 h 6858000"/>
              <a:gd name="connsiteX316" fmla="*/ 5898547 w 7467600"/>
              <a:gd name="connsiteY316" fmla="*/ 6858000 h 6858000"/>
              <a:gd name="connsiteX317" fmla="*/ 5682041 w 7467600"/>
              <a:gd name="connsiteY317" fmla="*/ 6355860 h 6858000"/>
              <a:gd name="connsiteX318" fmla="*/ 5461758 w 7467600"/>
              <a:gd name="connsiteY318" fmla="*/ 5820220 h 6858000"/>
              <a:gd name="connsiteX319" fmla="*/ 5237282 w 7467600"/>
              <a:gd name="connsiteY319" fmla="*/ 6579086 h 6858000"/>
              <a:gd name="connsiteX320" fmla="*/ 5115009 w 7467600"/>
              <a:gd name="connsiteY320" fmla="*/ 6858000 h 6858000"/>
              <a:gd name="connsiteX321" fmla="*/ 5028074 w 7467600"/>
              <a:gd name="connsiteY321" fmla="*/ 6858000 h 6858000"/>
              <a:gd name="connsiteX322" fmla="*/ 5079508 w 7467600"/>
              <a:gd name="connsiteY322" fmla="*/ 6749074 h 6858000"/>
              <a:gd name="connsiteX323" fmla="*/ 5371846 w 7467600"/>
              <a:gd name="connsiteY323" fmla="*/ 5924413 h 6858000"/>
              <a:gd name="connsiteX324" fmla="*/ 5270512 w 7467600"/>
              <a:gd name="connsiteY324" fmla="*/ 6138975 h 6858000"/>
              <a:gd name="connsiteX325" fmla="*/ 5062409 w 7467600"/>
              <a:gd name="connsiteY325" fmla="*/ 6653544 h 6858000"/>
              <a:gd name="connsiteX326" fmla="*/ 5036628 w 7467600"/>
              <a:gd name="connsiteY326" fmla="*/ 6754247 h 6858000"/>
              <a:gd name="connsiteX327" fmla="*/ 5009112 w 7467600"/>
              <a:gd name="connsiteY327" fmla="*/ 6858000 h 6858000"/>
              <a:gd name="connsiteX328" fmla="*/ 4976679 w 7467600"/>
              <a:gd name="connsiteY328" fmla="*/ 6858000 h 6858000"/>
              <a:gd name="connsiteX329" fmla="*/ 5006537 w 7467600"/>
              <a:gd name="connsiteY329" fmla="*/ 6747068 h 6858000"/>
              <a:gd name="connsiteX330" fmla="*/ 5032723 w 7467600"/>
              <a:gd name="connsiteY330" fmla="*/ 6644957 h 6858000"/>
              <a:gd name="connsiteX331" fmla="*/ 5242949 w 7467600"/>
              <a:gd name="connsiteY331" fmla="*/ 6125175 h 6858000"/>
              <a:gd name="connsiteX332" fmla="*/ 5286321 w 7467600"/>
              <a:gd name="connsiteY332" fmla="*/ 6033555 h 6858000"/>
              <a:gd name="connsiteX333" fmla="*/ 5008210 w 7467600"/>
              <a:gd name="connsiteY333" fmla="*/ 6649194 h 6858000"/>
              <a:gd name="connsiteX334" fmla="*/ 4986321 w 7467600"/>
              <a:gd name="connsiteY334" fmla="*/ 6765687 h 6858000"/>
              <a:gd name="connsiteX335" fmla="*/ 4973474 w 7467600"/>
              <a:gd name="connsiteY335" fmla="*/ 6858000 h 6858000"/>
              <a:gd name="connsiteX336" fmla="*/ 4907178 w 7467600"/>
              <a:gd name="connsiteY336" fmla="*/ 6858000 h 6858000"/>
              <a:gd name="connsiteX337" fmla="*/ 4910810 w 7467600"/>
              <a:gd name="connsiteY337" fmla="*/ 6829660 h 6858000"/>
              <a:gd name="connsiteX338" fmla="*/ 4987461 w 7467600"/>
              <a:gd name="connsiteY338" fmla="*/ 6432994 h 6858000"/>
              <a:gd name="connsiteX339" fmla="*/ 5179262 w 7467600"/>
              <a:gd name="connsiteY339" fmla="*/ 6035044 h 6858000"/>
              <a:gd name="connsiteX340" fmla="*/ 4689678 w 7467600"/>
              <a:gd name="connsiteY340" fmla="*/ 6440241 h 6858000"/>
              <a:gd name="connsiteX341" fmla="*/ 4477543 w 7467600"/>
              <a:gd name="connsiteY341" fmla="*/ 6674836 h 6858000"/>
              <a:gd name="connsiteX342" fmla="*/ 4329957 w 7467600"/>
              <a:gd name="connsiteY342" fmla="*/ 6858000 h 6858000"/>
              <a:gd name="connsiteX343" fmla="*/ 4218595 w 7467600"/>
              <a:gd name="connsiteY343" fmla="*/ 6858000 h 6858000"/>
              <a:gd name="connsiteX344" fmla="*/ 4368888 w 7467600"/>
              <a:gd name="connsiteY344" fmla="*/ 6668412 h 6858000"/>
              <a:gd name="connsiteX345" fmla="*/ 4563091 w 7467600"/>
              <a:gd name="connsiteY345" fmla="*/ 6442508 h 6858000"/>
              <a:gd name="connsiteX346" fmla="*/ 5387324 w 7467600"/>
              <a:gd name="connsiteY346" fmla="*/ 5705830 h 6858000"/>
              <a:gd name="connsiteX347" fmla="*/ 5073620 w 7467600"/>
              <a:gd name="connsiteY347" fmla="*/ 5955437 h 6858000"/>
              <a:gd name="connsiteX348" fmla="*/ 4689789 w 7467600"/>
              <a:gd name="connsiteY348" fmla="*/ 6268382 h 6858000"/>
              <a:gd name="connsiteX349" fmla="*/ 4418722 w 7467600"/>
              <a:gd name="connsiteY349" fmla="*/ 6570886 h 6858000"/>
              <a:gd name="connsiteX350" fmla="*/ 4214944 w 7467600"/>
              <a:gd name="connsiteY350" fmla="*/ 6858000 h 6858000"/>
              <a:gd name="connsiteX351" fmla="*/ 4177898 w 7467600"/>
              <a:gd name="connsiteY351" fmla="*/ 6858000 h 6858000"/>
              <a:gd name="connsiteX352" fmla="*/ 4391597 w 7467600"/>
              <a:gd name="connsiteY352" fmla="*/ 6556370 h 6858000"/>
              <a:gd name="connsiteX353" fmla="*/ 4668889 w 7467600"/>
              <a:gd name="connsiteY353" fmla="*/ 6246399 h 6858000"/>
              <a:gd name="connsiteX354" fmla="*/ 5055427 w 7467600"/>
              <a:gd name="connsiteY354" fmla="*/ 5931476 h 6858000"/>
              <a:gd name="connsiteX355" fmla="*/ 5371814 w 7467600"/>
              <a:gd name="connsiteY355" fmla="*/ 5678975 h 6858000"/>
              <a:gd name="connsiteX356" fmla="*/ 4987918 w 7467600"/>
              <a:gd name="connsiteY356" fmla="*/ 5838701 h 6858000"/>
              <a:gd name="connsiteX357" fmla="*/ 4317146 w 7467600"/>
              <a:gd name="connsiteY357" fmla="*/ 6587716 h 6858000"/>
              <a:gd name="connsiteX358" fmla="*/ 4171627 w 7467600"/>
              <a:gd name="connsiteY358" fmla="*/ 6858000 h 6858000"/>
              <a:gd name="connsiteX359" fmla="*/ 4081585 w 7467600"/>
              <a:gd name="connsiteY359" fmla="*/ 6858000 h 6858000"/>
              <a:gd name="connsiteX360" fmla="*/ 4238603 w 7467600"/>
              <a:gd name="connsiteY360" fmla="*/ 6559341 h 6858000"/>
              <a:gd name="connsiteX361" fmla="*/ 4778333 w 7467600"/>
              <a:gd name="connsiteY361" fmla="*/ 5873626 h 6858000"/>
              <a:gd name="connsiteX362" fmla="*/ 5414185 w 7467600"/>
              <a:gd name="connsiteY362" fmla="*/ 5573882 h 6858000"/>
              <a:gd name="connsiteX363" fmla="*/ 5959648 w 7467600"/>
              <a:gd name="connsiteY363" fmla="*/ 4760797 h 6858000"/>
              <a:gd name="connsiteX364" fmla="*/ 5355019 w 7467600"/>
              <a:gd name="connsiteY364" fmla="*/ 4734672 h 6858000"/>
              <a:gd name="connsiteX365" fmla="*/ 5083565 w 7467600"/>
              <a:gd name="connsiteY365" fmla="*/ 5179121 h 6858000"/>
              <a:gd name="connsiteX366" fmla="*/ 4713577 w 7467600"/>
              <a:gd name="connsiteY366" fmla="*/ 5616803 h 6858000"/>
              <a:gd name="connsiteX367" fmla="*/ 3989559 w 7467600"/>
              <a:gd name="connsiteY367" fmla="*/ 6145945 h 6858000"/>
              <a:gd name="connsiteX368" fmla="*/ 3939824 w 7467600"/>
              <a:gd name="connsiteY368" fmla="*/ 6066900 h 6858000"/>
              <a:gd name="connsiteX369" fmla="*/ 4584537 w 7467600"/>
              <a:gd name="connsiteY369" fmla="*/ 5324826 h 6858000"/>
              <a:gd name="connsiteX370" fmla="*/ 5037105 w 7467600"/>
              <a:gd name="connsiteY370" fmla="*/ 5088765 h 6858000"/>
              <a:gd name="connsiteX371" fmla="*/ 5039930 w 7467600"/>
              <a:gd name="connsiteY371" fmla="*/ 5089585 h 6858000"/>
              <a:gd name="connsiteX372" fmla="*/ 5263764 w 7467600"/>
              <a:gd name="connsiteY372" fmla="*/ 4735525 h 6858000"/>
              <a:gd name="connsiteX373" fmla="*/ 4086300 w 7467600"/>
              <a:gd name="connsiteY373" fmla="*/ 4884599 h 6858000"/>
              <a:gd name="connsiteX374" fmla="*/ 4085485 w 7467600"/>
              <a:gd name="connsiteY374" fmla="*/ 4899070 h 6858000"/>
              <a:gd name="connsiteX375" fmla="*/ 3871915 w 7467600"/>
              <a:gd name="connsiteY375" fmla="*/ 5253645 h 6858000"/>
              <a:gd name="connsiteX376" fmla="*/ 3799374 w 7467600"/>
              <a:gd name="connsiteY376" fmla="*/ 5466127 h 6858000"/>
              <a:gd name="connsiteX377" fmla="*/ 3498850 w 7467600"/>
              <a:gd name="connsiteY377" fmla="*/ 6661888 h 6858000"/>
              <a:gd name="connsiteX378" fmla="*/ 3399216 w 7467600"/>
              <a:gd name="connsiteY378" fmla="*/ 6858000 h 6858000"/>
              <a:gd name="connsiteX379" fmla="*/ 3303688 w 7467600"/>
              <a:gd name="connsiteY379" fmla="*/ 6858000 h 6858000"/>
              <a:gd name="connsiteX380" fmla="*/ 3391774 w 7467600"/>
              <a:gd name="connsiteY380" fmla="*/ 6697181 h 6858000"/>
              <a:gd name="connsiteX381" fmla="*/ 3735540 w 7467600"/>
              <a:gd name="connsiteY381" fmla="*/ 5546923 h 6858000"/>
              <a:gd name="connsiteX382" fmla="*/ 3729438 w 7467600"/>
              <a:gd name="connsiteY382" fmla="*/ 5569058 h 6858000"/>
              <a:gd name="connsiteX383" fmla="*/ 3707782 w 7467600"/>
              <a:gd name="connsiteY383" fmla="*/ 5644908 h 6858000"/>
              <a:gd name="connsiteX384" fmla="*/ 3583827 w 7467600"/>
              <a:gd name="connsiteY384" fmla="*/ 6039215 h 6858000"/>
              <a:gd name="connsiteX385" fmla="*/ 3547861 w 7467600"/>
              <a:gd name="connsiteY385" fmla="*/ 6129609 h 6858000"/>
              <a:gd name="connsiteX386" fmla="*/ 3490905 w 7467600"/>
              <a:gd name="connsiteY386" fmla="*/ 6277660 h 6858000"/>
              <a:gd name="connsiteX387" fmla="*/ 3455859 w 7467600"/>
              <a:gd name="connsiteY387" fmla="*/ 6391301 h 6858000"/>
              <a:gd name="connsiteX388" fmla="*/ 3429112 w 7467600"/>
              <a:gd name="connsiteY388" fmla="*/ 6479469 h 6858000"/>
              <a:gd name="connsiteX389" fmla="*/ 3304862 w 7467600"/>
              <a:gd name="connsiteY389" fmla="*/ 6796476 h 6858000"/>
              <a:gd name="connsiteX390" fmla="*/ 3276071 w 7467600"/>
              <a:gd name="connsiteY390" fmla="*/ 6858000 h 6858000"/>
              <a:gd name="connsiteX391" fmla="*/ 3240805 w 7467600"/>
              <a:gd name="connsiteY391" fmla="*/ 6858000 h 6858000"/>
              <a:gd name="connsiteX392" fmla="*/ 3275917 w 7467600"/>
              <a:gd name="connsiteY392" fmla="*/ 6783192 h 6858000"/>
              <a:gd name="connsiteX393" fmla="*/ 3399358 w 7467600"/>
              <a:gd name="connsiteY393" fmla="*/ 6469011 h 6858000"/>
              <a:gd name="connsiteX394" fmla="*/ 3425650 w 7467600"/>
              <a:gd name="connsiteY394" fmla="*/ 6381333 h 6858000"/>
              <a:gd name="connsiteX395" fmla="*/ 3460661 w 7467600"/>
              <a:gd name="connsiteY395" fmla="*/ 6266763 h 6858000"/>
              <a:gd name="connsiteX396" fmla="*/ 3518021 w 7467600"/>
              <a:gd name="connsiteY396" fmla="*/ 6117298 h 6858000"/>
              <a:gd name="connsiteX397" fmla="*/ 3554035 w 7467600"/>
              <a:gd name="connsiteY397" fmla="*/ 6027832 h 6858000"/>
              <a:gd name="connsiteX398" fmla="*/ 3677174 w 7467600"/>
              <a:gd name="connsiteY398" fmla="*/ 5636351 h 6858000"/>
              <a:gd name="connsiteX399" fmla="*/ 3698819 w 7467600"/>
              <a:gd name="connsiteY399" fmla="*/ 5560503 h 6858000"/>
              <a:gd name="connsiteX400" fmla="*/ 3702094 w 7467600"/>
              <a:gd name="connsiteY400" fmla="*/ 5549194 h 6858000"/>
              <a:gd name="connsiteX401" fmla="*/ 3398355 w 7467600"/>
              <a:gd name="connsiteY401" fmla="*/ 6094603 h 6858000"/>
              <a:gd name="connsiteX402" fmla="*/ 3193941 w 7467600"/>
              <a:gd name="connsiteY402" fmla="*/ 6798775 h 6858000"/>
              <a:gd name="connsiteX403" fmla="*/ 3184140 w 7467600"/>
              <a:gd name="connsiteY403" fmla="*/ 6858000 h 6858000"/>
              <a:gd name="connsiteX404" fmla="*/ 3099978 w 7467600"/>
              <a:gd name="connsiteY404" fmla="*/ 6858000 h 6858000"/>
              <a:gd name="connsiteX405" fmla="*/ 3101556 w 7467600"/>
              <a:gd name="connsiteY405" fmla="*/ 6843337 h 6858000"/>
              <a:gd name="connsiteX406" fmla="*/ 3370162 w 7467600"/>
              <a:gd name="connsiteY406" fmla="*/ 5785550 h 6858000"/>
              <a:gd name="connsiteX407" fmla="*/ 3746477 w 7467600"/>
              <a:gd name="connsiteY407" fmla="*/ 5377889 h 6858000"/>
              <a:gd name="connsiteX408" fmla="*/ 3863399 w 7467600"/>
              <a:gd name="connsiteY408" fmla="*/ 5087257 h 6858000"/>
              <a:gd name="connsiteX409" fmla="*/ 3968712 w 7467600"/>
              <a:gd name="connsiteY409" fmla="*/ 4913989 h 6858000"/>
              <a:gd name="connsiteX410" fmla="*/ 2792390 w 7467600"/>
              <a:gd name="connsiteY410" fmla="*/ 5382974 h 6858000"/>
              <a:gd name="connsiteX411" fmla="*/ 2714982 w 7467600"/>
              <a:gd name="connsiteY411" fmla="*/ 5427051 h 6858000"/>
              <a:gd name="connsiteX412" fmla="*/ 2813361 w 7467600"/>
              <a:gd name="connsiteY412" fmla="*/ 6023912 h 6858000"/>
              <a:gd name="connsiteX413" fmla="*/ 2688430 w 7467600"/>
              <a:gd name="connsiteY413" fmla="*/ 6801564 h 6858000"/>
              <a:gd name="connsiteX414" fmla="*/ 2629626 w 7467600"/>
              <a:gd name="connsiteY414" fmla="*/ 6763394 h 6858000"/>
              <a:gd name="connsiteX415" fmla="*/ 2565328 w 7467600"/>
              <a:gd name="connsiteY415" fmla="*/ 5516399 h 6858000"/>
              <a:gd name="connsiteX416" fmla="*/ 1922999 w 7467600"/>
              <a:gd name="connsiteY416" fmla="*/ 5980343 h 6858000"/>
              <a:gd name="connsiteX417" fmla="*/ 1950261 w 7467600"/>
              <a:gd name="connsiteY417" fmla="*/ 6405858 h 6858000"/>
              <a:gd name="connsiteX418" fmla="*/ 2365554 w 7467600"/>
              <a:gd name="connsiteY418" fmla="*/ 6759107 h 6858000"/>
              <a:gd name="connsiteX419" fmla="*/ 2424142 w 7467600"/>
              <a:gd name="connsiteY419" fmla="*/ 6858000 h 6858000"/>
              <a:gd name="connsiteX420" fmla="*/ 2395994 w 7467600"/>
              <a:gd name="connsiteY420" fmla="*/ 6858000 h 6858000"/>
              <a:gd name="connsiteX421" fmla="*/ 2392863 w 7467600"/>
              <a:gd name="connsiteY421" fmla="*/ 6852964 h 6858000"/>
              <a:gd name="connsiteX422" fmla="*/ 2017589 w 7467600"/>
              <a:gd name="connsiteY422" fmla="*/ 6493982 h 6858000"/>
              <a:gd name="connsiteX423" fmla="*/ 2147336 w 7467600"/>
              <a:gd name="connsiteY423" fmla="*/ 6594052 h 6858000"/>
              <a:gd name="connsiteX424" fmla="*/ 2207047 w 7467600"/>
              <a:gd name="connsiteY424" fmla="*/ 6654540 h 6858000"/>
              <a:gd name="connsiteX425" fmla="*/ 2299106 w 7467600"/>
              <a:gd name="connsiteY425" fmla="*/ 6778931 h 6858000"/>
              <a:gd name="connsiteX426" fmla="*/ 2314430 w 7467600"/>
              <a:gd name="connsiteY426" fmla="*/ 6801144 h 6858000"/>
              <a:gd name="connsiteX427" fmla="*/ 2352406 w 7467600"/>
              <a:gd name="connsiteY427" fmla="*/ 6858000 h 6858000"/>
              <a:gd name="connsiteX428" fmla="*/ 2314492 w 7467600"/>
              <a:gd name="connsiteY428" fmla="*/ 6858000 h 6858000"/>
              <a:gd name="connsiteX429" fmla="*/ 2288095 w 7467600"/>
              <a:gd name="connsiteY429" fmla="*/ 6818030 h 6858000"/>
              <a:gd name="connsiteX430" fmla="*/ 2272768 w 7467600"/>
              <a:gd name="connsiteY430" fmla="*/ 6795822 h 6858000"/>
              <a:gd name="connsiteX431" fmla="*/ 2182715 w 7467600"/>
              <a:gd name="connsiteY431" fmla="*/ 6675071 h 6858000"/>
              <a:gd name="connsiteX432" fmla="*/ 2032061 w 7467600"/>
              <a:gd name="connsiteY432" fmla="*/ 6541380 h 6858000"/>
              <a:gd name="connsiteX433" fmla="*/ 2257220 w 7467600"/>
              <a:gd name="connsiteY433" fmla="*/ 6826257 h 6858000"/>
              <a:gd name="connsiteX434" fmla="*/ 2281324 w 7467600"/>
              <a:gd name="connsiteY434" fmla="*/ 6858000 h 6858000"/>
              <a:gd name="connsiteX435" fmla="*/ 2242860 w 7467600"/>
              <a:gd name="connsiteY435" fmla="*/ 6858000 h 6858000"/>
              <a:gd name="connsiteX436" fmla="*/ 2232818 w 7467600"/>
              <a:gd name="connsiteY436" fmla="*/ 6844926 h 6858000"/>
              <a:gd name="connsiteX437" fmla="*/ 1990172 w 7467600"/>
              <a:gd name="connsiteY437" fmla="*/ 6542121 h 6858000"/>
              <a:gd name="connsiteX438" fmla="*/ 2124090 w 7467600"/>
              <a:gd name="connsiteY438" fmla="*/ 6761017 h 6858000"/>
              <a:gd name="connsiteX439" fmla="*/ 2200380 w 7467600"/>
              <a:gd name="connsiteY439" fmla="*/ 6858000 h 6858000"/>
              <a:gd name="connsiteX440" fmla="*/ 2147507 w 7467600"/>
              <a:gd name="connsiteY440" fmla="*/ 6858000 h 6858000"/>
              <a:gd name="connsiteX441" fmla="*/ 2070668 w 7467600"/>
              <a:gd name="connsiteY441" fmla="*/ 6761520 h 6858000"/>
              <a:gd name="connsiteX442" fmla="*/ 1975142 w 7467600"/>
              <a:gd name="connsiteY442" fmla="*/ 6585570 h 6858000"/>
              <a:gd name="connsiteX443" fmla="*/ 2050035 w 7467600"/>
              <a:gd name="connsiteY443" fmla="*/ 6813345 h 6858000"/>
              <a:gd name="connsiteX444" fmla="*/ 2063025 w 7467600"/>
              <a:gd name="connsiteY444" fmla="*/ 6858000 h 6858000"/>
              <a:gd name="connsiteX445" fmla="*/ 2021675 w 7467600"/>
              <a:gd name="connsiteY445" fmla="*/ 6858000 h 6858000"/>
              <a:gd name="connsiteX446" fmla="*/ 2019308 w 7467600"/>
              <a:gd name="connsiteY446" fmla="*/ 6847118 h 6858000"/>
              <a:gd name="connsiteX447" fmla="*/ 1938835 w 7467600"/>
              <a:gd name="connsiteY447" fmla="*/ 6551160 h 6858000"/>
              <a:gd name="connsiteX448" fmla="*/ 1953230 w 7467600"/>
              <a:gd name="connsiteY448" fmla="*/ 6759699 h 6858000"/>
              <a:gd name="connsiteX449" fmla="*/ 1956763 w 7467600"/>
              <a:gd name="connsiteY449" fmla="*/ 6778191 h 6858000"/>
              <a:gd name="connsiteX450" fmla="*/ 1967925 w 7467600"/>
              <a:gd name="connsiteY450" fmla="*/ 6858000 h 6858000"/>
              <a:gd name="connsiteX451" fmla="*/ 1936622 w 7467600"/>
              <a:gd name="connsiteY451" fmla="*/ 6858000 h 6858000"/>
              <a:gd name="connsiteX452" fmla="*/ 1926261 w 7467600"/>
              <a:gd name="connsiteY452" fmla="*/ 6784064 h 6858000"/>
              <a:gd name="connsiteX453" fmla="*/ 1922724 w 7467600"/>
              <a:gd name="connsiteY453" fmla="*/ 6765577 h 6858000"/>
              <a:gd name="connsiteX454" fmla="*/ 1904650 w 7467600"/>
              <a:gd name="connsiteY454" fmla="*/ 6639616 h 6858000"/>
              <a:gd name="connsiteX455" fmla="*/ 1885273 w 7467600"/>
              <a:gd name="connsiteY455" fmla="*/ 6858000 h 6858000"/>
              <a:gd name="connsiteX456" fmla="*/ 1854363 w 7467600"/>
              <a:gd name="connsiteY456" fmla="*/ 6858000 h 6858000"/>
              <a:gd name="connsiteX457" fmla="*/ 1880391 w 7467600"/>
              <a:gd name="connsiteY457" fmla="*/ 6603796 h 6858000"/>
              <a:gd name="connsiteX458" fmla="*/ 1818273 w 7467600"/>
              <a:gd name="connsiteY458" fmla="*/ 6715729 h 6858000"/>
              <a:gd name="connsiteX459" fmla="*/ 1794691 w 7467600"/>
              <a:gd name="connsiteY459" fmla="*/ 6843239 h 6858000"/>
              <a:gd name="connsiteX460" fmla="*/ 1794914 w 7467600"/>
              <a:gd name="connsiteY460" fmla="*/ 6858000 h 6858000"/>
              <a:gd name="connsiteX461" fmla="*/ 1746128 w 7467600"/>
              <a:gd name="connsiteY461" fmla="*/ 6858000 h 6858000"/>
              <a:gd name="connsiteX462" fmla="*/ 1753934 w 7467600"/>
              <a:gd name="connsiteY462" fmla="*/ 6724796 h 6858000"/>
              <a:gd name="connsiteX463" fmla="*/ 1792053 w 7467600"/>
              <a:gd name="connsiteY463" fmla="*/ 6572396 h 6858000"/>
              <a:gd name="connsiteX464" fmla="*/ 1862248 w 7467600"/>
              <a:gd name="connsiteY464" fmla="*/ 6266397 h 6858000"/>
              <a:gd name="connsiteX465" fmla="*/ 1862250 w 7467600"/>
              <a:gd name="connsiteY465" fmla="*/ 6033531 h 6858000"/>
              <a:gd name="connsiteX466" fmla="*/ 1211999 w 7467600"/>
              <a:gd name="connsiteY466" fmla="*/ 6683610 h 6858000"/>
              <a:gd name="connsiteX467" fmla="*/ 1213266 w 7467600"/>
              <a:gd name="connsiteY467" fmla="*/ 6691947 h 6858000"/>
              <a:gd name="connsiteX468" fmla="*/ 1203370 w 7467600"/>
              <a:gd name="connsiteY468" fmla="*/ 6850676 h 6858000"/>
              <a:gd name="connsiteX469" fmla="*/ 1203671 w 7467600"/>
              <a:gd name="connsiteY469" fmla="*/ 6858000 h 6858000"/>
              <a:gd name="connsiteX470" fmla="*/ 1143180 w 7467600"/>
              <a:gd name="connsiteY470" fmla="*/ 6858000 h 6858000"/>
              <a:gd name="connsiteX471" fmla="*/ 1142176 w 7467600"/>
              <a:gd name="connsiteY471" fmla="*/ 6766045 h 6858000"/>
              <a:gd name="connsiteX472" fmla="*/ 1067484 w 7467600"/>
              <a:gd name="connsiteY472" fmla="*/ 6858000 h 6858000"/>
              <a:gd name="connsiteX473" fmla="*/ 953928 w 7467600"/>
              <a:gd name="connsiteY473" fmla="*/ 6858000 h 6858000"/>
              <a:gd name="connsiteX474" fmla="*/ 959715 w 7467600"/>
              <a:gd name="connsiteY474" fmla="*/ 6850185 h 6858000"/>
              <a:gd name="connsiteX475" fmla="*/ 1483788 w 7467600"/>
              <a:gd name="connsiteY475" fmla="*/ 6259174 h 6858000"/>
              <a:gd name="connsiteX476" fmla="*/ 1100671 w 7467600"/>
              <a:gd name="connsiteY476" fmla="*/ 6252137 h 6858000"/>
              <a:gd name="connsiteX477" fmla="*/ 1090144 w 7467600"/>
              <a:gd name="connsiteY477" fmla="*/ 6256748 h 6858000"/>
              <a:gd name="connsiteX478" fmla="*/ 1095872 w 7467600"/>
              <a:gd name="connsiteY478" fmla="*/ 6271892 h 6858000"/>
              <a:gd name="connsiteX479" fmla="*/ 262785 w 7467600"/>
              <a:gd name="connsiteY479" fmla="*/ 6845450 h 6858000"/>
              <a:gd name="connsiteX480" fmla="*/ 209968 w 7467600"/>
              <a:gd name="connsiteY480" fmla="*/ 6770713 h 6858000"/>
              <a:gd name="connsiteX481" fmla="*/ 873460 w 7467600"/>
              <a:gd name="connsiteY481" fmla="*/ 6253768 h 6858000"/>
              <a:gd name="connsiteX482" fmla="*/ 192686 w 7467600"/>
              <a:gd name="connsiteY482" fmla="*/ 5849257 h 6858000"/>
              <a:gd name="connsiteX483" fmla="*/ 4696 w 7467600"/>
              <a:gd name="connsiteY483" fmla="*/ 5697668 h 6858000"/>
              <a:gd name="connsiteX484" fmla="*/ 0 w 7467600"/>
              <a:gd name="connsiteY484" fmla="*/ 5689984 h 6858000"/>
              <a:gd name="connsiteX485" fmla="*/ 0 w 7467600"/>
              <a:gd name="connsiteY485" fmla="*/ 5513472 h 6858000"/>
              <a:gd name="connsiteX486" fmla="*/ 174101 w 7467600"/>
              <a:gd name="connsiteY486" fmla="*/ 5620277 h 6858000"/>
              <a:gd name="connsiteX487" fmla="*/ 891800 w 7467600"/>
              <a:gd name="connsiteY487" fmla="*/ 6036935 h 6858000"/>
              <a:gd name="connsiteX488" fmla="*/ 1072219 w 7467600"/>
              <a:gd name="connsiteY488" fmla="*/ 6169443 h 6858000"/>
              <a:gd name="connsiteX489" fmla="*/ 1074117 w 7467600"/>
              <a:gd name="connsiteY489" fmla="*/ 6170301 h 6858000"/>
              <a:gd name="connsiteX490" fmla="*/ 1083114 w 7467600"/>
              <a:gd name="connsiteY490" fmla="*/ 6174131 h 6858000"/>
              <a:gd name="connsiteX491" fmla="*/ 1543010 w 7467600"/>
              <a:gd name="connsiteY491" fmla="*/ 6191140 h 6858000"/>
              <a:gd name="connsiteX492" fmla="*/ 1551080 w 7467600"/>
              <a:gd name="connsiteY492" fmla="*/ 6195006 h 6858000"/>
              <a:gd name="connsiteX493" fmla="*/ 2345443 w 7467600"/>
              <a:gd name="connsiteY493" fmla="*/ 5549882 h 6858000"/>
              <a:gd name="connsiteX494" fmla="*/ 1721499 w 7467600"/>
              <a:gd name="connsiteY494" fmla="*/ 5599969 h 6858000"/>
              <a:gd name="connsiteX495" fmla="*/ 767716 w 7467600"/>
              <a:gd name="connsiteY495" fmla="*/ 5472768 h 6858000"/>
              <a:gd name="connsiteX496" fmla="*/ 722147 w 7467600"/>
              <a:gd name="connsiteY496" fmla="*/ 5393091 h 6858000"/>
              <a:gd name="connsiteX497" fmla="*/ 1485552 w 7467600"/>
              <a:gd name="connsiteY497" fmla="*/ 5313202 h 6858000"/>
              <a:gd name="connsiteX498" fmla="*/ 2143004 w 7467600"/>
              <a:gd name="connsiteY498" fmla="*/ 5402420 h 6858000"/>
              <a:gd name="connsiteX499" fmla="*/ 1933391 w 7467600"/>
              <a:gd name="connsiteY499" fmla="*/ 5156971 h 6858000"/>
              <a:gd name="connsiteX500" fmla="*/ 1827118 w 7467600"/>
              <a:gd name="connsiteY500" fmla="*/ 4968410 h 6858000"/>
              <a:gd name="connsiteX501" fmla="*/ 1837349 w 7467600"/>
              <a:gd name="connsiteY501" fmla="*/ 4956357 h 6858000"/>
              <a:gd name="connsiteX502" fmla="*/ 2162835 w 7467600"/>
              <a:gd name="connsiteY502" fmla="*/ 5187853 h 6858000"/>
              <a:gd name="connsiteX503" fmla="*/ 2257167 w 7467600"/>
              <a:gd name="connsiteY503" fmla="*/ 5462123 h 6858000"/>
              <a:gd name="connsiteX504" fmla="*/ 2261598 w 7467600"/>
              <a:gd name="connsiteY504" fmla="*/ 5467998 h 6858000"/>
              <a:gd name="connsiteX505" fmla="*/ 2437177 w 7467600"/>
              <a:gd name="connsiteY505" fmla="*/ 5479608 h 6858000"/>
              <a:gd name="connsiteX506" fmla="*/ 2445247 w 7467600"/>
              <a:gd name="connsiteY506" fmla="*/ 5483476 h 6858000"/>
              <a:gd name="connsiteX507" fmla="*/ 2743626 w 7467600"/>
              <a:gd name="connsiteY507" fmla="*/ 5304819 h 6858000"/>
              <a:gd name="connsiteX508" fmla="*/ 3048102 w 7467600"/>
              <a:gd name="connsiteY508" fmla="*/ 5150595 h 6858000"/>
              <a:gd name="connsiteX509" fmla="*/ 1799414 w 7467600"/>
              <a:gd name="connsiteY509" fmla="*/ 4694732 h 6858000"/>
              <a:gd name="connsiteX510" fmla="*/ 1771735 w 7467600"/>
              <a:gd name="connsiteY510" fmla="*/ 4619929 h 6858000"/>
              <a:gd name="connsiteX511" fmla="*/ 3104273 w 7467600"/>
              <a:gd name="connsiteY511" fmla="*/ 5076159 h 6858000"/>
              <a:gd name="connsiteX512" fmla="*/ 3113245 w 7467600"/>
              <a:gd name="connsiteY512" fmla="*/ 5090705 h 6858000"/>
              <a:gd name="connsiteX513" fmla="*/ 3126294 w 7467600"/>
              <a:gd name="connsiteY513" fmla="*/ 5114400 h 6858000"/>
              <a:gd name="connsiteX514" fmla="*/ 3937433 w 7467600"/>
              <a:gd name="connsiteY514" fmla="*/ 4830473 h 6858000"/>
              <a:gd name="connsiteX515" fmla="*/ 3590475 w 7467600"/>
              <a:gd name="connsiteY515" fmla="*/ 4597974 h 6858000"/>
              <a:gd name="connsiteX516" fmla="*/ 3100264 w 7467600"/>
              <a:gd name="connsiteY516" fmla="*/ 4579845 h 6858000"/>
              <a:gd name="connsiteX517" fmla="*/ 2183576 w 7467600"/>
              <a:gd name="connsiteY517" fmla="*/ 4227150 h 6858000"/>
              <a:gd name="connsiteX518" fmla="*/ 2151029 w 7467600"/>
              <a:gd name="connsiteY518" fmla="*/ 4146947 h 6858000"/>
              <a:gd name="connsiteX519" fmla="*/ 3563434 w 7467600"/>
              <a:gd name="connsiteY519" fmla="*/ 4469115 h 6858000"/>
              <a:gd name="connsiteX520" fmla="*/ 3177952 w 7467600"/>
              <a:gd name="connsiteY520" fmla="*/ 3657386 h 6858000"/>
              <a:gd name="connsiteX521" fmla="*/ 3189263 w 7467600"/>
              <a:gd name="connsiteY521" fmla="*/ 3625726 h 6858000"/>
              <a:gd name="connsiteX522" fmla="*/ 3560912 w 7467600"/>
              <a:gd name="connsiteY522" fmla="*/ 4079863 h 6858000"/>
              <a:gd name="connsiteX523" fmla="*/ 3626636 w 7467600"/>
              <a:gd name="connsiteY523" fmla="*/ 4512230 h 6858000"/>
              <a:gd name="connsiteX524" fmla="*/ 3653088 w 7467600"/>
              <a:gd name="connsiteY524" fmla="*/ 4521417 h 6858000"/>
              <a:gd name="connsiteX525" fmla="*/ 3988128 w 7467600"/>
              <a:gd name="connsiteY525" fmla="*/ 4817267 h 6858000"/>
              <a:gd name="connsiteX526" fmla="*/ 4830582 w 7467600"/>
              <a:gd name="connsiteY526" fmla="*/ 4676000 h 6858000"/>
              <a:gd name="connsiteX527" fmla="*/ 4830100 w 7467600"/>
              <a:gd name="connsiteY527" fmla="*/ 4675554 h 6858000"/>
              <a:gd name="connsiteX528" fmla="*/ 4036318 w 7467600"/>
              <a:gd name="connsiteY528" fmla="*/ 4147013 h 6858000"/>
              <a:gd name="connsiteX529" fmla="*/ 3432098 w 7467600"/>
              <a:gd name="connsiteY529" fmla="*/ 3537312 h 6858000"/>
              <a:gd name="connsiteX530" fmla="*/ 3446761 w 7467600"/>
              <a:gd name="connsiteY530" fmla="*/ 3461278 h 6858000"/>
              <a:gd name="connsiteX531" fmla="*/ 4419733 w 7467600"/>
              <a:gd name="connsiteY531" fmla="*/ 3963555 h 6858000"/>
              <a:gd name="connsiteX532" fmla="*/ 4781371 w 7467600"/>
              <a:gd name="connsiteY532" fmla="*/ 4458604 h 6858000"/>
              <a:gd name="connsiteX533" fmla="*/ 4780440 w 7467600"/>
              <a:gd name="connsiteY533" fmla="*/ 4470290 h 6858000"/>
              <a:gd name="connsiteX534" fmla="*/ 4898954 w 7467600"/>
              <a:gd name="connsiteY534" fmla="*/ 4662092 h 6858000"/>
              <a:gd name="connsiteX535" fmla="*/ 4900699 w 7467600"/>
              <a:gd name="connsiteY535" fmla="*/ 4670867 h 6858000"/>
              <a:gd name="connsiteX536" fmla="*/ 5714511 w 7467600"/>
              <a:gd name="connsiteY536" fmla="*/ 4663483 h 6858000"/>
              <a:gd name="connsiteX537" fmla="*/ 5464793 w 7467600"/>
              <a:gd name="connsiteY537" fmla="*/ 4393556 h 6858000"/>
              <a:gd name="connsiteX538" fmla="*/ 5461897 w 7467600"/>
              <a:gd name="connsiteY538" fmla="*/ 4390879 h 6858000"/>
              <a:gd name="connsiteX539" fmla="*/ 4294126 w 7467600"/>
              <a:gd name="connsiteY539" fmla="*/ 3303048 h 6858000"/>
              <a:gd name="connsiteX540" fmla="*/ 4305321 w 7467600"/>
              <a:gd name="connsiteY540" fmla="*/ 3256953 h 6858000"/>
              <a:gd name="connsiteX541" fmla="*/ 4949299 w 7467600"/>
              <a:gd name="connsiteY541" fmla="*/ 3766336 h 6858000"/>
              <a:gd name="connsiteX542" fmla="*/ 5291452 w 7467600"/>
              <a:gd name="connsiteY542" fmla="*/ 4076801 h 6858000"/>
              <a:gd name="connsiteX543" fmla="*/ 5434998 w 7467600"/>
              <a:gd name="connsiteY543" fmla="*/ 4254100 h 6858000"/>
              <a:gd name="connsiteX544" fmla="*/ 5351015 w 7467600"/>
              <a:gd name="connsiteY544" fmla="*/ 3760989 h 6858000"/>
              <a:gd name="connsiteX545" fmla="*/ 5413780 w 7467600"/>
              <a:gd name="connsiteY545" fmla="*/ 2966265 h 6858000"/>
              <a:gd name="connsiteX546" fmla="*/ 5425627 w 7467600"/>
              <a:gd name="connsiteY546" fmla="*/ 2954192 h 6858000"/>
              <a:gd name="connsiteX547" fmla="*/ 6604735 w 7467600"/>
              <a:gd name="connsiteY547" fmla="*/ 2041381 h 6858000"/>
              <a:gd name="connsiteX548" fmla="*/ 7204487 w 7467600"/>
              <a:gd name="connsiteY548" fmla="*/ 2742112 h 6858000"/>
              <a:gd name="connsiteX549" fmla="*/ 7131592 w 7467600"/>
              <a:gd name="connsiteY549" fmla="*/ 2672096 h 6858000"/>
              <a:gd name="connsiteX550" fmla="*/ 6996344 w 7467600"/>
              <a:gd name="connsiteY550" fmla="*/ 2518310 h 6858000"/>
              <a:gd name="connsiteX551" fmla="*/ 6735495 w 7467600"/>
              <a:gd name="connsiteY551" fmla="*/ 2196890 h 6858000"/>
              <a:gd name="connsiteX552" fmla="*/ 6721901 w 7467600"/>
              <a:gd name="connsiteY552" fmla="*/ 2179274 h 6858000"/>
              <a:gd name="connsiteX553" fmla="*/ 6604735 w 7467600"/>
              <a:gd name="connsiteY553" fmla="*/ 2041381 h 6858000"/>
              <a:gd name="connsiteX554" fmla="*/ 6591670 w 7467600"/>
              <a:gd name="connsiteY554" fmla="*/ 1988277 h 6858000"/>
              <a:gd name="connsiteX555" fmla="*/ 6747349 w 7467600"/>
              <a:gd name="connsiteY555" fmla="*/ 2160069 h 6858000"/>
              <a:gd name="connsiteX556" fmla="*/ 6760943 w 7467600"/>
              <a:gd name="connsiteY556" fmla="*/ 2177686 h 6858000"/>
              <a:gd name="connsiteX557" fmla="*/ 7021065 w 7467600"/>
              <a:gd name="connsiteY557" fmla="*/ 2498102 h 6858000"/>
              <a:gd name="connsiteX558" fmla="*/ 7155223 w 7467600"/>
              <a:gd name="connsiteY558" fmla="*/ 2650386 h 6858000"/>
              <a:gd name="connsiteX559" fmla="*/ 7203167 w 7467600"/>
              <a:gd name="connsiteY559" fmla="*/ 2697288 h 6858000"/>
              <a:gd name="connsiteX560" fmla="*/ 6937703 w 7467600"/>
              <a:gd name="connsiteY560" fmla="*/ 2321981 h 6858000"/>
              <a:gd name="connsiteX561" fmla="*/ 6591670 w 7467600"/>
              <a:gd name="connsiteY561" fmla="*/ 1988277 h 6858000"/>
              <a:gd name="connsiteX562" fmla="*/ 5798671 w 7467600"/>
              <a:gd name="connsiteY562" fmla="*/ 1981601 h 6858000"/>
              <a:gd name="connsiteX563" fmla="*/ 5754709 w 7467600"/>
              <a:gd name="connsiteY563" fmla="*/ 2071454 h 6858000"/>
              <a:gd name="connsiteX564" fmla="*/ 5763044 w 7467600"/>
              <a:gd name="connsiteY564" fmla="*/ 2842206 h 6858000"/>
              <a:gd name="connsiteX565" fmla="*/ 5764974 w 7467600"/>
              <a:gd name="connsiteY565" fmla="*/ 2799609 h 6858000"/>
              <a:gd name="connsiteX566" fmla="*/ 5767665 w 7467600"/>
              <a:gd name="connsiteY566" fmla="*/ 2666409 h 6858000"/>
              <a:gd name="connsiteX567" fmla="*/ 5763055 w 7467600"/>
              <a:gd name="connsiteY567" fmla="*/ 2579705 h 6858000"/>
              <a:gd name="connsiteX568" fmla="*/ 5758079 w 7467600"/>
              <a:gd name="connsiteY568" fmla="*/ 2492508 h 6858000"/>
              <a:gd name="connsiteX569" fmla="*/ 5779325 w 7467600"/>
              <a:gd name="connsiteY569" fmla="*/ 2197069 h 6858000"/>
              <a:gd name="connsiteX570" fmla="*/ 5798671 w 7467600"/>
              <a:gd name="connsiteY570" fmla="*/ 1981601 h 6858000"/>
              <a:gd name="connsiteX571" fmla="*/ 5829202 w 7467600"/>
              <a:gd name="connsiteY571" fmla="*/ 1971679 h 6858000"/>
              <a:gd name="connsiteX572" fmla="*/ 5809558 w 7467600"/>
              <a:gd name="connsiteY572" fmla="*/ 2198043 h 6858000"/>
              <a:gd name="connsiteX573" fmla="*/ 5788653 w 7467600"/>
              <a:gd name="connsiteY573" fmla="*/ 2489430 h 6858000"/>
              <a:gd name="connsiteX574" fmla="*/ 5793439 w 7467600"/>
              <a:gd name="connsiteY574" fmla="*/ 2575235 h 6858000"/>
              <a:gd name="connsiteX575" fmla="*/ 5796837 w 7467600"/>
              <a:gd name="connsiteY575" fmla="*/ 2637633 h 6858000"/>
              <a:gd name="connsiteX576" fmla="*/ 5818614 w 7467600"/>
              <a:gd name="connsiteY576" fmla="*/ 2473055 h 6858000"/>
              <a:gd name="connsiteX577" fmla="*/ 5829202 w 7467600"/>
              <a:gd name="connsiteY577" fmla="*/ 1971679 h 6858000"/>
              <a:gd name="connsiteX578" fmla="*/ 5911389 w 7467600"/>
              <a:gd name="connsiteY578" fmla="*/ 1898371 h 6858000"/>
              <a:gd name="connsiteX579" fmla="*/ 6237627 w 7467600"/>
              <a:gd name="connsiteY579" fmla="*/ 2231921 h 6858000"/>
              <a:gd name="connsiteX580" fmla="*/ 5911389 w 7467600"/>
              <a:gd name="connsiteY580" fmla="*/ 1898371 h 6858000"/>
              <a:gd name="connsiteX581" fmla="*/ 6944437 w 7467600"/>
              <a:gd name="connsiteY581" fmla="*/ 1575402 h 6858000"/>
              <a:gd name="connsiteX582" fmla="*/ 6304730 w 7467600"/>
              <a:gd name="connsiteY582" fmla="*/ 1766654 h 6858000"/>
              <a:gd name="connsiteX583" fmla="*/ 6944437 w 7467600"/>
              <a:gd name="connsiteY583" fmla="*/ 1575402 h 6858000"/>
              <a:gd name="connsiteX584" fmla="*/ 7019523 w 7467600"/>
              <a:gd name="connsiteY584" fmla="*/ 1519450 h 6858000"/>
              <a:gd name="connsiteX585" fmla="*/ 6298091 w 7467600"/>
              <a:gd name="connsiteY585" fmla="*/ 1737122 h 6858000"/>
              <a:gd name="connsiteX586" fmla="*/ 7019523 w 7467600"/>
              <a:gd name="connsiteY586" fmla="*/ 1519450 h 6858000"/>
              <a:gd name="connsiteX587" fmla="*/ 2399523 w 7467600"/>
              <a:gd name="connsiteY587" fmla="*/ 1428234 h 6858000"/>
              <a:gd name="connsiteX588" fmla="*/ 2224982 w 7467600"/>
              <a:gd name="connsiteY588" fmla="*/ 1826201 h 6858000"/>
              <a:gd name="connsiteX589" fmla="*/ 2096099 w 7467600"/>
              <a:gd name="connsiteY589" fmla="*/ 2345900 h 6858000"/>
              <a:gd name="connsiteX590" fmla="*/ 2283317 w 7467600"/>
              <a:gd name="connsiteY590" fmla="*/ 1796925 h 6858000"/>
              <a:gd name="connsiteX591" fmla="*/ 2399523 w 7467600"/>
              <a:gd name="connsiteY591" fmla="*/ 1428234 h 6858000"/>
              <a:gd name="connsiteX592" fmla="*/ 2448558 w 7467600"/>
              <a:gd name="connsiteY592" fmla="*/ 1373435 h 6858000"/>
              <a:gd name="connsiteX593" fmla="*/ 2312521 w 7467600"/>
              <a:gd name="connsiteY593" fmla="*/ 1806140 h 6858000"/>
              <a:gd name="connsiteX594" fmla="*/ 2127533 w 7467600"/>
              <a:gd name="connsiteY594" fmla="*/ 2348380 h 6858000"/>
              <a:gd name="connsiteX595" fmla="*/ 2358080 w 7467600"/>
              <a:gd name="connsiteY595" fmla="*/ 1866134 h 6858000"/>
              <a:gd name="connsiteX596" fmla="*/ 2407436 w 7467600"/>
              <a:gd name="connsiteY596" fmla="*/ 1651070 h 6858000"/>
              <a:gd name="connsiteX597" fmla="*/ 2448558 w 7467600"/>
              <a:gd name="connsiteY597" fmla="*/ 1373435 h 6858000"/>
              <a:gd name="connsiteX598" fmla="*/ 278707 w 7467600"/>
              <a:gd name="connsiteY598" fmla="*/ 1352270 h 6858000"/>
              <a:gd name="connsiteX599" fmla="*/ 321570 w 7467600"/>
              <a:gd name="connsiteY599" fmla="*/ 1861610 h 6858000"/>
              <a:gd name="connsiteX600" fmla="*/ 294281 w 7467600"/>
              <a:gd name="connsiteY600" fmla="*/ 1440658 h 6858000"/>
              <a:gd name="connsiteX601" fmla="*/ 278707 w 7467600"/>
              <a:gd name="connsiteY601" fmla="*/ 1352270 h 6858000"/>
              <a:gd name="connsiteX602" fmla="*/ 1423821 w 7467600"/>
              <a:gd name="connsiteY602" fmla="*/ 1351958 h 6858000"/>
              <a:gd name="connsiteX603" fmla="*/ 1638521 w 7467600"/>
              <a:gd name="connsiteY603" fmla="*/ 1908470 h 6858000"/>
              <a:gd name="connsiteX604" fmla="*/ 1754199 w 7467600"/>
              <a:gd name="connsiteY604" fmla="*/ 2149284 h 6858000"/>
              <a:gd name="connsiteX605" fmla="*/ 1908359 w 7467600"/>
              <a:gd name="connsiteY605" fmla="*/ 2364988 h 6858000"/>
              <a:gd name="connsiteX606" fmla="*/ 1647661 w 7467600"/>
              <a:gd name="connsiteY606" fmla="*/ 1825945 h 6858000"/>
              <a:gd name="connsiteX607" fmla="*/ 1423821 w 7467600"/>
              <a:gd name="connsiteY607" fmla="*/ 1351958 h 6858000"/>
              <a:gd name="connsiteX608" fmla="*/ 1431890 w 7467600"/>
              <a:gd name="connsiteY608" fmla="*/ 1306475 h 6858000"/>
              <a:gd name="connsiteX609" fmla="*/ 1507597 w 7467600"/>
              <a:gd name="connsiteY609" fmla="*/ 1446132 h 6858000"/>
              <a:gd name="connsiteX610" fmla="*/ 1674586 w 7467600"/>
              <a:gd name="connsiteY610" fmla="*/ 1813832 h 6858000"/>
              <a:gd name="connsiteX611" fmla="*/ 1815950 w 7467600"/>
              <a:gd name="connsiteY611" fmla="*/ 2128564 h 6858000"/>
              <a:gd name="connsiteX612" fmla="*/ 1984242 w 7467600"/>
              <a:gd name="connsiteY612" fmla="*/ 2430829 h 6858000"/>
              <a:gd name="connsiteX613" fmla="*/ 2014023 w 7467600"/>
              <a:gd name="connsiteY613" fmla="*/ 2450995 h 6858000"/>
              <a:gd name="connsiteX614" fmla="*/ 1747337 w 7467600"/>
              <a:gd name="connsiteY614" fmla="*/ 1855264 h 6858000"/>
              <a:gd name="connsiteX615" fmla="*/ 1533749 w 7467600"/>
              <a:gd name="connsiteY615" fmla="*/ 1478656 h 6858000"/>
              <a:gd name="connsiteX616" fmla="*/ 1431890 w 7467600"/>
              <a:gd name="connsiteY616" fmla="*/ 1306475 h 6858000"/>
              <a:gd name="connsiteX617" fmla="*/ 5052692 w 7467600"/>
              <a:gd name="connsiteY617" fmla="*/ 1292994 h 6858000"/>
              <a:gd name="connsiteX618" fmla="*/ 5200661 w 7467600"/>
              <a:gd name="connsiteY618" fmla="*/ 1635186 h 6858000"/>
              <a:gd name="connsiteX619" fmla="*/ 5297138 w 7467600"/>
              <a:gd name="connsiteY619" fmla="*/ 1906351 h 6858000"/>
              <a:gd name="connsiteX620" fmla="*/ 5052692 w 7467600"/>
              <a:gd name="connsiteY620" fmla="*/ 1292994 h 6858000"/>
              <a:gd name="connsiteX621" fmla="*/ 5009948 w 7467600"/>
              <a:gd name="connsiteY621" fmla="*/ 1273619 h 6858000"/>
              <a:gd name="connsiteX622" fmla="*/ 5121777 w 7467600"/>
              <a:gd name="connsiteY622" fmla="*/ 1654213 h 6858000"/>
              <a:gd name="connsiteX623" fmla="*/ 5293545 w 7467600"/>
              <a:gd name="connsiteY623" fmla="*/ 2072247 h 6858000"/>
              <a:gd name="connsiteX624" fmla="*/ 5294042 w 7467600"/>
              <a:gd name="connsiteY624" fmla="*/ 2065019 h 6858000"/>
              <a:gd name="connsiteX625" fmla="*/ 5171936 w 7467600"/>
              <a:gd name="connsiteY625" fmla="*/ 1647613 h 6858000"/>
              <a:gd name="connsiteX626" fmla="*/ 5009948 w 7467600"/>
              <a:gd name="connsiteY626" fmla="*/ 1273619 h 6858000"/>
              <a:gd name="connsiteX627" fmla="*/ 655236 w 7467600"/>
              <a:gd name="connsiteY627" fmla="*/ 1268632 h 6858000"/>
              <a:gd name="connsiteX628" fmla="*/ 839521 w 7467600"/>
              <a:gd name="connsiteY628" fmla="*/ 1685315 h 6858000"/>
              <a:gd name="connsiteX629" fmla="*/ 1109416 w 7467600"/>
              <a:gd name="connsiteY629" fmla="*/ 2061663 h 6858000"/>
              <a:gd name="connsiteX630" fmla="*/ 1298300 w 7467600"/>
              <a:gd name="connsiteY630" fmla="*/ 2247742 h 6858000"/>
              <a:gd name="connsiteX631" fmla="*/ 1125871 w 7467600"/>
              <a:gd name="connsiteY631" fmla="*/ 1989513 h 6858000"/>
              <a:gd name="connsiteX632" fmla="*/ 981574 w 7467600"/>
              <a:gd name="connsiteY632" fmla="*/ 1783157 h 6858000"/>
              <a:gd name="connsiteX633" fmla="*/ 922198 w 7467600"/>
              <a:gd name="connsiteY633" fmla="*/ 1677437 h 6858000"/>
              <a:gd name="connsiteX634" fmla="*/ 869293 w 7467600"/>
              <a:gd name="connsiteY634" fmla="*/ 1583214 h 6858000"/>
              <a:gd name="connsiteX635" fmla="*/ 751431 w 7467600"/>
              <a:gd name="connsiteY635" fmla="*/ 1405731 h 6858000"/>
              <a:gd name="connsiteX636" fmla="*/ 655236 w 7467600"/>
              <a:gd name="connsiteY636" fmla="*/ 1268632 h 6858000"/>
              <a:gd name="connsiteX637" fmla="*/ 6516292 w 7467600"/>
              <a:gd name="connsiteY637" fmla="*/ 1263064 h 6858000"/>
              <a:gd name="connsiteX638" fmla="*/ 5736320 w 7467600"/>
              <a:gd name="connsiteY638" fmla="*/ 1501803 h 6858000"/>
              <a:gd name="connsiteX639" fmla="*/ 6516292 w 7467600"/>
              <a:gd name="connsiteY639" fmla="*/ 1263064 h 6858000"/>
              <a:gd name="connsiteX640" fmla="*/ 291466 w 7467600"/>
              <a:gd name="connsiteY640" fmla="*/ 1250369 h 6858000"/>
              <a:gd name="connsiteX641" fmla="*/ 323180 w 7467600"/>
              <a:gd name="connsiteY641" fmla="*/ 1435283 h 6858000"/>
              <a:gd name="connsiteX642" fmla="*/ 349381 w 7467600"/>
              <a:gd name="connsiteY642" fmla="*/ 1875041 h 6858000"/>
              <a:gd name="connsiteX643" fmla="*/ 374363 w 7467600"/>
              <a:gd name="connsiteY643" fmla="*/ 1506494 h 6858000"/>
              <a:gd name="connsiteX644" fmla="*/ 302168 w 7467600"/>
              <a:gd name="connsiteY644" fmla="*/ 1274495 h 6858000"/>
              <a:gd name="connsiteX645" fmla="*/ 291466 w 7467600"/>
              <a:gd name="connsiteY645" fmla="*/ 1250369 h 6858000"/>
              <a:gd name="connsiteX646" fmla="*/ 678222 w 7467600"/>
              <a:gd name="connsiteY646" fmla="*/ 1248670 h 6858000"/>
              <a:gd name="connsiteX647" fmla="*/ 775536 w 7467600"/>
              <a:gd name="connsiteY647" fmla="*/ 1388015 h 6858000"/>
              <a:gd name="connsiteX648" fmla="*/ 894529 w 7467600"/>
              <a:gd name="connsiteY648" fmla="*/ 1567739 h 6858000"/>
              <a:gd name="connsiteX649" fmla="*/ 948000 w 7467600"/>
              <a:gd name="connsiteY649" fmla="*/ 1663088 h 6858000"/>
              <a:gd name="connsiteX650" fmla="*/ 1006812 w 7467600"/>
              <a:gd name="connsiteY650" fmla="*/ 1767683 h 6858000"/>
              <a:gd name="connsiteX651" fmla="*/ 1149133 w 7467600"/>
              <a:gd name="connsiteY651" fmla="*/ 1971513 h 6858000"/>
              <a:gd name="connsiteX652" fmla="*/ 1333952 w 7467600"/>
              <a:gd name="connsiteY652" fmla="*/ 2251620 h 6858000"/>
              <a:gd name="connsiteX653" fmla="*/ 1337329 w 7467600"/>
              <a:gd name="connsiteY653" fmla="*/ 2258350 h 6858000"/>
              <a:gd name="connsiteX654" fmla="*/ 1014726 w 7467600"/>
              <a:gd name="connsiteY654" fmla="*/ 1615556 h 6858000"/>
              <a:gd name="connsiteX655" fmla="*/ 678222 w 7467600"/>
              <a:gd name="connsiteY655" fmla="*/ 1248670 h 6858000"/>
              <a:gd name="connsiteX656" fmla="*/ 6691602 w 7467600"/>
              <a:gd name="connsiteY656" fmla="*/ 1140573 h 6858000"/>
              <a:gd name="connsiteX657" fmla="*/ 6571100 w 7467600"/>
              <a:gd name="connsiteY657" fmla="*/ 1183662 h 6858000"/>
              <a:gd name="connsiteX658" fmla="*/ 6241687 w 7467600"/>
              <a:gd name="connsiteY658" fmla="*/ 1257600 h 6858000"/>
              <a:gd name="connsiteX659" fmla="*/ 5693009 w 7467600"/>
              <a:gd name="connsiteY659" fmla="*/ 1478256 h 6858000"/>
              <a:gd name="connsiteX660" fmla="*/ 6548420 w 7467600"/>
              <a:gd name="connsiteY660" fmla="*/ 1214599 h 6858000"/>
              <a:gd name="connsiteX661" fmla="*/ 6605473 w 7467600"/>
              <a:gd name="connsiteY661" fmla="*/ 1184686 h 6858000"/>
              <a:gd name="connsiteX662" fmla="*/ 6691602 w 7467600"/>
              <a:gd name="connsiteY662" fmla="*/ 1140573 h 6858000"/>
              <a:gd name="connsiteX663" fmla="*/ 4002475 w 7467600"/>
              <a:gd name="connsiteY663" fmla="*/ 1037802 h 6858000"/>
              <a:gd name="connsiteX664" fmla="*/ 4000324 w 7467600"/>
              <a:gd name="connsiteY664" fmla="*/ 1039362 h 6858000"/>
              <a:gd name="connsiteX665" fmla="*/ 4002862 w 7467600"/>
              <a:gd name="connsiteY665" fmla="*/ 1042866 h 6858000"/>
              <a:gd name="connsiteX666" fmla="*/ 4002475 w 7467600"/>
              <a:gd name="connsiteY666" fmla="*/ 1037802 h 6858000"/>
              <a:gd name="connsiteX667" fmla="*/ 506322 w 7467600"/>
              <a:gd name="connsiteY667" fmla="*/ 1020997 h 6858000"/>
              <a:gd name="connsiteX668" fmla="*/ 533068 w 7467600"/>
              <a:gd name="connsiteY668" fmla="*/ 1029409 h 6858000"/>
              <a:gd name="connsiteX669" fmla="*/ 1232525 w 7467600"/>
              <a:gd name="connsiteY669" fmla="*/ 1804675 h 6858000"/>
              <a:gd name="connsiteX670" fmla="*/ 1388858 w 7467600"/>
              <a:gd name="connsiteY670" fmla="*/ 2368011 h 6858000"/>
              <a:gd name="connsiteX671" fmla="*/ 1384098 w 7467600"/>
              <a:gd name="connsiteY671" fmla="*/ 2378125 h 6858000"/>
              <a:gd name="connsiteX672" fmla="*/ 1425393 w 7467600"/>
              <a:gd name="connsiteY672" fmla="*/ 2589124 h 6858000"/>
              <a:gd name="connsiteX673" fmla="*/ 1424001 w 7467600"/>
              <a:gd name="connsiteY673" fmla="*/ 2597541 h 6858000"/>
              <a:gd name="connsiteX674" fmla="*/ 2152729 w 7467600"/>
              <a:gd name="connsiteY674" fmla="*/ 2864487 h 6858000"/>
              <a:gd name="connsiteX675" fmla="*/ 2020609 w 7467600"/>
              <a:gd name="connsiteY675" fmla="*/ 2539671 h 6858000"/>
              <a:gd name="connsiteX676" fmla="*/ 2018920 w 7467600"/>
              <a:gd name="connsiteY676" fmla="*/ 2536309 h 6858000"/>
              <a:gd name="connsiteX677" fmla="*/ 1342441 w 7467600"/>
              <a:gd name="connsiteY677" fmla="*/ 1173017 h 6858000"/>
              <a:gd name="connsiteX678" fmla="*/ 1367925 w 7467600"/>
              <a:gd name="connsiteY678" fmla="*/ 1135648 h 6858000"/>
              <a:gd name="connsiteX679" fmla="*/ 1771401 w 7467600"/>
              <a:gd name="connsiteY679" fmla="*/ 1806673 h 6858000"/>
              <a:gd name="connsiteX680" fmla="*/ 1972385 w 7467600"/>
              <a:gd name="connsiteY680" fmla="*/ 2198735 h 6858000"/>
              <a:gd name="connsiteX681" fmla="*/ 2040892 w 7467600"/>
              <a:gd name="connsiteY681" fmla="*/ 2405205 h 6858000"/>
              <a:gd name="connsiteX682" fmla="*/ 2131689 w 7467600"/>
              <a:gd name="connsiteY682" fmla="*/ 1936926 h 6858000"/>
              <a:gd name="connsiteX683" fmla="*/ 2454820 w 7467600"/>
              <a:gd name="connsiteY683" fmla="*/ 1248808 h 6858000"/>
              <a:gd name="connsiteX684" fmla="*/ 2492512 w 7467600"/>
              <a:gd name="connsiteY684" fmla="*/ 1302920 h 6858000"/>
              <a:gd name="connsiteX685" fmla="*/ 2081216 w 7467600"/>
              <a:gd name="connsiteY685" fmla="*/ 2527513 h 6858000"/>
              <a:gd name="connsiteX686" fmla="*/ 2081211 w 7467600"/>
              <a:gd name="connsiteY686" fmla="*/ 2528916 h 6858000"/>
              <a:gd name="connsiteX687" fmla="*/ 2199067 w 7467600"/>
              <a:gd name="connsiteY687" fmla="*/ 2884061 h 6858000"/>
              <a:gd name="connsiteX688" fmla="*/ 3192586 w 7467600"/>
              <a:gd name="connsiteY688" fmla="*/ 3411496 h 6858000"/>
              <a:gd name="connsiteX689" fmla="*/ 3182620 w 7467600"/>
              <a:gd name="connsiteY689" fmla="*/ 3483279 h 6858000"/>
              <a:gd name="connsiteX690" fmla="*/ 2435119 w 7467600"/>
              <a:gd name="connsiteY690" fmla="*/ 3080173 h 6858000"/>
              <a:gd name="connsiteX691" fmla="*/ 2410152 w 7467600"/>
              <a:gd name="connsiteY691" fmla="*/ 3063751 h 6858000"/>
              <a:gd name="connsiteX692" fmla="*/ 2408099 w 7467600"/>
              <a:gd name="connsiteY692" fmla="*/ 3064403 h 6858000"/>
              <a:gd name="connsiteX693" fmla="*/ 2407218 w 7467600"/>
              <a:gd name="connsiteY693" fmla="*/ 3070324 h 6858000"/>
              <a:gd name="connsiteX694" fmla="*/ 2380138 w 7467600"/>
              <a:gd name="connsiteY694" fmla="*/ 3099341 h 6858000"/>
              <a:gd name="connsiteX695" fmla="*/ 1765923 w 7467600"/>
              <a:gd name="connsiteY695" fmla="*/ 3581043 h 6858000"/>
              <a:gd name="connsiteX696" fmla="*/ 1702258 w 7467600"/>
              <a:gd name="connsiteY696" fmla="*/ 3612286 h 6858000"/>
              <a:gd name="connsiteX697" fmla="*/ 1538370 w 7467600"/>
              <a:gd name="connsiteY697" fmla="*/ 3811804 h 6858000"/>
              <a:gd name="connsiteX698" fmla="*/ 542867 w 7467600"/>
              <a:gd name="connsiteY698" fmla="*/ 4944092 h 6858000"/>
              <a:gd name="connsiteX699" fmla="*/ 515800 w 7467600"/>
              <a:gd name="connsiteY699" fmla="*/ 4862180 h 6858000"/>
              <a:gd name="connsiteX700" fmla="*/ 909145 w 7467600"/>
              <a:gd name="connsiteY700" fmla="*/ 4199225 h 6858000"/>
              <a:gd name="connsiteX701" fmla="*/ 1214067 w 7467600"/>
              <a:gd name="connsiteY701" fmla="*/ 3908561 h 6858000"/>
              <a:gd name="connsiteX702" fmla="*/ 640967 w 7467600"/>
              <a:gd name="connsiteY702" fmla="*/ 4105601 h 6858000"/>
              <a:gd name="connsiteX703" fmla="*/ 112563 w 7467600"/>
              <a:gd name="connsiteY703" fmla="*/ 4396952 h 6858000"/>
              <a:gd name="connsiteX704" fmla="*/ 0 w 7467600"/>
              <a:gd name="connsiteY704" fmla="*/ 4466006 h 6858000"/>
              <a:gd name="connsiteX705" fmla="*/ 0 w 7467600"/>
              <a:gd name="connsiteY705" fmla="*/ 4233763 h 6858000"/>
              <a:gd name="connsiteX706" fmla="*/ 36881 w 7467600"/>
              <a:gd name="connsiteY706" fmla="*/ 4200118 h 6858000"/>
              <a:gd name="connsiteX707" fmla="*/ 910534 w 7467600"/>
              <a:gd name="connsiteY707" fmla="*/ 3629753 h 6858000"/>
              <a:gd name="connsiteX708" fmla="*/ 1578717 w 7467600"/>
              <a:gd name="connsiteY708" fmla="*/ 3575982 h 6858000"/>
              <a:gd name="connsiteX709" fmla="*/ 2338780 w 7467600"/>
              <a:gd name="connsiteY709" fmla="*/ 3033725 h 6858000"/>
              <a:gd name="connsiteX710" fmla="*/ 1807991 w 7467600"/>
              <a:gd name="connsiteY710" fmla="*/ 2807184 h 6858000"/>
              <a:gd name="connsiteX711" fmla="*/ 1416358 w 7467600"/>
              <a:gd name="connsiteY711" fmla="*/ 3112571 h 6858000"/>
              <a:gd name="connsiteX712" fmla="*/ 939066 w 7467600"/>
              <a:gd name="connsiteY712" fmla="*/ 3378798 h 6858000"/>
              <a:gd name="connsiteX713" fmla="*/ 115099 w 7467600"/>
              <a:gd name="connsiteY713" fmla="*/ 3607650 h 6858000"/>
              <a:gd name="connsiteX714" fmla="*/ 97284 w 7467600"/>
              <a:gd name="connsiteY714" fmla="*/ 3520393 h 6858000"/>
              <a:gd name="connsiteX715" fmla="*/ 922050 w 7467600"/>
              <a:gd name="connsiteY715" fmla="*/ 3074867 h 6858000"/>
              <a:gd name="connsiteX716" fmla="*/ 1405265 w 7467600"/>
              <a:gd name="connsiteY716" fmla="*/ 3016319 h 6858000"/>
              <a:gd name="connsiteX717" fmla="*/ 1407512 w 7467600"/>
              <a:gd name="connsiteY717" fmla="*/ 3018001 h 6858000"/>
              <a:gd name="connsiteX718" fmla="*/ 1726266 w 7467600"/>
              <a:gd name="connsiteY718" fmla="*/ 2777274 h 6858000"/>
              <a:gd name="connsiteX719" fmla="*/ 625390 w 7467600"/>
              <a:gd name="connsiteY719" fmla="*/ 2514541 h 6858000"/>
              <a:gd name="connsiteX720" fmla="*/ 619799 w 7467600"/>
              <a:gd name="connsiteY720" fmla="*/ 2527180 h 6858000"/>
              <a:gd name="connsiteX721" fmla="*/ 310030 w 7467600"/>
              <a:gd name="connsiteY721" fmla="*/ 2771818 h 6858000"/>
              <a:gd name="connsiteX722" fmla="*/ 173877 w 7467600"/>
              <a:gd name="connsiteY722" fmla="*/ 2937056 h 6858000"/>
              <a:gd name="connsiteX723" fmla="*/ 77889 w 7467600"/>
              <a:gd name="connsiteY723" fmla="*/ 3138440 h 6858000"/>
              <a:gd name="connsiteX724" fmla="*/ 0 w 7467600"/>
              <a:gd name="connsiteY724" fmla="*/ 3271395 h 6858000"/>
              <a:gd name="connsiteX725" fmla="*/ 0 w 7467600"/>
              <a:gd name="connsiteY725" fmla="*/ 3153002 h 6858000"/>
              <a:gd name="connsiteX726" fmla="*/ 2386 w 7467600"/>
              <a:gd name="connsiteY726" fmla="*/ 3149203 h 6858000"/>
              <a:gd name="connsiteX727" fmla="*/ 89753 w 7467600"/>
              <a:gd name="connsiteY727" fmla="*/ 2987702 h 6858000"/>
              <a:gd name="connsiteX728" fmla="*/ 76869 w 7467600"/>
              <a:gd name="connsiteY728" fmla="*/ 3005404 h 6858000"/>
              <a:gd name="connsiteX729" fmla="*/ 32049 w 7467600"/>
              <a:gd name="connsiteY729" fmla="*/ 3065814 h 6858000"/>
              <a:gd name="connsiteX730" fmla="*/ 0 w 7467600"/>
              <a:gd name="connsiteY730" fmla="*/ 3108744 h 6858000"/>
              <a:gd name="connsiteX731" fmla="*/ 0 w 7467600"/>
              <a:gd name="connsiteY731" fmla="*/ 3058059 h 6858000"/>
              <a:gd name="connsiteX732" fmla="*/ 7610 w 7467600"/>
              <a:gd name="connsiteY732" fmla="*/ 3047889 h 6858000"/>
              <a:gd name="connsiteX733" fmla="*/ 52419 w 7467600"/>
              <a:gd name="connsiteY733" fmla="*/ 2987479 h 6858000"/>
              <a:gd name="connsiteX734" fmla="*/ 59142 w 7467600"/>
              <a:gd name="connsiteY734" fmla="*/ 2978488 h 6858000"/>
              <a:gd name="connsiteX735" fmla="*/ 0 w 7467600"/>
              <a:gd name="connsiteY735" fmla="*/ 3015334 h 6858000"/>
              <a:gd name="connsiteX736" fmla="*/ 0 w 7467600"/>
              <a:gd name="connsiteY736" fmla="*/ 2914286 h 6858000"/>
              <a:gd name="connsiteX737" fmla="*/ 36383 w 7467600"/>
              <a:gd name="connsiteY737" fmla="*/ 2901128 h 6858000"/>
              <a:gd name="connsiteX738" fmla="*/ 156329 w 7467600"/>
              <a:gd name="connsiteY738" fmla="*/ 2840533 h 6858000"/>
              <a:gd name="connsiteX739" fmla="*/ 358355 w 7467600"/>
              <a:gd name="connsiteY739" fmla="*/ 2620471 h 6858000"/>
              <a:gd name="connsiteX740" fmla="*/ 510577 w 7467600"/>
              <a:gd name="connsiteY740" fmla="*/ 2501244 h 6858000"/>
              <a:gd name="connsiteX741" fmla="*/ 211967 w 7467600"/>
              <a:gd name="connsiteY741" fmla="*/ 2479171 h 6858000"/>
              <a:gd name="connsiteX742" fmla="*/ 0 w 7467600"/>
              <a:gd name="connsiteY742" fmla="*/ 2476398 h 6858000"/>
              <a:gd name="connsiteX743" fmla="*/ 0 w 7467600"/>
              <a:gd name="connsiteY743" fmla="*/ 2389189 h 6858000"/>
              <a:gd name="connsiteX744" fmla="*/ 103062 w 7467600"/>
              <a:gd name="connsiteY744" fmla="*/ 2389518 h 6858000"/>
              <a:gd name="connsiteX745" fmla="*/ 510734 w 7467600"/>
              <a:gd name="connsiteY745" fmla="*/ 2416201 h 6858000"/>
              <a:gd name="connsiteX746" fmla="*/ 279257 w 7467600"/>
              <a:gd name="connsiteY746" fmla="*/ 2092102 h 6858000"/>
              <a:gd name="connsiteX747" fmla="*/ 65265 w 7467600"/>
              <a:gd name="connsiteY747" fmla="*/ 2006049 h 6858000"/>
              <a:gd name="connsiteX748" fmla="*/ 0 w 7467600"/>
              <a:gd name="connsiteY748" fmla="*/ 1982532 h 6858000"/>
              <a:gd name="connsiteX749" fmla="*/ 0 w 7467600"/>
              <a:gd name="connsiteY749" fmla="*/ 1912789 h 6858000"/>
              <a:gd name="connsiteX750" fmla="*/ 97460 w 7467600"/>
              <a:gd name="connsiteY750" fmla="*/ 1953725 h 6858000"/>
              <a:gd name="connsiteX751" fmla="*/ 221272 w 7467600"/>
              <a:gd name="connsiteY751" fmla="*/ 1980766 h 6858000"/>
              <a:gd name="connsiteX752" fmla="*/ 116765 w 7467600"/>
              <a:gd name="connsiteY752" fmla="*/ 1911033 h 6858000"/>
              <a:gd name="connsiteX753" fmla="*/ 16405 w 7467600"/>
              <a:gd name="connsiteY753" fmla="*/ 1803412 h 6858000"/>
              <a:gd name="connsiteX754" fmla="*/ 0 w 7467600"/>
              <a:gd name="connsiteY754" fmla="*/ 1784777 h 6858000"/>
              <a:gd name="connsiteX755" fmla="*/ 0 w 7467600"/>
              <a:gd name="connsiteY755" fmla="*/ 1740082 h 6858000"/>
              <a:gd name="connsiteX756" fmla="*/ 39394 w 7467600"/>
              <a:gd name="connsiteY756" fmla="*/ 1784856 h 6858000"/>
              <a:gd name="connsiteX757" fmla="*/ 135813 w 7467600"/>
              <a:gd name="connsiteY757" fmla="*/ 1888838 h 6858000"/>
              <a:gd name="connsiteX758" fmla="*/ 242575 w 7467600"/>
              <a:gd name="connsiteY758" fmla="*/ 1958841 h 6858000"/>
              <a:gd name="connsiteX759" fmla="*/ 82197 w 7467600"/>
              <a:gd name="connsiteY759" fmla="*/ 1754826 h 6858000"/>
              <a:gd name="connsiteX760" fmla="*/ 0 w 7467600"/>
              <a:gd name="connsiteY760" fmla="*/ 1679650 h 6858000"/>
              <a:gd name="connsiteX761" fmla="*/ 0 w 7467600"/>
              <a:gd name="connsiteY761" fmla="*/ 1602463 h 6858000"/>
              <a:gd name="connsiteX762" fmla="*/ 84689 w 7467600"/>
              <a:gd name="connsiteY762" fmla="*/ 1677442 h 6858000"/>
              <a:gd name="connsiteX763" fmla="*/ 298437 w 7467600"/>
              <a:gd name="connsiteY763" fmla="*/ 1968019 h 6858000"/>
              <a:gd name="connsiteX764" fmla="*/ 227269 w 7467600"/>
              <a:gd name="connsiteY764" fmla="*/ 1114064 h 6858000"/>
              <a:gd name="connsiteX765" fmla="*/ 248003 w 7467600"/>
              <a:gd name="connsiteY765" fmla="*/ 1089613 h 6858000"/>
              <a:gd name="connsiteX766" fmla="*/ 427020 w 7467600"/>
              <a:gd name="connsiteY766" fmla="*/ 1619803 h 6858000"/>
              <a:gd name="connsiteX767" fmla="*/ 340345 w 7467600"/>
              <a:gd name="connsiteY767" fmla="*/ 2027739 h 6858000"/>
              <a:gd name="connsiteX768" fmla="*/ 360865 w 7467600"/>
              <a:gd name="connsiteY768" fmla="*/ 2044827 h 6858000"/>
              <a:gd name="connsiteX769" fmla="*/ 560414 w 7467600"/>
              <a:gd name="connsiteY769" fmla="*/ 2421457 h 6858000"/>
              <a:gd name="connsiteX770" fmla="*/ 1359703 w 7467600"/>
              <a:gd name="connsiteY770" fmla="*/ 2578554 h 6858000"/>
              <a:gd name="connsiteX771" fmla="*/ 1359422 w 7467600"/>
              <a:gd name="connsiteY771" fmla="*/ 2577994 h 6858000"/>
              <a:gd name="connsiteX772" fmla="*/ 828701 w 7467600"/>
              <a:gd name="connsiteY772" fmla="*/ 1839520 h 6858000"/>
              <a:gd name="connsiteX773" fmla="*/ 494427 w 7467600"/>
              <a:gd name="connsiteY773" fmla="*/ 1092333 h 6858000"/>
              <a:gd name="connsiteX774" fmla="*/ 506322 w 7467600"/>
              <a:gd name="connsiteY774" fmla="*/ 1020997 h 6858000"/>
              <a:gd name="connsiteX775" fmla="*/ 4570198 w 7467600"/>
              <a:gd name="connsiteY775" fmla="*/ 978081 h 6858000"/>
              <a:gd name="connsiteX776" fmla="*/ 4523691 w 7467600"/>
              <a:gd name="connsiteY776" fmla="*/ 1127776 h 6858000"/>
              <a:gd name="connsiteX777" fmla="*/ 4509875 w 7467600"/>
              <a:gd name="connsiteY777" fmla="*/ 1167552 h 6858000"/>
              <a:gd name="connsiteX778" fmla="*/ 4478168 w 7467600"/>
              <a:gd name="connsiteY778" fmla="*/ 1260735 h 6858000"/>
              <a:gd name="connsiteX779" fmla="*/ 4409309 w 7467600"/>
              <a:gd name="connsiteY779" fmla="*/ 1666996 h 6858000"/>
              <a:gd name="connsiteX780" fmla="*/ 4370031 w 7467600"/>
              <a:gd name="connsiteY780" fmla="*/ 1955666 h 6858000"/>
              <a:gd name="connsiteX781" fmla="*/ 4570198 w 7467600"/>
              <a:gd name="connsiteY781" fmla="*/ 978081 h 6858000"/>
              <a:gd name="connsiteX782" fmla="*/ 4557898 w 7467600"/>
              <a:gd name="connsiteY782" fmla="*/ 900011 h 6858000"/>
              <a:gd name="connsiteX783" fmla="*/ 4344840 w 7467600"/>
              <a:gd name="connsiteY783" fmla="*/ 1922038 h 6858000"/>
              <a:gd name="connsiteX784" fmla="*/ 4378710 w 7467600"/>
              <a:gd name="connsiteY784" fmla="*/ 1665516 h 6858000"/>
              <a:gd name="connsiteX785" fmla="*/ 4448798 w 7467600"/>
              <a:gd name="connsiteY785" fmla="*/ 1253024 h 6858000"/>
              <a:gd name="connsiteX786" fmla="*/ 4480315 w 7467600"/>
              <a:gd name="connsiteY786" fmla="*/ 1158454 h 6858000"/>
              <a:gd name="connsiteX787" fmla="*/ 4494133 w 7467600"/>
              <a:gd name="connsiteY787" fmla="*/ 1118676 h 6858000"/>
              <a:gd name="connsiteX788" fmla="*/ 4557898 w 7467600"/>
              <a:gd name="connsiteY788" fmla="*/ 900011 h 6858000"/>
              <a:gd name="connsiteX789" fmla="*/ 5870151 w 7467600"/>
              <a:gd name="connsiteY789" fmla="*/ 898890 h 6858000"/>
              <a:gd name="connsiteX790" fmla="*/ 5861335 w 7467600"/>
              <a:gd name="connsiteY790" fmla="*/ 899177 h 6858000"/>
              <a:gd name="connsiteX791" fmla="*/ 5843702 w 7467600"/>
              <a:gd name="connsiteY791" fmla="*/ 899748 h 6858000"/>
              <a:gd name="connsiteX792" fmla="*/ 5651107 w 7467600"/>
              <a:gd name="connsiteY792" fmla="*/ 920306 h 6858000"/>
              <a:gd name="connsiteX793" fmla="*/ 5459407 w 7467600"/>
              <a:gd name="connsiteY793" fmla="*/ 940975 h 6858000"/>
              <a:gd name="connsiteX794" fmla="*/ 5374846 w 7467600"/>
              <a:gd name="connsiteY794" fmla="*/ 941988 h 6858000"/>
              <a:gd name="connsiteX795" fmla="*/ 5256105 w 7467600"/>
              <a:gd name="connsiteY795" fmla="*/ 945632 h 6858000"/>
              <a:gd name="connsiteX796" fmla="*/ 5107071 w 7467600"/>
              <a:gd name="connsiteY796" fmla="*/ 969720 h 6858000"/>
              <a:gd name="connsiteX797" fmla="*/ 4998681 w 7467600"/>
              <a:gd name="connsiteY797" fmla="*/ 988771 h 6858000"/>
              <a:gd name="connsiteX798" fmla="*/ 5870151 w 7467600"/>
              <a:gd name="connsiteY798" fmla="*/ 898890 h 6858000"/>
              <a:gd name="connsiteX799" fmla="*/ 5504425 w 7467600"/>
              <a:gd name="connsiteY799" fmla="*/ 848067 h 6858000"/>
              <a:gd name="connsiteX800" fmla="*/ 4968849 w 7467600"/>
              <a:gd name="connsiteY800" fmla="*/ 962318 h 6858000"/>
              <a:gd name="connsiteX801" fmla="*/ 5104039 w 7467600"/>
              <a:gd name="connsiteY801" fmla="*/ 940634 h 6858000"/>
              <a:gd name="connsiteX802" fmla="*/ 5256311 w 7467600"/>
              <a:gd name="connsiteY802" fmla="*/ 916490 h 6858000"/>
              <a:gd name="connsiteX803" fmla="*/ 5377381 w 7467600"/>
              <a:gd name="connsiteY803" fmla="*/ 912671 h 6858000"/>
              <a:gd name="connsiteX804" fmla="*/ 5460148 w 7467600"/>
              <a:gd name="connsiteY804" fmla="*/ 911442 h 6858000"/>
              <a:gd name="connsiteX805" fmla="*/ 5648971 w 7467600"/>
              <a:gd name="connsiteY805" fmla="*/ 891331 h 6858000"/>
              <a:gd name="connsiteX806" fmla="*/ 5844807 w 7467600"/>
              <a:gd name="connsiteY806" fmla="*/ 870718 h 6858000"/>
              <a:gd name="connsiteX807" fmla="*/ 5862975 w 7467600"/>
              <a:gd name="connsiteY807" fmla="*/ 869756 h 6858000"/>
              <a:gd name="connsiteX808" fmla="*/ 5920887 w 7467600"/>
              <a:gd name="connsiteY808" fmla="*/ 865929 h 6858000"/>
              <a:gd name="connsiteX809" fmla="*/ 5504425 w 7467600"/>
              <a:gd name="connsiteY809" fmla="*/ 848067 h 6858000"/>
              <a:gd name="connsiteX810" fmla="*/ 3607114 w 7467600"/>
              <a:gd name="connsiteY810" fmla="*/ 467441 h 6858000"/>
              <a:gd name="connsiteX811" fmla="*/ 3296242 w 7467600"/>
              <a:gd name="connsiteY811" fmla="*/ 807991 h 6858000"/>
              <a:gd name="connsiteX812" fmla="*/ 3174674 w 7467600"/>
              <a:gd name="connsiteY812" fmla="*/ 919759 h 6858000"/>
              <a:gd name="connsiteX813" fmla="*/ 3042978 w 7467600"/>
              <a:gd name="connsiteY813" fmla="*/ 1054894 h 6858000"/>
              <a:gd name="connsiteX814" fmla="*/ 2968914 w 7467600"/>
              <a:gd name="connsiteY814" fmla="*/ 1133756 h 6858000"/>
              <a:gd name="connsiteX815" fmla="*/ 3103823 w 7467600"/>
              <a:gd name="connsiteY815" fmla="*/ 1026814 h 6858000"/>
              <a:gd name="connsiteX816" fmla="*/ 3607114 w 7467600"/>
              <a:gd name="connsiteY816" fmla="*/ 467441 h 6858000"/>
              <a:gd name="connsiteX817" fmla="*/ 3744487 w 7467600"/>
              <a:gd name="connsiteY817" fmla="*/ 383136 h 6858000"/>
              <a:gd name="connsiteX818" fmla="*/ 3970213 w 7467600"/>
              <a:gd name="connsiteY818" fmla="*/ 995559 h 6858000"/>
              <a:gd name="connsiteX819" fmla="*/ 3744487 w 7467600"/>
              <a:gd name="connsiteY819" fmla="*/ 383136 h 6858000"/>
              <a:gd name="connsiteX820" fmla="*/ 3624562 w 7467600"/>
              <a:gd name="connsiteY820" fmla="*/ 367041 h 6858000"/>
              <a:gd name="connsiteX821" fmla="*/ 3489712 w 7467600"/>
              <a:gd name="connsiteY821" fmla="*/ 485386 h 6858000"/>
              <a:gd name="connsiteX822" fmla="*/ 3182994 w 7467600"/>
              <a:gd name="connsiteY822" fmla="*/ 828265 h 6858000"/>
              <a:gd name="connsiteX823" fmla="*/ 2892114 w 7467600"/>
              <a:gd name="connsiteY823" fmla="*/ 1172635 h 6858000"/>
              <a:gd name="connsiteX824" fmla="*/ 3021459 w 7467600"/>
              <a:gd name="connsiteY824" fmla="*/ 1035385 h 6858000"/>
              <a:gd name="connsiteX825" fmla="*/ 3153873 w 7467600"/>
              <a:gd name="connsiteY825" fmla="*/ 898971 h 6858000"/>
              <a:gd name="connsiteX826" fmla="*/ 3276511 w 7467600"/>
              <a:gd name="connsiteY826" fmla="*/ 786423 h 6858000"/>
              <a:gd name="connsiteX827" fmla="*/ 3584154 w 7467600"/>
              <a:gd name="connsiteY827" fmla="*/ 448218 h 6858000"/>
              <a:gd name="connsiteX828" fmla="*/ 3624562 w 7467600"/>
              <a:gd name="connsiteY828" fmla="*/ 367041 h 6858000"/>
              <a:gd name="connsiteX829" fmla="*/ 3766672 w 7467600"/>
              <a:gd name="connsiteY829" fmla="*/ 359429 h 6858000"/>
              <a:gd name="connsiteX830" fmla="*/ 3996338 w 7467600"/>
              <a:gd name="connsiteY830" fmla="*/ 968237 h 6858000"/>
              <a:gd name="connsiteX831" fmla="*/ 3766672 w 7467600"/>
              <a:gd name="connsiteY831" fmla="*/ 359429 h 6858000"/>
              <a:gd name="connsiteX832" fmla="*/ 5805386 w 7467600"/>
              <a:gd name="connsiteY832" fmla="*/ 239240 h 6858000"/>
              <a:gd name="connsiteX833" fmla="*/ 5736947 w 7467600"/>
              <a:gd name="connsiteY833" fmla="*/ 261367 h 6858000"/>
              <a:gd name="connsiteX834" fmla="*/ 5427012 w 7467600"/>
              <a:gd name="connsiteY834" fmla="*/ 311272 h 6858000"/>
              <a:gd name="connsiteX835" fmla="*/ 5147818 w 7467600"/>
              <a:gd name="connsiteY835" fmla="*/ 322112 h 6858000"/>
              <a:gd name="connsiteX836" fmla="*/ 5060854 w 7467600"/>
              <a:gd name="connsiteY836" fmla="*/ 311882 h 6858000"/>
              <a:gd name="connsiteX837" fmla="*/ 4945989 w 7467600"/>
              <a:gd name="connsiteY837" fmla="*/ 300516 h 6858000"/>
              <a:gd name="connsiteX838" fmla="*/ 5410479 w 7467600"/>
              <a:gd name="connsiteY838" fmla="*/ 348434 h 6858000"/>
              <a:gd name="connsiteX839" fmla="*/ 5805386 w 7467600"/>
              <a:gd name="connsiteY839" fmla="*/ 239240 h 6858000"/>
              <a:gd name="connsiteX840" fmla="*/ 5905192 w 7467600"/>
              <a:gd name="connsiteY840" fmla="*/ 163079 h 6858000"/>
              <a:gd name="connsiteX841" fmla="*/ 5865655 w 7467600"/>
              <a:gd name="connsiteY841" fmla="*/ 171901 h 6858000"/>
              <a:gd name="connsiteX842" fmla="*/ 5259740 w 7467600"/>
              <a:gd name="connsiteY842" fmla="*/ 257013 h 6858000"/>
              <a:gd name="connsiteX843" fmla="*/ 5208466 w 7467600"/>
              <a:gd name="connsiteY843" fmla="*/ 257550 h 6858000"/>
              <a:gd name="connsiteX844" fmla="*/ 4980204 w 7467600"/>
              <a:gd name="connsiteY844" fmla="*/ 271903 h 6858000"/>
              <a:gd name="connsiteX845" fmla="*/ 5068068 w 7467600"/>
              <a:gd name="connsiteY845" fmla="*/ 282244 h 6858000"/>
              <a:gd name="connsiteX846" fmla="*/ 5153231 w 7467600"/>
              <a:gd name="connsiteY846" fmla="*/ 292240 h 6858000"/>
              <a:gd name="connsiteX847" fmla="*/ 5426491 w 7467600"/>
              <a:gd name="connsiteY847" fmla="*/ 281128 h 6858000"/>
              <a:gd name="connsiteX848" fmla="*/ 5731212 w 7467600"/>
              <a:gd name="connsiteY848" fmla="*/ 231951 h 6858000"/>
              <a:gd name="connsiteX849" fmla="*/ 5905192 w 7467600"/>
              <a:gd name="connsiteY849" fmla="*/ 163079 h 6858000"/>
              <a:gd name="connsiteX850" fmla="*/ 5944437 w 7467600"/>
              <a:gd name="connsiteY850" fmla="*/ 113829 h 6858000"/>
              <a:gd name="connsiteX851" fmla="*/ 5825032 w 7467600"/>
              <a:gd name="connsiteY851" fmla="*/ 146405 h 6858000"/>
              <a:gd name="connsiteX852" fmla="*/ 4955599 w 7467600"/>
              <a:gd name="connsiteY852" fmla="*/ 247008 h 6858000"/>
              <a:gd name="connsiteX853" fmla="*/ 5210104 w 7467600"/>
              <a:gd name="connsiteY853" fmla="*/ 228123 h 6858000"/>
              <a:gd name="connsiteX854" fmla="*/ 5261015 w 7467600"/>
              <a:gd name="connsiteY854" fmla="*/ 227087 h 6858000"/>
              <a:gd name="connsiteX855" fmla="*/ 5861181 w 7467600"/>
              <a:gd name="connsiteY855" fmla="*/ 143093 h 6858000"/>
              <a:gd name="connsiteX856" fmla="*/ 5961252 w 7467600"/>
              <a:gd name="connsiteY856" fmla="*/ 114820 h 6858000"/>
              <a:gd name="connsiteX857" fmla="*/ 5944437 w 7467600"/>
              <a:gd name="connsiteY857" fmla="*/ 113829 h 6858000"/>
              <a:gd name="connsiteX858" fmla="*/ 3882765 w 7467600"/>
              <a:gd name="connsiteY858" fmla="*/ 0 h 6858000"/>
              <a:gd name="connsiteX859" fmla="*/ 3995099 w 7467600"/>
              <a:gd name="connsiteY859" fmla="*/ 0 h 6858000"/>
              <a:gd name="connsiteX860" fmla="*/ 4163818 w 7467600"/>
              <a:gd name="connsiteY860" fmla="*/ 234104 h 6858000"/>
              <a:gd name="connsiteX861" fmla="*/ 4172099 w 7467600"/>
              <a:gd name="connsiteY861" fmla="*/ 234207 h 6858000"/>
              <a:gd name="connsiteX862" fmla="*/ 4784282 w 7467600"/>
              <a:gd name="connsiteY862" fmla="*/ 276561 h 6858000"/>
              <a:gd name="connsiteX863" fmla="*/ 4801687 w 7467600"/>
              <a:gd name="connsiteY863" fmla="*/ 267764 h 6858000"/>
              <a:gd name="connsiteX864" fmla="*/ 6082788 w 7467600"/>
              <a:gd name="connsiteY864" fmla="*/ 64119 h 6858000"/>
              <a:gd name="connsiteX865" fmla="*/ 6099442 w 7467600"/>
              <a:gd name="connsiteY865" fmla="*/ 82568 h 6858000"/>
              <a:gd name="connsiteX866" fmla="*/ 4804137 w 7467600"/>
              <a:gd name="connsiteY866" fmla="*/ 320931 h 6858000"/>
              <a:gd name="connsiteX867" fmla="*/ 4227047 w 7467600"/>
              <a:gd name="connsiteY867" fmla="*/ 313415 h 6858000"/>
              <a:gd name="connsiteX868" fmla="*/ 4346041 w 7467600"/>
              <a:gd name="connsiteY868" fmla="*/ 456086 h 6858000"/>
              <a:gd name="connsiteX869" fmla="*/ 4870967 w 7467600"/>
              <a:gd name="connsiteY869" fmla="*/ 963061 h 6858000"/>
              <a:gd name="connsiteX870" fmla="*/ 4889647 w 7467600"/>
              <a:gd name="connsiteY870" fmla="*/ 957147 h 6858000"/>
              <a:gd name="connsiteX871" fmla="*/ 5422504 w 7467600"/>
              <a:gd name="connsiteY871" fmla="*/ 805191 h 6858000"/>
              <a:gd name="connsiteX872" fmla="*/ 6087656 w 7467600"/>
              <a:gd name="connsiteY872" fmla="*/ 826703 h 6858000"/>
              <a:gd name="connsiteX873" fmla="*/ 6058717 w 7467600"/>
              <a:gd name="connsiteY873" fmla="*/ 865992 h 6858000"/>
              <a:gd name="connsiteX874" fmla="*/ 4974153 w 7467600"/>
              <a:gd name="connsiteY874" fmla="*/ 1045456 h 6858000"/>
              <a:gd name="connsiteX875" fmla="*/ 5627835 w 7467600"/>
              <a:gd name="connsiteY875" fmla="*/ 1472077 h 6858000"/>
              <a:gd name="connsiteX876" fmla="*/ 5629817 w 7467600"/>
              <a:gd name="connsiteY876" fmla="*/ 1471412 h 6858000"/>
              <a:gd name="connsiteX877" fmla="*/ 5634124 w 7467600"/>
              <a:gd name="connsiteY877" fmla="*/ 1470572 h 6858000"/>
              <a:gd name="connsiteX878" fmla="*/ 5755832 w 7467600"/>
              <a:gd name="connsiteY878" fmla="*/ 1383886 h 6858000"/>
              <a:gd name="connsiteX879" fmla="*/ 6014186 w 7467600"/>
              <a:gd name="connsiteY879" fmla="*/ 1279799 h 6858000"/>
              <a:gd name="connsiteX880" fmla="*/ 6901619 w 7467600"/>
              <a:gd name="connsiteY880" fmla="*/ 1047874 h 6858000"/>
              <a:gd name="connsiteX881" fmla="*/ 6931566 w 7467600"/>
              <a:gd name="connsiteY881" fmla="*/ 1062034 h 6858000"/>
              <a:gd name="connsiteX882" fmla="*/ 5790982 w 7467600"/>
              <a:gd name="connsiteY882" fmla="*/ 1561380 h 6858000"/>
              <a:gd name="connsiteX883" fmla="*/ 6188971 w 7467600"/>
              <a:gd name="connsiteY883" fmla="*/ 1755168 h 6858000"/>
              <a:gd name="connsiteX884" fmla="*/ 6202446 w 7467600"/>
              <a:gd name="connsiteY884" fmla="*/ 1752268 h 6858000"/>
              <a:gd name="connsiteX885" fmla="*/ 7179560 w 7467600"/>
              <a:gd name="connsiteY885" fmla="*/ 1467551 h 6858000"/>
              <a:gd name="connsiteX886" fmla="*/ 7158730 w 7467600"/>
              <a:gd name="connsiteY886" fmla="*/ 1507835 h 6858000"/>
              <a:gd name="connsiteX887" fmla="*/ 6326959 w 7467600"/>
              <a:gd name="connsiteY887" fmla="*/ 1817686 h 6858000"/>
              <a:gd name="connsiteX888" fmla="*/ 6537433 w 7467600"/>
              <a:gd name="connsiteY888" fmla="*/ 1907790 h 6858000"/>
              <a:gd name="connsiteX889" fmla="*/ 6550221 w 7467600"/>
              <a:gd name="connsiteY889" fmla="*/ 1910729 h 6858000"/>
              <a:gd name="connsiteX890" fmla="*/ 6964438 w 7467600"/>
              <a:gd name="connsiteY890" fmla="*/ 2209505 h 6858000"/>
              <a:gd name="connsiteX891" fmla="*/ 7367862 w 7467600"/>
              <a:gd name="connsiteY891" fmla="*/ 2806833 h 6858000"/>
              <a:gd name="connsiteX892" fmla="*/ 7364329 w 7467600"/>
              <a:gd name="connsiteY892" fmla="*/ 2826907 h 6858000"/>
              <a:gd name="connsiteX893" fmla="*/ 7290545 w 7467600"/>
              <a:gd name="connsiteY893" fmla="*/ 2850663 h 6858000"/>
              <a:gd name="connsiteX894" fmla="*/ 6472036 w 7467600"/>
              <a:gd name="connsiteY894" fmla="*/ 1959003 h 6858000"/>
              <a:gd name="connsiteX895" fmla="*/ 5792897 w 7467600"/>
              <a:gd name="connsiteY895" fmla="*/ 1647747 h 6858000"/>
              <a:gd name="connsiteX896" fmla="*/ 5842751 w 7467600"/>
              <a:gd name="connsiteY896" fmla="*/ 1816112 h 6858000"/>
              <a:gd name="connsiteX897" fmla="*/ 5847424 w 7467600"/>
              <a:gd name="connsiteY897" fmla="*/ 1815776 h 6858000"/>
              <a:gd name="connsiteX898" fmla="*/ 6399821 w 7467600"/>
              <a:gd name="connsiteY898" fmla="*/ 2344799 h 6858000"/>
              <a:gd name="connsiteX899" fmla="*/ 6323232 w 7467600"/>
              <a:gd name="connsiteY899" fmla="*/ 2389634 h 6858000"/>
              <a:gd name="connsiteX900" fmla="*/ 5942958 w 7467600"/>
              <a:gd name="connsiteY900" fmla="*/ 2077708 h 6858000"/>
              <a:gd name="connsiteX901" fmla="*/ 5921559 w 7467600"/>
              <a:gd name="connsiteY901" fmla="*/ 2378596 h 6858000"/>
              <a:gd name="connsiteX902" fmla="*/ 5817651 w 7467600"/>
              <a:gd name="connsiteY902" fmla="*/ 3023919 h 6858000"/>
              <a:gd name="connsiteX903" fmla="*/ 5729634 w 7467600"/>
              <a:gd name="connsiteY903" fmla="*/ 3051849 h 6858000"/>
              <a:gd name="connsiteX904" fmla="*/ 5611018 w 7467600"/>
              <a:gd name="connsiteY904" fmla="*/ 2316769 h 6858000"/>
              <a:gd name="connsiteX905" fmla="*/ 5687608 w 7467600"/>
              <a:gd name="connsiteY905" fmla="*/ 2039972 h 6858000"/>
              <a:gd name="connsiteX906" fmla="*/ 5657554 w 7467600"/>
              <a:gd name="connsiteY906" fmla="*/ 1576445 h 6858000"/>
              <a:gd name="connsiteX907" fmla="*/ 5150475 w 7467600"/>
              <a:gd name="connsiteY907" fmla="*/ 1274012 h 6858000"/>
              <a:gd name="connsiteX908" fmla="*/ 5349142 w 7467600"/>
              <a:gd name="connsiteY908" fmla="*/ 2204405 h 6858000"/>
              <a:gd name="connsiteX909" fmla="*/ 5262214 w 7467600"/>
              <a:gd name="connsiteY909" fmla="*/ 2233836 h 6858000"/>
              <a:gd name="connsiteX910" fmla="*/ 4981539 w 7467600"/>
              <a:gd name="connsiteY910" fmla="*/ 1542201 h 6858000"/>
              <a:gd name="connsiteX911" fmla="*/ 4958461 w 7467600"/>
              <a:gd name="connsiteY911" fmla="*/ 1136957 h 6858000"/>
              <a:gd name="connsiteX912" fmla="*/ 4655015 w 7467600"/>
              <a:gd name="connsiteY912" fmla="*/ 891426 h 6858000"/>
              <a:gd name="connsiteX913" fmla="*/ 4348002 w 7467600"/>
              <a:gd name="connsiteY913" fmla="*/ 2205895 h 6858000"/>
              <a:gd name="connsiteX914" fmla="*/ 4262250 w 7467600"/>
              <a:gd name="connsiteY914" fmla="*/ 2219972 h 6858000"/>
              <a:gd name="connsiteX915" fmla="*/ 4550611 w 7467600"/>
              <a:gd name="connsiteY915" fmla="*/ 817540 h 6858000"/>
              <a:gd name="connsiteX916" fmla="*/ 4564418 w 7467600"/>
              <a:gd name="connsiteY916" fmla="*/ 808293 h 6858000"/>
              <a:gd name="connsiteX917" fmla="*/ 4266388 w 7467600"/>
              <a:gd name="connsiteY917" fmla="*/ 500083 h 6858000"/>
              <a:gd name="connsiteX918" fmla="*/ 4032842 w 7467600"/>
              <a:gd name="connsiteY918" fmla="*/ 211809 h 6858000"/>
              <a:gd name="connsiteX919" fmla="*/ 3882765 w 7467600"/>
              <a:gd name="connsiteY919" fmla="*/ 0 h 6858000"/>
              <a:gd name="connsiteX920" fmla="*/ 3721337 w 7467600"/>
              <a:gd name="connsiteY920" fmla="*/ 0 h 6858000"/>
              <a:gd name="connsiteX921" fmla="*/ 3797544 w 7467600"/>
              <a:gd name="connsiteY921" fmla="*/ 0 h 6858000"/>
              <a:gd name="connsiteX922" fmla="*/ 3775734 w 7467600"/>
              <a:gd name="connsiteY922" fmla="*/ 95131 h 6858000"/>
              <a:gd name="connsiteX923" fmla="*/ 3724807 w 7467600"/>
              <a:gd name="connsiteY923" fmla="*/ 272257 h 6858000"/>
              <a:gd name="connsiteX924" fmla="*/ 3726844 w 7467600"/>
              <a:gd name="connsiteY924" fmla="*/ 282988 h 6858000"/>
              <a:gd name="connsiteX925" fmla="*/ 3742664 w 7467600"/>
              <a:gd name="connsiteY925" fmla="*/ 279918 h 6858000"/>
              <a:gd name="connsiteX926" fmla="*/ 4103910 w 7467600"/>
              <a:gd name="connsiteY926" fmla="*/ 1161917 h 6858000"/>
              <a:gd name="connsiteX927" fmla="*/ 4020269 w 7467600"/>
              <a:gd name="connsiteY927" fmla="*/ 1200406 h 6858000"/>
              <a:gd name="connsiteX928" fmla="*/ 3674882 w 7467600"/>
              <a:gd name="connsiteY928" fmla="*/ 488524 h 6858000"/>
              <a:gd name="connsiteX929" fmla="*/ 3132682 w 7467600"/>
              <a:gd name="connsiteY929" fmla="*/ 1072284 h 6858000"/>
              <a:gd name="connsiteX930" fmla="*/ 2716346 w 7467600"/>
              <a:gd name="connsiteY930" fmla="*/ 1276376 h 6858000"/>
              <a:gd name="connsiteX931" fmla="*/ 2716772 w 7467600"/>
              <a:gd name="connsiteY931" fmla="*/ 1255462 h 6858000"/>
              <a:gd name="connsiteX932" fmla="*/ 3471096 w 7467600"/>
              <a:gd name="connsiteY932" fmla="*/ 437072 h 6858000"/>
              <a:gd name="connsiteX933" fmla="*/ 3639057 w 7467600"/>
              <a:gd name="connsiteY933" fmla="*/ 286334 h 6858000"/>
              <a:gd name="connsiteX934" fmla="*/ 3640309 w 7467600"/>
              <a:gd name="connsiteY934" fmla="*/ 284664 h 6858000"/>
              <a:gd name="connsiteX935" fmla="*/ 3646022 w 7467600"/>
              <a:gd name="connsiteY935" fmla="*/ 276711 h 6858000"/>
              <a:gd name="connsiteX936" fmla="*/ 3707943 w 7467600"/>
              <a:gd name="connsiteY936" fmla="*/ 65958 h 6858000"/>
              <a:gd name="connsiteX937" fmla="*/ 3721337 w 7467600"/>
              <a:gd name="connsiteY937" fmla="*/ 0 h 6858000"/>
              <a:gd name="connsiteX938" fmla="*/ 2867960 w 7467600"/>
              <a:gd name="connsiteY938" fmla="*/ 0 h 6858000"/>
              <a:gd name="connsiteX939" fmla="*/ 2926351 w 7467600"/>
              <a:gd name="connsiteY939" fmla="*/ 0 h 6858000"/>
              <a:gd name="connsiteX940" fmla="*/ 2902823 w 7467600"/>
              <a:gd name="connsiteY940" fmla="*/ 262929 h 6858000"/>
              <a:gd name="connsiteX941" fmla="*/ 2940663 w 7467600"/>
              <a:gd name="connsiteY941" fmla="*/ 140884 h 6858000"/>
              <a:gd name="connsiteX942" fmla="*/ 2947039 w 7467600"/>
              <a:gd name="connsiteY942" fmla="*/ 122524 h 6858000"/>
              <a:gd name="connsiteX943" fmla="*/ 2984316 w 7467600"/>
              <a:gd name="connsiteY943" fmla="*/ 0 h 6858000"/>
              <a:gd name="connsiteX944" fmla="*/ 3016114 w 7467600"/>
              <a:gd name="connsiteY944" fmla="*/ 0 h 6858000"/>
              <a:gd name="connsiteX945" fmla="*/ 2979949 w 7467600"/>
              <a:gd name="connsiteY945" fmla="*/ 119274 h 6858000"/>
              <a:gd name="connsiteX946" fmla="*/ 3023879 w 7467600"/>
              <a:gd name="connsiteY946" fmla="*/ 0 h 6858000"/>
              <a:gd name="connsiteX947" fmla="*/ 3105400 w 7467600"/>
              <a:gd name="connsiteY947" fmla="*/ 0 h 6858000"/>
              <a:gd name="connsiteX948" fmla="*/ 3094669 w 7467600"/>
              <a:gd name="connsiteY948" fmla="*/ 30308 h 6858000"/>
              <a:gd name="connsiteX949" fmla="*/ 2901945 w 7467600"/>
              <a:gd name="connsiteY949" fmla="*/ 466538 h 6858000"/>
              <a:gd name="connsiteX950" fmla="*/ 2815209 w 7467600"/>
              <a:gd name="connsiteY950" fmla="*/ 497361 h 6858000"/>
              <a:gd name="connsiteX951" fmla="*/ 2844845 w 7467600"/>
              <a:gd name="connsiteY951" fmla="*/ 127638 h 6858000"/>
              <a:gd name="connsiteX952" fmla="*/ 2867960 w 7467600"/>
              <a:gd name="connsiteY952" fmla="*/ 0 h 6858000"/>
              <a:gd name="connsiteX953" fmla="*/ 1057230 w 7467600"/>
              <a:gd name="connsiteY953" fmla="*/ 0 h 6858000"/>
              <a:gd name="connsiteX954" fmla="*/ 1111003 w 7467600"/>
              <a:gd name="connsiteY954" fmla="*/ 0 h 6858000"/>
              <a:gd name="connsiteX955" fmla="*/ 1125553 w 7467600"/>
              <a:gd name="connsiteY955" fmla="*/ 52588 h 6858000"/>
              <a:gd name="connsiteX956" fmla="*/ 1304276 w 7467600"/>
              <a:gd name="connsiteY956" fmla="*/ 476275 h 6858000"/>
              <a:gd name="connsiteX957" fmla="*/ 1492066 w 7467600"/>
              <a:gd name="connsiteY957" fmla="*/ 886333 h 6858000"/>
              <a:gd name="connsiteX958" fmla="*/ 1423698 w 7467600"/>
              <a:gd name="connsiteY958" fmla="*/ 710817 h 6858000"/>
              <a:gd name="connsiteX959" fmla="*/ 1357609 w 7467600"/>
              <a:gd name="connsiteY959" fmla="*/ 532892 h 6858000"/>
              <a:gd name="connsiteX960" fmla="*/ 1309550 w 7467600"/>
              <a:gd name="connsiteY960" fmla="*/ 374031 h 6858000"/>
              <a:gd name="connsiteX961" fmla="*/ 1193673 w 7467600"/>
              <a:gd name="connsiteY961" fmla="*/ 49533 h 6858000"/>
              <a:gd name="connsiteX962" fmla="*/ 1164391 w 7467600"/>
              <a:gd name="connsiteY962" fmla="*/ 0 h 6858000"/>
              <a:gd name="connsiteX963" fmla="*/ 1200666 w 7467600"/>
              <a:gd name="connsiteY963" fmla="*/ 0 h 6858000"/>
              <a:gd name="connsiteX964" fmla="*/ 1223408 w 7467600"/>
              <a:gd name="connsiteY964" fmla="*/ 38996 h 6858000"/>
              <a:gd name="connsiteX965" fmla="*/ 1339635 w 7467600"/>
              <a:gd name="connsiteY965" fmla="*/ 365517 h 6858000"/>
              <a:gd name="connsiteX966" fmla="*/ 1387469 w 7467600"/>
              <a:gd name="connsiteY966" fmla="*/ 523079 h 6858000"/>
              <a:gd name="connsiteX967" fmla="*/ 1452685 w 7467600"/>
              <a:gd name="connsiteY967" fmla="*/ 699806 h 6858000"/>
              <a:gd name="connsiteX968" fmla="*/ 1492092 w 7467600"/>
              <a:gd name="connsiteY968" fmla="*/ 800424 h 6858000"/>
              <a:gd name="connsiteX969" fmla="*/ 1455302 w 7467600"/>
              <a:gd name="connsiteY969" fmla="*/ 632913 h 6858000"/>
              <a:gd name="connsiteX970" fmla="*/ 1222336 w 7467600"/>
              <a:gd name="connsiteY970" fmla="*/ 9480 h 6858000"/>
              <a:gd name="connsiteX971" fmla="*/ 1214634 w 7467600"/>
              <a:gd name="connsiteY971" fmla="*/ 0 h 6858000"/>
              <a:gd name="connsiteX972" fmla="*/ 1289827 w 7467600"/>
              <a:gd name="connsiteY972" fmla="*/ 0 h 6858000"/>
              <a:gd name="connsiteX973" fmla="*/ 1321076 w 7467600"/>
              <a:gd name="connsiteY973" fmla="*/ 59722 h 6858000"/>
              <a:gd name="connsiteX974" fmla="*/ 1512579 w 7467600"/>
              <a:gd name="connsiteY974" fmla="*/ 626441 h 6858000"/>
              <a:gd name="connsiteX975" fmla="*/ 1506076 w 7467600"/>
              <a:gd name="connsiteY975" fmla="*/ 1089289 h 6858000"/>
              <a:gd name="connsiteX976" fmla="*/ 1486346 w 7467600"/>
              <a:gd name="connsiteY976" fmla="*/ 1079919 h 6858000"/>
              <a:gd name="connsiteX977" fmla="*/ 1070511 w 7467600"/>
              <a:gd name="connsiteY977" fmla="*/ 48609 h 6858000"/>
              <a:gd name="connsiteX978" fmla="*/ 1057230 w 7467600"/>
              <a:gd name="connsiteY978" fmla="*/ 0 h 6858000"/>
              <a:gd name="connsiteX979" fmla="*/ 43151 w 7467600"/>
              <a:gd name="connsiteY979" fmla="*/ 0 h 6858000"/>
              <a:gd name="connsiteX980" fmla="*/ 95283 w 7467600"/>
              <a:gd name="connsiteY980" fmla="*/ 0 h 6858000"/>
              <a:gd name="connsiteX981" fmla="*/ 300708 w 7467600"/>
              <a:gd name="connsiteY981" fmla="*/ 154571 h 6858000"/>
              <a:gd name="connsiteX982" fmla="*/ 530414 w 7467600"/>
              <a:gd name="connsiteY982" fmla="*/ 354673 h 6858000"/>
              <a:gd name="connsiteX983" fmla="*/ 333785 w 7467600"/>
              <a:gd name="connsiteY983" fmla="*/ 161564 h 6858000"/>
              <a:gd name="connsiteX984" fmla="*/ 147005 w 7467600"/>
              <a:gd name="connsiteY984" fmla="*/ 0 h 6858000"/>
              <a:gd name="connsiteX985" fmla="*/ 272509 w 7467600"/>
              <a:gd name="connsiteY985" fmla="*/ 0 h 6858000"/>
              <a:gd name="connsiteX986" fmla="*/ 326276 w 7467600"/>
              <a:gd name="connsiteY986" fmla="*/ 45847 h 6858000"/>
              <a:gd name="connsiteX987" fmla="*/ 823759 w 7467600"/>
              <a:gd name="connsiteY987" fmla="*/ 574145 h 6858000"/>
              <a:gd name="connsiteX988" fmla="*/ 811254 w 7467600"/>
              <a:gd name="connsiteY988" fmla="*/ 665546 h 6858000"/>
              <a:gd name="connsiteX989" fmla="*/ 154042 w 7467600"/>
              <a:gd name="connsiteY989" fmla="*/ 261522 h 6858000"/>
              <a:gd name="connsiteX990" fmla="*/ 13550 w 7467600"/>
              <a:gd name="connsiteY990" fmla="*/ 158423 h 6858000"/>
              <a:gd name="connsiteX991" fmla="*/ 0 w 7467600"/>
              <a:gd name="connsiteY991" fmla="*/ 146618 h 6858000"/>
              <a:gd name="connsiteX992" fmla="*/ 0 w 7467600"/>
              <a:gd name="connsiteY992" fmla="*/ 59161 h 6858000"/>
              <a:gd name="connsiteX993" fmla="*/ 45427 w 7467600"/>
              <a:gd name="connsiteY993" fmla="*/ 101078 h 6858000"/>
              <a:gd name="connsiteX994" fmla="*/ 630103 w 7467600"/>
              <a:gd name="connsiteY994" fmla="*/ 485885 h 6858000"/>
              <a:gd name="connsiteX995" fmla="*/ 532040 w 7467600"/>
              <a:gd name="connsiteY995" fmla="*/ 399359 h 6858000"/>
              <a:gd name="connsiteX996" fmla="*/ 517618 w 7467600"/>
              <a:gd name="connsiteY996" fmla="*/ 385726 h 6858000"/>
              <a:gd name="connsiteX997" fmla="*/ 285074 w 7467600"/>
              <a:gd name="connsiteY997" fmla="*/ 182755 h 6858000"/>
              <a:gd name="connsiteX998" fmla="*/ 43151 w 7467600"/>
              <a:gd name="connsiteY99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97634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7467600 w 7467600"/>
              <a:gd name="connsiteY141" fmla="*/ 5297634 h 6858000"/>
              <a:gd name="connsiteX142" fmla="*/ 1903353 w 7467600"/>
              <a:gd name="connsiteY142" fmla="*/ 5044827 h 6858000"/>
              <a:gd name="connsiteX143" fmla="*/ 1936931 w 7467600"/>
              <a:gd name="connsiteY143" fmla="*/ 5093954 h 6858000"/>
              <a:gd name="connsiteX144" fmla="*/ 2195868 w 7467600"/>
              <a:gd name="connsiteY144" fmla="*/ 5396574 h 6858000"/>
              <a:gd name="connsiteX145" fmla="*/ 2088852 w 7467600"/>
              <a:gd name="connsiteY145" fmla="*/ 5166123 h 6858000"/>
              <a:gd name="connsiteX146" fmla="*/ 1958241 w 7467600"/>
              <a:gd name="connsiteY146" fmla="*/ 5067955 h 6858000"/>
              <a:gd name="connsiteX147" fmla="*/ 1903353 w 7467600"/>
              <a:gd name="connsiteY147" fmla="*/ 5044827 h 6858000"/>
              <a:gd name="connsiteX148" fmla="*/ 1979378 w 7467600"/>
              <a:gd name="connsiteY148" fmla="*/ 4769504 h 6858000"/>
              <a:gd name="connsiteX149" fmla="*/ 2882120 w 7467600"/>
              <a:gd name="connsiteY149" fmla="*/ 5064547 h 6858000"/>
              <a:gd name="connsiteX150" fmla="*/ 2793103 w 7467600"/>
              <a:gd name="connsiteY150" fmla="*/ 5039699 h 6858000"/>
              <a:gd name="connsiteX151" fmla="*/ 2770041 w 7467600"/>
              <a:gd name="connsiteY151" fmla="*/ 5033634 h 6858000"/>
              <a:gd name="connsiteX152" fmla="*/ 1979378 w 7467600"/>
              <a:gd name="connsiteY152" fmla="*/ 4769504 h 6858000"/>
              <a:gd name="connsiteX153" fmla="*/ 1927410 w 7467600"/>
              <a:gd name="connsiteY153" fmla="*/ 4716164 h 6858000"/>
              <a:gd name="connsiteX154" fmla="*/ 1959587 w 7467600"/>
              <a:gd name="connsiteY154" fmla="*/ 4728849 h 6858000"/>
              <a:gd name="connsiteX155" fmla="*/ 2777707 w 7467600"/>
              <a:gd name="connsiteY155" fmla="*/ 5003991 h 6858000"/>
              <a:gd name="connsiteX156" fmla="*/ 2800768 w 7467600"/>
              <a:gd name="connsiteY156" fmla="*/ 5010056 h 6858000"/>
              <a:gd name="connsiteX157" fmla="*/ 2879408 w 7467600"/>
              <a:gd name="connsiteY157" fmla="*/ 5031590 h 6858000"/>
              <a:gd name="connsiteX158" fmla="*/ 2862295 w 7467600"/>
              <a:gd name="connsiteY158" fmla="*/ 5022958 h 6858000"/>
              <a:gd name="connsiteX159" fmla="*/ 2813343 w 7467600"/>
              <a:gd name="connsiteY159" fmla="*/ 4998369 h 6858000"/>
              <a:gd name="connsiteX160" fmla="*/ 2646245 w 7467600"/>
              <a:gd name="connsiteY160" fmla="*/ 4930999 h 6858000"/>
              <a:gd name="connsiteX161" fmla="*/ 1999243 w 7467600"/>
              <a:gd name="connsiteY161" fmla="*/ 4730524 h 6858000"/>
              <a:gd name="connsiteX162" fmla="*/ 1979527 w 7467600"/>
              <a:gd name="connsiteY162" fmla="*/ 4726651 h 6858000"/>
              <a:gd name="connsiteX163" fmla="*/ 1927410 w 7467600"/>
              <a:gd name="connsiteY163" fmla="*/ 4716164 h 6858000"/>
              <a:gd name="connsiteX164" fmla="*/ 1997014 w 7467600"/>
              <a:gd name="connsiteY164" fmla="*/ 4698007 h 6858000"/>
              <a:gd name="connsiteX165" fmla="*/ 2005458 w 7467600"/>
              <a:gd name="connsiteY165" fmla="*/ 4699540 h 6858000"/>
              <a:gd name="connsiteX166" fmla="*/ 2657186 w 7467600"/>
              <a:gd name="connsiteY166" fmla="*/ 4901687 h 6858000"/>
              <a:gd name="connsiteX167" fmla="*/ 2826662 w 7467600"/>
              <a:gd name="connsiteY167" fmla="*/ 4970362 h 6858000"/>
              <a:gd name="connsiteX168" fmla="*/ 2876100 w 7467600"/>
              <a:gd name="connsiteY168" fmla="*/ 4995397 h 6858000"/>
              <a:gd name="connsiteX169" fmla="*/ 3042600 w 7467600"/>
              <a:gd name="connsiteY169" fmla="*/ 5059532 h 6858000"/>
              <a:gd name="connsiteX170" fmla="*/ 1997014 w 7467600"/>
              <a:gd name="connsiteY170" fmla="*/ 4698007 h 6858000"/>
              <a:gd name="connsiteX171" fmla="*/ 2305292 w 7467600"/>
              <a:gd name="connsiteY171" fmla="*/ 4219492 h 6858000"/>
              <a:gd name="connsiteX172" fmla="*/ 3360922 w 7467600"/>
              <a:gd name="connsiteY172" fmla="*/ 4529373 h 6858000"/>
              <a:gd name="connsiteX173" fmla="*/ 3492420 w 7467600"/>
              <a:gd name="connsiteY173" fmla="*/ 4510145 h 6858000"/>
              <a:gd name="connsiteX174" fmla="*/ 3364086 w 7467600"/>
              <a:gd name="connsiteY174" fmla="*/ 4480340 h 6858000"/>
              <a:gd name="connsiteX175" fmla="*/ 3225818 w 7467600"/>
              <a:gd name="connsiteY175" fmla="*/ 4411822 h 6858000"/>
              <a:gd name="connsiteX176" fmla="*/ 3129696 w 7467600"/>
              <a:gd name="connsiteY176" fmla="*/ 4360704 h 6858000"/>
              <a:gd name="connsiteX177" fmla="*/ 2814545 w 7467600"/>
              <a:gd name="connsiteY177" fmla="*/ 4282955 h 6858000"/>
              <a:gd name="connsiteX178" fmla="*/ 2305292 w 7467600"/>
              <a:gd name="connsiteY178" fmla="*/ 4219492 h 6858000"/>
              <a:gd name="connsiteX179" fmla="*/ 2626982 w 7467600"/>
              <a:gd name="connsiteY179" fmla="*/ 4206450 h 6858000"/>
              <a:gd name="connsiteX180" fmla="*/ 2490617 w 7467600"/>
              <a:gd name="connsiteY180" fmla="*/ 4206951 h 6858000"/>
              <a:gd name="connsiteX181" fmla="*/ 2819869 w 7467600"/>
              <a:gd name="connsiteY181" fmla="*/ 4252936 h 6858000"/>
              <a:gd name="connsiteX182" fmla="*/ 3143018 w 7467600"/>
              <a:gd name="connsiteY182" fmla="*/ 4332698 h 6858000"/>
              <a:gd name="connsiteX183" fmla="*/ 3241520 w 7467600"/>
              <a:gd name="connsiteY183" fmla="*/ 4385112 h 6858000"/>
              <a:gd name="connsiteX184" fmla="*/ 3374575 w 7467600"/>
              <a:gd name="connsiteY184" fmla="*/ 4451517 h 6858000"/>
              <a:gd name="connsiteX185" fmla="*/ 3505221 w 7467600"/>
              <a:gd name="connsiteY185" fmla="*/ 4480757 h 6858000"/>
              <a:gd name="connsiteX186" fmla="*/ 2626982 w 7467600"/>
              <a:gd name="connsiteY186" fmla="*/ 4206450 h 6858000"/>
              <a:gd name="connsiteX187" fmla="*/ 1310106 w 7467600"/>
              <a:gd name="connsiteY187" fmla="*/ 3943217 h 6858000"/>
              <a:gd name="connsiteX188" fmla="*/ 854994 w 7467600"/>
              <a:gd name="connsiteY188" fmla="*/ 4399136 h 6858000"/>
              <a:gd name="connsiteX189" fmla="*/ 742462 w 7467600"/>
              <a:gd name="connsiteY189" fmla="*/ 4594648 h 6858000"/>
              <a:gd name="connsiteX190" fmla="*/ 820602 w 7467600"/>
              <a:gd name="connsiteY190" fmla="*/ 4485915 h 6858000"/>
              <a:gd name="connsiteX191" fmla="*/ 878295 w 7467600"/>
              <a:gd name="connsiteY191" fmla="*/ 4403594 h 6858000"/>
              <a:gd name="connsiteX192" fmla="*/ 1240607 w 7467600"/>
              <a:gd name="connsiteY192" fmla="*/ 4010401 h 6858000"/>
              <a:gd name="connsiteX193" fmla="*/ 1310106 w 7467600"/>
              <a:gd name="connsiteY193" fmla="*/ 3943217 h 6858000"/>
              <a:gd name="connsiteX194" fmla="*/ 1423113 w 7467600"/>
              <a:gd name="connsiteY194" fmla="*/ 3874565 h 6858000"/>
              <a:gd name="connsiteX195" fmla="*/ 1260565 w 7467600"/>
              <a:gd name="connsiteY195" fmla="*/ 4031982 h 6858000"/>
              <a:gd name="connsiteX196" fmla="*/ 901900 w 7467600"/>
              <a:gd name="connsiteY196" fmla="*/ 4421236 h 6858000"/>
              <a:gd name="connsiteX197" fmla="*/ 845044 w 7467600"/>
              <a:gd name="connsiteY197" fmla="*/ 4502436 h 6858000"/>
              <a:gd name="connsiteX198" fmla="*/ 685926 w 7467600"/>
              <a:gd name="connsiteY198" fmla="*/ 4703069 h 6858000"/>
              <a:gd name="connsiteX199" fmla="*/ 684248 w 7467600"/>
              <a:gd name="connsiteY199" fmla="*/ 4706721 h 6858000"/>
              <a:gd name="connsiteX200" fmla="*/ 1423113 w 7467600"/>
              <a:gd name="connsiteY200" fmla="*/ 3874565 h 6858000"/>
              <a:gd name="connsiteX201" fmla="*/ 3316479 w 7467600"/>
              <a:gd name="connsiteY201" fmla="*/ 3872136 h 6858000"/>
              <a:gd name="connsiteX202" fmla="*/ 3546806 w 7467600"/>
              <a:gd name="connsiteY202" fmla="*/ 4356139 h 6858000"/>
              <a:gd name="connsiteX203" fmla="*/ 3364433 w 7467600"/>
              <a:gd name="connsiteY203" fmla="*/ 3953121 h 6858000"/>
              <a:gd name="connsiteX204" fmla="*/ 3316479 w 7467600"/>
              <a:gd name="connsiteY204" fmla="*/ 3872136 h 6858000"/>
              <a:gd name="connsiteX205" fmla="*/ 3291335 w 7467600"/>
              <a:gd name="connsiteY205" fmla="*/ 3767420 h 6858000"/>
              <a:gd name="connsiteX206" fmla="*/ 3390805 w 7467600"/>
              <a:gd name="connsiteY206" fmla="*/ 3937163 h 6858000"/>
              <a:gd name="connsiteX207" fmla="*/ 3579062 w 7467600"/>
              <a:gd name="connsiteY207" fmla="*/ 4359040 h 6858000"/>
              <a:gd name="connsiteX208" fmla="*/ 3467355 w 7467600"/>
              <a:gd name="connsiteY208" fmla="*/ 3988130 h 6858000"/>
              <a:gd name="connsiteX209" fmla="*/ 3310753 w 7467600"/>
              <a:gd name="connsiteY209" fmla="*/ 3787140 h 6858000"/>
              <a:gd name="connsiteX210" fmla="*/ 3291335 w 7467600"/>
              <a:gd name="connsiteY210" fmla="*/ 3767420 h 6858000"/>
              <a:gd name="connsiteX211" fmla="*/ 1635889 w 7467600"/>
              <a:gd name="connsiteY211" fmla="*/ 3709494 h 6858000"/>
              <a:gd name="connsiteX212" fmla="*/ 1634800 w 7467600"/>
              <a:gd name="connsiteY212" fmla="*/ 3731111 h 6858000"/>
              <a:gd name="connsiteX213" fmla="*/ 1635889 w 7467600"/>
              <a:gd name="connsiteY213" fmla="*/ 3709494 h 6858000"/>
              <a:gd name="connsiteX214" fmla="*/ 1510397 w 7467600"/>
              <a:gd name="connsiteY214" fmla="*/ 3684705 h 6858000"/>
              <a:gd name="connsiteX215" fmla="*/ 1146550 w 7467600"/>
              <a:gd name="connsiteY215" fmla="*/ 3802012 h 6858000"/>
              <a:gd name="connsiteX216" fmla="*/ 698834 w 7467600"/>
              <a:gd name="connsiteY216" fmla="*/ 3952272 h 6858000"/>
              <a:gd name="connsiteX217" fmla="*/ 34256 w 7467600"/>
              <a:gd name="connsiteY217" fmla="*/ 4347603 h 6858000"/>
              <a:gd name="connsiteX218" fmla="*/ 527241 w 7467600"/>
              <a:gd name="connsiteY218" fmla="*/ 4065078 h 6858000"/>
              <a:gd name="connsiteX219" fmla="*/ 1510397 w 7467600"/>
              <a:gd name="connsiteY219" fmla="*/ 3684705 h 6858000"/>
              <a:gd name="connsiteX220" fmla="*/ 1313114 w 7467600"/>
              <a:gd name="connsiteY220" fmla="*/ 3655216 h 6858000"/>
              <a:gd name="connsiteX221" fmla="*/ 1109304 w 7467600"/>
              <a:gd name="connsiteY221" fmla="*/ 3669030 h 6858000"/>
              <a:gd name="connsiteX222" fmla="*/ 8129 w 7467600"/>
              <a:gd name="connsiteY222" fmla="*/ 4330519 h 6858000"/>
              <a:gd name="connsiteX223" fmla="*/ 687572 w 7467600"/>
              <a:gd name="connsiteY223" fmla="*/ 3925629 h 6858000"/>
              <a:gd name="connsiteX224" fmla="*/ 1138365 w 7467600"/>
              <a:gd name="connsiteY224" fmla="*/ 3774515 h 6858000"/>
              <a:gd name="connsiteX225" fmla="*/ 1505579 w 7467600"/>
              <a:gd name="connsiteY225" fmla="*/ 3655526 h 6858000"/>
              <a:gd name="connsiteX226" fmla="*/ 1313114 w 7467600"/>
              <a:gd name="connsiteY226" fmla="*/ 3655216 h 6858000"/>
              <a:gd name="connsiteX227" fmla="*/ 3655073 w 7467600"/>
              <a:gd name="connsiteY227" fmla="*/ 3650884 h 6858000"/>
              <a:gd name="connsiteX228" fmla="*/ 3989938 w 7467600"/>
              <a:gd name="connsiteY228" fmla="*/ 3991685 h 6858000"/>
              <a:gd name="connsiteX229" fmla="*/ 4393907 w 7467600"/>
              <a:gd name="connsiteY229" fmla="*/ 4261258 h 6858000"/>
              <a:gd name="connsiteX230" fmla="*/ 4648051 w 7467600"/>
              <a:gd name="connsiteY230" fmla="*/ 4374051 h 6858000"/>
              <a:gd name="connsiteX231" fmla="*/ 4383389 w 7467600"/>
              <a:gd name="connsiteY231" fmla="*/ 4184369 h 6858000"/>
              <a:gd name="connsiteX232" fmla="*/ 4165508 w 7467600"/>
              <a:gd name="connsiteY232" fmla="*/ 4035196 h 6858000"/>
              <a:gd name="connsiteX233" fmla="*/ 4068162 w 7467600"/>
              <a:gd name="connsiteY233" fmla="*/ 3953394 h 6858000"/>
              <a:gd name="connsiteX234" fmla="*/ 3981416 w 7467600"/>
              <a:gd name="connsiteY234" fmla="*/ 3880482 h 6858000"/>
              <a:gd name="connsiteX235" fmla="*/ 3800147 w 7467600"/>
              <a:gd name="connsiteY235" fmla="*/ 3749872 h 6858000"/>
              <a:gd name="connsiteX236" fmla="*/ 3655073 w 7467600"/>
              <a:gd name="connsiteY236" fmla="*/ 3650884 h 6858000"/>
              <a:gd name="connsiteX237" fmla="*/ 3670252 w 7467600"/>
              <a:gd name="connsiteY237" fmla="*/ 3622798 h 6858000"/>
              <a:gd name="connsiteX238" fmla="*/ 3817258 w 7467600"/>
              <a:gd name="connsiteY238" fmla="*/ 3723577 h 6858000"/>
              <a:gd name="connsiteX239" fmla="*/ 4000461 w 7467600"/>
              <a:gd name="connsiteY239" fmla="*/ 3855966 h 6858000"/>
              <a:gd name="connsiteX240" fmla="*/ 4088180 w 7467600"/>
              <a:gd name="connsiteY240" fmla="*/ 3929774 h 6858000"/>
              <a:gd name="connsiteX241" fmla="*/ 4184555 w 7467600"/>
              <a:gd name="connsiteY241" fmla="*/ 4010683 h 6858000"/>
              <a:gd name="connsiteX242" fmla="*/ 4399563 w 7467600"/>
              <a:gd name="connsiteY242" fmla="*/ 4158106 h 6858000"/>
              <a:gd name="connsiteX243" fmla="*/ 4684469 w 7467600"/>
              <a:gd name="connsiteY243" fmla="*/ 4364680 h 6858000"/>
              <a:gd name="connsiteX244" fmla="*/ 4690271 w 7467600"/>
              <a:gd name="connsiteY244" fmla="*/ 4370034 h 6858000"/>
              <a:gd name="connsiteX245" fmla="*/ 4136093 w 7467600"/>
              <a:gd name="connsiteY245" fmla="*/ 3858466 h 6858000"/>
              <a:gd name="connsiteX246" fmla="*/ 3670252 w 7467600"/>
              <a:gd name="connsiteY246" fmla="*/ 3622798 h 6858000"/>
              <a:gd name="connsiteX247" fmla="*/ 4440129 w 7467600"/>
              <a:gd name="connsiteY247" fmla="*/ 3448571 h 6858000"/>
              <a:gd name="connsiteX248" fmla="*/ 4856525 w 7467600"/>
              <a:gd name="connsiteY248" fmla="*/ 3915351 h 6858000"/>
              <a:gd name="connsiteX249" fmla="*/ 5059055 w 7467600"/>
              <a:gd name="connsiteY249" fmla="*/ 4108918 h 6858000"/>
              <a:gd name="connsiteX250" fmla="*/ 5290070 w 7467600"/>
              <a:gd name="connsiteY250" fmla="*/ 4263619 h 6858000"/>
              <a:gd name="connsiteX251" fmla="*/ 4834991 w 7467600"/>
              <a:gd name="connsiteY251" fmla="*/ 3830985 h 6858000"/>
              <a:gd name="connsiteX252" fmla="*/ 4440129 w 7467600"/>
              <a:gd name="connsiteY252" fmla="*/ 3448571 h 6858000"/>
              <a:gd name="connsiteX253" fmla="*/ 4441737 w 7467600"/>
              <a:gd name="connsiteY253" fmla="*/ 3399734 h 6858000"/>
              <a:gd name="connsiteX254" fmla="*/ 4431236 w 7467600"/>
              <a:gd name="connsiteY254" fmla="*/ 3400954 h 6858000"/>
              <a:gd name="connsiteX255" fmla="*/ 4557150 w 7467600"/>
              <a:gd name="connsiteY255" fmla="*/ 3510023 h 6858000"/>
              <a:gd name="connsiteX256" fmla="*/ 4856936 w 7467600"/>
              <a:gd name="connsiteY256" fmla="*/ 3809146 h 6858000"/>
              <a:gd name="connsiteX257" fmla="*/ 5111996 w 7467600"/>
              <a:gd name="connsiteY257" fmla="*/ 4065759 h 6858000"/>
              <a:gd name="connsiteX258" fmla="*/ 5388878 w 7467600"/>
              <a:gd name="connsiteY258" fmla="*/ 4300185 h 6858000"/>
              <a:gd name="connsiteX259" fmla="*/ 5425556 w 7467600"/>
              <a:gd name="connsiteY259" fmla="*/ 4308967 h 6858000"/>
              <a:gd name="connsiteX260" fmla="*/ 4943646 w 7467600"/>
              <a:gd name="connsiteY260" fmla="*/ 3822916 h 6858000"/>
              <a:gd name="connsiteX261" fmla="*/ 4594837 w 7467600"/>
              <a:gd name="connsiteY261" fmla="*/ 3532274 h 6858000"/>
              <a:gd name="connsiteX262" fmla="*/ 4441737 w 7467600"/>
              <a:gd name="connsiteY262" fmla="*/ 3399734 h 6858000"/>
              <a:gd name="connsiteX263" fmla="*/ 5425834 w 7467600"/>
              <a:gd name="connsiteY263" fmla="*/ 3162785 h 6858000"/>
              <a:gd name="connsiteX264" fmla="*/ 5401644 w 7467600"/>
              <a:gd name="connsiteY264" fmla="*/ 3617847 h 6858000"/>
              <a:gd name="connsiteX265" fmla="*/ 5467256 w 7467600"/>
              <a:gd name="connsiteY265" fmla="*/ 4175494 h 6858000"/>
              <a:gd name="connsiteX266" fmla="*/ 5448069 w 7467600"/>
              <a:gd name="connsiteY266" fmla="*/ 3567554 h 6858000"/>
              <a:gd name="connsiteX267" fmla="*/ 5425834 w 7467600"/>
              <a:gd name="connsiteY267" fmla="*/ 3162785 h 6858000"/>
              <a:gd name="connsiteX268" fmla="*/ 1318687 w 7467600"/>
              <a:gd name="connsiteY268" fmla="*/ 3113840 h 6858000"/>
              <a:gd name="connsiteX269" fmla="*/ 1066793 w 7467600"/>
              <a:gd name="connsiteY269" fmla="*/ 3212171 h 6858000"/>
              <a:gd name="connsiteX270" fmla="*/ 993319 w 7467600"/>
              <a:gd name="connsiteY270" fmla="*/ 3247648 h 6858000"/>
              <a:gd name="connsiteX271" fmla="*/ 853081 w 7467600"/>
              <a:gd name="connsiteY271" fmla="*/ 3312410 h 6858000"/>
              <a:gd name="connsiteX272" fmla="*/ 805957 w 7467600"/>
              <a:gd name="connsiteY272" fmla="*/ 3330443 h 6858000"/>
              <a:gd name="connsiteX273" fmla="*/ 1318687 w 7467600"/>
              <a:gd name="connsiteY273" fmla="*/ 3113840 h 6858000"/>
              <a:gd name="connsiteX274" fmla="*/ 5453702 w 7467600"/>
              <a:gd name="connsiteY274" fmla="*/ 3090882 h 6858000"/>
              <a:gd name="connsiteX275" fmla="*/ 5480135 w 7467600"/>
              <a:gd name="connsiteY275" fmla="*/ 3565802 h 6858000"/>
              <a:gd name="connsiteX276" fmla="*/ 5499023 w 7467600"/>
              <a:gd name="connsiteY276" fmla="*/ 4166310 h 6858000"/>
              <a:gd name="connsiteX277" fmla="*/ 5547022 w 7467600"/>
              <a:gd name="connsiteY277" fmla="*/ 3607838 h 6858000"/>
              <a:gd name="connsiteX278" fmla="*/ 5515964 w 7467600"/>
              <a:gd name="connsiteY278" fmla="*/ 3378541 h 6858000"/>
              <a:gd name="connsiteX279" fmla="*/ 5453702 w 7467600"/>
              <a:gd name="connsiteY279" fmla="*/ 3090882 h 6858000"/>
              <a:gd name="connsiteX280" fmla="*/ 1238695 w 7467600"/>
              <a:gd name="connsiteY280" fmla="*/ 3076820 h 6858000"/>
              <a:gd name="connsiteX281" fmla="*/ 716371 w 7467600"/>
              <a:gd name="connsiteY281" fmla="*/ 3293249 h 6858000"/>
              <a:gd name="connsiteX282" fmla="*/ 579522 w 7467600"/>
              <a:gd name="connsiteY282" fmla="*/ 3371759 h 6858000"/>
              <a:gd name="connsiteX283" fmla="*/ 600288 w 7467600"/>
              <a:gd name="connsiteY283" fmla="*/ 3365555 h 6858000"/>
              <a:gd name="connsiteX284" fmla="*/ 840692 w 7467600"/>
              <a:gd name="connsiteY284" fmla="*/ 3284921 h 6858000"/>
              <a:gd name="connsiteX285" fmla="*/ 979248 w 7467600"/>
              <a:gd name="connsiteY285" fmla="*/ 3221003 h 6858000"/>
              <a:gd name="connsiteX286" fmla="*/ 1053282 w 7467600"/>
              <a:gd name="connsiteY286" fmla="*/ 3185247 h 6858000"/>
              <a:gd name="connsiteX287" fmla="*/ 1320603 w 7467600"/>
              <a:gd name="connsiteY287" fmla="*/ 3081281 h 6858000"/>
              <a:gd name="connsiteX288" fmla="*/ 1238695 w 7467600"/>
              <a:gd name="connsiteY288" fmla="*/ 3076820 h 6858000"/>
              <a:gd name="connsiteX289" fmla="*/ 5425627 w 7467600"/>
              <a:gd name="connsiteY289" fmla="*/ 2954192 h 6858000"/>
              <a:gd name="connsiteX290" fmla="*/ 5470770 w 7467600"/>
              <a:gd name="connsiteY290" fmla="*/ 3005435 h 6858000"/>
              <a:gd name="connsiteX291" fmla="*/ 5519779 w 7467600"/>
              <a:gd name="connsiteY291" fmla="*/ 4359223 h 6858000"/>
              <a:gd name="connsiteX292" fmla="*/ 5520293 w 7467600"/>
              <a:gd name="connsiteY292" fmla="*/ 4360602 h 6858000"/>
              <a:gd name="connsiteX293" fmla="*/ 5767221 w 7467600"/>
              <a:gd name="connsiteY293" fmla="*/ 4665564 h 6858000"/>
              <a:gd name="connsiteX294" fmla="*/ 6937169 w 7467600"/>
              <a:gd name="connsiteY294" fmla="*/ 4815941 h 6858000"/>
              <a:gd name="connsiteX295" fmla="*/ 6953922 w 7467600"/>
              <a:gd name="connsiteY295" fmla="*/ 4890068 h 6858000"/>
              <a:gd name="connsiteX296" fmla="*/ 6071359 w 7467600"/>
              <a:gd name="connsiteY296" fmla="*/ 4770770 h 6858000"/>
              <a:gd name="connsiteX297" fmla="*/ 6038839 w 7467600"/>
              <a:gd name="connsiteY297" fmla="*/ 4764474 h 6858000"/>
              <a:gd name="connsiteX298" fmla="*/ 6038706 w 7467600"/>
              <a:gd name="connsiteY298" fmla="*/ 4763847 h 6858000"/>
              <a:gd name="connsiteX299" fmla="*/ 6037784 w 7467600"/>
              <a:gd name="connsiteY299" fmla="*/ 4764270 h 6858000"/>
              <a:gd name="connsiteX300" fmla="*/ 6038839 w 7467600"/>
              <a:gd name="connsiteY300" fmla="*/ 4764474 h 6858000"/>
              <a:gd name="connsiteX301" fmla="*/ 6040338 w 7467600"/>
              <a:gd name="connsiteY301" fmla="*/ 4771418 h 6858000"/>
              <a:gd name="connsiteX302" fmla="*/ 6024488 w 7467600"/>
              <a:gd name="connsiteY302" fmla="*/ 4809903 h 6858000"/>
              <a:gd name="connsiteX303" fmla="*/ 5599771 w 7467600"/>
              <a:gd name="connsiteY303" fmla="*/ 5509652 h 6858000"/>
              <a:gd name="connsiteX304" fmla="*/ 5548843 w 7467600"/>
              <a:gd name="connsiteY304" fmla="*/ 5563845 h 6858000"/>
              <a:gd name="connsiteX305" fmla="*/ 5940952 w 7467600"/>
              <a:gd name="connsiteY305" fmla="*/ 6250028 h 6858000"/>
              <a:gd name="connsiteX306" fmla="*/ 6043441 w 7467600"/>
              <a:gd name="connsiteY306" fmla="*/ 6665847 h 6858000"/>
              <a:gd name="connsiteX307" fmla="*/ 6093432 w 7467600"/>
              <a:gd name="connsiteY307" fmla="*/ 6858000 h 6858000"/>
              <a:gd name="connsiteX308" fmla="*/ 6034344 w 7467600"/>
              <a:gd name="connsiteY308" fmla="*/ 6858000 h 6858000"/>
              <a:gd name="connsiteX309" fmla="*/ 6026679 w 7467600"/>
              <a:gd name="connsiteY309" fmla="*/ 6836959 h 6858000"/>
              <a:gd name="connsiteX310" fmla="*/ 5800441 w 7467600"/>
              <a:gd name="connsiteY310" fmla="*/ 6335286 h 6858000"/>
              <a:gd name="connsiteX311" fmla="*/ 5526562 w 7467600"/>
              <a:gd name="connsiteY311" fmla="*/ 5705388 h 6858000"/>
              <a:gd name="connsiteX312" fmla="*/ 5519640 w 7467600"/>
              <a:gd name="connsiteY312" fmla="*/ 5683774 h 6858000"/>
              <a:gd name="connsiteX313" fmla="*/ 5844559 w 7467600"/>
              <a:gd name="connsiteY313" fmla="*/ 6553349 h 6858000"/>
              <a:gd name="connsiteX314" fmla="*/ 5975994 w 7467600"/>
              <a:gd name="connsiteY314" fmla="*/ 6858000 h 6858000"/>
              <a:gd name="connsiteX315" fmla="*/ 5898547 w 7467600"/>
              <a:gd name="connsiteY315" fmla="*/ 6858000 h 6858000"/>
              <a:gd name="connsiteX316" fmla="*/ 5682041 w 7467600"/>
              <a:gd name="connsiteY316" fmla="*/ 6355860 h 6858000"/>
              <a:gd name="connsiteX317" fmla="*/ 5461758 w 7467600"/>
              <a:gd name="connsiteY317" fmla="*/ 5820220 h 6858000"/>
              <a:gd name="connsiteX318" fmla="*/ 5237282 w 7467600"/>
              <a:gd name="connsiteY318" fmla="*/ 6579086 h 6858000"/>
              <a:gd name="connsiteX319" fmla="*/ 5115009 w 7467600"/>
              <a:gd name="connsiteY319" fmla="*/ 6858000 h 6858000"/>
              <a:gd name="connsiteX320" fmla="*/ 5028074 w 7467600"/>
              <a:gd name="connsiteY320" fmla="*/ 6858000 h 6858000"/>
              <a:gd name="connsiteX321" fmla="*/ 5079508 w 7467600"/>
              <a:gd name="connsiteY321" fmla="*/ 6749074 h 6858000"/>
              <a:gd name="connsiteX322" fmla="*/ 5371846 w 7467600"/>
              <a:gd name="connsiteY322" fmla="*/ 5924413 h 6858000"/>
              <a:gd name="connsiteX323" fmla="*/ 5270512 w 7467600"/>
              <a:gd name="connsiteY323" fmla="*/ 6138975 h 6858000"/>
              <a:gd name="connsiteX324" fmla="*/ 5062409 w 7467600"/>
              <a:gd name="connsiteY324" fmla="*/ 6653544 h 6858000"/>
              <a:gd name="connsiteX325" fmla="*/ 5036628 w 7467600"/>
              <a:gd name="connsiteY325" fmla="*/ 6754247 h 6858000"/>
              <a:gd name="connsiteX326" fmla="*/ 5009112 w 7467600"/>
              <a:gd name="connsiteY326" fmla="*/ 6858000 h 6858000"/>
              <a:gd name="connsiteX327" fmla="*/ 4976679 w 7467600"/>
              <a:gd name="connsiteY327" fmla="*/ 6858000 h 6858000"/>
              <a:gd name="connsiteX328" fmla="*/ 5006537 w 7467600"/>
              <a:gd name="connsiteY328" fmla="*/ 6747068 h 6858000"/>
              <a:gd name="connsiteX329" fmla="*/ 5032723 w 7467600"/>
              <a:gd name="connsiteY329" fmla="*/ 6644957 h 6858000"/>
              <a:gd name="connsiteX330" fmla="*/ 5242949 w 7467600"/>
              <a:gd name="connsiteY330" fmla="*/ 6125175 h 6858000"/>
              <a:gd name="connsiteX331" fmla="*/ 5286321 w 7467600"/>
              <a:gd name="connsiteY331" fmla="*/ 6033555 h 6858000"/>
              <a:gd name="connsiteX332" fmla="*/ 5008210 w 7467600"/>
              <a:gd name="connsiteY332" fmla="*/ 6649194 h 6858000"/>
              <a:gd name="connsiteX333" fmla="*/ 4986321 w 7467600"/>
              <a:gd name="connsiteY333" fmla="*/ 6765687 h 6858000"/>
              <a:gd name="connsiteX334" fmla="*/ 4973474 w 7467600"/>
              <a:gd name="connsiteY334" fmla="*/ 6858000 h 6858000"/>
              <a:gd name="connsiteX335" fmla="*/ 4907178 w 7467600"/>
              <a:gd name="connsiteY335" fmla="*/ 6858000 h 6858000"/>
              <a:gd name="connsiteX336" fmla="*/ 4910810 w 7467600"/>
              <a:gd name="connsiteY336" fmla="*/ 6829660 h 6858000"/>
              <a:gd name="connsiteX337" fmla="*/ 4987461 w 7467600"/>
              <a:gd name="connsiteY337" fmla="*/ 6432994 h 6858000"/>
              <a:gd name="connsiteX338" fmla="*/ 5179262 w 7467600"/>
              <a:gd name="connsiteY338" fmla="*/ 6035044 h 6858000"/>
              <a:gd name="connsiteX339" fmla="*/ 4689678 w 7467600"/>
              <a:gd name="connsiteY339" fmla="*/ 6440241 h 6858000"/>
              <a:gd name="connsiteX340" fmla="*/ 4477543 w 7467600"/>
              <a:gd name="connsiteY340" fmla="*/ 6674836 h 6858000"/>
              <a:gd name="connsiteX341" fmla="*/ 4329957 w 7467600"/>
              <a:gd name="connsiteY341" fmla="*/ 6858000 h 6858000"/>
              <a:gd name="connsiteX342" fmla="*/ 4218595 w 7467600"/>
              <a:gd name="connsiteY342" fmla="*/ 6858000 h 6858000"/>
              <a:gd name="connsiteX343" fmla="*/ 4368888 w 7467600"/>
              <a:gd name="connsiteY343" fmla="*/ 6668412 h 6858000"/>
              <a:gd name="connsiteX344" fmla="*/ 4563091 w 7467600"/>
              <a:gd name="connsiteY344" fmla="*/ 6442508 h 6858000"/>
              <a:gd name="connsiteX345" fmla="*/ 5387324 w 7467600"/>
              <a:gd name="connsiteY345" fmla="*/ 5705830 h 6858000"/>
              <a:gd name="connsiteX346" fmla="*/ 5073620 w 7467600"/>
              <a:gd name="connsiteY346" fmla="*/ 5955437 h 6858000"/>
              <a:gd name="connsiteX347" fmla="*/ 4689789 w 7467600"/>
              <a:gd name="connsiteY347" fmla="*/ 6268382 h 6858000"/>
              <a:gd name="connsiteX348" fmla="*/ 4418722 w 7467600"/>
              <a:gd name="connsiteY348" fmla="*/ 6570886 h 6858000"/>
              <a:gd name="connsiteX349" fmla="*/ 4214944 w 7467600"/>
              <a:gd name="connsiteY349" fmla="*/ 6858000 h 6858000"/>
              <a:gd name="connsiteX350" fmla="*/ 4177898 w 7467600"/>
              <a:gd name="connsiteY350" fmla="*/ 6858000 h 6858000"/>
              <a:gd name="connsiteX351" fmla="*/ 4391597 w 7467600"/>
              <a:gd name="connsiteY351" fmla="*/ 6556370 h 6858000"/>
              <a:gd name="connsiteX352" fmla="*/ 4668889 w 7467600"/>
              <a:gd name="connsiteY352" fmla="*/ 6246399 h 6858000"/>
              <a:gd name="connsiteX353" fmla="*/ 5055427 w 7467600"/>
              <a:gd name="connsiteY353" fmla="*/ 5931476 h 6858000"/>
              <a:gd name="connsiteX354" fmla="*/ 5371814 w 7467600"/>
              <a:gd name="connsiteY354" fmla="*/ 5678975 h 6858000"/>
              <a:gd name="connsiteX355" fmla="*/ 4987918 w 7467600"/>
              <a:gd name="connsiteY355" fmla="*/ 5838701 h 6858000"/>
              <a:gd name="connsiteX356" fmla="*/ 4317146 w 7467600"/>
              <a:gd name="connsiteY356" fmla="*/ 6587716 h 6858000"/>
              <a:gd name="connsiteX357" fmla="*/ 4171627 w 7467600"/>
              <a:gd name="connsiteY357" fmla="*/ 6858000 h 6858000"/>
              <a:gd name="connsiteX358" fmla="*/ 4081585 w 7467600"/>
              <a:gd name="connsiteY358" fmla="*/ 6858000 h 6858000"/>
              <a:gd name="connsiteX359" fmla="*/ 4238603 w 7467600"/>
              <a:gd name="connsiteY359" fmla="*/ 6559341 h 6858000"/>
              <a:gd name="connsiteX360" fmla="*/ 4778333 w 7467600"/>
              <a:gd name="connsiteY360" fmla="*/ 5873626 h 6858000"/>
              <a:gd name="connsiteX361" fmla="*/ 5414185 w 7467600"/>
              <a:gd name="connsiteY361" fmla="*/ 5573882 h 6858000"/>
              <a:gd name="connsiteX362" fmla="*/ 5959648 w 7467600"/>
              <a:gd name="connsiteY362" fmla="*/ 4760797 h 6858000"/>
              <a:gd name="connsiteX363" fmla="*/ 5355019 w 7467600"/>
              <a:gd name="connsiteY363" fmla="*/ 4734672 h 6858000"/>
              <a:gd name="connsiteX364" fmla="*/ 5083565 w 7467600"/>
              <a:gd name="connsiteY364" fmla="*/ 5179121 h 6858000"/>
              <a:gd name="connsiteX365" fmla="*/ 4713577 w 7467600"/>
              <a:gd name="connsiteY365" fmla="*/ 5616803 h 6858000"/>
              <a:gd name="connsiteX366" fmla="*/ 3989559 w 7467600"/>
              <a:gd name="connsiteY366" fmla="*/ 6145945 h 6858000"/>
              <a:gd name="connsiteX367" fmla="*/ 3939824 w 7467600"/>
              <a:gd name="connsiteY367" fmla="*/ 6066900 h 6858000"/>
              <a:gd name="connsiteX368" fmla="*/ 4584537 w 7467600"/>
              <a:gd name="connsiteY368" fmla="*/ 5324826 h 6858000"/>
              <a:gd name="connsiteX369" fmla="*/ 5037105 w 7467600"/>
              <a:gd name="connsiteY369" fmla="*/ 5088765 h 6858000"/>
              <a:gd name="connsiteX370" fmla="*/ 5039930 w 7467600"/>
              <a:gd name="connsiteY370" fmla="*/ 5089585 h 6858000"/>
              <a:gd name="connsiteX371" fmla="*/ 5263764 w 7467600"/>
              <a:gd name="connsiteY371" fmla="*/ 4735525 h 6858000"/>
              <a:gd name="connsiteX372" fmla="*/ 4086300 w 7467600"/>
              <a:gd name="connsiteY372" fmla="*/ 4884599 h 6858000"/>
              <a:gd name="connsiteX373" fmla="*/ 4085485 w 7467600"/>
              <a:gd name="connsiteY373" fmla="*/ 4899070 h 6858000"/>
              <a:gd name="connsiteX374" fmla="*/ 3871915 w 7467600"/>
              <a:gd name="connsiteY374" fmla="*/ 5253645 h 6858000"/>
              <a:gd name="connsiteX375" fmla="*/ 3799374 w 7467600"/>
              <a:gd name="connsiteY375" fmla="*/ 5466127 h 6858000"/>
              <a:gd name="connsiteX376" fmla="*/ 3498850 w 7467600"/>
              <a:gd name="connsiteY376" fmla="*/ 6661888 h 6858000"/>
              <a:gd name="connsiteX377" fmla="*/ 3399216 w 7467600"/>
              <a:gd name="connsiteY377" fmla="*/ 6858000 h 6858000"/>
              <a:gd name="connsiteX378" fmla="*/ 3303688 w 7467600"/>
              <a:gd name="connsiteY378" fmla="*/ 6858000 h 6858000"/>
              <a:gd name="connsiteX379" fmla="*/ 3391774 w 7467600"/>
              <a:gd name="connsiteY379" fmla="*/ 6697181 h 6858000"/>
              <a:gd name="connsiteX380" fmla="*/ 3735540 w 7467600"/>
              <a:gd name="connsiteY380" fmla="*/ 5546923 h 6858000"/>
              <a:gd name="connsiteX381" fmla="*/ 3729438 w 7467600"/>
              <a:gd name="connsiteY381" fmla="*/ 5569058 h 6858000"/>
              <a:gd name="connsiteX382" fmla="*/ 3707782 w 7467600"/>
              <a:gd name="connsiteY382" fmla="*/ 5644908 h 6858000"/>
              <a:gd name="connsiteX383" fmla="*/ 3583827 w 7467600"/>
              <a:gd name="connsiteY383" fmla="*/ 6039215 h 6858000"/>
              <a:gd name="connsiteX384" fmla="*/ 3547861 w 7467600"/>
              <a:gd name="connsiteY384" fmla="*/ 6129609 h 6858000"/>
              <a:gd name="connsiteX385" fmla="*/ 3490905 w 7467600"/>
              <a:gd name="connsiteY385" fmla="*/ 6277660 h 6858000"/>
              <a:gd name="connsiteX386" fmla="*/ 3455859 w 7467600"/>
              <a:gd name="connsiteY386" fmla="*/ 6391301 h 6858000"/>
              <a:gd name="connsiteX387" fmla="*/ 3429112 w 7467600"/>
              <a:gd name="connsiteY387" fmla="*/ 6479469 h 6858000"/>
              <a:gd name="connsiteX388" fmla="*/ 3304862 w 7467600"/>
              <a:gd name="connsiteY388" fmla="*/ 6796476 h 6858000"/>
              <a:gd name="connsiteX389" fmla="*/ 3276071 w 7467600"/>
              <a:gd name="connsiteY389" fmla="*/ 6858000 h 6858000"/>
              <a:gd name="connsiteX390" fmla="*/ 3240805 w 7467600"/>
              <a:gd name="connsiteY390" fmla="*/ 6858000 h 6858000"/>
              <a:gd name="connsiteX391" fmla="*/ 3275917 w 7467600"/>
              <a:gd name="connsiteY391" fmla="*/ 6783192 h 6858000"/>
              <a:gd name="connsiteX392" fmla="*/ 3399358 w 7467600"/>
              <a:gd name="connsiteY392" fmla="*/ 6469011 h 6858000"/>
              <a:gd name="connsiteX393" fmla="*/ 3425650 w 7467600"/>
              <a:gd name="connsiteY393" fmla="*/ 6381333 h 6858000"/>
              <a:gd name="connsiteX394" fmla="*/ 3460661 w 7467600"/>
              <a:gd name="connsiteY394" fmla="*/ 6266763 h 6858000"/>
              <a:gd name="connsiteX395" fmla="*/ 3518021 w 7467600"/>
              <a:gd name="connsiteY395" fmla="*/ 6117298 h 6858000"/>
              <a:gd name="connsiteX396" fmla="*/ 3554035 w 7467600"/>
              <a:gd name="connsiteY396" fmla="*/ 6027832 h 6858000"/>
              <a:gd name="connsiteX397" fmla="*/ 3677174 w 7467600"/>
              <a:gd name="connsiteY397" fmla="*/ 5636351 h 6858000"/>
              <a:gd name="connsiteX398" fmla="*/ 3698819 w 7467600"/>
              <a:gd name="connsiteY398" fmla="*/ 5560503 h 6858000"/>
              <a:gd name="connsiteX399" fmla="*/ 3702094 w 7467600"/>
              <a:gd name="connsiteY399" fmla="*/ 5549194 h 6858000"/>
              <a:gd name="connsiteX400" fmla="*/ 3398355 w 7467600"/>
              <a:gd name="connsiteY400" fmla="*/ 6094603 h 6858000"/>
              <a:gd name="connsiteX401" fmla="*/ 3193941 w 7467600"/>
              <a:gd name="connsiteY401" fmla="*/ 6798775 h 6858000"/>
              <a:gd name="connsiteX402" fmla="*/ 3184140 w 7467600"/>
              <a:gd name="connsiteY402" fmla="*/ 6858000 h 6858000"/>
              <a:gd name="connsiteX403" fmla="*/ 3099978 w 7467600"/>
              <a:gd name="connsiteY403" fmla="*/ 6858000 h 6858000"/>
              <a:gd name="connsiteX404" fmla="*/ 3101556 w 7467600"/>
              <a:gd name="connsiteY404" fmla="*/ 6843337 h 6858000"/>
              <a:gd name="connsiteX405" fmla="*/ 3370162 w 7467600"/>
              <a:gd name="connsiteY405" fmla="*/ 5785550 h 6858000"/>
              <a:gd name="connsiteX406" fmla="*/ 3746477 w 7467600"/>
              <a:gd name="connsiteY406" fmla="*/ 5377889 h 6858000"/>
              <a:gd name="connsiteX407" fmla="*/ 3863399 w 7467600"/>
              <a:gd name="connsiteY407" fmla="*/ 5087257 h 6858000"/>
              <a:gd name="connsiteX408" fmla="*/ 3968712 w 7467600"/>
              <a:gd name="connsiteY408" fmla="*/ 4913989 h 6858000"/>
              <a:gd name="connsiteX409" fmla="*/ 2792390 w 7467600"/>
              <a:gd name="connsiteY409" fmla="*/ 5382974 h 6858000"/>
              <a:gd name="connsiteX410" fmla="*/ 2714982 w 7467600"/>
              <a:gd name="connsiteY410" fmla="*/ 5427051 h 6858000"/>
              <a:gd name="connsiteX411" fmla="*/ 2813361 w 7467600"/>
              <a:gd name="connsiteY411" fmla="*/ 6023912 h 6858000"/>
              <a:gd name="connsiteX412" fmla="*/ 2688430 w 7467600"/>
              <a:gd name="connsiteY412" fmla="*/ 6801564 h 6858000"/>
              <a:gd name="connsiteX413" fmla="*/ 2629626 w 7467600"/>
              <a:gd name="connsiteY413" fmla="*/ 6763394 h 6858000"/>
              <a:gd name="connsiteX414" fmla="*/ 2565328 w 7467600"/>
              <a:gd name="connsiteY414" fmla="*/ 5516399 h 6858000"/>
              <a:gd name="connsiteX415" fmla="*/ 1922999 w 7467600"/>
              <a:gd name="connsiteY415" fmla="*/ 5980343 h 6858000"/>
              <a:gd name="connsiteX416" fmla="*/ 1950261 w 7467600"/>
              <a:gd name="connsiteY416" fmla="*/ 6405858 h 6858000"/>
              <a:gd name="connsiteX417" fmla="*/ 2365554 w 7467600"/>
              <a:gd name="connsiteY417" fmla="*/ 6759107 h 6858000"/>
              <a:gd name="connsiteX418" fmla="*/ 2424142 w 7467600"/>
              <a:gd name="connsiteY418" fmla="*/ 6858000 h 6858000"/>
              <a:gd name="connsiteX419" fmla="*/ 2395994 w 7467600"/>
              <a:gd name="connsiteY419" fmla="*/ 6858000 h 6858000"/>
              <a:gd name="connsiteX420" fmla="*/ 2392863 w 7467600"/>
              <a:gd name="connsiteY420" fmla="*/ 6852964 h 6858000"/>
              <a:gd name="connsiteX421" fmla="*/ 2017589 w 7467600"/>
              <a:gd name="connsiteY421" fmla="*/ 6493982 h 6858000"/>
              <a:gd name="connsiteX422" fmla="*/ 2147336 w 7467600"/>
              <a:gd name="connsiteY422" fmla="*/ 6594052 h 6858000"/>
              <a:gd name="connsiteX423" fmla="*/ 2207047 w 7467600"/>
              <a:gd name="connsiteY423" fmla="*/ 6654540 h 6858000"/>
              <a:gd name="connsiteX424" fmla="*/ 2299106 w 7467600"/>
              <a:gd name="connsiteY424" fmla="*/ 6778931 h 6858000"/>
              <a:gd name="connsiteX425" fmla="*/ 2314430 w 7467600"/>
              <a:gd name="connsiteY425" fmla="*/ 6801144 h 6858000"/>
              <a:gd name="connsiteX426" fmla="*/ 2352406 w 7467600"/>
              <a:gd name="connsiteY426" fmla="*/ 6858000 h 6858000"/>
              <a:gd name="connsiteX427" fmla="*/ 2314492 w 7467600"/>
              <a:gd name="connsiteY427" fmla="*/ 6858000 h 6858000"/>
              <a:gd name="connsiteX428" fmla="*/ 2288095 w 7467600"/>
              <a:gd name="connsiteY428" fmla="*/ 6818030 h 6858000"/>
              <a:gd name="connsiteX429" fmla="*/ 2272768 w 7467600"/>
              <a:gd name="connsiteY429" fmla="*/ 6795822 h 6858000"/>
              <a:gd name="connsiteX430" fmla="*/ 2182715 w 7467600"/>
              <a:gd name="connsiteY430" fmla="*/ 6675071 h 6858000"/>
              <a:gd name="connsiteX431" fmla="*/ 2032061 w 7467600"/>
              <a:gd name="connsiteY431" fmla="*/ 6541380 h 6858000"/>
              <a:gd name="connsiteX432" fmla="*/ 2257220 w 7467600"/>
              <a:gd name="connsiteY432" fmla="*/ 6826257 h 6858000"/>
              <a:gd name="connsiteX433" fmla="*/ 2281324 w 7467600"/>
              <a:gd name="connsiteY433" fmla="*/ 6858000 h 6858000"/>
              <a:gd name="connsiteX434" fmla="*/ 2242860 w 7467600"/>
              <a:gd name="connsiteY434" fmla="*/ 6858000 h 6858000"/>
              <a:gd name="connsiteX435" fmla="*/ 2232818 w 7467600"/>
              <a:gd name="connsiteY435" fmla="*/ 6844926 h 6858000"/>
              <a:gd name="connsiteX436" fmla="*/ 1990172 w 7467600"/>
              <a:gd name="connsiteY436" fmla="*/ 6542121 h 6858000"/>
              <a:gd name="connsiteX437" fmla="*/ 2124090 w 7467600"/>
              <a:gd name="connsiteY437" fmla="*/ 6761017 h 6858000"/>
              <a:gd name="connsiteX438" fmla="*/ 2200380 w 7467600"/>
              <a:gd name="connsiteY438" fmla="*/ 6858000 h 6858000"/>
              <a:gd name="connsiteX439" fmla="*/ 2147507 w 7467600"/>
              <a:gd name="connsiteY439" fmla="*/ 6858000 h 6858000"/>
              <a:gd name="connsiteX440" fmla="*/ 2070668 w 7467600"/>
              <a:gd name="connsiteY440" fmla="*/ 6761520 h 6858000"/>
              <a:gd name="connsiteX441" fmla="*/ 1975142 w 7467600"/>
              <a:gd name="connsiteY441" fmla="*/ 6585570 h 6858000"/>
              <a:gd name="connsiteX442" fmla="*/ 2050035 w 7467600"/>
              <a:gd name="connsiteY442" fmla="*/ 6813345 h 6858000"/>
              <a:gd name="connsiteX443" fmla="*/ 2063025 w 7467600"/>
              <a:gd name="connsiteY443" fmla="*/ 6858000 h 6858000"/>
              <a:gd name="connsiteX444" fmla="*/ 2021675 w 7467600"/>
              <a:gd name="connsiteY444" fmla="*/ 6858000 h 6858000"/>
              <a:gd name="connsiteX445" fmla="*/ 2019308 w 7467600"/>
              <a:gd name="connsiteY445" fmla="*/ 6847118 h 6858000"/>
              <a:gd name="connsiteX446" fmla="*/ 1938835 w 7467600"/>
              <a:gd name="connsiteY446" fmla="*/ 6551160 h 6858000"/>
              <a:gd name="connsiteX447" fmla="*/ 1953230 w 7467600"/>
              <a:gd name="connsiteY447" fmla="*/ 6759699 h 6858000"/>
              <a:gd name="connsiteX448" fmla="*/ 1956763 w 7467600"/>
              <a:gd name="connsiteY448" fmla="*/ 6778191 h 6858000"/>
              <a:gd name="connsiteX449" fmla="*/ 1967925 w 7467600"/>
              <a:gd name="connsiteY449" fmla="*/ 6858000 h 6858000"/>
              <a:gd name="connsiteX450" fmla="*/ 1936622 w 7467600"/>
              <a:gd name="connsiteY450" fmla="*/ 6858000 h 6858000"/>
              <a:gd name="connsiteX451" fmla="*/ 1926261 w 7467600"/>
              <a:gd name="connsiteY451" fmla="*/ 6784064 h 6858000"/>
              <a:gd name="connsiteX452" fmla="*/ 1922724 w 7467600"/>
              <a:gd name="connsiteY452" fmla="*/ 6765577 h 6858000"/>
              <a:gd name="connsiteX453" fmla="*/ 1904650 w 7467600"/>
              <a:gd name="connsiteY453" fmla="*/ 6639616 h 6858000"/>
              <a:gd name="connsiteX454" fmla="*/ 1885273 w 7467600"/>
              <a:gd name="connsiteY454" fmla="*/ 6858000 h 6858000"/>
              <a:gd name="connsiteX455" fmla="*/ 1854363 w 7467600"/>
              <a:gd name="connsiteY455" fmla="*/ 6858000 h 6858000"/>
              <a:gd name="connsiteX456" fmla="*/ 1880391 w 7467600"/>
              <a:gd name="connsiteY456" fmla="*/ 6603796 h 6858000"/>
              <a:gd name="connsiteX457" fmla="*/ 1818273 w 7467600"/>
              <a:gd name="connsiteY457" fmla="*/ 6715729 h 6858000"/>
              <a:gd name="connsiteX458" fmla="*/ 1794691 w 7467600"/>
              <a:gd name="connsiteY458" fmla="*/ 6843239 h 6858000"/>
              <a:gd name="connsiteX459" fmla="*/ 1794914 w 7467600"/>
              <a:gd name="connsiteY459" fmla="*/ 6858000 h 6858000"/>
              <a:gd name="connsiteX460" fmla="*/ 1746128 w 7467600"/>
              <a:gd name="connsiteY460" fmla="*/ 6858000 h 6858000"/>
              <a:gd name="connsiteX461" fmla="*/ 1753934 w 7467600"/>
              <a:gd name="connsiteY461" fmla="*/ 6724796 h 6858000"/>
              <a:gd name="connsiteX462" fmla="*/ 1792053 w 7467600"/>
              <a:gd name="connsiteY462" fmla="*/ 6572396 h 6858000"/>
              <a:gd name="connsiteX463" fmla="*/ 1862248 w 7467600"/>
              <a:gd name="connsiteY463" fmla="*/ 6266397 h 6858000"/>
              <a:gd name="connsiteX464" fmla="*/ 1862250 w 7467600"/>
              <a:gd name="connsiteY464" fmla="*/ 6033531 h 6858000"/>
              <a:gd name="connsiteX465" fmla="*/ 1211999 w 7467600"/>
              <a:gd name="connsiteY465" fmla="*/ 6683610 h 6858000"/>
              <a:gd name="connsiteX466" fmla="*/ 1213266 w 7467600"/>
              <a:gd name="connsiteY466" fmla="*/ 6691947 h 6858000"/>
              <a:gd name="connsiteX467" fmla="*/ 1203370 w 7467600"/>
              <a:gd name="connsiteY467" fmla="*/ 6850676 h 6858000"/>
              <a:gd name="connsiteX468" fmla="*/ 1203671 w 7467600"/>
              <a:gd name="connsiteY468" fmla="*/ 6858000 h 6858000"/>
              <a:gd name="connsiteX469" fmla="*/ 1143180 w 7467600"/>
              <a:gd name="connsiteY469" fmla="*/ 6858000 h 6858000"/>
              <a:gd name="connsiteX470" fmla="*/ 1142176 w 7467600"/>
              <a:gd name="connsiteY470" fmla="*/ 6766045 h 6858000"/>
              <a:gd name="connsiteX471" fmla="*/ 1067484 w 7467600"/>
              <a:gd name="connsiteY471" fmla="*/ 6858000 h 6858000"/>
              <a:gd name="connsiteX472" fmla="*/ 953928 w 7467600"/>
              <a:gd name="connsiteY472" fmla="*/ 6858000 h 6858000"/>
              <a:gd name="connsiteX473" fmla="*/ 959715 w 7467600"/>
              <a:gd name="connsiteY473" fmla="*/ 6850185 h 6858000"/>
              <a:gd name="connsiteX474" fmla="*/ 1483788 w 7467600"/>
              <a:gd name="connsiteY474" fmla="*/ 6259174 h 6858000"/>
              <a:gd name="connsiteX475" fmla="*/ 1100671 w 7467600"/>
              <a:gd name="connsiteY475" fmla="*/ 6252137 h 6858000"/>
              <a:gd name="connsiteX476" fmla="*/ 1090144 w 7467600"/>
              <a:gd name="connsiteY476" fmla="*/ 6256748 h 6858000"/>
              <a:gd name="connsiteX477" fmla="*/ 1095872 w 7467600"/>
              <a:gd name="connsiteY477" fmla="*/ 6271892 h 6858000"/>
              <a:gd name="connsiteX478" fmla="*/ 262785 w 7467600"/>
              <a:gd name="connsiteY478" fmla="*/ 6845450 h 6858000"/>
              <a:gd name="connsiteX479" fmla="*/ 209968 w 7467600"/>
              <a:gd name="connsiteY479" fmla="*/ 6770713 h 6858000"/>
              <a:gd name="connsiteX480" fmla="*/ 873460 w 7467600"/>
              <a:gd name="connsiteY480" fmla="*/ 6253768 h 6858000"/>
              <a:gd name="connsiteX481" fmla="*/ 192686 w 7467600"/>
              <a:gd name="connsiteY481" fmla="*/ 5849257 h 6858000"/>
              <a:gd name="connsiteX482" fmla="*/ 4696 w 7467600"/>
              <a:gd name="connsiteY482" fmla="*/ 5697668 h 6858000"/>
              <a:gd name="connsiteX483" fmla="*/ 0 w 7467600"/>
              <a:gd name="connsiteY483" fmla="*/ 5689984 h 6858000"/>
              <a:gd name="connsiteX484" fmla="*/ 0 w 7467600"/>
              <a:gd name="connsiteY484" fmla="*/ 5513472 h 6858000"/>
              <a:gd name="connsiteX485" fmla="*/ 174101 w 7467600"/>
              <a:gd name="connsiteY485" fmla="*/ 5620277 h 6858000"/>
              <a:gd name="connsiteX486" fmla="*/ 891800 w 7467600"/>
              <a:gd name="connsiteY486" fmla="*/ 6036935 h 6858000"/>
              <a:gd name="connsiteX487" fmla="*/ 1072219 w 7467600"/>
              <a:gd name="connsiteY487" fmla="*/ 6169443 h 6858000"/>
              <a:gd name="connsiteX488" fmla="*/ 1074117 w 7467600"/>
              <a:gd name="connsiteY488" fmla="*/ 6170301 h 6858000"/>
              <a:gd name="connsiteX489" fmla="*/ 1083114 w 7467600"/>
              <a:gd name="connsiteY489" fmla="*/ 6174131 h 6858000"/>
              <a:gd name="connsiteX490" fmla="*/ 1543010 w 7467600"/>
              <a:gd name="connsiteY490" fmla="*/ 6191140 h 6858000"/>
              <a:gd name="connsiteX491" fmla="*/ 1551080 w 7467600"/>
              <a:gd name="connsiteY491" fmla="*/ 6195006 h 6858000"/>
              <a:gd name="connsiteX492" fmla="*/ 2345443 w 7467600"/>
              <a:gd name="connsiteY492" fmla="*/ 5549882 h 6858000"/>
              <a:gd name="connsiteX493" fmla="*/ 1721499 w 7467600"/>
              <a:gd name="connsiteY493" fmla="*/ 5599969 h 6858000"/>
              <a:gd name="connsiteX494" fmla="*/ 767716 w 7467600"/>
              <a:gd name="connsiteY494" fmla="*/ 5472768 h 6858000"/>
              <a:gd name="connsiteX495" fmla="*/ 722147 w 7467600"/>
              <a:gd name="connsiteY495" fmla="*/ 5393091 h 6858000"/>
              <a:gd name="connsiteX496" fmla="*/ 1485552 w 7467600"/>
              <a:gd name="connsiteY496" fmla="*/ 5313202 h 6858000"/>
              <a:gd name="connsiteX497" fmla="*/ 2143004 w 7467600"/>
              <a:gd name="connsiteY497" fmla="*/ 5402420 h 6858000"/>
              <a:gd name="connsiteX498" fmla="*/ 1933391 w 7467600"/>
              <a:gd name="connsiteY498" fmla="*/ 5156971 h 6858000"/>
              <a:gd name="connsiteX499" fmla="*/ 1827118 w 7467600"/>
              <a:gd name="connsiteY499" fmla="*/ 4968410 h 6858000"/>
              <a:gd name="connsiteX500" fmla="*/ 1837349 w 7467600"/>
              <a:gd name="connsiteY500" fmla="*/ 4956357 h 6858000"/>
              <a:gd name="connsiteX501" fmla="*/ 2162835 w 7467600"/>
              <a:gd name="connsiteY501" fmla="*/ 5187853 h 6858000"/>
              <a:gd name="connsiteX502" fmla="*/ 2257167 w 7467600"/>
              <a:gd name="connsiteY502" fmla="*/ 5462123 h 6858000"/>
              <a:gd name="connsiteX503" fmla="*/ 2261598 w 7467600"/>
              <a:gd name="connsiteY503" fmla="*/ 5467998 h 6858000"/>
              <a:gd name="connsiteX504" fmla="*/ 2437177 w 7467600"/>
              <a:gd name="connsiteY504" fmla="*/ 5479608 h 6858000"/>
              <a:gd name="connsiteX505" fmla="*/ 2445247 w 7467600"/>
              <a:gd name="connsiteY505" fmla="*/ 5483476 h 6858000"/>
              <a:gd name="connsiteX506" fmla="*/ 2743626 w 7467600"/>
              <a:gd name="connsiteY506" fmla="*/ 5304819 h 6858000"/>
              <a:gd name="connsiteX507" fmla="*/ 3048102 w 7467600"/>
              <a:gd name="connsiteY507" fmla="*/ 5150595 h 6858000"/>
              <a:gd name="connsiteX508" fmla="*/ 1799414 w 7467600"/>
              <a:gd name="connsiteY508" fmla="*/ 4694732 h 6858000"/>
              <a:gd name="connsiteX509" fmla="*/ 1771735 w 7467600"/>
              <a:gd name="connsiteY509" fmla="*/ 4619929 h 6858000"/>
              <a:gd name="connsiteX510" fmla="*/ 3104273 w 7467600"/>
              <a:gd name="connsiteY510" fmla="*/ 5076159 h 6858000"/>
              <a:gd name="connsiteX511" fmla="*/ 3113245 w 7467600"/>
              <a:gd name="connsiteY511" fmla="*/ 5090705 h 6858000"/>
              <a:gd name="connsiteX512" fmla="*/ 3126294 w 7467600"/>
              <a:gd name="connsiteY512" fmla="*/ 5114400 h 6858000"/>
              <a:gd name="connsiteX513" fmla="*/ 3937433 w 7467600"/>
              <a:gd name="connsiteY513" fmla="*/ 4830473 h 6858000"/>
              <a:gd name="connsiteX514" fmla="*/ 3590475 w 7467600"/>
              <a:gd name="connsiteY514" fmla="*/ 4597974 h 6858000"/>
              <a:gd name="connsiteX515" fmla="*/ 3100264 w 7467600"/>
              <a:gd name="connsiteY515" fmla="*/ 4579845 h 6858000"/>
              <a:gd name="connsiteX516" fmla="*/ 2183576 w 7467600"/>
              <a:gd name="connsiteY516" fmla="*/ 4227150 h 6858000"/>
              <a:gd name="connsiteX517" fmla="*/ 2151029 w 7467600"/>
              <a:gd name="connsiteY517" fmla="*/ 4146947 h 6858000"/>
              <a:gd name="connsiteX518" fmla="*/ 3563434 w 7467600"/>
              <a:gd name="connsiteY518" fmla="*/ 4469115 h 6858000"/>
              <a:gd name="connsiteX519" fmla="*/ 3177952 w 7467600"/>
              <a:gd name="connsiteY519" fmla="*/ 3657386 h 6858000"/>
              <a:gd name="connsiteX520" fmla="*/ 3189263 w 7467600"/>
              <a:gd name="connsiteY520" fmla="*/ 3625726 h 6858000"/>
              <a:gd name="connsiteX521" fmla="*/ 3560912 w 7467600"/>
              <a:gd name="connsiteY521" fmla="*/ 4079863 h 6858000"/>
              <a:gd name="connsiteX522" fmla="*/ 3626636 w 7467600"/>
              <a:gd name="connsiteY522" fmla="*/ 4512230 h 6858000"/>
              <a:gd name="connsiteX523" fmla="*/ 3653088 w 7467600"/>
              <a:gd name="connsiteY523" fmla="*/ 4521417 h 6858000"/>
              <a:gd name="connsiteX524" fmla="*/ 3988128 w 7467600"/>
              <a:gd name="connsiteY524" fmla="*/ 4817267 h 6858000"/>
              <a:gd name="connsiteX525" fmla="*/ 4830582 w 7467600"/>
              <a:gd name="connsiteY525" fmla="*/ 4676000 h 6858000"/>
              <a:gd name="connsiteX526" fmla="*/ 4830100 w 7467600"/>
              <a:gd name="connsiteY526" fmla="*/ 4675554 h 6858000"/>
              <a:gd name="connsiteX527" fmla="*/ 4036318 w 7467600"/>
              <a:gd name="connsiteY527" fmla="*/ 4147013 h 6858000"/>
              <a:gd name="connsiteX528" fmla="*/ 3432098 w 7467600"/>
              <a:gd name="connsiteY528" fmla="*/ 3537312 h 6858000"/>
              <a:gd name="connsiteX529" fmla="*/ 3446761 w 7467600"/>
              <a:gd name="connsiteY529" fmla="*/ 3461278 h 6858000"/>
              <a:gd name="connsiteX530" fmla="*/ 4419733 w 7467600"/>
              <a:gd name="connsiteY530" fmla="*/ 3963555 h 6858000"/>
              <a:gd name="connsiteX531" fmla="*/ 4781371 w 7467600"/>
              <a:gd name="connsiteY531" fmla="*/ 4458604 h 6858000"/>
              <a:gd name="connsiteX532" fmla="*/ 4780440 w 7467600"/>
              <a:gd name="connsiteY532" fmla="*/ 4470290 h 6858000"/>
              <a:gd name="connsiteX533" fmla="*/ 4898954 w 7467600"/>
              <a:gd name="connsiteY533" fmla="*/ 4662092 h 6858000"/>
              <a:gd name="connsiteX534" fmla="*/ 4900699 w 7467600"/>
              <a:gd name="connsiteY534" fmla="*/ 4670867 h 6858000"/>
              <a:gd name="connsiteX535" fmla="*/ 5714511 w 7467600"/>
              <a:gd name="connsiteY535" fmla="*/ 4663483 h 6858000"/>
              <a:gd name="connsiteX536" fmla="*/ 5464793 w 7467600"/>
              <a:gd name="connsiteY536" fmla="*/ 4393556 h 6858000"/>
              <a:gd name="connsiteX537" fmla="*/ 5461897 w 7467600"/>
              <a:gd name="connsiteY537" fmla="*/ 4390879 h 6858000"/>
              <a:gd name="connsiteX538" fmla="*/ 4294126 w 7467600"/>
              <a:gd name="connsiteY538" fmla="*/ 3303048 h 6858000"/>
              <a:gd name="connsiteX539" fmla="*/ 4305321 w 7467600"/>
              <a:gd name="connsiteY539" fmla="*/ 3256953 h 6858000"/>
              <a:gd name="connsiteX540" fmla="*/ 4949299 w 7467600"/>
              <a:gd name="connsiteY540" fmla="*/ 3766336 h 6858000"/>
              <a:gd name="connsiteX541" fmla="*/ 5291452 w 7467600"/>
              <a:gd name="connsiteY541" fmla="*/ 4076801 h 6858000"/>
              <a:gd name="connsiteX542" fmla="*/ 5434998 w 7467600"/>
              <a:gd name="connsiteY542" fmla="*/ 4254100 h 6858000"/>
              <a:gd name="connsiteX543" fmla="*/ 5351015 w 7467600"/>
              <a:gd name="connsiteY543" fmla="*/ 3760989 h 6858000"/>
              <a:gd name="connsiteX544" fmla="*/ 5413780 w 7467600"/>
              <a:gd name="connsiteY544" fmla="*/ 2966265 h 6858000"/>
              <a:gd name="connsiteX545" fmla="*/ 5425627 w 7467600"/>
              <a:gd name="connsiteY545" fmla="*/ 2954192 h 6858000"/>
              <a:gd name="connsiteX546" fmla="*/ 6604735 w 7467600"/>
              <a:gd name="connsiteY546" fmla="*/ 2041381 h 6858000"/>
              <a:gd name="connsiteX547" fmla="*/ 7204487 w 7467600"/>
              <a:gd name="connsiteY547" fmla="*/ 2742112 h 6858000"/>
              <a:gd name="connsiteX548" fmla="*/ 7131592 w 7467600"/>
              <a:gd name="connsiteY548" fmla="*/ 2672096 h 6858000"/>
              <a:gd name="connsiteX549" fmla="*/ 6996344 w 7467600"/>
              <a:gd name="connsiteY549" fmla="*/ 2518310 h 6858000"/>
              <a:gd name="connsiteX550" fmla="*/ 6735495 w 7467600"/>
              <a:gd name="connsiteY550" fmla="*/ 2196890 h 6858000"/>
              <a:gd name="connsiteX551" fmla="*/ 6721901 w 7467600"/>
              <a:gd name="connsiteY551" fmla="*/ 2179274 h 6858000"/>
              <a:gd name="connsiteX552" fmla="*/ 6604735 w 7467600"/>
              <a:gd name="connsiteY552" fmla="*/ 2041381 h 6858000"/>
              <a:gd name="connsiteX553" fmla="*/ 6591670 w 7467600"/>
              <a:gd name="connsiteY553" fmla="*/ 1988277 h 6858000"/>
              <a:gd name="connsiteX554" fmla="*/ 6747349 w 7467600"/>
              <a:gd name="connsiteY554" fmla="*/ 2160069 h 6858000"/>
              <a:gd name="connsiteX555" fmla="*/ 6760943 w 7467600"/>
              <a:gd name="connsiteY555" fmla="*/ 2177686 h 6858000"/>
              <a:gd name="connsiteX556" fmla="*/ 7021065 w 7467600"/>
              <a:gd name="connsiteY556" fmla="*/ 2498102 h 6858000"/>
              <a:gd name="connsiteX557" fmla="*/ 7155223 w 7467600"/>
              <a:gd name="connsiteY557" fmla="*/ 2650386 h 6858000"/>
              <a:gd name="connsiteX558" fmla="*/ 7203167 w 7467600"/>
              <a:gd name="connsiteY558" fmla="*/ 2697288 h 6858000"/>
              <a:gd name="connsiteX559" fmla="*/ 6937703 w 7467600"/>
              <a:gd name="connsiteY559" fmla="*/ 2321981 h 6858000"/>
              <a:gd name="connsiteX560" fmla="*/ 6591670 w 7467600"/>
              <a:gd name="connsiteY560" fmla="*/ 1988277 h 6858000"/>
              <a:gd name="connsiteX561" fmla="*/ 5798671 w 7467600"/>
              <a:gd name="connsiteY561" fmla="*/ 1981601 h 6858000"/>
              <a:gd name="connsiteX562" fmla="*/ 5754709 w 7467600"/>
              <a:gd name="connsiteY562" fmla="*/ 2071454 h 6858000"/>
              <a:gd name="connsiteX563" fmla="*/ 5763044 w 7467600"/>
              <a:gd name="connsiteY563" fmla="*/ 2842206 h 6858000"/>
              <a:gd name="connsiteX564" fmla="*/ 5764974 w 7467600"/>
              <a:gd name="connsiteY564" fmla="*/ 2799609 h 6858000"/>
              <a:gd name="connsiteX565" fmla="*/ 5767665 w 7467600"/>
              <a:gd name="connsiteY565" fmla="*/ 2666409 h 6858000"/>
              <a:gd name="connsiteX566" fmla="*/ 5763055 w 7467600"/>
              <a:gd name="connsiteY566" fmla="*/ 2579705 h 6858000"/>
              <a:gd name="connsiteX567" fmla="*/ 5758079 w 7467600"/>
              <a:gd name="connsiteY567" fmla="*/ 2492508 h 6858000"/>
              <a:gd name="connsiteX568" fmla="*/ 5779325 w 7467600"/>
              <a:gd name="connsiteY568" fmla="*/ 2197069 h 6858000"/>
              <a:gd name="connsiteX569" fmla="*/ 5798671 w 7467600"/>
              <a:gd name="connsiteY569" fmla="*/ 1981601 h 6858000"/>
              <a:gd name="connsiteX570" fmla="*/ 5829202 w 7467600"/>
              <a:gd name="connsiteY570" fmla="*/ 1971679 h 6858000"/>
              <a:gd name="connsiteX571" fmla="*/ 5809558 w 7467600"/>
              <a:gd name="connsiteY571" fmla="*/ 2198043 h 6858000"/>
              <a:gd name="connsiteX572" fmla="*/ 5788653 w 7467600"/>
              <a:gd name="connsiteY572" fmla="*/ 2489430 h 6858000"/>
              <a:gd name="connsiteX573" fmla="*/ 5793439 w 7467600"/>
              <a:gd name="connsiteY573" fmla="*/ 2575235 h 6858000"/>
              <a:gd name="connsiteX574" fmla="*/ 5796837 w 7467600"/>
              <a:gd name="connsiteY574" fmla="*/ 2637633 h 6858000"/>
              <a:gd name="connsiteX575" fmla="*/ 5818614 w 7467600"/>
              <a:gd name="connsiteY575" fmla="*/ 2473055 h 6858000"/>
              <a:gd name="connsiteX576" fmla="*/ 5829202 w 7467600"/>
              <a:gd name="connsiteY576" fmla="*/ 1971679 h 6858000"/>
              <a:gd name="connsiteX577" fmla="*/ 5911389 w 7467600"/>
              <a:gd name="connsiteY577" fmla="*/ 1898371 h 6858000"/>
              <a:gd name="connsiteX578" fmla="*/ 6237627 w 7467600"/>
              <a:gd name="connsiteY578" fmla="*/ 2231921 h 6858000"/>
              <a:gd name="connsiteX579" fmla="*/ 5911389 w 7467600"/>
              <a:gd name="connsiteY579" fmla="*/ 1898371 h 6858000"/>
              <a:gd name="connsiteX580" fmla="*/ 6944437 w 7467600"/>
              <a:gd name="connsiteY580" fmla="*/ 1575402 h 6858000"/>
              <a:gd name="connsiteX581" fmla="*/ 6304730 w 7467600"/>
              <a:gd name="connsiteY581" fmla="*/ 1766654 h 6858000"/>
              <a:gd name="connsiteX582" fmla="*/ 6944437 w 7467600"/>
              <a:gd name="connsiteY582" fmla="*/ 1575402 h 6858000"/>
              <a:gd name="connsiteX583" fmla="*/ 7019523 w 7467600"/>
              <a:gd name="connsiteY583" fmla="*/ 1519450 h 6858000"/>
              <a:gd name="connsiteX584" fmla="*/ 6298091 w 7467600"/>
              <a:gd name="connsiteY584" fmla="*/ 1737122 h 6858000"/>
              <a:gd name="connsiteX585" fmla="*/ 7019523 w 7467600"/>
              <a:gd name="connsiteY585" fmla="*/ 1519450 h 6858000"/>
              <a:gd name="connsiteX586" fmla="*/ 2399523 w 7467600"/>
              <a:gd name="connsiteY586" fmla="*/ 1428234 h 6858000"/>
              <a:gd name="connsiteX587" fmla="*/ 2224982 w 7467600"/>
              <a:gd name="connsiteY587" fmla="*/ 1826201 h 6858000"/>
              <a:gd name="connsiteX588" fmla="*/ 2096099 w 7467600"/>
              <a:gd name="connsiteY588" fmla="*/ 2345900 h 6858000"/>
              <a:gd name="connsiteX589" fmla="*/ 2283317 w 7467600"/>
              <a:gd name="connsiteY589" fmla="*/ 1796925 h 6858000"/>
              <a:gd name="connsiteX590" fmla="*/ 2399523 w 7467600"/>
              <a:gd name="connsiteY590" fmla="*/ 1428234 h 6858000"/>
              <a:gd name="connsiteX591" fmla="*/ 2448558 w 7467600"/>
              <a:gd name="connsiteY591" fmla="*/ 1373435 h 6858000"/>
              <a:gd name="connsiteX592" fmla="*/ 2312521 w 7467600"/>
              <a:gd name="connsiteY592" fmla="*/ 1806140 h 6858000"/>
              <a:gd name="connsiteX593" fmla="*/ 2127533 w 7467600"/>
              <a:gd name="connsiteY593" fmla="*/ 2348380 h 6858000"/>
              <a:gd name="connsiteX594" fmla="*/ 2358080 w 7467600"/>
              <a:gd name="connsiteY594" fmla="*/ 1866134 h 6858000"/>
              <a:gd name="connsiteX595" fmla="*/ 2407436 w 7467600"/>
              <a:gd name="connsiteY595" fmla="*/ 1651070 h 6858000"/>
              <a:gd name="connsiteX596" fmla="*/ 2448558 w 7467600"/>
              <a:gd name="connsiteY596" fmla="*/ 1373435 h 6858000"/>
              <a:gd name="connsiteX597" fmla="*/ 278707 w 7467600"/>
              <a:gd name="connsiteY597" fmla="*/ 1352270 h 6858000"/>
              <a:gd name="connsiteX598" fmla="*/ 321570 w 7467600"/>
              <a:gd name="connsiteY598" fmla="*/ 1861610 h 6858000"/>
              <a:gd name="connsiteX599" fmla="*/ 294281 w 7467600"/>
              <a:gd name="connsiteY599" fmla="*/ 1440658 h 6858000"/>
              <a:gd name="connsiteX600" fmla="*/ 278707 w 7467600"/>
              <a:gd name="connsiteY600" fmla="*/ 1352270 h 6858000"/>
              <a:gd name="connsiteX601" fmla="*/ 1423821 w 7467600"/>
              <a:gd name="connsiteY601" fmla="*/ 1351958 h 6858000"/>
              <a:gd name="connsiteX602" fmla="*/ 1638521 w 7467600"/>
              <a:gd name="connsiteY602" fmla="*/ 1908470 h 6858000"/>
              <a:gd name="connsiteX603" fmla="*/ 1754199 w 7467600"/>
              <a:gd name="connsiteY603" fmla="*/ 2149284 h 6858000"/>
              <a:gd name="connsiteX604" fmla="*/ 1908359 w 7467600"/>
              <a:gd name="connsiteY604" fmla="*/ 2364988 h 6858000"/>
              <a:gd name="connsiteX605" fmla="*/ 1647661 w 7467600"/>
              <a:gd name="connsiteY605" fmla="*/ 1825945 h 6858000"/>
              <a:gd name="connsiteX606" fmla="*/ 1423821 w 7467600"/>
              <a:gd name="connsiteY606" fmla="*/ 1351958 h 6858000"/>
              <a:gd name="connsiteX607" fmla="*/ 1431890 w 7467600"/>
              <a:gd name="connsiteY607" fmla="*/ 1306475 h 6858000"/>
              <a:gd name="connsiteX608" fmla="*/ 1507597 w 7467600"/>
              <a:gd name="connsiteY608" fmla="*/ 1446132 h 6858000"/>
              <a:gd name="connsiteX609" fmla="*/ 1674586 w 7467600"/>
              <a:gd name="connsiteY609" fmla="*/ 1813832 h 6858000"/>
              <a:gd name="connsiteX610" fmla="*/ 1815950 w 7467600"/>
              <a:gd name="connsiteY610" fmla="*/ 2128564 h 6858000"/>
              <a:gd name="connsiteX611" fmla="*/ 1984242 w 7467600"/>
              <a:gd name="connsiteY611" fmla="*/ 2430829 h 6858000"/>
              <a:gd name="connsiteX612" fmla="*/ 2014023 w 7467600"/>
              <a:gd name="connsiteY612" fmla="*/ 2450995 h 6858000"/>
              <a:gd name="connsiteX613" fmla="*/ 1747337 w 7467600"/>
              <a:gd name="connsiteY613" fmla="*/ 1855264 h 6858000"/>
              <a:gd name="connsiteX614" fmla="*/ 1533749 w 7467600"/>
              <a:gd name="connsiteY614" fmla="*/ 1478656 h 6858000"/>
              <a:gd name="connsiteX615" fmla="*/ 1431890 w 7467600"/>
              <a:gd name="connsiteY615" fmla="*/ 1306475 h 6858000"/>
              <a:gd name="connsiteX616" fmla="*/ 5052692 w 7467600"/>
              <a:gd name="connsiteY616" fmla="*/ 1292994 h 6858000"/>
              <a:gd name="connsiteX617" fmla="*/ 5200661 w 7467600"/>
              <a:gd name="connsiteY617" fmla="*/ 1635186 h 6858000"/>
              <a:gd name="connsiteX618" fmla="*/ 5297138 w 7467600"/>
              <a:gd name="connsiteY618" fmla="*/ 1906351 h 6858000"/>
              <a:gd name="connsiteX619" fmla="*/ 5052692 w 7467600"/>
              <a:gd name="connsiteY619" fmla="*/ 1292994 h 6858000"/>
              <a:gd name="connsiteX620" fmla="*/ 5009948 w 7467600"/>
              <a:gd name="connsiteY620" fmla="*/ 1273619 h 6858000"/>
              <a:gd name="connsiteX621" fmla="*/ 5121777 w 7467600"/>
              <a:gd name="connsiteY621" fmla="*/ 1654213 h 6858000"/>
              <a:gd name="connsiteX622" fmla="*/ 5293545 w 7467600"/>
              <a:gd name="connsiteY622" fmla="*/ 2072247 h 6858000"/>
              <a:gd name="connsiteX623" fmla="*/ 5294042 w 7467600"/>
              <a:gd name="connsiteY623" fmla="*/ 2065019 h 6858000"/>
              <a:gd name="connsiteX624" fmla="*/ 5171936 w 7467600"/>
              <a:gd name="connsiteY624" fmla="*/ 1647613 h 6858000"/>
              <a:gd name="connsiteX625" fmla="*/ 5009948 w 7467600"/>
              <a:gd name="connsiteY625" fmla="*/ 1273619 h 6858000"/>
              <a:gd name="connsiteX626" fmla="*/ 655236 w 7467600"/>
              <a:gd name="connsiteY626" fmla="*/ 1268632 h 6858000"/>
              <a:gd name="connsiteX627" fmla="*/ 839521 w 7467600"/>
              <a:gd name="connsiteY627" fmla="*/ 1685315 h 6858000"/>
              <a:gd name="connsiteX628" fmla="*/ 1109416 w 7467600"/>
              <a:gd name="connsiteY628" fmla="*/ 2061663 h 6858000"/>
              <a:gd name="connsiteX629" fmla="*/ 1298300 w 7467600"/>
              <a:gd name="connsiteY629" fmla="*/ 2247742 h 6858000"/>
              <a:gd name="connsiteX630" fmla="*/ 1125871 w 7467600"/>
              <a:gd name="connsiteY630" fmla="*/ 1989513 h 6858000"/>
              <a:gd name="connsiteX631" fmla="*/ 981574 w 7467600"/>
              <a:gd name="connsiteY631" fmla="*/ 1783157 h 6858000"/>
              <a:gd name="connsiteX632" fmla="*/ 922198 w 7467600"/>
              <a:gd name="connsiteY632" fmla="*/ 1677437 h 6858000"/>
              <a:gd name="connsiteX633" fmla="*/ 869293 w 7467600"/>
              <a:gd name="connsiteY633" fmla="*/ 1583214 h 6858000"/>
              <a:gd name="connsiteX634" fmla="*/ 751431 w 7467600"/>
              <a:gd name="connsiteY634" fmla="*/ 1405731 h 6858000"/>
              <a:gd name="connsiteX635" fmla="*/ 655236 w 7467600"/>
              <a:gd name="connsiteY635" fmla="*/ 1268632 h 6858000"/>
              <a:gd name="connsiteX636" fmla="*/ 6516292 w 7467600"/>
              <a:gd name="connsiteY636" fmla="*/ 1263064 h 6858000"/>
              <a:gd name="connsiteX637" fmla="*/ 5736320 w 7467600"/>
              <a:gd name="connsiteY637" fmla="*/ 1501803 h 6858000"/>
              <a:gd name="connsiteX638" fmla="*/ 6516292 w 7467600"/>
              <a:gd name="connsiteY638" fmla="*/ 1263064 h 6858000"/>
              <a:gd name="connsiteX639" fmla="*/ 291466 w 7467600"/>
              <a:gd name="connsiteY639" fmla="*/ 1250369 h 6858000"/>
              <a:gd name="connsiteX640" fmla="*/ 323180 w 7467600"/>
              <a:gd name="connsiteY640" fmla="*/ 1435283 h 6858000"/>
              <a:gd name="connsiteX641" fmla="*/ 349381 w 7467600"/>
              <a:gd name="connsiteY641" fmla="*/ 1875041 h 6858000"/>
              <a:gd name="connsiteX642" fmla="*/ 374363 w 7467600"/>
              <a:gd name="connsiteY642" fmla="*/ 1506494 h 6858000"/>
              <a:gd name="connsiteX643" fmla="*/ 302168 w 7467600"/>
              <a:gd name="connsiteY643" fmla="*/ 1274495 h 6858000"/>
              <a:gd name="connsiteX644" fmla="*/ 291466 w 7467600"/>
              <a:gd name="connsiteY644" fmla="*/ 1250369 h 6858000"/>
              <a:gd name="connsiteX645" fmla="*/ 678222 w 7467600"/>
              <a:gd name="connsiteY645" fmla="*/ 1248670 h 6858000"/>
              <a:gd name="connsiteX646" fmla="*/ 775536 w 7467600"/>
              <a:gd name="connsiteY646" fmla="*/ 1388015 h 6858000"/>
              <a:gd name="connsiteX647" fmla="*/ 894529 w 7467600"/>
              <a:gd name="connsiteY647" fmla="*/ 1567739 h 6858000"/>
              <a:gd name="connsiteX648" fmla="*/ 948000 w 7467600"/>
              <a:gd name="connsiteY648" fmla="*/ 1663088 h 6858000"/>
              <a:gd name="connsiteX649" fmla="*/ 1006812 w 7467600"/>
              <a:gd name="connsiteY649" fmla="*/ 1767683 h 6858000"/>
              <a:gd name="connsiteX650" fmla="*/ 1149133 w 7467600"/>
              <a:gd name="connsiteY650" fmla="*/ 1971513 h 6858000"/>
              <a:gd name="connsiteX651" fmla="*/ 1333952 w 7467600"/>
              <a:gd name="connsiteY651" fmla="*/ 2251620 h 6858000"/>
              <a:gd name="connsiteX652" fmla="*/ 1337329 w 7467600"/>
              <a:gd name="connsiteY652" fmla="*/ 2258350 h 6858000"/>
              <a:gd name="connsiteX653" fmla="*/ 1014726 w 7467600"/>
              <a:gd name="connsiteY653" fmla="*/ 1615556 h 6858000"/>
              <a:gd name="connsiteX654" fmla="*/ 678222 w 7467600"/>
              <a:gd name="connsiteY654" fmla="*/ 1248670 h 6858000"/>
              <a:gd name="connsiteX655" fmla="*/ 6691602 w 7467600"/>
              <a:gd name="connsiteY655" fmla="*/ 1140573 h 6858000"/>
              <a:gd name="connsiteX656" fmla="*/ 6571100 w 7467600"/>
              <a:gd name="connsiteY656" fmla="*/ 1183662 h 6858000"/>
              <a:gd name="connsiteX657" fmla="*/ 6241687 w 7467600"/>
              <a:gd name="connsiteY657" fmla="*/ 1257600 h 6858000"/>
              <a:gd name="connsiteX658" fmla="*/ 5693009 w 7467600"/>
              <a:gd name="connsiteY658" fmla="*/ 1478256 h 6858000"/>
              <a:gd name="connsiteX659" fmla="*/ 6548420 w 7467600"/>
              <a:gd name="connsiteY659" fmla="*/ 1214599 h 6858000"/>
              <a:gd name="connsiteX660" fmla="*/ 6605473 w 7467600"/>
              <a:gd name="connsiteY660" fmla="*/ 1184686 h 6858000"/>
              <a:gd name="connsiteX661" fmla="*/ 6691602 w 7467600"/>
              <a:gd name="connsiteY661" fmla="*/ 1140573 h 6858000"/>
              <a:gd name="connsiteX662" fmla="*/ 4002475 w 7467600"/>
              <a:gd name="connsiteY662" fmla="*/ 1037802 h 6858000"/>
              <a:gd name="connsiteX663" fmla="*/ 4000324 w 7467600"/>
              <a:gd name="connsiteY663" fmla="*/ 1039362 h 6858000"/>
              <a:gd name="connsiteX664" fmla="*/ 4002862 w 7467600"/>
              <a:gd name="connsiteY664" fmla="*/ 1042866 h 6858000"/>
              <a:gd name="connsiteX665" fmla="*/ 4002475 w 7467600"/>
              <a:gd name="connsiteY665" fmla="*/ 1037802 h 6858000"/>
              <a:gd name="connsiteX666" fmla="*/ 506322 w 7467600"/>
              <a:gd name="connsiteY666" fmla="*/ 1020997 h 6858000"/>
              <a:gd name="connsiteX667" fmla="*/ 533068 w 7467600"/>
              <a:gd name="connsiteY667" fmla="*/ 1029409 h 6858000"/>
              <a:gd name="connsiteX668" fmla="*/ 1232525 w 7467600"/>
              <a:gd name="connsiteY668" fmla="*/ 1804675 h 6858000"/>
              <a:gd name="connsiteX669" fmla="*/ 1388858 w 7467600"/>
              <a:gd name="connsiteY669" fmla="*/ 2368011 h 6858000"/>
              <a:gd name="connsiteX670" fmla="*/ 1384098 w 7467600"/>
              <a:gd name="connsiteY670" fmla="*/ 2378125 h 6858000"/>
              <a:gd name="connsiteX671" fmla="*/ 1425393 w 7467600"/>
              <a:gd name="connsiteY671" fmla="*/ 2589124 h 6858000"/>
              <a:gd name="connsiteX672" fmla="*/ 1424001 w 7467600"/>
              <a:gd name="connsiteY672" fmla="*/ 2597541 h 6858000"/>
              <a:gd name="connsiteX673" fmla="*/ 2152729 w 7467600"/>
              <a:gd name="connsiteY673" fmla="*/ 2864487 h 6858000"/>
              <a:gd name="connsiteX674" fmla="*/ 2020609 w 7467600"/>
              <a:gd name="connsiteY674" fmla="*/ 2539671 h 6858000"/>
              <a:gd name="connsiteX675" fmla="*/ 2018920 w 7467600"/>
              <a:gd name="connsiteY675" fmla="*/ 2536309 h 6858000"/>
              <a:gd name="connsiteX676" fmla="*/ 1342441 w 7467600"/>
              <a:gd name="connsiteY676" fmla="*/ 1173017 h 6858000"/>
              <a:gd name="connsiteX677" fmla="*/ 1367925 w 7467600"/>
              <a:gd name="connsiteY677" fmla="*/ 1135648 h 6858000"/>
              <a:gd name="connsiteX678" fmla="*/ 1771401 w 7467600"/>
              <a:gd name="connsiteY678" fmla="*/ 1806673 h 6858000"/>
              <a:gd name="connsiteX679" fmla="*/ 1972385 w 7467600"/>
              <a:gd name="connsiteY679" fmla="*/ 2198735 h 6858000"/>
              <a:gd name="connsiteX680" fmla="*/ 2040892 w 7467600"/>
              <a:gd name="connsiteY680" fmla="*/ 2405205 h 6858000"/>
              <a:gd name="connsiteX681" fmla="*/ 2131689 w 7467600"/>
              <a:gd name="connsiteY681" fmla="*/ 1936926 h 6858000"/>
              <a:gd name="connsiteX682" fmla="*/ 2454820 w 7467600"/>
              <a:gd name="connsiteY682" fmla="*/ 1248808 h 6858000"/>
              <a:gd name="connsiteX683" fmla="*/ 2492512 w 7467600"/>
              <a:gd name="connsiteY683" fmla="*/ 1302920 h 6858000"/>
              <a:gd name="connsiteX684" fmla="*/ 2081216 w 7467600"/>
              <a:gd name="connsiteY684" fmla="*/ 2527513 h 6858000"/>
              <a:gd name="connsiteX685" fmla="*/ 2081211 w 7467600"/>
              <a:gd name="connsiteY685" fmla="*/ 2528916 h 6858000"/>
              <a:gd name="connsiteX686" fmla="*/ 2199067 w 7467600"/>
              <a:gd name="connsiteY686" fmla="*/ 2884061 h 6858000"/>
              <a:gd name="connsiteX687" fmla="*/ 3192586 w 7467600"/>
              <a:gd name="connsiteY687" fmla="*/ 3411496 h 6858000"/>
              <a:gd name="connsiteX688" fmla="*/ 3182620 w 7467600"/>
              <a:gd name="connsiteY688" fmla="*/ 3483279 h 6858000"/>
              <a:gd name="connsiteX689" fmla="*/ 2435119 w 7467600"/>
              <a:gd name="connsiteY689" fmla="*/ 3080173 h 6858000"/>
              <a:gd name="connsiteX690" fmla="*/ 2410152 w 7467600"/>
              <a:gd name="connsiteY690" fmla="*/ 3063751 h 6858000"/>
              <a:gd name="connsiteX691" fmla="*/ 2408099 w 7467600"/>
              <a:gd name="connsiteY691" fmla="*/ 3064403 h 6858000"/>
              <a:gd name="connsiteX692" fmla="*/ 2407218 w 7467600"/>
              <a:gd name="connsiteY692" fmla="*/ 3070324 h 6858000"/>
              <a:gd name="connsiteX693" fmla="*/ 2380138 w 7467600"/>
              <a:gd name="connsiteY693" fmla="*/ 3099341 h 6858000"/>
              <a:gd name="connsiteX694" fmla="*/ 1765923 w 7467600"/>
              <a:gd name="connsiteY694" fmla="*/ 3581043 h 6858000"/>
              <a:gd name="connsiteX695" fmla="*/ 1702258 w 7467600"/>
              <a:gd name="connsiteY695" fmla="*/ 3612286 h 6858000"/>
              <a:gd name="connsiteX696" fmla="*/ 1538370 w 7467600"/>
              <a:gd name="connsiteY696" fmla="*/ 3811804 h 6858000"/>
              <a:gd name="connsiteX697" fmla="*/ 542867 w 7467600"/>
              <a:gd name="connsiteY697" fmla="*/ 4944092 h 6858000"/>
              <a:gd name="connsiteX698" fmla="*/ 515800 w 7467600"/>
              <a:gd name="connsiteY698" fmla="*/ 4862180 h 6858000"/>
              <a:gd name="connsiteX699" fmla="*/ 909145 w 7467600"/>
              <a:gd name="connsiteY699" fmla="*/ 4199225 h 6858000"/>
              <a:gd name="connsiteX700" fmla="*/ 1214067 w 7467600"/>
              <a:gd name="connsiteY700" fmla="*/ 3908561 h 6858000"/>
              <a:gd name="connsiteX701" fmla="*/ 640967 w 7467600"/>
              <a:gd name="connsiteY701" fmla="*/ 4105601 h 6858000"/>
              <a:gd name="connsiteX702" fmla="*/ 112563 w 7467600"/>
              <a:gd name="connsiteY702" fmla="*/ 4396952 h 6858000"/>
              <a:gd name="connsiteX703" fmla="*/ 0 w 7467600"/>
              <a:gd name="connsiteY703" fmla="*/ 4466006 h 6858000"/>
              <a:gd name="connsiteX704" fmla="*/ 0 w 7467600"/>
              <a:gd name="connsiteY704" fmla="*/ 4233763 h 6858000"/>
              <a:gd name="connsiteX705" fmla="*/ 36881 w 7467600"/>
              <a:gd name="connsiteY705" fmla="*/ 4200118 h 6858000"/>
              <a:gd name="connsiteX706" fmla="*/ 910534 w 7467600"/>
              <a:gd name="connsiteY706" fmla="*/ 3629753 h 6858000"/>
              <a:gd name="connsiteX707" fmla="*/ 1578717 w 7467600"/>
              <a:gd name="connsiteY707" fmla="*/ 3575982 h 6858000"/>
              <a:gd name="connsiteX708" fmla="*/ 2338780 w 7467600"/>
              <a:gd name="connsiteY708" fmla="*/ 3033725 h 6858000"/>
              <a:gd name="connsiteX709" fmla="*/ 1807991 w 7467600"/>
              <a:gd name="connsiteY709" fmla="*/ 2807184 h 6858000"/>
              <a:gd name="connsiteX710" fmla="*/ 1416358 w 7467600"/>
              <a:gd name="connsiteY710" fmla="*/ 3112571 h 6858000"/>
              <a:gd name="connsiteX711" fmla="*/ 939066 w 7467600"/>
              <a:gd name="connsiteY711" fmla="*/ 3378798 h 6858000"/>
              <a:gd name="connsiteX712" fmla="*/ 115099 w 7467600"/>
              <a:gd name="connsiteY712" fmla="*/ 3607650 h 6858000"/>
              <a:gd name="connsiteX713" fmla="*/ 97284 w 7467600"/>
              <a:gd name="connsiteY713" fmla="*/ 3520393 h 6858000"/>
              <a:gd name="connsiteX714" fmla="*/ 922050 w 7467600"/>
              <a:gd name="connsiteY714" fmla="*/ 3074867 h 6858000"/>
              <a:gd name="connsiteX715" fmla="*/ 1405265 w 7467600"/>
              <a:gd name="connsiteY715" fmla="*/ 3016319 h 6858000"/>
              <a:gd name="connsiteX716" fmla="*/ 1407512 w 7467600"/>
              <a:gd name="connsiteY716" fmla="*/ 3018001 h 6858000"/>
              <a:gd name="connsiteX717" fmla="*/ 1726266 w 7467600"/>
              <a:gd name="connsiteY717" fmla="*/ 2777274 h 6858000"/>
              <a:gd name="connsiteX718" fmla="*/ 625390 w 7467600"/>
              <a:gd name="connsiteY718" fmla="*/ 2514541 h 6858000"/>
              <a:gd name="connsiteX719" fmla="*/ 619799 w 7467600"/>
              <a:gd name="connsiteY719" fmla="*/ 2527180 h 6858000"/>
              <a:gd name="connsiteX720" fmla="*/ 310030 w 7467600"/>
              <a:gd name="connsiteY720" fmla="*/ 2771818 h 6858000"/>
              <a:gd name="connsiteX721" fmla="*/ 173877 w 7467600"/>
              <a:gd name="connsiteY721" fmla="*/ 2937056 h 6858000"/>
              <a:gd name="connsiteX722" fmla="*/ 77889 w 7467600"/>
              <a:gd name="connsiteY722" fmla="*/ 3138440 h 6858000"/>
              <a:gd name="connsiteX723" fmla="*/ 0 w 7467600"/>
              <a:gd name="connsiteY723" fmla="*/ 3271395 h 6858000"/>
              <a:gd name="connsiteX724" fmla="*/ 0 w 7467600"/>
              <a:gd name="connsiteY724" fmla="*/ 3153002 h 6858000"/>
              <a:gd name="connsiteX725" fmla="*/ 2386 w 7467600"/>
              <a:gd name="connsiteY725" fmla="*/ 3149203 h 6858000"/>
              <a:gd name="connsiteX726" fmla="*/ 89753 w 7467600"/>
              <a:gd name="connsiteY726" fmla="*/ 2987702 h 6858000"/>
              <a:gd name="connsiteX727" fmla="*/ 76869 w 7467600"/>
              <a:gd name="connsiteY727" fmla="*/ 3005404 h 6858000"/>
              <a:gd name="connsiteX728" fmla="*/ 32049 w 7467600"/>
              <a:gd name="connsiteY728" fmla="*/ 3065814 h 6858000"/>
              <a:gd name="connsiteX729" fmla="*/ 0 w 7467600"/>
              <a:gd name="connsiteY729" fmla="*/ 3108744 h 6858000"/>
              <a:gd name="connsiteX730" fmla="*/ 0 w 7467600"/>
              <a:gd name="connsiteY730" fmla="*/ 3058059 h 6858000"/>
              <a:gd name="connsiteX731" fmla="*/ 7610 w 7467600"/>
              <a:gd name="connsiteY731" fmla="*/ 3047889 h 6858000"/>
              <a:gd name="connsiteX732" fmla="*/ 52419 w 7467600"/>
              <a:gd name="connsiteY732" fmla="*/ 2987479 h 6858000"/>
              <a:gd name="connsiteX733" fmla="*/ 59142 w 7467600"/>
              <a:gd name="connsiteY733" fmla="*/ 2978488 h 6858000"/>
              <a:gd name="connsiteX734" fmla="*/ 0 w 7467600"/>
              <a:gd name="connsiteY734" fmla="*/ 3015334 h 6858000"/>
              <a:gd name="connsiteX735" fmla="*/ 0 w 7467600"/>
              <a:gd name="connsiteY735" fmla="*/ 2914286 h 6858000"/>
              <a:gd name="connsiteX736" fmla="*/ 36383 w 7467600"/>
              <a:gd name="connsiteY736" fmla="*/ 2901128 h 6858000"/>
              <a:gd name="connsiteX737" fmla="*/ 156329 w 7467600"/>
              <a:gd name="connsiteY737" fmla="*/ 2840533 h 6858000"/>
              <a:gd name="connsiteX738" fmla="*/ 358355 w 7467600"/>
              <a:gd name="connsiteY738" fmla="*/ 2620471 h 6858000"/>
              <a:gd name="connsiteX739" fmla="*/ 510577 w 7467600"/>
              <a:gd name="connsiteY739" fmla="*/ 2501244 h 6858000"/>
              <a:gd name="connsiteX740" fmla="*/ 211967 w 7467600"/>
              <a:gd name="connsiteY740" fmla="*/ 2479171 h 6858000"/>
              <a:gd name="connsiteX741" fmla="*/ 0 w 7467600"/>
              <a:gd name="connsiteY741" fmla="*/ 2476398 h 6858000"/>
              <a:gd name="connsiteX742" fmla="*/ 0 w 7467600"/>
              <a:gd name="connsiteY742" fmla="*/ 2389189 h 6858000"/>
              <a:gd name="connsiteX743" fmla="*/ 103062 w 7467600"/>
              <a:gd name="connsiteY743" fmla="*/ 2389518 h 6858000"/>
              <a:gd name="connsiteX744" fmla="*/ 510734 w 7467600"/>
              <a:gd name="connsiteY744" fmla="*/ 2416201 h 6858000"/>
              <a:gd name="connsiteX745" fmla="*/ 279257 w 7467600"/>
              <a:gd name="connsiteY745" fmla="*/ 2092102 h 6858000"/>
              <a:gd name="connsiteX746" fmla="*/ 65265 w 7467600"/>
              <a:gd name="connsiteY746" fmla="*/ 2006049 h 6858000"/>
              <a:gd name="connsiteX747" fmla="*/ 0 w 7467600"/>
              <a:gd name="connsiteY747" fmla="*/ 1982532 h 6858000"/>
              <a:gd name="connsiteX748" fmla="*/ 0 w 7467600"/>
              <a:gd name="connsiteY748" fmla="*/ 1912789 h 6858000"/>
              <a:gd name="connsiteX749" fmla="*/ 97460 w 7467600"/>
              <a:gd name="connsiteY749" fmla="*/ 1953725 h 6858000"/>
              <a:gd name="connsiteX750" fmla="*/ 221272 w 7467600"/>
              <a:gd name="connsiteY750" fmla="*/ 1980766 h 6858000"/>
              <a:gd name="connsiteX751" fmla="*/ 116765 w 7467600"/>
              <a:gd name="connsiteY751" fmla="*/ 1911033 h 6858000"/>
              <a:gd name="connsiteX752" fmla="*/ 16405 w 7467600"/>
              <a:gd name="connsiteY752" fmla="*/ 1803412 h 6858000"/>
              <a:gd name="connsiteX753" fmla="*/ 0 w 7467600"/>
              <a:gd name="connsiteY753" fmla="*/ 1784777 h 6858000"/>
              <a:gd name="connsiteX754" fmla="*/ 0 w 7467600"/>
              <a:gd name="connsiteY754" fmla="*/ 1740082 h 6858000"/>
              <a:gd name="connsiteX755" fmla="*/ 39394 w 7467600"/>
              <a:gd name="connsiteY755" fmla="*/ 1784856 h 6858000"/>
              <a:gd name="connsiteX756" fmla="*/ 135813 w 7467600"/>
              <a:gd name="connsiteY756" fmla="*/ 1888838 h 6858000"/>
              <a:gd name="connsiteX757" fmla="*/ 242575 w 7467600"/>
              <a:gd name="connsiteY757" fmla="*/ 1958841 h 6858000"/>
              <a:gd name="connsiteX758" fmla="*/ 82197 w 7467600"/>
              <a:gd name="connsiteY758" fmla="*/ 1754826 h 6858000"/>
              <a:gd name="connsiteX759" fmla="*/ 0 w 7467600"/>
              <a:gd name="connsiteY759" fmla="*/ 1679650 h 6858000"/>
              <a:gd name="connsiteX760" fmla="*/ 0 w 7467600"/>
              <a:gd name="connsiteY760" fmla="*/ 1602463 h 6858000"/>
              <a:gd name="connsiteX761" fmla="*/ 84689 w 7467600"/>
              <a:gd name="connsiteY761" fmla="*/ 1677442 h 6858000"/>
              <a:gd name="connsiteX762" fmla="*/ 298437 w 7467600"/>
              <a:gd name="connsiteY762" fmla="*/ 1968019 h 6858000"/>
              <a:gd name="connsiteX763" fmla="*/ 227269 w 7467600"/>
              <a:gd name="connsiteY763" fmla="*/ 1114064 h 6858000"/>
              <a:gd name="connsiteX764" fmla="*/ 248003 w 7467600"/>
              <a:gd name="connsiteY764" fmla="*/ 1089613 h 6858000"/>
              <a:gd name="connsiteX765" fmla="*/ 427020 w 7467600"/>
              <a:gd name="connsiteY765" fmla="*/ 1619803 h 6858000"/>
              <a:gd name="connsiteX766" fmla="*/ 340345 w 7467600"/>
              <a:gd name="connsiteY766" fmla="*/ 2027739 h 6858000"/>
              <a:gd name="connsiteX767" fmla="*/ 360865 w 7467600"/>
              <a:gd name="connsiteY767" fmla="*/ 2044827 h 6858000"/>
              <a:gd name="connsiteX768" fmla="*/ 560414 w 7467600"/>
              <a:gd name="connsiteY768" fmla="*/ 2421457 h 6858000"/>
              <a:gd name="connsiteX769" fmla="*/ 1359703 w 7467600"/>
              <a:gd name="connsiteY769" fmla="*/ 2578554 h 6858000"/>
              <a:gd name="connsiteX770" fmla="*/ 1359422 w 7467600"/>
              <a:gd name="connsiteY770" fmla="*/ 2577994 h 6858000"/>
              <a:gd name="connsiteX771" fmla="*/ 828701 w 7467600"/>
              <a:gd name="connsiteY771" fmla="*/ 1839520 h 6858000"/>
              <a:gd name="connsiteX772" fmla="*/ 494427 w 7467600"/>
              <a:gd name="connsiteY772" fmla="*/ 1092333 h 6858000"/>
              <a:gd name="connsiteX773" fmla="*/ 506322 w 7467600"/>
              <a:gd name="connsiteY773" fmla="*/ 1020997 h 6858000"/>
              <a:gd name="connsiteX774" fmla="*/ 4570198 w 7467600"/>
              <a:gd name="connsiteY774" fmla="*/ 978081 h 6858000"/>
              <a:gd name="connsiteX775" fmla="*/ 4523691 w 7467600"/>
              <a:gd name="connsiteY775" fmla="*/ 1127776 h 6858000"/>
              <a:gd name="connsiteX776" fmla="*/ 4509875 w 7467600"/>
              <a:gd name="connsiteY776" fmla="*/ 1167552 h 6858000"/>
              <a:gd name="connsiteX777" fmla="*/ 4478168 w 7467600"/>
              <a:gd name="connsiteY777" fmla="*/ 1260735 h 6858000"/>
              <a:gd name="connsiteX778" fmla="*/ 4409309 w 7467600"/>
              <a:gd name="connsiteY778" fmla="*/ 1666996 h 6858000"/>
              <a:gd name="connsiteX779" fmla="*/ 4370031 w 7467600"/>
              <a:gd name="connsiteY779" fmla="*/ 1955666 h 6858000"/>
              <a:gd name="connsiteX780" fmla="*/ 4570198 w 7467600"/>
              <a:gd name="connsiteY780" fmla="*/ 978081 h 6858000"/>
              <a:gd name="connsiteX781" fmla="*/ 4557898 w 7467600"/>
              <a:gd name="connsiteY781" fmla="*/ 900011 h 6858000"/>
              <a:gd name="connsiteX782" fmla="*/ 4344840 w 7467600"/>
              <a:gd name="connsiteY782" fmla="*/ 1922038 h 6858000"/>
              <a:gd name="connsiteX783" fmla="*/ 4378710 w 7467600"/>
              <a:gd name="connsiteY783" fmla="*/ 1665516 h 6858000"/>
              <a:gd name="connsiteX784" fmla="*/ 4448798 w 7467600"/>
              <a:gd name="connsiteY784" fmla="*/ 1253024 h 6858000"/>
              <a:gd name="connsiteX785" fmla="*/ 4480315 w 7467600"/>
              <a:gd name="connsiteY785" fmla="*/ 1158454 h 6858000"/>
              <a:gd name="connsiteX786" fmla="*/ 4494133 w 7467600"/>
              <a:gd name="connsiteY786" fmla="*/ 1118676 h 6858000"/>
              <a:gd name="connsiteX787" fmla="*/ 4557898 w 7467600"/>
              <a:gd name="connsiteY787" fmla="*/ 900011 h 6858000"/>
              <a:gd name="connsiteX788" fmla="*/ 5870151 w 7467600"/>
              <a:gd name="connsiteY788" fmla="*/ 898890 h 6858000"/>
              <a:gd name="connsiteX789" fmla="*/ 5861335 w 7467600"/>
              <a:gd name="connsiteY789" fmla="*/ 899177 h 6858000"/>
              <a:gd name="connsiteX790" fmla="*/ 5843702 w 7467600"/>
              <a:gd name="connsiteY790" fmla="*/ 899748 h 6858000"/>
              <a:gd name="connsiteX791" fmla="*/ 5651107 w 7467600"/>
              <a:gd name="connsiteY791" fmla="*/ 920306 h 6858000"/>
              <a:gd name="connsiteX792" fmla="*/ 5459407 w 7467600"/>
              <a:gd name="connsiteY792" fmla="*/ 940975 h 6858000"/>
              <a:gd name="connsiteX793" fmla="*/ 5374846 w 7467600"/>
              <a:gd name="connsiteY793" fmla="*/ 941988 h 6858000"/>
              <a:gd name="connsiteX794" fmla="*/ 5256105 w 7467600"/>
              <a:gd name="connsiteY794" fmla="*/ 945632 h 6858000"/>
              <a:gd name="connsiteX795" fmla="*/ 5107071 w 7467600"/>
              <a:gd name="connsiteY795" fmla="*/ 969720 h 6858000"/>
              <a:gd name="connsiteX796" fmla="*/ 4998681 w 7467600"/>
              <a:gd name="connsiteY796" fmla="*/ 988771 h 6858000"/>
              <a:gd name="connsiteX797" fmla="*/ 5870151 w 7467600"/>
              <a:gd name="connsiteY797" fmla="*/ 898890 h 6858000"/>
              <a:gd name="connsiteX798" fmla="*/ 5504425 w 7467600"/>
              <a:gd name="connsiteY798" fmla="*/ 848067 h 6858000"/>
              <a:gd name="connsiteX799" fmla="*/ 4968849 w 7467600"/>
              <a:gd name="connsiteY799" fmla="*/ 962318 h 6858000"/>
              <a:gd name="connsiteX800" fmla="*/ 5104039 w 7467600"/>
              <a:gd name="connsiteY800" fmla="*/ 940634 h 6858000"/>
              <a:gd name="connsiteX801" fmla="*/ 5256311 w 7467600"/>
              <a:gd name="connsiteY801" fmla="*/ 916490 h 6858000"/>
              <a:gd name="connsiteX802" fmla="*/ 5377381 w 7467600"/>
              <a:gd name="connsiteY802" fmla="*/ 912671 h 6858000"/>
              <a:gd name="connsiteX803" fmla="*/ 5460148 w 7467600"/>
              <a:gd name="connsiteY803" fmla="*/ 911442 h 6858000"/>
              <a:gd name="connsiteX804" fmla="*/ 5648971 w 7467600"/>
              <a:gd name="connsiteY804" fmla="*/ 891331 h 6858000"/>
              <a:gd name="connsiteX805" fmla="*/ 5844807 w 7467600"/>
              <a:gd name="connsiteY805" fmla="*/ 870718 h 6858000"/>
              <a:gd name="connsiteX806" fmla="*/ 5862975 w 7467600"/>
              <a:gd name="connsiteY806" fmla="*/ 869756 h 6858000"/>
              <a:gd name="connsiteX807" fmla="*/ 5920887 w 7467600"/>
              <a:gd name="connsiteY807" fmla="*/ 865929 h 6858000"/>
              <a:gd name="connsiteX808" fmla="*/ 5504425 w 7467600"/>
              <a:gd name="connsiteY808" fmla="*/ 848067 h 6858000"/>
              <a:gd name="connsiteX809" fmla="*/ 3607114 w 7467600"/>
              <a:gd name="connsiteY809" fmla="*/ 467441 h 6858000"/>
              <a:gd name="connsiteX810" fmla="*/ 3296242 w 7467600"/>
              <a:gd name="connsiteY810" fmla="*/ 807991 h 6858000"/>
              <a:gd name="connsiteX811" fmla="*/ 3174674 w 7467600"/>
              <a:gd name="connsiteY811" fmla="*/ 919759 h 6858000"/>
              <a:gd name="connsiteX812" fmla="*/ 3042978 w 7467600"/>
              <a:gd name="connsiteY812" fmla="*/ 1054894 h 6858000"/>
              <a:gd name="connsiteX813" fmla="*/ 2968914 w 7467600"/>
              <a:gd name="connsiteY813" fmla="*/ 1133756 h 6858000"/>
              <a:gd name="connsiteX814" fmla="*/ 3103823 w 7467600"/>
              <a:gd name="connsiteY814" fmla="*/ 1026814 h 6858000"/>
              <a:gd name="connsiteX815" fmla="*/ 3607114 w 7467600"/>
              <a:gd name="connsiteY815" fmla="*/ 467441 h 6858000"/>
              <a:gd name="connsiteX816" fmla="*/ 3744487 w 7467600"/>
              <a:gd name="connsiteY816" fmla="*/ 383136 h 6858000"/>
              <a:gd name="connsiteX817" fmla="*/ 3970213 w 7467600"/>
              <a:gd name="connsiteY817" fmla="*/ 995559 h 6858000"/>
              <a:gd name="connsiteX818" fmla="*/ 3744487 w 7467600"/>
              <a:gd name="connsiteY818" fmla="*/ 383136 h 6858000"/>
              <a:gd name="connsiteX819" fmla="*/ 3624562 w 7467600"/>
              <a:gd name="connsiteY819" fmla="*/ 367041 h 6858000"/>
              <a:gd name="connsiteX820" fmla="*/ 3489712 w 7467600"/>
              <a:gd name="connsiteY820" fmla="*/ 485386 h 6858000"/>
              <a:gd name="connsiteX821" fmla="*/ 3182994 w 7467600"/>
              <a:gd name="connsiteY821" fmla="*/ 828265 h 6858000"/>
              <a:gd name="connsiteX822" fmla="*/ 2892114 w 7467600"/>
              <a:gd name="connsiteY822" fmla="*/ 1172635 h 6858000"/>
              <a:gd name="connsiteX823" fmla="*/ 3021459 w 7467600"/>
              <a:gd name="connsiteY823" fmla="*/ 1035385 h 6858000"/>
              <a:gd name="connsiteX824" fmla="*/ 3153873 w 7467600"/>
              <a:gd name="connsiteY824" fmla="*/ 898971 h 6858000"/>
              <a:gd name="connsiteX825" fmla="*/ 3276511 w 7467600"/>
              <a:gd name="connsiteY825" fmla="*/ 786423 h 6858000"/>
              <a:gd name="connsiteX826" fmla="*/ 3584154 w 7467600"/>
              <a:gd name="connsiteY826" fmla="*/ 448218 h 6858000"/>
              <a:gd name="connsiteX827" fmla="*/ 3624562 w 7467600"/>
              <a:gd name="connsiteY827" fmla="*/ 367041 h 6858000"/>
              <a:gd name="connsiteX828" fmla="*/ 3766672 w 7467600"/>
              <a:gd name="connsiteY828" fmla="*/ 359429 h 6858000"/>
              <a:gd name="connsiteX829" fmla="*/ 3996338 w 7467600"/>
              <a:gd name="connsiteY829" fmla="*/ 968237 h 6858000"/>
              <a:gd name="connsiteX830" fmla="*/ 3766672 w 7467600"/>
              <a:gd name="connsiteY830" fmla="*/ 359429 h 6858000"/>
              <a:gd name="connsiteX831" fmla="*/ 5805386 w 7467600"/>
              <a:gd name="connsiteY831" fmla="*/ 239240 h 6858000"/>
              <a:gd name="connsiteX832" fmla="*/ 5736947 w 7467600"/>
              <a:gd name="connsiteY832" fmla="*/ 261367 h 6858000"/>
              <a:gd name="connsiteX833" fmla="*/ 5427012 w 7467600"/>
              <a:gd name="connsiteY833" fmla="*/ 311272 h 6858000"/>
              <a:gd name="connsiteX834" fmla="*/ 5147818 w 7467600"/>
              <a:gd name="connsiteY834" fmla="*/ 322112 h 6858000"/>
              <a:gd name="connsiteX835" fmla="*/ 5060854 w 7467600"/>
              <a:gd name="connsiteY835" fmla="*/ 311882 h 6858000"/>
              <a:gd name="connsiteX836" fmla="*/ 4945989 w 7467600"/>
              <a:gd name="connsiteY836" fmla="*/ 300516 h 6858000"/>
              <a:gd name="connsiteX837" fmla="*/ 5410479 w 7467600"/>
              <a:gd name="connsiteY837" fmla="*/ 348434 h 6858000"/>
              <a:gd name="connsiteX838" fmla="*/ 5805386 w 7467600"/>
              <a:gd name="connsiteY838" fmla="*/ 239240 h 6858000"/>
              <a:gd name="connsiteX839" fmla="*/ 5905192 w 7467600"/>
              <a:gd name="connsiteY839" fmla="*/ 163079 h 6858000"/>
              <a:gd name="connsiteX840" fmla="*/ 5865655 w 7467600"/>
              <a:gd name="connsiteY840" fmla="*/ 171901 h 6858000"/>
              <a:gd name="connsiteX841" fmla="*/ 5259740 w 7467600"/>
              <a:gd name="connsiteY841" fmla="*/ 257013 h 6858000"/>
              <a:gd name="connsiteX842" fmla="*/ 5208466 w 7467600"/>
              <a:gd name="connsiteY842" fmla="*/ 257550 h 6858000"/>
              <a:gd name="connsiteX843" fmla="*/ 4980204 w 7467600"/>
              <a:gd name="connsiteY843" fmla="*/ 271903 h 6858000"/>
              <a:gd name="connsiteX844" fmla="*/ 5068068 w 7467600"/>
              <a:gd name="connsiteY844" fmla="*/ 282244 h 6858000"/>
              <a:gd name="connsiteX845" fmla="*/ 5153231 w 7467600"/>
              <a:gd name="connsiteY845" fmla="*/ 292240 h 6858000"/>
              <a:gd name="connsiteX846" fmla="*/ 5426491 w 7467600"/>
              <a:gd name="connsiteY846" fmla="*/ 281128 h 6858000"/>
              <a:gd name="connsiteX847" fmla="*/ 5731212 w 7467600"/>
              <a:gd name="connsiteY847" fmla="*/ 231951 h 6858000"/>
              <a:gd name="connsiteX848" fmla="*/ 5905192 w 7467600"/>
              <a:gd name="connsiteY848" fmla="*/ 163079 h 6858000"/>
              <a:gd name="connsiteX849" fmla="*/ 5944437 w 7467600"/>
              <a:gd name="connsiteY849" fmla="*/ 113829 h 6858000"/>
              <a:gd name="connsiteX850" fmla="*/ 5825032 w 7467600"/>
              <a:gd name="connsiteY850" fmla="*/ 146405 h 6858000"/>
              <a:gd name="connsiteX851" fmla="*/ 4955599 w 7467600"/>
              <a:gd name="connsiteY851" fmla="*/ 247008 h 6858000"/>
              <a:gd name="connsiteX852" fmla="*/ 5210104 w 7467600"/>
              <a:gd name="connsiteY852" fmla="*/ 228123 h 6858000"/>
              <a:gd name="connsiteX853" fmla="*/ 5261015 w 7467600"/>
              <a:gd name="connsiteY853" fmla="*/ 227087 h 6858000"/>
              <a:gd name="connsiteX854" fmla="*/ 5861181 w 7467600"/>
              <a:gd name="connsiteY854" fmla="*/ 143093 h 6858000"/>
              <a:gd name="connsiteX855" fmla="*/ 5961252 w 7467600"/>
              <a:gd name="connsiteY855" fmla="*/ 114820 h 6858000"/>
              <a:gd name="connsiteX856" fmla="*/ 5944437 w 7467600"/>
              <a:gd name="connsiteY856" fmla="*/ 113829 h 6858000"/>
              <a:gd name="connsiteX857" fmla="*/ 3882765 w 7467600"/>
              <a:gd name="connsiteY857" fmla="*/ 0 h 6858000"/>
              <a:gd name="connsiteX858" fmla="*/ 3995099 w 7467600"/>
              <a:gd name="connsiteY858" fmla="*/ 0 h 6858000"/>
              <a:gd name="connsiteX859" fmla="*/ 4163818 w 7467600"/>
              <a:gd name="connsiteY859" fmla="*/ 234104 h 6858000"/>
              <a:gd name="connsiteX860" fmla="*/ 4172099 w 7467600"/>
              <a:gd name="connsiteY860" fmla="*/ 234207 h 6858000"/>
              <a:gd name="connsiteX861" fmla="*/ 4784282 w 7467600"/>
              <a:gd name="connsiteY861" fmla="*/ 276561 h 6858000"/>
              <a:gd name="connsiteX862" fmla="*/ 4801687 w 7467600"/>
              <a:gd name="connsiteY862" fmla="*/ 267764 h 6858000"/>
              <a:gd name="connsiteX863" fmla="*/ 6082788 w 7467600"/>
              <a:gd name="connsiteY863" fmla="*/ 64119 h 6858000"/>
              <a:gd name="connsiteX864" fmla="*/ 6099442 w 7467600"/>
              <a:gd name="connsiteY864" fmla="*/ 82568 h 6858000"/>
              <a:gd name="connsiteX865" fmla="*/ 4804137 w 7467600"/>
              <a:gd name="connsiteY865" fmla="*/ 320931 h 6858000"/>
              <a:gd name="connsiteX866" fmla="*/ 4227047 w 7467600"/>
              <a:gd name="connsiteY866" fmla="*/ 313415 h 6858000"/>
              <a:gd name="connsiteX867" fmla="*/ 4346041 w 7467600"/>
              <a:gd name="connsiteY867" fmla="*/ 456086 h 6858000"/>
              <a:gd name="connsiteX868" fmla="*/ 4870967 w 7467600"/>
              <a:gd name="connsiteY868" fmla="*/ 963061 h 6858000"/>
              <a:gd name="connsiteX869" fmla="*/ 4889647 w 7467600"/>
              <a:gd name="connsiteY869" fmla="*/ 957147 h 6858000"/>
              <a:gd name="connsiteX870" fmla="*/ 5422504 w 7467600"/>
              <a:gd name="connsiteY870" fmla="*/ 805191 h 6858000"/>
              <a:gd name="connsiteX871" fmla="*/ 6087656 w 7467600"/>
              <a:gd name="connsiteY871" fmla="*/ 826703 h 6858000"/>
              <a:gd name="connsiteX872" fmla="*/ 6058717 w 7467600"/>
              <a:gd name="connsiteY872" fmla="*/ 865992 h 6858000"/>
              <a:gd name="connsiteX873" fmla="*/ 4974153 w 7467600"/>
              <a:gd name="connsiteY873" fmla="*/ 1045456 h 6858000"/>
              <a:gd name="connsiteX874" fmla="*/ 5627835 w 7467600"/>
              <a:gd name="connsiteY874" fmla="*/ 1472077 h 6858000"/>
              <a:gd name="connsiteX875" fmla="*/ 5629817 w 7467600"/>
              <a:gd name="connsiteY875" fmla="*/ 1471412 h 6858000"/>
              <a:gd name="connsiteX876" fmla="*/ 5634124 w 7467600"/>
              <a:gd name="connsiteY876" fmla="*/ 1470572 h 6858000"/>
              <a:gd name="connsiteX877" fmla="*/ 5755832 w 7467600"/>
              <a:gd name="connsiteY877" fmla="*/ 1383886 h 6858000"/>
              <a:gd name="connsiteX878" fmla="*/ 6014186 w 7467600"/>
              <a:gd name="connsiteY878" fmla="*/ 1279799 h 6858000"/>
              <a:gd name="connsiteX879" fmla="*/ 6901619 w 7467600"/>
              <a:gd name="connsiteY879" fmla="*/ 1047874 h 6858000"/>
              <a:gd name="connsiteX880" fmla="*/ 6931566 w 7467600"/>
              <a:gd name="connsiteY880" fmla="*/ 1062034 h 6858000"/>
              <a:gd name="connsiteX881" fmla="*/ 5790982 w 7467600"/>
              <a:gd name="connsiteY881" fmla="*/ 1561380 h 6858000"/>
              <a:gd name="connsiteX882" fmla="*/ 6188971 w 7467600"/>
              <a:gd name="connsiteY882" fmla="*/ 1755168 h 6858000"/>
              <a:gd name="connsiteX883" fmla="*/ 6202446 w 7467600"/>
              <a:gd name="connsiteY883" fmla="*/ 1752268 h 6858000"/>
              <a:gd name="connsiteX884" fmla="*/ 7179560 w 7467600"/>
              <a:gd name="connsiteY884" fmla="*/ 1467551 h 6858000"/>
              <a:gd name="connsiteX885" fmla="*/ 7158730 w 7467600"/>
              <a:gd name="connsiteY885" fmla="*/ 1507835 h 6858000"/>
              <a:gd name="connsiteX886" fmla="*/ 6326959 w 7467600"/>
              <a:gd name="connsiteY886" fmla="*/ 1817686 h 6858000"/>
              <a:gd name="connsiteX887" fmla="*/ 6537433 w 7467600"/>
              <a:gd name="connsiteY887" fmla="*/ 1907790 h 6858000"/>
              <a:gd name="connsiteX888" fmla="*/ 6550221 w 7467600"/>
              <a:gd name="connsiteY888" fmla="*/ 1910729 h 6858000"/>
              <a:gd name="connsiteX889" fmla="*/ 6964438 w 7467600"/>
              <a:gd name="connsiteY889" fmla="*/ 2209505 h 6858000"/>
              <a:gd name="connsiteX890" fmla="*/ 7367862 w 7467600"/>
              <a:gd name="connsiteY890" fmla="*/ 2806833 h 6858000"/>
              <a:gd name="connsiteX891" fmla="*/ 7364329 w 7467600"/>
              <a:gd name="connsiteY891" fmla="*/ 2826907 h 6858000"/>
              <a:gd name="connsiteX892" fmla="*/ 7290545 w 7467600"/>
              <a:gd name="connsiteY892" fmla="*/ 2850663 h 6858000"/>
              <a:gd name="connsiteX893" fmla="*/ 6472036 w 7467600"/>
              <a:gd name="connsiteY893" fmla="*/ 1959003 h 6858000"/>
              <a:gd name="connsiteX894" fmla="*/ 5792897 w 7467600"/>
              <a:gd name="connsiteY894" fmla="*/ 1647747 h 6858000"/>
              <a:gd name="connsiteX895" fmla="*/ 5842751 w 7467600"/>
              <a:gd name="connsiteY895" fmla="*/ 1816112 h 6858000"/>
              <a:gd name="connsiteX896" fmla="*/ 5847424 w 7467600"/>
              <a:gd name="connsiteY896" fmla="*/ 1815776 h 6858000"/>
              <a:gd name="connsiteX897" fmla="*/ 6399821 w 7467600"/>
              <a:gd name="connsiteY897" fmla="*/ 2344799 h 6858000"/>
              <a:gd name="connsiteX898" fmla="*/ 6323232 w 7467600"/>
              <a:gd name="connsiteY898" fmla="*/ 2389634 h 6858000"/>
              <a:gd name="connsiteX899" fmla="*/ 5942958 w 7467600"/>
              <a:gd name="connsiteY899" fmla="*/ 2077708 h 6858000"/>
              <a:gd name="connsiteX900" fmla="*/ 5921559 w 7467600"/>
              <a:gd name="connsiteY900" fmla="*/ 2378596 h 6858000"/>
              <a:gd name="connsiteX901" fmla="*/ 5817651 w 7467600"/>
              <a:gd name="connsiteY901" fmla="*/ 3023919 h 6858000"/>
              <a:gd name="connsiteX902" fmla="*/ 5729634 w 7467600"/>
              <a:gd name="connsiteY902" fmla="*/ 3051849 h 6858000"/>
              <a:gd name="connsiteX903" fmla="*/ 5611018 w 7467600"/>
              <a:gd name="connsiteY903" fmla="*/ 2316769 h 6858000"/>
              <a:gd name="connsiteX904" fmla="*/ 5687608 w 7467600"/>
              <a:gd name="connsiteY904" fmla="*/ 2039972 h 6858000"/>
              <a:gd name="connsiteX905" fmla="*/ 5657554 w 7467600"/>
              <a:gd name="connsiteY905" fmla="*/ 1576445 h 6858000"/>
              <a:gd name="connsiteX906" fmla="*/ 5150475 w 7467600"/>
              <a:gd name="connsiteY906" fmla="*/ 1274012 h 6858000"/>
              <a:gd name="connsiteX907" fmla="*/ 5349142 w 7467600"/>
              <a:gd name="connsiteY907" fmla="*/ 2204405 h 6858000"/>
              <a:gd name="connsiteX908" fmla="*/ 5262214 w 7467600"/>
              <a:gd name="connsiteY908" fmla="*/ 2233836 h 6858000"/>
              <a:gd name="connsiteX909" fmla="*/ 4981539 w 7467600"/>
              <a:gd name="connsiteY909" fmla="*/ 1542201 h 6858000"/>
              <a:gd name="connsiteX910" fmla="*/ 4958461 w 7467600"/>
              <a:gd name="connsiteY910" fmla="*/ 1136957 h 6858000"/>
              <a:gd name="connsiteX911" fmla="*/ 4655015 w 7467600"/>
              <a:gd name="connsiteY911" fmla="*/ 891426 h 6858000"/>
              <a:gd name="connsiteX912" fmla="*/ 4348002 w 7467600"/>
              <a:gd name="connsiteY912" fmla="*/ 2205895 h 6858000"/>
              <a:gd name="connsiteX913" fmla="*/ 4262250 w 7467600"/>
              <a:gd name="connsiteY913" fmla="*/ 2219972 h 6858000"/>
              <a:gd name="connsiteX914" fmla="*/ 4550611 w 7467600"/>
              <a:gd name="connsiteY914" fmla="*/ 817540 h 6858000"/>
              <a:gd name="connsiteX915" fmla="*/ 4564418 w 7467600"/>
              <a:gd name="connsiteY915" fmla="*/ 808293 h 6858000"/>
              <a:gd name="connsiteX916" fmla="*/ 4266388 w 7467600"/>
              <a:gd name="connsiteY916" fmla="*/ 500083 h 6858000"/>
              <a:gd name="connsiteX917" fmla="*/ 4032842 w 7467600"/>
              <a:gd name="connsiteY917" fmla="*/ 211809 h 6858000"/>
              <a:gd name="connsiteX918" fmla="*/ 3882765 w 7467600"/>
              <a:gd name="connsiteY918" fmla="*/ 0 h 6858000"/>
              <a:gd name="connsiteX919" fmla="*/ 3721337 w 7467600"/>
              <a:gd name="connsiteY919" fmla="*/ 0 h 6858000"/>
              <a:gd name="connsiteX920" fmla="*/ 3797544 w 7467600"/>
              <a:gd name="connsiteY920" fmla="*/ 0 h 6858000"/>
              <a:gd name="connsiteX921" fmla="*/ 3775734 w 7467600"/>
              <a:gd name="connsiteY921" fmla="*/ 95131 h 6858000"/>
              <a:gd name="connsiteX922" fmla="*/ 3724807 w 7467600"/>
              <a:gd name="connsiteY922" fmla="*/ 272257 h 6858000"/>
              <a:gd name="connsiteX923" fmla="*/ 3726844 w 7467600"/>
              <a:gd name="connsiteY923" fmla="*/ 282988 h 6858000"/>
              <a:gd name="connsiteX924" fmla="*/ 3742664 w 7467600"/>
              <a:gd name="connsiteY924" fmla="*/ 279918 h 6858000"/>
              <a:gd name="connsiteX925" fmla="*/ 4103910 w 7467600"/>
              <a:gd name="connsiteY925" fmla="*/ 1161917 h 6858000"/>
              <a:gd name="connsiteX926" fmla="*/ 4020269 w 7467600"/>
              <a:gd name="connsiteY926" fmla="*/ 1200406 h 6858000"/>
              <a:gd name="connsiteX927" fmla="*/ 3674882 w 7467600"/>
              <a:gd name="connsiteY927" fmla="*/ 488524 h 6858000"/>
              <a:gd name="connsiteX928" fmla="*/ 3132682 w 7467600"/>
              <a:gd name="connsiteY928" fmla="*/ 1072284 h 6858000"/>
              <a:gd name="connsiteX929" fmla="*/ 2716346 w 7467600"/>
              <a:gd name="connsiteY929" fmla="*/ 1276376 h 6858000"/>
              <a:gd name="connsiteX930" fmla="*/ 2716772 w 7467600"/>
              <a:gd name="connsiteY930" fmla="*/ 1255462 h 6858000"/>
              <a:gd name="connsiteX931" fmla="*/ 3471096 w 7467600"/>
              <a:gd name="connsiteY931" fmla="*/ 437072 h 6858000"/>
              <a:gd name="connsiteX932" fmla="*/ 3639057 w 7467600"/>
              <a:gd name="connsiteY932" fmla="*/ 286334 h 6858000"/>
              <a:gd name="connsiteX933" fmla="*/ 3640309 w 7467600"/>
              <a:gd name="connsiteY933" fmla="*/ 284664 h 6858000"/>
              <a:gd name="connsiteX934" fmla="*/ 3646022 w 7467600"/>
              <a:gd name="connsiteY934" fmla="*/ 276711 h 6858000"/>
              <a:gd name="connsiteX935" fmla="*/ 3707943 w 7467600"/>
              <a:gd name="connsiteY935" fmla="*/ 65958 h 6858000"/>
              <a:gd name="connsiteX936" fmla="*/ 3721337 w 7467600"/>
              <a:gd name="connsiteY936" fmla="*/ 0 h 6858000"/>
              <a:gd name="connsiteX937" fmla="*/ 2867960 w 7467600"/>
              <a:gd name="connsiteY937" fmla="*/ 0 h 6858000"/>
              <a:gd name="connsiteX938" fmla="*/ 2926351 w 7467600"/>
              <a:gd name="connsiteY938" fmla="*/ 0 h 6858000"/>
              <a:gd name="connsiteX939" fmla="*/ 2902823 w 7467600"/>
              <a:gd name="connsiteY939" fmla="*/ 262929 h 6858000"/>
              <a:gd name="connsiteX940" fmla="*/ 2940663 w 7467600"/>
              <a:gd name="connsiteY940" fmla="*/ 140884 h 6858000"/>
              <a:gd name="connsiteX941" fmla="*/ 2947039 w 7467600"/>
              <a:gd name="connsiteY941" fmla="*/ 122524 h 6858000"/>
              <a:gd name="connsiteX942" fmla="*/ 2984316 w 7467600"/>
              <a:gd name="connsiteY942" fmla="*/ 0 h 6858000"/>
              <a:gd name="connsiteX943" fmla="*/ 3016114 w 7467600"/>
              <a:gd name="connsiteY943" fmla="*/ 0 h 6858000"/>
              <a:gd name="connsiteX944" fmla="*/ 2979949 w 7467600"/>
              <a:gd name="connsiteY944" fmla="*/ 119274 h 6858000"/>
              <a:gd name="connsiteX945" fmla="*/ 3023879 w 7467600"/>
              <a:gd name="connsiteY945" fmla="*/ 0 h 6858000"/>
              <a:gd name="connsiteX946" fmla="*/ 3105400 w 7467600"/>
              <a:gd name="connsiteY946" fmla="*/ 0 h 6858000"/>
              <a:gd name="connsiteX947" fmla="*/ 3094669 w 7467600"/>
              <a:gd name="connsiteY947" fmla="*/ 30308 h 6858000"/>
              <a:gd name="connsiteX948" fmla="*/ 2901945 w 7467600"/>
              <a:gd name="connsiteY948" fmla="*/ 466538 h 6858000"/>
              <a:gd name="connsiteX949" fmla="*/ 2815209 w 7467600"/>
              <a:gd name="connsiteY949" fmla="*/ 497361 h 6858000"/>
              <a:gd name="connsiteX950" fmla="*/ 2844845 w 7467600"/>
              <a:gd name="connsiteY950" fmla="*/ 127638 h 6858000"/>
              <a:gd name="connsiteX951" fmla="*/ 2867960 w 7467600"/>
              <a:gd name="connsiteY951" fmla="*/ 0 h 6858000"/>
              <a:gd name="connsiteX952" fmla="*/ 1057230 w 7467600"/>
              <a:gd name="connsiteY952" fmla="*/ 0 h 6858000"/>
              <a:gd name="connsiteX953" fmla="*/ 1111003 w 7467600"/>
              <a:gd name="connsiteY953" fmla="*/ 0 h 6858000"/>
              <a:gd name="connsiteX954" fmla="*/ 1125553 w 7467600"/>
              <a:gd name="connsiteY954" fmla="*/ 52588 h 6858000"/>
              <a:gd name="connsiteX955" fmla="*/ 1304276 w 7467600"/>
              <a:gd name="connsiteY955" fmla="*/ 476275 h 6858000"/>
              <a:gd name="connsiteX956" fmla="*/ 1492066 w 7467600"/>
              <a:gd name="connsiteY956" fmla="*/ 886333 h 6858000"/>
              <a:gd name="connsiteX957" fmla="*/ 1423698 w 7467600"/>
              <a:gd name="connsiteY957" fmla="*/ 710817 h 6858000"/>
              <a:gd name="connsiteX958" fmla="*/ 1357609 w 7467600"/>
              <a:gd name="connsiteY958" fmla="*/ 532892 h 6858000"/>
              <a:gd name="connsiteX959" fmla="*/ 1309550 w 7467600"/>
              <a:gd name="connsiteY959" fmla="*/ 374031 h 6858000"/>
              <a:gd name="connsiteX960" fmla="*/ 1193673 w 7467600"/>
              <a:gd name="connsiteY960" fmla="*/ 49533 h 6858000"/>
              <a:gd name="connsiteX961" fmla="*/ 1164391 w 7467600"/>
              <a:gd name="connsiteY961" fmla="*/ 0 h 6858000"/>
              <a:gd name="connsiteX962" fmla="*/ 1200666 w 7467600"/>
              <a:gd name="connsiteY962" fmla="*/ 0 h 6858000"/>
              <a:gd name="connsiteX963" fmla="*/ 1223408 w 7467600"/>
              <a:gd name="connsiteY963" fmla="*/ 38996 h 6858000"/>
              <a:gd name="connsiteX964" fmla="*/ 1339635 w 7467600"/>
              <a:gd name="connsiteY964" fmla="*/ 365517 h 6858000"/>
              <a:gd name="connsiteX965" fmla="*/ 1387469 w 7467600"/>
              <a:gd name="connsiteY965" fmla="*/ 523079 h 6858000"/>
              <a:gd name="connsiteX966" fmla="*/ 1452685 w 7467600"/>
              <a:gd name="connsiteY966" fmla="*/ 699806 h 6858000"/>
              <a:gd name="connsiteX967" fmla="*/ 1492092 w 7467600"/>
              <a:gd name="connsiteY967" fmla="*/ 800424 h 6858000"/>
              <a:gd name="connsiteX968" fmla="*/ 1455302 w 7467600"/>
              <a:gd name="connsiteY968" fmla="*/ 632913 h 6858000"/>
              <a:gd name="connsiteX969" fmla="*/ 1222336 w 7467600"/>
              <a:gd name="connsiteY969" fmla="*/ 9480 h 6858000"/>
              <a:gd name="connsiteX970" fmla="*/ 1214634 w 7467600"/>
              <a:gd name="connsiteY970" fmla="*/ 0 h 6858000"/>
              <a:gd name="connsiteX971" fmla="*/ 1289827 w 7467600"/>
              <a:gd name="connsiteY971" fmla="*/ 0 h 6858000"/>
              <a:gd name="connsiteX972" fmla="*/ 1321076 w 7467600"/>
              <a:gd name="connsiteY972" fmla="*/ 59722 h 6858000"/>
              <a:gd name="connsiteX973" fmla="*/ 1512579 w 7467600"/>
              <a:gd name="connsiteY973" fmla="*/ 626441 h 6858000"/>
              <a:gd name="connsiteX974" fmla="*/ 1506076 w 7467600"/>
              <a:gd name="connsiteY974" fmla="*/ 1089289 h 6858000"/>
              <a:gd name="connsiteX975" fmla="*/ 1486346 w 7467600"/>
              <a:gd name="connsiteY975" fmla="*/ 1079919 h 6858000"/>
              <a:gd name="connsiteX976" fmla="*/ 1070511 w 7467600"/>
              <a:gd name="connsiteY976" fmla="*/ 48609 h 6858000"/>
              <a:gd name="connsiteX977" fmla="*/ 1057230 w 7467600"/>
              <a:gd name="connsiteY977" fmla="*/ 0 h 6858000"/>
              <a:gd name="connsiteX978" fmla="*/ 43151 w 7467600"/>
              <a:gd name="connsiteY978" fmla="*/ 0 h 6858000"/>
              <a:gd name="connsiteX979" fmla="*/ 95283 w 7467600"/>
              <a:gd name="connsiteY979" fmla="*/ 0 h 6858000"/>
              <a:gd name="connsiteX980" fmla="*/ 300708 w 7467600"/>
              <a:gd name="connsiteY980" fmla="*/ 154571 h 6858000"/>
              <a:gd name="connsiteX981" fmla="*/ 530414 w 7467600"/>
              <a:gd name="connsiteY981" fmla="*/ 354673 h 6858000"/>
              <a:gd name="connsiteX982" fmla="*/ 333785 w 7467600"/>
              <a:gd name="connsiteY982" fmla="*/ 161564 h 6858000"/>
              <a:gd name="connsiteX983" fmla="*/ 147005 w 7467600"/>
              <a:gd name="connsiteY983" fmla="*/ 0 h 6858000"/>
              <a:gd name="connsiteX984" fmla="*/ 272509 w 7467600"/>
              <a:gd name="connsiteY984" fmla="*/ 0 h 6858000"/>
              <a:gd name="connsiteX985" fmla="*/ 326276 w 7467600"/>
              <a:gd name="connsiteY985" fmla="*/ 45847 h 6858000"/>
              <a:gd name="connsiteX986" fmla="*/ 823759 w 7467600"/>
              <a:gd name="connsiteY986" fmla="*/ 574145 h 6858000"/>
              <a:gd name="connsiteX987" fmla="*/ 811254 w 7467600"/>
              <a:gd name="connsiteY987" fmla="*/ 665546 h 6858000"/>
              <a:gd name="connsiteX988" fmla="*/ 154042 w 7467600"/>
              <a:gd name="connsiteY988" fmla="*/ 261522 h 6858000"/>
              <a:gd name="connsiteX989" fmla="*/ 13550 w 7467600"/>
              <a:gd name="connsiteY989" fmla="*/ 158423 h 6858000"/>
              <a:gd name="connsiteX990" fmla="*/ 0 w 7467600"/>
              <a:gd name="connsiteY990" fmla="*/ 146618 h 6858000"/>
              <a:gd name="connsiteX991" fmla="*/ 0 w 7467600"/>
              <a:gd name="connsiteY991" fmla="*/ 59161 h 6858000"/>
              <a:gd name="connsiteX992" fmla="*/ 45427 w 7467600"/>
              <a:gd name="connsiteY992" fmla="*/ 101078 h 6858000"/>
              <a:gd name="connsiteX993" fmla="*/ 630103 w 7467600"/>
              <a:gd name="connsiteY993" fmla="*/ 485885 h 6858000"/>
              <a:gd name="connsiteX994" fmla="*/ 532040 w 7467600"/>
              <a:gd name="connsiteY994" fmla="*/ 399359 h 6858000"/>
              <a:gd name="connsiteX995" fmla="*/ 517618 w 7467600"/>
              <a:gd name="connsiteY995" fmla="*/ 385726 h 6858000"/>
              <a:gd name="connsiteX996" fmla="*/ 285074 w 7467600"/>
              <a:gd name="connsiteY996" fmla="*/ 182755 h 6858000"/>
              <a:gd name="connsiteX997" fmla="*/ 43151 w 7467600"/>
              <a:gd name="connsiteY99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53035 w 7467600"/>
              <a:gd name="connsiteY127" fmla="*/ 519731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7353035 w 7467600"/>
              <a:gd name="connsiteY140" fmla="*/ 5197318 h 6858000"/>
              <a:gd name="connsiteX141" fmla="*/ 1903353 w 7467600"/>
              <a:gd name="connsiteY141" fmla="*/ 5044827 h 6858000"/>
              <a:gd name="connsiteX142" fmla="*/ 1936931 w 7467600"/>
              <a:gd name="connsiteY142" fmla="*/ 5093954 h 6858000"/>
              <a:gd name="connsiteX143" fmla="*/ 2195868 w 7467600"/>
              <a:gd name="connsiteY143" fmla="*/ 5396574 h 6858000"/>
              <a:gd name="connsiteX144" fmla="*/ 2088852 w 7467600"/>
              <a:gd name="connsiteY144" fmla="*/ 5166123 h 6858000"/>
              <a:gd name="connsiteX145" fmla="*/ 1958241 w 7467600"/>
              <a:gd name="connsiteY145" fmla="*/ 5067955 h 6858000"/>
              <a:gd name="connsiteX146" fmla="*/ 1903353 w 7467600"/>
              <a:gd name="connsiteY146" fmla="*/ 5044827 h 6858000"/>
              <a:gd name="connsiteX147" fmla="*/ 1979378 w 7467600"/>
              <a:gd name="connsiteY147" fmla="*/ 4769504 h 6858000"/>
              <a:gd name="connsiteX148" fmla="*/ 2882120 w 7467600"/>
              <a:gd name="connsiteY148" fmla="*/ 5064547 h 6858000"/>
              <a:gd name="connsiteX149" fmla="*/ 2793103 w 7467600"/>
              <a:gd name="connsiteY149" fmla="*/ 5039699 h 6858000"/>
              <a:gd name="connsiteX150" fmla="*/ 2770041 w 7467600"/>
              <a:gd name="connsiteY150" fmla="*/ 5033634 h 6858000"/>
              <a:gd name="connsiteX151" fmla="*/ 1979378 w 7467600"/>
              <a:gd name="connsiteY151" fmla="*/ 4769504 h 6858000"/>
              <a:gd name="connsiteX152" fmla="*/ 1927410 w 7467600"/>
              <a:gd name="connsiteY152" fmla="*/ 4716164 h 6858000"/>
              <a:gd name="connsiteX153" fmla="*/ 1959587 w 7467600"/>
              <a:gd name="connsiteY153" fmla="*/ 4728849 h 6858000"/>
              <a:gd name="connsiteX154" fmla="*/ 2777707 w 7467600"/>
              <a:gd name="connsiteY154" fmla="*/ 5003991 h 6858000"/>
              <a:gd name="connsiteX155" fmla="*/ 2800768 w 7467600"/>
              <a:gd name="connsiteY155" fmla="*/ 5010056 h 6858000"/>
              <a:gd name="connsiteX156" fmla="*/ 2879408 w 7467600"/>
              <a:gd name="connsiteY156" fmla="*/ 5031590 h 6858000"/>
              <a:gd name="connsiteX157" fmla="*/ 2862295 w 7467600"/>
              <a:gd name="connsiteY157" fmla="*/ 5022958 h 6858000"/>
              <a:gd name="connsiteX158" fmla="*/ 2813343 w 7467600"/>
              <a:gd name="connsiteY158" fmla="*/ 4998369 h 6858000"/>
              <a:gd name="connsiteX159" fmla="*/ 2646245 w 7467600"/>
              <a:gd name="connsiteY159" fmla="*/ 4930999 h 6858000"/>
              <a:gd name="connsiteX160" fmla="*/ 1999243 w 7467600"/>
              <a:gd name="connsiteY160" fmla="*/ 4730524 h 6858000"/>
              <a:gd name="connsiteX161" fmla="*/ 1979527 w 7467600"/>
              <a:gd name="connsiteY161" fmla="*/ 4726651 h 6858000"/>
              <a:gd name="connsiteX162" fmla="*/ 1927410 w 7467600"/>
              <a:gd name="connsiteY162" fmla="*/ 4716164 h 6858000"/>
              <a:gd name="connsiteX163" fmla="*/ 1997014 w 7467600"/>
              <a:gd name="connsiteY163" fmla="*/ 4698007 h 6858000"/>
              <a:gd name="connsiteX164" fmla="*/ 2005458 w 7467600"/>
              <a:gd name="connsiteY164" fmla="*/ 4699540 h 6858000"/>
              <a:gd name="connsiteX165" fmla="*/ 2657186 w 7467600"/>
              <a:gd name="connsiteY165" fmla="*/ 4901687 h 6858000"/>
              <a:gd name="connsiteX166" fmla="*/ 2826662 w 7467600"/>
              <a:gd name="connsiteY166" fmla="*/ 4970362 h 6858000"/>
              <a:gd name="connsiteX167" fmla="*/ 2876100 w 7467600"/>
              <a:gd name="connsiteY167" fmla="*/ 4995397 h 6858000"/>
              <a:gd name="connsiteX168" fmla="*/ 3042600 w 7467600"/>
              <a:gd name="connsiteY168" fmla="*/ 5059532 h 6858000"/>
              <a:gd name="connsiteX169" fmla="*/ 1997014 w 7467600"/>
              <a:gd name="connsiteY169" fmla="*/ 4698007 h 6858000"/>
              <a:gd name="connsiteX170" fmla="*/ 2305292 w 7467600"/>
              <a:gd name="connsiteY170" fmla="*/ 4219492 h 6858000"/>
              <a:gd name="connsiteX171" fmla="*/ 3360922 w 7467600"/>
              <a:gd name="connsiteY171" fmla="*/ 4529373 h 6858000"/>
              <a:gd name="connsiteX172" fmla="*/ 3492420 w 7467600"/>
              <a:gd name="connsiteY172" fmla="*/ 4510145 h 6858000"/>
              <a:gd name="connsiteX173" fmla="*/ 3364086 w 7467600"/>
              <a:gd name="connsiteY173" fmla="*/ 4480340 h 6858000"/>
              <a:gd name="connsiteX174" fmla="*/ 3225818 w 7467600"/>
              <a:gd name="connsiteY174" fmla="*/ 4411822 h 6858000"/>
              <a:gd name="connsiteX175" fmla="*/ 3129696 w 7467600"/>
              <a:gd name="connsiteY175" fmla="*/ 4360704 h 6858000"/>
              <a:gd name="connsiteX176" fmla="*/ 2814545 w 7467600"/>
              <a:gd name="connsiteY176" fmla="*/ 4282955 h 6858000"/>
              <a:gd name="connsiteX177" fmla="*/ 2305292 w 7467600"/>
              <a:gd name="connsiteY177" fmla="*/ 4219492 h 6858000"/>
              <a:gd name="connsiteX178" fmla="*/ 2626982 w 7467600"/>
              <a:gd name="connsiteY178" fmla="*/ 4206450 h 6858000"/>
              <a:gd name="connsiteX179" fmla="*/ 2490617 w 7467600"/>
              <a:gd name="connsiteY179" fmla="*/ 4206951 h 6858000"/>
              <a:gd name="connsiteX180" fmla="*/ 2819869 w 7467600"/>
              <a:gd name="connsiteY180" fmla="*/ 4252936 h 6858000"/>
              <a:gd name="connsiteX181" fmla="*/ 3143018 w 7467600"/>
              <a:gd name="connsiteY181" fmla="*/ 4332698 h 6858000"/>
              <a:gd name="connsiteX182" fmla="*/ 3241520 w 7467600"/>
              <a:gd name="connsiteY182" fmla="*/ 4385112 h 6858000"/>
              <a:gd name="connsiteX183" fmla="*/ 3374575 w 7467600"/>
              <a:gd name="connsiteY183" fmla="*/ 4451517 h 6858000"/>
              <a:gd name="connsiteX184" fmla="*/ 3505221 w 7467600"/>
              <a:gd name="connsiteY184" fmla="*/ 4480757 h 6858000"/>
              <a:gd name="connsiteX185" fmla="*/ 2626982 w 7467600"/>
              <a:gd name="connsiteY185" fmla="*/ 4206450 h 6858000"/>
              <a:gd name="connsiteX186" fmla="*/ 1310106 w 7467600"/>
              <a:gd name="connsiteY186" fmla="*/ 3943217 h 6858000"/>
              <a:gd name="connsiteX187" fmla="*/ 854994 w 7467600"/>
              <a:gd name="connsiteY187" fmla="*/ 4399136 h 6858000"/>
              <a:gd name="connsiteX188" fmla="*/ 742462 w 7467600"/>
              <a:gd name="connsiteY188" fmla="*/ 4594648 h 6858000"/>
              <a:gd name="connsiteX189" fmla="*/ 820602 w 7467600"/>
              <a:gd name="connsiteY189" fmla="*/ 4485915 h 6858000"/>
              <a:gd name="connsiteX190" fmla="*/ 878295 w 7467600"/>
              <a:gd name="connsiteY190" fmla="*/ 4403594 h 6858000"/>
              <a:gd name="connsiteX191" fmla="*/ 1240607 w 7467600"/>
              <a:gd name="connsiteY191" fmla="*/ 4010401 h 6858000"/>
              <a:gd name="connsiteX192" fmla="*/ 1310106 w 7467600"/>
              <a:gd name="connsiteY192" fmla="*/ 3943217 h 6858000"/>
              <a:gd name="connsiteX193" fmla="*/ 1423113 w 7467600"/>
              <a:gd name="connsiteY193" fmla="*/ 3874565 h 6858000"/>
              <a:gd name="connsiteX194" fmla="*/ 1260565 w 7467600"/>
              <a:gd name="connsiteY194" fmla="*/ 4031982 h 6858000"/>
              <a:gd name="connsiteX195" fmla="*/ 901900 w 7467600"/>
              <a:gd name="connsiteY195" fmla="*/ 4421236 h 6858000"/>
              <a:gd name="connsiteX196" fmla="*/ 845044 w 7467600"/>
              <a:gd name="connsiteY196" fmla="*/ 4502436 h 6858000"/>
              <a:gd name="connsiteX197" fmla="*/ 685926 w 7467600"/>
              <a:gd name="connsiteY197" fmla="*/ 4703069 h 6858000"/>
              <a:gd name="connsiteX198" fmla="*/ 684248 w 7467600"/>
              <a:gd name="connsiteY198" fmla="*/ 4706721 h 6858000"/>
              <a:gd name="connsiteX199" fmla="*/ 1423113 w 7467600"/>
              <a:gd name="connsiteY199" fmla="*/ 3874565 h 6858000"/>
              <a:gd name="connsiteX200" fmla="*/ 3316479 w 7467600"/>
              <a:gd name="connsiteY200" fmla="*/ 3872136 h 6858000"/>
              <a:gd name="connsiteX201" fmla="*/ 3546806 w 7467600"/>
              <a:gd name="connsiteY201" fmla="*/ 4356139 h 6858000"/>
              <a:gd name="connsiteX202" fmla="*/ 3364433 w 7467600"/>
              <a:gd name="connsiteY202" fmla="*/ 3953121 h 6858000"/>
              <a:gd name="connsiteX203" fmla="*/ 3316479 w 7467600"/>
              <a:gd name="connsiteY203" fmla="*/ 3872136 h 6858000"/>
              <a:gd name="connsiteX204" fmla="*/ 3291335 w 7467600"/>
              <a:gd name="connsiteY204" fmla="*/ 3767420 h 6858000"/>
              <a:gd name="connsiteX205" fmla="*/ 3390805 w 7467600"/>
              <a:gd name="connsiteY205" fmla="*/ 3937163 h 6858000"/>
              <a:gd name="connsiteX206" fmla="*/ 3579062 w 7467600"/>
              <a:gd name="connsiteY206" fmla="*/ 4359040 h 6858000"/>
              <a:gd name="connsiteX207" fmla="*/ 3467355 w 7467600"/>
              <a:gd name="connsiteY207" fmla="*/ 3988130 h 6858000"/>
              <a:gd name="connsiteX208" fmla="*/ 3310753 w 7467600"/>
              <a:gd name="connsiteY208" fmla="*/ 3787140 h 6858000"/>
              <a:gd name="connsiteX209" fmla="*/ 3291335 w 7467600"/>
              <a:gd name="connsiteY209" fmla="*/ 3767420 h 6858000"/>
              <a:gd name="connsiteX210" fmla="*/ 1635889 w 7467600"/>
              <a:gd name="connsiteY210" fmla="*/ 3709494 h 6858000"/>
              <a:gd name="connsiteX211" fmla="*/ 1634800 w 7467600"/>
              <a:gd name="connsiteY211" fmla="*/ 3731111 h 6858000"/>
              <a:gd name="connsiteX212" fmla="*/ 1635889 w 7467600"/>
              <a:gd name="connsiteY212" fmla="*/ 3709494 h 6858000"/>
              <a:gd name="connsiteX213" fmla="*/ 1510397 w 7467600"/>
              <a:gd name="connsiteY213" fmla="*/ 3684705 h 6858000"/>
              <a:gd name="connsiteX214" fmla="*/ 1146550 w 7467600"/>
              <a:gd name="connsiteY214" fmla="*/ 3802012 h 6858000"/>
              <a:gd name="connsiteX215" fmla="*/ 698834 w 7467600"/>
              <a:gd name="connsiteY215" fmla="*/ 3952272 h 6858000"/>
              <a:gd name="connsiteX216" fmla="*/ 34256 w 7467600"/>
              <a:gd name="connsiteY216" fmla="*/ 4347603 h 6858000"/>
              <a:gd name="connsiteX217" fmla="*/ 527241 w 7467600"/>
              <a:gd name="connsiteY217" fmla="*/ 4065078 h 6858000"/>
              <a:gd name="connsiteX218" fmla="*/ 1510397 w 7467600"/>
              <a:gd name="connsiteY218" fmla="*/ 3684705 h 6858000"/>
              <a:gd name="connsiteX219" fmla="*/ 1313114 w 7467600"/>
              <a:gd name="connsiteY219" fmla="*/ 3655216 h 6858000"/>
              <a:gd name="connsiteX220" fmla="*/ 1109304 w 7467600"/>
              <a:gd name="connsiteY220" fmla="*/ 3669030 h 6858000"/>
              <a:gd name="connsiteX221" fmla="*/ 8129 w 7467600"/>
              <a:gd name="connsiteY221" fmla="*/ 4330519 h 6858000"/>
              <a:gd name="connsiteX222" fmla="*/ 687572 w 7467600"/>
              <a:gd name="connsiteY222" fmla="*/ 3925629 h 6858000"/>
              <a:gd name="connsiteX223" fmla="*/ 1138365 w 7467600"/>
              <a:gd name="connsiteY223" fmla="*/ 3774515 h 6858000"/>
              <a:gd name="connsiteX224" fmla="*/ 1505579 w 7467600"/>
              <a:gd name="connsiteY224" fmla="*/ 3655526 h 6858000"/>
              <a:gd name="connsiteX225" fmla="*/ 1313114 w 7467600"/>
              <a:gd name="connsiteY225" fmla="*/ 3655216 h 6858000"/>
              <a:gd name="connsiteX226" fmla="*/ 3655073 w 7467600"/>
              <a:gd name="connsiteY226" fmla="*/ 3650884 h 6858000"/>
              <a:gd name="connsiteX227" fmla="*/ 3989938 w 7467600"/>
              <a:gd name="connsiteY227" fmla="*/ 3991685 h 6858000"/>
              <a:gd name="connsiteX228" fmla="*/ 4393907 w 7467600"/>
              <a:gd name="connsiteY228" fmla="*/ 4261258 h 6858000"/>
              <a:gd name="connsiteX229" fmla="*/ 4648051 w 7467600"/>
              <a:gd name="connsiteY229" fmla="*/ 4374051 h 6858000"/>
              <a:gd name="connsiteX230" fmla="*/ 4383389 w 7467600"/>
              <a:gd name="connsiteY230" fmla="*/ 4184369 h 6858000"/>
              <a:gd name="connsiteX231" fmla="*/ 4165508 w 7467600"/>
              <a:gd name="connsiteY231" fmla="*/ 4035196 h 6858000"/>
              <a:gd name="connsiteX232" fmla="*/ 4068162 w 7467600"/>
              <a:gd name="connsiteY232" fmla="*/ 3953394 h 6858000"/>
              <a:gd name="connsiteX233" fmla="*/ 3981416 w 7467600"/>
              <a:gd name="connsiteY233" fmla="*/ 3880482 h 6858000"/>
              <a:gd name="connsiteX234" fmla="*/ 3800147 w 7467600"/>
              <a:gd name="connsiteY234" fmla="*/ 3749872 h 6858000"/>
              <a:gd name="connsiteX235" fmla="*/ 3655073 w 7467600"/>
              <a:gd name="connsiteY235" fmla="*/ 3650884 h 6858000"/>
              <a:gd name="connsiteX236" fmla="*/ 3670252 w 7467600"/>
              <a:gd name="connsiteY236" fmla="*/ 3622798 h 6858000"/>
              <a:gd name="connsiteX237" fmla="*/ 3817258 w 7467600"/>
              <a:gd name="connsiteY237" fmla="*/ 3723577 h 6858000"/>
              <a:gd name="connsiteX238" fmla="*/ 4000461 w 7467600"/>
              <a:gd name="connsiteY238" fmla="*/ 3855966 h 6858000"/>
              <a:gd name="connsiteX239" fmla="*/ 4088180 w 7467600"/>
              <a:gd name="connsiteY239" fmla="*/ 3929774 h 6858000"/>
              <a:gd name="connsiteX240" fmla="*/ 4184555 w 7467600"/>
              <a:gd name="connsiteY240" fmla="*/ 4010683 h 6858000"/>
              <a:gd name="connsiteX241" fmla="*/ 4399563 w 7467600"/>
              <a:gd name="connsiteY241" fmla="*/ 4158106 h 6858000"/>
              <a:gd name="connsiteX242" fmla="*/ 4684469 w 7467600"/>
              <a:gd name="connsiteY242" fmla="*/ 4364680 h 6858000"/>
              <a:gd name="connsiteX243" fmla="*/ 4690271 w 7467600"/>
              <a:gd name="connsiteY243" fmla="*/ 4370034 h 6858000"/>
              <a:gd name="connsiteX244" fmla="*/ 4136093 w 7467600"/>
              <a:gd name="connsiteY244" fmla="*/ 3858466 h 6858000"/>
              <a:gd name="connsiteX245" fmla="*/ 3670252 w 7467600"/>
              <a:gd name="connsiteY245" fmla="*/ 3622798 h 6858000"/>
              <a:gd name="connsiteX246" fmla="*/ 4440129 w 7467600"/>
              <a:gd name="connsiteY246" fmla="*/ 3448571 h 6858000"/>
              <a:gd name="connsiteX247" fmla="*/ 4856525 w 7467600"/>
              <a:gd name="connsiteY247" fmla="*/ 3915351 h 6858000"/>
              <a:gd name="connsiteX248" fmla="*/ 5059055 w 7467600"/>
              <a:gd name="connsiteY248" fmla="*/ 4108918 h 6858000"/>
              <a:gd name="connsiteX249" fmla="*/ 5290070 w 7467600"/>
              <a:gd name="connsiteY249" fmla="*/ 4263619 h 6858000"/>
              <a:gd name="connsiteX250" fmla="*/ 4834991 w 7467600"/>
              <a:gd name="connsiteY250" fmla="*/ 3830985 h 6858000"/>
              <a:gd name="connsiteX251" fmla="*/ 4440129 w 7467600"/>
              <a:gd name="connsiteY251" fmla="*/ 3448571 h 6858000"/>
              <a:gd name="connsiteX252" fmla="*/ 4441737 w 7467600"/>
              <a:gd name="connsiteY252" fmla="*/ 3399734 h 6858000"/>
              <a:gd name="connsiteX253" fmla="*/ 4431236 w 7467600"/>
              <a:gd name="connsiteY253" fmla="*/ 3400954 h 6858000"/>
              <a:gd name="connsiteX254" fmla="*/ 4557150 w 7467600"/>
              <a:gd name="connsiteY254" fmla="*/ 3510023 h 6858000"/>
              <a:gd name="connsiteX255" fmla="*/ 4856936 w 7467600"/>
              <a:gd name="connsiteY255" fmla="*/ 3809146 h 6858000"/>
              <a:gd name="connsiteX256" fmla="*/ 5111996 w 7467600"/>
              <a:gd name="connsiteY256" fmla="*/ 4065759 h 6858000"/>
              <a:gd name="connsiteX257" fmla="*/ 5388878 w 7467600"/>
              <a:gd name="connsiteY257" fmla="*/ 4300185 h 6858000"/>
              <a:gd name="connsiteX258" fmla="*/ 5425556 w 7467600"/>
              <a:gd name="connsiteY258" fmla="*/ 4308967 h 6858000"/>
              <a:gd name="connsiteX259" fmla="*/ 4943646 w 7467600"/>
              <a:gd name="connsiteY259" fmla="*/ 3822916 h 6858000"/>
              <a:gd name="connsiteX260" fmla="*/ 4594837 w 7467600"/>
              <a:gd name="connsiteY260" fmla="*/ 3532274 h 6858000"/>
              <a:gd name="connsiteX261" fmla="*/ 4441737 w 7467600"/>
              <a:gd name="connsiteY261" fmla="*/ 3399734 h 6858000"/>
              <a:gd name="connsiteX262" fmla="*/ 5425834 w 7467600"/>
              <a:gd name="connsiteY262" fmla="*/ 3162785 h 6858000"/>
              <a:gd name="connsiteX263" fmla="*/ 5401644 w 7467600"/>
              <a:gd name="connsiteY263" fmla="*/ 3617847 h 6858000"/>
              <a:gd name="connsiteX264" fmla="*/ 5467256 w 7467600"/>
              <a:gd name="connsiteY264" fmla="*/ 4175494 h 6858000"/>
              <a:gd name="connsiteX265" fmla="*/ 5448069 w 7467600"/>
              <a:gd name="connsiteY265" fmla="*/ 3567554 h 6858000"/>
              <a:gd name="connsiteX266" fmla="*/ 5425834 w 7467600"/>
              <a:gd name="connsiteY266" fmla="*/ 3162785 h 6858000"/>
              <a:gd name="connsiteX267" fmla="*/ 1318687 w 7467600"/>
              <a:gd name="connsiteY267" fmla="*/ 3113840 h 6858000"/>
              <a:gd name="connsiteX268" fmla="*/ 1066793 w 7467600"/>
              <a:gd name="connsiteY268" fmla="*/ 3212171 h 6858000"/>
              <a:gd name="connsiteX269" fmla="*/ 993319 w 7467600"/>
              <a:gd name="connsiteY269" fmla="*/ 3247648 h 6858000"/>
              <a:gd name="connsiteX270" fmla="*/ 853081 w 7467600"/>
              <a:gd name="connsiteY270" fmla="*/ 3312410 h 6858000"/>
              <a:gd name="connsiteX271" fmla="*/ 805957 w 7467600"/>
              <a:gd name="connsiteY271" fmla="*/ 3330443 h 6858000"/>
              <a:gd name="connsiteX272" fmla="*/ 1318687 w 7467600"/>
              <a:gd name="connsiteY272" fmla="*/ 3113840 h 6858000"/>
              <a:gd name="connsiteX273" fmla="*/ 5453702 w 7467600"/>
              <a:gd name="connsiteY273" fmla="*/ 3090882 h 6858000"/>
              <a:gd name="connsiteX274" fmla="*/ 5480135 w 7467600"/>
              <a:gd name="connsiteY274" fmla="*/ 3565802 h 6858000"/>
              <a:gd name="connsiteX275" fmla="*/ 5499023 w 7467600"/>
              <a:gd name="connsiteY275" fmla="*/ 4166310 h 6858000"/>
              <a:gd name="connsiteX276" fmla="*/ 5547022 w 7467600"/>
              <a:gd name="connsiteY276" fmla="*/ 3607838 h 6858000"/>
              <a:gd name="connsiteX277" fmla="*/ 5515964 w 7467600"/>
              <a:gd name="connsiteY277" fmla="*/ 3378541 h 6858000"/>
              <a:gd name="connsiteX278" fmla="*/ 5453702 w 7467600"/>
              <a:gd name="connsiteY278" fmla="*/ 3090882 h 6858000"/>
              <a:gd name="connsiteX279" fmla="*/ 1238695 w 7467600"/>
              <a:gd name="connsiteY279" fmla="*/ 3076820 h 6858000"/>
              <a:gd name="connsiteX280" fmla="*/ 716371 w 7467600"/>
              <a:gd name="connsiteY280" fmla="*/ 3293249 h 6858000"/>
              <a:gd name="connsiteX281" fmla="*/ 579522 w 7467600"/>
              <a:gd name="connsiteY281" fmla="*/ 3371759 h 6858000"/>
              <a:gd name="connsiteX282" fmla="*/ 600288 w 7467600"/>
              <a:gd name="connsiteY282" fmla="*/ 3365555 h 6858000"/>
              <a:gd name="connsiteX283" fmla="*/ 840692 w 7467600"/>
              <a:gd name="connsiteY283" fmla="*/ 3284921 h 6858000"/>
              <a:gd name="connsiteX284" fmla="*/ 979248 w 7467600"/>
              <a:gd name="connsiteY284" fmla="*/ 3221003 h 6858000"/>
              <a:gd name="connsiteX285" fmla="*/ 1053282 w 7467600"/>
              <a:gd name="connsiteY285" fmla="*/ 3185247 h 6858000"/>
              <a:gd name="connsiteX286" fmla="*/ 1320603 w 7467600"/>
              <a:gd name="connsiteY286" fmla="*/ 3081281 h 6858000"/>
              <a:gd name="connsiteX287" fmla="*/ 1238695 w 7467600"/>
              <a:gd name="connsiteY287" fmla="*/ 3076820 h 6858000"/>
              <a:gd name="connsiteX288" fmla="*/ 5425627 w 7467600"/>
              <a:gd name="connsiteY288" fmla="*/ 2954192 h 6858000"/>
              <a:gd name="connsiteX289" fmla="*/ 5470770 w 7467600"/>
              <a:gd name="connsiteY289" fmla="*/ 3005435 h 6858000"/>
              <a:gd name="connsiteX290" fmla="*/ 5519779 w 7467600"/>
              <a:gd name="connsiteY290" fmla="*/ 4359223 h 6858000"/>
              <a:gd name="connsiteX291" fmla="*/ 5520293 w 7467600"/>
              <a:gd name="connsiteY291" fmla="*/ 4360602 h 6858000"/>
              <a:gd name="connsiteX292" fmla="*/ 5767221 w 7467600"/>
              <a:gd name="connsiteY292" fmla="*/ 4665564 h 6858000"/>
              <a:gd name="connsiteX293" fmla="*/ 6937169 w 7467600"/>
              <a:gd name="connsiteY293" fmla="*/ 4815941 h 6858000"/>
              <a:gd name="connsiteX294" fmla="*/ 6953922 w 7467600"/>
              <a:gd name="connsiteY294" fmla="*/ 4890068 h 6858000"/>
              <a:gd name="connsiteX295" fmla="*/ 6071359 w 7467600"/>
              <a:gd name="connsiteY295" fmla="*/ 4770770 h 6858000"/>
              <a:gd name="connsiteX296" fmla="*/ 6038839 w 7467600"/>
              <a:gd name="connsiteY296" fmla="*/ 4764474 h 6858000"/>
              <a:gd name="connsiteX297" fmla="*/ 6038706 w 7467600"/>
              <a:gd name="connsiteY297" fmla="*/ 4763847 h 6858000"/>
              <a:gd name="connsiteX298" fmla="*/ 6037784 w 7467600"/>
              <a:gd name="connsiteY298" fmla="*/ 4764270 h 6858000"/>
              <a:gd name="connsiteX299" fmla="*/ 6038839 w 7467600"/>
              <a:gd name="connsiteY299" fmla="*/ 4764474 h 6858000"/>
              <a:gd name="connsiteX300" fmla="*/ 6040338 w 7467600"/>
              <a:gd name="connsiteY300" fmla="*/ 4771418 h 6858000"/>
              <a:gd name="connsiteX301" fmla="*/ 6024488 w 7467600"/>
              <a:gd name="connsiteY301" fmla="*/ 4809903 h 6858000"/>
              <a:gd name="connsiteX302" fmla="*/ 5599771 w 7467600"/>
              <a:gd name="connsiteY302" fmla="*/ 5509652 h 6858000"/>
              <a:gd name="connsiteX303" fmla="*/ 5548843 w 7467600"/>
              <a:gd name="connsiteY303" fmla="*/ 5563845 h 6858000"/>
              <a:gd name="connsiteX304" fmla="*/ 5940952 w 7467600"/>
              <a:gd name="connsiteY304" fmla="*/ 6250028 h 6858000"/>
              <a:gd name="connsiteX305" fmla="*/ 6043441 w 7467600"/>
              <a:gd name="connsiteY305" fmla="*/ 6665847 h 6858000"/>
              <a:gd name="connsiteX306" fmla="*/ 6093432 w 7467600"/>
              <a:gd name="connsiteY306" fmla="*/ 6858000 h 6858000"/>
              <a:gd name="connsiteX307" fmla="*/ 6034344 w 7467600"/>
              <a:gd name="connsiteY307" fmla="*/ 6858000 h 6858000"/>
              <a:gd name="connsiteX308" fmla="*/ 6026679 w 7467600"/>
              <a:gd name="connsiteY308" fmla="*/ 6836959 h 6858000"/>
              <a:gd name="connsiteX309" fmla="*/ 5800441 w 7467600"/>
              <a:gd name="connsiteY309" fmla="*/ 6335286 h 6858000"/>
              <a:gd name="connsiteX310" fmla="*/ 5526562 w 7467600"/>
              <a:gd name="connsiteY310" fmla="*/ 5705388 h 6858000"/>
              <a:gd name="connsiteX311" fmla="*/ 5519640 w 7467600"/>
              <a:gd name="connsiteY311" fmla="*/ 5683774 h 6858000"/>
              <a:gd name="connsiteX312" fmla="*/ 5844559 w 7467600"/>
              <a:gd name="connsiteY312" fmla="*/ 6553349 h 6858000"/>
              <a:gd name="connsiteX313" fmla="*/ 5975994 w 7467600"/>
              <a:gd name="connsiteY313" fmla="*/ 6858000 h 6858000"/>
              <a:gd name="connsiteX314" fmla="*/ 5898547 w 7467600"/>
              <a:gd name="connsiteY314" fmla="*/ 6858000 h 6858000"/>
              <a:gd name="connsiteX315" fmla="*/ 5682041 w 7467600"/>
              <a:gd name="connsiteY315" fmla="*/ 6355860 h 6858000"/>
              <a:gd name="connsiteX316" fmla="*/ 5461758 w 7467600"/>
              <a:gd name="connsiteY316" fmla="*/ 5820220 h 6858000"/>
              <a:gd name="connsiteX317" fmla="*/ 5237282 w 7467600"/>
              <a:gd name="connsiteY317" fmla="*/ 6579086 h 6858000"/>
              <a:gd name="connsiteX318" fmla="*/ 5115009 w 7467600"/>
              <a:gd name="connsiteY318" fmla="*/ 6858000 h 6858000"/>
              <a:gd name="connsiteX319" fmla="*/ 5028074 w 7467600"/>
              <a:gd name="connsiteY319" fmla="*/ 6858000 h 6858000"/>
              <a:gd name="connsiteX320" fmla="*/ 5079508 w 7467600"/>
              <a:gd name="connsiteY320" fmla="*/ 6749074 h 6858000"/>
              <a:gd name="connsiteX321" fmla="*/ 5371846 w 7467600"/>
              <a:gd name="connsiteY321" fmla="*/ 5924413 h 6858000"/>
              <a:gd name="connsiteX322" fmla="*/ 5270512 w 7467600"/>
              <a:gd name="connsiteY322" fmla="*/ 6138975 h 6858000"/>
              <a:gd name="connsiteX323" fmla="*/ 5062409 w 7467600"/>
              <a:gd name="connsiteY323" fmla="*/ 6653544 h 6858000"/>
              <a:gd name="connsiteX324" fmla="*/ 5036628 w 7467600"/>
              <a:gd name="connsiteY324" fmla="*/ 6754247 h 6858000"/>
              <a:gd name="connsiteX325" fmla="*/ 5009112 w 7467600"/>
              <a:gd name="connsiteY325" fmla="*/ 6858000 h 6858000"/>
              <a:gd name="connsiteX326" fmla="*/ 4976679 w 7467600"/>
              <a:gd name="connsiteY326" fmla="*/ 6858000 h 6858000"/>
              <a:gd name="connsiteX327" fmla="*/ 5006537 w 7467600"/>
              <a:gd name="connsiteY327" fmla="*/ 6747068 h 6858000"/>
              <a:gd name="connsiteX328" fmla="*/ 5032723 w 7467600"/>
              <a:gd name="connsiteY328" fmla="*/ 6644957 h 6858000"/>
              <a:gd name="connsiteX329" fmla="*/ 5242949 w 7467600"/>
              <a:gd name="connsiteY329" fmla="*/ 6125175 h 6858000"/>
              <a:gd name="connsiteX330" fmla="*/ 5286321 w 7467600"/>
              <a:gd name="connsiteY330" fmla="*/ 6033555 h 6858000"/>
              <a:gd name="connsiteX331" fmla="*/ 5008210 w 7467600"/>
              <a:gd name="connsiteY331" fmla="*/ 6649194 h 6858000"/>
              <a:gd name="connsiteX332" fmla="*/ 4986321 w 7467600"/>
              <a:gd name="connsiteY332" fmla="*/ 6765687 h 6858000"/>
              <a:gd name="connsiteX333" fmla="*/ 4973474 w 7467600"/>
              <a:gd name="connsiteY333" fmla="*/ 6858000 h 6858000"/>
              <a:gd name="connsiteX334" fmla="*/ 4907178 w 7467600"/>
              <a:gd name="connsiteY334" fmla="*/ 6858000 h 6858000"/>
              <a:gd name="connsiteX335" fmla="*/ 4910810 w 7467600"/>
              <a:gd name="connsiteY335" fmla="*/ 6829660 h 6858000"/>
              <a:gd name="connsiteX336" fmla="*/ 4987461 w 7467600"/>
              <a:gd name="connsiteY336" fmla="*/ 6432994 h 6858000"/>
              <a:gd name="connsiteX337" fmla="*/ 5179262 w 7467600"/>
              <a:gd name="connsiteY337" fmla="*/ 6035044 h 6858000"/>
              <a:gd name="connsiteX338" fmla="*/ 4689678 w 7467600"/>
              <a:gd name="connsiteY338" fmla="*/ 6440241 h 6858000"/>
              <a:gd name="connsiteX339" fmla="*/ 4477543 w 7467600"/>
              <a:gd name="connsiteY339" fmla="*/ 6674836 h 6858000"/>
              <a:gd name="connsiteX340" fmla="*/ 4329957 w 7467600"/>
              <a:gd name="connsiteY340" fmla="*/ 6858000 h 6858000"/>
              <a:gd name="connsiteX341" fmla="*/ 4218595 w 7467600"/>
              <a:gd name="connsiteY341" fmla="*/ 6858000 h 6858000"/>
              <a:gd name="connsiteX342" fmla="*/ 4368888 w 7467600"/>
              <a:gd name="connsiteY342" fmla="*/ 6668412 h 6858000"/>
              <a:gd name="connsiteX343" fmla="*/ 4563091 w 7467600"/>
              <a:gd name="connsiteY343" fmla="*/ 6442508 h 6858000"/>
              <a:gd name="connsiteX344" fmla="*/ 5387324 w 7467600"/>
              <a:gd name="connsiteY344" fmla="*/ 5705830 h 6858000"/>
              <a:gd name="connsiteX345" fmla="*/ 5073620 w 7467600"/>
              <a:gd name="connsiteY345" fmla="*/ 5955437 h 6858000"/>
              <a:gd name="connsiteX346" fmla="*/ 4689789 w 7467600"/>
              <a:gd name="connsiteY346" fmla="*/ 6268382 h 6858000"/>
              <a:gd name="connsiteX347" fmla="*/ 4418722 w 7467600"/>
              <a:gd name="connsiteY347" fmla="*/ 6570886 h 6858000"/>
              <a:gd name="connsiteX348" fmla="*/ 4214944 w 7467600"/>
              <a:gd name="connsiteY348" fmla="*/ 6858000 h 6858000"/>
              <a:gd name="connsiteX349" fmla="*/ 4177898 w 7467600"/>
              <a:gd name="connsiteY349" fmla="*/ 6858000 h 6858000"/>
              <a:gd name="connsiteX350" fmla="*/ 4391597 w 7467600"/>
              <a:gd name="connsiteY350" fmla="*/ 6556370 h 6858000"/>
              <a:gd name="connsiteX351" fmla="*/ 4668889 w 7467600"/>
              <a:gd name="connsiteY351" fmla="*/ 6246399 h 6858000"/>
              <a:gd name="connsiteX352" fmla="*/ 5055427 w 7467600"/>
              <a:gd name="connsiteY352" fmla="*/ 5931476 h 6858000"/>
              <a:gd name="connsiteX353" fmla="*/ 5371814 w 7467600"/>
              <a:gd name="connsiteY353" fmla="*/ 5678975 h 6858000"/>
              <a:gd name="connsiteX354" fmla="*/ 4987918 w 7467600"/>
              <a:gd name="connsiteY354" fmla="*/ 5838701 h 6858000"/>
              <a:gd name="connsiteX355" fmla="*/ 4317146 w 7467600"/>
              <a:gd name="connsiteY355" fmla="*/ 6587716 h 6858000"/>
              <a:gd name="connsiteX356" fmla="*/ 4171627 w 7467600"/>
              <a:gd name="connsiteY356" fmla="*/ 6858000 h 6858000"/>
              <a:gd name="connsiteX357" fmla="*/ 4081585 w 7467600"/>
              <a:gd name="connsiteY357" fmla="*/ 6858000 h 6858000"/>
              <a:gd name="connsiteX358" fmla="*/ 4238603 w 7467600"/>
              <a:gd name="connsiteY358" fmla="*/ 6559341 h 6858000"/>
              <a:gd name="connsiteX359" fmla="*/ 4778333 w 7467600"/>
              <a:gd name="connsiteY359" fmla="*/ 5873626 h 6858000"/>
              <a:gd name="connsiteX360" fmla="*/ 5414185 w 7467600"/>
              <a:gd name="connsiteY360" fmla="*/ 5573882 h 6858000"/>
              <a:gd name="connsiteX361" fmla="*/ 5959648 w 7467600"/>
              <a:gd name="connsiteY361" fmla="*/ 4760797 h 6858000"/>
              <a:gd name="connsiteX362" fmla="*/ 5355019 w 7467600"/>
              <a:gd name="connsiteY362" fmla="*/ 4734672 h 6858000"/>
              <a:gd name="connsiteX363" fmla="*/ 5083565 w 7467600"/>
              <a:gd name="connsiteY363" fmla="*/ 5179121 h 6858000"/>
              <a:gd name="connsiteX364" fmla="*/ 4713577 w 7467600"/>
              <a:gd name="connsiteY364" fmla="*/ 5616803 h 6858000"/>
              <a:gd name="connsiteX365" fmla="*/ 3989559 w 7467600"/>
              <a:gd name="connsiteY365" fmla="*/ 6145945 h 6858000"/>
              <a:gd name="connsiteX366" fmla="*/ 3939824 w 7467600"/>
              <a:gd name="connsiteY366" fmla="*/ 6066900 h 6858000"/>
              <a:gd name="connsiteX367" fmla="*/ 4584537 w 7467600"/>
              <a:gd name="connsiteY367" fmla="*/ 5324826 h 6858000"/>
              <a:gd name="connsiteX368" fmla="*/ 5037105 w 7467600"/>
              <a:gd name="connsiteY368" fmla="*/ 5088765 h 6858000"/>
              <a:gd name="connsiteX369" fmla="*/ 5039930 w 7467600"/>
              <a:gd name="connsiteY369" fmla="*/ 5089585 h 6858000"/>
              <a:gd name="connsiteX370" fmla="*/ 5263764 w 7467600"/>
              <a:gd name="connsiteY370" fmla="*/ 4735525 h 6858000"/>
              <a:gd name="connsiteX371" fmla="*/ 4086300 w 7467600"/>
              <a:gd name="connsiteY371" fmla="*/ 4884599 h 6858000"/>
              <a:gd name="connsiteX372" fmla="*/ 4085485 w 7467600"/>
              <a:gd name="connsiteY372" fmla="*/ 4899070 h 6858000"/>
              <a:gd name="connsiteX373" fmla="*/ 3871915 w 7467600"/>
              <a:gd name="connsiteY373" fmla="*/ 5253645 h 6858000"/>
              <a:gd name="connsiteX374" fmla="*/ 3799374 w 7467600"/>
              <a:gd name="connsiteY374" fmla="*/ 5466127 h 6858000"/>
              <a:gd name="connsiteX375" fmla="*/ 3498850 w 7467600"/>
              <a:gd name="connsiteY375" fmla="*/ 6661888 h 6858000"/>
              <a:gd name="connsiteX376" fmla="*/ 3399216 w 7467600"/>
              <a:gd name="connsiteY376" fmla="*/ 6858000 h 6858000"/>
              <a:gd name="connsiteX377" fmla="*/ 3303688 w 7467600"/>
              <a:gd name="connsiteY377" fmla="*/ 6858000 h 6858000"/>
              <a:gd name="connsiteX378" fmla="*/ 3391774 w 7467600"/>
              <a:gd name="connsiteY378" fmla="*/ 6697181 h 6858000"/>
              <a:gd name="connsiteX379" fmla="*/ 3735540 w 7467600"/>
              <a:gd name="connsiteY379" fmla="*/ 5546923 h 6858000"/>
              <a:gd name="connsiteX380" fmla="*/ 3729438 w 7467600"/>
              <a:gd name="connsiteY380" fmla="*/ 5569058 h 6858000"/>
              <a:gd name="connsiteX381" fmla="*/ 3707782 w 7467600"/>
              <a:gd name="connsiteY381" fmla="*/ 5644908 h 6858000"/>
              <a:gd name="connsiteX382" fmla="*/ 3583827 w 7467600"/>
              <a:gd name="connsiteY382" fmla="*/ 6039215 h 6858000"/>
              <a:gd name="connsiteX383" fmla="*/ 3547861 w 7467600"/>
              <a:gd name="connsiteY383" fmla="*/ 6129609 h 6858000"/>
              <a:gd name="connsiteX384" fmla="*/ 3490905 w 7467600"/>
              <a:gd name="connsiteY384" fmla="*/ 6277660 h 6858000"/>
              <a:gd name="connsiteX385" fmla="*/ 3455859 w 7467600"/>
              <a:gd name="connsiteY385" fmla="*/ 6391301 h 6858000"/>
              <a:gd name="connsiteX386" fmla="*/ 3429112 w 7467600"/>
              <a:gd name="connsiteY386" fmla="*/ 6479469 h 6858000"/>
              <a:gd name="connsiteX387" fmla="*/ 3304862 w 7467600"/>
              <a:gd name="connsiteY387" fmla="*/ 6796476 h 6858000"/>
              <a:gd name="connsiteX388" fmla="*/ 3276071 w 7467600"/>
              <a:gd name="connsiteY388" fmla="*/ 6858000 h 6858000"/>
              <a:gd name="connsiteX389" fmla="*/ 3240805 w 7467600"/>
              <a:gd name="connsiteY389" fmla="*/ 6858000 h 6858000"/>
              <a:gd name="connsiteX390" fmla="*/ 3275917 w 7467600"/>
              <a:gd name="connsiteY390" fmla="*/ 6783192 h 6858000"/>
              <a:gd name="connsiteX391" fmla="*/ 3399358 w 7467600"/>
              <a:gd name="connsiteY391" fmla="*/ 6469011 h 6858000"/>
              <a:gd name="connsiteX392" fmla="*/ 3425650 w 7467600"/>
              <a:gd name="connsiteY392" fmla="*/ 6381333 h 6858000"/>
              <a:gd name="connsiteX393" fmla="*/ 3460661 w 7467600"/>
              <a:gd name="connsiteY393" fmla="*/ 6266763 h 6858000"/>
              <a:gd name="connsiteX394" fmla="*/ 3518021 w 7467600"/>
              <a:gd name="connsiteY394" fmla="*/ 6117298 h 6858000"/>
              <a:gd name="connsiteX395" fmla="*/ 3554035 w 7467600"/>
              <a:gd name="connsiteY395" fmla="*/ 6027832 h 6858000"/>
              <a:gd name="connsiteX396" fmla="*/ 3677174 w 7467600"/>
              <a:gd name="connsiteY396" fmla="*/ 5636351 h 6858000"/>
              <a:gd name="connsiteX397" fmla="*/ 3698819 w 7467600"/>
              <a:gd name="connsiteY397" fmla="*/ 5560503 h 6858000"/>
              <a:gd name="connsiteX398" fmla="*/ 3702094 w 7467600"/>
              <a:gd name="connsiteY398" fmla="*/ 5549194 h 6858000"/>
              <a:gd name="connsiteX399" fmla="*/ 3398355 w 7467600"/>
              <a:gd name="connsiteY399" fmla="*/ 6094603 h 6858000"/>
              <a:gd name="connsiteX400" fmla="*/ 3193941 w 7467600"/>
              <a:gd name="connsiteY400" fmla="*/ 6798775 h 6858000"/>
              <a:gd name="connsiteX401" fmla="*/ 3184140 w 7467600"/>
              <a:gd name="connsiteY401" fmla="*/ 6858000 h 6858000"/>
              <a:gd name="connsiteX402" fmla="*/ 3099978 w 7467600"/>
              <a:gd name="connsiteY402" fmla="*/ 6858000 h 6858000"/>
              <a:gd name="connsiteX403" fmla="*/ 3101556 w 7467600"/>
              <a:gd name="connsiteY403" fmla="*/ 6843337 h 6858000"/>
              <a:gd name="connsiteX404" fmla="*/ 3370162 w 7467600"/>
              <a:gd name="connsiteY404" fmla="*/ 5785550 h 6858000"/>
              <a:gd name="connsiteX405" fmla="*/ 3746477 w 7467600"/>
              <a:gd name="connsiteY405" fmla="*/ 5377889 h 6858000"/>
              <a:gd name="connsiteX406" fmla="*/ 3863399 w 7467600"/>
              <a:gd name="connsiteY406" fmla="*/ 5087257 h 6858000"/>
              <a:gd name="connsiteX407" fmla="*/ 3968712 w 7467600"/>
              <a:gd name="connsiteY407" fmla="*/ 4913989 h 6858000"/>
              <a:gd name="connsiteX408" fmla="*/ 2792390 w 7467600"/>
              <a:gd name="connsiteY408" fmla="*/ 5382974 h 6858000"/>
              <a:gd name="connsiteX409" fmla="*/ 2714982 w 7467600"/>
              <a:gd name="connsiteY409" fmla="*/ 5427051 h 6858000"/>
              <a:gd name="connsiteX410" fmla="*/ 2813361 w 7467600"/>
              <a:gd name="connsiteY410" fmla="*/ 6023912 h 6858000"/>
              <a:gd name="connsiteX411" fmla="*/ 2688430 w 7467600"/>
              <a:gd name="connsiteY411" fmla="*/ 6801564 h 6858000"/>
              <a:gd name="connsiteX412" fmla="*/ 2629626 w 7467600"/>
              <a:gd name="connsiteY412" fmla="*/ 6763394 h 6858000"/>
              <a:gd name="connsiteX413" fmla="*/ 2565328 w 7467600"/>
              <a:gd name="connsiteY413" fmla="*/ 5516399 h 6858000"/>
              <a:gd name="connsiteX414" fmla="*/ 1922999 w 7467600"/>
              <a:gd name="connsiteY414" fmla="*/ 5980343 h 6858000"/>
              <a:gd name="connsiteX415" fmla="*/ 1950261 w 7467600"/>
              <a:gd name="connsiteY415" fmla="*/ 6405858 h 6858000"/>
              <a:gd name="connsiteX416" fmla="*/ 2365554 w 7467600"/>
              <a:gd name="connsiteY416" fmla="*/ 6759107 h 6858000"/>
              <a:gd name="connsiteX417" fmla="*/ 2424142 w 7467600"/>
              <a:gd name="connsiteY417" fmla="*/ 6858000 h 6858000"/>
              <a:gd name="connsiteX418" fmla="*/ 2395994 w 7467600"/>
              <a:gd name="connsiteY418" fmla="*/ 6858000 h 6858000"/>
              <a:gd name="connsiteX419" fmla="*/ 2392863 w 7467600"/>
              <a:gd name="connsiteY419" fmla="*/ 6852964 h 6858000"/>
              <a:gd name="connsiteX420" fmla="*/ 2017589 w 7467600"/>
              <a:gd name="connsiteY420" fmla="*/ 6493982 h 6858000"/>
              <a:gd name="connsiteX421" fmla="*/ 2147336 w 7467600"/>
              <a:gd name="connsiteY421" fmla="*/ 6594052 h 6858000"/>
              <a:gd name="connsiteX422" fmla="*/ 2207047 w 7467600"/>
              <a:gd name="connsiteY422" fmla="*/ 6654540 h 6858000"/>
              <a:gd name="connsiteX423" fmla="*/ 2299106 w 7467600"/>
              <a:gd name="connsiteY423" fmla="*/ 6778931 h 6858000"/>
              <a:gd name="connsiteX424" fmla="*/ 2314430 w 7467600"/>
              <a:gd name="connsiteY424" fmla="*/ 6801144 h 6858000"/>
              <a:gd name="connsiteX425" fmla="*/ 2352406 w 7467600"/>
              <a:gd name="connsiteY425" fmla="*/ 6858000 h 6858000"/>
              <a:gd name="connsiteX426" fmla="*/ 2314492 w 7467600"/>
              <a:gd name="connsiteY426" fmla="*/ 6858000 h 6858000"/>
              <a:gd name="connsiteX427" fmla="*/ 2288095 w 7467600"/>
              <a:gd name="connsiteY427" fmla="*/ 6818030 h 6858000"/>
              <a:gd name="connsiteX428" fmla="*/ 2272768 w 7467600"/>
              <a:gd name="connsiteY428" fmla="*/ 6795822 h 6858000"/>
              <a:gd name="connsiteX429" fmla="*/ 2182715 w 7467600"/>
              <a:gd name="connsiteY429" fmla="*/ 6675071 h 6858000"/>
              <a:gd name="connsiteX430" fmla="*/ 2032061 w 7467600"/>
              <a:gd name="connsiteY430" fmla="*/ 6541380 h 6858000"/>
              <a:gd name="connsiteX431" fmla="*/ 2257220 w 7467600"/>
              <a:gd name="connsiteY431" fmla="*/ 6826257 h 6858000"/>
              <a:gd name="connsiteX432" fmla="*/ 2281324 w 7467600"/>
              <a:gd name="connsiteY432" fmla="*/ 6858000 h 6858000"/>
              <a:gd name="connsiteX433" fmla="*/ 2242860 w 7467600"/>
              <a:gd name="connsiteY433" fmla="*/ 6858000 h 6858000"/>
              <a:gd name="connsiteX434" fmla="*/ 2232818 w 7467600"/>
              <a:gd name="connsiteY434" fmla="*/ 6844926 h 6858000"/>
              <a:gd name="connsiteX435" fmla="*/ 1990172 w 7467600"/>
              <a:gd name="connsiteY435" fmla="*/ 6542121 h 6858000"/>
              <a:gd name="connsiteX436" fmla="*/ 2124090 w 7467600"/>
              <a:gd name="connsiteY436" fmla="*/ 6761017 h 6858000"/>
              <a:gd name="connsiteX437" fmla="*/ 2200380 w 7467600"/>
              <a:gd name="connsiteY437" fmla="*/ 6858000 h 6858000"/>
              <a:gd name="connsiteX438" fmla="*/ 2147507 w 7467600"/>
              <a:gd name="connsiteY438" fmla="*/ 6858000 h 6858000"/>
              <a:gd name="connsiteX439" fmla="*/ 2070668 w 7467600"/>
              <a:gd name="connsiteY439" fmla="*/ 6761520 h 6858000"/>
              <a:gd name="connsiteX440" fmla="*/ 1975142 w 7467600"/>
              <a:gd name="connsiteY440" fmla="*/ 6585570 h 6858000"/>
              <a:gd name="connsiteX441" fmla="*/ 2050035 w 7467600"/>
              <a:gd name="connsiteY441" fmla="*/ 6813345 h 6858000"/>
              <a:gd name="connsiteX442" fmla="*/ 2063025 w 7467600"/>
              <a:gd name="connsiteY442" fmla="*/ 6858000 h 6858000"/>
              <a:gd name="connsiteX443" fmla="*/ 2021675 w 7467600"/>
              <a:gd name="connsiteY443" fmla="*/ 6858000 h 6858000"/>
              <a:gd name="connsiteX444" fmla="*/ 2019308 w 7467600"/>
              <a:gd name="connsiteY444" fmla="*/ 6847118 h 6858000"/>
              <a:gd name="connsiteX445" fmla="*/ 1938835 w 7467600"/>
              <a:gd name="connsiteY445" fmla="*/ 6551160 h 6858000"/>
              <a:gd name="connsiteX446" fmla="*/ 1953230 w 7467600"/>
              <a:gd name="connsiteY446" fmla="*/ 6759699 h 6858000"/>
              <a:gd name="connsiteX447" fmla="*/ 1956763 w 7467600"/>
              <a:gd name="connsiteY447" fmla="*/ 6778191 h 6858000"/>
              <a:gd name="connsiteX448" fmla="*/ 1967925 w 7467600"/>
              <a:gd name="connsiteY448" fmla="*/ 6858000 h 6858000"/>
              <a:gd name="connsiteX449" fmla="*/ 1936622 w 7467600"/>
              <a:gd name="connsiteY449" fmla="*/ 6858000 h 6858000"/>
              <a:gd name="connsiteX450" fmla="*/ 1926261 w 7467600"/>
              <a:gd name="connsiteY450" fmla="*/ 6784064 h 6858000"/>
              <a:gd name="connsiteX451" fmla="*/ 1922724 w 7467600"/>
              <a:gd name="connsiteY451" fmla="*/ 6765577 h 6858000"/>
              <a:gd name="connsiteX452" fmla="*/ 1904650 w 7467600"/>
              <a:gd name="connsiteY452" fmla="*/ 6639616 h 6858000"/>
              <a:gd name="connsiteX453" fmla="*/ 1885273 w 7467600"/>
              <a:gd name="connsiteY453" fmla="*/ 6858000 h 6858000"/>
              <a:gd name="connsiteX454" fmla="*/ 1854363 w 7467600"/>
              <a:gd name="connsiteY454" fmla="*/ 6858000 h 6858000"/>
              <a:gd name="connsiteX455" fmla="*/ 1880391 w 7467600"/>
              <a:gd name="connsiteY455" fmla="*/ 6603796 h 6858000"/>
              <a:gd name="connsiteX456" fmla="*/ 1818273 w 7467600"/>
              <a:gd name="connsiteY456" fmla="*/ 6715729 h 6858000"/>
              <a:gd name="connsiteX457" fmla="*/ 1794691 w 7467600"/>
              <a:gd name="connsiteY457" fmla="*/ 6843239 h 6858000"/>
              <a:gd name="connsiteX458" fmla="*/ 1794914 w 7467600"/>
              <a:gd name="connsiteY458" fmla="*/ 6858000 h 6858000"/>
              <a:gd name="connsiteX459" fmla="*/ 1746128 w 7467600"/>
              <a:gd name="connsiteY459" fmla="*/ 6858000 h 6858000"/>
              <a:gd name="connsiteX460" fmla="*/ 1753934 w 7467600"/>
              <a:gd name="connsiteY460" fmla="*/ 6724796 h 6858000"/>
              <a:gd name="connsiteX461" fmla="*/ 1792053 w 7467600"/>
              <a:gd name="connsiteY461" fmla="*/ 6572396 h 6858000"/>
              <a:gd name="connsiteX462" fmla="*/ 1862248 w 7467600"/>
              <a:gd name="connsiteY462" fmla="*/ 6266397 h 6858000"/>
              <a:gd name="connsiteX463" fmla="*/ 1862250 w 7467600"/>
              <a:gd name="connsiteY463" fmla="*/ 6033531 h 6858000"/>
              <a:gd name="connsiteX464" fmla="*/ 1211999 w 7467600"/>
              <a:gd name="connsiteY464" fmla="*/ 6683610 h 6858000"/>
              <a:gd name="connsiteX465" fmla="*/ 1213266 w 7467600"/>
              <a:gd name="connsiteY465" fmla="*/ 6691947 h 6858000"/>
              <a:gd name="connsiteX466" fmla="*/ 1203370 w 7467600"/>
              <a:gd name="connsiteY466" fmla="*/ 6850676 h 6858000"/>
              <a:gd name="connsiteX467" fmla="*/ 1203671 w 7467600"/>
              <a:gd name="connsiteY467" fmla="*/ 6858000 h 6858000"/>
              <a:gd name="connsiteX468" fmla="*/ 1143180 w 7467600"/>
              <a:gd name="connsiteY468" fmla="*/ 6858000 h 6858000"/>
              <a:gd name="connsiteX469" fmla="*/ 1142176 w 7467600"/>
              <a:gd name="connsiteY469" fmla="*/ 6766045 h 6858000"/>
              <a:gd name="connsiteX470" fmla="*/ 1067484 w 7467600"/>
              <a:gd name="connsiteY470" fmla="*/ 6858000 h 6858000"/>
              <a:gd name="connsiteX471" fmla="*/ 953928 w 7467600"/>
              <a:gd name="connsiteY471" fmla="*/ 6858000 h 6858000"/>
              <a:gd name="connsiteX472" fmla="*/ 959715 w 7467600"/>
              <a:gd name="connsiteY472" fmla="*/ 6850185 h 6858000"/>
              <a:gd name="connsiteX473" fmla="*/ 1483788 w 7467600"/>
              <a:gd name="connsiteY473" fmla="*/ 6259174 h 6858000"/>
              <a:gd name="connsiteX474" fmla="*/ 1100671 w 7467600"/>
              <a:gd name="connsiteY474" fmla="*/ 6252137 h 6858000"/>
              <a:gd name="connsiteX475" fmla="*/ 1090144 w 7467600"/>
              <a:gd name="connsiteY475" fmla="*/ 6256748 h 6858000"/>
              <a:gd name="connsiteX476" fmla="*/ 1095872 w 7467600"/>
              <a:gd name="connsiteY476" fmla="*/ 6271892 h 6858000"/>
              <a:gd name="connsiteX477" fmla="*/ 262785 w 7467600"/>
              <a:gd name="connsiteY477" fmla="*/ 6845450 h 6858000"/>
              <a:gd name="connsiteX478" fmla="*/ 209968 w 7467600"/>
              <a:gd name="connsiteY478" fmla="*/ 6770713 h 6858000"/>
              <a:gd name="connsiteX479" fmla="*/ 873460 w 7467600"/>
              <a:gd name="connsiteY479" fmla="*/ 6253768 h 6858000"/>
              <a:gd name="connsiteX480" fmla="*/ 192686 w 7467600"/>
              <a:gd name="connsiteY480" fmla="*/ 5849257 h 6858000"/>
              <a:gd name="connsiteX481" fmla="*/ 4696 w 7467600"/>
              <a:gd name="connsiteY481" fmla="*/ 5697668 h 6858000"/>
              <a:gd name="connsiteX482" fmla="*/ 0 w 7467600"/>
              <a:gd name="connsiteY482" fmla="*/ 5689984 h 6858000"/>
              <a:gd name="connsiteX483" fmla="*/ 0 w 7467600"/>
              <a:gd name="connsiteY483" fmla="*/ 5513472 h 6858000"/>
              <a:gd name="connsiteX484" fmla="*/ 174101 w 7467600"/>
              <a:gd name="connsiteY484" fmla="*/ 5620277 h 6858000"/>
              <a:gd name="connsiteX485" fmla="*/ 891800 w 7467600"/>
              <a:gd name="connsiteY485" fmla="*/ 6036935 h 6858000"/>
              <a:gd name="connsiteX486" fmla="*/ 1072219 w 7467600"/>
              <a:gd name="connsiteY486" fmla="*/ 6169443 h 6858000"/>
              <a:gd name="connsiteX487" fmla="*/ 1074117 w 7467600"/>
              <a:gd name="connsiteY487" fmla="*/ 6170301 h 6858000"/>
              <a:gd name="connsiteX488" fmla="*/ 1083114 w 7467600"/>
              <a:gd name="connsiteY488" fmla="*/ 6174131 h 6858000"/>
              <a:gd name="connsiteX489" fmla="*/ 1543010 w 7467600"/>
              <a:gd name="connsiteY489" fmla="*/ 6191140 h 6858000"/>
              <a:gd name="connsiteX490" fmla="*/ 1551080 w 7467600"/>
              <a:gd name="connsiteY490" fmla="*/ 6195006 h 6858000"/>
              <a:gd name="connsiteX491" fmla="*/ 2345443 w 7467600"/>
              <a:gd name="connsiteY491" fmla="*/ 5549882 h 6858000"/>
              <a:gd name="connsiteX492" fmla="*/ 1721499 w 7467600"/>
              <a:gd name="connsiteY492" fmla="*/ 5599969 h 6858000"/>
              <a:gd name="connsiteX493" fmla="*/ 767716 w 7467600"/>
              <a:gd name="connsiteY493" fmla="*/ 5472768 h 6858000"/>
              <a:gd name="connsiteX494" fmla="*/ 722147 w 7467600"/>
              <a:gd name="connsiteY494" fmla="*/ 5393091 h 6858000"/>
              <a:gd name="connsiteX495" fmla="*/ 1485552 w 7467600"/>
              <a:gd name="connsiteY495" fmla="*/ 5313202 h 6858000"/>
              <a:gd name="connsiteX496" fmla="*/ 2143004 w 7467600"/>
              <a:gd name="connsiteY496" fmla="*/ 5402420 h 6858000"/>
              <a:gd name="connsiteX497" fmla="*/ 1933391 w 7467600"/>
              <a:gd name="connsiteY497" fmla="*/ 5156971 h 6858000"/>
              <a:gd name="connsiteX498" fmla="*/ 1827118 w 7467600"/>
              <a:gd name="connsiteY498" fmla="*/ 4968410 h 6858000"/>
              <a:gd name="connsiteX499" fmla="*/ 1837349 w 7467600"/>
              <a:gd name="connsiteY499" fmla="*/ 4956357 h 6858000"/>
              <a:gd name="connsiteX500" fmla="*/ 2162835 w 7467600"/>
              <a:gd name="connsiteY500" fmla="*/ 5187853 h 6858000"/>
              <a:gd name="connsiteX501" fmla="*/ 2257167 w 7467600"/>
              <a:gd name="connsiteY501" fmla="*/ 5462123 h 6858000"/>
              <a:gd name="connsiteX502" fmla="*/ 2261598 w 7467600"/>
              <a:gd name="connsiteY502" fmla="*/ 5467998 h 6858000"/>
              <a:gd name="connsiteX503" fmla="*/ 2437177 w 7467600"/>
              <a:gd name="connsiteY503" fmla="*/ 5479608 h 6858000"/>
              <a:gd name="connsiteX504" fmla="*/ 2445247 w 7467600"/>
              <a:gd name="connsiteY504" fmla="*/ 5483476 h 6858000"/>
              <a:gd name="connsiteX505" fmla="*/ 2743626 w 7467600"/>
              <a:gd name="connsiteY505" fmla="*/ 5304819 h 6858000"/>
              <a:gd name="connsiteX506" fmla="*/ 3048102 w 7467600"/>
              <a:gd name="connsiteY506" fmla="*/ 5150595 h 6858000"/>
              <a:gd name="connsiteX507" fmla="*/ 1799414 w 7467600"/>
              <a:gd name="connsiteY507" fmla="*/ 4694732 h 6858000"/>
              <a:gd name="connsiteX508" fmla="*/ 1771735 w 7467600"/>
              <a:gd name="connsiteY508" fmla="*/ 4619929 h 6858000"/>
              <a:gd name="connsiteX509" fmla="*/ 3104273 w 7467600"/>
              <a:gd name="connsiteY509" fmla="*/ 5076159 h 6858000"/>
              <a:gd name="connsiteX510" fmla="*/ 3113245 w 7467600"/>
              <a:gd name="connsiteY510" fmla="*/ 5090705 h 6858000"/>
              <a:gd name="connsiteX511" fmla="*/ 3126294 w 7467600"/>
              <a:gd name="connsiteY511" fmla="*/ 5114400 h 6858000"/>
              <a:gd name="connsiteX512" fmla="*/ 3937433 w 7467600"/>
              <a:gd name="connsiteY512" fmla="*/ 4830473 h 6858000"/>
              <a:gd name="connsiteX513" fmla="*/ 3590475 w 7467600"/>
              <a:gd name="connsiteY513" fmla="*/ 4597974 h 6858000"/>
              <a:gd name="connsiteX514" fmla="*/ 3100264 w 7467600"/>
              <a:gd name="connsiteY514" fmla="*/ 4579845 h 6858000"/>
              <a:gd name="connsiteX515" fmla="*/ 2183576 w 7467600"/>
              <a:gd name="connsiteY515" fmla="*/ 4227150 h 6858000"/>
              <a:gd name="connsiteX516" fmla="*/ 2151029 w 7467600"/>
              <a:gd name="connsiteY516" fmla="*/ 4146947 h 6858000"/>
              <a:gd name="connsiteX517" fmla="*/ 3563434 w 7467600"/>
              <a:gd name="connsiteY517" fmla="*/ 4469115 h 6858000"/>
              <a:gd name="connsiteX518" fmla="*/ 3177952 w 7467600"/>
              <a:gd name="connsiteY518" fmla="*/ 3657386 h 6858000"/>
              <a:gd name="connsiteX519" fmla="*/ 3189263 w 7467600"/>
              <a:gd name="connsiteY519" fmla="*/ 3625726 h 6858000"/>
              <a:gd name="connsiteX520" fmla="*/ 3560912 w 7467600"/>
              <a:gd name="connsiteY520" fmla="*/ 4079863 h 6858000"/>
              <a:gd name="connsiteX521" fmla="*/ 3626636 w 7467600"/>
              <a:gd name="connsiteY521" fmla="*/ 4512230 h 6858000"/>
              <a:gd name="connsiteX522" fmla="*/ 3653088 w 7467600"/>
              <a:gd name="connsiteY522" fmla="*/ 4521417 h 6858000"/>
              <a:gd name="connsiteX523" fmla="*/ 3988128 w 7467600"/>
              <a:gd name="connsiteY523" fmla="*/ 4817267 h 6858000"/>
              <a:gd name="connsiteX524" fmla="*/ 4830582 w 7467600"/>
              <a:gd name="connsiteY524" fmla="*/ 4676000 h 6858000"/>
              <a:gd name="connsiteX525" fmla="*/ 4830100 w 7467600"/>
              <a:gd name="connsiteY525" fmla="*/ 4675554 h 6858000"/>
              <a:gd name="connsiteX526" fmla="*/ 4036318 w 7467600"/>
              <a:gd name="connsiteY526" fmla="*/ 4147013 h 6858000"/>
              <a:gd name="connsiteX527" fmla="*/ 3432098 w 7467600"/>
              <a:gd name="connsiteY527" fmla="*/ 3537312 h 6858000"/>
              <a:gd name="connsiteX528" fmla="*/ 3446761 w 7467600"/>
              <a:gd name="connsiteY528" fmla="*/ 3461278 h 6858000"/>
              <a:gd name="connsiteX529" fmla="*/ 4419733 w 7467600"/>
              <a:gd name="connsiteY529" fmla="*/ 3963555 h 6858000"/>
              <a:gd name="connsiteX530" fmla="*/ 4781371 w 7467600"/>
              <a:gd name="connsiteY530" fmla="*/ 4458604 h 6858000"/>
              <a:gd name="connsiteX531" fmla="*/ 4780440 w 7467600"/>
              <a:gd name="connsiteY531" fmla="*/ 4470290 h 6858000"/>
              <a:gd name="connsiteX532" fmla="*/ 4898954 w 7467600"/>
              <a:gd name="connsiteY532" fmla="*/ 4662092 h 6858000"/>
              <a:gd name="connsiteX533" fmla="*/ 4900699 w 7467600"/>
              <a:gd name="connsiteY533" fmla="*/ 4670867 h 6858000"/>
              <a:gd name="connsiteX534" fmla="*/ 5714511 w 7467600"/>
              <a:gd name="connsiteY534" fmla="*/ 4663483 h 6858000"/>
              <a:gd name="connsiteX535" fmla="*/ 5464793 w 7467600"/>
              <a:gd name="connsiteY535" fmla="*/ 4393556 h 6858000"/>
              <a:gd name="connsiteX536" fmla="*/ 5461897 w 7467600"/>
              <a:gd name="connsiteY536" fmla="*/ 4390879 h 6858000"/>
              <a:gd name="connsiteX537" fmla="*/ 4294126 w 7467600"/>
              <a:gd name="connsiteY537" fmla="*/ 3303048 h 6858000"/>
              <a:gd name="connsiteX538" fmla="*/ 4305321 w 7467600"/>
              <a:gd name="connsiteY538" fmla="*/ 3256953 h 6858000"/>
              <a:gd name="connsiteX539" fmla="*/ 4949299 w 7467600"/>
              <a:gd name="connsiteY539" fmla="*/ 3766336 h 6858000"/>
              <a:gd name="connsiteX540" fmla="*/ 5291452 w 7467600"/>
              <a:gd name="connsiteY540" fmla="*/ 4076801 h 6858000"/>
              <a:gd name="connsiteX541" fmla="*/ 5434998 w 7467600"/>
              <a:gd name="connsiteY541" fmla="*/ 4254100 h 6858000"/>
              <a:gd name="connsiteX542" fmla="*/ 5351015 w 7467600"/>
              <a:gd name="connsiteY542" fmla="*/ 3760989 h 6858000"/>
              <a:gd name="connsiteX543" fmla="*/ 5413780 w 7467600"/>
              <a:gd name="connsiteY543" fmla="*/ 2966265 h 6858000"/>
              <a:gd name="connsiteX544" fmla="*/ 5425627 w 7467600"/>
              <a:gd name="connsiteY544" fmla="*/ 2954192 h 6858000"/>
              <a:gd name="connsiteX545" fmla="*/ 6604735 w 7467600"/>
              <a:gd name="connsiteY545" fmla="*/ 2041381 h 6858000"/>
              <a:gd name="connsiteX546" fmla="*/ 7204487 w 7467600"/>
              <a:gd name="connsiteY546" fmla="*/ 2742112 h 6858000"/>
              <a:gd name="connsiteX547" fmla="*/ 7131592 w 7467600"/>
              <a:gd name="connsiteY547" fmla="*/ 2672096 h 6858000"/>
              <a:gd name="connsiteX548" fmla="*/ 6996344 w 7467600"/>
              <a:gd name="connsiteY548" fmla="*/ 2518310 h 6858000"/>
              <a:gd name="connsiteX549" fmla="*/ 6735495 w 7467600"/>
              <a:gd name="connsiteY549" fmla="*/ 2196890 h 6858000"/>
              <a:gd name="connsiteX550" fmla="*/ 6721901 w 7467600"/>
              <a:gd name="connsiteY550" fmla="*/ 2179274 h 6858000"/>
              <a:gd name="connsiteX551" fmla="*/ 6604735 w 7467600"/>
              <a:gd name="connsiteY551" fmla="*/ 2041381 h 6858000"/>
              <a:gd name="connsiteX552" fmla="*/ 6591670 w 7467600"/>
              <a:gd name="connsiteY552" fmla="*/ 1988277 h 6858000"/>
              <a:gd name="connsiteX553" fmla="*/ 6747349 w 7467600"/>
              <a:gd name="connsiteY553" fmla="*/ 2160069 h 6858000"/>
              <a:gd name="connsiteX554" fmla="*/ 6760943 w 7467600"/>
              <a:gd name="connsiteY554" fmla="*/ 2177686 h 6858000"/>
              <a:gd name="connsiteX555" fmla="*/ 7021065 w 7467600"/>
              <a:gd name="connsiteY555" fmla="*/ 2498102 h 6858000"/>
              <a:gd name="connsiteX556" fmla="*/ 7155223 w 7467600"/>
              <a:gd name="connsiteY556" fmla="*/ 2650386 h 6858000"/>
              <a:gd name="connsiteX557" fmla="*/ 7203167 w 7467600"/>
              <a:gd name="connsiteY557" fmla="*/ 2697288 h 6858000"/>
              <a:gd name="connsiteX558" fmla="*/ 6937703 w 7467600"/>
              <a:gd name="connsiteY558" fmla="*/ 2321981 h 6858000"/>
              <a:gd name="connsiteX559" fmla="*/ 6591670 w 7467600"/>
              <a:gd name="connsiteY559" fmla="*/ 1988277 h 6858000"/>
              <a:gd name="connsiteX560" fmla="*/ 5798671 w 7467600"/>
              <a:gd name="connsiteY560" fmla="*/ 1981601 h 6858000"/>
              <a:gd name="connsiteX561" fmla="*/ 5754709 w 7467600"/>
              <a:gd name="connsiteY561" fmla="*/ 2071454 h 6858000"/>
              <a:gd name="connsiteX562" fmla="*/ 5763044 w 7467600"/>
              <a:gd name="connsiteY562" fmla="*/ 2842206 h 6858000"/>
              <a:gd name="connsiteX563" fmla="*/ 5764974 w 7467600"/>
              <a:gd name="connsiteY563" fmla="*/ 2799609 h 6858000"/>
              <a:gd name="connsiteX564" fmla="*/ 5767665 w 7467600"/>
              <a:gd name="connsiteY564" fmla="*/ 2666409 h 6858000"/>
              <a:gd name="connsiteX565" fmla="*/ 5763055 w 7467600"/>
              <a:gd name="connsiteY565" fmla="*/ 2579705 h 6858000"/>
              <a:gd name="connsiteX566" fmla="*/ 5758079 w 7467600"/>
              <a:gd name="connsiteY566" fmla="*/ 2492508 h 6858000"/>
              <a:gd name="connsiteX567" fmla="*/ 5779325 w 7467600"/>
              <a:gd name="connsiteY567" fmla="*/ 2197069 h 6858000"/>
              <a:gd name="connsiteX568" fmla="*/ 5798671 w 7467600"/>
              <a:gd name="connsiteY568" fmla="*/ 1981601 h 6858000"/>
              <a:gd name="connsiteX569" fmla="*/ 5829202 w 7467600"/>
              <a:gd name="connsiteY569" fmla="*/ 1971679 h 6858000"/>
              <a:gd name="connsiteX570" fmla="*/ 5809558 w 7467600"/>
              <a:gd name="connsiteY570" fmla="*/ 2198043 h 6858000"/>
              <a:gd name="connsiteX571" fmla="*/ 5788653 w 7467600"/>
              <a:gd name="connsiteY571" fmla="*/ 2489430 h 6858000"/>
              <a:gd name="connsiteX572" fmla="*/ 5793439 w 7467600"/>
              <a:gd name="connsiteY572" fmla="*/ 2575235 h 6858000"/>
              <a:gd name="connsiteX573" fmla="*/ 5796837 w 7467600"/>
              <a:gd name="connsiteY573" fmla="*/ 2637633 h 6858000"/>
              <a:gd name="connsiteX574" fmla="*/ 5818614 w 7467600"/>
              <a:gd name="connsiteY574" fmla="*/ 2473055 h 6858000"/>
              <a:gd name="connsiteX575" fmla="*/ 5829202 w 7467600"/>
              <a:gd name="connsiteY575" fmla="*/ 1971679 h 6858000"/>
              <a:gd name="connsiteX576" fmla="*/ 5911389 w 7467600"/>
              <a:gd name="connsiteY576" fmla="*/ 1898371 h 6858000"/>
              <a:gd name="connsiteX577" fmla="*/ 6237627 w 7467600"/>
              <a:gd name="connsiteY577" fmla="*/ 2231921 h 6858000"/>
              <a:gd name="connsiteX578" fmla="*/ 5911389 w 7467600"/>
              <a:gd name="connsiteY578" fmla="*/ 1898371 h 6858000"/>
              <a:gd name="connsiteX579" fmla="*/ 6944437 w 7467600"/>
              <a:gd name="connsiteY579" fmla="*/ 1575402 h 6858000"/>
              <a:gd name="connsiteX580" fmla="*/ 6304730 w 7467600"/>
              <a:gd name="connsiteY580" fmla="*/ 1766654 h 6858000"/>
              <a:gd name="connsiteX581" fmla="*/ 6944437 w 7467600"/>
              <a:gd name="connsiteY581" fmla="*/ 1575402 h 6858000"/>
              <a:gd name="connsiteX582" fmla="*/ 7019523 w 7467600"/>
              <a:gd name="connsiteY582" fmla="*/ 1519450 h 6858000"/>
              <a:gd name="connsiteX583" fmla="*/ 6298091 w 7467600"/>
              <a:gd name="connsiteY583" fmla="*/ 1737122 h 6858000"/>
              <a:gd name="connsiteX584" fmla="*/ 7019523 w 7467600"/>
              <a:gd name="connsiteY584" fmla="*/ 1519450 h 6858000"/>
              <a:gd name="connsiteX585" fmla="*/ 2399523 w 7467600"/>
              <a:gd name="connsiteY585" fmla="*/ 1428234 h 6858000"/>
              <a:gd name="connsiteX586" fmla="*/ 2224982 w 7467600"/>
              <a:gd name="connsiteY586" fmla="*/ 1826201 h 6858000"/>
              <a:gd name="connsiteX587" fmla="*/ 2096099 w 7467600"/>
              <a:gd name="connsiteY587" fmla="*/ 2345900 h 6858000"/>
              <a:gd name="connsiteX588" fmla="*/ 2283317 w 7467600"/>
              <a:gd name="connsiteY588" fmla="*/ 1796925 h 6858000"/>
              <a:gd name="connsiteX589" fmla="*/ 2399523 w 7467600"/>
              <a:gd name="connsiteY589" fmla="*/ 1428234 h 6858000"/>
              <a:gd name="connsiteX590" fmla="*/ 2448558 w 7467600"/>
              <a:gd name="connsiteY590" fmla="*/ 1373435 h 6858000"/>
              <a:gd name="connsiteX591" fmla="*/ 2312521 w 7467600"/>
              <a:gd name="connsiteY591" fmla="*/ 1806140 h 6858000"/>
              <a:gd name="connsiteX592" fmla="*/ 2127533 w 7467600"/>
              <a:gd name="connsiteY592" fmla="*/ 2348380 h 6858000"/>
              <a:gd name="connsiteX593" fmla="*/ 2358080 w 7467600"/>
              <a:gd name="connsiteY593" fmla="*/ 1866134 h 6858000"/>
              <a:gd name="connsiteX594" fmla="*/ 2407436 w 7467600"/>
              <a:gd name="connsiteY594" fmla="*/ 1651070 h 6858000"/>
              <a:gd name="connsiteX595" fmla="*/ 2448558 w 7467600"/>
              <a:gd name="connsiteY595" fmla="*/ 1373435 h 6858000"/>
              <a:gd name="connsiteX596" fmla="*/ 278707 w 7467600"/>
              <a:gd name="connsiteY596" fmla="*/ 1352270 h 6858000"/>
              <a:gd name="connsiteX597" fmla="*/ 321570 w 7467600"/>
              <a:gd name="connsiteY597" fmla="*/ 1861610 h 6858000"/>
              <a:gd name="connsiteX598" fmla="*/ 294281 w 7467600"/>
              <a:gd name="connsiteY598" fmla="*/ 1440658 h 6858000"/>
              <a:gd name="connsiteX599" fmla="*/ 278707 w 7467600"/>
              <a:gd name="connsiteY599" fmla="*/ 1352270 h 6858000"/>
              <a:gd name="connsiteX600" fmla="*/ 1423821 w 7467600"/>
              <a:gd name="connsiteY600" fmla="*/ 1351958 h 6858000"/>
              <a:gd name="connsiteX601" fmla="*/ 1638521 w 7467600"/>
              <a:gd name="connsiteY601" fmla="*/ 1908470 h 6858000"/>
              <a:gd name="connsiteX602" fmla="*/ 1754199 w 7467600"/>
              <a:gd name="connsiteY602" fmla="*/ 2149284 h 6858000"/>
              <a:gd name="connsiteX603" fmla="*/ 1908359 w 7467600"/>
              <a:gd name="connsiteY603" fmla="*/ 2364988 h 6858000"/>
              <a:gd name="connsiteX604" fmla="*/ 1647661 w 7467600"/>
              <a:gd name="connsiteY604" fmla="*/ 1825945 h 6858000"/>
              <a:gd name="connsiteX605" fmla="*/ 1423821 w 7467600"/>
              <a:gd name="connsiteY605" fmla="*/ 1351958 h 6858000"/>
              <a:gd name="connsiteX606" fmla="*/ 1431890 w 7467600"/>
              <a:gd name="connsiteY606" fmla="*/ 1306475 h 6858000"/>
              <a:gd name="connsiteX607" fmla="*/ 1507597 w 7467600"/>
              <a:gd name="connsiteY607" fmla="*/ 1446132 h 6858000"/>
              <a:gd name="connsiteX608" fmla="*/ 1674586 w 7467600"/>
              <a:gd name="connsiteY608" fmla="*/ 1813832 h 6858000"/>
              <a:gd name="connsiteX609" fmla="*/ 1815950 w 7467600"/>
              <a:gd name="connsiteY609" fmla="*/ 2128564 h 6858000"/>
              <a:gd name="connsiteX610" fmla="*/ 1984242 w 7467600"/>
              <a:gd name="connsiteY610" fmla="*/ 2430829 h 6858000"/>
              <a:gd name="connsiteX611" fmla="*/ 2014023 w 7467600"/>
              <a:gd name="connsiteY611" fmla="*/ 2450995 h 6858000"/>
              <a:gd name="connsiteX612" fmla="*/ 1747337 w 7467600"/>
              <a:gd name="connsiteY612" fmla="*/ 1855264 h 6858000"/>
              <a:gd name="connsiteX613" fmla="*/ 1533749 w 7467600"/>
              <a:gd name="connsiteY613" fmla="*/ 1478656 h 6858000"/>
              <a:gd name="connsiteX614" fmla="*/ 1431890 w 7467600"/>
              <a:gd name="connsiteY614" fmla="*/ 1306475 h 6858000"/>
              <a:gd name="connsiteX615" fmla="*/ 5052692 w 7467600"/>
              <a:gd name="connsiteY615" fmla="*/ 1292994 h 6858000"/>
              <a:gd name="connsiteX616" fmla="*/ 5200661 w 7467600"/>
              <a:gd name="connsiteY616" fmla="*/ 1635186 h 6858000"/>
              <a:gd name="connsiteX617" fmla="*/ 5297138 w 7467600"/>
              <a:gd name="connsiteY617" fmla="*/ 1906351 h 6858000"/>
              <a:gd name="connsiteX618" fmla="*/ 5052692 w 7467600"/>
              <a:gd name="connsiteY618" fmla="*/ 1292994 h 6858000"/>
              <a:gd name="connsiteX619" fmla="*/ 5009948 w 7467600"/>
              <a:gd name="connsiteY619" fmla="*/ 1273619 h 6858000"/>
              <a:gd name="connsiteX620" fmla="*/ 5121777 w 7467600"/>
              <a:gd name="connsiteY620" fmla="*/ 1654213 h 6858000"/>
              <a:gd name="connsiteX621" fmla="*/ 5293545 w 7467600"/>
              <a:gd name="connsiteY621" fmla="*/ 2072247 h 6858000"/>
              <a:gd name="connsiteX622" fmla="*/ 5294042 w 7467600"/>
              <a:gd name="connsiteY622" fmla="*/ 2065019 h 6858000"/>
              <a:gd name="connsiteX623" fmla="*/ 5171936 w 7467600"/>
              <a:gd name="connsiteY623" fmla="*/ 1647613 h 6858000"/>
              <a:gd name="connsiteX624" fmla="*/ 5009948 w 7467600"/>
              <a:gd name="connsiteY624" fmla="*/ 1273619 h 6858000"/>
              <a:gd name="connsiteX625" fmla="*/ 655236 w 7467600"/>
              <a:gd name="connsiteY625" fmla="*/ 1268632 h 6858000"/>
              <a:gd name="connsiteX626" fmla="*/ 839521 w 7467600"/>
              <a:gd name="connsiteY626" fmla="*/ 1685315 h 6858000"/>
              <a:gd name="connsiteX627" fmla="*/ 1109416 w 7467600"/>
              <a:gd name="connsiteY627" fmla="*/ 2061663 h 6858000"/>
              <a:gd name="connsiteX628" fmla="*/ 1298300 w 7467600"/>
              <a:gd name="connsiteY628" fmla="*/ 2247742 h 6858000"/>
              <a:gd name="connsiteX629" fmla="*/ 1125871 w 7467600"/>
              <a:gd name="connsiteY629" fmla="*/ 1989513 h 6858000"/>
              <a:gd name="connsiteX630" fmla="*/ 981574 w 7467600"/>
              <a:gd name="connsiteY630" fmla="*/ 1783157 h 6858000"/>
              <a:gd name="connsiteX631" fmla="*/ 922198 w 7467600"/>
              <a:gd name="connsiteY631" fmla="*/ 1677437 h 6858000"/>
              <a:gd name="connsiteX632" fmla="*/ 869293 w 7467600"/>
              <a:gd name="connsiteY632" fmla="*/ 1583214 h 6858000"/>
              <a:gd name="connsiteX633" fmla="*/ 751431 w 7467600"/>
              <a:gd name="connsiteY633" fmla="*/ 1405731 h 6858000"/>
              <a:gd name="connsiteX634" fmla="*/ 655236 w 7467600"/>
              <a:gd name="connsiteY634" fmla="*/ 1268632 h 6858000"/>
              <a:gd name="connsiteX635" fmla="*/ 6516292 w 7467600"/>
              <a:gd name="connsiteY635" fmla="*/ 1263064 h 6858000"/>
              <a:gd name="connsiteX636" fmla="*/ 5736320 w 7467600"/>
              <a:gd name="connsiteY636" fmla="*/ 1501803 h 6858000"/>
              <a:gd name="connsiteX637" fmla="*/ 6516292 w 7467600"/>
              <a:gd name="connsiteY637" fmla="*/ 1263064 h 6858000"/>
              <a:gd name="connsiteX638" fmla="*/ 291466 w 7467600"/>
              <a:gd name="connsiteY638" fmla="*/ 1250369 h 6858000"/>
              <a:gd name="connsiteX639" fmla="*/ 323180 w 7467600"/>
              <a:gd name="connsiteY639" fmla="*/ 1435283 h 6858000"/>
              <a:gd name="connsiteX640" fmla="*/ 349381 w 7467600"/>
              <a:gd name="connsiteY640" fmla="*/ 1875041 h 6858000"/>
              <a:gd name="connsiteX641" fmla="*/ 374363 w 7467600"/>
              <a:gd name="connsiteY641" fmla="*/ 1506494 h 6858000"/>
              <a:gd name="connsiteX642" fmla="*/ 302168 w 7467600"/>
              <a:gd name="connsiteY642" fmla="*/ 1274495 h 6858000"/>
              <a:gd name="connsiteX643" fmla="*/ 291466 w 7467600"/>
              <a:gd name="connsiteY643" fmla="*/ 1250369 h 6858000"/>
              <a:gd name="connsiteX644" fmla="*/ 678222 w 7467600"/>
              <a:gd name="connsiteY644" fmla="*/ 1248670 h 6858000"/>
              <a:gd name="connsiteX645" fmla="*/ 775536 w 7467600"/>
              <a:gd name="connsiteY645" fmla="*/ 1388015 h 6858000"/>
              <a:gd name="connsiteX646" fmla="*/ 894529 w 7467600"/>
              <a:gd name="connsiteY646" fmla="*/ 1567739 h 6858000"/>
              <a:gd name="connsiteX647" fmla="*/ 948000 w 7467600"/>
              <a:gd name="connsiteY647" fmla="*/ 1663088 h 6858000"/>
              <a:gd name="connsiteX648" fmla="*/ 1006812 w 7467600"/>
              <a:gd name="connsiteY648" fmla="*/ 1767683 h 6858000"/>
              <a:gd name="connsiteX649" fmla="*/ 1149133 w 7467600"/>
              <a:gd name="connsiteY649" fmla="*/ 1971513 h 6858000"/>
              <a:gd name="connsiteX650" fmla="*/ 1333952 w 7467600"/>
              <a:gd name="connsiteY650" fmla="*/ 2251620 h 6858000"/>
              <a:gd name="connsiteX651" fmla="*/ 1337329 w 7467600"/>
              <a:gd name="connsiteY651" fmla="*/ 2258350 h 6858000"/>
              <a:gd name="connsiteX652" fmla="*/ 1014726 w 7467600"/>
              <a:gd name="connsiteY652" fmla="*/ 1615556 h 6858000"/>
              <a:gd name="connsiteX653" fmla="*/ 678222 w 7467600"/>
              <a:gd name="connsiteY653" fmla="*/ 1248670 h 6858000"/>
              <a:gd name="connsiteX654" fmla="*/ 6691602 w 7467600"/>
              <a:gd name="connsiteY654" fmla="*/ 1140573 h 6858000"/>
              <a:gd name="connsiteX655" fmla="*/ 6571100 w 7467600"/>
              <a:gd name="connsiteY655" fmla="*/ 1183662 h 6858000"/>
              <a:gd name="connsiteX656" fmla="*/ 6241687 w 7467600"/>
              <a:gd name="connsiteY656" fmla="*/ 1257600 h 6858000"/>
              <a:gd name="connsiteX657" fmla="*/ 5693009 w 7467600"/>
              <a:gd name="connsiteY657" fmla="*/ 1478256 h 6858000"/>
              <a:gd name="connsiteX658" fmla="*/ 6548420 w 7467600"/>
              <a:gd name="connsiteY658" fmla="*/ 1214599 h 6858000"/>
              <a:gd name="connsiteX659" fmla="*/ 6605473 w 7467600"/>
              <a:gd name="connsiteY659" fmla="*/ 1184686 h 6858000"/>
              <a:gd name="connsiteX660" fmla="*/ 6691602 w 7467600"/>
              <a:gd name="connsiteY660" fmla="*/ 1140573 h 6858000"/>
              <a:gd name="connsiteX661" fmla="*/ 4002475 w 7467600"/>
              <a:gd name="connsiteY661" fmla="*/ 1037802 h 6858000"/>
              <a:gd name="connsiteX662" fmla="*/ 4000324 w 7467600"/>
              <a:gd name="connsiteY662" fmla="*/ 1039362 h 6858000"/>
              <a:gd name="connsiteX663" fmla="*/ 4002862 w 7467600"/>
              <a:gd name="connsiteY663" fmla="*/ 1042866 h 6858000"/>
              <a:gd name="connsiteX664" fmla="*/ 4002475 w 7467600"/>
              <a:gd name="connsiteY664" fmla="*/ 1037802 h 6858000"/>
              <a:gd name="connsiteX665" fmla="*/ 506322 w 7467600"/>
              <a:gd name="connsiteY665" fmla="*/ 1020997 h 6858000"/>
              <a:gd name="connsiteX666" fmla="*/ 533068 w 7467600"/>
              <a:gd name="connsiteY666" fmla="*/ 1029409 h 6858000"/>
              <a:gd name="connsiteX667" fmla="*/ 1232525 w 7467600"/>
              <a:gd name="connsiteY667" fmla="*/ 1804675 h 6858000"/>
              <a:gd name="connsiteX668" fmla="*/ 1388858 w 7467600"/>
              <a:gd name="connsiteY668" fmla="*/ 2368011 h 6858000"/>
              <a:gd name="connsiteX669" fmla="*/ 1384098 w 7467600"/>
              <a:gd name="connsiteY669" fmla="*/ 2378125 h 6858000"/>
              <a:gd name="connsiteX670" fmla="*/ 1425393 w 7467600"/>
              <a:gd name="connsiteY670" fmla="*/ 2589124 h 6858000"/>
              <a:gd name="connsiteX671" fmla="*/ 1424001 w 7467600"/>
              <a:gd name="connsiteY671" fmla="*/ 2597541 h 6858000"/>
              <a:gd name="connsiteX672" fmla="*/ 2152729 w 7467600"/>
              <a:gd name="connsiteY672" fmla="*/ 2864487 h 6858000"/>
              <a:gd name="connsiteX673" fmla="*/ 2020609 w 7467600"/>
              <a:gd name="connsiteY673" fmla="*/ 2539671 h 6858000"/>
              <a:gd name="connsiteX674" fmla="*/ 2018920 w 7467600"/>
              <a:gd name="connsiteY674" fmla="*/ 2536309 h 6858000"/>
              <a:gd name="connsiteX675" fmla="*/ 1342441 w 7467600"/>
              <a:gd name="connsiteY675" fmla="*/ 1173017 h 6858000"/>
              <a:gd name="connsiteX676" fmla="*/ 1367925 w 7467600"/>
              <a:gd name="connsiteY676" fmla="*/ 1135648 h 6858000"/>
              <a:gd name="connsiteX677" fmla="*/ 1771401 w 7467600"/>
              <a:gd name="connsiteY677" fmla="*/ 1806673 h 6858000"/>
              <a:gd name="connsiteX678" fmla="*/ 1972385 w 7467600"/>
              <a:gd name="connsiteY678" fmla="*/ 2198735 h 6858000"/>
              <a:gd name="connsiteX679" fmla="*/ 2040892 w 7467600"/>
              <a:gd name="connsiteY679" fmla="*/ 2405205 h 6858000"/>
              <a:gd name="connsiteX680" fmla="*/ 2131689 w 7467600"/>
              <a:gd name="connsiteY680" fmla="*/ 1936926 h 6858000"/>
              <a:gd name="connsiteX681" fmla="*/ 2454820 w 7467600"/>
              <a:gd name="connsiteY681" fmla="*/ 1248808 h 6858000"/>
              <a:gd name="connsiteX682" fmla="*/ 2492512 w 7467600"/>
              <a:gd name="connsiteY682" fmla="*/ 1302920 h 6858000"/>
              <a:gd name="connsiteX683" fmla="*/ 2081216 w 7467600"/>
              <a:gd name="connsiteY683" fmla="*/ 2527513 h 6858000"/>
              <a:gd name="connsiteX684" fmla="*/ 2081211 w 7467600"/>
              <a:gd name="connsiteY684" fmla="*/ 2528916 h 6858000"/>
              <a:gd name="connsiteX685" fmla="*/ 2199067 w 7467600"/>
              <a:gd name="connsiteY685" fmla="*/ 2884061 h 6858000"/>
              <a:gd name="connsiteX686" fmla="*/ 3192586 w 7467600"/>
              <a:gd name="connsiteY686" fmla="*/ 3411496 h 6858000"/>
              <a:gd name="connsiteX687" fmla="*/ 3182620 w 7467600"/>
              <a:gd name="connsiteY687" fmla="*/ 3483279 h 6858000"/>
              <a:gd name="connsiteX688" fmla="*/ 2435119 w 7467600"/>
              <a:gd name="connsiteY688" fmla="*/ 3080173 h 6858000"/>
              <a:gd name="connsiteX689" fmla="*/ 2410152 w 7467600"/>
              <a:gd name="connsiteY689" fmla="*/ 3063751 h 6858000"/>
              <a:gd name="connsiteX690" fmla="*/ 2408099 w 7467600"/>
              <a:gd name="connsiteY690" fmla="*/ 3064403 h 6858000"/>
              <a:gd name="connsiteX691" fmla="*/ 2407218 w 7467600"/>
              <a:gd name="connsiteY691" fmla="*/ 3070324 h 6858000"/>
              <a:gd name="connsiteX692" fmla="*/ 2380138 w 7467600"/>
              <a:gd name="connsiteY692" fmla="*/ 3099341 h 6858000"/>
              <a:gd name="connsiteX693" fmla="*/ 1765923 w 7467600"/>
              <a:gd name="connsiteY693" fmla="*/ 3581043 h 6858000"/>
              <a:gd name="connsiteX694" fmla="*/ 1702258 w 7467600"/>
              <a:gd name="connsiteY694" fmla="*/ 3612286 h 6858000"/>
              <a:gd name="connsiteX695" fmla="*/ 1538370 w 7467600"/>
              <a:gd name="connsiteY695" fmla="*/ 3811804 h 6858000"/>
              <a:gd name="connsiteX696" fmla="*/ 542867 w 7467600"/>
              <a:gd name="connsiteY696" fmla="*/ 4944092 h 6858000"/>
              <a:gd name="connsiteX697" fmla="*/ 515800 w 7467600"/>
              <a:gd name="connsiteY697" fmla="*/ 4862180 h 6858000"/>
              <a:gd name="connsiteX698" fmla="*/ 909145 w 7467600"/>
              <a:gd name="connsiteY698" fmla="*/ 4199225 h 6858000"/>
              <a:gd name="connsiteX699" fmla="*/ 1214067 w 7467600"/>
              <a:gd name="connsiteY699" fmla="*/ 3908561 h 6858000"/>
              <a:gd name="connsiteX700" fmla="*/ 640967 w 7467600"/>
              <a:gd name="connsiteY700" fmla="*/ 4105601 h 6858000"/>
              <a:gd name="connsiteX701" fmla="*/ 112563 w 7467600"/>
              <a:gd name="connsiteY701" fmla="*/ 4396952 h 6858000"/>
              <a:gd name="connsiteX702" fmla="*/ 0 w 7467600"/>
              <a:gd name="connsiteY702" fmla="*/ 4466006 h 6858000"/>
              <a:gd name="connsiteX703" fmla="*/ 0 w 7467600"/>
              <a:gd name="connsiteY703" fmla="*/ 4233763 h 6858000"/>
              <a:gd name="connsiteX704" fmla="*/ 36881 w 7467600"/>
              <a:gd name="connsiteY704" fmla="*/ 4200118 h 6858000"/>
              <a:gd name="connsiteX705" fmla="*/ 910534 w 7467600"/>
              <a:gd name="connsiteY705" fmla="*/ 3629753 h 6858000"/>
              <a:gd name="connsiteX706" fmla="*/ 1578717 w 7467600"/>
              <a:gd name="connsiteY706" fmla="*/ 3575982 h 6858000"/>
              <a:gd name="connsiteX707" fmla="*/ 2338780 w 7467600"/>
              <a:gd name="connsiteY707" fmla="*/ 3033725 h 6858000"/>
              <a:gd name="connsiteX708" fmla="*/ 1807991 w 7467600"/>
              <a:gd name="connsiteY708" fmla="*/ 2807184 h 6858000"/>
              <a:gd name="connsiteX709" fmla="*/ 1416358 w 7467600"/>
              <a:gd name="connsiteY709" fmla="*/ 3112571 h 6858000"/>
              <a:gd name="connsiteX710" fmla="*/ 939066 w 7467600"/>
              <a:gd name="connsiteY710" fmla="*/ 3378798 h 6858000"/>
              <a:gd name="connsiteX711" fmla="*/ 115099 w 7467600"/>
              <a:gd name="connsiteY711" fmla="*/ 3607650 h 6858000"/>
              <a:gd name="connsiteX712" fmla="*/ 97284 w 7467600"/>
              <a:gd name="connsiteY712" fmla="*/ 3520393 h 6858000"/>
              <a:gd name="connsiteX713" fmla="*/ 922050 w 7467600"/>
              <a:gd name="connsiteY713" fmla="*/ 3074867 h 6858000"/>
              <a:gd name="connsiteX714" fmla="*/ 1405265 w 7467600"/>
              <a:gd name="connsiteY714" fmla="*/ 3016319 h 6858000"/>
              <a:gd name="connsiteX715" fmla="*/ 1407512 w 7467600"/>
              <a:gd name="connsiteY715" fmla="*/ 3018001 h 6858000"/>
              <a:gd name="connsiteX716" fmla="*/ 1726266 w 7467600"/>
              <a:gd name="connsiteY716" fmla="*/ 2777274 h 6858000"/>
              <a:gd name="connsiteX717" fmla="*/ 625390 w 7467600"/>
              <a:gd name="connsiteY717" fmla="*/ 2514541 h 6858000"/>
              <a:gd name="connsiteX718" fmla="*/ 619799 w 7467600"/>
              <a:gd name="connsiteY718" fmla="*/ 2527180 h 6858000"/>
              <a:gd name="connsiteX719" fmla="*/ 310030 w 7467600"/>
              <a:gd name="connsiteY719" fmla="*/ 2771818 h 6858000"/>
              <a:gd name="connsiteX720" fmla="*/ 173877 w 7467600"/>
              <a:gd name="connsiteY720" fmla="*/ 2937056 h 6858000"/>
              <a:gd name="connsiteX721" fmla="*/ 77889 w 7467600"/>
              <a:gd name="connsiteY721" fmla="*/ 3138440 h 6858000"/>
              <a:gd name="connsiteX722" fmla="*/ 0 w 7467600"/>
              <a:gd name="connsiteY722" fmla="*/ 3271395 h 6858000"/>
              <a:gd name="connsiteX723" fmla="*/ 0 w 7467600"/>
              <a:gd name="connsiteY723" fmla="*/ 3153002 h 6858000"/>
              <a:gd name="connsiteX724" fmla="*/ 2386 w 7467600"/>
              <a:gd name="connsiteY724" fmla="*/ 3149203 h 6858000"/>
              <a:gd name="connsiteX725" fmla="*/ 89753 w 7467600"/>
              <a:gd name="connsiteY725" fmla="*/ 2987702 h 6858000"/>
              <a:gd name="connsiteX726" fmla="*/ 76869 w 7467600"/>
              <a:gd name="connsiteY726" fmla="*/ 3005404 h 6858000"/>
              <a:gd name="connsiteX727" fmla="*/ 32049 w 7467600"/>
              <a:gd name="connsiteY727" fmla="*/ 3065814 h 6858000"/>
              <a:gd name="connsiteX728" fmla="*/ 0 w 7467600"/>
              <a:gd name="connsiteY728" fmla="*/ 3108744 h 6858000"/>
              <a:gd name="connsiteX729" fmla="*/ 0 w 7467600"/>
              <a:gd name="connsiteY729" fmla="*/ 3058059 h 6858000"/>
              <a:gd name="connsiteX730" fmla="*/ 7610 w 7467600"/>
              <a:gd name="connsiteY730" fmla="*/ 3047889 h 6858000"/>
              <a:gd name="connsiteX731" fmla="*/ 52419 w 7467600"/>
              <a:gd name="connsiteY731" fmla="*/ 2987479 h 6858000"/>
              <a:gd name="connsiteX732" fmla="*/ 59142 w 7467600"/>
              <a:gd name="connsiteY732" fmla="*/ 2978488 h 6858000"/>
              <a:gd name="connsiteX733" fmla="*/ 0 w 7467600"/>
              <a:gd name="connsiteY733" fmla="*/ 3015334 h 6858000"/>
              <a:gd name="connsiteX734" fmla="*/ 0 w 7467600"/>
              <a:gd name="connsiteY734" fmla="*/ 2914286 h 6858000"/>
              <a:gd name="connsiteX735" fmla="*/ 36383 w 7467600"/>
              <a:gd name="connsiteY735" fmla="*/ 2901128 h 6858000"/>
              <a:gd name="connsiteX736" fmla="*/ 156329 w 7467600"/>
              <a:gd name="connsiteY736" fmla="*/ 2840533 h 6858000"/>
              <a:gd name="connsiteX737" fmla="*/ 358355 w 7467600"/>
              <a:gd name="connsiteY737" fmla="*/ 2620471 h 6858000"/>
              <a:gd name="connsiteX738" fmla="*/ 510577 w 7467600"/>
              <a:gd name="connsiteY738" fmla="*/ 2501244 h 6858000"/>
              <a:gd name="connsiteX739" fmla="*/ 211967 w 7467600"/>
              <a:gd name="connsiteY739" fmla="*/ 2479171 h 6858000"/>
              <a:gd name="connsiteX740" fmla="*/ 0 w 7467600"/>
              <a:gd name="connsiteY740" fmla="*/ 2476398 h 6858000"/>
              <a:gd name="connsiteX741" fmla="*/ 0 w 7467600"/>
              <a:gd name="connsiteY741" fmla="*/ 2389189 h 6858000"/>
              <a:gd name="connsiteX742" fmla="*/ 103062 w 7467600"/>
              <a:gd name="connsiteY742" fmla="*/ 2389518 h 6858000"/>
              <a:gd name="connsiteX743" fmla="*/ 510734 w 7467600"/>
              <a:gd name="connsiteY743" fmla="*/ 2416201 h 6858000"/>
              <a:gd name="connsiteX744" fmla="*/ 279257 w 7467600"/>
              <a:gd name="connsiteY744" fmla="*/ 2092102 h 6858000"/>
              <a:gd name="connsiteX745" fmla="*/ 65265 w 7467600"/>
              <a:gd name="connsiteY745" fmla="*/ 2006049 h 6858000"/>
              <a:gd name="connsiteX746" fmla="*/ 0 w 7467600"/>
              <a:gd name="connsiteY746" fmla="*/ 1982532 h 6858000"/>
              <a:gd name="connsiteX747" fmla="*/ 0 w 7467600"/>
              <a:gd name="connsiteY747" fmla="*/ 1912789 h 6858000"/>
              <a:gd name="connsiteX748" fmla="*/ 97460 w 7467600"/>
              <a:gd name="connsiteY748" fmla="*/ 1953725 h 6858000"/>
              <a:gd name="connsiteX749" fmla="*/ 221272 w 7467600"/>
              <a:gd name="connsiteY749" fmla="*/ 1980766 h 6858000"/>
              <a:gd name="connsiteX750" fmla="*/ 116765 w 7467600"/>
              <a:gd name="connsiteY750" fmla="*/ 1911033 h 6858000"/>
              <a:gd name="connsiteX751" fmla="*/ 16405 w 7467600"/>
              <a:gd name="connsiteY751" fmla="*/ 1803412 h 6858000"/>
              <a:gd name="connsiteX752" fmla="*/ 0 w 7467600"/>
              <a:gd name="connsiteY752" fmla="*/ 1784777 h 6858000"/>
              <a:gd name="connsiteX753" fmla="*/ 0 w 7467600"/>
              <a:gd name="connsiteY753" fmla="*/ 1740082 h 6858000"/>
              <a:gd name="connsiteX754" fmla="*/ 39394 w 7467600"/>
              <a:gd name="connsiteY754" fmla="*/ 1784856 h 6858000"/>
              <a:gd name="connsiteX755" fmla="*/ 135813 w 7467600"/>
              <a:gd name="connsiteY755" fmla="*/ 1888838 h 6858000"/>
              <a:gd name="connsiteX756" fmla="*/ 242575 w 7467600"/>
              <a:gd name="connsiteY756" fmla="*/ 1958841 h 6858000"/>
              <a:gd name="connsiteX757" fmla="*/ 82197 w 7467600"/>
              <a:gd name="connsiteY757" fmla="*/ 1754826 h 6858000"/>
              <a:gd name="connsiteX758" fmla="*/ 0 w 7467600"/>
              <a:gd name="connsiteY758" fmla="*/ 1679650 h 6858000"/>
              <a:gd name="connsiteX759" fmla="*/ 0 w 7467600"/>
              <a:gd name="connsiteY759" fmla="*/ 1602463 h 6858000"/>
              <a:gd name="connsiteX760" fmla="*/ 84689 w 7467600"/>
              <a:gd name="connsiteY760" fmla="*/ 1677442 h 6858000"/>
              <a:gd name="connsiteX761" fmla="*/ 298437 w 7467600"/>
              <a:gd name="connsiteY761" fmla="*/ 1968019 h 6858000"/>
              <a:gd name="connsiteX762" fmla="*/ 227269 w 7467600"/>
              <a:gd name="connsiteY762" fmla="*/ 1114064 h 6858000"/>
              <a:gd name="connsiteX763" fmla="*/ 248003 w 7467600"/>
              <a:gd name="connsiteY763" fmla="*/ 1089613 h 6858000"/>
              <a:gd name="connsiteX764" fmla="*/ 427020 w 7467600"/>
              <a:gd name="connsiteY764" fmla="*/ 1619803 h 6858000"/>
              <a:gd name="connsiteX765" fmla="*/ 340345 w 7467600"/>
              <a:gd name="connsiteY765" fmla="*/ 2027739 h 6858000"/>
              <a:gd name="connsiteX766" fmla="*/ 360865 w 7467600"/>
              <a:gd name="connsiteY766" fmla="*/ 2044827 h 6858000"/>
              <a:gd name="connsiteX767" fmla="*/ 560414 w 7467600"/>
              <a:gd name="connsiteY767" fmla="*/ 2421457 h 6858000"/>
              <a:gd name="connsiteX768" fmla="*/ 1359703 w 7467600"/>
              <a:gd name="connsiteY768" fmla="*/ 2578554 h 6858000"/>
              <a:gd name="connsiteX769" fmla="*/ 1359422 w 7467600"/>
              <a:gd name="connsiteY769" fmla="*/ 2577994 h 6858000"/>
              <a:gd name="connsiteX770" fmla="*/ 828701 w 7467600"/>
              <a:gd name="connsiteY770" fmla="*/ 1839520 h 6858000"/>
              <a:gd name="connsiteX771" fmla="*/ 494427 w 7467600"/>
              <a:gd name="connsiteY771" fmla="*/ 1092333 h 6858000"/>
              <a:gd name="connsiteX772" fmla="*/ 506322 w 7467600"/>
              <a:gd name="connsiteY772" fmla="*/ 1020997 h 6858000"/>
              <a:gd name="connsiteX773" fmla="*/ 4570198 w 7467600"/>
              <a:gd name="connsiteY773" fmla="*/ 978081 h 6858000"/>
              <a:gd name="connsiteX774" fmla="*/ 4523691 w 7467600"/>
              <a:gd name="connsiteY774" fmla="*/ 1127776 h 6858000"/>
              <a:gd name="connsiteX775" fmla="*/ 4509875 w 7467600"/>
              <a:gd name="connsiteY775" fmla="*/ 1167552 h 6858000"/>
              <a:gd name="connsiteX776" fmla="*/ 4478168 w 7467600"/>
              <a:gd name="connsiteY776" fmla="*/ 1260735 h 6858000"/>
              <a:gd name="connsiteX777" fmla="*/ 4409309 w 7467600"/>
              <a:gd name="connsiteY777" fmla="*/ 1666996 h 6858000"/>
              <a:gd name="connsiteX778" fmla="*/ 4370031 w 7467600"/>
              <a:gd name="connsiteY778" fmla="*/ 1955666 h 6858000"/>
              <a:gd name="connsiteX779" fmla="*/ 4570198 w 7467600"/>
              <a:gd name="connsiteY779" fmla="*/ 978081 h 6858000"/>
              <a:gd name="connsiteX780" fmla="*/ 4557898 w 7467600"/>
              <a:gd name="connsiteY780" fmla="*/ 900011 h 6858000"/>
              <a:gd name="connsiteX781" fmla="*/ 4344840 w 7467600"/>
              <a:gd name="connsiteY781" fmla="*/ 1922038 h 6858000"/>
              <a:gd name="connsiteX782" fmla="*/ 4378710 w 7467600"/>
              <a:gd name="connsiteY782" fmla="*/ 1665516 h 6858000"/>
              <a:gd name="connsiteX783" fmla="*/ 4448798 w 7467600"/>
              <a:gd name="connsiteY783" fmla="*/ 1253024 h 6858000"/>
              <a:gd name="connsiteX784" fmla="*/ 4480315 w 7467600"/>
              <a:gd name="connsiteY784" fmla="*/ 1158454 h 6858000"/>
              <a:gd name="connsiteX785" fmla="*/ 4494133 w 7467600"/>
              <a:gd name="connsiteY785" fmla="*/ 1118676 h 6858000"/>
              <a:gd name="connsiteX786" fmla="*/ 4557898 w 7467600"/>
              <a:gd name="connsiteY786" fmla="*/ 900011 h 6858000"/>
              <a:gd name="connsiteX787" fmla="*/ 5870151 w 7467600"/>
              <a:gd name="connsiteY787" fmla="*/ 898890 h 6858000"/>
              <a:gd name="connsiteX788" fmla="*/ 5861335 w 7467600"/>
              <a:gd name="connsiteY788" fmla="*/ 899177 h 6858000"/>
              <a:gd name="connsiteX789" fmla="*/ 5843702 w 7467600"/>
              <a:gd name="connsiteY789" fmla="*/ 899748 h 6858000"/>
              <a:gd name="connsiteX790" fmla="*/ 5651107 w 7467600"/>
              <a:gd name="connsiteY790" fmla="*/ 920306 h 6858000"/>
              <a:gd name="connsiteX791" fmla="*/ 5459407 w 7467600"/>
              <a:gd name="connsiteY791" fmla="*/ 940975 h 6858000"/>
              <a:gd name="connsiteX792" fmla="*/ 5374846 w 7467600"/>
              <a:gd name="connsiteY792" fmla="*/ 941988 h 6858000"/>
              <a:gd name="connsiteX793" fmla="*/ 5256105 w 7467600"/>
              <a:gd name="connsiteY793" fmla="*/ 945632 h 6858000"/>
              <a:gd name="connsiteX794" fmla="*/ 5107071 w 7467600"/>
              <a:gd name="connsiteY794" fmla="*/ 969720 h 6858000"/>
              <a:gd name="connsiteX795" fmla="*/ 4998681 w 7467600"/>
              <a:gd name="connsiteY795" fmla="*/ 988771 h 6858000"/>
              <a:gd name="connsiteX796" fmla="*/ 5870151 w 7467600"/>
              <a:gd name="connsiteY796" fmla="*/ 898890 h 6858000"/>
              <a:gd name="connsiteX797" fmla="*/ 5504425 w 7467600"/>
              <a:gd name="connsiteY797" fmla="*/ 848067 h 6858000"/>
              <a:gd name="connsiteX798" fmla="*/ 4968849 w 7467600"/>
              <a:gd name="connsiteY798" fmla="*/ 962318 h 6858000"/>
              <a:gd name="connsiteX799" fmla="*/ 5104039 w 7467600"/>
              <a:gd name="connsiteY799" fmla="*/ 940634 h 6858000"/>
              <a:gd name="connsiteX800" fmla="*/ 5256311 w 7467600"/>
              <a:gd name="connsiteY800" fmla="*/ 916490 h 6858000"/>
              <a:gd name="connsiteX801" fmla="*/ 5377381 w 7467600"/>
              <a:gd name="connsiteY801" fmla="*/ 912671 h 6858000"/>
              <a:gd name="connsiteX802" fmla="*/ 5460148 w 7467600"/>
              <a:gd name="connsiteY802" fmla="*/ 911442 h 6858000"/>
              <a:gd name="connsiteX803" fmla="*/ 5648971 w 7467600"/>
              <a:gd name="connsiteY803" fmla="*/ 891331 h 6858000"/>
              <a:gd name="connsiteX804" fmla="*/ 5844807 w 7467600"/>
              <a:gd name="connsiteY804" fmla="*/ 870718 h 6858000"/>
              <a:gd name="connsiteX805" fmla="*/ 5862975 w 7467600"/>
              <a:gd name="connsiteY805" fmla="*/ 869756 h 6858000"/>
              <a:gd name="connsiteX806" fmla="*/ 5920887 w 7467600"/>
              <a:gd name="connsiteY806" fmla="*/ 865929 h 6858000"/>
              <a:gd name="connsiteX807" fmla="*/ 5504425 w 7467600"/>
              <a:gd name="connsiteY807" fmla="*/ 848067 h 6858000"/>
              <a:gd name="connsiteX808" fmla="*/ 3607114 w 7467600"/>
              <a:gd name="connsiteY808" fmla="*/ 467441 h 6858000"/>
              <a:gd name="connsiteX809" fmla="*/ 3296242 w 7467600"/>
              <a:gd name="connsiteY809" fmla="*/ 807991 h 6858000"/>
              <a:gd name="connsiteX810" fmla="*/ 3174674 w 7467600"/>
              <a:gd name="connsiteY810" fmla="*/ 919759 h 6858000"/>
              <a:gd name="connsiteX811" fmla="*/ 3042978 w 7467600"/>
              <a:gd name="connsiteY811" fmla="*/ 1054894 h 6858000"/>
              <a:gd name="connsiteX812" fmla="*/ 2968914 w 7467600"/>
              <a:gd name="connsiteY812" fmla="*/ 1133756 h 6858000"/>
              <a:gd name="connsiteX813" fmla="*/ 3103823 w 7467600"/>
              <a:gd name="connsiteY813" fmla="*/ 1026814 h 6858000"/>
              <a:gd name="connsiteX814" fmla="*/ 3607114 w 7467600"/>
              <a:gd name="connsiteY814" fmla="*/ 467441 h 6858000"/>
              <a:gd name="connsiteX815" fmla="*/ 3744487 w 7467600"/>
              <a:gd name="connsiteY815" fmla="*/ 383136 h 6858000"/>
              <a:gd name="connsiteX816" fmla="*/ 3970213 w 7467600"/>
              <a:gd name="connsiteY816" fmla="*/ 995559 h 6858000"/>
              <a:gd name="connsiteX817" fmla="*/ 3744487 w 7467600"/>
              <a:gd name="connsiteY817" fmla="*/ 383136 h 6858000"/>
              <a:gd name="connsiteX818" fmla="*/ 3624562 w 7467600"/>
              <a:gd name="connsiteY818" fmla="*/ 367041 h 6858000"/>
              <a:gd name="connsiteX819" fmla="*/ 3489712 w 7467600"/>
              <a:gd name="connsiteY819" fmla="*/ 485386 h 6858000"/>
              <a:gd name="connsiteX820" fmla="*/ 3182994 w 7467600"/>
              <a:gd name="connsiteY820" fmla="*/ 828265 h 6858000"/>
              <a:gd name="connsiteX821" fmla="*/ 2892114 w 7467600"/>
              <a:gd name="connsiteY821" fmla="*/ 1172635 h 6858000"/>
              <a:gd name="connsiteX822" fmla="*/ 3021459 w 7467600"/>
              <a:gd name="connsiteY822" fmla="*/ 1035385 h 6858000"/>
              <a:gd name="connsiteX823" fmla="*/ 3153873 w 7467600"/>
              <a:gd name="connsiteY823" fmla="*/ 898971 h 6858000"/>
              <a:gd name="connsiteX824" fmla="*/ 3276511 w 7467600"/>
              <a:gd name="connsiteY824" fmla="*/ 786423 h 6858000"/>
              <a:gd name="connsiteX825" fmla="*/ 3584154 w 7467600"/>
              <a:gd name="connsiteY825" fmla="*/ 448218 h 6858000"/>
              <a:gd name="connsiteX826" fmla="*/ 3624562 w 7467600"/>
              <a:gd name="connsiteY826" fmla="*/ 367041 h 6858000"/>
              <a:gd name="connsiteX827" fmla="*/ 3766672 w 7467600"/>
              <a:gd name="connsiteY827" fmla="*/ 359429 h 6858000"/>
              <a:gd name="connsiteX828" fmla="*/ 3996338 w 7467600"/>
              <a:gd name="connsiteY828" fmla="*/ 968237 h 6858000"/>
              <a:gd name="connsiteX829" fmla="*/ 3766672 w 7467600"/>
              <a:gd name="connsiteY829" fmla="*/ 359429 h 6858000"/>
              <a:gd name="connsiteX830" fmla="*/ 5805386 w 7467600"/>
              <a:gd name="connsiteY830" fmla="*/ 239240 h 6858000"/>
              <a:gd name="connsiteX831" fmla="*/ 5736947 w 7467600"/>
              <a:gd name="connsiteY831" fmla="*/ 261367 h 6858000"/>
              <a:gd name="connsiteX832" fmla="*/ 5427012 w 7467600"/>
              <a:gd name="connsiteY832" fmla="*/ 311272 h 6858000"/>
              <a:gd name="connsiteX833" fmla="*/ 5147818 w 7467600"/>
              <a:gd name="connsiteY833" fmla="*/ 322112 h 6858000"/>
              <a:gd name="connsiteX834" fmla="*/ 5060854 w 7467600"/>
              <a:gd name="connsiteY834" fmla="*/ 311882 h 6858000"/>
              <a:gd name="connsiteX835" fmla="*/ 4945989 w 7467600"/>
              <a:gd name="connsiteY835" fmla="*/ 300516 h 6858000"/>
              <a:gd name="connsiteX836" fmla="*/ 5410479 w 7467600"/>
              <a:gd name="connsiteY836" fmla="*/ 348434 h 6858000"/>
              <a:gd name="connsiteX837" fmla="*/ 5805386 w 7467600"/>
              <a:gd name="connsiteY837" fmla="*/ 239240 h 6858000"/>
              <a:gd name="connsiteX838" fmla="*/ 5905192 w 7467600"/>
              <a:gd name="connsiteY838" fmla="*/ 163079 h 6858000"/>
              <a:gd name="connsiteX839" fmla="*/ 5865655 w 7467600"/>
              <a:gd name="connsiteY839" fmla="*/ 171901 h 6858000"/>
              <a:gd name="connsiteX840" fmla="*/ 5259740 w 7467600"/>
              <a:gd name="connsiteY840" fmla="*/ 257013 h 6858000"/>
              <a:gd name="connsiteX841" fmla="*/ 5208466 w 7467600"/>
              <a:gd name="connsiteY841" fmla="*/ 257550 h 6858000"/>
              <a:gd name="connsiteX842" fmla="*/ 4980204 w 7467600"/>
              <a:gd name="connsiteY842" fmla="*/ 271903 h 6858000"/>
              <a:gd name="connsiteX843" fmla="*/ 5068068 w 7467600"/>
              <a:gd name="connsiteY843" fmla="*/ 282244 h 6858000"/>
              <a:gd name="connsiteX844" fmla="*/ 5153231 w 7467600"/>
              <a:gd name="connsiteY844" fmla="*/ 292240 h 6858000"/>
              <a:gd name="connsiteX845" fmla="*/ 5426491 w 7467600"/>
              <a:gd name="connsiteY845" fmla="*/ 281128 h 6858000"/>
              <a:gd name="connsiteX846" fmla="*/ 5731212 w 7467600"/>
              <a:gd name="connsiteY846" fmla="*/ 231951 h 6858000"/>
              <a:gd name="connsiteX847" fmla="*/ 5905192 w 7467600"/>
              <a:gd name="connsiteY847" fmla="*/ 163079 h 6858000"/>
              <a:gd name="connsiteX848" fmla="*/ 5944437 w 7467600"/>
              <a:gd name="connsiteY848" fmla="*/ 113829 h 6858000"/>
              <a:gd name="connsiteX849" fmla="*/ 5825032 w 7467600"/>
              <a:gd name="connsiteY849" fmla="*/ 146405 h 6858000"/>
              <a:gd name="connsiteX850" fmla="*/ 4955599 w 7467600"/>
              <a:gd name="connsiteY850" fmla="*/ 247008 h 6858000"/>
              <a:gd name="connsiteX851" fmla="*/ 5210104 w 7467600"/>
              <a:gd name="connsiteY851" fmla="*/ 228123 h 6858000"/>
              <a:gd name="connsiteX852" fmla="*/ 5261015 w 7467600"/>
              <a:gd name="connsiteY852" fmla="*/ 227087 h 6858000"/>
              <a:gd name="connsiteX853" fmla="*/ 5861181 w 7467600"/>
              <a:gd name="connsiteY853" fmla="*/ 143093 h 6858000"/>
              <a:gd name="connsiteX854" fmla="*/ 5961252 w 7467600"/>
              <a:gd name="connsiteY854" fmla="*/ 114820 h 6858000"/>
              <a:gd name="connsiteX855" fmla="*/ 5944437 w 7467600"/>
              <a:gd name="connsiteY855" fmla="*/ 113829 h 6858000"/>
              <a:gd name="connsiteX856" fmla="*/ 3882765 w 7467600"/>
              <a:gd name="connsiteY856" fmla="*/ 0 h 6858000"/>
              <a:gd name="connsiteX857" fmla="*/ 3995099 w 7467600"/>
              <a:gd name="connsiteY857" fmla="*/ 0 h 6858000"/>
              <a:gd name="connsiteX858" fmla="*/ 4163818 w 7467600"/>
              <a:gd name="connsiteY858" fmla="*/ 234104 h 6858000"/>
              <a:gd name="connsiteX859" fmla="*/ 4172099 w 7467600"/>
              <a:gd name="connsiteY859" fmla="*/ 234207 h 6858000"/>
              <a:gd name="connsiteX860" fmla="*/ 4784282 w 7467600"/>
              <a:gd name="connsiteY860" fmla="*/ 276561 h 6858000"/>
              <a:gd name="connsiteX861" fmla="*/ 4801687 w 7467600"/>
              <a:gd name="connsiteY861" fmla="*/ 267764 h 6858000"/>
              <a:gd name="connsiteX862" fmla="*/ 6082788 w 7467600"/>
              <a:gd name="connsiteY862" fmla="*/ 64119 h 6858000"/>
              <a:gd name="connsiteX863" fmla="*/ 6099442 w 7467600"/>
              <a:gd name="connsiteY863" fmla="*/ 82568 h 6858000"/>
              <a:gd name="connsiteX864" fmla="*/ 4804137 w 7467600"/>
              <a:gd name="connsiteY864" fmla="*/ 320931 h 6858000"/>
              <a:gd name="connsiteX865" fmla="*/ 4227047 w 7467600"/>
              <a:gd name="connsiteY865" fmla="*/ 313415 h 6858000"/>
              <a:gd name="connsiteX866" fmla="*/ 4346041 w 7467600"/>
              <a:gd name="connsiteY866" fmla="*/ 456086 h 6858000"/>
              <a:gd name="connsiteX867" fmla="*/ 4870967 w 7467600"/>
              <a:gd name="connsiteY867" fmla="*/ 963061 h 6858000"/>
              <a:gd name="connsiteX868" fmla="*/ 4889647 w 7467600"/>
              <a:gd name="connsiteY868" fmla="*/ 957147 h 6858000"/>
              <a:gd name="connsiteX869" fmla="*/ 5422504 w 7467600"/>
              <a:gd name="connsiteY869" fmla="*/ 805191 h 6858000"/>
              <a:gd name="connsiteX870" fmla="*/ 6087656 w 7467600"/>
              <a:gd name="connsiteY870" fmla="*/ 826703 h 6858000"/>
              <a:gd name="connsiteX871" fmla="*/ 6058717 w 7467600"/>
              <a:gd name="connsiteY871" fmla="*/ 865992 h 6858000"/>
              <a:gd name="connsiteX872" fmla="*/ 4974153 w 7467600"/>
              <a:gd name="connsiteY872" fmla="*/ 1045456 h 6858000"/>
              <a:gd name="connsiteX873" fmla="*/ 5627835 w 7467600"/>
              <a:gd name="connsiteY873" fmla="*/ 1472077 h 6858000"/>
              <a:gd name="connsiteX874" fmla="*/ 5629817 w 7467600"/>
              <a:gd name="connsiteY874" fmla="*/ 1471412 h 6858000"/>
              <a:gd name="connsiteX875" fmla="*/ 5634124 w 7467600"/>
              <a:gd name="connsiteY875" fmla="*/ 1470572 h 6858000"/>
              <a:gd name="connsiteX876" fmla="*/ 5755832 w 7467600"/>
              <a:gd name="connsiteY876" fmla="*/ 1383886 h 6858000"/>
              <a:gd name="connsiteX877" fmla="*/ 6014186 w 7467600"/>
              <a:gd name="connsiteY877" fmla="*/ 1279799 h 6858000"/>
              <a:gd name="connsiteX878" fmla="*/ 6901619 w 7467600"/>
              <a:gd name="connsiteY878" fmla="*/ 1047874 h 6858000"/>
              <a:gd name="connsiteX879" fmla="*/ 6931566 w 7467600"/>
              <a:gd name="connsiteY879" fmla="*/ 1062034 h 6858000"/>
              <a:gd name="connsiteX880" fmla="*/ 5790982 w 7467600"/>
              <a:gd name="connsiteY880" fmla="*/ 1561380 h 6858000"/>
              <a:gd name="connsiteX881" fmla="*/ 6188971 w 7467600"/>
              <a:gd name="connsiteY881" fmla="*/ 1755168 h 6858000"/>
              <a:gd name="connsiteX882" fmla="*/ 6202446 w 7467600"/>
              <a:gd name="connsiteY882" fmla="*/ 1752268 h 6858000"/>
              <a:gd name="connsiteX883" fmla="*/ 7179560 w 7467600"/>
              <a:gd name="connsiteY883" fmla="*/ 1467551 h 6858000"/>
              <a:gd name="connsiteX884" fmla="*/ 7158730 w 7467600"/>
              <a:gd name="connsiteY884" fmla="*/ 1507835 h 6858000"/>
              <a:gd name="connsiteX885" fmla="*/ 6326959 w 7467600"/>
              <a:gd name="connsiteY885" fmla="*/ 1817686 h 6858000"/>
              <a:gd name="connsiteX886" fmla="*/ 6537433 w 7467600"/>
              <a:gd name="connsiteY886" fmla="*/ 1907790 h 6858000"/>
              <a:gd name="connsiteX887" fmla="*/ 6550221 w 7467600"/>
              <a:gd name="connsiteY887" fmla="*/ 1910729 h 6858000"/>
              <a:gd name="connsiteX888" fmla="*/ 6964438 w 7467600"/>
              <a:gd name="connsiteY888" fmla="*/ 2209505 h 6858000"/>
              <a:gd name="connsiteX889" fmla="*/ 7367862 w 7467600"/>
              <a:gd name="connsiteY889" fmla="*/ 2806833 h 6858000"/>
              <a:gd name="connsiteX890" fmla="*/ 7364329 w 7467600"/>
              <a:gd name="connsiteY890" fmla="*/ 2826907 h 6858000"/>
              <a:gd name="connsiteX891" fmla="*/ 7290545 w 7467600"/>
              <a:gd name="connsiteY891" fmla="*/ 2850663 h 6858000"/>
              <a:gd name="connsiteX892" fmla="*/ 6472036 w 7467600"/>
              <a:gd name="connsiteY892" fmla="*/ 1959003 h 6858000"/>
              <a:gd name="connsiteX893" fmla="*/ 5792897 w 7467600"/>
              <a:gd name="connsiteY893" fmla="*/ 1647747 h 6858000"/>
              <a:gd name="connsiteX894" fmla="*/ 5842751 w 7467600"/>
              <a:gd name="connsiteY894" fmla="*/ 1816112 h 6858000"/>
              <a:gd name="connsiteX895" fmla="*/ 5847424 w 7467600"/>
              <a:gd name="connsiteY895" fmla="*/ 1815776 h 6858000"/>
              <a:gd name="connsiteX896" fmla="*/ 6399821 w 7467600"/>
              <a:gd name="connsiteY896" fmla="*/ 2344799 h 6858000"/>
              <a:gd name="connsiteX897" fmla="*/ 6323232 w 7467600"/>
              <a:gd name="connsiteY897" fmla="*/ 2389634 h 6858000"/>
              <a:gd name="connsiteX898" fmla="*/ 5942958 w 7467600"/>
              <a:gd name="connsiteY898" fmla="*/ 2077708 h 6858000"/>
              <a:gd name="connsiteX899" fmla="*/ 5921559 w 7467600"/>
              <a:gd name="connsiteY899" fmla="*/ 2378596 h 6858000"/>
              <a:gd name="connsiteX900" fmla="*/ 5817651 w 7467600"/>
              <a:gd name="connsiteY900" fmla="*/ 3023919 h 6858000"/>
              <a:gd name="connsiteX901" fmla="*/ 5729634 w 7467600"/>
              <a:gd name="connsiteY901" fmla="*/ 3051849 h 6858000"/>
              <a:gd name="connsiteX902" fmla="*/ 5611018 w 7467600"/>
              <a:gd name="connsiteY902" fmla="*/ 2316769 h 6858000"/>
              <a:gd name="connsiteX903" fmla="*/ 5687608 w 7467600"/>
              <a:gd name="connsiteY903" fmla="*/ 2039972 h 6858000"/>
              <a:gd name="connsiteX904" fmla="*/ 5657554 w 7467600"/>
              <a:gd name="connsiteY904" fmla="*/ 1576445 h 6858000"/>
              <a:gd name="connsiteX905" fmla="*/ 5150475 w 7467600"/>
              <a:gd name="connsiteY905" fmla="*/ 1274012 h 6858000"/>
              <a:gd name="connsiteX906" fmla="*/ 5349142 w 7467600"/>
              <a:gd name="connsiteY906" fmla="*/ 2204405 h 6858000"/>
              <a:gd name="connsiteX907" fmla="*/ 5262214 w 7467600"/>
              <a:gd name="connsiteY907" fmla="*/ 2233836 h 6858000"/>
              <a:gd name="connsiteX908" fmla="*/ 4981539 w 7467600"/>
              <a:gd name="connsiteY908" fmla="*/ 1542201 h 6858000"/>
              <a:gd name="connsiteX909" fmla="*/ 4958461 w 7467600"/>
              <a:gd name="connsiteY909" fmla="*/ 1136957 h 6858000"/>
              <a:gd name="connsiteX910" fmla="*/ 4655015 w 7467600"/>
              <a:gd name="connsiteY910" fmla="*/ 891426 h 6858000"/>
              <a:gd name="connsiteX911" fmla="*/ 4348002 w 7467600"/>
              <a:gd name="connsiteY911" fmla="*/ 2205895 h 6858000"/>
              <a:gd name="connsiteX912" fmla="*/ 4262250 w 7467600"/>
              <a:gd name="connsiteY912" fmla="*/ 2219972 h 6858000"/>
              <a:gd name="connsiteX913" fmla="*/ 4550611 w 7467600"/>
              <a:gd name="connsiteY913" fmla="*/ 817540 h 6858000"/>
              <a:gd name="connsiteX914" fmla="*/ 4564418 w 7467600"/>
              <a:gd name="connsiteY914" fmla="*/ 808293 h 6858000"/>
              <a:gd name="connsiteX915" fmla="*/ 4266388 w 7467600"/>
              <a:gd name="connsiteY915" fmla="*/ 500083 h 6858000"/>
              <a:gd name="connsiteX916" fmla="*/ 4032842 w 7467600"/>
              <a:gd name="connsiteY916" fmla="*/ 211809 h 6858000"/>
              <a:gd name="connsiteX917" fmla="*/ 3882765 w 7467600"/>
              <a:gd name="connsiteY917" fmla="*/ 0 h 6858000"/>
              <a:gd name="connsiteX918" fmla="*/ 3721337 w 7467600"/>
              <a:gd name="connsiteY918" fmla="*/ 0 h 6858000"/>
              <a:gd name="connsiteX919" fmla="*/ 3797544 w 7467600"/>
              <a:gd name="connsiteY919" fmla="*/ 0 h 6858000"/>
              <a:gd name="connsiteX920" fmla="*/ 3775734 w 7467600"/>
              <a:gd name="connsiteY920" fmla="*/ 95131 h 6858000"/>
              <a:gd name="connsiteX921" fmla="*/ 3724807 w 7467600"/>
              <a:gd name="connsiteY921" fmla="*/ 272257 h 6858000"/>
              <a:gd name="connsiteX922" fmla="*/ 3726844 w 7467600"/>
              <a:gd name="connsiteY922" fmla="*/ 282988 h 6858000"/>
              <a:gd name="connsiteX923" fmla="*/ 3742664 w 7467600"/>
              <a:gd name="connsiteY923" fmla="*/ 279918 h 6858000"/>
              <a:gd name="connsiteX924" fmla="*/ 4103910 w 7467600"/>
              <a:gd name="connsiteY924" fmla="*/ 1161917 h 6858000"/>
              <a:gd name="connsiteX925" fmla="*/ 4020269 w 7467600"/>
              <a:gd name="connsiteY925" fmla="*/ 1200406 h 6858000"/>
              <a:gd name="connsiteX926" fmla="*/ 3674882 w 7467600"/>
              <a:gd name="connsiteY926" fmla="*/ 488524 h 6858000"/>
              <a:gd name="connsiteX927" fmla="*/ 3132682 w 7467600"/>
              <a:gd name="connsiteY927" fmla="*/ 1072284 h 6858000"/>
              <a:gd name="connsiteX928" fmla="*/ 2716346 w 7467600"/>
              <a:gd name="connsiteY928" fmla="*/ 1276376 h 6858000"/>
              <a:gd name="connsiteX929" fmla="*/ 2716772 w 7467600"/>
              <a:gd name="connsiteY929" fmla="*/ 1255462 h 6858000"/>
              <a:gd name="connsiteX930" fmla="*/ 3471096 w 7467600"/>
              <a:gd name="connsiteY930" fmla="*/ 437072 h 6858000"/>
              <a:gd name="connsiteX931" fmla="*/ 3639057 w 7467600"/>
              <a:gd name="connsiteY931" fmla="*/ 286334 h 6858000"/>
              <a:gd name="connsiteX932" fmla="*/ 3640309 w 7467600"/>
              <a:gd name="connsiteY932" fmla="*/ 284664 h 6858000"/>
              <a:gd name="connsiteX933" fmla="*/ 3646022 w 7467600"/>
              <a:gd name="connsiteY933" fmla="*/ 276711 h 6858000"/>
              <a:gd name="connsiteX934" fmla="*/ 3707943 w 7467600"/>
              <a:gd name="connsiteY934" fmla="*/ 65958 h 6858000"/>
              <a:gd name="connsiteX935" fmla="*/ 3721337 w 7467600"/>
              <a:gd name="connsiteY935" fmla="*/ 0 h 6858000"/>
              <a:gd name="connsiteX936" fmla="*/ 2867960 w 7467600"/>
              <a:gd name="connsiteY936" fmla="*/ 0 h 6858000"/>
              <a:gd name="connsiteX937" fmla="*/ 2926351 w 7467600"/>
              <a:gd name="connsiteY937" fmla="*/ 0 h 6858000"/>
              <a:gd name="connsiteX938" fmla="*/ 2902823 w 7467600"/>
              <a:gd name="connsiteY938" fmla="*/ 262929 h 6858000"/>
              <a:gd name="connsiteX939" fmla="*/ 2940663 w 7467600"/>
              <a:gd name="connsiteY939" fmla="*/ 140884 h 6858000"/>
              <a:gd name="connsiteX940" fmla="*/ 2947039 w 7467600"/>
              <a:gd name="connsiteY940" fmla="*/ 122524 h 6858000"/>
              <a:gd name="connsiteX941" fmla="*/ 2984316 w 7467600"/>
              <a:gd name="connsiteY941" fmla="*/ 0 h 6858000"/>
              <a:gd name="connsiteX942" fmla="*/ 3016114 w 7467600"/>
              <a:gd name="connsiteY942" fmla="*/ 0 h 6858000"/>
              <a:gd name="connsiteX943" fmla="*/ 2979949 w 7467600"/>
              <a:gd name="connsiteY943" fmla="*/ 119274 h 6858000"/>
              <a:gd name="connsiteX944" fmla="*/ 3023879 w 7467600"/>
              <a:gd name="connsiteY944" fmla="*/ 0 h 6858000"/>
              <a:gd name="connsiteX945" fmla="*/ 3105400 w 7467600"/>
              <a:gd name="connsiteY945" fmla="*/ 0 h 6858000"/>
              <a:gd name="connsiteX946" fmla="*/ 3094669 w 7467600"/>
              <a:gd name="connsiteY946" fmla="*/ 30308 h 6858000"/>
              <a:gd name="connsiteX947" fmla="*/ 2901945 w 7467600"/>
              <a:gd name="connsiteY947" fmla="*/ 466538 h 6858000"/>
              <a:gd name="connsiteX948" fmla="*/ 2815209 w 7467600"/>
              <a:gd name="connsiteY948" fmla="*/ 497361 h 6858000"/>
              <a:gd name="connsiteX949" fmla="*/ 2844845 w 7467600"/>
              <a:gd name="connsiteY949" fmla="*/ 127638 h 6858000"/>
              <a:gd name="connsiteX950" fmla="*/ 2867960 w 7467600"/>
              <a:gd name="connsiteY950" fmla="*/ 0 h 6858000"/>
              <a:gd name="connsiteX951" fmla="*/ 1057230 w 7467600"/>
              <a:gd name="connsiteY951" fmla="*/ 0 h 6858000"/>
              <a:gd name="connsiteX952" fmla="*/ 1111003 w 7467600"/>
              <a:gd name="connsiteY952" fmla="*/ 0 h 6858000"/>
              <a:gd name="connsiteX953" fmla="*/ 1125553 w 7467600"/>
              <a:gd name="connsiteY953" fmla="*/ 52588 h 6858000"/>
              <a:gd name="connsiteX954" fmla="*/ 1304276 w 7467600"/>
              <a:gd name="connsiteY954" fmla="*/ 476275 h 6858000"/>
              <a:gd name="connsiteX955" fmla="*/ 1492066 w 7467600"/>
              <a:gd name="connsiteY955" fmla="*/ 886333 h 6858000"/>
              <a:gd name="connsiteX956" fmla="*/ 1423698 w 7467600"/>
              <a:gd name="connsiteY956" fmla="*/ 710817 h 6858000"/>
              <a:gd name="connsiteX957" fmla="*/ 1357609 w 7467600"/>
              <a:gd name="connsiteY957" fmla="*/ 532892 h 6858000"/>
              <a:gd name="connsiteX958" fmla="*/ 1309550 w 7467600"/>
              <a:gd name="connsiteY958" fmla="*/ 374031 h 6858000"/>
              <a:gd name="connsiteX959" fmla="*/ 1193673 w 7467600"/>
              <a:gd name="connsiteY959" fmla="*/ 49533 h 6858000"/>
              <a:gd name="connsiteX960" fmla="*/ 1164391 w 7467600"/>
              <a:gd name="connsiteY960" fmla="*/ 0 h 6858000"/>
              <a:gd name="connsiteX961" fmla="*/ 1200666 w 7467600"/>
              <a:gd name="connsiteY961" fmla="*/ 0 h 6858000"/>
              <a:gd name="connsiteX962" fmla="*/ 1223408 w 7467600"/>
              <a:gd name="connsiteY962" fmla="*/ 38996 h 6858000"/>
              <a:gd name="connsiteX963" fmla="*/ 1339635 w 7467600"/>
              <a:gd name="connsiteY963" fmla="*/ 365517 h 6858000"/>
              <a:gd name="connsiteX964" fmla="*/ 1387469 w 7467600"/>
              <a:gd name="connsiteY964" fmla="*/ 523079 h 6858000"/>
              <a:gd name="connsiteX965" fmla="*/ 1452685 w 7467600"/>
              <a:gd name="connsiteY965" fmla="*/ 699806 h 6858000"/>
              <a:gd name="connsiteX966" fmla="*/ 1492092 w 7467600"/>
              <a:gd name="connsiteY966" fmla="*/ 800424 h 6858000"/>
              <a:gd name="connsiteX967" fmla="*/ 1455302 w 7467600"/>
              <a:gd name="connsiteY967" fmla="*/ 632913 h 6858000"/>
              <a:gd name="connsiteX968" fmla="*/ 1222336 w 7467600"/>
              <a:gd name="connsiteY968" fmla="*/ 9480 h 6858000"/>
              <a:gd name="connsiteX969" fmla="*/ 1214634 w 7467600"/>
              <a:gd name="connsiteY969" fmla="*/ 0 h 6858000"/>
              <a:gd name="connsiteX970" fmla="*/ 1289827 w 7467600"/>
              <a:gd name="connsiteY970" fmla="*/ 0 h 6858000"/>
              <a:gd name="connsiteX971" fmla="*/ 1321076 w 7467600"/>
              <a:gd name="connsiteY971" fmla="*/ 59722 h 6858000"/>
              <a:gd name="connsiteX972" fmla="*/ 1512579 w 7467600"/>
              <a:gd name="connsiteY972" fmla="*/ 626441 h 6858000"/>
              <a:gd name="connsiteX973" fmla="*/ 1506076 w 7467600"/>
              <a:gd name="connsiteY973" fmla="*/ 1089289 h 6858000"/>
              <a:gd name="connsiteX974" fmla="*/ 1486346 w 7467600"/>
              <a:gd name="connsiteY974" fmla="*/ 1079919 h 6858000"/>
              <a:gd name="connsiteX975" fmla="*/ 1070511 w 7467600"/>
              <a:gd name="connsiteY975" fmla="*/ 48609 h 6858000"/>
              <a:gd name="connsiteX976" fmla="*/ 1057230 w 7467600"/>
              <a:gd name="connsiteY976" fmla="*/ 0 h 6858000"/>
              <a:gd name="connsiteX977" fmla="*/ 43151 w 7467600"/>
              <a:gd name="connsiteY977" fmla="*/ 0 h 6858000"/>
              <a:gd name="connsiteX978" fmla="*/ 95283 w 7467600"/>
              <a:gd name="connsiteY978" fmla="*/ 0 h 6858000"/>
              <a:gd name="connsiteX979" fmla="*/ 300708 w 7467600"/>
              <a:gd name="connsiteY979" fmla="*/ 154571 h 6858000"/>
              <a:gd name="connsiteX980" fmla="*/ 530414 w 7467600"/>
              <a:gd name="connsiteY980" fmla="*/ 354673 h 6858000"/>
              <a:gd name="connsiteX981" fmla="*/ 333785 w 7467600"/>
              <a:gd name="connsiteY981" fmla="*/ 161564 h 6858000"/>
              <a:gd name="connsiteX982" fmla="*/ 147005 w 7467600"/>
              <a:gd name="connsiteY982" fmla="*/ 0 h 6858000"/>
              <a:gd name="connsiteX983" fmla="*/ 272509 w 7467600"/>
              <a:gd name="connsiteY983" fmla="*/ 0 h 6858000"/>
              <a:gd name="connsiteX984" fmla="*/ 326276 w 7467600"/>
              <a:gd name="connsiteY984" fmla="*/ 45847 h 6858000"/>
              <a:gd name="connsiteX985" fmla="*/ 823759 w 7467600"/>
              <a:gd name="connsiteY985" fmla="*/ 574145 h 6858000"/>
              <a:gd name="connsiteX986" fmla="*/ 811254 w 7467600"/>
              <a:gd name="connsiteY986" fmla="*/ 665546 h 6858000"/>
              <a:gd name="connsiteX987" fmla="*/ 154042 w 7467600"/>
              <a:gd name="connsiteY987" fmla="*/ 261522 h 6858000"/>
              <a:gd name="connsiteX988" fmla="*/ 13550 w 7467600"/>
              <a:gd name="connsiteY988" fmla="*/ 158423 h 6858000"/>
              <a:gd name="connsiteX989" fmla="*/ 0 w 7467600"/>
              <a:gd name="connsiteY989" fmla="*/ 146618 h 6858000"/>
              <a:gd name="connsiteX990" fmla="*/ 0 w 7467600"/>
              <a:gd name="connsiteY990" fmla="*/ 59161 h 6858000"/>
              <a:gd name="connsiteX991" fmla="*/ 45427 w 7467600"/>
              <a:gd name="connsiteY991" fmla="*/ 101078 h 6858000"/>
              <a:gd name="connsiteX992" fmla="*/ 630103 w 7467600"/>
              <a:gd name="connsiteY992" fmla="*/ 485885 h 6858000"/>
              <a:gd name="connsiteX993" fmla="*/ 532040 w 7467600"/>
              <a:gd name="connsiteY993" fmla="*/ 399359 h 6858000"/>
              <a:gd name="connsiteX994" fmla="*/ 517618 w 7467600"/>
              <a:gd name="connsiteY994" fmla="*/ 385726 h 6858000"/>
              <a:gd name="connsiteX995" fmla="*/ 285074 w 7467600"/>
              <a:gd name="connsiteY995" fmla="*/ 182755 h 6858000"/>
              <a:gd name="connsiteX996" fmla="*/ 43151 w 7467600"/>
              <a:gd name="connsiteY99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27465 w 7467600"/>
              <a:gd name="connsiteY127" fmla="*/ 5174181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7327465 w 7467600"/>
              <a:gd name="connsiteY139" fmla="*/ 5174181 h 6858000"/>
              <a:gd name="connsiteX140" fmla="*/ 1903353 w 7467600"/>
              <a:gd name="connsiteY140" fmla="*/ 5044827 h 6858000"/>
              <a:gd name="connsiteX141" fmla="*/ 1936931 w 7467600"/>
              <a:gd name="connsiteY141" fmla="*/ 5093954 h 6858000"/>
              <a:gd name="connsiteX142" fmla="*/ 2195868 w 7467600"/>
              <a:gd name="connsiteY142" fmla="*/ 5396574 h 6858000"/>
              <a:gd name="connsiteX143" fmla="*/ 2088852 w 7467600"/>
              <a:gd name="connsiteY143" fmla="*/ 5166123 h 6858000"/>
              <a:gd name="connsiteX144" fmla="*/ 1958241 w 7467600"/>
              <a:gd name="connsiteY144" fmla="*/ 5067955 h 6858000"/>
              <a:gd name="connsiteX145" fmla="*/ 1903353 w 7467600"/>
              <a:gd name="connsiteY145" fmla="*/ 5044827 h 6858000"/>
              <a:gd name="connsiteX146" fmla="*/ 1979378 w 7467600"/>
              <a:gd name="connsiteY146" fmla="*/ 4769504 h 6858000"/>
              <a:gd name="connsiteX147" fmla="*/ 2882120 w 7467600"/>
              <a:gd name="connsiteY147" fmla="*/ 5064547 h 6858000"/>
              <a:gd name="connsiteX148" fmla="*/ 2793103 w 7467600"/>
              <a:gd name="connsiteY148" fmla="*/ 5039699 h 6858000"/>
              <a:gd name="connsiteX149" fmla="*/ 2770041 w 7467600"/>
              <a:gd name="connsiteY149" fmla="*/ 5033634 h 6858000"/>
              <a:gd name="connsiteX150" fmla="*/ 1979378 w 7467600"/>
              <a:gd name="connsiteY150" fmla="*/ 4769504 h 6858000"/>
              <a:gd name="connsiteX151" fmla="*/ 1927410 w 7467600"/>
              <a:gd name="connsiteY151" fmla="*/ 4716164 h 6858000"/>
              <a:gd name="connsiteX152" fmla="*/ 1959587 w 7467600"/>
              <a:gd name="connsiteY152" fmla="*/ 4728849 h 6858000"/>
              <a:gd name="connsiteX153" fmla="*/ 2777707 w 7467600"/>
              <a:gd name="connsiteY153" fmla="*/ 5003991 h 6858000"/>
              <a:gd name="connsiteX154" fmla="*/ 2800768 w 7467600"/>
              <a:gd name="connsiteY154" fmla="*/ 5010056 h 6858000"/>
              <a:gd name="connsiteX155" fmla="*/ 2879408 w 7467600"/>
              <a:gd name="connsiteY155" fmla="*/ 5031590 h 6858000"/>
              <a:gd name="connsiteX156" fmla="*/ 2862295 w 7467600"/>
              <a:gd name="connsiteY156" fmla="*/ 5022958 h 6858000"/>
              <a:gd name="connsiteX157" fmla="*/ 2813343 w 7467600"/>
              <a:gd name="connsiteY157" fmla="*/ 4998369 h 6858000"/>
              <a:gd name="connsiteX158" fmla="*/ 2646245 w 7467600"/>
              <a:gd name="connsiteY158" fmla="*/ 4930999 h 6858000"/>
              <a:gd name="connsiteX159" fmla="*/ 1999243 w 7467600"/>
              <a:gd name="connsiteY159" fmla="*/ 4730524 h 6858000"/>
              <a:gd name="connsiteX160" fmla="*/ 1979527 w 7467600"/>
              <a:gd name="connsiteY160" fmla="*/ 4726651 h 6858000"/>
              <a:gd name="connsiteX161" fmla="*/ 1927410 w 7467600"/>
              <a:gd name="connsiteY161" fmla="*/ 4716164 h 6858000"/>
              <a:gd name="connsiteX162" fmla="*/ 1997014 w 7467600"/>
              <a:gd name="connsiteY162" fmla="*/ 4698007 h 6858000"/>
              <a:gd name="connsiteX163" fmla="*/ 2005458 w 7467600"/>
              <a:gd name="connsiteY163" fmla="*/ 4699540 h 6858000"/>
              <a:gd name="connsiteX164" fmla="*/ 2657186 w 7467600"/>
              <a:gd name="connsiteY164" fmla="*/ 4901687 h 6858000"/>
              <a:gd name="connsiteX165" fmla="*/ 2826662 w 7467600"/>
              <a:gd name="connsiteY165" fmla="*/ 4970362 h 6858000"/>
              <a:gd name="connsiteX166" fmla="*/ 2876100 w 7467600"/>
              <a:gd name="connsiteY166" fmla="*/ 4995397 h 6858000"/>
              <a:gd name="connsiteX167" fmla="*/ 3042600 w 7467600"/>
              <a:gd name="connsiteY167" fmla="*/ 5059532 h 6858000"/>
              <a:gd name="connsiteX168" fmla="*/ 1997014 w 7467600"/>
              <a:gd name="connsiteY168" fmla="*/ 4698007 h 6858000"/>
              <a:gd name="connsiteX169" fmla="*/ 2305292 w 7467600"/>
              <a:gd name="connsiteY169" fmla="*/ 4219492 h 6858000"/>
              <a:gd name="connsiteX170" fmla="*/ 3360922 w 7467600"/>
              <a:gd name="connsiteY170" fmla="*/ 4529373 h 6858000"/>
              <a:gd name="connsiteX171" fmla="*/ 3492420 w 7467600"/>
              <a:gd name="connsiteY171" fmla="*/ 4510145 h 6858000"/>
              <a:gd name="connsiteX172" fmla="*/ 3364086 w 7467600"/>
              <a:gd name="connsiteY172" fmla="*/ 4480340 h 6858000"/>
              <a:gd name="connsiteX173" fmla="*/ 3225818 w 7467600"/>
              <a:gd name="connsiteY173" fmla="*/ 4411822 h 6858000"/>
              <a:gd name="connsiteX174" fmla="*/ 3129696 w 7467600"/>
              <a:gd name="connsiteY174" fmla="*/ 4360704 h 6858000"/>
              <a:gd name="connsiteX175" fmla="*/ 2814545 w 7467600"/>
              <a:gd name="connsiteY175" fmla="*/ 4282955 h 6858000"/>
              <a:gd name="connsiteX176" fmla="*/ 2305292 w 7467600"/>
              <a:gd name="connsiteY176" fmla="*/ 4219492 h 6858000"/>
              <a:gd name="connsiteX177" fmla="*/ 2626982 w 7467600"/>
              <a:gd name="connsiteY177" fmla="*/ 4206450 h 6858000"/>
              <a:gd name="connsiteX178" fmla="*/ 2490617 w 7467600"/>
              <a:gd name="connsiteY178" fmla="*/ 4206951 h 6858000"/>
              <a:gd name="connsiteX179" fmla="*/ 2819869 w 7467600"/>
              <a:gd name="connsiteY179" fmla="*/ 4252936 h 6858000"/>
              <a:gd name="connsiteX180" fmla="*/ 3143018 w 7467600"/>
              <a:gd name="connsiteY180" fmla="*/ 4332698 h 6858000"/>
              <a:gd name="connsiteX181" fmla="*/ 3241520 w 7467600"/>
              <a:gd name="connsiteY181" fmla="*/ 4385112 h 6858000"/>
              <a:gd name="connsiteX182" fmla="*/ 3374575 w 7467600"/>
              <a:gd name="connsiteY182" fmla="*/ 4451517 h 6858000"/>
              <a:gd name="connsiteX183" fmla="*/ 3505221 w 7467600"/>
              <a:gd name="connsiteY183" fmla="*/ 4480757 h 6858000"/>
              <a:gd name="connsiteX184" fmla="*/ 2626982 w 7467600"/>
              <a:gd name="connsiteY184" fmla="*/ 4206450 h 6858000"/>
              <a:gd name="connsiteX185" fmla="*/ 1310106 w 7467600"/>
              <a:gd name="connsiteY185" fmla="*/ 3943217 h 6858000"/>
              <a:gd name="connsiteX186" fmla="*/ 854994 w 7467600"/>
              <a:gd name="connsiteY186" fmla="*/ 4399136 h 6858000"/>
              <a:gd name="connsiteX187" fmla="*/ 742462 w 7467600"/>
              <a:gd name="connsiteY187" fmla="*/ 4594648 h 6858000"/>
              <a:gd name="connsiteX188" fmla="*/ 820602 w 7467600"/>
              <a:gd name="connsiteY188" fmla="*/ 4485915 h 6858000"/>
              <a:gd name="connsiteX189" fmla="*/ 878295 w 7467600"/>
              <a:gd name="connsiteY189" fmla="*/ 4403594 h 6858000"/>
              <a:gd name="connsiteX190" fmla="*/ 1240607 w 7467600"/>
              <a:gd name="connsiteY190" fmla="*/ 4010401 h 6858000"/>
              <a:gd name="connsiteX191" fmla="*/ 1310106 w 7467600"/>
              <a:gd name="connsiteY191" fmla="*/ 3943217 h 6858000"/>
              <a:gd name="connsiteX192" fmla="*/ 1423113 w 7467600"/>
              <a:gd name="connsiteY192" fmla="*/ 3874565 h 6858000"/>
              <a:gd name="connsiteX193" fmla="*/ 1260565 w 7467600"/>
              <a:gd name="connsiteY193" fmla="*/ 4031982 h 6858000"/>
              <a:gd name="connsiteX194" fmla="*/ 901900 w 7467600"/>
              <a:gd name="connsiteY194" fmla="*/ 4421236 h 6858000"/>
              <a:gd name="connsiteX195" fmla="*/ 845044 w 7467600"/>
              <a:gd name="connsiteY195" fmla="*/ 4502436 h 6858000"/>
              <a:gd name="connsiteX196" fmla="*/ 685926 w 7467600"/>
              <a:gd name="connsiteY196" fmla="*/ 4703069 h 6858000"/>
              <a:gd name="connsiteX197" fmla="*/ 684248 w 7467600"/>
              <a:gd name="connsiteY197" fmla="*/ 4706721 h 6858000"/>
              <a:gd name="connsiteX198" fmla="*/ 1423113 w 7467600"/>
              <a:gd name="connsiteY198" fmla="*/ 3874565 h 6858000"/>
              <a:gd name="connsiteX199" fmla="*/ 3316479 w 7467600"/>
              <a:gd name="connsiteY199" fmla="*/ 3872136 h 6858000"/>
              <a:gd name="connsiteX200" fmla="*/ 3546806 w 7467600"/>
              <a:gd name="connsiteY200" fmla="*/ 4356139 h 6858000"/>
              <a:gd name="connsiteX201" fmla="*/ 3364433 w 7467600"/>
              <a:gd name="connsiteY201" fmla="*/ 3953121 h 6858000"/>
              <a:gd name="connsiteX202" fmla="*/ 3316479 w 7467600"/>
              <a:gd name="connsiteY202" fmla="*/ 3872136 h 6858000"/>
              <a:gd name="connsiteX203" fmla="*/ 3291335 w 7467600"/>
              <a:gd name="connsiteY203" fmla="*/ 3767420 h 6858000"/>
              <a:gd name="connsiteX204" fmla="*/ 3390805 w 7467600"/>
              <a:gd name="connsiteY204" fmla="*/ 3937163 h 6858000"/>
              <a:gd name="connsiteX205" fmla="*/ 3579062 w 7467600"/>
              <a:gd name="connsiteY205" fmla="*/ 4359040 h 6858000"/>
              <a:gd name="connsiteX206" fmla="*/ 3467355 w 7467600"/>
              <a:gd name="connsiteY206" fmla="*/ 3988130 h 6858000"/>
              <a:gd name="connsiteX207" fmla="*/ 3310753 w 7467600"/>
              <a:gd name="connsiteY207" fmla="*/ 3787140 h 6858000"/>
              <a:gd name="connsiteX208" fmla="*/ 3291335 w 7467600"/>
              <a:gd name="connsiteY208" fmla="*/ 3767420 h 6858000"/>
              <a:gd name="connsiteX209" fmla="*/ 1635889 w 7467600"/>
              <a:gd name="connsiteY209" fmla="*/ 3709494 h 6858000"/>
              <a:gd name="connsiteX210" fmla="*/ 1634800 w 7467600"/>
              <a:gd name="connsiteY210" fmla="*/ 3731111 h 6858000"/>
              <a:gd name="connsiteX211" fmla="*/ 1635889 w 7467600"/>
              <a:gd name="connsiteY211" fmla="*/ 3709494 h 6858000"/>
              <a:gd name="connsiteX212" fmla="*/ 1510397 w 7467600"/>
              <a:gd name="connsiteY212" fmla="*/ 3684705 h 6858000"/>
              <a:gd name="connsiteX213" fmla="*/ 1146550 w 7467600"/>
              <a:gd name="connsiteY213" fmla="*/ 3802012 h 6858000"/>
              <a:gd name="connsiteX214" fmla="*/ 698834 w 7467600"/>
              <a:gd name="connsiteY214" fmla="*/ 3952272 h 6858000"/>
              <a:gd name="connsiteX215" fmla="*/ 34256 w 7467600"/>
              <a:gd name="connsiteY215" fmla="*/ 4347603 h 6858000"/>
              <a:gd name="connsiteX216" fmla="*/ 527241 w 7467600"/>
              <a:gd name="connsiteY216" fmla="*/ 4065078 h 6858000"/>
              <a:gd name="connsiteX217" fmla="*/ 1510397 w 7467600"/>
              <a:gd name="connsiteY217" fmla="*/ 3684705 h 6858000"/>
              <a:gd name="connsiteX218" fmla="*/ 1313114 w 7467600"/>
              <a:gd name="connsiteY218" fmla="*/ 3655216 h 6858000"/>
              <a:gd name="connsiteX219" fmla="*/ 1109304 w 7467600"/>
              <a:gd name="connsiteY219" fmla="*/ 3669030 h 6858000"/>
              <a:gd name="connsiteX220" fmla="*/ 8129 w 7467600"/>
              <a:gd name="connsiteY220" fmla="*/ 4330519 h 6858000"/>
              <a:gd name="connsiteX221" fmla="*/ 687572 w 7467600"/>
              <a:gd name="connsiteY221" fmla="*/ 3925629 h 6858000"/>
              <a:gd name="connsiteX222" fmla="*/ 1138365 w 7467600"/>
              <a:gd name="connsiteY222" fmla="*/ 3774515 h 6858000"/>
              <a:gd name="connsiteX223" fmla="*/ 1505579 w 7467600"/>
              <a:gd name="connsiteY223" fmla="*/ 3655526 h 6858000"/>
              <a:gd name="connsiteX224" fmla="*/ 1313114 w 7467600"/>
              <a:gd name="connsiteY224" fmla="*/ 3655216 h 6858000"/>
              <a:gd name="connsiteX225" fmla="*/ 3655073 w 7467600"/>
              <a:gd name="connsiteY225" fmla="*/ 3650884 h 6858000"/>
              <a:gd name="connsiteX226" fmla="*/ 3989938 w 7467600"/>
              <a:gd name="connsiteY226" fmla="*/ 3991685 h 6858000"/>
              <a:gd name="connsiteX227" fmla="*/ 4393907 w 7467600"/>
              <a:gd name="connsiteY227" fmla="*/ 4261258 h 6858000"/>
              <a:gd name="connsiteX228" fmla="*/ 4648051 w 7467600"/>
              <a:gd name="connsiteY228" fmla="*/ 4374051 h 6858000"/>
              <a:gd name="connsiteX229" fmla="*/ 4383389 w 7467600"/>
              <a:gd name="connsiteY229" fmla="*/ 4184369 h 6858000"/>
              <a:gd name="connsiteX230" fmla="*/ 4165508 w 7467600"/>
              <a:gd name="connsiteY230" fmla="*/ 4035196 h 6858000"/>
              <a:gd name="connsiteX231" fmla="*/ 4068162 w 7467600"/>
              <a:gd name="connsiteY231" fmla="*/ 3953394 h 6858000"/>
              <a:gd name="connsiteX232" fmla="*/ 3981416 w 7467600"/>
              <a:gd name="connsiteY232" fmla="*/ 3880482 h 6858000"/>
              <a:gd name="connsiteX233" fmla="*/ 3800147 w 7467600"/>
              <a:gd name="connsiteY233" fmla="*/ 3749872 h 6858000"/>
              <a:gd name="connsiteX234" fmla="*/ 3655073 w 7467600"/>
              <a:gd name="connsiteY234" fmla="*/ 3650884 h 6858000"/>
              <a:gd name="connsiteX235" fmla="*/ 3670252 w 7467600"/>
              <a:gd name="connsiteY235" fmla="*/ 3622798 h 6858000"/>
              <a:gd name="connsiteX236" fmla="*/ 3817258 w 7467600"/>
              <a:gd name="connsiteY236" fmla="*/ 3723577 h 6858000"/>
              <a:gd name="connsiteX237" fmla="*/ 4000461 w 7467600"/>
              <a:gd name="connsiteY237" fmla="*/ 3855966 h 6858000"/>
              <a:gd name="connsiteX238" fmla="*/ 4088180 w 7467600"/>
              <a:gd name="connsiteY238" fmla="*/ 3929774 h 6858000"/>
              <a:gd name="connsiteX239" fmla="*/ 4184555 w 7467600"/>
              <a:gd name="connsiteY239" fmla="*/ 4010683 h 6858000"/>
              <a:gd name="connsiteX240" fmla="*/ 4399563 w 7467600"/>
              <a:gd name="connsiteY240" fmla="*/ 4158106 h 6858000"/>
              <a:gd name="connsiteX241" fmla="*/ 4684469 w 7467600"/>
              <a:gd name="connsiteY241" fmla="*/ 4364680 h 6858000"/>
              <a:gd name="connsiteX242" fmla="*/ 4690271 w 7467600"/>
              <a:gd name="connsiteY242" fmla="*/ 4370034 h 6858000"/>
              <a:gd name="connsiteX243" fmla="*/ 4136093 w 7467600"/>
              <a:gd name="connsiteY243" fmla="*/ 3858466 h 6858000"/>
              <a:gd name="connsiteX244" fmla="*/ 3670252 w 7467600"/>
              <a:gd name="connsiteY244" fmla="*/ 3622798 h 6858000"/>
              <a:gd name="connsiteX245" fmla="*/ 4440129 w 7467600"/>
              <a:gd name="connsiteY245" fmla="*/ 3448571 h 6858000"/>
              <a:gd name="connsiteX246" fmla="*/ 4856525 w 7467600"/>
              <a:gd name="connsiteY246" fmla="*/ 3915351 h 6858000"/>
              <a:gd name="connsiteX247" fmla="*/ 5059055 w 7467600"/>
              <a:gd name="connsiteY247" fmla="*/ 4108918 h 6858000"/>
              <a:gd name="connsiteX248" fmla="*/ 5290070 w 7467600"/>
              <a:gd name="connsiteY248" fmla="*/ 4263619 h 6858000"/>
              <a:gd name="connsiteX249" fmla="*/ 4834991 w 7467600"/>
              <a:gd name="connsiteY249" fmla="*/ 3830985 h 6858000"/>
              <a:gd name="connsiteX250" fmla="*/ 4440129 w 7467600"/>
              <a:gd name="connsiteY250" fmla="*/ 3448571 h 6858000"/>
              <a:gd name="connsiteX251" fmla="*/ 4441737 w 7467600"/>
              <a:gd name="connsiteY251" fmla="*/ 3399734 h 6858000"/>
              <a:gd name="connsiteX252" fmla="*/ 4431236 w 7467600"/>
              <a:gd name="connsiteY252" fmla="*/ 3400954 h 6858000"/>
              <a:gd name="connsiteX253" fmla="*/ 4557150 w 7467600"/>
              <a:gd name="connsiteY253" fmla="*/ 3510023 h 6858000"/>
              <a:gd name="connsiteX254" fmla="*/ 4856936 w 7467600"/>
              <a:gd name="connsiteY254" fmla="*/ 3809146 h 6858000"/>
              <a:gd name="connsiteX255" fmla="*/ 5111996 w 7467600"/>
              <a:gd name="connsiteY255" fmla="*/ 4065759 h 6858000"/>
              <a:gd name="connsiteX256" fmla="*/ 5388878 w 7467600"/>
              <a:gd name="connsiteY256" fmla="*/ 4300185 h 6858000"/>
              <a:gd name="connsiteX257" fmla="*/ 5425556 w 7467600"/>
              <a:gd name="connsiteY257" fmla="*/ 4308967 h 6858000"/>
              <a:gd name="connsiteX258" fmla="*/ 4943646 w 7467600"/>
              <a:gd name="connsiteY258" fmla="*/ 3822916 h 6858000"/>
              <a:gd name="connsiteX259" fmla="*/ 4594837 w 7467600"/>
              <a:gd name="connsiteY259" fmla="*/ 3532274 h 6858000"/>
              <a:gd name="connsiteX260" fmla="*/ 4441737 w 7467600"/>
              <a:gd name="connsiteY260" fmla="*/ 3399734 h 6858000"/>
              <a:gd name="connsiteX261" fmla="*/ 5425834 w 7467600"/>
              <a:gd name="connsiteY261" fmla="*/ 3162785 h 6858000"/>
              <a:gd name="connsiteX262" fmla="*/ 5401644 w 7467600"/>
              <a:gd name="connsiteY262" fmla="*/ 3617847 h 6858000"/>
              <a:gd name="connsiteX263" fmla="*/ 5467256 w 7467600"/>
              <a:gd name="connsiteY263" fmla="*/ 4175494 h 6858000"/>
              <a:gd name="connsiteX264" fmla="*/ 5448069 w 7467600"/>
              <a:gd name="connsiteY264" fmla="*/ 3567554 h 6858000"/>
              <a:gd name="connsiteX265" fmla="*/ 5425834 w 7467600"/>
              <a:gd name="connsiteY265" fmla="*/ 3162785 h 6858000"/>
              <a:gd name="connsiteX266" fmla="*/ 1318687 w 7467600"/>
              <a:gd name="connsiteY266" fmla="*/ 3113840 h 6858000"/>
              <a:gd name="connsiteX267" fmla="*/ 1066793 w 7467600"/>
              <a:gd name="connsiteY267" fmla="*/ 3212171 h 6858000"/>
              <a:gd name="connsiteX268" fmla="*/ 993319 w 7467600"/>
              <a:gd name="connsiteY268" fmla="*/ 3247648 h 6858000"/>
              <a:gd name="connsiteX269" fmla="*/ 853081 w 7467600"/>
              <a:gd name="connsiteY269" fmla="*/ 3312410 h 6858000"/>
              <a:gd name="connsiteX270" fmla="*/ 805957 w 7467600"/>
              <a:gd name="connsiteY270" fmla="*/ 3330443 h 6858000"/>
              <a:gd name="connsiteX271" fmla="*/ 1318687 w 7467600"/>
              <a:gd name="connsiteY271" fmla="*/ 3113840 h 6858000"/>
              <a:gd name="connsiteX272" fmla="*/ 5453702 w 7467600"/>
              <a:gd name="connsiteY272" fmla="*/ 3090882 h 6858000"/>
              <a:gd name="connsiteX273" fmla="*/ 5480135 w 7467600"/>
              <a:gd name="connsiteY273" fmla="*/ 3565802 h 6858000"/>
              <a:gd name="connsiteX274" fmla="*/ 5499023 w 7467600"/>
              <a:gd name="connsiteY274" fmla="*/ 4166310 h 6858000"/>
              <a:gd name="connsiteX275" fmla="*/ 5547022 w 7467600"/>
              <a:gd name="connsiteY275" fmla="*/ 3607838 h 6858000"/>
              <a:gd name="connsiteX276" fmla="*/ 5515964 w 7467600"/>
              <a:gd name="connsiteY276" fmla="*/ 3378541 h 6858000"/>
              <a:gd name="connsiteX277" fmla="*/ 5453702 w 7467600"/>
              <a:gd name="connsiteY277" fmla="*/ 3090882 h 6858000"/>
              <a:gd name="connsiteX278" fmla="*/ 1238695 w 7467600"/>
              <a:gd name="connsiteY278" fmla="*/ 3076820 h 6858000"/>
              <a:gd name="connsiteX279" fmla="*/ 716371 w 7467600"/>
              <a:gd name="connsiteY279" fmla="*/ 3293249 h 6858000"/>
              <a:gd name="connsiteX280" fmla="*/ 579522 w 7467600"/>
              <a:gd name="connsiteY280" fmla="*/ 3371759 h 6858000"/>
              <a:gd name="connsiteX281" fmla="*/ 600288 w 7467600"/>
              <a:gd name="connsiteY281" fmla="*/ 3365555 h 6858000"/>
              <a:gd name="connsiteX282" fmla="*/ 840692 w 7467600"/>
              <a:gd name="connsiteY282" fmla="*/ 3284921 h 6858000"/>
              <a:gd name="connsiteX283" fmla="*/ 979248 w 7467600"/>
              <a:gd name="connsiteY283" fmla="*/ 3221003 h 6858000"/>
              <a:gd name="connsiteX284" fmla="*/ 1053282 w 7467600"/>
              <a:gd name="connsiteY284" fmla="*/ 3185247 h 6858000"/>
              <a:gd name="connsiteX285" fmla="*/ 1320603 w 7467600"/>
              <a:gd name="connsiteY285" fmla="*/ 3081281 h 6858000"/>
              <a:gd name="connsiteX286" fmla="*/ 1238695 w 7467600"/>
              <a:gd name="connsiteY286" fmla="*/ 3076820 h 6858000"/>
              <a:gd name="connsiteX287" fmla="*/ 5425627 w 7467600"/>
              <a:gd name="connsiteY287" fmla="*/ 2954192 h 6858000"/>
              <a:gd name="connsiteX288" fmla="*/ 5470770 w 7467600"/>
              <a:gd name="connsiteY288" fmla="*/ 3005435 h 6858000"/>
              <a:gd name="connsiteX289" fmla="*/ 5519779 w 7467600"/>
              <a:gd name="connsiteY289" fmla="*/ 4359223 h 6858000"/>
              <a:gd name="connsiteX290" fmla="*/ 5520293 w 7467600"/>
              <a:gd name="connsiteY290" fmla="*/ 4360602 h 6858000"/>
              <a:gd name="connsiteX291" fmla="*/ 5767221 w 7467600"/>
              <a:gd name="connsiteY291" fmla="*/ 4665564 h 6858000"/>
              <a:gd name="connsiteX292" fmla="*/ 6937169 w 7467600"/>
              <a:gd name="connsiteY292" fmla="*/ 4815941 h 6858000"/>
              <a:gd name="connsiteX293" fmla="*/ 6953922 w 7467600"/>
              <a:gd name="connsiteY293" fmla="*/ 4890068 h 6858000"/>
              <a:gd name="connsiteX294" fmla="*/ 6071359 w 7467600"/>
              <a:gd name="connsiteY294" fmla="*/ 4770770 h 6858000"/>
              <a:gd name="connsiteX295" fmla="*/ 6038839 w 7467600"/>
              <a:gd name="connsiteY295" fmla="*/ 4764474 h 6858000"/>
              <a:gd name="connsiteX296" fmla="*/ 6038706 w 7467600"/>
              <a:gd name="connsiteY296" fmla="*/ 4763847 h 6858000"/>
              <a:gd name="connsiteX297" fmla="*/ 6037784 w 7467600"/>
              <a:gd name="connsiteY297" fmla="*/ 4764270 h 6858000"/>
              <a:gd name="connsiteX298" fmla="*/ 6038839 w 7467600"/>
              <a:gd name="connsiteY298" fmla="*/ 4764474 h 6858000"/>
              <a:gd name="connsiteX299" fmla="*/ 6040338 w 7467600"/>
              <a:gd name="connsiteY299" fmla="*/ 4771418 h 6858000"/>
              <a:gd name="connsiteX300" fmla="*/ 6024488 w 7467600"/>
              <a:gd name="connsiteY300" fmla="*/ 4809903 h 6858000"/>
              <a:gd name="connsiteX301" fmla="*/ 5599771 w 7467600"/>
              <a:gd name="connsiteY301" fmla="*/ 5509652 h 6858000"/>
              <a:gd name="connsiteX302" fmla="*/ 5548843 w 7467600"/>
              <a:gd name="connsiteY302" fmla="*/ 5563845 h 6858000"/>
              <a:gd name="connsiteX303" fmla="*/ 5940952 w 7467600"/>
              <a:gd name="connsiteY303" fmla="*/ 6250028 h 6858000"/>
              <a:gd name="connsiteX304" fmla="*/ 6043441 w 7467600"/>
              <a:gd name="connsiteY304" fmla="*/ 6665847 h 6858000"/>
              <a:gd name="connsiteX305" fmla="*/ 6093432 w 7467600"/>
              <a:gd name="connsiteY305" fmla="*/ 6858000 h 6858000"/>
              <a:gd name="connsiteX306" fmla="*/ 6034344 w 7467600"/>
              <a:gd name="connsiteY306" fmla="*/ 6858000 h 6858000"/>
              <a:gd name="connsiteX307" fmla="*/ 6026679 w 7467600"/>
              <a:gd name="connsiteY307" fmla="*/ 6836959 h 6858000"/>
              <a:gd name="connsiteX308" fmla="*/ 5800441 w 7467600"/>
              <a:gd name="connsiteY308" fmla="*/ 6335286 h 6858000"/>
              <a:gd name="connsiteX309" fmla="*/ 5526562 w 7467600"/>
              <a:gd name="connsiteY309" fmla="*/ 5705388 h 6858000"/>
              <a:gd name="connsiteX310" fmla="*/ 5519640 w 7467600"/>
              <a:gd name="connsiteY310" fmla="*/ 5683774 h 6858000"/>
              <a:gd name="connsiteX311" fmla="*/ 5844559 w 7467600"/>
              <a:gd name="connsiteY311" fmla="*/ 6553349 h 6858000"/>
              <a:gd name="connsiteX312" fmla="*/ 5975994 w 7467600"/>
              <a:gd name="connsiteY312" fmla="*/ 6858000 h 6858000"/>
              <a:gd name="connsiteX313" fmla="*/ 5898547 w 7467600"/>
              <a:gd name="connsiteY313" fmla="*/ 6858000 h 6858000"/>
              <a:gd name="connsiteX314" fmla="*/ 5682041 w 7467600"/>
              <a:gd name="connsiteY314" fmla="*/ 6355860 h 6858000"/>
              <a:gd name="connsiteX315" fmla="*/ 5461758 w 7467600"/>
              <a:gd name="connsiteY315" fmla="*/ 5820220 h 6858000"/>
              <a:gd name="connsiteX316" fmla="*/ 5237282 w 7467600"/>
              <a:gd name="connsiteY316" fmla="*/ 6579086 h 6858000"/>
              <a:gd name="connsiteX317" fmla="*/ 5115009 w 7467600"/>
              <a:gd name="connsiteY317" fmla="*/ 6858000 h 6858000"/>
              <a:gd name="connsiteX318" fmla="*/ 5028074 w 7467600"/>
              <a:gd name="connsiteY318" fmla="*/ 6858000 h 6858000"/>
              <a:gd name="connsiteX319" fmla="*/ 5079508 w 7467600"/>
              <a:gd name="connsiteY319" fmla="*/ 6749074 h 6858000"/>
              <a:gd name="connsiteX320" fmla="*/ 5371846 w 7467600"/>
              <a:gd name="connsiteY320" fmla="*/ 5924413 h 6858000"/>
              <a:gd name="connsiteX321" fmla="*/ 5270512 w 7467600"/>
              <a:gd name="connsiteY321" fmla="*/ 6138975 h 6858000"/>
              <a:gd name="connsiteX322" fmla="*/ 5062409 w 7467600"/>
              <a:gd name="connsiteY322" fmla="*/ 6653544 h 6858000"/>
              <a:gd name="connsiteX323" fmla="*/ 5036628 w 7467600"/>
              <a:gd name="connsiteY323" fmla="*/ 6754247 h 6858000"/>
              <a:gd name="connsiteX324" fmla="*/ 5009112 w 7467600"/>
              <a:gd name="connsiteY324" fmla="*/ 6858000 h 6858000"/>
              <a:gd name="connsiteX325" fmla="*/ 4976679 w 7467600"/>
              <a:gd name="connsiteY325" fmla="*/ 6858000 h 6858000"/>
              <a:gd name="connsiteX326" fmla="*/ 5006537 w 7467600"/>
              <a:gd name="connsiteY326" fmla="*/ 6747068 h 6858000"/>
              <a:gd name="connsiteX327" fmla="*/ 5032723 w 7467600"/>
              <a:gd name="connsiteY327" fmla="*/ 6644957 h 6858000"/>
              <a:gd name="connsiteX328" fmla="*/ 5242949 w 7467600"/>
              <a:gd name="connsiteY328" fmla="*/ 6125175 h 6858000"/>
              <a:gd name="connsiteX329" fmla="*/ 5286321 w 7467600"/>
              <a:gd name="connsiteY329" fmla="*/ 6033555 h 6858000"/>
              <a:gd name="connsiteX330" fmla="*/ 5008210 w 7467600"/>
              <a:gd name="connsiteY330" fmla="*/ 6649194 h 6858000"/>
              <a:gd name="connsiteX331" fmla="*/ 4986321 w 7467600"/>
              <a:gd name="connsiteY331" fmla="*/ 6765687 h 6858000"/>
              <a:gd name="connsiteX332" fmla="*/ 4973474 w 7467600"/>
              <a:gd name="connsiteY332" fmla="*/ 6858000 h 6858000"/>
              <a:gd name="connsiteX333" fmla="*/ 4907178 w 7467600"/>
              <a:gd name="connsiteY333" fmla="*/ 6858000 h 6858000"/>
              <a:gd name="connsiteX334" fmla="*/ 4910810 w 7467600"/>
              <a:gd name="connsiteY334" fmla="*/ 6829660 h 6858000"/>
              <a:gd name="connsiteX335" fmla="*/ 4987461 w 7467600"/>
              <a:gd name="connsiteY335" fmla="*/ 6432994 h 6858000"/>
              <a:gd name="connsiteX336" fmla="*/ 5179262 w 7467600"/>
              <a:gd name="connsiteY336" fmla="*/ 6035044 h 6858000"/>
              <a:gd name="connsiteX337" fmla="*/ 4689678 w 7467600"/>
              <a:gd name="connsiteY337" fmla="*/ 6440241 h 6858000"/>
              <a:gd name="connsiteX338" fmla="*/ 4477543 w 7467600"/>
              <a:gd name="connsiteY338" fmla="*/ 6674836 h 6858000"/>
              <a:gd name="connsiteX339" fmla="*/ 4329957 w 7467600"/>
              <a:gd name="connsiteY339" fmla="*/ 6858000 h 6858000"/>
              <a:gd name="connsiteX340" fmla="*/ 4218595 w 7467600"/>
              <a:gd name="connsiteY340" fmla="*/ 6858000 h 6858000"/>
              <a:gd name="connsiteX341" fmla="*/ 4368888 w 7467600"/>
              <a:gd name="connsiteY341" fmla="*/ 6668412 h 6858000"/>
              <a:gd name="connsiteX342" fmla="*/ 4563091 w 7467600"/>
              <a:gd name="connsiteY342" fmla="*/ 6442508 h 6858000"/>
              <a:gd name="connsiteX343" fmla="*/ 5387324 w 7467600"/>
              <a:gd name="connsiteY343" fmla="*/ 5705830 h 6858000"/>
              <a:gd name="connsiteX344" fmla="*/ 5073620 w 7467600"/>
              <a:gd name="connsiteY344" fmla="*/ 5955437 h 6858000"/>
              <a:gd name="connsiteX345" fmla="*/ 4689789 w 7467600"/>
              <a:gd name="connsiteY345" fmla="*/ 6268382 h 6858000"/>
              <a:gd name="connsiteX346" fmla="*/ 4418722 w 7467600"/>
              <a:gd name="connsiteY346" fmla="*/ 6570886 h 6858000"/>
              <a:gd name="connsiteX347" fmla="*/ 4214944 w 7467600"/>
              <a:gd name="connsiteY347" fmla="*/ 6858000 h 6858000"/>
              <a:gd name="connsiteX348" fmla="*/ 4177898 w 7467600"/>
              <a:gd name="connsiteY348" fmla="*/ 6858000 h 6858000"/>
              <a:gd name="connsiteX349" fmla="*/ 4391597 w 7467600"/>
              <a:gd name="connsiteY349" fmla="*/ 6556370 h 6858000"/>
              <a:gd name="connsiteX350" fmla="*/ 4668889 w 7467600"/>
              <a:gd name="connsiteY350" fmla="*/ 6246399 h 6858000"/>
              <a:gd name="connsiteX351" fmla="*/ 5055427 w 7467600"/>
              <a:gd name="connsiteY351" fmla="*/ 5931476 h 6858000"/>
              <a:gd name="connsiteX352" fmla="*/ 5371814 w 7467600"/>
              <a:gd name="connsiteY352" fmla="*/ 5678975 h 6858000"/>
              <a:gd name="connsiteX353" fmla="*/ 4987918 w 7467600"/>
              <a:gd name="connsiteY353" fmla="*/ 5838701 h 6858000"/>
              <a:gd name="connsiteX354" fmla="*/ 4317146 w 7467600"/>
              <a:gd name="connsiteY354" fmla="*/ 6587716 h 6858000"/>
              <a:gd name="connsiteX355" fmla="*/ 4171627 w 7467600"/>
              <a:gd name="connsiteY355" fmla="*/ 6858000 h 6858000"/>
              <a:gd name="connsiteX356" fmla="*/ 4081585 w 7467600"/>
              <a:gd name="connsiteY356" fmla="*/ 6858000 h 6858000"/>
              <a:gd name="connsiteX357" fmla="*/ 4238603 w 7467600"/>
              <a:gd name="connsiteY357" fmla="*/ 6559341 h 6858000"/>
              <a:gd name="connsiteX358" fmla="*/ 4778333 w 7467600"/>
              <a:gd name="connsiteY358" fmla="*/ 5873626 h 6858000"/>
              <a:gd name="connsiteX359" fmla="*/ 5414185 w 7467600"/>
              <a:gd name="connsiteY359" fmla="*/ 5573882 h 6858000"/>
              <a:gd name="connsiteX360" fmla="*/ 5959648 w 7467600"/>
              <a:gd name="connsiteY360" fmla="*/ 4760797 h 6858000"/>
              <a:gd name="connsiteX361" fmla="*/ 5355019 w 7467600"/>
              <a:gd name="connsiteY361" fmla="*/ 4734672 h 6858000"/>
              <a:gd name="connsiteX362" fmla="*/ 5083565 w 7467600"/>
              <a:gd name="connsiteY362" fmla="*/ 5179121 h 6858000"/>
              <a:gd name="connsiteX363" fmla="*/ 4713577 w 7467600"/>
              <a:gd name="connsiteY363" fmla="*/ 5616803 h 6858000"/>
              <a:gd name="connsiteX364" fmla="*/ 3989559 w 7467600"/>
              <a:gd name="connsiteY364" fmla="*/ 6145945 h 6858000"/>
              <a:gd name="connsiteX365" fmla="*/ 3939824 w 7467600"/>
              <a:gd name="connsiteY365" fmla="*/ 6066900 h 6858000"/>
              <a:gd name="connsiteX366" fmla="*/ 4584537 w 7467600"/>
              <a:gd name="connsiteY366" fmla="*/ 5324826 h 6858000"/>
              <a:gd name="connsiteX367" fmla="*/ 5037105 w 7467600"/>
              <a:gd name="connsiteY367" fmla="*/ 5088765 h 6858000"/>
              <a:gd name="connsiteX368" fmla="*/ 5039930 w 7467600"/>
              <a:gd name="connsiteY368" fmla="*/ 5089585 h 6858000"/>
              <a:gd name="connsiteX369" fmla="*/ 5263764 w 7467600"/>
              <a:gd name="connsiteY369" fmla="*/ 4735525 h 6858000"/>
              <a:gd name="connsiteX370" fmla="*/ 4086300 w 7467600"/>
              <a:gd name="connsiteY370" fmla="*/ 4884599 h 6858000"/>
              <a:gd name="connsiteX371" fmla="*/ 4085485 w 7467600"/>
              <a:gd name="connsiteY371" fmla="*/ 4899070 h 6858000"/>
              <a:gd name="connsiteX372" fmla="*/ 3871915 w 7467600"/>
              <a:gd name="connsiteY372" fmla="*/ 5253645 h 6858000"/>
              <a:gd name="connsiteX373" fmla="*/ 3799374 w 7467600"/>
              <a:gd name="connsiteY373" fmla="*/ 5466127 h 6858000"/>
              <a:gd name="connsiteX374" fmla="*/ 3498850 w 7467600"/>
              <a:gd name="connsiteY374" fmla="*/ 6661888 h 6858000"/>
              <a:gd name="connsiteX375" fmla="*/ 3399216 w 7467600"/>
              <a:gd name="connsiteY375" fmla="*/ 6858000 h 6858000"/>
              <a:gd name="connsiteX376" fmla="*/ 3303688 w 7467600"/>
              <a:gd name="connsiteY376" fmla="*/ 6858000 h 6858000"/>
              <a:gd name="connsiteX377" fmla="*/ 3391774 w 7467600"/>
              <a:gd name="connsiteY377" fmla="*/ 6697181 h 6858000"/>
              <a:gd name="connsiteX378" fmla="*/ 3735540 w 7467600"/>
              <a:gd name="connsiteY378" fmla="*/ 5546923 h 6858000"/>
              <a:gd name="connsiteX379" fmla="*/ 3729438 w 7467600"/>
              <a:gd name="connsiteY379" fmla="*/ 5569058 h 6858000"/>
              <a:gd name="connsiteX380" fmla="*/ 3707782 w 7467600"/>
              <a:gd name="connsiteY380" fmla="*/ 5644908 h 6858000"/>
              <a:gd name="connsiteX381" fmla="*/ 3583827 w 7467600"/>
              <a:gd name="connsiteY381" fmla="*/ 6039215 h 6858000"/>
              <a:gd name="connsiteX382" fmla="*/ 3547861 w 7467600"/>
              <a:gd name="connsiteY382" fmla="*/ 6129609 h 6858000"/>
              <a:gd name="connsiteX383" fmla="*/ 3490905 w 7467600"/>
              <a:gd name="connsiteY383" fmla="*/ 6277660 h 6858000"/>
              <a:gd name="connsiteX384" fmla="*/ 3455859 w 7467600"/>
              <a:gd name="connsiteY384" fmla="*/ 6391301 h 6858000"/>
              <a:gd name="connsiteX385" fmla="*/ 3429112 w 7467600"/>
              <a:gd name="connsiteY385" fmla="*/ 6479469 h 6858000"/>
              <a:gd name="connsiteX386" fmla="*/ 3304862 w 7467600"/>
              <a:gd name="connsiteY386" fmla="*/ 6796476 h 6858000"/>
              <a:gd name="connsiteX387" fmla="*/ 3276071 w 7467600"/>
              <a:gd name="connsiteY387" fmla="*/ 6858000 h 6858000"/>
              <a:gd name="connsiteX388" fmla="*/ 3240805 w 7467600"/>
              <a:gd name="connsiteY388" fmla="*/ 6858000 h 6858000"/>
              <a:gd name="connsiteX389" fmla="*/ 3275917 w 7467600"/>
              <a:gd name="connsiteY389" fmla="*/ 6783192 h 6858000"/>
              <a:gd name="connsiteX390" fmla="*/ 3399358 w 7467600"/>
              <a:gd name="connsiteY390" fmla="*/ 6469011 h 6858000"/>
              <a:gd name="connsiteX391" fmla="*/ 3425650 w 7467600"/>
              <a:gd name="connsiteY391" fmla="*/ 6381333 h 6858000"/>
              <a:gd name="connsiteX392" fmla="*/ 3460661 w 7467600"/>
              <a:gd name="connsiteY392" fmla="*/ 6266763 h 6858000"/>
              <a:gd name="connsiteX393" fmla="*/ 3518021 w 7467600"/>
              <a:gd name="connsiteY393" fmla="*/ 6117298 h 6858000"/>
              <a:gd name="connsiteX394" fmla="*/ 3554035 w 7467600"/>
              <a:gd name="connsiteY394" fmla="*/ 6027832 h 6858000"/>
              <a:gd name="connsiteX395" fmla="*/ 3677174 w 7467600"/>
              <a:gd name="connsiteY395" fmla="*/ 5636351 h 6858000"/>
              <a:gd name="connsiteX396" fmla="*/ 3698819 w 7467600"/>
              <a:gd name="connsiteY396" fmla="*/ 5560503 h 6858000"/>
              <a:gd name="connsiteX397" fmla="*/ 3702094 w 7467600"/>
              <a:gd name="connsiteY397" fmla="*/ 5549194 h 6858000"/>
              <a:gd name="connsiteX398" fmla="*/ 3398355 w 7467600"/>
              <a:gd name="connsiteY398" fmla="*/ 6094603 h 6858000"/>
              <a:gd name="connsiteX399" fmla="*/ 3193941 w 7467600"/>
              <a:gd name="connsiteY399" fmla="*/ 6798775 h 6858000"/>
              <a:gd name="connsiteX400" fmla="*/ 3184140 w 7467600"/>
              <a:gd name="connsiteY400" fmla="*/ 6858000 h 6858000"/>
              <a:gd name="connsiteX401" fmla="*/ 3099978 w 7467600"/>
              <a:gd name="connsiteY401" fmla="*/ 6858000 h 6858000"/>
              <a:gd name="connsiteX402" fmla="*/ 3101556 w 7467600"/>
              <a:gd name="connsiteY402" fmla="*/ 6843337 h 6858000"/>
              <a:gd name="connsiteX403" fmla="*/ 3370162 w 7467600"/>
              <a:gd name="connsiteY403" fmla="*/ 5785550 h 6858000"/>
              <a:gd name="connsiteX404" fmla="*/ 3746477 w 7467600"/>
              <a:gd name="connsiteY404" fmla="*/ 5377889 h 6858000"/>
              <a:gd name="connsiteX405" fmla="*/ 3863399 w 7467600"/>
              <a:gd name="connsiteY405" fmla="*/ 5087257 h 6858000"/>
              <a:gd name="connsiteX406" fmla="*/ 3968712 w 7467600"/>
              <a:gd name="connsiteY406" fmla="*/ 4913989 h 6858000"/>
              <a:gd name="connsiteX407" fmla="*/ 2792390 w 7467600"/>
              <a:gd name="connsiteY407" fmla="*/ 5382974 h 6858000"/>
              <a:gd name="connsiteX408" fmla="*/ 2714982 w 7467600"/>
              <a:gd name="connsiteY408" fmla="*/ 5427051 h 6858000"/>
              <a:gd name="connsiteX409" fmla="*/ 2813361 w 7467600"/>
              <a:gd name="connsiteY409" fmla="*/ 6023912 h 6858000"/>
              <a:gd name="connsiteX410" fmla="*/ 2688430 w 7467600"/>
              <a:gd name="connsiteY410" fmla="*/ 6801564 h 6858000"/>
              <a:gd name="connsiteX411" fmla="*/ 2629626 w 7467600"/>
              <a:gd name="connsiteY411" fmla="*/ 6763394 h 6858000"/>
              <a:gd name="connsiteX412" fmla="*/ 2565328 w 7467600"/>
              <a:gd name="connsiteY412" fmla="*/ 5516399 h 6858000"/>
              <a:gd name="connsiteX413" fmla="*/ 1922999 w 7467600"/>
              <a:gd name="connsiteY413" fmla="*/ 5980343 h 6858000"/>
              <a:gd name="connsiteX414" fmla="*/ 1950261 w 7467600"/>
              <a:gd name="connsiteY414" fmla="*/ 6405858 h 6858000"/>
              <a:gd name="connsiteX415" fmla="*/ 2365554 w 7467600"/>
              <a:gd name="connsiteY415" fmla="*/ 6759107 h 6858000"/>
              <a:gd name="connsiteX416" fmla="*/ 2424142 w 7467600"/>
              <a:gd name="connsiteY416" fmla="*/ 6858000 h 6858000"/>
              <a:gd name="connsiteX417" fmla="*/ 2395994 w 7467600"/>
              <a:gd name="connsiteY417" fmla="*/ 6858000 h 6858000"/>
              <a:gd name="connsiteX418" fmla="*/ 2392863 w 7467600"/>
              <a:gd name="connsiteY418" fmla="*/ 6852964 h 6858000"/>
              <a:gd name="connsiteX419" fmla="*/ 2017589 w 7467600"/>
              <a:gd name="connsiteY419" fmla="*/ 6493982 h 6858000"/>
              <a:gd name="connsiteX420" fmla="*/ 2147336 w 7467600"/>
              <a:gd name="connsiteY420" fmla="*/ 6594052 h 6858000"/>
              <a:gd name="connsiteX421" fmla="*/ 2207047 w 7467600"/>
              <a:gd name="connsiteY421" fmla="*/ 6654540 h 6858000"/>
              <a:gd name="connsiteX422" fmla="*/ 2299106 w 7467600"/>
              <a:gd name="connsiteY422" fmla="*/ 6778931 h 6858000"/>
              <a:gd name="connsiteX423" fmla="*/ 2314430 w 7467600"/>
              <a:gd name="connsiteY423" fmla="*/ 6801144 h 6858000"/>
              <a:gd name="connsiteX424" fmla="*/ 2352406 w 7467600"/>
              <a:gd name="connsiteY424" fmla="*/ 6858000 h 6858000"/>
              <a:gd name="connsiteX425" fmla="*/ 2314492 w 7467600"/>
              <a:gd name="connsiteY425" fmla="*/ 6858000 h 6858000"/>
              <a:gd name="connsiteX426" fmla="*/ 2288095 w 7467600"/>
              <a:gd name="connsiteY426" fmla="*/ 6818030 h 6858000"/>
              <a:gd name="connsiteX427" fmla="*/ 2272768 w 7467600"/>
              <a:gd name="connsiteY427" fmla="*/ 6795822 h 6858000"/>
              <a:gd name="connsiteX428" fmla="*/ 2182715 w 7467600"/>
              <a:gd name="connsiteY428" fmla="*/ 6675071 h 6858000"/>
              <a:gd name="connsiteX429" fmla="*/ 2032061 w 7467600"/>
              <a:gd name="connsiteY429" fmla="*/ 6541380 h 6858000"/>
              <a:gd name="connsiteX430" fmla="*/ 2257220 w 7467600"/>
              <a:gd name="connsiteY430" fmla="*/ 6826257 h 6858000"/>
              <a:gd name="connsiteX431" fmla="*/ 2281324 w 7467600"/>
              <a:gd name="connsiteY431" fmla="*/ 6858000 h 6858000"/>
              <a:gd name="connsiteX432" fmla="*/ 2242860 w 7467600"/>
              <a:gd name="connsiteY432" fmla="*/ 6858000 h 6858000"/>
              <a:gd name="connsiteX433" fmla="*/ 2232818 w 7467600"/>
              <a:gd name="connsiteY433" fmla="*/ 6844926 h 6858000"/>
              <a:gd name="connsiteX434" fmla="*/ 1990172 w 7467600"/>
              <a:gd name="connsiteY434" fmla="*/ 6542121 h 6858000"/>
              <a:gd name="connsiteX435" fmla="*/ 2124090 w 7467600"/>
              <a:gd name="connsiteY435" fmla="*/ 6761017 h 6858000"/>
              <a:gd name="connsiteX436" fmla="*/ 2200380 w 7467600"/>
              <a:gd name="connsiteY436" fmla="*/ 6858000 h 6858000"/>
              <a:gd name="connsiteX437" fmla="*/ 2147507 w 7467600"/>
              <a:gd name="connsiteY437" fmla="*/ 6858000 h 6858000"/>
              <a:gd name="connsiteX438" fmla="*/ 2070668 w 7467600"/>
              <a:gd name="connsiteY438" fmla="*/ 6761520 h 6858000"/>
              <a:gd name="connsiteX439" fmla="*/ 1975142 w 7467600"/>
              <a:gd name="connsiteY439" fmla="*/ 6585570 h 6858000"/>
              <a:gd name="connsiteX440" fmla="*/ 2050035 w 7467600"/>
              <a:gd name="connsiteY440" fmla="*/ 6813345 h 6858000"/>
              <a:gd name="connsiteX441" fmla="*/ 2063025 w 7467600"/>
              <a:gd name="connsiteY441" fmla="*/ 6858000 h 6858000"/>
              <a:gd name="connsiteX442" fmla="*/ 2021675 w 7467600"/>
              <a:gd name="connsiteY442" fmla="*/ 6858000 h 6858000"/>
              <a:gd name="connsiteX443" fmla="*/ 2019308 w 7467600"/>
              <a:gd name="connsiteY443" fmla="*/ 6847118 h 6858000"/>
              <a:gd name="connsiteX444" fmla="*/ 1938835 w 7467600"/>
              <a:gd name="connsiteY444" fmla="*/ 6551160 h 6858000"/>
              <a:gd name="connsiteX445" fmla="*/ 1953230 w 7467600"/>
              <a:gd name="connsiteY445" fmla="*/ 6759699 h 6858000"/>
              <a:gd name="connsiteX446" fmla="*/ 1956763 w 7467600"/>
              <a:gd name="connsiteY446" fmla="*/ 6778191 h 6858000"/>
              <a:gd name="connsiteX447" fmla="*/ 1967925 w 7467600"/>
              <a:gd name="connsiteY447" fmla="*/ 6858000 h 6858000"/>
              <a:gd name="connsiteX448" fmla="*/ 1936622 w 7467600"/>
              <a:gd name="connsiteY448" fmla="*/ 6858000 h 6858000"/>
              <a:gd name="connsiteX449" fmla="*/ 1926261 w 7467600"/>
              <a:gd name="connsiteY449" fmla="*/ 6784064 h 6858000"/>
              <a:gd name="connsiteX450" fmla="*/ 1922724 w 7467600"/>
              <a:gd name="connsiteY450" fmla="*/ 6765577 h 6858000"/>
              <a:gd name="connsiteX451" fmla="*/ 1904650 w 7467600"/>
              <a:gd name="connsiteY451" fmla="*/ 6639616 h 6858000"/>
              <a:gd name="connsiteX452" fmla="*/ 1885273 w 7467600"/>
              <a:gd name="connsiteY452" fmla="*/ 6858000 h 6858000"/>
              <a:gd name="connsiteX453" fmla="*/ 1854363 w 7467600"/>
              <a:gd name="connsiteY453" fmla="*/ 6858000 h 6858000"/>
              <a:gd name="connsiteX454" fmla="*/ 1880391 w 7467600"/>
              <a:gd name="connsiteY454" fmla="*/ 6603796 h 6858000"/>
              <a:gd name="connsiteX455" fmla="*/ 1818273 w 7467600"/>
              <a:gd name="connsiteY455" fmla="*/ 6715729 h 6858000"/>
              <a:gd name="connsiteX456" fmla="*/ 1794691 w 7467600"/>
              <a:gd name="connsiteY456" fmla="*/ 6843239 h 6858000"/>
              <a:gd name="connsiteX457" fmla="*/ 1794914 w 7467600"/>
              <a:gd name="connsiteY457" fmla="*/ 6858000 h 6858000"/>
              <a:gd name="connsiteX458" fmla="*/ 1746128 w 7467600"/>
              <a:gd name="connsiteY458" fmla="*/ 6858000 h 6858000"/>
              <a:gd name="connsiteX459" fmla="*/ 1753934 w 7467600"/>
              <a:gd name="connsiteY459" fmla="*/ 6724796 h 6858000"/>
              <a:gd name="connsiteX460" fmla="*/ 1792053 w 7467600"/>
              <a:gd name="connsiteY460" fmla="*/ 6572396 h 6858000"/>
              <a:gd name="connsiteX461" fmla="*/ 1862248 w 7467600"/>
              <a:gd name="connsiteY461" fmla="*/ 6266397 h 6858000"/>
              <a:gd name="connsiteX462" fmla="*/ 1862250 w 7467600"/>
              <a:gd name="connsiteY462" fmla="*/ 6033531 h 6858000"/>
              <a:gd name="connsiteX463" fmla="*/ 1211999 w 7467600"/>
              <a:gd name="connsiteY463" fmla="*/ 6683610 h 6858000"/>
              <a:gd name="connsiteX464" fmla="*/ 1213266 w 7467600"/>
              <a:gd name="connsiteY464" fmla="*/ 6691947 h 6858000"/>
              <a:gd name="connsiteX465" fmla="*/ 1203370 w 7467600"/>
              <a:gd name="connsiteY465" fmla="*/ 6850676 h 6858000"/>
              <a:gd name="connsiteX466" fmla="*/ 1203671 w 7467600"/>
              <a:gd name="connsiteY466" fmla="*/ 6858000 h 6858000"/>
              <a:gd name="connsiteX467" fmla="*/ 1143180 w 7467600"/>
              <a:gd name="connsiteY467" fmla="*/ 6858000 h 6858000"/>
              <a:gd name="connsiteX468" fmla="*/ 1142176 w 7467600"/>
              <a:gd name="connsiteY468" fmla="*/ 6766045 h 6858000"/>
              <a:gd name="connsiteX469" fmla="*/ 1067484 w 7467600"/>
              <a:gd name="connsiteY469" fmla="*/ 6858000 h 6858000"/>
              <a:gd name="connsiteX470" fmla="*/ 953928 w 7467600"/>
              <a:gd name="connsiteY470" fmla="*/ 6858000 h 6858000"/>
              <a:gd name="connsiteX471" fmla="*/ 959715 w 7467600"/>
              <a:gd name="connsiteY471" fmla="*/ 6850185 h 6858000"/>
              <a:gd name="connsiteX472" fmla="*/ 1483788 w 7467600"/>
              <a:gd name="connsiteY472" fmla="*/ 6259174 h 6858000"/>
              <a:gd name="connsiteX473" fmla="*/ 1100671 w 7467600"/>
              <a:gd name="connsiteY473" fmla="*/ 6252137 h 6858000"/>
              <a:gd name="connsiteX474" fmla="*/ 1090144 w 7467600"/>
              <a:gd name="connsiteY474" fmla="*/ 6256748 h 6858000"/>
              <a:gd name="connsiteX475" fmla="*/ 1095872 w 7467600"/>
              <a:gd name="connsiteY475" fmla="*/ 6271892 h 6858000"/>
              <a:gd name="connsiteX476" fmla="*/ 262785 w 7467600"/>
              <a:gd name="connsiteY476" fmla="*/ 6845450 h 6858000"/>
              <a:gd name="connsiteX477" fmla="*/ 209968 w 7467600"/>
              <a:gd name="connsiteY477" fmla="*/ 6770713 h 6858000"/>
              <a:gd name="connsiteX478" fmla="*/ 873460 w 7467600"/>
              <a:gd name="connsiteY478" fmla="*/ 6253768 h 6858000"/>
              <a:gd name="connsiteX479" fmla="*/ 192686 w 7467600"/>
              <a:gd name="connsiteY479" fmla="*/ 5849257 h 6858000"/>
              <a:gd name="connsiteX480" fmla="*/ 4696 w 7467600"/>
              <a:gd name="connsiteY480" fmla="*/ 5697668 h 6858000"/>
              <a:gd name="connsiteX481" fmla="*/ 0 w 7467600"/>
              <a:gd name="connsiteY481" fmla="*/ 5689984 h 6858000"/>
              <a:gd name="connsiteX482" fmla="*/ 0 w 7467600"/>
              <a:gd name="connsiteY482" fmla="*/ 5513472 h 6858000"/>
              <a:gd name="connsiteX483" fmla="*/ 174101 w 7467600"/>
              <a:gd name="connsiteY483" fmla="*/ 5620277 h 6858000"/>
              <a:gd name="connsiteX484" fmla="*/ 891800 w 7467600"/>
              <a:gd name="connsiteY484" fmla="*/ 6036935 h 6858000"/>
              <a:gd name="connsiteX485" fmla="*/ 1072219 w 7467600"/>
              <a:gd name="connsiteY485" fmla="*/ 6169443 h 6858000"/>
              <a:gd name="connsiteX486" fmla="*/ 1074117 w 7467600"/>
              <a:gd name="connsiteY486" fmla="*/ 6170301 h 6858000"/>
              <a:gd name="connsiteX487" fmla="*/ 1083114 w 7467600"/>
              <a:gd name="connsiteY487" fmla="*/ 6174131 h 6858000"/>
              <a:gd name="connsiteX488" fmla="*/ 1543010 w 7467600"/>
              <a:gd name="connsiteY488" fmla="*/ 6191140 h 6858000"/>
              <a:gd name="connsiteX489" fmla="*/ 1551080 w 7467600"/>
              <a:gd name="connsiteY489" fmla="*/ 6195006 h 6858000"/>
              <a:gd name="connsiteX490" fmla="*/ 2345443 w 7467600"/>
              <a:gd name="connsiteY490" fmla="*/ 5549882 h 6858000"/>
              <a:gd name="connsiteX491" fmla="*/ 1721499 w 7467600"/>
              <a:gd name="connsiteY491" fmla="*/ 5599969 h 6858000"/>
              <a:gd name="connsiteX492" fmla="*/ 767716 w 7467600"/>
              <a:gd name="connsiteY492" fmla="*/ 5472768 h 6858000"/>
              <a:gd name="connsiteX493" fmla="*/ 722147 w 7467600"/>
              <a:gd name="connsiteY493" fmla="*/ 5393091 h 6858000"/>
              <a:gd name="connsiteX494" fmla="*/ 1485552 w 7467600"/>
              <a:gd name="connsiteY494" fmla="*/ 5313202 h 6858000"/>
              <a:gd name="connsiteX495" fmla="*/ 2143004 w 7467600"/>
              <a:gd name="connsiteY495" fmla="*/ 5402420 h 6858000"/>
              <a:gd name="connsiteX496" fmla="*/ 1933391 w 7467600"/>
              <a:gd name="connsiteY496" fmla="*/ 5156971 h 6858000"/>
              <a:gd name="connsiteX497" fmla="*/ 1827118 w 7467600"/>
              <a:gd name="connsiteY497" fmla="*/ 4968410 h 6858000"/>
              <a:gd name="connsiteX498" fmla="*/ 1837349 w 7467600"/>
              <a:gd name="connsiteY498" fmla="*/ 4956357 h 6858000"/>
              <a:gd name="connsiteX499" fmla="*/ 2162835 w 7467600"/>
              <a:gd name="connsiteY499" fmla="*/ 5187853 h 6858000"/>
              <a:gd name="connsiteX500" fmla="*/ 2257167 w 7467600"/>
              <a:gd name="connsiteY500" fmla="*/ 5462123 h 6858000"/>
              <a:gd name="connsiteX501" fmla="*/ 2261598 w 7467600"/>
              <a:gd name="connsiteY501" fmla="*/ 5467998 h 6858000"/>
              <a:gd name="connsiteX502" fmla="*/ 2437177 w 7467600"/>
              <a:gd name="connsiteY502" fmla="*/ 5479608 h 6858000"/>
              <a:gd name="connsiteX503" fmla="*/ 2445247 w 7467600"/>
              <a:gd name="connsiteY503" fmla="*/ 5483476 h 6858000"/>
              <a:gd name="connsiteX504" fmla="*/ 2743626 w 7467600"/>
              <a:gd name="connsiteY504" fmla="*/ 5304819 h 6858000"/>
              <a:gd name="connsiteX505" fmla="*/ 3048102 w 7467600"/>
              <a:gd name="connsiteY505" fmla="*/ 5150595 h 6858000"/>
              <a:gd name="connsiteX506" fmla="*/ 1799414 w 7467600"/>
              <a:gd name="connsiteY506" fmla="*/ 4694732 h 6858000"/>
              <a:gd name="connsiteX507" fmla="*/ 1771735 w 7467600"/>
              <a:gd name="connsiteY507" fmla="*/ 4619929 h 6858000"/>
              <a:gd name="connsiteX508" fmla="*/ 3104273 w 7467600"/>
              <a:gd name="connsiteY508" fmla="*/ 5076159 h 6858000"/>
              <a:gd name="connsiteX509" fmla="*/ 3113245 w 7467600"/>
              <a:gd name="connsiteY509" fmla="*/ 5090705 h 6858000"/>
              <a:gd name="connsiteX510" fmla="*/ 3126294 w 7467600"/>
              <a:gd name="connsiteY510" fmla="*/ 5114400 h 6858000"/>
              <a:gd name="connsiteX511" fmla="*/ 3937433 w 7467600"/>
              <a:gd name="connsiteY511" fmla="*/ 4830473 h 6858000"/>
              <a:gd name="connsiteX512" fmla="*/ 3590475 w 7467600"/>
              <a:gd name="connsiteY512" fmla="*/ 4597974 h 6858000"/>
              <a:gd name="connsiteX513" fmla="*/ 3100264 w 7467600"/>
              <a:gd name="connsiteY513" fmla="*/ 4579845 h 6858000"/>
              <a:gd name="connsiteX514" fmla="*/ 2183576 w 7467600"/>
              <a:gd name="connsiteY514" fmla="*/ 4227150 h 6858000"/>
              <a:gd name="connsiteX515" fmla="*/ 2151029 w 7467600"/>
              <a:gd name="connsiteY515" fmla="*/ 4146947 h 6858000"/>
              <a:gd name="connsiteX516" fmla="*/ 3563434 w 7467600"/>
              <a:gd name="connsiteY516" fmla="*/ 4469115 h 6858000"/>
              <a:gd name="connsiteX517" fmla="*/ 3177952 w 7467600"/>
              <a:gd name="connsiteY517" fmla="*/ 3657386 h 6858000"/>
              <a:gd name="connsiteX518" fmla="*/ 3189263 w 7467600"/>
              <a:gd name="connsiteY518" fmla="*/ 3625726 h 6858000"/>
              <a:gd name="connsiteX519" fmla="*/ 3560912 w 7467600"/>
              <a:gd name="connsiteY519" fmla="*/ 4079863 h 6858000"/>
              <a:gd name="connsiteX520" fmla="*/ 3626636 w 7467600"/>
              <a:gd name="connsiteY520" fmla="*/ 4512230 h 6858000"/>
              <a:gd name="connsiteX521" fmla="*/ 3653088 w 7467600"/>
              <a:gd name="connsiteY521" fmla="*/ 4521417 h 6858000"/>
              <a:gd name="connsiteX522" fmla="*/ 3988128 w 7467600"/>
              <a:gd name="connsiteY522" fmla="*/ 4817267 h 6858000"/>
              <a:gd name="connsiteX523" fmla="*/ 4830582 w 7467600"/>
              <a:gd name="connsiteY523" fmla="*/ 4676000 h 6858000"/>
              <a:gd name="connsiteX524" fmla="*/ 4830100 w 7467600"/>
              <a:gd name="connsiteY524" fmla="*/ 4675554 h 6858000"/>
              <a:gd name="connsiteX525" fmla="*/ 4036318 w 7467600"/>
              <a:gd name="connsiteY525" fmla="*/ 4147013 h 6858000"/>
              <a:gd name="connsiteX526" fmla="*/ 3432098 w 7467600"/>
              <a:gd name="connsiteY526" fmla="*/ 3537312 h 6858000"/>
              <a:gd name="connsiteX527" fmla="*/ 3446761 w 7467600"/>
              <a:gd name="connsiteY527" fmla="*/ 3461278 h 6858000"/>
              <a:gd name="connsiteX528" fmla="*/ 4419733 w 7467600"/>
              <a:gd name="connsiteY528" fmla="*/ 3963555 h 6858000"/>
              <a:gd name="connsiteX529" fmla="*/ 4781371 w 7467600"/>
              <a:gd name="connsiteY529" fmla="*/ 4458604 h 6858000"/>
              <a:gd name="connsiteX530" fmla="*/ 4780440 w 7467600"/>
              <a:gd name="connsiteY530" fmla="*/ 4470290 h 6858000"/>
              <a:gd name="connsiteX531" fmla="*/ 4898954 w 7467600"/>
              <a:gd name="connsiteY531" fmla="*/ 4662092 h 6858000"/>
              <a:gd name="connsiteX532" fmla="*/ 4900699 w 7467600"/>
              <a:gd name="connsiteY532" fmla="*/ 4670867 h 6858000"/>
              <a:gd name="connsiteX533" fmla="*/ 5714511 w 7467600"/>
              <a:gd name="connsiteY533" fmla="*/ 4663483 h 6858000"/>
              <a:gd name="connsiteX534" fmla="*/ 5464793 w 7467600"/>
              <a:gd name="connsiteY534" fmla="*/ 4393556 h 6858000"/>
              <a:gd name="connsiteX535" fmla="*/ 5461897 w 7467600"/>
              <a:gd name="connsiteY535" fmla="*/ 4390879 h 6858000"/>
              <a:gd name="connsiteX536" fmla="*/ 4294126 w 7467600"/>
              <a:gd name="connsiteY536" fmla="*/ 3303048 h 6858000"/>
              <a:gd name="connsiteX537" fmla="*/ 4305321 w 7467600"/>
              <a:gd name="connsiteY537" fmla="*/ 3256953 h 6858000"/>
              <a:gd name="connsiteX538" fmla="*/ 4949299 w 7467600"/>
              <a:gd name="connsiteY538" fmla="*/ 3766336 h 6858000"/>
              <a:gd name="connsiteX539" fmla="*/ 5291452 w 7467600"/>
              <a:gd name="connsiteY539" fmla="*/ 4076801 h 6858000"/>
              <a:gd name="connsiteX540" fmla="*/ 5434998 w 7467600"/>
              <a:gd name="connsiteY540" fmla="*/ 4254100 h 6858000"/>
              <a:gd name="connsiteX541" fmla="*/ 5351015 w 7467600"/>
              <a:gd name="connsiteY541" fmla="*/ 3760989 h 6858000"/>
              <a:gd name="connsiteX542" fmla="*/ 5413780 w 7467600"/>
              <a:gd name="connsiteY542" fmla="*/ 2966265 h 6858000"/>
              <a:gd name="connsiteX543" fmla="*/ 5425627 w 7467600"/>
              <a:gd name="connsiteY543" fmla="*/ 2954192 h 6858000"/>
              <a:gd name="connsiteX544" fmla="*/ 6604735 w 7467600"/>
              <a:gd name="connsiteY544" fmla="*/ 2041381 h 6858000"/>
              <a:gd name="connsiteX545" fmla="*/ 7204487 w 7467600"/>
              <a:gd name="connsiteY545" fmla="*/ 2742112 h 6858000"/>
              <a:gd name="connsiteX546" fmla="*/ 7131592 w 7467600"/>
              <a:gd name="connsiteY546" fmla="*/ 2672096 h 6858000"/>
              <a:gd name="connsiteX547" fmla="*/ 6996344 w 7467600"/>
              <a:gd name="connsiteY547" fmla="*/ 2518310 h 6858000"/>
              <a:gd name="connsiteX548" fmla="*/ 6735495 w 7467600"/>
              <a:gd name="connsiteY548" fmla="*/ 2196890 h 6858000"/>
              <a:gd name="connsiteX549" fmla="*/ 6721901 w 7467600"/>
              <a:gd name="connsiteY549" fmla="*/ 2179274 h 6858000"/>
              <a:gd name="connsiteX550" fmla="*/ 6604735 w 7467600"/>
              <a:gd name="connsiteY550" fmla="*/ 2041381 h 6858000"/>
              <a:gd name="connsiteX551" fmla="*/ 6591670 w 7467600"/>
              <a:gd name="connsiteY551" fmla="*/ 1988277 h 6858000"/>
              <a:gd name="connsiteX552" fmla="*/ 6747349 w 7467600"/>
              <a:gd name="connsiteY552" fmla="*/ 2160069 h 6858000"/>
              <a:gd name="connsiteX553" fmla="*/ 6760943 w 7467600"/>
              <a:gd name="connsiteY553" fmla="*/ 2177686 h 6858000"/>
              <a:gd name="connsiteX554" fmla="*/ 7021065 w 7467600"/>
              <a:gd name="connsiteY554" fmla="*/ 2498102 h 6858000"/>
              <a:gd name="connsiteX555" fmla="*/ 7155223 w 7467600"/>
              <a:gd name="connsiteY555" fmla="*/ 2650386 h 6858000"/>
              <a:gd name="connsiteX556" fmla="*/ 7203167 w 7467600"/>
              <a:gd name="connsiteY556" fmla="*/ 2697288 h 6858000"/>
              <a:gd name="connsiteX557" fmla="*/ 6937703 w 7467600"/>
              <a:gd name="connsiteY557" fmla="*/ 2321981 h 6858000"/>
              <a:gd name="connsiteX558" fmla="*/ 6591670 w 7467600"/>
              <a:gd name="connsiteY558" fmla="*/ 1988277 h 6858000"/>
              <a:gd name="connsiteX559" fmla="*/ 5798671 w 7467600"/>
              <a:gd name="connsiteY559" fmla="*/ 1981601 h 6858000"/>
              <a:gd name="connsiteX560" fmla="*/ 5754709 w 7467600"/>
              <a:gd name="connsiteY560" fmla="*/ 2071454 h 6858000"/>
              <a:gd name="connsiteX561" fmla="*/ 5763044 w 7467600"/>
              <a:gd name="connsiteY561" fmla="*/ 2842206 h 6858000"/>
              <a:gd name="connsiteX562" fmla="*/ 5764974 w 7467600"/>
              <a:gd name="connsiteY562" fmla="*/ 2799609 h 6858000"/>
              <a:gd name="connsiteX563" fmla="*/ 5767665 w 7467600"/>
              <a:gd name="connsiteY563" fmla="*/ 2666409 h 6858000"/>
              <a:gd name="connsiteX564" fmla="*/ 5763055 w 7467600"/>
              <a:gd name="connsiteY564" fmla="*/ 2579705 h 6858000"/>
              <a:gd name="connsiteX565" fmla="*/ 5758079 w 7467600"/>
              <a:gd name="connsiteY565" fmla="*/ 2492508 h 6858000"/>
              <a:gd name="connsiteX566" fmla="*/ 5779325 w 7467600"/>
              <a:gd name="connsiteY566" fmla="*/ 2197069 h 6858000"/>
              <a:gd name="connsiteX567" fmla="*/ 5798671 w 7467600"/>
              <a:gd name="connsiteY567" fmla="*/ 1981601 h 6858000"/>
              <a:gd name="connsiteX568" fmla="*/ 5829202 w 7467600"/>
              <a:gd name="connsiteY568" fmla="*/ 1971679 h 6858000"/>
              <a:gd name="connsiteX569" fmla="*/ 5809558 w 7467600"/>
              <a:gd name="connsiteY569" fmla="*/ 2198043 h 6858000"/>
              <a:gd name="connsiteX570" fmla="*/ 5788653 w 7467600"/>
              <a:gd name="connsiteY570" fmla="*/ 2489430 h 6858000"/>
              <a:gd name="connsiteX571" fmla="*/ 5793439 w 7467600"/>
              <a:gd name="connsiteY571" fmla="*/ 2575235 h 6858000"/>
              <a:gd name="connsiteX572" fmla="*/ 5796837 w 7467600"/>
              <a:gd name="connsiteY572" fmla="*/ 2637633 h 6858000"/>
              <a:gd name="connsiteX573" fmla="*/ 5818614 w 7467600"/>
              <a:gd name="connsiteY573" fmla="*/ 2473055 h 6858000"/>
              <a:gd name="connsiteX574" fmla="*/ 5829202 w 7467600"/>
              <a:gd name="connsiteY574" fmla="*/ 1971679 h 6858000"/>
              <a:gd name="connsiteX575" fmla="*/ 5911389 w 7467600"/>
              <a:gd name="connsiteY575" fmla="*/ 1898371 h 6858000"/>
              <a:gd name="connsiteX576" fmla="*/ 6237627 w 7467600"/>
              <a:gd name="connsiteY576" fmla="*/ 2231921 h 6858000"/>
              <a:gd name="connsiteX577" fmla="*/ 5911389 w 7467600"/>
              <a:gd name="connsiteY577" fmla="*/ 1898371 h 6858000"/>
              <a:gd name="connsiteX578" fmla="*/ 6944437 w 7467600"/>
              <a:gd name="connsiteY578" fmla="*/ 1575402 h 6858000"/>
              <a:gd name="connsiteX579" fmla="*/ 6304730 w 7467600"/>
              <a:gd name="connsiteY579" fmla="*/ 1766654 h 6858000"/>
              <a:gd name="connsiteX580" fmla="*/ 6944437 w 7467600"/>
              <a:gd name="connsiteY580" fmla="*/ 1575402 h 6858000"/>
              <a:gd name="connsiteX581" fmla="*/ 7019523 w 7467600"/>
              <a:gd name="connsiteY581" fmla="*/ 1519450 h 6858000"/>
              <a:gd name="connsiteX582" fmla="*/ 6298091 w 7467600"/>
              <a:gd name="connsiteY582" fmla="*/ 1737122 h 6858000"/>
              <a:gd name="connsiteX583" fmla="*/ 7019523 w 7467600"/>
              <a:gd name="connsiteY583" fmla="*/ 1519450 h 6858000"/>
              <a:gd name="connsiteX584" fmla="*/ 2399523 w 7467600"/>
              <a:gd name="connsiteY584" fmla="*/ 1428234 h 6858000"/>
              <a:gd name="connsiteX585" fmla="*/ 2224982 w 7467600"/>
              <a:gd name="connsiteY585" fmla="*/ 1826201 h 6858000"/>
              <a:gd name="connsiteX586" fmla="*/ 2096099 w 7467600"/>
              <a:gd name="connsiteY586" fmla="*/ 2345900 h 6858000"/>
              <a:gd name="connsiteX587" fmla="*/ 2283317 w 7467600"/>
              <a:gd name="connsiteY587" fmla="*/ 1796925 h 6858000"/>
              <a:gd name="connsiteX588" fmla="*/ 2399523 w 7467600"/>
              <a:gd name="connsiteY588" fmla="*/ 1428234 h 6858000"/>
              <a:gd name="connsiteX589" fmla="*/ 2448558 w 7467600"/>
              <a:gd name="connsiteY589" fmla="*/ 1373435 h 6858000"/>
              <a:gd name="connsiteX590" fmla="*/ 2312521 w 7467600"/>
              <a:gd name="connsiteY590" fmla="*/ 1806140 h 6858000"/>
              <a:gd name="connsiteX591" fmla="*/ 2127533 w 7467600"/>
              <a:gd name="connsiteY591" fmla="*/ 2348380 h 6858000"/>
              <a:gd name="connsiteX592" fmla="*/ 2358080 w 7467600"/>
              <a:gd name="connsiteY592" fmla="*/ 1866134 h 6858000"/>
              <a:gd name="connsiteX593" fmla="*/ 2407436 w 7467600"/>
              <a:gd name="connsiteY593" fmla="*/ 1651070 h 6858000"/>
              <a:gd name="connsiteX594" fmla="*/ 2448558 w 7467600"/>
              <a:gd name="connsiteY594" fmla="*/ 1373435 h 6858000"/>
              <a:gd name="connsiteX595" fmla="*/ 278707 w 7467600"/>
              <a:gd name="connsiteY595" fmla="*/ 1352270 h 6858000"/>
              <a:gd name="connsiteX596" fmla="*/ 321570 w 7467600"/>
              <a:gd name="connsiteY596" fmla="*/ 1861610 h 6858000"/>
              <a:gd name="connsiteX597" fmla="*/ 294281 w 7467600"/>
              <a:gd name="connsiteY597" fmla="*/ 1440658 h 6858000"/>
              <a:gd name="connsiteX598" fmla="*/ 278707 w 7467600"/>
              <a:gd name="connsiteY598" fmla="*/ 1352270 h 6858000"/>
              <a:gd name="connsiteX599" fmla="*/ 1423821 w 7467600"/>
              <a:gd name="connsiteY599" fmla="*/ 1351958 h 6858000"/>
              <a:gd name="connsiteX600" fmla="*/ 1638521 w 7467600"/>
              <a:gd name="connsiteY600" fmla="*/ 1908470 h 6858000"/>
              <a:gd name="connsiteX601" fmla="*/ 1754199 w 7467600"/>
              <a:gd name="connsiteY601" fmla="*/ 2149284 h 6858000"/>
              <a:gd name="connsiteX602" fmla="*/ 1908359 w 7467600"/>
              <a:gd name="connsiteY602" fmla="*/ 2364988 h 6858000"/>
              <a:gd name="connsiteX603" fmla="*/ 1647661 w 7467600"/>
              <a:gd name="connsiteY603" fmla="*/ 1825945 h 6858000"/>
              <a:gd name="connsiteX604" fmla="*/ 1423821 w 7467600"/>
              <a:gd name="connsiteY604" fmla="*/ 1351958 h 6858000"/>
              <a:gd name="connsiteX605" fmla="*/ 1431890 w 7467600"/>
              <a:gd name="connsiteY605" fmla="*/ 1306475 h 6858000"/>
              <a:gd name="connsiteX606" fmla="*/ 1507597 w 7467600"/>
              <a:gd name="connsiteY606" fmla="*/ 1446132 h 6858000"/>
              <a:gd name="connsiteX607" fmla="*/ 1674586 w 7467600"/>
              <a:gd name="connsiteY607" fmla="*/ 1813832 h 6858000"/>
              <a:gd name="connsiteX608" fmla="*/ 1815950 w 7467600"/>
              <a:gd name="connsiteY608" fmla="*/ 2128564 h 6858000"/>
              <a:gd name="connsiteX609" fmla="*/ 1984242 w 7467600"/>
              <a:gd name="connsiteY609" fmla="*/ 2430829 h 6858000"/>
              <a:gd name="connsiteX610" fmla="*/ 2014023 w 7467600"/>
              <a:gd name="connsiteY610" fmla="*/ 2450995 h 6858000"/>
              <a:gd name="connsiteX611" fmla="*/ 1747337 w 7467600"/>
              <a:gd name="connsiteY611" fmla="*/ 1855264 h 6858000"/>
              <a:gd name="connsiteX612" fmla="*/ 1533749 w 7467600"/>
              <a:gd name="connsiteY612" fmla="*/ 1478656 h 6858000"/>
              <a:gd name="connsiteX613" fmla="*/ 1431890 w 7467600"/>
              <a:gd name="connsiteY613" fmla="*/ 1306475 h 6858000"/>
              <a:gd name="connsiteX614" fmla="*/ 5052692 w 7467600"/>
              <a:gd name="connsiteY614" fmla="*/ 1292994 h 6858000"/>
              <a:gd name="connsiteX615" fmla="*/ 5200661 w 7467600"/>
              <a:gd name="connsiteY615" fmla="*/ 1635186 h 6858000"/>
              <a:gd name="connsiteX616" fmla="*/ 5297138 w 7467600"/>
              <a:gd name="connsiteY616" fmla="*/ 1906351 h 6858000"/>
              <a:gd name="connsiteX617" fmla="*/ 5052692 w 7467600"/>
              <a:gd name="connsiteY617" fmla="*/ 1292994 h 6858000"/>
              <a:gd name="connsiteX618" fmla="*/ 5009948 w 7467600"/>
              <a:gd name="connsiteY618" fmla="*/ 1273619 h 6858000"/>
              <a:gd name="connsiteX619" fmla="*/ 5121777 w 7467600"/>
              <a:gd name="connsiteY619" fmla="*/ 1654213 h 6858000"/>
              <a:gd name="connsiteX620" fmla="*/ 5293545 w 7467600"/>
              <a:gd name="connsiteY620" fmla="*/ 2072247 h 6858000"/>
              <a:gd name="connsiteX621" fmla="*/ 5294042 w 7467600"/>
              <a:gd name="connsiteY621" fmla="*/ 2065019 h 6858000"/>
              <a:gd name="connsiteX622" fmla="*/ 5171936 w 7467600"/>
              <a:gd name="connsiteY622" fmla="*/ 1647613 h 6858000"/>
              <a:gd name="connsiteX623" fmla="*/ 5009948 w 7467600"/>
              <a:gd name="connsiteY623" fmla="*/ 1273619 h 6858000"/>
              <a:gd name="connsiteX624" fmla="*/ 655236 w 7467600"/>
              <a:gd name="connsiteY624" fmla="*/ 1268632 h 6858000"/>
              <a:gd name="connsiteX625" fmla="*/ 839521 w 7467600"/>
              <a:gd name="connsiteY625" fmla="*/ 1685315 h 6858000"/>
              <a:gd name="connsiteX626" fmla="*/ 1109416 w 7467600"/>
              <a:gd name="connsiteY626" fmla="*/ 2061663 h 6858000"/>
              <a:gd name="connsiteX627" fmla="*/ 1298300 w 7467600"/>
              <a:gd name="connsiteY627" fmla="*/ 2247742 h 6858000"/>
              <a:gd name="connsiteX628" fmla="*/ 1125871 w 7467600"/>
              <a:gd name="connsiteY628" fmla="*/ 1989513 h 6858000"/>
              <a:gd name="connsiteX629" fmla="*/ 981574 w 7467600"/>
              <a:gd name="connsiteY629" fmla="*/ 1783157 h 6858000"/>
              <a:gd name="connsiteX630" fmla="*/ 922198 w 7467600"/>
              <a:gd name="connsiteY630" fmla="*/ 1677437 h 6858000"/>
              <a:gd name="connsiteX631" fmla="*/ 869293 w 7467600"/>
              <a:gd name="connsiteY631" fmla="*/ 1583214 h 6858000"/>
              <a:gd name="connsiteX632" fmla="*/ 751431 w 7467600"/>
              <a:gd name="connsiteY632" fmla="*/ 1405731 h 6858000"/>
              <a:gd name="connsiteX633" fmla="*/ 655236 w 7467600"/>
              <a:gd name="connsiteY633" fmla="*/ 1268632 h 6858000"/>
              <a:gd name="connsiteX634" fmla="*/ 6516292 w 7467600"/>
              <a:gd name="connsiteY634" fmla="*/ 1263064 h 6858000"/>
              <a:gd name="connsiteX635" fmla="*/ 5736320 w 7467600"/>
              <a:gd name="connsiteY635" fmla="*/ 1501803 h 6858000"/>
              <a:gd name="connsiteX636" fmla="*/ 6516292 w 7467600"/>
              <a:gd name="connsiteY636" fmla="*/ 1263064 h 6858000"/>
              <a:gd name="connsiteX637" fmla="*/ 291466 w 7467600"/>
              <a:gd name="connsiteY637" fmla="*/ 1250369 h 6858000"/>
              <a:gd name="connsiteX638" fmla="*/ 323180 w 7467600"/>
              <a:gd name="connsiteY638" fmla="*/ 1435283 h 6858000"/>
              <a:gd name="connsiteX639" fmla="*/ 349381 w 7467600"/>
              <a:gd name="connsiteY639" fmla="*/ 1875041 h 6858000"/>
              <a:gd name="connsiteX640" fmla="*/ 374363 w 7467600"/>
              <a:gd name="connsiteY640" fmla="*/ 1506494 h 6858000"/>
              <a:gd name="connsiteX641" fmla="*/ 302168 w 7467600"/>
              <a:gd name="connsiteY641" fmla="*/ 1274495 h 6858000"/>
              <a:gd name="connsiteX642" fmla="*/ 291466 w 7467600"/>
              <a:gd name="connsiteY642" fmla="*/ 1250369 h 6858000"/>
              <a:gd name="connsiteX643" fmla="*/ 678222 w 7467600"/>
              <a:gd name="connsiteY643" fmla="*/ 1248670 h 6858000"/>
              <a:gd name="connsiteX644" fmla="*/ 775536 w 7467600"/>
              <a:gd name="connsiteY644" fmla="*/ 1388015 h 6858000"/>
              <a:gd name="connsiteX645" fmla="*/ 894529 w 7467600"/>
              <a:gd name="connsiteY645" fmla="*/ 1567739 h 6858000"/>
              <a:gd name="connsiteX646" fmla="*/ 948000 w 7467600"/>
              <a:gd name="connsiteY646" fmla="*/ 1663088 h 6858000"/>
              <a:gd name="connsiteX647" fmla="*/ 1006812 w 7467600"/>
              <a:gd name="connsiteY647" fmla="*/ 1767683 h 6858000"/>
              <a:gd name="connsiteX648" fmla="*/ 1149133 w 7467600"/>
              <a:gd name="connsiteY648" fmla="*/ 1971513 h 6858000"/>
              <a:gd name="connsiteX649" fmla="*/ 1333952 w 7467600"/>
              <a:gd name="connsiteY649" fmla="*/ 2251620 h 6858000"/>
              <a:gd name="connsiteX650" fmla="*/ 1337329 w 7467600"/>
              <a:gd name="connsiteY650" fmla="*/ 2258350 h 6858000"/>
              <a:gd name="connsiteX651" fmla="*/ 1014726 w 7467600"/>
              <a:gd name="connsiteY651" fmla="*/ 1615556 h 6858000"/>
              <a:gd name="connsiteX652" fmla="*/ 678222 w 7467600"/>
              <a:gd name="connsiteY652" fmla="*/ 1248670 h 6858000"/>
              <a:gd name="connsiteX653" fmla="*/ 6691602 w 7467600"/>
              <a:gd name="connsiteY653" fmla="*/ 1140573 h 6858000"/>
              <a:gd name="connsiteX654" fmla="*/ 6571100 w 7467600"/>
              <a:gd name="connsiteY654" fmla="*/ 1183662 h 6858000"/>
              <a:gd name="connsiteX655" fmla="*/ 6241687 w 7467600"/>
              <a:gd name="connsiteY655" fmla="*/ 1257600 h 6858000"/>
              <a:gd name="connsiteX656" fmla="*/ 5693009 w 7467600"/>
              <a:gd name="connsiteY656" fmla="*/ 1478256 h 6858000"/>
              <a:gd name="connsiteX657" fmla="*/ 6548420 w 7467600"/>
              <a:gd name="connsiteY657" fmla="*/ 1214599 h 6858000"/>
              <a:gd name="connsiteX658" fmla="*/ 6605473 w 7467600"/>
              <a:gd name="connsiteY658" fmla="*/ 1184686 h 6858000"/>
              <a:gd name="connsiteX659" fmla="*/ 6691602 w 7467600"/>
              <a:gd name="connsiteY659" fmla="*/ 1140573 h 6858000"/>
              <a:gd name="connsiteX660" fmla="*/ 4002475 w 7467600"/>
              <a:gd name="connsiteY660" fmla="*/ 1037802 h 6858000"/>
              <a:gd name="connsiteX661" fmla="*/ 4000324 w 7467600"/>
              <a:gd name="connsiteY661" fmla="*/ 1039362 h 6858000"/>
              <a:gd name="connsiteX662" fmla="*/ 4002862 w 7467600"/>
              <a:gd name="connsiteY662" fmla="*/ 1042866 h 6858000"/>
              <a:gd name="connsiteX663" fmla="*/ 4002475 w 7467600"/>
              <a:gd name="connsiteY663" fmla="*/ 1037802 h 6858000"/>
              <a:gd name="connsiteX664" fmla="*/ 506322 w 7467600"/>
              <a:gd name="connsiteY664" fmla="*/ 1020997 h 6858000"/>
              <a:gd name="connsiteX665" fmla="*/ 533068 w 7467600"/>
              <a:gd name="connsiteY665" fmla="*/ 1029409 h 6858000"/>
              <a:gd name="connsiteX666" fmla="*/ 1232525 w 7467600"/>
              <a:gd name="connsiteY666" fmla="*/ 1804675 h 6858000"/>
              <a:gd name="connsiteX667" fmla="*/ 1388858 w 7467600"/>
              <a:gd name="connsiteY667" fmla="*/ 2368011 h 6858000"/>
              <a:gd name="connsiteX668" fmla="*/ 1384098 w 7467600"/>
              <a:gd name="connsiteY668" fmla="*/ 2378125 h 6858000"/>
              <a:gd name="connsiteX669" fmla="*/ 1425393 w 7467600"/>
              <a:gd name="connsiteY669" fmla="*/ 2589124 h 6858000"/>
              <a:gd name="connsiteX670" fmla="*/ 1424001 w 7467600"/>
              <a:gd name="connsiteY670" fmla="*/ 2597541 h 6858000"/>
              <a:gd name="connsiteX671" fmla="*/ 2152729 w 7467600"/>
              <a:gd name="connsiteY671" fmla="*/ 2864487 h 6858000"/>
              <a:gd name="connsiteX672" fmla="*/ 2020609 w 7467600"/>
              <a:gd name="connsiteY672" fmla="*/ 2539671 h 6858000"/>
              <a:gd name="connsiteX673" fmla="*/ 2018920 w 7467600"/>
              <a:gd name="connsiteY673" fmla="*/ 2536309 h 6858000"/>
              <a:gd name="connsiteX674" fmla="*/ 1342441 w 7467600"/>
              <a:gd name="connsiteY674" fmla="*/ 1173017 h 6858000"/>
              <a:gd name="connsiteX675" fmla="*/ 1367925 w 7467600"/>
              <a:gd name="connsiteY675" fmla="*/ 1135648 h 6858000"/>
              <a:gd name="connsiteX676" fmla="*/ 1771401 w 7467600"/>
              <a:gd name="connsiteY676" fmla="*/ 1806673 h 6858000"/>
              <a:gd name="connsiteX677" fmla="*/ 1972385 w 7467600"/>
              <a:gd name="connsiteY677" fmla="*/ 2198735 h 6858000"/>
              <a:gd name="connsiteX678" fmla="*/ 2040892 w 7467600"/>
              <a:gd name="connsiteY678" fmla="*/ 2405205 h 6858000"/>
              <a:gd name="connsiteX679" fmla="*/ 2131689 w 7467600"/>
              <a:gd name="connsiteY679" fmla="*/ 1936926 h 6858000"/>
              <a:gd name="connsiteX680" fmla="*/ 2454820 w 7467600"/>
              <a:gd name="connsiteY680" fmla="*/ 1248808 h 6858000"/>
              <a:gd name="connsiteX681" fmla="*/ 2492512 w 7467600"/>
              <a:gd name="connsiteY681" fmla="*/ 1302920 h 6858000"/>
              <a:gd name="connsiteX682" fmla="*/ 2081216 w 7467600"/>
              <a:gd name="connsiteY682" fmla="*/ 2527513 h 6858000"/>
              <a:gd name="connsiteX683" fmla="*/ 2081211 w 7467600"/>
              <a:gd name="connsiteY683" fmla="*/ 2528916 h 6858000"/>
              <a:gd name="connsiteX684" fmla="*/ 2199067 w 7467600"/>
              <a:gd name="connsiteY684" fmla="*/ 2884061 h 6858000"/>
              <a:gd name="connsiteX685" fmla="*/ 3192586 w 7467600"/>
              <a:gd name="connsiteY685" fmla="*/ 3411496 h 6858000"/>
              <a:gd name="connsiteX686" fmla="*/ 3182620 w 7467600"/>
              <a:gd name="connsiteY686" fmla="*/ 3483279 h 6858000"/>
              <a:gd name="connsiteX687" fmla="*/ 2435119 w 7467600"/>
              <a:gd name="connsiteY687" fmla="*/ 3080173 h 6858000"/>
              <a:gd name="connsiteX688" fmla="*/ 2410152 w 7467600"/>
              <a:gd name="connsiteY688" fmla="*/ 3063751 h 6858000"/>
              <a:gd name="connsiteX689" fmla="*/ 2408099 w 7467600"/>
              <a:gd name="connsiteY689" fmla="*/ 3064403 h 6858000"/>
              <a:gd name="connsiteX690" fmla="*/ 2407218 w 7467600"/>
              <a:gd name="connsiteY690" fmla="*/ 3070324 h 6858000"/>
              <a:gd name="connsiteX691" fmla="*/ 2380138 w 7467600"/>
              <a:gd name="connsiteY691" fmla="*/ 3099341 h 6858000"/>
              <a:gd name="connsiteX692" fmla="*/ 1765923 w 7467600"/>
              <a:gd name="connsiteY692" fmla="*/ 3581043 h 6858000"/>
              <a:gd name="connsiteX693" fmla="*/ 1702258 w 7467600"/>
              <a:gd name="connsiteY693" fmla="*/ 3612286 h 6858000"/>
              <a:gd name="connsiteX694" fmla="*/ 1538370 w 7467600"/>
              <a:gd name="connsiteY694" fmla="*/ 3811804 h 6858000"/>
              <a:gd name="connsiteX695" fmla="*/ 542867 w 7467600"/>
              <a:gd name="connsiteY695" fmla="*/ 4944092 h 6858000"/>
              <a:gd name="connsiteX696" fmla="*/ 515800 w 7467600"/>
              <a:gd name="connsiteY696" fmla="*/ 4862180 h 6858000"/>
              <a:gd name="connsiteX697" fmla="*/ 909145 w 7467600"/>
              <a:gd name="connsiteY697" fmla="*/ 4199225 h 6858000"/>
              <a:gd name="connsiteX698" fmla="*/ 1214067 w 7467600"/>
              <a:gd name="connsiteY698" fmla="*/ 3908561 h 6858000"/>
              <a:gd name="connsiteX699" fmla="*/ 640967 w 7467600"/>
              <a:gd name="connsiteY699" fmla="*/ 4105601 h 6858000"/>
              <a:gd name="connsiteX700" fmla="*/ 112563 w 7467600"/>
              <a:gd name="connsiteY700" fmla="*/ 4396952 h 6858000"/>
              <a:gd name="connsiteX701" fmla="*/ 0 w 7467600"/>
              <a:gd name="connsiteY701" fmla="*/ 4466006 h 6858000"/>
              <a:gd name="connsiteX702" fmla="*/ 0 w 7467600"/>
              <a:gd name="connsiteY702" fmla="*/ 4233763 h 6858000"/>
              <a:gd name="connsiteX703" fmla="*/ 36881 w 7467600"/>
              <a:gd name="connsiteY703" fmla="*/ 4200118 h 6858000"/>
              <a:gd name="connsiteX704" fmla="*/ 910534 w 7467600"/>
              <a:gd name="connsiteY704" fmla="*/ 3629753 h 6858000"/>
              <a:gd name="connsiteX705" fmla="*/ 1578717 w 7467600"/>
              <a:gd name="connsiteY705" fmla="*/ 3575982 h 6858000"/>
              <a:gd name="connsiteX706" fmla="*/ 2338780 w 7467600"/>
              <a:gd name="connsiteY706" fmla="*/ 3033725 h 6858000"/>
              <a:gd name="connsiteX707" fmla="*/ 1807991 w 7467600"/>
              <a:gd name="connsiteY707" fmla="*/ 2807184 h 6858000"/>
              <a:gd name="connsiteX708" fmla="*/ 1416358 w 7467600"/>
              <a:gd name="connsiteY708" fmla="*/ 3112571 h 6858000"/>
              <a:gd name="connsiteX709" fmla="*/ 939066 w 7467600"/>
              <a:gd name="connsiteY709" fmla="*/ 3378798 h 6858000"/>
              <a:gd name="connsiteX710" fmla="*/ 115099 w 7467600"/>
              <a:gd name="connsiteY710" fmla="*/ 3607650 h 6858000"/>
              <a:gd name="connsiteX711" fmla="*/ 97284 w 7467600"/>
              <a:gd name="connsiteY711" fmla="*/ 3520393 h 6858000"/>
              <a:gd name="connsiteX712" fmla="*/ 922050 w 7467600"/>
              <a:gd name="connsiteY712" fmla="*/ 3074867 h 6858000"/>
              <a:gd name="connsiteX713" fmla="*/ 1405265 w 7467600"/>
              <a:gd name="connsiteY713" fmla="*/ 3016319 h 6858000"/>
              <a:gd name="connsiteX714" fmla="*/ 1407512 w 7467600"/>
              <a:gd name="connsiteY714" fmla="*/ 3018001 h 6858000"/>
              <a:gd name="connsiteX715" fmla="*/ 1726266 w 7467600"/>
              <a:gd name="connsiteY715" fmla="*/ 2777274 h 6858000"/>
              <a:gd name="connsiteX716" fmla="*/ 625390 w 7467600"/>
              <a:gd name="connsiteY716" fmla="*/ 2514541 h 6858000"/>
              <a:gd name="connsiteX717" fmla="*/ 619799 w 7467600"/>
              <a:gd name="connsiteY717" fmla="*/ 2527180 h 6858000"/>
              <a:gd name="connsiteX718" fmla="*/ 310030 w 7467600"/>
              <a:gd name="connsiteY718" fmla="*/ 2771818 h 6858000"/>
              <a:gd name="connsiteX719" fmla="*/ 173877 w 7467600"/>
              <a:gd name="connsiteY719" fmla="*/ 2937056 h 6858000"/>
              <a:gd name="connsiteX720" fmla="*/ 77889 w 7467600"/>
              <a:gd name="connsiteY720" fmla="*/ 3138440 h 6858000"/>
              <a:gd name="connsiteX721" fmla="*/ 0 w 7467600"/>
              <a:gd name="connsiteY721" fmla="*/ 3271395 h 6858000"/>
              <a:gd name="connsiteX722" fmla="*/ 0 w 7467600"/>
              <a:gd name="connsiteY722" fmla="*/ 3153002 h 6858000"/>
              <a:gd name="connsiteX723" fmla="*/ 2386 w 7467600"/>
              <a:gd name="connsiteY723" fmla="*/ 3149203 h 6858000"/>
              <a:gd name="connsiteX724" fmla="*/ 89753 w 7467600"/>
              <a:gd name="connsiteY724" fmla="*/ 2987702 h 6858000"/>
              <a:gd name="connsiteX725" fmla="*/ 76869 w 7467600"/>
              <a:gd name="connsiteY725" fmla="*/ 3005404 h 6858000"/>
              <a:gd name="connsiteX726" fmla="*/ 32049 w 7467600"/>
              <a:gd name="connsiteY726" fmla="*/ 3065814 h 6858000"/>
              <a:gd name="connsiteX727" fmla="*/ 0 w 7467600"/>
              <a:gd name="connsiteY727" fmla="*/ 3108744 h 6858000"/>
              <a:gd name="connsiteX728" fmla="*/ 0 w 7467600"/>
              <a:gd name="connsiteY728" fmla="*/ 3058059 h 6858000"/>
              <a:gd name="connsiteX729" fmla="*/ 7610 w 7467600"/>
              <a:gd name="connsiteY729" fmla="*/ 3047889 h 6858000"/>
              <a:gd name="connsiteX730" fmla="*/ 52419 w 7467600"/>
              <a:gd name="connsiteY730" fmla="*/ 2987479 h 6858000"/>
              <a:gd name="connsiteX731" fmla="*/ 59142 w 7467600"/>
              <a:gd name="connsiteY731" fmla="*/ 2978488 h 6858000"/>
              <a:gd name="connsiteX732" fmla="*/ 0 w 7467600"/>
              <a:gd name="connsiteY732" fmla="*/ 3015334 h 6858000"/>
              <a:gd name="connsiteX733" fmla="*/ 0 w 7467600"/>
              <a:gd name="connsiteY733" fmla="*/ 2914286 h 6858000"/>
              <a:gd name="connsiteX734" fmla="*/ 36383 w 7467600"/>
              <a:gd name="connsiteY734" fmla="*/ 2901128 h 6858000"/>
              <a:gd name="connsiteX735" fmla="*/ 156329 w 7467600"/>
              <a:gd name="connsiteY735" fmla="*/ 2840533 h 6858000"/>
              <a:gd name="connsiteX736" fmla="*/ 358355 w 7467600"/>
              <a:gd name="connsiteY736" fmla="*/ 2620471 h 6858000"/>
              <a:gd name="connsiteX737" fmla="*/ 510577 w 7467600"/>
              <a:gd name="connsiteY737" fmla="*/ 2501244 h 6858000"/>
              <a:gd name="connsiteX738" fmla="*/ 211967 w 7467600"/>
              <a:gd name="connsiteY738" fmla="*/ 2479171 h 6858000"/>
              <a:gd name="connsiteX739" fmla="*/ 0 w 7467600"/>
              <a:gd name="connsiteY739" fmla="*/ 2476398 h 6858000"/>
              <a:gd name="connsiteX740" fmla="*/ 0 w 7467600"/>
              <a:gd name="connsiteY740" fmla="*/ 2389189 h 6858000"/>
              <a:gd name="connsiteX741" fmla="*/ 103062 w 7467600"/>
              <a:gd name="connsiteY741" fmla="*/ 2389518 h 6858000"/>
              <a:gd name="connsiteX742" fmla="*/ 510734 w 7467600"/>
              <a:gd name="connsiteY742" fmla="*/ 2416201 h 6858000"/>
              <a:gd name="connsiteX743" fmla="*/ 279257 w 7467600"/>
              <a:gd name="connsiteY743" fmla="*/ 2092102 h 6858000"/>
              <a:gd name="connsiteX744" fmla="*/ 65265 w 7467600"/>
              <a:gd name="connsiteY744" fmla="*/ 2006049 h 6858000"/>
              <a:gd name="connsiteX745" fmla="*/ 0 w 7467600"/>
              <a:gd name="connsiteY745" fmla="*/ 1982532 h 6858000"/>
              <a:gd name="connsiteX746" fmla="*/ 0 w 7467600"/>
              <a:gd name="connsiteY746" fmla="*/ 1912789 h 6858000"/>
              <a:gd name="connsiteX747" fmla="*/ 97460 w 7467600"/>
              <a:gd name="connsiteY747" fmla="*/ 1953725 h 6858000"/>
              <a:gd name="connsiteX748" fmla="*/ 221272 w 7467600"/>
              <a:gd name="connsiteY748" fmla="*/ 1980766 h 6858000"/>
              <a:gd name="connsiteX749" fmla="*/ 116765 w 7467600"/>
              <a:gd name="connsiteY749" fmla="*/ 1911033 h 6858000"/>
              <a:gd name="connsiteX750" fmla="*/ 16405 w 7467600"/>
              <a:gd name="connsiteY750" fmla="*/ 1803412 h 6858000"/>
              <a:gd name="connsiteX751" fmla="*/ 0 w 7467600"/>
              <a:gd name="connsiteY751" fmla="*/ 1784777 h 6858000"/>
              <a:gd name="connsiteX752" fmla="*/ 0 w 7467600"/>
              <a:gd name="connsiteY752" fmla="*/ 1740082 h 6858000"/>
              <a:gd name="connsiteX753" fmla="*/ 39394 w 7467600"/>
              <a:gd name="connsiteY753" fmla="*/ 1784856 h 6858000"/>
              <a:gd name="connsiteX754" fmla="*/ 135813 w 7467600"/>
              <a:gd name="connsiteY754" fmla="*/ 1888838 h 6858000"/>
              <a:gd name="connsiteX755" fmla="*/ 242575 w 7467600"/>
              <a:gd name="connsiteY755" fmla="*/ 1958841 h 6858000"/>
              <a:gd name="connsiteX756" fmla="*/ 82197 w 7467600"/>
              <a:gd name="connsiteY756" fmla="*/ 1754826 h 6858000"/>
              <a:gd name="connsiteX757" fmla="*/ 0 w 7467600"/>
              <a:gd name="connsiteY757" fmla="*/ 1679650 h 6858000"/>
              <a:gd name="connsiteX758" fmla="*/ 0 w 7467600"/>
              <a:gd name="connsiteY758" fmla="*/ 1602463 h 6858000"/>
              <a:gd name="connsiteX759" fmla="*/ 84689 w 7467600"/>
              <a:gd name="connsiteY759" fmla="*/ 1677442 h 6858000"/>
              <a:gd name="connsiteX760" fmla="*/ 298437 w 7467600"/>
              <a:gd name="connsiteY760" fmla="*/ 1968019 h 6858000"/>
              <a:gd name="connsiteX761" fmla="*/ 227269 w 7467600"/>
              <a:gd name="connsiteY761" fmla="*/ 1114064 h 6858000"/>
              <a:gd name="connsiteX762" fmla="*/ 248003 w 7467600"/>
              <a:gd name="connsiteY762" fmla="*/ 1089613 h 6858000"/>
              <a:gd name="connsiteX763" fmla="*/ 427020 w 7467600"/>
              <a:gd name="connsiteY763" fmla="*/ 1619803 h 6858000"/>
              <a:gd name="connsiteX764" fmla="*/ 340345 w 7467600"/>
              <a:gd name="connsiteY764" fmla="*/ 2027739 h 6858000"/>
              <a:gd name="connsiteX765" fmla="*/ 360865 w 7467600"/>
              <a:gd name="connsiteY765" fmla="*/ 2044827 h 6858000"/>
              <a:gd name="connsiteX766" fmla="*/ 560414 w 7467600"/>
              <a:gd name="connsiteY766" fmla="*/ 2421457 h 6858000"/>
              <a:gd name="connsiteX767" fmla="*/ 1359703 w 7467600"/>
              <a:gd name="connsiteY767" fmla="*/ 2578554 h 6858000"/>
              <a:gd name="connsiteX768" fmla="*/ 1359422 w 7467600"/>
              <a:gd name="connsiteY768" fmla="*/ 2577994 h 6858000"/>
              <a:gd name="connsiteX769" fmla="*/ 828701 w 7467600"/>
              <a:gd name="connsiteY769" fmla="*/ 1839520 h 6858000"/>
              <a:gd name="connsiteX770" fmla="*/ 494427 w 7467600"/>
              <a:gd name="connsiteY770" fmla="*/ 1092333 h 6858000"/>
              <a:gd name="connsiteX771" fmla="*/ 506322 w 7467600"/>
              <a:gd name="connsiteY771" fmla="*/ 1020997 h 6858000"/>
              <a:gd name="connsiteX772" fmla="*/ 4570198 w 7467600"/>
              <a:gd name="connsiteY772" fmla="*/ 978081 h 6858000"/>
              <a:gd name="connsiteX773" fmla="*/ 4523691 w 7467600"/>
              <a:gd name="connsiteY773" fmla="*/ 1127776 h 6858000"/>
              <a:gd name="connsiteX774" fmla="*/ 4509875 w 7467600"/>
              <a:gd name="connsiteY774" fmla="*/ 1167552 h 6858000"/>
              <a:gd name="connsiteX775" fmla="*/ 4478168 w 7467600"/>
              <a:gd name="connsiteY775" fmla="*/ 1260735 h 6858000"/>
              <a:gd name="connsiteX776" fmla="*/ 4409309 w 7467600"/>
              <a:gd name="connsiteY776" fmla="*/ 1666996 h 6858000"/>
              <a:gd name="connsiteX777" fmla="*/ 4370031 w 7467600"/>
              <a:gd name="connsiteY777" fmla="*/ 1955666 h 6858000"/>
              <a:gd name="connsiteX778" fmla="*/ 4570198 w 7467600"/>
              <a:gd name="connsiteY778" fmla="*/ 978081 h 6858000"/>
              <a:gd name="connsiteX779" fmla="*/ 4557898 w 7467600"/>
              <a:gd name="connsiteY779" fmla="*/ 900011 h 6858000"/>
              <a:gd name="connsiteX780" fmla="*/ 4344840 w 7467600"/>
              <a:gd name="connsiteY780" fmla="*/ 1922038 h 6858000"/>
              <a:gd name="connsiteX781" fmla="*/ 4378710 w 7467600"/>
              <a:gd name="connsiteY781" fmla="*/ 1665516 h 6858000"/>
              <a:gd name="connsiteX782" fmla="*/ 4448798 w 7467600"/>
              <a:gd name="connsiteY782" fmla="*/ 1253024 h 6858000"/>
              <a:gd name="connsiteX783" fmla="*/ 4480315 w 7467600"/>
              <a:gd name="connsiteY783" fmla="*/ 1158454 h 6858000"/>
              <a:gd name="connsiteX784" fmla="*/ 4494133 w 7467600"/>
              <a:gd name="connsiteY784" fmla="*/ 1118676 h 6858000"/>
              <a:gd name="connsiteX785" fmla="*/ 4557898 w 7467600"/>
              <a:gd name="connsiteY785" fmla="*/ 900011 h 6858000"/>
              <a:gd name="connsiteX786" fmla="*/ 5870151 w 7467600"/>
              <a:gd name="connsiteY786" fmla="*/ 898890 h 6858000"/>
              <a:gd name="connsiteX787" fmla="*/ 5861335 w 7467600"/>
              <a:gd name="connsiteY787" fmla="*/ 899177 h 6858000"/>
              <a:gd name="connsiteX788" fmla="*/ 5843702 w 7467600"/>
              <a:gd name="connsiteY788" fmla="*/ 899748 h 6858000"/>
              <a:gd name="connsiteX789" fmla="*/ 5651107 w 7467600"/>
              <a:gd name="connsiteY789" fmla="*/ 920306 h 6858000"/>
              <a:gd name="connsiteX790" fmla="*/ 5459407 w 7467600"/>
              <a:gd name="connsiteY790" fmla="*/ 940975 h 6858000"/>
              <a:gd name="connsiteX791" fmla="*/ 5374846 w 7467600"/>
              <a:gd name="connsiteY791" fmla="*/ 941988 h 6858000"/>
              <a:gd name="connsiteX792" fmla="*/ 5256105 w 7467600"/>
              <a:gd name="connsiteY792" fmla="*/ 945632 h 6858000"/>
              <a:gd name="connsiteX793" fmla="*/ 5107071 w 7467600"/>
              <a:gd name="connsiteY793" fmla="*/ 969720 h 6858000"/>
              <a:gd name="connsiteX794" fmla="*/ 4998681 w 7467600"/>
              <a:gd name="connsiteY794" fmla="*/ 988771 h 6858000"/>
              <a:gd name="connsiteX795" fmla="*/ 5870151 w 7467600"/>
              <a:gd name="connsiteY795" fmla="*/ 898890 h 6858000"/>
              <a:gd name="connsiteX796" fmla="*/ 5504425 w 7467600"/>
              <a:gd name="connsiteY796" fmla="*/ 848067 h 6858000"/>
              <a:gd name="connsiteX797" fmla="*/ 4968849 w 7467600"/>
              <a:gd name="connsiteY797" fmla="*/ 962318 h 6858000"/>
              <a:gd name="connsiteX798" fmla="*/ 5104039 w 7467600"/>
              <a:gd name="connsiteY798" fmla="*/ 940634 h 6858000"/>
              <a:gd name="connsiteX799" fmla="*/ 5256311 w 7467600"/>
              <a:gd name="connsiteY799" fmla="*/ 916490 h 6858000"/>
              <a:gd name="connsiteX800" fmla="*/ 5377381 w 7467600"/>
              <a:gd name="connsiteY800" fmla="*/ 912671 h 6858000"/>
              <a:gd name="connsiteX801" fmla="*/ 5460148 w 7467600"/>
              <a:gd name="connsiteY801" fmla="*/ 911442 h 6858000"/>
              <a:gd name="connsiteX802" fmla="*/ 5648971 w 7467600"/>
              <a:gd name="connsiteY802" fmla="*/ 891331 h 6858000"/>
              <a:gd name="connsiteX803" fmla="*/ 5844807 w 7467600"/>
              <a:gd name="connsiteY803" fmla="*/ 870718 h 6858000"/>
              <a:gd name="connsiteX804" fmla="*/ 5862975 w 7467600"/>
              <a:gd name="connsiteY804" fmla="*/ 869756 h 6858000"/>
              <a:gd name="connsiteX805" fmla="*/ 5920887 w 7467600"/>
              <a:gd name="connsiteY805" fmla="*/ 865929 h 6858000"/>
              <a:gd name="connsiteX806" fmla="*/ 5504425 w 7467600"/>
              <a:gd name="connsiteY806" fmla="*/ 848067 h 6858000"/>
              <a:gd name="connsiteX807" fmla="*/ 3607114 w 7467600"/>
              <a:gd name="connsiteY807" fmla="*/ 467441 h 6858000"/>
              <a:gd name="connsiteX808" fmla="*/ 3296242 w 7467600"/>
              <a:gd name="connsiteY808" fmla="*/ 807991 h 6858000"/>
              <a:gd name="connsiteX809" fmla="*/ 3174674 w 7467600"/>
              <a:gd name="connsiteY809" fmla="*/ 919759 h 6858000"/>
              <a:gd name="connsiteX810" fmla="*/ 3042978 w 7467600"/>
              <a:gd name="connsiteY810" fmla="*/ 1054894 h 6858000"/>
              <a:gd name="connsiteX811" fmla="*/ 2968914 w 7467600"/>
              <a:gd name="connsiteY811" fmla="*/ 1133756 h 6858000"/>
              <a:gd name="connsiteX812" fmla="*/ 3103823 w 7467600"/>
              <a:gd name="connsiteY812" fmla="*/ 1026814 h 6858000"/>
              <a:gd name="connsiteX813" fmla="*/ 3607114 w 7467600"/>
              <a:gd name="connsiteY813" fmla="*/ 467441 h 6858000"/>
              <a:gd name="connsiteX814" fmla="*/ 3744487 w 7467600"/>
              <a:gd name="connsiteY814" fmla="*/ 383136 h 6858000"/>
              <a:gd name="connsiteX815" fmla="*/ 3970213 w 7467600"/>
              <a:gd name="connsiteY815" fmla="*/ 995559 h 6858000"/>
              <a:gd name="connsiteX816" fmla="*/ 3744487 w 7467600"/>
              <a:gd name="connsiteY816" fmla="*/ 383136 h 6858000"/>
              <a:gd name="connsiteX817" fmla="*/ 3624562 w 7467600"/>
              <a:gd name="connsiteY817" fmla="*/ 367041 h 6858000"/>
              <a:gd name="connsiteX818" fmla="*/ 3489712 w 7467600"/>
              <a:gd name="connsiteY818" fmla="*/ 485386 h 6858000"/>
              <a:gd name="connsiteX819" fmla="*/ 3182994 w 7467600"/>
              <a:gd name="connsiteY819" fmla="*/ 828265 h 6858000"/>
              <a:gd name="connsiteX820" fmla="*/ 2892114 w 7467600"/>
              <a:gd name="connsiteY820" fmla="*/ 1172635 h 6858000"/>
              <a:gd name="connsiteX821" fmla="*/ 3021459 w 7467600"/>
              <a:gd name="connsiteY821" fmla="*/ 1035385 h 6858000"/>
              <a:gd name="connsiteX822" fmla="*/ 3153873 w 7467600"/>
              <a:gd name="connsiteY822" fmla="*/ 898971 h 6858000"/>
              <a:gd name="connsiteX823" fmla="*/ 3276511 w 7467600"/>
              <a:gd name="connsiteY823" fmla="*/ 786423 h 6858000"/>
              <a:gd name="connsiteX824" fmla="*/ 3584154 w 7467600"/>
              <a:gd name="connsiteY824" fmla="*/ 448218 h 6858000"/>
              <a:gd name="connsiteX825" fmla="*/ 3624562 w 7467600"/>
              <a:gd name="connsiteY825" fmla="*/ 367041 h 6858000"/>
              <a:gd name="connsiteX826" fmla="*/ 3766672 w 7467600"/>
              <a:gd name="connsiteY826" fmla="*/ 359429 h 6858000"/>
              <a:gd name="connsiteX827" fmla="*/ 3996338 w 7467600"/>
              <a:gd name="connsiteY827" fmla="*/ 968237 h 6858000"/>
              <a:gd name="connsiteX828" fmla="*/ 3766672 w 7467600"/>
              <a:gd name="connsiteY828" fmla="*/ 359429 h 6858000"/>
              <a:gd name="connsiteX829" fmla="*/ 5805386 w 7467600"/>
              <a:gd name="connsiteY829" fmla="*/ 239240 h 6858000"/>
              <a:gd name="connsiteX830" fmla="*/ 5736947 w 7467600"/>
              <a:gd name="connsiteY830" fmla="*/ 261367 h 6858000"/>
              <a:gd name="connsiteX831" fmla="*/ 5427012 w 7467600"/>
              <a:gd name="connsiteY831" fmla="*/ 311272 h 6858000"/>
              <a:gd name="connsiteX832" fmla="*/ 5147818 w 7467600"/>
              <a:gd name="connsiteY832" fmla="*/ 322112 h 6858000"/>
              <a:gd name="connsiteX833" fmla="*/ 5060854 w 7467600"/>
              <a:gd name="connsiteY833" fmla="*/ 311882 h 6858000"/>
              <a:gd name="connsiteX834" fmla="*/ 4945989 w 7467600"/>
              <a:gd name="connsiteY834" fmla="*/ 300516 h 6858000"/>
              <a:gd name="connsiteX835" fmla="*/ 5410479 w 7467600"/>
              <a:gd name="connsiteY835" fmla="*/ 348434 h 6858000"/>
              <a:gd name="connsiteX836" fmla="*/ 5805386 w 7467600"/>
              <a:gd name="connsiteY836" fmla="*/ 239240 h 6858000"/>
              <a:gd name="connsiteX837" fmla="*/ 5905192 w 7467600"/>
              <a:gd name="connsiteY837" fmla="*/ 163079 h 6858000"/>
              <a:gd name="connsiteX838" fmla="*/ 5865655 w 7467600"/>
              <a:gd name="connsiteY838" fmla="*/ 171901 h 6858000"/>
              <a:gd name="connsiteX839" fmla="*/ 5259740 w 7467600"/>
              <a:gd name="connsiteY839" fmla="*/ 257013 h 6858000"/>
              <a:gd name="connsiteX840" fmla="*/ 5208466 w 7467600"/>
              <a:gd name="connsiteY840" fmla="*/ 257550 h 6858000"/>
              <a:gd name="connsiteX841" fmla="*/ 4980204 w 7467600"/>
              <a:gd name="connsiteY841" fmla="*/ 271903 h 6858000"/>
              <a:gd name="connsiteX842" fmla="*/ 5068068 w 7467600"/>
              <a:gd name="connsiteY842" fmla="*/ 282244 h 6858000"/>
              <a:gd name="connsiteX843" fmla="*/ 5153231 w 7467600"/>
              <a:gd name="connsiteY843" fmla="*/ 292240 h 6858000"/>
              <a:gd name="connsiteX844" fmla="*/ 5426491 w 7467600"/>
              <a:gd name="connsiteY844" fmla="*/ 281128 h 6858000"/>
              <a:gd name="connsiteX845" fmla="*/ 5731212 w 7467600"/>
              <a:gd name="connsiteY845" fmla="*/ 231951 h 6858000"/>
              <a:gd name="connsiteX846" fmla="*/ 5905192 w 7467600"/>
              <a:gd name="connsiteY846" fmla="*/ 163079 h 6858000"/>
              <a:gd name="connsiteX847" fmla="*/ 5944437 w 7467600"/>
              <a:gd name="connsiteY847" fmla="*/ 113829 h 6858000"/>
              <a:gd name="connsiteX848" fmla="*/ 5825032 w 7467600"/>
              <a:gd name="connsiteY848" fmla="*/ 146405 h 6858000"/>
              <a:gd name="connsiteX849" fmla="*/ 4955599 w 7467600"/>
              <a:gd name="connsiteY849" fmla="*/ 247008 h 6858000"/>
              <a:gd name="connsiteX850" fmla="*/ 5210104 w 7467600"/>
              <a:gd name="connsiteY850" fmla="*/ 228123 h 6858000"/>
              <a:gd name="connsiteX851" fmla="*/ 5261015 w 7467600"/>
              <a:gd name="connsiteY851" fmla="*/ 227087 h 6858000"/>
              <a:gd name="connsiteX852" fmla="*/ 5861181 w 7467600"/>
              <a:gd name="connsiteY852" fmla="*/ 143093 h 6858000"/>
              <a:gd name="connsiteX853" fmla="*/ 5961252 w 7467600"/>
              <a:gd name="connsiteY853" fmla="*/ 114820 h 6858000"/>
              <a:gd name="connsiteX854" fmla="*/ 5944437 w 7467600"/>
              <a:gd name="connsiteY854" fmla="*/ 113829 h 6858000"/>
              <a:gd name="connsiteX855" fmla="*/ 3882765 w 7467600"/>
              <a:gd name="connsiteY855" fmla="*/ 0 h 6858000"/>
              <a:gd name="connsiteX856" fmla="*/ 3995099 w 7467600"/>
              <a:gd name="connsiteY856" fmla="*/ 0 h 6858000"/>
              <a:gd name="connsiteX857" fmla="*/ 4163818 w 7467600"/>
              <a:gd name="connsiteY857" fmla="*/ 234104 h 6858000"/>
              <a:gd name="connsiteX858" fmla="*/ 4172099 w 7467600"/>
              <a:gd name="connsiteY858" fmla="*/ 234207 h 6858000"/>
              <a:gd name="connsiteX859" fmla="*/ 4784282 w 7467600"/>
              <a:gd name="connsiteY859" fmla="*/ 276561 h 6858000"/>
              <a:gd name="connsiteX860" fmla="*/ 4801687 w 7467600"/>
              <a:gd name="connsiteY860" fmla="*/ 267764 h 6858000"/>
              <a:gd name="connsiteX861" fmla="*/ 6082788 w 7467600"/>
              <a:gd name="connsiteY861" fmla="*/ 64119 h 6858000"/>
              <a:gd name="connsiteX862" fmla="*/ 6099442 w 7467600"/>
              <a:gd name="connsiteY862" fmla="*/ 82568 h 6858000"/>
              <a:gd name="connsiteX863" fmla="*/ 4804137 w 7467600"/>
              <a:gd name="connsiteY863" fmla="*/ 320931 h 6858000"/>
              <a:gd name="connsiteX864" fmla="*/ 4227047 w 7467600"/>
              <a:gd name="connsiteY864" fmla="*/ 313415 h 6858000"/>
              <a:gd name="connsiteX865" fmla="*/ 4346041 w 7467600"/>
              <a:gd name="connsiteY865" fmla="*/ 456086 h 6858000"/>
              <a:gd name="connsiteX866" fmla="*/ 4870967 w 7467600"/>
              <a:gd name="connsiteY866" fmla="*/ 963061 h 6858000"/>
              <a:gd name="connsiteX867" fmla="*/ 4889647 w 7467600"/>
              <a:gd name="connsiteY867" fmla="*/ 957147 h 6858000"/>
              <a:gd name="connsiteX868" fmla="*/ 5422504 w 7467600"/>
              <a:gd name="connsiteY868" fmla="*/ 805191 h 6858000"/>
              <a:gd name="connsiteX869" fmla="*/ 6087656 w 7467600"/>
              <a:gd name="connsiteY869" fmla="*/ 826703 h 6858000"/>
              <a:gd name="connsiteX870" fmla="*/ 6058717 w 7467600"/>
              <a:gd name="connsiteY870" fmla="*/ 865992 h 6858000"/>
              <a:gd name="connsiteX871" fmla="*/ 4974153 w 7467600"/>
              <a:gd name="connsiteY871" fmla="*/ 1045456 h 6858000"/>
              <a:gd name="connsiteX872" fmla="*/ 5627835 w 7467600"/>
              <a:gd name="connsiteY872" fmla="*/ 1472077 h 6858000"/>
              <a:gd name="connsiteX873" fmla="*/ 5629817 w 7467600"/>
              <a:gd name="connsiteY873" fmla="*/ 1471412 h 6858000"/>
              <a:gd name="connsiteX874" fmla="*/ 5634124 w 7467600"/>
              <a:gd name="connsiteY874" fmla="*/ 1470572 h 6858000"/>
              <a:gd name="connsiteX875" fmla="*/ 5755832 w 7467600"/>
              <a:gd name="connsiteY875" fmla="*/ 1383886 h 6858000"/>
              <a:gd name="connsiteX876" fmla="*/ 6014186 w 7467600"/>
              <a:gd name="connsiteY876" fmla="*/ 1279799 h 6858000"/>
              <a:gd name="connsiteX877" fmla="*/ 6901619 w 7467600"/>
              <a:gd name="connsiteY877" fmla="*/ 1047874 h 6858000"/>
              <a:gd name="connsiteX878" fmla="*/ 6931566 w 7467600"/>
              <a:gd name="connsiteY878" fmla="*/ 1062034 h 6858000"/>
              <a:gd name="connsiteX879" fmla="*/ 5790982 w 7467600"/>
              <a:gd name="connsiteY879" fmla="*/ 1561380 h 6858000"/>
              <a:gd name="connsiteX880" fmla="*/ 6188971 w 7467600"/>
              <a:gd name="connsiteY880" fmla="*/ 1755168 h 6858000"/>
              <a:gd name="connsiteX881" fmla="*/ 6202446 w 7467600"/>
              <a:gd name="connsiteY881" fmla="*/ 1752268 h 6858000"/>
              <a:gd name="connsiteX882" fmla="*/ 7179560 w 7467600"/>
              <a:gd name="connsiteY882" fmla="*/ 1467551 h 6858000"/>
              <a:gd name="connsiteX883" fmla="*/ 7158730 w 7467600"/>
              <a:gd name="connsiteY883" fmla="*/ 1507835 h 6858000"/>
              <a:gd name="connsiteX884" fmla="*/ 6326959 w 7467600"/>
              <a:gd name="connsiteY884" fmla="*/ 1817686 h 6858000"/>
              <a:gd name="connsiteX885" fmla="*/ 6537433 w 7467600"/>
              <a:gd name="connsiteY885" fmla="*/ 1907790 h 6858000"/>
              <a:gd name="connsiteX886" fmla="*/ 6550221 w 7467600"/>
              <a:gd name="connsiteY886" fmla="*/ 1910729 h 6858000"/>
              <a:gd name="connsiteX887" fmla="*/ 6964438 w 7467600"/>
              <a:gd name="connsiteY887" fmla="*/ 2209505 h 6858000"/>
              <a:gd name="connsiteX888" fmla="*/ 7367862 w 7467600"/>
              <a:gd name="connsiteY888" fmla="*/ 2806833 h 6858000"/>
              <a:gd name="connsiteX889" fmla="*/ 7364329 w 7467600"/>
              <a:gd name="connsiteY889" fmla="*/ 2826907 h 6858000"/>
              <a:gd name="connsiteX890" fmla="*/ 7290545 w 7467600"/>
              <a:gd name="connsiteY890" fmla="*/ 2850663 h 6858000"/>
              <a:gd name="connsiteX891" fmla="*/ 6472036 w 7467600"/>
              <a:gd name="connsiteY891" fmla="*/ 1959003 h 6858000"/>
              <a:gd name="connsiteX892" fmla="*/ 5792897 w 7467600"/>
              <a:gd name="connsiteY892" fmla="*/ 1647747 h 6858000"/>
              <a:gd name="connsiteX893" fmla="*/ 5842751 w 7467600"/>
              <a:gd name="connsiteY893" fmla="*/ 1816112 h 6858000"/>
              <a:gd name="connsiteX894" fmla="*/ 5847424 w 7467600"/>
              <a:gd name="connsiteY894" fmla="*/ 1815776 h 6858000"/>
              <a:gd name="connsiteX895" fmla="*/ 6399821 w 7467600"/>
              <a:gd name="connsiteY895" fmla="*/ 2344799 h 6858000"/>
              <a:gd name="connsiteX896" fmla="*/ 6323232 w 7467600"/>
              <a:gd name="connsiteY896" fmla="*/ 2389634 h 6858000"/>
              <a:gd name="connsiteX897" fmla="*/ 5942958 w 7467600"/>
              <a:gd name="connsiteY897" fmla="*/ 2077708 h 6858000"/>
              <a:gd name="connsiteX898" fmla="*/ 5921559 w 7467600"/>
              <a:gd name="connsiteY898" fmla="*/ 2378596 h 6858000"/>
              <a:gd name="connsiteX899" fmla="*/ 5817651 w 7467600"/>
              <a:gd name="connsiteY899" fmla="*/ 3023919 h 6858000"/>
              <a:gd name="connsiteX900" fmla="*/ 5729634 w 7467600"/>
              <a:gd name="connsiteY900" fmla="*/ 3051849 h 6858000"/>
              <a:gd name="connsiteX901" fmla="*/ 5611018 w 7467600"/>
              <a:gd name="connsiteY901" fmla="*/ 2316769 h 6858000"/>
              <a:gd name="connsiteX902" fmla="*/ 5687608 w 7467600"/>
              <a:gd name="connsiteY902" fmla="*/ 2039972 h 6858000"/>
              <a:gd name="connsiteX903" fmla="*/ 5657554 w 7467600"/>
              <a:gd name="connsiteY903" fmla="*/ 1576445 h 6858000"/>
              <a:gd name="connsiteX904" fmla="*/ 5150475 w 7467600"/>
              <a:gd name="connsiteY904" fmla="*/ 1274012 h 6858000"/>
              <a:gd name="connsiteX905" fmla="*/ 5349142 w 7467600"/>
              <a:gd name="connsiteY905" fmla="*/ 2204405 h 6858000"/>
              <a:gd name="connsiteX906" fmla="*/ 5262214 w 7467600"/>
              <a:gd name="connsiteY906" fmla="*/ 2233836 h 6858000"/>
              <a:gd name="connsiteX907" fmla="*/ 4981539 w 7467600"/>
              <a:gd name="connsiteY907" fmla="*/ 1542201 h 6858000"/>
              <a:gd name="connsiteX908" fmla="*/ 4958461 w 7467600"/>
              <a:gd name="connsiteY908" fmla="*/ 1136957 h 6858000"/>
              <a:gd name="connsiteX909" fmla="*/ 4655015 w 7467600"/>
              <a:gd name="connsiteY909" fmla="*/ 891426 h 6858000"/>
              <a:gd name="connsiteX910" fmla="*/ 4348002 w 7467600"/>
              <a:gd name="connsiteY910" fmla="*/ 2205895 h 6858000"/>
              <a:gd name="connsiteX911" fmla="*/ 4262250 w 7467600"/>
              <a:gd name="connsiteY911" fmla="*/ 2219972 h 6858000"/>
              <a:gd name="connsiteX912" fmla="*/ 4550611 w 7467600"/>
              <a:gd name="connsiteY912" fmla="*/ 817540 h 6858000"/>
              <a:gd name="connsiteX913" fmla="*/ 4564418 w 7467600"/>
              <a:gd name="connsiteY913" fmla="*/ 808293 h 6858000"/>
              <a:gd name="connsiteX914" fmla="*/ 4266388 w 7467600"/>
              <a:gd name="connsiteY914" fmla="*/ 500083 h 6858000"/>
              <a:gd name="connsiteX915" fmla="*/ 4032842 w 7467600"/>
              <a:gd name="connsiteY915" fmla="*/ 211809 h 6858000"/>
              <a:gd name="connsiteX916" fmla="*/ 3882765 w 7467600"/>
              <a:gd name="connsiteY916" fmla="*/ 0 h 6858000"/>
              <a:gd name="connsiteX917" fmla="*/ 3721337 w 7467600"/>
              <a:gd name="connsiteY917" fmla="*/ 0 h 6858000"/>
              <a:gd name="connsiteX918" fmla="*/ 3797544 w 7467600"/>
              <a:gd name="connsiteY918" fmla="*/ 0 h 6858000"/>
              <a:gd name="connsiteX919" fmla="*/ 3775734 w 7467600"/>
              <a:gd name="connsiteY919" fmla="*/ 95131 h 6858000"/>
              <a:gd name="connsiteX920" fmla="*/ 3724807 w 7467600"/>
              <a:gd name="connsiteY920" fmla="*/ 272257 h 6858000"/>
              <a:gd name="connsiteX921" fmla="*/ 3726844 w 7467600"/>
              <a:gd name="connsiteY921" fmla="*/ 282988 h 6858000"/>
              <a:gd name="connsiteX922" fmla="*/ 3742664 w 7467600"/>
              <a:gd name="connsiteY922" fmla="*/ 279918 h 6858000"/>
              <a:gd name="connsiteX923" fmla="*/ 4103910 w 7467600"/>
              <a:gd name="connsiteY923" fmla="*/ 1161917 h 6858000"/>
              <a:gd name="connsiteX924" fmla="*/ 4020269 w 7467600"/>
              <a:gd name="connsiteY924" fmla="*/ 1200406 h 6858000"/>
              <a:gd name="connsiteX925" fmla="*/ 3674882 w 7467600"/>
              <a:gd name="connsiteY925" fmla="*/ 488524 h 6858000"/>
              <a:gd name="connsiteX926" fmla="*/ 3132682 w 7467600"/>
              <a:gd name="connsiteY926" fmla="*/ 1072284 h 6858000"/>
              <a:gd name="connsiteX927" fmla="*/ 2716346 w 7467600"/>
              <a:gd name="connsiteY927" fmla="*/ 1276376 h 6858000"/>
              <a:gd name="connsiteX928" fmla="*/ 2716772 w 7467600"/>
              <a:gd name="connsiteY928" fmla="*/ 1255462 h 6858000"/>
              <a:gd name="connsiteX929" fmla="*/ 3471096 w 7467600"/>
              <a:gd name="connsiteY929" fmla="*/ 437072 h 6858000"/>
              <a:gd name="connsiteX930" fmla="*/ 3639057 w 7467600"/>
              <a:gd name="connsiteY930" fmla="*/ 286334 h 6858000"/>
              <a:gd name="connsiteX931" fmla="*/ 3640309 w 7467600"/>
              <a:gd name="connsiteY931" fmla="*/ 284664 h 6858000"/>
              <a:gd name="connsiteX932" fmla="*/ 3646022 w 7467600"/>
              <a:gd name="connsiteY932" fmla="*/ 276711 h 6858000"/>
              <a:gd name="connsiteX933" fmla="*/ 3707943 w 7467600"/>
              <a:gd name="connsiteY933" fmla="*/ 65958 h 6858000"/>
              <a:gd name="connsiteX934" fmla="*/ 3721337 w 7467600"/>
              <a:gd name="connsiteY934" fmla="*/ 0 h 6858000"/>
              <a:gd name="connsiteX935" fmla="*/ 2867960 w 7467600"/>
              <a:gd name="connsiteY935" fmla="*/ 0 h 6858000"/>
              <a:gd name="connsiteX936" fmla="*/ 2926351 w 7467600"/>
              <a:gd name="connsiteY936" fmla="*/ 0 h 6858000"/>
              <a:gd name="connsiteX937" fmla="*/ 2902823 w 7467600"/>
              <a:gd name="connsiteY937" fmla="*/ 262929 h 6858000"/>
              <a:gd name="connsiteX938" fmla="*/ 2940663 w 7467600"/>
              <a:gd name="connsiteY938" fmla="*/ 140884 h 6858000"/>
              <a:gd name="connsiteX939" fmla="*/ 2947039 w 7467600"/>
              <a:gd name="connsiteY939" fmla="*/ 122524 h 6858000"/>
              <a:gd name="connsiteX940" fmla="*/ 2984316 w 7467600"/>
              <a:gd name="connsiteY940" fmla="*/ 0 h 6858000"/>
              <a:gd name="connsiteX941" fmla="*/ 3016114 w 7467600"/>
              <a:gd name="connsiteY941" fmla="*/ 0 h 6858000"/>
              <a:gd name="connsiteX942" fmla="*/ 2979949 w 7467600"/>
              <a:gd name="connsiteY942" fmla="*/ 119274 h 6858000"/>
              <a:gd name="connsiteX943" fmla="*/ 3023879 w 7467600"/>
              <a:gd name="connsiteY943" fmla="*/ 0 h 6858000"/>
              <a:gd name="connsiteX944" fmla="*/ 3105400 w 7467600"/>
              <a:gd name="connsiteY944" fmla="*/ 0 h 6858000"/>
              <a:gd name="connsiteX945" fmla="*/ 3094669 w 7467600"/>
              <a:gd name="connsiteY945" fmla="*/ 30308 h 6858000"/>
              <a:gd name="connsiteX946" fmla="*/ 2901945 w 7467600"/>
              <a:gd name="connsiteY946" fmla="*/ 466538 h 6858000"/>
              <a:gd name="connsiteX947" fmla="*/ 2815209 w 7467600"/>
              <a:gd name="connsiteY947" fmla="*/ 497361 h 6858000"/>
              <a:gd name="connsiteX948" fmla="*/ 2844845 w 7467600"/>
              <a:gd name="connsiteY948" fmla="*/ 127638 h 6858000"/>
              <a:gd name="connsiteX949" fmla="*/ 2867960 w 7467600"/>
              <a:gd name="connsiteY949" fmla="*/ 0 h 6858000"/>
              <a:gd name="connsiteX950" fmla="*/ 1057230 w 7467600"/>
              <a:gd name="connsiteY950" fmla="*/ 0 h 6858000"/>
              <a:gd name="connsiteX951" fmla="*/ 1111003 w 7467600"/>
              <a:gd name="connsiteY951" fmla="*/ 0 h 6858000"/>
              <a:gd name="connsiteX952" fmla="*/ 1125553 w 7467600"/>
              <a:gd name="connsiteY952" fmla="*/ 52588 h 6858000"/>
              <a:gd name="connsiteX953" fmla="*/ 1304276 w 7467600"/>
              <a:gd name="connsiteY953" fmla="*/ 476275 h 6858000"/>
              <a:gd name="connsiteX954" fmla="*/ 1492066 w 7467600"/>
              <a:gd name="connsiteY954" fmla="*/ 886333 h 6858000"/>
              <a:gd name="connsiteX955" fmla="*/ 1423698 w 7467600"/>
              <a:gd name="connsiteY955" fmla="*/ 710817 h 6858000"/>
              <a:gd name="connsiteX956" fmla="*/ 1357609 w 7467600"/>
              <a:gd name="connsiteY956" fmla="*/ 532892 h 6858000"/>
              <a:gd name="connsiteX957" fmla="*/ 1309550 w 7467600"/>
              <a:gd name="connsiteY957" fmla="*/ 374031 h 6858000"/>
              <a:gd name="connsiteX958" fmla="*/ 1193673 w 7467600"/>
              <a:gd name="connsiteY958" fmla="*/ 49533 h 6858000"/>
              <a:gd name="connsiteX959" fmla="*/ 1164391 w 7467600"/>
              <a:gd name="connsiteY959" fmla="*/ 0 h 6858000"/>
              <a:gd name="connsiteX960" fmla="*/ 1200666 w 7467600"/>
              <a:gd name="connsiteY960" fmla="*/ 0 h 6858000"/>
              <a:gd name="connsiteX961" fmla="*/ 1223408 w 7467600"/>
              <a:gd name="connsiteY961" fmla="*/ 38996 h 6858000"/>
              <a:gd name="connsiteX962" fmla="*/ 1339635 w 7467600"/>
              <a:gd name="connsiteY962" fmla="*/ 365517 h 6858000"/>
              <a:gd name="connsiteX963" fmla="*/ 1387469 w 7467600"/>
              <a:gd name="connsiteY963" fmla="*/ 523079 h 6858000"/>
              <a:gd name="connsiteX964" fmla="*/ 1452685 w 7467600"/>
              <a:gd name="connsiteY964" fmla="*/ 699806 h 6858000"/>
              <a:gd name="connsiteX965" fmla="*/ 1492092 w 7467600"/>
              <a:gd name="connsiteY965" fmla="*/ 800424 h 6858000"/>
              <a:gd name="connsiteX966" fmla="*/ 1455302 w 7467600"/>
              <a:gd name="connsiteY966" fmla="*/ 632913 h 6858000"/>
              <a:gd name="connsiteX967" fmla="*/ 1222336 w 7467600"/>
              <a:gd name="connsiteY967" fmla="*/ 9480 h 6858000"/>
              <a:gd name="connsiteX968" fmla="*/ 1214634 w 7467600"/>
              <a:gd name="connsiteY968" fmla="*/ 0 h 6858000"/>
              <a:gd name="connsiteX969" fmla="*/ 1289827 w 7467600"/>
              <a:gd name="connsiteY969" fmla="*/ 0 h 6858000"/>
              <a:gd name="connsiteX970" fmla="*/ 1321076 w 7467600"/>
              <a:gd name="connsiteY970" fmla="*/ 59722 h 6858000"/>
              <a:gd name="connsiteX971" fmla="*/ 1512579 w 7467600"/>
              <a:gd name="connsiteY971" fmla="*/ 626441 h 6858000"/>
              <a:gd name="connsiteX972" fmla="*/ 1506076 w 7467600"/>
              <a:gd name="connsiteY972" fmla="*/ 1089289 h 6858000"/>
              <a:gd name="connsiteX973" fmla="*/ 1486346 w 7467600"/>
              <a:gd name="connsiteY973" fmla="*/ 1079919 h 6858000"/>
              <a:gd name="connsiteX974" fmla="*/ 1070511 w 7467600"/>
              <a:gd name="connsiteY974" fmla="*/ 48609 h 6858000"/>
              <a:gd name="connsiteX975" fmla="*/ 1057230 w 7467600"/>
              <a:gd name="connsiteY975" fmla="*/ 0 h 6858000"/>
              <a:gd name="connsiteX976" fmla="*/ 43151 w 7467600"/>
              <a:gd name="connsiteY976" fmla="*/ 0 h 6858000"/>
              <a:gd name="connsiteX977" fmla="*/ 95283 w 7467600"/>
              <a:gd name="connsiteY977" fmla="*/ 0 h 6858000"/>
              <a:gd name="connsiteX978" fmla="*/ 300708 w 7467600"/>
              <a:gd name="connsiteY978" fmla="*/ 154571 h 6858000"/>
              <a:gd name="connsiteX979" fmla="*/ 530414 w 7467600"/>
              <a:gd name="connsiteY979" fmla="*/ 354673 h 6858000"/>
              <a:gd name="connsiteX980" fmla="*/ 333785 w 7467600"/>
              <a:gd name="connsiteY980" fmla="*/ 161564 h 6858000"/>
              <a:gd name="connsiteX981" fmla="*/ 147005 w 7467600"/>
              <a:gd name="connsiteY981" fmla="*/ 0 h 6858000"/>
              <a:gd name="connsiteX982" fmla="*/ 272509 w 7467600"/>
              <a:gd name="connsiteY982" fmla="*/ 0 h 6858000"/>
              <a:gd name="connsiteX983" fmla="*/ 326276 w 7467600"/>
              <a:gd name="connsiteY983" fmla="*/ 45847 h 6858000"/>
              <a:gd name="connsiteX984" fmla="*/ 823759 w 7467600"/>
              <a:gd name="connsiteY984" fmla="*/ 574145 h 6858000"/>
              <a:gd name="connsiteX985" fmla="*/ 811254 w 7467600"/>
              <a:gd name="connsiteY985" fmla="*/ 665546 h 6858000"/>
              <a:gd name="connsiteX986" fmla="*/ 154042 w 7467600"/>
              <a:gd name="connsiteY986" fmla="*/ 261522 h 6858000"/>
              <a:gd name="connsiteX987" fmla="*/ 13550 w 7467600"/>
              <a:gd name="connsiteY987" fmla="*/ 158423 h 6858000"/>
              <a:gd name="connsiteX988" fmla="*/ 0 w 7467600"/>
              <a:gd name="connsiteY988" fmla="*/ 146618 h 6858000"/>
              <a:gd name="connsiteX989" fmla="*/ 0 w 7467600"/>
              <a:gd name="connsiteY989" fmla="*/ 59161 h 6858000"/>
              <a:gd name="connsiteX990" fmla="*/ 45427 w 7467600"/>
              <a:gd name="connsiteY990" fmla="*/ 101078 h 6858000"/>
              <a:gd name="connsiteX991" fmla="*/ 630103 w 7467600"/>
              <a:gd name="connsiteY991" fmla="*/ 485885 h 6858000"/>
              <a:gd name="connsiteX992" fmla="*/ 532040 w 7467600"/>
              <a:gd name="connsiteY992" fmla="*/ 399359 h 6858000"/>
              <a:gd name="connsiteX993" fmla="*/ 517618 w 7467600"/>
              <a:gd name="connsiteY993" fmla="*/ 385726 h 6858000"/>
              <a:gd name="connsiteX994" fmla="*/ 285074 w 7467600"/>
              <a:gd name="connsiteY994" fmla="*/ 182755 h 6858000"/>
              <a:gd name="connsiteX995" fmla="*/ 43151 w 7467600"/>
              <a:gd name="connsiteY99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41225 h 6858000"/>
              <a:gd name="connsiteX138" fmla="*/ 7467600 w 7467600"/>
              <a:gd name="connsiteY138" fmla="*/ 5277736 h 6858000"/>
              <a:gd name="connsiteX139" fmla="*/ 1903353 w 7467600"/>
              <a:gd name="connsiteY139" fmla="*/ 5044827 h 6858000"/>
              <a:gd name="connsiteX140" fmla="*/ 1936931 w 7467600"/>
              <a:gd name="connsiteY140" fmla="*/ 5093954 h 6858000"/>
              <a:gd name="connsiteX141" fmla="*/ 2195868 w 7467600"/>
              <a:gd name="connsiteY141" fmla="*/ 5396574 h 6858000"/>
              <a:gd name="connsiteX142" fmla="*/ 2088852 w 7467600"/>
              <a:gd name="connsiteY142" fmla="*/ 5166123 h 6858000"/>
              <a:gd name="connsiteX143" fmla="*/ 1958241 w 7467600"/>
              <a:gd name="connsiteY143" fmla="*/ 5067955 h 6858000"/>
              <a:gd name="connsiteX144" fmla="*/ 1903353 w 7467600"/>
              <a:gd name="connsiteY144" fmla="*/ 5044827 h 6858000"/>
              <a:gd name="connsiteX145" fmla="*/ 1979378 w 7467600"/>
              <a:gd name="connsiteY145" fmla="*/ 4769504 h 6858000"/>
              <a:gd name="connsiteX146" fmla="*/ 2882120 w 7467600"/>
              <a:gd name="connsiteY146" fmla="*/ 5064547 h 6858000"/>
              <a:gd name="connsiteX147" fmla="*/ 2793103 w 7467600"/>
              <a:gd name="connsiteY147" fmla="*/ 5039699 h 6858000"/>
              <a:gd name="connsiteX148" fmla="*/ 2770041 w 7467600"/>
              <a:gd name="connsiteY148" fmla="*/ 5033634 h 6858000"/>
              <a:gd name="connsiteX149" fmla="*/ 1979378 w 7467600"/>
              <a:gd name="connsiteY149" fmla="*/ 4769504 h 6858000"/>
              <a:gd name="connsiteX150" fmla="*/ 1927410 w 7467600"/>
              <a:gd name="connsiteY150" fmla="*/ 4716164 h 6858000"/>
              <a:gd name="connsiteX151" fmla="*/ 1959587 w 7467600"/>
              <a:gd name="connsiteY151" fmla="*/ 4728849 h 6858000"/>
              <a:gd name="connsiteX152" fmla="*/ 2777707 w 7467600"/>
              <a:gd name="connsiteY152" fmla="*/ 5003991 h 6858000"/>
              <a:gd name="connsiteX153" fmla="*/ 2800768 w 7467600"/>
              <a:gd name="connsiteY153" fmla="*/ 5010056 h 6858000"/>
              <a:gd name="connsiteX154" fmla="*/ 2879408 w 7467600"/>
              <a:gd name="connsiteY154" fmla="*/ 5031590 h 6858000"/>
              <a:gd name="connsiteX155" fmla="*/ 2862295 w 7467600"/>
              <a:gd name="connsiteY155" fmla="*/ 5022958 h 6858000"/>
              <a:gd name="connsiteX156" fmla="*/ 2813343 w 7467600"/>
              <a:gd name="connsiteY156" fmla="*/ 4998369 h 6858000"/>
              <a:gd name="connsiteX157" fmla="*/ 2646245 w 7467600"/>
              <a:gd name="connsiteY157" fmla="*/ 4930999 h 6858000"/>
              <a:gd name="connsiteX158" fmla="*/ 1999243 w 7467600"/>
              <a:gd name="connsiteY158" fmla="*/ 4730524 h 6858000"/>
              <a:gd name="connsiteX159" fmla="*/ 1979527 w 7467600"/>
              <a:gd name="connsiteY159" fmla="*/ 4726651 h 6858000"/>
              <a:gd name="connsiteX160" fmla="*/ 1927410 w 7467600"/>
              <a:gd name="connsiteY160" fmla="*/ 4716164 h 6858000"/>
              <a:gd name="connsiteX161" fmla="*/ 1997014 w 7467600"/>
              <a:gd name="connsiteY161" fmla="*/ 4698007 h 6858000"/>
              <a:gd name="connsiteX162" fmla="*/ 2005458 w 7467600"/>
              <a:gd name="connsiteY162" fmla="*/ 4699540 h 6858000"/>
              <a:gd name="connsiteX163" fmla="*/ 2657186 w 7467600"/>
              <a:gd name="connsiteY163" fmla="*/ 4901687 h 6858000"/>
              <a:gd name="connsiteX164" fmla="*/ 2826662 w 7467600"/>
              <a:gd name="connsiteY164" fmla="*/ 4970362 h 6858000"/>
              <a:gd name="connsiteX165" fmla="*/ 2876100 w 7467600"/>
              <a:gd name="connsiteY165" fmla="*/ 4995397 h 6858000"/>
              <a:gd name="connsiteX166" fmla="*/ 3042600 w 7467600"/>
              <a:gd name="connsiteY166" fmla="*/ 5059532 h 6858000"/>
              <a:gd name="connsiteX167" fmla="*/ 1997014 w 7467600"/>
              <a:gd name="connsiteY167" fmla="*/ 4698007 h 6858000"/>
              <a:gd name="connsiteX168" fmla="*/ 2305292 w 7467600"/>
              <a:gd name="connsiteY168" fmla="*/ 4219492 h 6858000"/>
              <a:gd name="connsiteX169" fmla="*/ 3360922 w 7467600"/>
              <a:gd name="connsiteY169" fmla="*/ 4529373 h 6858000"/>
              <a:gd name="connsiteX170" fmla="*/ 3492420 w 7467600"/>
              <a:gd name="connsiteY170" fmla="*/ 4510145 h 6858000"/>
              <a:gd name="connsiteX171" fmla="*/ 3364086 w 7467600"/>
              <a:gd name="connsiteY171" fmla="*/ 4480340 h 6858000"/>
              <a:gd name="connsiteX172" fmla="*/ 3225818 w 7467600"/>
              <a:gd name="connsiteY172" fmla="*/ 4411822 h 6858000"/>
              <a:gd name="connsiteX173" fmla="*/ 3129696 w 7467600"/>
              <a:gd name="connsiteY173" fmla="*/ 4360704 h 6858000"/>
              <a:gd name="connsiteX174" fmla="*/ 2814545 w 7467600"/>
              <a:gd name="connsiteY174" fmla="*/ 4282955 h 6858000"/>
              <a:gd name="connsiteX175" fmla="*/ 2305292 w 7467600"/>
              <a:gd name="connsiteY175" fmla="*/ 4219492 h 6858000"/>
              <a:gd name="connsiteX176" fmla="*/ 2626982 w 7467600"/>
              <a:gd name="connsiteY176" fmla="*/ 4206450 h 6858000"/>
              <a:gd name="connsiteX177" fmla="*/ 2490617 w 7467600"/>
              <a:gd name="connsiteY177" fmla="*/ 4206951 h 6858000"/>
              <a:gd name="connsiteX178" fmla="*/ 2819869 w 7467600"/>
              <a:gd name="connsiteY178" fmla="*/ 4252936 h 6858000"/>
              <a:gd name="connsiteX179" fmla="*/ 3143018 w 7467600"/>
              <a:gd name="connsiteY179" fmla="*/ 4332698 h 6858000"/>
              <a:gd name="connsiteX180" fmla="*/ 3241520 w 7467600"/>
              <a:gd name="connsiteY180" fmla="*/ 4385112 h 6858000"/>
              <a:gd name="connsiteX181" fmla="*/ 3374575 w 7467600"/>
              <a:gd name="connsiteY181" fmla="*/ 4451517 h 6858000"/>
              <a:gd name="connsiteX182" fmla="*/ 3505221 w 7467600"/>
              <a:gd name="connsiteY182" fmla="*/ 4480757 h 6858000"/>
              <a:gd name="connsiteX183" fmla="*/ 2626982 w 7467600"/>
              <a:gd name="connsiteY183" fmla="*/ 4206450 h 6858000"/>
              <a:gd name="connsiteX184" fmla="*/ 1310106 w 7467600"/>
              <a:gd name="connsiteY184" fmla="*/ 3943217 h 6858000"/>
              <a:gd name="connsiteX185" fmla="*/ 854994 w 7467600"/>
              <a:gd name="connsiteY185" fmla="*/ 4399136 h 6858000"/>
              <a:gd name="connsiteX186" fmla="*/ 742462 w 7467600"/>
              <a:gd name="connsiteY186" fmla="*/ 4594648 h 6858000"/>
              <a:gd name="connsiteX187" fmla="*/ 820602 w 7467600"/>
              <a:gd name="connsiteY187" fmla="*/ 4485915 h 6858000"/>
              <a:gd name="connsiteX188" fmla="*/ 878295 w 7467600"/>
              <a:gd name="connsiteY188" fmla="*/ 4403594 h 6858000"/>
              <a:gd name="connsiteX189" fmla="*/ 1240607 w 7467600"/>
              <a:gd name="connsiteY189" fmla="*/ 4010401 h 6858000"/>
              <a:gd name="connsiteX190" fmla="*/ 1310106 w 7467600"/>
              <a:gd name="connsiteY190" fmla="*/ 3943217 h 6858000"/>
              <a:gd name="connsiteX191" fmla="*/ 1423113 w 7467600"/>
              <a:gd name="connsiteY191" fmla="*/ 3874565 h 6858000"/>
              <a:gd name="connsiteX192" fmla="*/ 1260565 w 7467600"/>
              <a:gd name="connsiteY192" fmla="*/ 4031982 h 6858000"/>
              <a:gd name="connsiteX193" fmla="*/ 901900 w 7467600"/>
              <a:gd name="connsiteY193" fmla="*/ 4421236 h 6858000"/>
              <a:gd name="connsiteX194" fmla="*/ 845044 w 7467600"/>
              <a:gd name="connsiteY194" fmla="*/ 4502436 h 6858000"/>
              <a:gd name="connsiteX195" fmla="*/ 685926 w 7467600"/>
              <a:gd name="connsiteY195" fmla="*/ 4703069 h 6858000"/>
              <a:gd name="connsiteX196" fmla="*/ 684248 w 7467600"/>
              <a:gd name="connsiteY196" fmla="*/ 4706721 h 6858000"/>
              <a:gd name="connsiteX197" fmla="*/ 1423113 w 7467600"/>
              <a:gd name="connsiteY197" fmla="*/ 3874565 h 6858000"/>
              <a:gd name="connsiteX198" fmla="*/ 3316479 w 7467600"/>
              <a:gd name="connsiteY198" fmla="*/ 3872136 h 6858000"/>
              <a:gd name="connsiteX199" fmla="*/ 3546806 w 7467600"/>
              <a:gd name="connsiteY199" fmla="*/ 4356139 h 6858000"/>
              <a:gd name="connsiteX200" fmla="*/ 3364433 w 7467600"/>
              <a:gd name="connsiteY200" fmla="*/ 3953121 h 6858000"/>
              <a:gd name="connsiteX201" fmla="*/ 3316479 w 7467600"/>
              <a:gd name="connsiteY201" fmla="*/ 3872136 h 6858000"/>
              <a:gd name="connsiteX202" fmla="*/ 3291335 w 7467600"/>
              <a:gd name="connsiteY202" fmla="*/ 3767420 h 6858000"/>
              <a:gd name="connsiteX203" fmla="*/ 3390805 w 7467600"/>
              <a:gd name="connsiteY203" fmla="*/ 3937163 h 6858000"/>
              <a:gd name="connsiteX204" fmla="*/ 3579062 w 7467600"/>
              <a:gd name="connsiteY204" fmla="*/ 4359040 h 6858000"/>
              <a:gd name="connsiteX205" fmla="*/ 3467355 w 7467600"/>
              <a:gd name="connsiteY205" fmla="*/ 3988130 h 6858000"/>
              <a:gd name="connsiteX206" fmla="*/ 3310753 w 7467600"/>
              <a:gd name="connsiteY206" fmla="*/ 3787140 h 6858000"/>
              <a:gd name="connsiteX207" fmla="*/ 3291335 w 7467600"/>
              <a:gd name="connsiteY207" fmla="*/ 3767420 h 6858000"/>
              <a:gd name="connsiteX208" fmla="*/ 1635889 w 7467600"/>
              <a:gd name="connsiteY208" fmla="*/ 3709494 h 6858000"/>
              <a:gd name="connsiteX209" fmla="*/ 1634800 w 7467600"/>
              <a:gd name="connsiteY209" fmla="*/ 3731111 h 6858000"/>
              <a:gd name="connsiteX210" fmla="*/ 1635889 w 7467600"/>
              <a:gd name="connsiteY210" fmla="*/ 3709494 h 6858000"/>
              <a:gd name="connsiteX211" fmla="*/ 1510397 w 7467600"/>
              <a:gd name="connsiteY211" fmla="*/ 3684705 h 6858000"/>
              <a:gd name="connsiteX212" fmla="*/ 1146550 w 7467600"/>
              <a:gd name="connsiteY212" fmla="*/ 3802012 h 6858000"/>
              <a:gd name="connsiteX213" fmla="*/ 698834 w 7467600"/>
              <a:gd name="connsiteY213" fmla="*/ 3952272 h 6858000"/>
              <a:gd name="connsiteX214" fmla="*/ 34256 w 7467600"/>
              <a:gd name="connsiteY214" fmla="*/ 4347603 h 6858000"/>
              <a:gd name="connsiteX215" fmla="*/ 527241 w 7467600"/>
              <a:gd name="connsiteY215" fmla="*/ 4065078 h 6858000"/>
              <a:gd name="connsiteX216" fmla="*/ 1510397 w 7467600"/>
              <a:gd name="connsiteY216" fmla="*/ 3684705 h 6858000"/>
              <a:gd name="connsiteX217" fmla="*/ 1313114 w 7467600"/>
              <a:gd name="connsiteY217" fmla="*/ 3655216 h 6858000"/>
              <a:gd name="connsiteX218" fmla="*/ 1109304 w 7467600"/>
              <a:gd name="connsiteY218" fmla="*/ 3669030 h 6858000"/>
              <a:gd name="connsiteX219" fmla="*/ 8129 w 7467600"/>
              <a:gd name="connsiteY219" fmla="*/ 4330519 h 6858000"/>
              <a:gd name="connsiteX220" fmla="*/ 687572 w 7467600"/>
              <a:gd name="connsiteY220" fmla="*/ 3925629 h 6858000"/>
              <a:gd name="connsiteX221" fmla="*/ 1138365 w 7467600"/>
              <a:gd name="connsiteY221" fmla="*/ 3774515 h 6858000"/>
              <a:gd name="connsiteX222" fmla="*/ 1505579 w 7467600"/>
              <a:gd name="connsiteY222" fmla="*/ 3655526 h 6858000"/>
              <a:gd name="connsiteX223" fmla="*/ 1313114 w 7467600"/>
              <a:gd name="connsiteY223" fmla="*/ 3655216 h 6858000"/>
              <a:gd name="connsiteX224" fmla="*/ 3655073 w 7467600"/>
              <a:gd name="connsiteY224" fmla="*/ 3650884 h 6858000"/>
              <a:gd name="connsiteX225" fmla="*/ 3989938 w 7467600"/>
              <a:gd name="connsiteY225" fmla="*/ 3991685 h 6858000"/>
              <a:gd name="connsiteX226" fmla="*/ 4393907 w 7467600"/>
              <a:gd name="connsiteY226" fmla="*/ 4261258 h 6858000"/>
              <a:gd name="connsiteX227" fmla="*/ 4648051 w 7467600"/>
              <a:gd name="connsiteY227" fmla="*/ 4374051 h 6858000"/>
              <a:gd name="connsiteX228" fmla="*/ 4383389 w 7467600"/>
              <a:gd name="connsiteY228" fmla="*/ 4184369 h 6858000"/>
              <a:gd name="connsiteX229" fmla="*/ 4165508 w 7467600"/>
              <a:gd name="connsiteY229" fmla="*/ 4035196 h 6858000"/>
              <a:gd name="connsiteX230" fmla="*/ 4068162 w 7467600"/>
              <a:gd name="connsiteY230" fmla="*/ 3953394 h 6858000"/>
              <a:gd name="connsiteX231" fmla="*/ 3981416 w 7467600"/>
              <a:gd name="connsiteY231" fmla="*/ 3880482 h 6858000"/>
              <a:gd name="connsiteX232" fmla="*/ 3800147 w 7467600"/>
              <a:gd name="connsiteY232" fmla="*/ 3749872 h 6858000"/>
              <a:gd name="connsiteX233" fmla="*/ 3655073 w 7467600"/>
              <a:gd name="connsiteY233" fmla="*/ 3650884 h 6858000"/>
              <a:gd name="connsiteX234" fmla="*/ 3670252 w 7467600"/>
              <a:gd name="connsiteY234" fmla="*/ 3622798 h 6858000"/>
              <a:gd name="connsiteX235" fmla="*/ 3817258 w 7467600"/>
              <a:gd name="connsiteY235" fmla="*/ 3723577 h 6858000"/>
              <a:gd name="connsiteX236" fmla="*/ 4000461 w 7467600"/>
              <a:gd name="connsiteY236" fmla="*/ 3855966 h 6858000"/>
              <a:gd name="connsiteX237" fmla="*/ 4088180 w 7467600"/>
              <a:gd name="connsiteY237" fmla="*/ 3929774 h 6858000"/>
              <a:gd name="connsiteX238" fmla="*/ 4184555 w 7467600"/>
              <a:gd name="connsiteY238" fmla="*/ 4010683 h 6858000"/>
              <a:gd name="connsiteX239" fmla="*/ 4399563 w 7467600"/>
              <a:gd name="connsiteY239" fmla="*/ 4158106 h 6858000"/>
              <a:gd name="connsiteX240" fmla="*/ 4684469 w 7467600"/>
              <a:gd name="connsiteY240" fmla="*/ 4364680 h 6858000"/>
              <a:gd name="connsiteX241" fmla="*/ 4690271 w 7467600"/>
              <a:gd name="connsiteY241" fmla="*/ 4370034 h 6858000"/>
              <a:gd name="connsiteX242" fmla="*/ 4136093 w 7467600"/>
              <a:gd name="connsiteY242" fmla="*/ 3858466 h 6858000"/>
              <a:gd name="connsiteX243" fmla="*/ 3670252 w 7467600"/>
              <a:gd name="connsiteY243" fmla="*/ 3622798 h 6858000"/>
              <a:gd name="connsiteX244" fmla="*/ 4440129 w 7467600"/>
              <a:gd name="connsiteY244" fmla="*/ 3448571 h 6858000"/>
              <a:gd name="connsiteX245" fmla="*/ 4856525 w 7467600"/>
              <a:gd name="connsiteY245" fmla="*/ 3915351 h 6858000"/>
              <a:gd name="connsiteX246" fmla="*/ 5059055 w 7467600"/>
              <a:gd name="connsiteY246" fmla="*/ 4108918 h 6858000"/>
              <a:gd name="connsiteX247" fmla="*/ 5290070 w 7467600"/>
              <a:gd name="connsiteY247" fmla="*/ 4263619 h 6858000"/>
              <a:gd name="connsiteX248" fmla="*/ 4834991 w 7467600"/>
              <a:gd name="connsiteY248" fmla="*/ 3830985 h 6858000"/>
              <a:gd name="connsiteX249" fmla="*/ 4440129 w 7467600"/>
              <a:gd name="connsiteY249" fmla="*/ 3448571 h 6858000"/>
              <a:gd name="connsiteX250" fmla="*/ 4441737 w 7467600"/>
              <a:gd name="connsiteY250" fmla="*/ 3399734 h 6858000"/>
              <a:gd name="connsiteX251" fmla="*/ 4431236 w 7467600"/>
              <a:gd name="connsiteY251" fmla="*/ 3400954 h 6858000"/>
              <a:gd name="connsiteX252" fmla="*/ 4557150 w 7467600"/>
              <a:gd name="connsiteY252" fmla="*/ 3510023 h 6858000"/>
              <a:gd name="connsiteX253" fmla="*/ 4856936 w 7467600"/>
              <a:gd name="connsiteY253" fmla="*/ 3809146 h 6858000"/>
              <a:gd name="connsiteX254" fmla="*/ 5111996 w 7467600"/>
              <a:gd name="connsiteY254" fmla="*/ 4065759 h 6858000"/>
              <a:gd name="connsiteX255" fmla="*/ 5388878 w 7467600"/>
              <a:gd name="connsiteY255" fmla="*/ 4300185 h 6858000"/>
              <a:gd name="connsiteX256" fmla="*/ 5425556 w 7467600"/>
              <a:gd name="connsiteY256" fmla="*/ 4308967 h 6858000"/>
              <a:gd name="connsiteX257" fmla="*/ 4943646 w 7467600"/>
              <a:gd name="connsiteY257" fmla="*/ 3822916 h 6858000"/>
              <a:gd name="connsiteX258" fmla="*/ 4594837 w 7467600"/>
              <a:gd name="connsiteY258" fmla="*/ 3532274 h 6858000"/>
              <a:gd name="connsiteX259" fmla="*/ 4441737 w 7467600"/>
              <a:gd name="connsiteY259" fmla="*/ 3399734 h 6858000"/>
              <a:gd name="connsiteX260" fmla="*/ 5425834 w 7467600"/>
              <a:gd name="connsiteY260" fmla="*/ 3162785 h 6858000"/>
              <a:gd name="connsiteX261" fmla="*/ 5401644 w 7467600"/>
              <a:gd name="connsiteY261" fmla="*/ 3617847 h 6858000"/>
              <a:gd name="connsiteX262" fmla="*/ 5467256 w 7467600"/>
              <a:gd name="connsiteY262" fmla="*/ 4175494 h 6858000"/>
              <a:gd name="connsiteX263" fmla="*/ 5448069 w 7467600"/>
              <a:gd name="connsiteY263" fmla="*/ 3567554 h 6858000"/>
              <a:gd name="connsiteX264" fmla="*/ 5425834 w 7467600"/>
              <a:gd name="connsiteY264" fmla="*/ 3162785 h 6858000"/>
              <a:gd name="connsiteX265" fmla="*/ 1318687 w 7467600"/>
              <a:gd name="connsiteY265" fmla="*/ 3113840 h 6858000"/>
              <a:gd name="connsiteX266" fmla="*/ 1066793 w 7467600"/>
              <a:gd name="connsiteY266" fmla="*/ 3212171 h 6858000"/>
              <a:gd name="connsiteX267" fmla="*/ 993319 w 7467600"/>
              <a:gd name="connsiteY267" fmla="*/ 3247648 h 6858000"/>
              <a:gd name="connsiteX268" fmla="*/ 853081 w 7467600"/>
              <a:gd name="connsiteY268" fmla="*/ 3312410 h 6858000"/>
              <a:gd name="connsiteX269" fmla="*/ 805957 w 7467600"/>
              <a:gd name="connsiteY269" fmla="*/ 3330443 h 6858000"/>
              <a:gd name="connsiteX270" fmla="*/ 1318687 w 7467600"/>
              <a:gd name="connsiteY270" fmla="*/ 3113840 h 6858000"/>
              <a:gd name="connsiteX271" fmla="*/ 5453702 w 7467600"/>
              <a:gd name="connsiteY271" fmla="*/ 3090882 h 6858000"/>
              <a:gd name="connsiteX272" fmla="*/ 5480135 w 7467600"/>
              <a:gd name="connsiteY272" fmla="*/ 3565802 h 6858000"/>
              <a:gd name="connsiteX273" fmla="*/ 5499023 w 7467600"/>
              <a:gd name="connsiteY273" fmla="*/ 4166310 h 6858000"/>
              <a:gd name="connsiteX274" fmla="*/ 5547022 w 7467600"/>
              <a:gd name="connsiteY274" fmla="*/ 3607838 h 6858000"/>
              <a:gd name="connsiteX275" fmla="*/ 5515964 w 7467600"/>
              <a:gd name="connsiteY275" fmla="*/ 3378541 h 6858000"/>
              <a:gd name="connsiteX276" fmla="*/ 5453702 w 7467600"/>
              <a:gd name="connsiteY276" fmla="*/ 3090882 h 6858000"/>
              <a:gd name="connsiteX277" fmla="*/ 1238695 w 7467600"/>
              <a:gd name="connsiteY277" fmla="*/ 3076820 h 6858000"/>
              <a:gd name="connsiteX278" fmla="*/ 716371 w 7467600"/>
              <a:gd name="connsiteY278" fmla="*/ 3293249 h 6858000"/>
              <a:gd name="connsiteX279" fmla="*/ 579522 w 7467600"/>
              <a:gd name="connsiteY279" fmla="*/ 3371759 h 6858000"/>
              <a:gd name="connsiteX280" fmla="*/ 600288 w 7467600"/>
              <a:gd name="connsiteY280" fmla="*/ 3365555 h 6858000"/>
              <a:gd name="connsiteX281" fmla="*/ 840692 w 7467600"/>
              <a:gd name="connsiteY281" fmla="*/ 3284921 h 6858000"/>
              <a:gd name="connsiteX282" fmla="*/ 979248 w 7467600"/>
              <a:gd name="connsiteY282" fmla="*/ 3221003 h 6858000"/>
              <a:gd name="connsiteX283" fmla="*/ 1053282 w 7467600"/>
              <a:gd name="connsiteY283" fmla="*/ 3185247 h 6858000"/>
              <a:gd name="connsiteX284" fmla="*/ 1320603 w 7467600"/>
              <a:gd name="connsiteY284" fmla="*/ 3081281 h 6858000"/>
              <a:gd name="connsiteX285" fmla="*/ 1238695 w 7467600"/>
              <a:gd name="connsiteY285" fmla="*/ 3076820 h 6858000"/>
              <a:gd name="connsiteX286" fmla="*/ 5425627 w 7467600"/>
              <a:gd name="connsiteY286" fmla="*/ 2954192 h 6858000"/>
              <a:gd name="connsiteX287" fmla="*/ 5470770 w 7467600"/>
              <a:gd name="connsiteY287" fmla="*/ 3005435 h 6858000"/>
              <a:gd name="connsiteX288" fmla="*/ 5519779 w 7467600"/>
              <a:gd name="connsiteY288" fmla="*/ 4359223 h 6858000"/>
              <a:gd name="connsiteX289" fmla="*/ 5520293 w 7467600"/>
              <a:gd name="connsiteY289" fmla="*/ 4360602 h 6858000"/>
              <a:gd name="connsiteX290" fmla="*/ 5767221 w 7467600"/>
              <a:gd name="connsiteY290" fmla="*/ 4665564 h 6858000"/>
              <a:gd name="connsiteX291" fmla="*/ 6937169 w 7467600"/>
              <a:gd name="connsiteY291" fmla="*/ 4815941 h 6858000"/>
              <a:gd name="connsiteX292" fmla="*/ 6953922 w 7467600"/>
              <a:gd name="connsiteY292" fmla="*/ 4890068 h 6858000"/>
              <a:gd name="connsiteX293" fmla="*/ 6071359 w 7467600"/>
              <a:gd name="connsiteY293" fmla="*/ 4770770 h 6858000"/>
              <a:gd name="connsiteX294" fmla="*/ 6038839 w 7467600"/>
              <a:gd name="connsiteY294" fmla="*/ 4764474 h 6858000"/>
              <a:gd name="connsiteX295" fmla="*/ 6038706 w 7467600"/>
              <a:gd name="connsiteY295" fmla="*/ 4763847 h 6858000"/>
              <a:gd name="connsiteX296" fmla="*/ 6037784 w 7467600"/>
              <a:gd name="connsiteY296" fmla="*/ 4764270 h 6858000"/>
              <a:gd name="connsiteX297" fmla="*/ 6038839 w 7467600"/>
              <a:gd name="connsiteY297" fmla="*/ 4764474 h 6858000"/>
              <a:gd name="connsiteX298" fmla="*/ 6040338 w 7467600"/>
              <a:gd name="connsiteY298" fmla="*/ 4771418 h 6858000"/>
              <a:gd name="connsiteX299" fmla="*/ 6024488 w 7467600"/>
              <a:gd name="connsiteY299" fmla="*/ 4809903 h 6858000"/>
              <a:gd name="connsiteX300" fmla="*/ 5599771 w 7467600"/>
              <a:gd name="connsiteY300" fmla="*/ 5509652 h 6858000"/>
              <a:gd name="connsiteX301" fmla="*/ 5548843 w 7467600"/>
              <a:gd name="connsiteY301" fmla="*/ 5563845 h 6858000"/>
              <a:gd name="connsiteX302" fmla="*/ 5940952 w 7467600"/>
              <a:gd name="connsiteY302" fmla="*/ 6250028 h 6858000"/>
              <a:gd name="connsiteX303" fmla="*/ 6043441 w 7467600"/>
              <a:gd name="connsiteY303" fmla="*/ 6665847 h 6858000"/>
              <a:gd name="connsiteX304" fmla="*/ 6093432 w 7467600"/>
              <a:gd name="connsiteY304" fmla="*/ 6858000 h 6858000"/>
              <a:gd name="connsiteX305" fmla="*/ 6034344 w 7467600"/>
              <a:gd name="connsiteY305" fmla="*/ 6858000 h 6858000"/>
              <a:gd name="connsiteX306" fmla="*/ 6026679 w 7467600"/>
              <a:gd name="connsiteY306" fmla="*/ 6836959 h 6858000"/>
              <a:gd name="connsiteX307" fmla="*/ 5800441 w 7467600"/>
              <a:gd name="connsiteY307" fmla="*/ 6335286 h 6858000"/>
              <a:gd name="connsiteX308" fmla="*/ 5526562 w 7467600"/>
              <a:gd name="connsiteY308" fmla="*/ 5705388 h 6858000"/>
              <a:gd name="connsiteX309" fmla="*/ 5519640 w 7467600"/>
              <a:gd name="connsiteY309" fmla="*/ 5683774 h 6858000"/>
              <a:gd name="connsiteX310" fmla="*/ 5844559 w 7467600"/>
              <a:gd name="connsiteY310" fmla="*/ 6553349 h 6858000"/>
              <a:gd name="connsiteX311" fmla="*/ 5975994 w 7467600"/>
              <a:gd name="connsiteY311" fmla="*/ 6858000 h 6858000"/>
              <a:gd name="connsiteX312" fmla="*/ 5898547 w 7467600"/>
              <a:gd name="connsiteY312" fmla="*/ 6858000 h 6858000"/>
              <a:gd name="connsiteX313" fmla="*/ 5682041 w 7467600"/>
              <a:gd name="connsiteY313" fmla="*/ 6355860 h 6858000"/>
              <a:gd name="connsiteX314" fmla="*/ 5461758 w 7467600"/>
              <a:gd name="connsiteY314" fmla="*/ 5820220 h 6858000"/>
              <a:gd name="connsiteX315" fmla="*/ 5237282 w 7467600"/>
              <a:gd name="connsiteY315" fmla="*/ 6579086 h 6858000"/>
              <a:gd name="connsiteX316" fmla="*/ 5115009 w 7467600"/>
              <a:gd name="connsiteY316" fmla="*/ 6858000 h 6858000"/>
              <a:gd name="connsiteX317" fmla="*/ 5028074 w 7467600"/>
              <a:gd name="connsiteY317" fmla="*/ 6858000 h 6858000"/>
              <a:gd name="connsiteX318" fmla="*/ 5079508 w 7467600"/>
              <a:gd name="connsiteY318" fmla="*/ 6749074 h 6858000"/>
              <a:gd name="connsiteX319" fmla="*/ 5371846 w 7467600"/>
              <a:gd name="connsiteY319" fmla="*/ 5924413 h 6858000"/>
              <a:gd name="connsiteX320" fmla="*/ 5270512 w 7467600"/>
              <a:gd name="connsiteY320" fmla="*/ 6138975 h 6858000"/>
              <a:gd name="connsiteX321" fmla="*/ 5062409 w 7467600"/>
              <a:gd name="connsiteY321" fmla="*/ 6653544 h 6858000"/>
              <a:gd name="connsiteX322" fmla="*/ 5036628 w 7467600"/>
              <a:gd name="connsiteY322" fmla="*/ 6754247 h 6858000"/>
              <a:gd name="connsiteX323" fmla="*/ 5009112 w 7467600"/>
              <a:gd name="connsiteY323" fmla="*/ 6858000 h 6858000"/>
              <a:gd name="connsiteX324" fmla="*/ 4976679 w 7467600"/>
              <a:gd name="connsiteY324" fmla="*/ 6858000 h 6858000"/>
              <a:gd name="connsiteX325" fmla="*/ 5006537 w 7467600"/>
              <a:gd name="connsiteY325" fmla="*/ 6747068 h 6858000"/>
              <a:gd name="connsiteX326" fmla="*/ 5032723 w 7467600"/>
              <a:gd name="connsiteY326" fmla="*/ 6644957 h 6858000"/>
              <a:gd name="connsiteX327" fmla="*/ 5242949 w 7467600"/>
              <a:gd name="connsiteY327" fmla="*/ 6125175 h 6858000"/>
              <a:gd name="connsiteX328" fmla="*/ 5286321 w 7467600"/>
              <a:gd name="connsiteY328" fmla="*/ 6033555 h 6858000"/>
              <a:gd name="connsiteX329" fmla="*/ 5008210 w 7467600"/>
              <a:gd name="connsiteY329" fmla="*/ 6649194 h 6858000"/>
              <a:gd name="connsiteX330" fmla="*/ 4986321 w 7467600"/>
              <a:gd name="connsiteY330" fmla="*/ 6765687 h 6858000"/>
              <a:gd name="connsiteX331" fmla="*/ 4973474 w 7467600"/>
              <a:gd name="connsiteY331" fmla="*/ 6858000 h 6858000"/>
              <a:gd name="connsiteX332" fmla="*/ 4907178 w 7467600"/>
              <a:gd name="connsiteY332" fmla="*/ 6858000 h 6858000"/>
              <a:gd name="connsiteX333" fmla="*/ 4910810 w 7467600"/>
              <a:gd name="connsiteY333" fmla="*/ 6829660 h 6858000"/>
              <a:gd name="connsiteX334" fmla="*/ 4987461 w 7467600"/>
              <a:gd name="connsiteY334" fmla="*/ 6432994 h 6858000"/>
              <a:gd name="connsiteX335" fmla="*/ 5179262 w 7467600"/>
              <a:gd name="connsiteY335" fmla="*/ 6035044 h 6858000"/>
              <a:gd name="connsiteX336" fmla="*/ 4689678 w 7467600"/>
              <a:gd name="connsiteY336" fmla="*/ 6440241 h 6858000"/>
              <a:gd name="connsiteX337" fmla="*/ 4477543 w 7467600"/>
              <a:gd name="connsiteY337" fmla="*/ 6674836 h 6858000"/>
              <a:gd name="connsiteX338" fmla="*/ 4329957 w 7467600"/>
              <a:gd name="connsiteY338" fmla="*/ 6858000 h 6858000"/>
              <a:gd name="connsiteX339" fmla="*/ 4218595 w 7467600"/>
              <a:gd name="connsiteY339" fmla="*/ 6858000 h 6858000"/>
              <a:gd name="connsiteX340" fmla="*/ 4368888 w 7467600"/>
              <a:gd name="connsiteY340" fmla="*/ 6668412 h 6858000"/>
              <a:gd name="connsiteX341" fmla="*/ 4563091 w 7467600"/>
              <a:gd name="connsiteY341" fmla="*/ 6442508 h 6858000"/>
              <a:gd name="connsiteX342" fmla="*/ 5387324 w 7467600"/>
              <a:gd name="connsiteY342" fmla="*/ 5705830 h 6858000"/>
              <a:gd name="connsiteX343" fmla="*/ 5073620 w 7467600"/>
              <a:gd name="connsiteY343" fmla="*/ 5955437 h 6858000"/>
              <a:gd name="connsiteX344" fmla="*/ 4689789 w 7467600"/>
              <a:gd name="connsiteY344" fmla="*/ 6268382 h 6858000"/>
              <a:gd name="connsiteX345" fmla="*/ 4418722 w 7467600"/>
              <a:gd name="connsiteY345" fmla="*/ 6570886 h 6858000"/>
              <a:gd name="connsiteX346" fmla="*/ 4214944 w 7467600"/>
              <a:gd name="connsiteY346" fmla="*/ 6858000 h 6858000"/>
              <a:gd name="connsiteX347" fmla="*/ 4177898 w 7467600"/>
              <a:gd name="connsiteY347" fmla="*/ 6858000 h 6858000"/>
              <a:gd name="connsiteX348" fmla="*/ 4391597 w 7467600"/>
              <a:gd name="connsiteY348" fmla="*/ 6556370 h 6858000"/>
              <a:gd name="connsiteX349" fmla="*/ 4668889 w 7467600"/>
              <a:gd name="connsiteY349" fmla="*/ 6246399 h 6858000"/>
              <a:gd name="connsiteX350" fmla="*/ 5055427 w 7467600"/>
              <a:gd name="connsiteY350" fmla="*/ 5931476 h 6858000"/>
              <a:gd name="connsiteX351" fmla="*/ 5371814 w 7467600"/>
              <a:gd name="connsiteY351" fmla="*/ 5678975 h 6858000"/>
              <a:gd name="connsiteX352" fmla="*/ 4987918 w 7467600"/>
              <a:gd name="connsiteY352" fmla="*/ 5838701 h 6858000"/>
              <a:gd name="connsiteX353" fmla="*/ 4317146 w 7467600"/>
              <a:gd name="connsiteY353" fmla="*/ 6587716 h 6858000"/>
              <a:gd name="connsiteX354" fmla="*/ 4171627 w 7467600"/>
              <a:gd name="connsiteY354" fmla="*/ 6858000 h 6858000"/>
              <a:gd name="connsiteX355" fmla="*/ 4081585 w 7467600"/>
              <a:gd name="connsiteY355" fmla="*/ 6858000 h 6858000"/>
              <a:gd name="connsiteX356" fmla="*/ 4238603 w 7467600"/>
              <a:gd name="connsiteY356" fmla="*/ 6559341 h 6858000"/>
              <a:gd name="connsiteX357" fmla="*/ 4778333 w 7467600"/>
              <a:gd name="connsiteY357" fmla="*/ 5873626 h 6858000"/>
              <a:gd name="connsiteX358" fmla="*/ 5414185 w 7467600"/>
              <a:gd name="connsiteY358" fmla="*/ 5573882 h 6858000"/>
              <a:gd name="connsiteX359" fmla="*/ 5959648 w 7467600"/>
              <a:gd name="connsiteY359" fmla="*/ 4760797 h 6858000"/>
              <a:gd name="connsiteX360" fmla="*/ 5355019 w 7467600"/>
              <a:gd name="connsiteY360" fmla="*/ 4734672 h 6858000"/>
              <a:gd name="connsiteX361" fmla="*/ 5083565 w 7467600"/>
              <a:gd name="connsiteY361" fmla="*/ 5179121 h 6858000"/>
              <a:gd name="connsiteX362" fmla="*/ 4713577 w 7467600"/>
              <a:gd name="connsiteY362" fmla="*/ 5616803 h 6858000"/>
              <a:gd name="connsiteX363" fmla="*/ 3989559 w 7467600"/>
              <a:gd name="connsiteY363" fmla="*/ 6145945 h 6858000"/>
              <a:gd name="connsiteX364" fmla="*/ 3939824 w 7467600"/>
              <a:gd name="connsiteY364" fmla="*/ 6066900 h 6858000"/>
              <a:gd name="connsiteX365" fmla="*/ 4584537 w 7467600"/>
              <a:gd name="connsiteY365" fmla="*/ 5324826 h 6858000"/>
              <a:gd name="connsiteX366" fmla="*/ 5037105 w 7467600"/>
              <a:gd name="connsiteY366" fmla="*/ 5088765 h 6858000"/>
              <a:gd name="connsiteX367" fmla="*/ 5039930 w 7467600"/>
              <a:gd name="connsiteY367" fmla="*/ 5089585 h 6858000"/>
              <a:gd name="connsiteX368" fmla="*/ 5263764 w 7467600"/>
              <a:gd name="connsiteY368" fmla="*/ 4735525 h 6858000"/>
              <a:gd name="connsiteX369" fmla="*/ 4086300 w 7467600"/>
              <a:gd name="connsiteY369" fmla="*/ 4884599 h 6858000"/>
              <a:gd name="connsiteX370" fmla="*/ 4085485 w 7467600"/>
              <a:gd name="connsiteY370" fmla="*/ 4899070 h 6858000"/>
              <a:gd name="connsiteX371" fmla="*/ 3871915 w 7467600"/>
              <a:gd name="connsiteY371" fmla="*/ 5253645 h 6858000"/>
              <a:gd name="connsiteX372" fmla="*/ 3799374 w 7467600"/>
              <a:gd name="connsiteY372" fmla="*/ 5466127 h 6858000"/>
              <a:gd name="connsiteX373" fmla="*/ 3498850 w 7467600"/>
              <a:gd name="connsiteY373" fmla="*/ 6661888 h 6858000"/>
              <a:gd name="connsiteX374" fmla="*/ 3399216 w 7467600"/>
              <a:gd name="connsiteY374" fmla="*/ 6858000 h 6858000"/>
              <a:gd name="connsiteX375" fmla="*/ 3303688 w 7467600"/>
              <a:gd name="connsiteY375" fmla="*/ 6858000 h 6858000"/>
              <a:gd name="connsiteX376" fmla="*/ 3391774 w 7467600"/>
              <a:gd name="connsiteY376" fmla="*/ 6697181 h 6858000"/>
              <a:gd name="connsiteX377" fmla="*/ 3735540 w 7467600"/>
              <a:gd name="connsiteY377" fmla="*/ 5546923 h 6858000"/>
              <a:gd name="connsiteX378" fmla="*/ 3729438 w 7467600"/>
              <a:gd name="connsiteY378" fmla="*/ 5569058 h 6858000"/>
              <a:gd name="connsiteX379" fmla="*/ 3707782 w 7467600"/>
              <a:gd name="connsiteY379" fmla="*/ 5644908 h 6858000"/>
              <a:gd name="connsiteX380" fmla="*/ 3583827 w 7467600"/>
              <a:gd name="connsiteY380" fmla="*/ 6039215 h 6858000"/>
              <a:gd name="connsiteX381" fmla="*/ 3547861 w 7467600"/>
              <a:gd name="connsiteY381" fmla="*/ 6129609 h 6858000"/>
              <a:gd name="connsiteX382" fmla="*/ 3490905 w 7467600"/>
              <a:gd name="connsiteY382" fmla="*/ 6277660 h 6858000"/>
              <a:gd name="connsiteX383" fmla="*/ 3455859 w 7467600"/>
              <a:gd name="connsiteY383" fmla="*/ 6391301 h 6858000"/>
              <a:gd name="connsiteX384" fmla="*/ 3429112 w 7467600"/>
              <a:gd name="connsiteY384" fmla="*/ 6479469 h 6858000"/>
              <a:gd name="connsiteX385" fmla="*/ 3304862 w 7467600"/>
              <a:gd name="connsiteY385" fmla="*/ 6796476 h 6858000"/>
              <a:gd name="connsiteX386" fmla="*/ 3276071 w 7467600"/>
              <a:gd name="connsiteY386" fmla="*/ 6858000 h 6858000"/>
              <a:gd name="connsiteX387" fmla="*/ 3240805 w 7467600"/>
              <a:gd name="connsiteY387" fmla="*/ 6858000 h 6858000"/>
              <a:gd name="connsiteX388" fmla="*/ 3275917 w 7467600"/>
              <a:gd name="connsiteY388" fmla="*/ 6783192 h 6858000"/>
              <a:gd name="connsiteX389" fmla="*/ 3399358 w 7467600"/>
              <a:gd name="connsiteY389" fmla="*/ 6469011 h 6858000"/>
              <a:gd name="connsiteX390" fmla="*/ 3425650 w 7467600"/>
              <a:gd name="connsiteY390" fmla="*/ 6381333 h 6858000"/>
              <a:gd name="connsiteX391" fmla="*/ 3460661 w 7467600"/>
              <a:gd name="connsiteY391" fmla="*/ 6266763 h 6858000"/>
              <a:gd name="connsiteX392" fmla="*/ 3518021 w 7467600"/>
              <a:gd name="connsiteY392" fmla="*/ 6117298 h 6858000"/>
              <a:gd name="connsiteX393" fmla="*/ 3554035 w 7467600"/>
              <a:gd name="connsiteY393" fmla="*/ 6027832 h 6858000"/>
              <a:gd name="connsiteX394" fmla="*/ 3677174 w 7467600"/>
              <a:gd name="connsiteY394" fmla="*/ 5636351 h 6858000"/>
              <a:gd name="connsiteX395" fmla="*/ 3698819 w 7467600"/>
              <a:gd name="connsiteY395" fmla="*/ 5560503 h 6858000"/>
              <a:gd name="connsiteX396" fmla="*/ 3702094 w 7467600"/>
              <a:gd name="connsiteY396" fmla="*/ 5549194 h 6858000"/>
              <a:gd name="connsiteX397" fmla="*/ 3398355 w 7467600"/>
              <a:gd name="connsiteY397" fmla="*/ 6094603 h 6858000"/>
              <a:gd name="connsiteX398" fmla="*/ 3193941 w 7467600"/>
              <a:gd name="connsiteY398" fmla="*/ 6798775 h 6858000"/>
              <a:gd name="connsiteX399" fmla="*/ 3184140 w 7467600"/>
              <a:gd name="connsiteY399" fmla="*/ 6858000 h 6858000"/>
              <a:gd name="connsiteX400" fmla="*/ 3099978 w 7467600"/>
              <a:gd name="connsiteY400" fmla="*/ 6858000 h 6858000"/>
              <a:gd name="connsiteX401" fmla="*/ 3101556 w 7467600"/>
              <a:gd name="connsiteY401" fmla="*/ 6843337 h 6858000"/>
              <a:gd name="connsiteX402" fmla="*/ 3370162 w 7467600"/>
              <a:gd name="connsiteY402" fmla="*/ 5785550 h 6858000"/>
              <a:gd name="connsiteX403" fmla="*/ 3746477 w 7467600"/>
              <a:gd name="connsiteY403" fmla="*/ 5377889 h 6858000"/>
              <a:gd name="connsiteX404" fmla="*/ 3863399 w 7467600"/>
              <a:gd name="connsiteY404" fmla="*/ 5087257 h 6858000"/>
              <a:gd name="connsiteX405" fmla="*/ 3968712 w 7467600"/>
              <a:gd name="connsiteY405" fmla="*/ 4913989 h 6858000"/>
              <a:gd name="connsiteX406" fmla="*/ 2792390 w 7467600"/>
              <a:gd name="connsiteY406" fmla="*/ 5382974 h 6858000"/>
              <a:gd name="connsiteX407" fmla="*/ 2714982 w 7467600"/>
              <a:gd name="connsiteY407" fmla="*/ 5427051 h 6858000"/>
              <a:gd name="connsiteX408" fmla="*/ 2813361 w 7467600"/>
              <a:gd name="connsiteY408" fmla="*/ 6023912 h 6858000"/>
              <a:gd name="connsiteX409" fmla="*/ 2688430 w 7467600"/>
              <a:gd name="connsiteY409" fmla="*/ 6801564 h 6858000"/>
              <a:gd name="connsiteX410" fmla="*/ 2629626 w 7467600"/>
              <a:gd name="connsiteY410" fmla="*/ 6763394 h 6858000"/>
              <a:gd name="connsiteX411" fmla="*/ 2565328 w 7467600"/>
              <a:gd name="connsiteY411" fmla="*/ 5516399 h 6858000"/>
              <a:gd name="connsiteX412" fmla="*/ 1922999 w 7467600"/>
              <a:gd name="connsiteY412" fmla="*/ 5980343 h 6858000"/>
              <a:gd name="connsiteX413" fmla="*/ 1950261 w 7467600"/>
              <a:gd name="connsiteY413" fmla="*/ 6405858 h 6858000"/>
              <a:gd name="connsiteX414" fmla="*/ 2365554 w 7467600"/>
              <a:gd name="connsiteY414" fmla="*/ 6759107 h 6858000"/>
              <a:gd name="connsiteX415" fmla="*/ 2424142 w 7467600"/>
              <a:gd name="connsiteY415" fmla="*/ 6858000 h 6858000"/>
              <a:gd name="connsiteX416" fmla="*/ 2395994 w 7467600"/>
              <a:gd name="connsiteY416" fmla="*/ 6858000 h 6858000"/>
              <a:gd name="connsiteX417" fmla="*/ 2392863 w 7467600"/>
              <a:gd name="connsiteY417" fmla="*/ 6852964 h 6858000"/>
              <a:gd name="connsiteX418" fmla="*/ 2017589 w 7467600"/>
              <a:gd name="connsiteY418" fmla="*/ 6493982 h 6858000"/>
              <a:gd name="connsiteX419" fmla="*/ 2147336 w 7467600"/>
              <a:gd name="connsiteY419" fmla="*/ 6594052 h 6858000"/>
              <a:gd name="connsiteX420" fmla="*/ 2207047 w 7467600"/>
              <a:gd name="connsiteY420" fmla="*/ 6654540 h 6858000"/>
              <a:gd name="connsiteX421" fmla="*/ 2299106 w 7467600"/>
              <a:gd name="connsiteY421" fmla="*/ 6778931 h 6858000"/>
              <a:gd name="connsiteX422" fmla="*/ 2314430 w 7467600"/>
              <a:gd name="connsiteY422" fmla="*/ 6801144 h 6858000"/>
              <a:gd name="connsiteX423" fmla="*/ 2352406 w 7467600"/>
              <a:gd name="connsiteY423" fmla="*/ 6858000 h 6858000"/>
              <a:gd name="connsiteX424" fmla="*/ 2314492 w 7467600"/>
              <a:gd name="connsiteY424" fmla="*/ 6858000 h 6858000"/>
              <a:gd name="connsiteX425" fmla="*/ 2288095 w 7467600"/>
              <a:gd name="connsiteY425" fmla="*/ 6818030 h 6858000"/>
              <a:gd name="connsiteX426" fmla="*/ 2272768 w 7467600"/>
              <a:gd name="connsiteY426" fmla="*/ 6795822 h 6858000"/>
              <a:gd name="connsiteX427" fmla="*/ 2182715 w 7467600"/>
              <a:gd name="connsiteY427" fmla="*/ 6675071 h 6858000"/>
              <a:gd name="connsiteX428" fmla="*/ 2032061 w 7467600"/>
              <a:gd name="connsiteY428" fmla="*/ 6541380 h 6858000"/>
              <a:gd name="connsiteX429" fmla="*/ 2257220 w 7467600"/>
              <a:gd name="connsiteY429" fmla="*/ 6826257 h 6858000"/>
              <a:gd name="connsiteX430" fmla="*/ 2281324 w 7467600"/>
              <a:gd name="connsiteY430" fmla="*/ 6858000 h 6858000"/>
              <a:gd name="connsiteX431" fmla="*/ 2242860 w 7467600"/>
              <a:gd name="connsiteY431" fmla="*/ 6858000 h 6858000"/>
              <a:gd name="connsiteX432" fmla="*/ 2232818 w 7467600"/>
              <a:gd name="connsiteY432" fmla="*/ 6844926 h 6858000"/>
              <a:gd name="connsiteX433" fmla="*/ 1990172 w 7467600"/>
              <a:gd name="connsiteY433" fmla="*/ 6542121 h 6858000"/>
              <a:gd name="connsiteX434" fmla="*/ 2124090 w 7467600"/>
              <a:gd name="connsiteY434" fmla="*/ 6761017 h 6858000"/>
              <a:gd name="connsiteX435" fmla="*/ 2200380 w 7467600"/>
              <a:gd name="connsiteY435" fmla="*/ 6858000 h 6858000"/>
              <a:gd name="connsiteX436" fmla="*/ 2147507 w 7467600"/>
              <a:gd name="connsiteY436" fmla="*/ 6858000 h 6858000"/>
              <a:gd name="connsiteX437" fmla="*/ 2070668 w 7467600"/>
              <a:gd name="connsiteY437" fmla="*/ 6761520 h 6858000"/>
              <a:gd name="connsiteX438" fmla="*/ 1975142 w 7467600"/>
              <a:gd name="connsiteY438" fmla="*/ 6585570 h 6858000"/>
              <a:gd name="connsiteX439" fmla="*/ 2050035 w 7467600"/>
              <a:gd name="connsiteY439" fmla="*/ 6813345 h 6858000"/>
              <a:gd name="connsiteX440" fmla="*/ 2063025 w 7467600"/>
              <a:gd name="connsiteY440" fmla="*/ 6858000 h 6858000"/>
              <a:gd name="connsiteX441" fmla="*/ 2021675 w 7467600"/>
              <a:gd name="connsiteY441" fmla="*/ 6858000 h 6858000"/>
              <a:gd name="connsiteX442" fmla="*/ 2019308 w 7467600"/>
              <a:gd name="connsiteY442" fmla="*/ 6847118 h 6858000"/>
              <a:gd name="connsiteX443" fmla="*/ 1938835 w 7467600"/>
              <a:gd name="connsiteY443" fmla="*/ 6551160 h 6858000"/>
              <a:gd name="connsiteX444" fmla="*/ 1953230 w 7467600"/>
              <a:gd name="connsiteY444" fmla="*/ 6759699 h 6858000"/>
              <a:gd name="connsiteX445" fmla="*/ 1956763 w 7467600"/>
              <a:gd name="connsiteY445" fmla="*/ 6778191 h 6858000"/>
              <a:gd name="connsiteX446" fmla="*/ 1967925 w 7467600"/>
              <a:gd name="connsiteY446" fmla="*/ 6858000 h 6858000"/>
              <a:gd name="connsiteX447" fmla="*/ 1936622 w 7467600"/>
              <a:gd name="connsiteY447" fmla="*/ 6858000 h 6858000"/>
              <a:gd name="connsiteX448" fmla="*/ 1926261 w 7467600"/>
              <a:gd name="connsiteY448" fmla="*/ 6784064 h 6858000"/>
              <a:gd name="connsiteX449" fmla="*/ 1922724 w 7467600"/>
              <a:gd name="connsiteY449" fmla="*/ 6765577 h 6858000"/>
              <a:gd name="connsiteX450" fmla="*/ 1904650 w 7467600"/>
              <a:gd name="connsiteY450" fmla="*/ 6639616 h 6858000"/>
              <a:gd name="connsiteX451" fmla="*/ 1885273 w 7467600"/>
              <a:gd name="connsiteY451" fmla="*/ 6858000 h 6858000"/>
              <a:gd name="connsiteX452" fmla="*/ 1854363 w 7467600"/>
              <a:gd name="connsiteY452" fmla="*/ 6858000 h 6858000"/>
              <a:gd name="connsiteX453" fmla="*/ 1880391 w 7467600"/>
              <a:gd name="connsiteY453" fmla="*/ 6603796 h 6858000"/>
              <a:gd name="connsiteX454" fmla="*/ 1818273 w 7467600"/>
              <a:gd name="connsiteY454" fmla="*/ 6715729 h 6858000"/>
              <a:gd name="connsiteX455" fmla="*/ 1794691 w 7467600"/>
              <a:gd name="connsiteY455" fmla="*/ 6843239 h 6858000"/>
              <a:gd name="connsiteX456" fmla="*/ 1794914 w 7467600"/>
              <a:gd name="connsiteY456" fmla="*/ 6858000 h 6858000"/>
              <a:gd name="connsiteX457" fmla="*/ 1746128 w 7467600"/>
              <a:gd name="connsiteY457" fmla="*/ 6858000 h 6858000"/>
              <a:gd name="connsiteX458" fmla="*/ 1753934 w 7467600"/>
              <a:gd name="connsiteY458" fmla="*/ 6724796 h 6858000"/>
              <a:gd name="connsiteX459" fmla="*/ 1792053 w 7467600"/>
              <a:gd name="connsiteY459" fmla="*/ 6572396 h 6858000"/>
              <a:gd name="connsiteX460" fmla="*/ 1862248 w 7467600"/>
              <a:gd name="connsiteY460" fmla="*/ 6266397 h 6858000"/>
              <a:gd name="connsiteX461" fmla="*/ 1862250 w 7467600"/>
              <a:gd name="connsiteY461" fmla="*/ 6033531 h 6858000"/>
              <a:gd name="connsiteX462" fmla="*/ 1211999 w 7467600"/>
              <a:gd name="connsiteY462" fmla="*/ 6683610 h 6858000"/>
              <a:gd name="connsiteX463" fmla="*/ 1213266 w 7467600"/>
              <a:gd name="connsiteY463" fmla="*/ 6691947 h 6858000"/>
              <a:gd name="connsiteX464" fmla="*/ 1203370 w 7467600"/>
              <a:gd name="connsiteY464" fmla="*/ 6850676 h 6858000"/>
              <a:gd name="connsiteX465" fmla="*/ 1203671 w 7467600"/>
              <a:gd name="connsiteY465" fmla="*/ 6858000 h 6858000"/>
              <a:gd name="connsiteX466" fmla="*/ 1143180 w 7467600"/>
              <a:gd name="connsiteY466" fmla="*/ 6858000 h 6858000"/>
              <a:gd name="connsiteX467" fmla="*/ 1142176 w 7467600"/>
              <a:gd name="connsiteY467" fmla="*/ 6766045 h 6858000"/>
              <a:gd name="connsiteX468" fmla="*/ 1067484 w 7467600"/>
              <a:gd name="connsiteY468" fmla="*/ 6858000 h 6858000"/>
              <a:gd name="connsiteX469" fmla="*/ 953928 w 7467600"/>
              <a:gd name="connsiteY469" fmla="*/ 6858000 h 6858000"/>
              <a:gd name="connsiteX470" fmla="*/ 959715 w 7467600"/>
              <a:gd name="connsiteY470" fmla="*/ 6850185 h 6858000"/>
              <a:gd name="connsiteX471" fmla="*/ 1483788 w 7467600"/>
              <a:gd name="connsiteY471" fmla="*/ 6259174 h 6858000"/>
              <a:gd name="connsiteX472" fmla="*/ 1100671 w 7467600"/>
              <a:gd name="connsiteY472" fmla="*/ 6252137 h 6858000"/>
              <a:gd name="connsiteX473" fmla="*/ 1090144 w 7467600"/>
              <a:gd name="connsiteY473" fmla="*/ 6256748 h 6858000"/>
              <a:gd name="connsiteX474" fmla="*/ 1095872 w 7467600"/>
              <a:gd name="connsiteY474" fmla="*/ 6271892 h 6858000"/>
              <a:gd name="connsiteX475" fmla="*/ 262785 w 7467600"/>
              <a:gd name="connsiteY475" fmla="*/ 6845450 h 6858000"/>
              <a:gd name="connsiteX476" fmla="*/ 209968 w 7467600"/>
              <a:gd name="connsiteY476" fmla="*/ 6770713 h 6858000"/>
              <a:gd name="connsiteX477" fmla="*/ 873460 w 7467600"/>
              <a:gd name="connsiteY477" fmla="*/ 6253768 h 6858000"/>
              <a:gd name="connsiteX478" fmla="*/ 192686 w 7467600"/>
              <a:gd name="connsiteY478" fmla="*/ 5849257 h 6858000"/>
              <a:gd name="connsiteX479" fmla="*/ 4696 w 7467600"/>
              <a:gd name="connsiteY479" fmla="*/ 5697668 h 6858000"/>
              <a:gd name="connsiteX480" fmla="*/ 0 w 7467600"/>
              <a:gd name="connsiteY480" fmla="*/ 5689984 h 6858000"/>
              <a:gd name="connsiteX481" fmla="*/ 0 w 7467600"/>
              <a:gd name="connsiteY481" fmla="*/ 5513472 h 6858000"/>
              <a:gd name="connsiteX482" fmla="*/ 174101 w 7467600"/>
              <a:gd name="connsiteY482" fmla="*/ 5620277 h 6858000"/>
              <a:gd name="connsiteX483" fmla="*/ 891800 w 7467600"/>
              <a:gd name="connsiteY483" fmla="*/ 6036935 h 6858000"/>
              <a:gd name="connsiteX484" fmla="*/ 1072219 w 7467600"/>
              <a:gd name="connsiteY484" fmla="*/ 6169443 h 6858000"/>
              <a:gd name="connsiteX485" fmla="*/ 1074117 w 7467600"/>
              <a:gd name="connsiteY485" fmla="*/ 6170301 h 6858000"/>
              <a:gd name="connsiteX486" fmla="*/ 1083114 w 7467600"/>
              <a:gd name="connsiteY486" fmla="*/ 6174131 h 6858000"/>
              <a:gd name="connsiteX487" fmla="*/ 1543010 w 7467600"/>
              <a:gd name="connsiteY487" fmla="*/ 6191140 h 6858000"/>
              <a:gd name="connsiteX488" fmla="*/ 1551080 w 7467600"/>
              <a:gd name="connsiteY488" fmla="*/ 6195006 h 6858000"/>
              <a:gd name="connsiteX489" fmla="*/ 2345443 w 7467600"/>
              <a:gd name="connsiteY489" fmla="*/ 5549882 h 6858000"/>
              <a:gd name="connsiteX490" fmla="*/ 1721499 w 7467600"/>
              <a:gd name="connsiteY490" fmla="*/ 5599969 h 6858000"/>
              <a:gd name="connsiteX491" fmla="*/ 767716 w 7467600"/>
              <a:gd name="connsiteY491" fmla="*/ 5472768 h 6858000"/>
              <a:gd name="connsiteX492" fmla="*/ 722147 w 7467600"/>
              <a:gd name="connsiteY492" fmla="*/ 5393091 h 6858000"/>
              <a:gd name="connsiteX493" fmla="*/ 1485552 w 7467600"/>
              <a:gd name="connsiteY493" fmla="*/ 5313202 h 6858000"/>
              <a:gd name="connsiteX494" fmla="*/ 2143004 w 7467600"/>
              <a:gd name="connsiteY494" fmla="*/ 5402420 h 6858000"/>
              <a:gd name="connsiteX495" fmla="*/ 1933391 w 7467600"/>
              <a:gd name="connsiteY495" fmla="*/ 5156971 h 6858000"/>
              <a:gd name="connsiteX496" fmla="*/ 1827118 w 7467600"/>
              <a:gd name="connsiteY496" fmla="*/ 4968410 h 6858000"/>
              <a:gd name="connsiteX497" fmla="*/ 1837349 w 7467600"/>
              <a:gd name="connsiteY497" fmla="*/ 4956357 h 6858000"/>
              <a:gd name="connsiteX498" fmla="*/ 2162835 w 7467600"/>
              <a:gd name="connsiteY498" fmla="*/ 5187853 h 6858000"/>
              <a:gd name="connsiteX499" fmla="*/ 2257167 w 7467600"/>
              <a:gd name="connsiteY499" fmla="*/ 5462123 h 6858000"/>
              <a:gd name="connsiteX500" fmla="*/ 2261598 w 7467600"/>
              <a:gd name="connsiteY500" fmla="*/ 5467998 h 6858000"/>
              <a:gd name="connsiteX501" fmla="*/ 2437177 w 7467600"/>
              <a:gd name="connsiteY501" fmla="*/ 5479608 h 6858000"/>
              <a:gd name="connsiteX502" fmla="*/ 2445247 w 7467600"/>
              <a:gd name="connsiteY502" fmla="*/ 5483476 h 6858000"/>
              <a:gd name="connsiteX503" fmla="*/ 2743626 w 7467600"/>
              <a:gd name="connsiteY503" fmla="*/ 5304819 h 6858000"/>
              <a:gd name="connsiteX504" fmla="*/ 3048102 w 7467600"/>
              <a:gd name="connsiteY504" fmla="*/ 5150595 h 6858000"/>
              <a:gd name="connsiteX505" fmla="*/ 1799414 w 7467600"/>
              <a:gd name="connsiteY505" fmla="*/ 4694732 h 6858000"/>
              <a:gd name="connsiteX506" fmla="*/ 1771735 w 7467600"/>
              <a:gd name="connsiteY506" fmla="*/ 4619929 h 6858000"/>
              <a:gd name="connsiteX507" fmla="*/ 3104273 w 7467600"/>
              <a:gd name="connsiteY507" fmla="*/ 5076159 h 6858000"/>
              <a:gd name="connsiteX508" fmla="*/ 3113245 w 7467600"/>
              <a:gd name="connsiteY508" fmla="*/ 5090705 h 6858000"/>
              <a:gd name="connsiteX509" fmla="*/ 3126294 w 7467600"/>
              <a:gd name="connsiteY509" fmla="*/ 5114400 h 6858000"/>
              <a:gd name="connsiteX510" fmla="*/ 3937433 w 7467600"/>
              <a:gd name="connsiteY510" fmla="*/ 4830473 h 6858000"/>
              <a:gd name="connsiteX511" fmla="*/ 3590475 w 7467600"/>
              <a:gd name="connsiteY511" fmla="*/ 4597974 h 6858000"/>
              <a:gd name="connsiteX512" fmla="*/ 3100264 w 7467600"/>
              <a:gd name="connsiteY512" fmla="*/ 4579845 h 6858000"/>
              <a:gd name="connsiteX513" fmla="*/ 2183576 w 7467600"/>
              <a:gd name="connsiteY513" fmla="*/ 4227150 h 6858000"/>
              <a:gd name="connsiteX514" fmla="*/ 2151029 w 7467600"/>
              <a:gd name="connsiteY514" fmla="*/ 4146947 h 6858000"/>
              <a:gd name="connsiteX515" fmla="*/ 3563434 w 7467600"/>
              <a:gd name="connsiteY515" fmla="*/ 4469115 h 6858000"/>
              <a:gd name="connsiteX516" fmla="*/ 3177952 w 7467600"/>
              <a:gd name="connsiteY516" fmla="*/ 3657386 h 6858000"/>
              <a:gd name="connsiteX517" fmla="*/ 3189263 w 7467600"/>
              <a:gd name="connsiteY517" fmla="*/ 3625726 h 6858000"/>
              <a:gd name="connsiteX518" fmla="*/ 3560912 w 7467600"/>
              <a:gd name="connsiteY518" fmla="*/ 4079863 h 6858000"/>
              <a:gd name="connsiteX519" fmla="*/ 3626636 w 7467600"/>
              <a:gd name="connsiteY519" fmla="*/ 4512230 h 6858000"/>
              <a:gd name="connsiteX520" fmla="*/ 3653088 w 7467600"/>
              <a:gd name="connsiteY520" fmla="*/ 4521417 h 6858000"/>
              <a:gd name="connsiteX521" fmla="*/ 3988128 w 7467600"/>
              <a:gd name="connsiteY521" fmla="*/ 4817267 h 6858000"/>
              <a:gd name="connsiteX522" fmla="*/ 4830582 w 7467600"/>
              <a:gd name="connsiteY522" fmla="*/ 4676000 h 6858000"/>
              <a:gd name="connsiteX523" fmla="*/ 4830100 w 7467600"/>
              <a:gd name="connsiteY523" fmla="*/ 4675554 h 6858000"/>
              <a:gd name="connsiteX524" fmla="*/ 4036318 w 7467600"/>
              <a:gd name="connsiteY524" fmla="*/ 4147013 h 6858000"/>
              <a:gd name="connsiteX525" fmla="*/ 3432098 w 7467600"/>
              <a:gd name="connsiteY525" fmla="*/ 3537312 h 6858000"/>
              <a:gd name="connsiteX526" fmla="*/ 3446761 w 7467600"/>
              <a:gd name="connsiteY526" fmla="*/ 3461278 h 6858000"/>
              <a:gd name="connsiteX527" fmla="*/ 4419733 w 7467600"/>
              <a:gd name="connsiteY527" fmla="*/ 3963555 h 6858000"/>
              <a:gd name="connsiteX528" fmla="*/ 4781371 w 7467600"/>
              <a:gd name="connsiteY528" fmla="*/ 4458604 h 6858000"/>
              <a:gd name="connsiteX529" fmla="*/ 4780440 w 7467600"/>
              <a:gd name="connsiteY529" fmla="*/ 4470290 h 6858000"/>
              <a:gd name="connsiteX530" fmla="*/ 4898954 w 7467600"/>
              <a:gd name="connsiteY530" fmla="*/ 4662092 h 6858000"/>
              <a:gd name="connsiteX531" fmla="*/ 4900699 w 7467600"/>
              <a:gd name="connsiteY531" fmla="*/ 4670867 h 6858000"/>
              <a:gd name="connsiteX532" fmla="*/ 5714511 w 7467600"/>
              <a:gd name="connsiteY532" fmla="*/ 4663483 h 6858000"/>
              <a:gd name="connsiteX533" fmla="*/ 5464793 w 7467600"/>
              <a:gd name="connsiteY533" fmla="*/ 4393556 h 6858000"/>
              <a:gd name="connsiteX534" fmla="*/ 5461897 w 7467600"/>
              <a:gd name="connsiteY534" fmla="*/ 4390879 h 6858000"/>
              <a:gd name="connsiteX535" fmla="*/ 4294126 w 7467600"/>
              <a:gd name="connsiteY535" fmla="*/ 3303048 h 6858000"/>
              <a:gd name="connsiteX536" fmla="*/ 4305321 w 7467600"/>
              <a:gd name="connsiteY536" fmla="*/ 3256953 h 6858000"/>
              <a:gd name="connsiteX537" fmla="*/ 4949299 w 7467600"/>
              <a:gd name="connsiteY537" fmla="*/ 3766336 h 6858000"/>
              <a:gd name="connsiteX538" fmla="*/ 5291452 w 7467600"/>
              <a:gd name="connsiteY538" fmla="*/ 4076801 h 6858000"/>
              <a:gd name="connsiteX539" fmla="*/ 5434998 w 7467600"/>
              <a:gd name="connsiteY539" fmla="*/ 4254100 h 6858000"/>
              <a:gd name="connsiteX540" fmla="*/ 5351015 w 7467600"/>
              <a:gd name="connsiteY540" fmla="*/ 3760989 h 6858000"/>
              <a:gd name="connsiteX541" fmla="*/ 5413780 w 7467600"/>
              <a:gd name="connsiteY541" fmla="*/ 2966265 h 6858000"/>
              <a:gd name="connsiteX542" fmla="*/ 5425627 w 7467600"/>
              <a:gd name="connsiteY542" fmla="*/ 2954192 h 6858000"/>
              <a:gd name="connsiteX543" fmla="*/ 6604735 w 7467600"/>
              <a:gd name="connsiteY543" fmla="*/ 2041381 h 6858000"/>
              <a:gd name="connsiteX544" fmla="*/ 7204487 w 7467600"/>
              <a:gd name="connsiteY544" fmla="*/ 2742112 h 6858000"/>
              <a:gd name="connsiteX545" fmla="*/ 7131592 w 7467600"/>
              <a:gd name="connsiteY545" fmla="*/ 2672096 h 6858000"/>
              <a:gd name="connsiteX546" fmla="*/ 6996344 w 7467600"/>
              <a:gd name="connsiteY546" fmla="*/ 2518310 h 6858000"/>
              <a:gd name="connsiteX547" fmla="*/ 6735495 w 7467600"/>
              <a:gd name="connsiteY547" fmla="*/ 2196890 h 6858000"/>
              <a:gd name="connsiteX548" fmla="*/ 6721901 w 7467600"/>
              <a:gd name="connsiteY548" fmla="*/ 2179274 h 6858000"/>
              <a:gd name="connsiteX549" fmla="*/ 6604735 w 7467600"/>
              <a:gd name="connsiteY549" fmla="*/ 2041381 h 6858000"/>
              <a:gd name="connsiteX550" fmla="*/ 6591670 w 7467600"/>
              <a:gd name="connsiteY550" fmla="*/ 1988277 h 6858000"/>
              <a:gd name="connsiteX551" fmla="*/ 6747349 w 7467600"/>
              <a:gd name="connsiteY551" fmla="*/ 2160069 h 6858000"/>
              <a:gd name="connsiteX552" fmla="*/ 6760943 w 7467600"/>
              <a:gd name="connsiteY552" fmla="*/ 2177686 h 6858000"/>
              <a:gd name="connsiteX553" fmla="*/ 7021065 w 7467600"/>
              <a:gd name="connsiteY553" fmla="*/ 2498102 h 6858000"/>
              <a:gd name="connsiteX554" fmla="*/ 7155223 w 7467600"/>
              <a:gd name="connsiteY554" fmla="*/ 2650386 h 6858000"/>
              <a:gd name="connsiteX555" fmla="*/ 7203167 w 7467600"/>
              <a:gd name="connsiteY555" fmla="*/ 2697288 h 6858000"/>
              <a:gd name="connsiteX556" fmla="*/ 6937703 w 7467600"/>
              <a:gd name="connsiteY556" fmla="*/ 2321981 h 6858000"/>
              <a:gd name="connsiteX557" fmla="*/ 6591670 w 7467600"/>
              <a:gd name="connsiteY557" fmla="*/ 1988277 h 6858000"/>
              <a:gd name="connsiteX558" fmla="*/ 5798671 w 7467600"/>
              <a:gd name="connsiteY558" fmla="*/ 1981601 h 6858000"/>
              <a:gd name="connsiteX559" fmla="*/ 5754709 w 7467600"/>
              <a:gd name="connsiteY559" fmla="*/ 2071454 h 6858000"/>
              <a:gd name="connsiteX560" fmla="*/ 5763044 w 7467600"/>
              <a:gd name="connsiteY560" fmla="*/ 2842206 h 6858000"/>
              <a:gd name="connsiteX561" fmla="*/ 5764974 w 7467600"/>
              <a:gd name="connsiteY561" fmla="*/ 2799609 h 6858000"/>
              <a:gd name="connsiteX562" fmla="*/ 5767665 w 7467600"/>
              <a:gd name="connsiteY562" fmla="*/ 2666409 h 6858000"/>
              <a:gd name="connsiteX563" fmla="*/ 5763055 w 7467600"/>
              <a:gd name="connsiteY563" fmla="*/ 2579705 h 6858000"/>
              <a:gd name="connsiteX564" fmla="*/ 5758079 w 7467600"/>
              <a:gd name="connsiteY564" fmla="*/ 2492508 h 6858000"/>
              <a:gd name="connsiteX565" fmla="*/ 5779325 w 7467600"/>
              <a:gd name="connsiteY565" fmla="*/ 2197069 h 6858000"/>
              <a:gd name="connsiteX566" fmla="*/ 5798671 w 7467600"/>
              <a:gd name="connsiteY566" fmla="*/ 1981601 h 6858000"/>
              <a:gd name="connsiteX567" fmla="*/ 5829202 w 7467600"/>
              <a:gd name="connsiteY567" fmla="*/ 1971679 h 6858000"/>
              <a:gd name="connsiteX568" fmla="*/ 5809558 w 7467600"/>
              <a:gd name="connsiteY568" fmla="*/ 2198043 h 6858000"/>
              <a:gd name="connsiteX569" fmla="*/ 5788653 w 7467600"/>
              <a:gd name="connsiteY569" fmla="*/ 2489430 h 6858000"/>
              <a:gd name="connsiteX570" fmla="*/ 5793439 w 7467600"/>
              <a:gd name="connsiteY570" fmla="*/ 2575235 h 6858000"/>
              <a:gd name="connsiteX571" fmla="*/ 5796837 w 7467600"/>
              <a:gd name="connsiteY571" fmla="*/ 2637633 h 6858000"/>
              <a:gd name="connsiteX572" fmla="*/ 5818614 w 7467600"/>
              <a:gd name="connsiteY572" fmla="*/ 2473055 h 6858000"/>
              <a:gd name="connsiteX573" fmla="*/ 5829202 w 7467600"/>
              <a:gd name="connsiteY573" fmla="*/ 1971679 h 6858000"/>
              <a:gd name="connsiteX574" fmla="*/ 5911389 w 7467600"/>
              <a:gd name="connsiteY574" fmla="*/ 1898371 h 6858000"/>
              <a:gd name="connsiteX575" fmla="*/ 6237627 w 7467600"/>
              <a:gd name="connsiteY575" fmla="*/ 2231921 h 6858000"/>
              <a:gd name="connsiteX576" fmla="*/ 5911389 w 7467600"/>
              <a:gd name="connsiteY576" fmla="*/ 1898371 h 6858000"/>
              <a:gd name="connsiteX577" fmla="*/ 6944437 w 7467600"/>
              <a:gd name="connsiteY577" fmla="*/ 1575402 h 6858000"/>
              <a:gd name="connsiteX578" fmla="*/ 6304730 w 7467600"/>
              <a:gd name="connsiteY578" fmla="*/ 1766654 h 6858000"/>
              <a:gd name="connsiteX579" fmla="*/ 6944437 w 7467600"/>
              <a:gd name="connsiteY579" fmla="*/ 1575402 h 6858000"/>
              <a:gd name="connsiteX580" fmla="*/ 7019523 w 7467600"/>
              <a:gd name="connsiteY580" fmla="*/ 1519450 h 6858000"/>
              <a:gd name="connsiteX581" fmla="*/ 6298091 w 7467600"/>
              <a:gd name="connsiteY581" fmla="*/ 1737122 h 6858000"/>
              <a:gd name="connsiteX582" fmla="*/ 7019523 w 7467600"/>
              <a:gd name="connsiteY582" fmla="*/ 1519450 h 6858000"/>
              <a:gd name="connsiteX583" fmla="*/ 2399523 w 7467600"/>
              <a:gd name="connsiteY583" fmla="*/ 1428234 h 6858000"/>
              <a:gd name="connsiteX584" fmla="*/ 2224982 w 7467600"/>
              <a:gd name="connsiteY584" fmla="*/ 1826201 h 6858000"/>
              <a:gd name="connsiteX585" fmla="*/ 2096099 w 7467600"/>
              <a:gd name="connsiteY585" fmla="*/ 2345900 h 6858000"/>
              <a:gd name="connsiteX586" fmla="*/ 2283317 w 7467600"/>
              <a:gd name="connsiteY586" fmla="*/ 1796925 h 6858000"/>
              <a:gd name="connsiteX587" fmla="*/ 2399523 w 7467600"/>
              <a:gd name="connsiteY587" fmla="*/ 1428234 h 6858000"/>
              <a:gd name="connsiteX588" fmla="*/ 2448558 w 7467600"/>
              <a:gd name="connsiteY588" fmla="*/ 1373435 h 6858000"/>
              <a:gd name="connsiteX589" fmla="*/ 2312521 w 7467600"/>
              <a:gd name="connsiteY589" fmla="*/ 1806140 h 6858000"/>
              <a:gd name="connsiteX590" fmla="*/ 2127533 w 7467600"/>
              <a:gd name="connsiteY590" fmla="*/ 2348380 h 6858000"/>
              <a:gd name="connsiteX591" fmla="*/ 2358080 w 7467600"/>
              <a:gd name="connsiteY591" fmla="*/ 1866134 h 6858000"/>
              <a:gd name="connsiteX592" fmla="*/ 2407436 w 7467600"/>
              <a:gd name="connsiteY592" fmla="*/ 1651070 h 6858000"/>
              <a:gd name="connsiteX593" fmla="*/ 2448558 w 7467600"/>
              <a:gd name="connsiteY593" fmla="*/ 1373435 h 6858000"/>
              <a:gd name="connsiteX594" fmla="*/ 278707 w 7467600"/>
              <a:gd name="connsiteY594" fmla="*/ 1352270 h 6858000"/>
              <a:gd name="connsiteX595" fmla="*/ 321570 w 7467600"/>
              <a:gd name="connsiteY595" fmla="*/ 1861610 h 6858000"/>
              <a:gd name="connsiteX596" fmla="*/ 294281 w 7467600"/>
              <a:gd name="connsiteY596" fmla="*/ 1440658 h 6858000"/>
              <a:gd name="connsiteX597" fmla="*/ 278707 w 7467600"/>
              <a:gd name="connsiteY597" fmla="*/ 1352270 h 6858000"/>
              <a:gd name="connsiteX598" fmla="*/ 1423821 w 7467600"/>
              <a:gd name="connsiteY598" fmla="*/ 1351958 h 6858000"/>
              <a:gd name="connsiteX599" fmla="*/ 1638521 w 7467600"/>
              <a:gd name="connsiteY599" fmla="*/ 1908470 h 6858000"/>
              <a:gd name="connsiteX600" fmla="*/ 1754199 w 7467600"/>
              <a:gd name="connsiteY600" fmla="*/ 2149284 h 6858000"/>
              <a:gd name="connsiteX601" fmla="*/ 1908359 w 7467600"/>
              <a:gd name="connsiteY601" fmla="*/ 2364988 h 6858000"/>
              <a:gd name="connsiteX602" fmla="*/ 1647661 w 7467600"/>
              <a:gd name="connsiteY602" fmla="*/ 1825945 h 6858000"/>
              <a:gd name="connsiteX603" fmla="*/ 1423821 w 7467600"/>
              <a:gd name="connsiteY603" fmla="*/ 1351958 h 6858000"/>
              <a:gd name="connsiteX604" fmla="*/ 1431890 w 7467600"/>
              <a:gd name="connsiteY604" fmla="*/ 1306475 h 6858000"/>
              <a:gd name="connsiteX605" fmla="*/ 1507597 w 7467600"/>
              <a:gd name="connsiteY605" fmla="*/ 1446132 h 6858000"/>
              <a:gd name="connsiteX606" fmla="*/ 1674586 w 7467600"/>
              <a:gd name="connsiteY606" fmla="*/ 1813832 h 6858000"/>
              <a:gd name="connsiteX607" fmla="*/ 1815950 w 7467600"/>
              <a:gd name="connsiteY607" fmla="*/ 2128564 h 6858000"/>
              <a:gd name="connsiteX608" fmla="*/ 1984242 w 7467600"/>
              <a:gd name="connsiteY608" fmla="*/ 2430829 h 6858000"/>
              <a:gd name="connsiteX609" fmla="*/ 2014023 w 7467600"/>
              <a:gd name="connsiteY609" fmla="*/ 2450995 h 6858000"/>
              <a:gd name="connsiteX610" fmla="*/ 1747337 w 7467600"/>
              <a:gd name="connsiteY610" fmla="*/ 1855264 h 6858000"/>
              <a:gd name="connsiteX611" fmla="*/ 1533749 w 7467600"/>
              <a:gd name="connsiteY611" fmla="*/ 1478656 h 6858000"/>
              <a:gd name="connsiteX612" fmla="*/ 1431890 w 7467600"/>
              <a:gd name="connsiteY612" fmla="*/ 1306475 h 6858000"/>
              <a:gd name="connsiteX613" fmla="*/ 5052692 w 7467600"/>
              <a:gd name="connsiteY613" fmla="*/ 1292994 h 6858000"/>
              <a:gd name="connsiteX614" fmla="*/ 5200661 w 7467600"/>
              <a:gd name="connsiteY614" fmla="*/ 1635186 h 6858000"/>
              <a:gd name="connsiteX615" fmla="*/ 5297138 w 7467600"/>
              <a:gd name="connsiteY615" fmla="*/ 1906351 h 6858000"/>
              <a:gd name="connsiteX616" fmla="*/ 5052692 w 7467600"/>
              <a:gd name="connsiteY616" fmla="*/ 1292994 h 6858000"/>
              <a:gd name="connsiteX617" fmla="*/ 5009948 w 7467600"/>
              <a:gd name="connsiteY617" fmla="*/ 1273619 h 6858000"/>
              <a:gd name="connsiteX618" fmla="*/ 5121777 w 7467600"/>
              <a:gd name="connsiteY618" fmla="*/ 1654213 h 6858000"/>
              <a:gd name="connsiteX619" fmla="*/ 5293545 w 7467600"/>
              <a:gd name="connsiteY619" fmla="*/ 2072247 h 6858000"/>
              <a:gd name="connsiteX620" fmla="*/ 5294042 w 7467600"/>
              <a:gd name="connsiteY620" fmla="*/ 2065019 h 6858000"/>
              <a:gd name="connsiteX621" fmla="*/ 5171936 w 7467600"/>
              <a:gd name="connsiteY621" fmla="*/ 1647613 h 6858000"/>
              <a:gd name="connsiteX622" fmla="*/ 5009948 w 7467600"/>
              <a:gd name="connsiteY622" fmla="*/ 1273619 h 6858000"/>
              <a:gd name="connsiteX623" fmla="*/ 655236 w 7467600"/>
              <a:gd name="connsiteY623" fmla="*/ 1268632 h 6858000"/>
              <a:gd name="connsiteX624" fmla="*/ 839521 w 7467600"/>
              <a:gd name="connsiteY624" fmla="*/ 1685315 h 6858000"/>
              <a:gd name="connsiteX625" fmla="*/ 1109416 w 7467600"/>
              <a:gd name="connsiteY625" fmla="*/ 2061663 h 6858000"/>
              <a:gd name="connsiteX626" fmla="*/ 1298300 w 7467600"/>
              <a:gd name="connsiteY626" fmla="*/ 2247742 h 6858000"/>
              <a:gd name="connsiteX627" fmla="*/ 1125871 w 7467600"/>
              <a:gd name="connsiteY627" fmla="*/ 1989513 h 6858000"/>
              <a:gd name="connsiteX628" fmla="*/ 981574 w 7467600"/>
              <a:gd name="connsiteY628" fmla="*/ 1783157 h 6858000"/>
              <a:gd name="connsiteX629" fmla="*/ 922198 w 7467600"/>
              <a:gd name="connsiteY629" fmla="*/ 1677437 h 6858000"/>
              <a:gd name="connsiteX630" fmla="*/ 869293 w 7467600"/>
              <a:gd name="connsiteY630" fmla="*/ 1583214 h 6858000"/>
              <a:gd name="connsiteX631" fmla="*/ 751431 w 7467600"/>
              <a:gd name="connsiteY631" fmla="*/ 1405731 h 6858000"/>
              <a:gd name="connsiteX632" fmla="*/ 655236 w 7467600"/>
              <a:gd name="connsiteY632" fmla="*/ 1268632 h 6858000"/>
              <a:gd name="connsiteX633" fmla="*/ 6516292 w 7467600"/>
              <a:gd name="connsiteY633" fmla="*/ 1263064 h 6858000"/>
              <a:gd name="connsiteX634" fmla="*/ 5736320 w 7467600"/>
              <a:gd name="connsiteY634" fmla="*/ 1501803 h 6858000"/>
              <a:gd name="connsiteX635" fmla="*/ 6516292 w 7467600"/>
              <a:gd name="connsiteY635" fmla="*/ 1263064 h 6858000"/>
              <a:gd name="connsiteX636" fmla="*/ 291466 w 7467600"/>
              <a:gd name="connsiteY636" fmla="*/ 1250369 h 6858000"/>
              <a:gd name="connsiteX637" fmla="*/ 323180 w 7467600"/>
              <a:gd name="connsiteY637" fmla="*/ 1435283 h 6858000"/>
              <a:gd name="connsiteX638" fmla="*/ 349381 w 7467600"/>
              <a:gd name="connsiteY638" fmla="*/ 1875041 h 6858000"/>
              <a:gd name="connsiteX639" fmla="*/ 374363 w 7467600"/>
              <a:gd name="connsiteY639" fmla="*/ 1506494 h 6858000"/>
              <a:gd name="connsiteX640" fmla="*/ 302168 w 7467600"/>
              <a:gd name="connsiteY640" fmla="*/ 1274495 h 6858000"/>
              <a:gd name="connsiteX641" fmla="*/ 291466 w 7467600"/>
              <a:gd name="connsiteY641" fmla="*/ 1250369 h 6858000"/>
              <a:gd name="connsiteX642" fmla="*/ 678222 w 7467600"/>
              <a:gd name="connsiteY642" fmla="*/ 1248670 h 6858000"/>
              <a:gd name="connsiteX643" fmla="*/ 775536 w 7467600"/>
              <a:gd name="connsiteY643" fmla="*/ 1388015 h 6858000"/>
              <a:gd name="connsiteX644" fmla="*/ 894529 w 7467600"/>
              <a:gd name="connsiteY644" fmla="*/ 1567739 h 6858000"/>
              <a:gd name="connsiteX645" fmla="*/ 948000 w 7467600"/>
              <a:gd name="connsiteY645" fmla="*/ 1663088 h 6858000"/>
              <a:gd name="connsiteX646" fmla="*/ 1006812 w 7467600"/>
              <a:gd name="connsiteY646" fmla="*/ 1767683 h 6858000"/>
              <a:gd name="connsiteX647" fmla="*/ 1149133 w 7467600"/>
              <a:gd name="connsiteY647" fmla="*/ 1971513 h 6858000"/>
              <a:gd name="connsiteX648" fmla="*/ 1333952 w 7467600"/>
              <a:gd name="connsiteY648" fmla="*/ 2251620 h 6858000"/>
              <a:gd name="connsiteX649" fmla="*/ 1337329 w 7467600"/>
              <a:gd name="connsiteY649" fmla="*/ 2258350 h 6858000"/>
              <a:gd name="connsiteX650" fmla="*/ 1014726 w 7467600"/>
              <a:gd name="connsiteY650" fmla="*/ 1615556 h 6858000"/>
              <a:gd name="connsiteX651" fmla="*/ 678222 w 7467600"/>
              <a:gd name="connsiteY651" fmla="*/ 1248670 h 6858000"/>
              <a:gd name="connsiteX652" fmla="*/ 6691602 w 7467600"/>
              <a:gd name="connsiteY652" fmla="*/ 1140573 h 6858000"/>
              <a:gd name="connsiteX653" fmla="*/ 6571100 w 7467600"/>
              <a:gd name="connsiteY653" fmla="*/ 1183662 h 6858000"/>
              <a:gd name="connsiteX654" fmla="*/ 6241687 w 7467600"/>
              <a:gd name="connsiteY654" fmla="*/ 1257600 h 6858000"/>
              <a:gd name="connsiteX655" fmla="*/ 5693009 w 7467600"/>
              <a:gd name="connsiteY655" fmla="*/ 1478256 h 6858000"/>
              <a:gd name="connsiteX656" fmla="*/ 6548420 w 7467600"/>
              <a:gd name="connsiteY656" fmla="*/ 1214599 h 6858000"/>
              <a:gd name="connsiteX657" fmla="*/ 6605473 w 7467600"/>
              <a:gd name="connsiteY657" fmla="*/ 1184686 h 6858000"/>
              <a:gd name="connsiteX658" fmla="*/ 6691602 w 7467600"/>
              <a:gd name="connsiteY658" fmla="*/ 1140573 h 6858000"/>
              <a:gd name="connsiteX659" fmla="*/ 4002475 w 7467600"/>
              <a:gd name="connsiteY659" fmla="*/ 1037802 h 6858000"/>
              <a:gd name="connsiteX660" fmla="*/ 4000324 w 7467600"/>
              <a:gd name="connsiteY660" fmla="*/ 1039362 h 6858000"/>
              <a:gd name="connsiteX661" fmla="*/ 4002862 w 7467600"/>
              <a:gd name="connsiteY661" fmla="*/ 1042866 h 6858000"/>
              <a:gd name="connsiteX662" fmla="*/ 4002475 w 7467600"/>
              <a:gd name="connsiteY662" fmla="*/ 1037802 h 6858000"/>
              <a:gd name="connsiteX663" fmla="*/ 506322 w 7467600"/>
              <a:gd name="connsiteY663" fmla="*/ 1020997 h 6858000"/>
              <a:gd name="connsiteX664" fmla="*/ 533068 w 7467600"/>
              <a:gd name="connsiteY664" fmla="*/ 1029409 h 6858000"/>
              <a:gd name="connsiteX665" fmla="*/ 1232525 w 7467600"/>
              <a:gd name="connsiteY665" fmla="*/ 1804675 h 6858000"/>
              <a:gd name="connsiteX666" fmla="*/ 1388858 w 7467600"/>
              <a:gd name="connsiteY666" fmla="*/ 2368011 h 6858000"/>
              <a:gd name="connsiteX667" fmla="*/ 1384098 w 7467600"/>
              <a:gd name="connsiteY667" fmla="*/ 2378125 h 6858000"/>
              <a:gd name="connsiteX668" fmla="*/ 1425393 w 7467600"/>
              <a:gd name="connsiteY668" fmla="*/ 2589124 h 6858000"/>
              <a:gd name="connsiteX669" fmla="*/ 1424001 w 7467600"/>
              <a:gd name="connsiteY669" fmla="*/ 2597541 h 6858000"/>
              <a:gd name="connsiteX670" fmla="*/ 2152729 w 7467600"/>
              <a:gd name="connsiteY670" fmla="*/ 2864487 h 6858000"/>
              <a:gd name="connsiteX671" fmla="*/ 2020609 w 7467600"/>
              <a:gd name="connsiteY671" fmla="*/ 2539671 h 6858000"/>
              <a:gd name="connsiteX672" fmla="*/ 2018920 w 7467600"/>
              <a:gd name="connsiteY672" fmla="*/ 2536309 h 6858000"/>
              <a:gd name="connsiteX673" fmla="*/ 1342441 w 7467600"/>
              <a:gd name="connsiteY673" fmla="*/ 1173017 h 6858000"/>
              <a:gd name="connsiteX674" fmla="*/ 1367925 w 7467600"/>
              <a:gd name="connsiteY674" fmla="*/ 1135648 h 6858000"/>
              <a:gd name="connsiteX675" fmla="*/ 1771401 w 7467600"/>
              <a:gd name="connsiteY675" fmla="*/ 1806673 h 6858000"/>
              <a:gd name="connsiteX676" fmla="*/ 1972385 w 7467600"/>
              <a:gd name="connsiteY676" fmla="*/ 2198735 h 6858000"/>
              <a:gd name="connsiteX677" fmla="*/ 2040892 w 7467600"/>
              <a:gd name="connsiteY677" fmla="*/ 2405205 h 6858000"/>
              <a:gd name="connsiteX678" fmla="*/ 2131689 w 7467600"/>
              <a:gd name="connsiteY678" fmla="*/ 1936926 h 6858000"/>
              <a:gd name="connsiteX679" fmla="*/ 2454820 w 7467600"/>
              <a:gd name="connsiteY679" fmla="*/ 1248808 h 6858000"/>
              <a:gd name="connsiteX680" fmla="*/ 2492512 w 7467600"/>
              <a:gd name="connsiteY680" fmla="*/ 1302920 h 6858000"/>
              <a:gd name="connsiteX681" fmla="*/ 2081216 w 7467600"/>
              <a:gd name="connsiteY681" fmla="*/ 2527513 h 6858000"/>
              <a:gd name="connsiteX682" fmla="*/ 2081211 w 7467600"/>
              <a:gd name="connsiteY682" fmla="*/ 2528916 h 6858000"/>
              <a:gd name="connsiteX683" fmla="*/ 2199067 w 7467600"/>
              <a:gd name="connsiteY683" fmla="*/ 2884061 h 6858000"/>
              <a:gd name="connsiteX684" fmla="*/ 3192586 w 7467600"/>
              <a:gd name="connsiteY684" fmla="*/ 3411496 h 6858000"/>
              <a:gd name="connsiteX685" fmla="*/ 3182620 w 7467600"/>
              <a:gd name="connsiteY685" fmla="*/ 3483279 h 6858000"/>
              <a:gd name="connsiteX686" fmla="*/ 2435119 w 7467600"/>
              <a:gd name="connsiteY686" fmla="*/ 3080173 h 6858000"/>
              <a:gd name="connsiteX687" fmla="*/ 2410152 w 7467600"/>
              <a:gd name="connsiteY687" fmla="*/ 3063751 h 6858000"/>
              <a:gd name="connsiteX688" fmla="*/ 2408099 w 7467600"/>
              <a:gd name="connsiteY688" fmla="*/ 3064403 h 6858000"/>
              <a:gd name="connsiteX689" fmla="*/ 2407218 w 7467600"/>
              <a:gd name="connsiteY689" fmla="*/ 3070324 h 6858000"/>
              <a:gd name="connsiteX690" fmla="*/ 2380138 w 7467600"/>
              <a:gd name="connsiteY690" fmla="*/ 3099341 h 6858000"/>
              <a:gd name="connsiteX691" fmla="*/ 1765923 w 7467600"/>
              <a:gd name="connsiteY691" fmla="*/ 3581043 h 6858000"/>
              <a:gd name="connsiteX692" fmla="*/ 1702258 w 7467600"/>
              <a:gd name="connsiteY692" fmla="*/ 3612286 h 6858000"/>
              <a:gd name="connsiteX693" fmla="*/ 1538370 w 7467600"/>
              <a:gd name="connsiteY693" fmla="*/ 3811804 h 6858000"/>
              <a:gd name="connsiteX694" fmla="*/ 542867 w 7467600"/>
              <a:gd name="connsiteY694" fmla="*/ 4944092 h 6858000"/>
              <a:gd name="connsiteX695" fmla="*/ 515800 w 7467600"/>
              <a:gd name="connsiteY695" fmla="*/ 4862180 h 6858000"/>
              <a:gd name="connsiteX696" fmla="*/ 909145 w 7467600"/>
              <a:gd name="connsiteY696" fmla="*/ 4199225 h 6858000"/>
              <a:gd name="connsiteX697" fmla="*/ 1214067 w 7467600"/>
              <a:gd name="connsiteY697" fmla="*/ 3908561 h 6858000"/>
              <a:gd name="connsiteX698" fmla="*/ 640967 w 7467600"/>
              <a:gd name="connsiteY698" fmla="*/ 4105601 h 6858000"/>
              <a:gd name="connsiteX699" fmla="*/ 112563 w 7467600"/>
              <a:gd name="connsiteY699" fmla="*/ 4396952 h 6858000"/>
              <a:gd name="connsiteX700" fmla="*/ 0 w 7467600"/>
              <a:gd name="connsiteY700" fmla="*/ 4466006 h 6858000"/>
              <a:gd name="connsiteX701" fmla="*/ 0 w 7467600"/>
              <a:gd name="connsiteY701" fmla="*/ 4233763 h 6858000"/>
              <a:gd name="connsiteX702" fmla="*/ 36881 w 7467600"/>
              <a:gd name="connsiteY702" fmla="*/ 4200118 h 6858000"/>
              <a:gd name="connsiteX703" fmla="*/ 910534 w 7467600"/>
              <a:gd name="connsiteY703" fmla="*/ 3629753 h 6858000"/>
              <a:gd name="connsiteX704" fmla="*/ 1578717 w 7467600"/>
              <a:gd name="connsiteY704" fmla="*/ 3575982 h 6858000"/>
              <a:gd name="connsiteX705" fmla="*/ 2338780 w 7467600"/>
              <a:gd name="connsiteY705" fmla="*/ 3033725 h 6858000"/>
              <a:gd name="connsiteX706" fmla="*/ 1807991 w 7467600"/>
              <a:gd name="connsiteY706" fmla="*/ 2807184 h 6858000"/>
              <a:gd name="connsiteX707" fmla="*/ 1416358 w 7467600"/>
              <a:gd name="connsiteY707" fmla="*/ 3112571 h 6858000"/>
              <a:gd name="connsiteX708" fmla="*/ 939066 w 7467600"/>
              <a:gd name="connsiteY708" fmla="*/ 3378798 h 6858000"/>
              <a:gd name="connsiteX709" fmla="*/ 115099 w 7467600"/>
              <a:gd name="connsiteY709" fmla="*/ 3607650 h 6858000"/>
              <a:gd name="connsiteX710" fmla="*/ 97284 w 7467600"/>
              <a:gd name="connsiteY710" fmla="*/ 3520393 h 6858000"/>
              <a:gd name="connsiteX711" fmla="*/ 922050 w 7467600"/>
              <a:gd name="connsiteY711" fmla="*/ 3074867 h 6858000"/>
              <a:gd name="connsiteX712" fmla="*/ 1405265 w 7467600"/>
              <a:gd name="connsiteY712" fmla="*/ 3016319 h 6858000"/>
              <a:gd name="connsiteX713" fmla="*/ 1407512 w 7467600"/>
              <a:gd name="connsiteY713" fmla="*/ 3018001 h 6858000"/>
              <a:gd name="connsiteX714" fmla="*/ 1726266 w 7467600"/>
              <a:gd name="connsiteY714" fmla="*/ 2777274 h 6858000"/>
              <a:gd name="connsiteX715" fmla="*/ 625390 w 7467600"/>
              <a:gd name="connsiteY715" fmla="*/ 2514541 h 6858000"/>
              <a:gd name="connsiteX716" fmla="*/ 619799 w 7467600"/>
              <a:gd name="connsiteY716" fmla="*/ 2527180 h 6858000"/>
              <a:gd name="connsiteX717" fmla="*/ 310030 w 7467600"/>
              <a:gd name="connsiteY717" fmla="*/ 2771818 h 6858000"/>
              <a:gd name="connsiteX718" fmla="*/ 173877 w 7467600"/>
              <a:gd name="connsiteY718" fmla="*/ 2937056 h 6858000"/>
              <a:gd name="connsiteX719" fmla="*/ 77889 w 7467600"/>
              <a:gd name="connsiteY719" fmla="*/ 3138440 h 6858000"/>
              <a:gd name="connsiteX720" fmla="*/ 0 w 7467600"/>
              <a:gd name="connsiteY720" fmla="*/ 3271395 h 6858000"/>
              <a:gd name="connsiteX721" fmla="*/ 0 w 7467600"/>
              <a:gd name="connsiteY721" fmla="*/ 3153002 h 6858000"/>
              <a:gd name="connsiteX722" fmla="*/ 2386 w 7467600"/>
              <a:gd name="connsiteY722" fmla="*/ 3149203 h 6858000"/>
              <a:gd name="connsiteX723" fmla="*/ 89753 w 7467600"/>
              <a:gd name="connsiteY723" fmla="*/ 2987702 h 6858000"/>
              <a:gd name="connsiteX724" fmla="*/ 76869 w 7467600"/>
              <a:gd name="connsiteY724" fmla="*/ 3005404 h 6858000"/>
              <a:gd name="connsiteX725" fmla="*/ 32049 w 7467600"/>
              <a:gd name="connsiteY725" fmla="*/ 3065814 h 6858000"/>
              <a:gd name="connsiteX726" fmla="*/ 0 w 7467600"/>
              <a:gd name="connsiteY726" fmla="*/ 3108744 h 6858000"/>
              <a:gd name="connsiteX727" fmla="*/ 0 w 7467600"/>
              <a:gd name="connsiteY727" fmla="*/ 3058059 h 6858000"/>
              <a:gd name="connsiteX728" fmla="*/ 7610 w 7467600"/>
              <a:gd name="connsiteY728" fmla="*/ 3047889 h 6858000"/>
              <a:gd name="connsiteX729" fmla="*/ 52419 w 7467600"/>
              <a:gd name="connsiteY729" fmla="*/ 2987479 h 6858000"/>
              <a:gd name="connsiteX730" fmla="*/ 59142 w 7467600"/>
              <a:gd name="connsiteY730" fmla="*/ 2978488 h 6858000"/>
              <a:gd name="connsiteX731" fmla="*/ 0 w 7467600"/>
              <a:gd name="connsiteY731" fmla="*/ 3015334 h 6858000"/>
              <a:gd name="connsiteX732" fmla="*/ 0 w 7467600"/>
              <a:gd name="connsiteY732" fmla="*/ 2914286 h 6858000"/>
              <a:gd name="connsiteX733" fmla="*/ 36383 w 7467600"/>
              <a:gd name="connsiteY733" fmla="*/ 2901128 h 6858000"/>
              <a:gd name="connsiteX734" fmla="*/ 156329 w 7467600"/>
              <a:gd name="connsiteY734" fmla="*/ 2840533 h 6858000"/>
              <a:gd name="connsiteX735" fmla="*/ 358355 w 7467600"/>
              <a:gd name="connsiteY735" fmla="*/ 2620471 h 6858000"/>
              <a:gd name="connsiteX736" fmla="*/ 510577 w 7467600"/>
              <a:gd name="connsiteY736" fmla="*/ 2501244 h 6858000"/>
              <a:gd name="connsiteX737" fmla="*/ 211967 w 7467600"/>
              <a:gd name="connsiteY737" fmla="*/ 2479171 h 6858000"/>
              <a:gd name="connsiteX738" fmla="*/ 0 w 7467600"/>
              <a:gd name="connsiteY738" fmla="*/ 2476398 h 6858000"/>
              <a:gd name="connsiteX739" fmla="*/ 0 w 7467600"/>
              <a:gd name="connsiteY739" fmla="*/ 2389189 h 6858000"/>
              <a:gd name="connsiteX740" fmla="*/ 103062 w 7467600"/>
              <a:gd name="connsiteY740" fmla="*/ 2389518 h 6858000"/>
              <a:gd name="connsiteX741" fmla="*/ 510734 w 7467600"/>
              <a:gd name="connsiteY741" fmla="*/ 2416201 h 6858000"/>
              <a:gd name="connsiteX742" fmla="*/ 279257 w 7467600"/>
              <a:gd name="connsiteY742" fmla="*/ 2092102 h 6858000"/>
              <a:gd name="connsiteX743" fmla="*/ 65265 w 7467600"/>
              <a:gd name="connsiteY743" fmla="*/ 2006049 h 6858000"/>
              <a:gd name="connsiteX744" fmla="*/ 0 w 7467600"/>
              <a:gd name="connsiteY744" fmla="*/ 1982532 h 6858000"/>
              <a:gd name="connsiteX745" fmla="*/ 0 w 7467600"/>
              <a:gd name="connsiteY745" fmla="*/ 1912789 h 6858000"/>
              <a:gd name="connsiteX746" fmla="*/ 97460 w 7467600"/>
              <a:gd name="connsiteY746" fmla="*/ 1953725 h 6858000"/>
              <a:gd name="connsiteX747" fmla="*/ 221272 w 7467600"/>
              <a:gd name="connsiteY747" fmla="*/ 1980766 h 6858000"/>
              <a:gd name="connsiteX748" fmla="*/ 116765 w 7467600"/>
              <a:gd name="connsiteY748" fmla="*/ 1911033 h 6858000"/>
              <a:gd name="connsiteX749" fmla="*/ 16405 w 7467600"/>
              <a:gd name="connsiteY749" fmla="*/ 1803412 h 6858000"/>
              <a:gd name="connsiteX750" fmla="*/ 0 w 7467600"/>
              <a:gd name="connsiteY750" fmla="*/ 1784777 h 6858000"/>
              <a:gd name="connsiteX751" fmla="*/ 0 w 7467600"/>
              <a:gd name="connsiteY751" fmla="*/ 1740082 h 6858000"/>
              <a:gd name="connsiteX752" fmla="*/ 39394 w 7467600"/>
              <a:gd name="connsiteY752" fmla="*/ 1784856 h 6858000"/>
              <a:gd name="connsiteX753" fmla="*/ 135813 w 7467600"/>
              <a:gd name="connsiteY753" fmla="*/ 1888838 h 6858000"/>
              <a:gd name="connsiteX754" fmla="*/ 242575 w 7467600"/>
              <a:gd name="connsiteY754" fmla="*/ 1958841 h 6858000"/>
              <a:gd name="connsiteX755" fmla="*/ 82197 w 7467600"/>
              <a:gd name="connsiteY755" fmla="*/ 1754826 h 6858000"/>
              <a:gd name="connsiteX756" fmla="*/ 0 w 7467600"/>
              <a:gd name="connsiteY756" fmla="*/ 1679650 h 6858000"/>
              <a:gd name="connsiteX757" fmla="*/ 0 w 7467600"/>
              <a:gd name="connsiteY757" fmla="*/ 1602463 h 6858000"/>
              <a:gd name="connsiteX758" fmla="*/ 84689 w 7467600"/>
              <a:gd name="connsiteY758" fmla="*/ 1677442 h 6858000"/>
              <a:gd name="connsiteX759" fmla="*/ 298437 w 7467600"/>
              <a:gd name="connsiteY759" fmla="*/ 1968019 h 6858000"/>
              <a:gd name="connsiteX760" fmla="*/ 227269 w 7467600"/>
              <a:gd name="connsiteY760" fmla="*/ 1114064 h 6858000"/>
              <a:gd name="connsiteX761" fmla="*/ 248003 w 7467600"/>
              <a:gd name="connsiteY761" fmla="*/ 1089613 h 6858000"/>
              <a:gd name="connsiteX762" fmla="*/ 427020 w 7467600"/>
              <a:gd name="connsiteY762" fmla="*/ 1619803 h 6858000"/>
              <a:gd name="connsiteX763" fmla="*/ 340345 w 7467600"/>
              <a:gd name="connsiteY763" fmla="*/ 2027739 h 6858000"/>
              <a:gd name="connsiteX764" fmla="*/ 360865 w 7467600"/>
              <a:gd name="connsiteY764" fmla="*/ 2044827 h 6858000"/>
              <a:gd name="connsiteX765" fmla="*/ 560414 w 7467600"/>
              <a:gd name="connsiteY765" fmla="*/ 2421457 h 6858000"/>
              <a:gd name="connsiteX766" fmla="*/ 1359703 w 7467600"/>
              <a:gd name="connsiteY766" fmla="*/ 2578554 h 6858000"/>
              <a:gd name="connsiteX767" fmla="*/ 1359422 w 7467600"/>
              <a:gd name="connsiteY767" fmla="*/ 2577994 h 6858000"/>
              <a:gd name="connsiteX768" fmla="*/ 828701 w 7467600"/>
              <a:gd name="connsiteY768" fmla="*/ 1839520 h 6858000"/>
              <a:gd name="connsiteX769" fmla="*/ 494427 w 7467600"/>
              <a:gd name="connsiteY769" fmla="*/ 1092333 h 6858000"/>
              <a:gd name="connsiteX770" fmla="*/ 506322 w 7467600"/>
              <a:gd name="connsiteY770" fmla="*/ 1020997 h 6858000"/>
              <a:gd name="connsiteX771" fmla="*/ 4570198 w 7467600"/>
              <a:gd name="connsiteY771" fmla="*/ 978081 h 6858000"/>
              <a:gd name="connsiteX772" fmla="*/ 4523691 w 7467600"/>
              <a:gd name="connsiteY772" fmla="*/ 1127776 h 6858000"/>
              <a:gd name="connsiteX773" fmla="*/ 4509875 w 7467600"/>
              <a:gd name="connsiteY773" fmla="*/ 1167552 h 6858000"/>
              <a:gd name="connsiteX774" fmla="*/ 4478168 w 7467600"/>
              <a:gd name="connsiteY774" fmla="*/ 1260735 h 6858000"/>
              <a:gd name="connsiteX775" fmla="*/ 4409309 w 7467600"/>
              <a:gd name="connsiteY775" fmla="*/ 1666996 h 6858000"/>
              <a:gd name="connsiteX776" fmla="*/ 4370031 w 7467600"/>
              <a:gd name="connsiteY776" fmla="*/ 1955666 h 6858000"/>
              <a:gd name="connsiteX777" fmla="*/ 4570198 w 7467600"/>
              <a:gd name="connsiteY777" fmla="*/ 978081 h 6858000"/>
              <a:gd name="connsiteX778" fmla="*/ 4557898 w 7467600"/>
              <a:gd name="connsiteY778" fmla="*/ 900011 h 6858000"/>
              <a:gd name="connsiteX779" fmla="*/ 4344840 w 7467600"/>
              <a:gd name="connsiteY779" fmla="*/ 1922038 h 6858000"/>
              <a:gd name="connsiteX780" fmla="*/ 4378710 w 7467600"/>
              <a:gd name="connsiteY780" fmla="*/ 1665516 h 6858000"/>
              <a:gd name="connsiteX781" fmla="*/ 4448798 w 7467600"/>
              <a:gd name="connsiteY781" fmla="*/ 1253024 h 6858000"/>
              <a:gd name="connsiteX782" fmla="*/ 4480315 w 7467600"/>
              <a:gd name="connsiteY782" fmla="*/ 1158454 h 6858000"/>
              <a:gd name="connsiteX783" fmla="*/ 4494133 w 7467600"/>
              <a:gd name="connsiteY783" fmla="*/ 1118676 h 6858000"/>
              <a:gd name="connsiteX784" fmla="*/ 4557898 w 7467600"/>
              <a:gd name="connsiteY784" fmla="*/ 900011 h 6858000"/>
              <a:gd name="connsiteX785" fmla="*/ 5870151 w 7467600"/>
              <a:gd name="connsiteY785" fmla="*/ 898890 h 6858000"/>
              <a:gd name="connsiteX786" fmla="*/ 5861335 w 7467600"/>
              <a:gd name="connsiteY786" fmla="*/ 899177 h 6858000"/>
              <a:gd name="connsiteX787" fmla="*/ 5843702 w 7467600"/>
              <a:gd name="connsiteY787" fmla="*/ 899748 h 6858000"/>
              <a:gd name="connsiteX788" fmla="*/ 5651107 w 7467600"/>
              <a:gd name="connsiteY788" fmla="*/ 920306 h 6858000"/>
              <a:gd name="connsiteX789" fmla="*/ 5459407 w 7467600"/>
              <a:gd name="connsiteY789" fmla="*/ 940975 h 6858000"/>
              <a:gd name="connsiteX790" fmla="*/ 5374846 w 7467600"/>
              <a:gd name="connsiteY790" fmla="*/ 941988 h 6858000"/>
              <a:gd name="connsiteX791" fmla="*/ 5256105 w 7467600"/>
              <a:gd name="connsiteY791" fmla="*/ 945632 h 6858000"/>
              <a:gd name="connsiteX792" fmla="*/ 5107071 w 7467600"/>
              <a:gd name="connsiteY792" fmla="*/ 969720 h 6858000"/>
              <a:gd name="connsiteX793" fmla="*/ 4998681 w 7467600"/>
              <a:gd name="connsiteY793" fmla="*/ 988771 h 6858000"/>
              <a:gd name="connsiteX794" fmla="*/ 5870151 w 7467600"/>
              <a:gd name="connsiteY794" fmla="*/ 898890 h 6858000"/>
              <a:gd name="connsiteX795" fmla="*/ 5504425 w 7467600"/>
              <a:gd name="connsiteY795" fmla="*/ 848067 h 6858000"/>
              <a:gd name="connsiteX796" fmla="*/ 4968849 w 7467600"/>
              <a:gd name="connsiteY796" fmla="*/ 962318 h 6858000"/>
              <a:gd name="connsiteX797" fmla="*/ 5104039 w 7467600"/>
              <a:gd name="connsiteY797" fmla="*/ 940634 h 6858000"/>
              <a:gd name="connsiteX798" fmla="*/ 5256311 w 7467600"/>
              <a:gd name="connsiteY798" fmla="*/ 916490 h 6858000"/>
              <a:gd name="connsiteX799" fmla="*/ 5377381 w 7467600"/>
              <a:gd name="connsiteY799" fmla="*/ 912671 h 6858000"/>
              <a:gd name="connsiteX800" fmla="*/ 5460148 w 7467600"/>
              <a:gd name="connsiteY800" fmla="*/ 911442 h 6858000"/>
              <a:gd name="connsiteX801" fmla="*/ 5648971 w 7467600"/>
              <a:gd name="connsiteY801" fmla="*/ 891331 h 6858000"/>
              <a:gd name="connsiteX802" fmla="*/ 5844807 w 7467600"/>
              <a:gd name="connsiteY802" fmla="*/ 870718 h 6858000"/>
              <a:gd name="connsiteX803" fmla="*/ 5862975 w 7467600"/>
              <a:gd name="connsiteY803" fmla="*/ 869756 h 6858000"/>
              <a:gd name="connsiteX804" fmla="*/ 5920887 w 7467600"/>
              <a:gd name="connsiteY804" fmla="*/ 865929 h 6858000"/>
              <a:gd name="connsiteX805" fmla="*/ 5504425 w 7467600"/>
              <a:gd name="connsiteY805" fmla="*/ 848067 h 6858000"/>
              <a:gd name="connsiteX806" fmla="*/ 3607114 w 7467600"/>
              <a:gd name="connsiteY806" fmla="*/ 467441 h 6858000"/>
              <a:gd name="connsiteX807" fmla="*/ 3296242 w 7467600"/>
              <a:gd name="connsiteY807" fmla="*/ 807991 h 6858000"/>
              <a:gd name="connsiteX808" fmla="*/ 3174674 w 7467600"/>
              <a:gd name="connsiteY808" fmla="*/ 919759 h 6858000"/>
              <a:gd name="connsiteX809" fmla="*/ 3042978 w 7467600"/>
              <a:gd name="connsiteY809" fmla="*/ 1054894 h 6858000"/>
              <a:gd name="connsiteX810" fmla="*/ 2968914 w 7467600"/>
              <a:gd name="connsiteY810" fmla="*/ 1133756 h 6858000"/>
              <a:gd name="connsiteX811" fmla="*/ 3103823 w 7467600"/>
              <a:gd name="connsiteY811" fmla="*/ 1026814 h 6858000"/>
              <a:gd name="connsiteX812" fmla="*/ 3607114 w 7467600"/>
              <a:gd name="connsiteY812" fmla="*/ 467441 h 6858000"/>
              <a:gd name="connsiteX813" fmla="*/ 3744487 w 7467600"/>
              <a:gd name="connsiteY813" fmla="*/ 383136 h 6858000"/>
              <a:gd name="connsiteX814" fmla="*/ 3970213 w 7467600"/>
              <a:gd name="connsiteY814" fmla="*/ 995559 h 6858000"/>
              <a:gd name="connsiteX815" fmla="*/ 3744487 w 7467600"/>
              <a:gd name="connsiteY815" fmla="*/ 383136 h 6858000"/>
              <a:gd name="connsiteX816" fmla="*/ 3624562 w 7467600"/>
              <a:gd name="connsiteY816" fmla="*/ 367041 h 6858000"/>
              <a:gd name="connsiteX817" fmla="*/ 3489712 w 7467600"/>
              <a:gd name="connsiteY817" fmla="*/ 485386 h 6858000"/>
              <a:gd name="connsiteX818" fmla="*/ 3182994 w 7467600"/>
              <a:gd name="connsiteY818" fmla="*/ 828265 h 6858000"/>
              <a:gd name="connsiteX819" fmla="*/ 2892114 w 7467600"/>
              <a:gd name="connsiteY819" fmla="*/ 1172635 h 6858000"/>
              <a:gd name="connsiteX820" fmla="*/ 3021459 w 7467600"/>
              <a:gd name="connsiteY820" fmla="*/ 1035385 h 6858000"/>
              <a:gd name="connsiteX821" fmla="*/ 3153873 w 7467600"/>
              <a:gd name="connsiteY821" fmla="*/ 898971 h 6858000"/>
              <a:gd name="connsiteX822" fmla="*/ 3276511 w 7467600"/>
              <a:gd name="connsiteY822" fmla="*/ 786423 h 6858000"/>
              <a:gd name="connsiteX823" fmla="*/ 3584154 w 7467600"/>
              <a:gd name="connsiteY823" fmla="*/ 448218 h 6858000"/>
              <a:gd name="connsiteX824" fmla="*/ 3624562 w 7467600"/>
              <a:gd name="connsiteY824" fmla="*/ 367041 h 6858000"/>
              <a:gd name="connsiteX825" fmla="*/ 3766672 w 7467600"/>
              <a:gd name="connsiteY825" fmla="*/ 359429 h 6858000"/>
              <a:gd name="connsiteX826" fmla="*/ 3996338 w 7467600"/>
              <a:gd name="connsiteY826" fmla="*/ 968237 h 6858000"/>
              <a:gd name="connsiteX827" fmla="*/ 3766672 w 7467600"/>
              <a:gd name="connsiteY827" fmla="*/ 359429 h 6858000"/>
              <a:gd name="connsiteX828" fmla="*/ 5805386 w 7467600"/>
              <a:gd name="connsiteY828" fmla="*/ 239240 h 6858000"/>
              <a:gd name="connsiteX829" fmla="*/ 5736947 w 7467600"/>
              <a:gd name="connsiteY829" fmla="*/ 261367 h 6858000"/>
              <a:gd name="connsiteX830" fmla="*/ 5427012 w 7467600"/>
              <a:gd name="connsiteY830" fmla="*/ 311272 h 6858000"/>
              <a:gd name="connsiteX831" fmla="*/ 5147818 w 7467600"/>
              <a:gd name="connsiteY831" fmla="*/ 322112 h 6858000"/>
              <a:gd name="connsiteX832" fmla="*/ 5060854 w 7467600"/>
              <a:gd name="connsiteY832" fmla="*/ 311882 h 6858000"/>
              <a:gd name="connsiteX833" fmla="*/ 4945989 w 7467600"/>
              <a:gd name="connsiteY833" fmla="*/ 300516 h 6858000"/>
              <a:gd name="connsiteX834" fmla="*/ 5410479 w 7467600"/>
              <a:gd name="connsiteY834" fmla="*/ 348434 h 6858000"/>
              <a:gd name="connsiteX835" fmla="*/ 5805386 w 7467600"/>
              <a:gd name="connsiteY835" fmla="*/ 239240 h 6858000"/>
              <a:gd name="connsiteX836" fmla="*/ 5905192 w 7467600"/>
              <a:gd name="connsiteY836" fmla="*/ 163079 h 6858000"/>
              <a:gd name="connsiteX837" fmla="*/ 5865655 w 7467600"/>
              <a:gd name="connsiteY837" fmla="*/ 171901 h 6858000"/>
              <a:gd name="connsiteX838" fmla="*/ 5259740 w 7467600"/>
              <a:gd name="connsiteY838" fmla="*/ 257013 h 6858000"/>
              <a:gd name="connsiteX839" fmla="*/ 5208466 w 7467600"/>
              <a:gd name="connsiteY839" fmla="*/ 257550 h 6858000"/>
              <a:gd name="connsiteX840" fmla="*/ 4980204 w 7467600"/>
              <a:gd name="connsiteY840" fmla="*/ 271903 h 6858000"/>
              <a:gd name="connsiteX841" fmla="*/ 5068068 w 7467600"/>
              <a:gd name="connsiteY841" fmla="*/ 282244 h 6858000"/>
              <a:gd name="connsiteX842" fmla="*/ 5153231 w 7467600"/>
              <a:gd name="connsiteY842" fmla="*/ 292240 h 6858000"/>
              <a:gd name="connsiteX843" fmla="*/ 5426491 w 7467600"/>
              <a:gd name="connsiteY843" fmla="*/ 281128 h 6858000"/>
              <a:gd name="connsiteX844" fmla="*/ 5731212 w 7467600"/>
              <a:gd name="connsiteY844" fmla="*/ 231951 h 6858000"/>
              <a:gd name="connsiteX845" fmla="*/ 5905192 w 7467600"/>
              <a:gd name="connsiteY845" fmla="*/ 163079 h 6858000"/>
              <a:gd name="connsiteX846" fmla="*/ 5944437 w 7467600"/>
              <a:gd name="connsiteY846" fmla="*/ 113829 h 6858000"/>
              <a:gd name="connsiteX847" fmla="*/ 5825032 w 7467600"/>
              <a:gd name="connsiteY847" fmla="*/ 146405 h 6858000"/>
              <a:gd name="connsiteX848" fmla="*/ 4955599 w 7467600"/>
              <a:gd name="connsiteY848" fmla="*/ 247008 h 6858000"/>
              <a:gd name="connsiteX849" fmla="*/ 5210104 w 7467600"/>
              <a:gd name="connsiteY849" fmla="*/ 228123 h 6858000"/>
              <a:gd name="connsiteX850" fmla="*/ 5261015 w 7467600"/>
              <a:gd name="connsiteY850" fmla="*/ 227087 h 6858000"/>
              <a:gd name="connsiteX851" fmla="*/ 5861181 w 7467600"/>
              <a:gd name="connsiteY851" fmla="*/ 143093 h 6858000"/>
              <a:gd name="connsiteX852" fmla="*/ 5961252 w 7467600"/>
              <a:gd name="connsiteY852" fmla="*/ 114820 h 6858000"/>
              <a:gd name="connsiteX853" fmla="*/ 5944437 w 7467600"/>
              <a:gd name="connsiteY853" fmla="*/ 113829 h 6858000"/>
              <a:gd name="connsiteX854" fmla="*/ 3882765 w 7467600"/>
              <a:gd name="connsiteY854" fmla="*/ 0 h 6858000"/>
              <a:gd name="connsiteX855" fmla="*/ 3995099 w 7467600"/>
              <a:gd name="connsiteY855" fmla="*/ 0 h 6858000"/>
              <a:gd name="connsiteX856" fmla="*/ 4163818 w 7467600"/>
              <a:gd name="connsiteY856" fmla="*/ 234104 h 6858000"/>
              <a:gd name="connsiteX857" fmla="*/ 4172099 w 7467600"/>
              <a:gd name="connsiteY857" fmla="*/ 234207 h 6858000"/>
              <a:gd name="connsiteX858" fmla="*/ 4784282 w 7467600"/>
              <a:gd name="connsiteY858" fmla="*/ 276561 h 6858000"/>
              <a:gd name="connsiteX859" fmla="*/ 4801687 w 7467600"/>
              <a:gd name="connsiteY859" fmla="*/ 267764 h 6858000"/>
              <a:gd name="connsiteX860" fmla="*/ 6082788 w 7467600"/>
              <a:gd name="connsiteY860" fmla="*/ 64119 h 6858000"/>
              <a:gd name="connsiteX861" fmla="*/ 6099442 w 7467600"/>
              <a:gd name="connsiteY861" fmla="*/ 82568 h 6858000"/>
              <a:gd name="connsiteX862" fmla="*/ 4804137 w 7467600"/>
              <a:gd name="connsiteY862" fmla="*/ 320931 h 6858000"/>
              <a:gd name="connsiteX863" fmla="*/ 4227047 w 7467600"/>
              <a:gd name="connsiteY863" fmla="*/ 313415 h 6858000"/>
              <a:gd name="connsiteX864" fmla="*/ 4346041 w 7467600"/>
              <a:gd name="connsiteY864" fmla="*/ 456086 h 6858000"/>
              <a:gd name="connsiteX865" fmla="*/ 4870967 w 7467600"/>
              <a:gd name="connsiteY865" fmla="*/ 963061 h 6858000"/>
              <a:gd name="connsiteX866" fmla="*/ 4889647 w 7467600"/>
              <a:gd name="connsiteY866" fmla="*/ 957147 h 6858000"/>
              <a:gd name="connsiteX867" fmla="*/ 5422504 w 7467600"/>
              <a:gd name="connsiteY867" fmla="*/ 805191 h 6858000"/>
              <a:gd name="connsiteX868" fmla="*/ 6087656 w 7467600"/>
              <a:gd name="connsiteY868" fmla="*/ 826703 h 6858000"/>
              <a:gd name="connsiteX869" fmla="*/ 6058717 w 7467600"/>
              <a:gd name="connsiteY869" fmla="*/ 865992 h 6858000"/>
              <a:gd name="connsiteX870" fmla="*/ 4974153 w 7467600"/>
              <a:gd name="connsiteY870" fmla="*/ 1045456 h 6858000"/>
              <a:gd name="connsiteX871" fmla="*/ 5627835 w 7467600"/>
              <a:gd name="connsiteY871" fmla="*/ 1472077 h 6858000"/>
              <a:gd name="connsiteX872" fmla="*/ 5629817 w 7467600"/>
              <a:gd name="connsiteY872" fmla="*/ 1471412 h 6858000"/>
              <a:gd name="connsiteX873" fmla="*/ 5634124 w 7467600"/>
              <a:gd name="connsiteY873" fmla="*/ 1470572 h 6858000"/>
              <a:gd name="connsiteX874" fmla="*/ 5755832 w 7467600"/>
              <a:gd name="connsiteY874" fmla="*/ 1383886 h 6858000"/>
              <a:gd name="connsiteX875" fmla="*/ 6014186 w 7467600"/>
              <a:gd name="connsiteY875" fmla="*/ 1279799 h 6858000"/>
              <a:gd name="connsiteX876" fmla="*/ 6901619 w 7467600"/>
              <a:gd name="connsiteY876" fmla="*/ 1047874 h 6858000"/>
              <a:gd name="connsiteX877" fmla="*/ 6931566 w 7467600"/>
              <a:gd name="connsiteY877" fmla="*/ 1062034 h 6858000"/>
              <a:gd name="connsiteX878" fmla="*/ 5790982 w 7467600"/>
              <a:gd name="connsiteY878" fmla="*/ 1561380 h 6858000"/>
              <a:gd name="connsiteX879" fmla="*/ 6188971 w 7467600"/>
              <a:gd name="connsiteY879" fmla="*/ 1755168 h 6858000"/>
              <a:gd name="connsiteX880" fmla="*/ 6202446 w 7467600"/>
              <a:gd name="connsiteY880" fmla="*/ 1752268 h 6858000"/>
              <a:gd name="connsiteX881" fmla="*/ 7179560 w 7467600"/>
              <a:gd name="connsiteY881" fmla="*/ 1467551 h 6858000"/>
              <a:gd name="connsiteX882" fmla="*/ 7158730 w 7467600"/>
              <a:gd name="connsiteY882" fmla="*/ 1507835 h 6858000"/>
              <a:gd name="connsiteX883" fmla="*/ 6326959 w 7467600"/>
              <a:gd name="connsiteY883" fmla="*/ 1817686 h 6858000"/>
              <a:gd name="connsiteX884" fmla="*/ 6537433 w 7467600"/>
              <a:gd name="connsiteY884" fmla="*/ 1907790 h 6858000"/>
              <a:gd name="connsiteX885" fmla="*/ 6550221 w 7467600"/>
              <a:gd name="connsiteY885" fmla="*/ 1910729 h 6858000"/>
              <a:gd name="connsiteX886" fmla="*/ 6964438 w 7467600"/>
              <a:gd name="connsiteY886" fmla="*/ 2209505 h 6858000"/>
              <a:gd name="connsiteX887" fmla="*/ 7367862 w 7467600"/>
              <a:gd name="connsiteY887" fmla="*/ 2806833 h 6858000"/>
              <a:gd name="connsiteX888" fmla="*/ 7364329 w 7467600"/>
              <a:gd name="connsiteY888" fmla="*/ 2826907 h 6858000"/>
              <a:gd name="connsiteX889" fmla="*/ 7290545 w 7467600"/>
              <a:gd name="connsiteY889" fmla="*/ 2850663 h 6858000"/>
              <a:gd name="connsiteX890" fmla="*/ 6472036 w 7467600"/>
              <a:gd name="connsiteY890" fmla="*/ 1959003 h 6858000"/>
              <a:gd name="connsiteX891" fmla="*/ 5792897 w 7467600"/>
              <a:gd name="connsiteY891" fmla="*/ 1647747 h 6858000"/>
              <a:gd name="connsiteX892" fmla="*/ 5842751 w 7467600"/>
              <a:gd name="connsiteY892" fmla="*/ 1816112 h 6858000"/>
              <a:gd name="connsiteX893" fmla="*/ 5847424 w 7467600"/>
              <a:gd name="connsiteY893" fmla="*/ 1815776 h 6858000"/>
              <a:gd name="connsiteX894" fmla="*/ 6399821 w 7467600"/>
              <a:gd name="connsiteY894" fmla="*/ 2344799 h 6858000"/>
              <a:gd name="connsiteX895" fmla="*/ 6323232 w 7467600"/>
              <a:gd name="connsiteY895" fmla="*/ 2389634 h 6858000"/>
              <a:gd name="connsiteX896" fmla="*/ 5942958 w 7467600"/>
              <a:gd name="connsiteY896" fmla="*/ 2077708 h 6858000"/>
              <a:gd name="connsiteX897" fmla="*/ 5921559 w 7467600"/>
              <a:gd name="connsiteY897" fmla="*/ 2378596 h 6858000"/>
              <a:gd name="connsiteX898" fmla="*/ 5817651 w 7467600"/>
              <a:gd name="connsiteY898" fmla="*/ 3023919 h 6858000"/>
              <a:gd name="connsiteX899" fmla="*/ 5729634 w 7467600"/>
              <a:gd name="connsiteY899" fmla="*/ 3051849 h 6858000"/>
              <a:gd name="connsiteX900" fmla="*/ 5611018 w 7467600"/>
              <a:gd name="connsiteY900" fmla="*/ 2316769 h 6858000"/>
              <a:gd name="connsiteX901" fmla="*/ 5687608 w 7467600"/>
              <a:gd name="connsiteY901" fmla="*/ 2039972 h 6858000"/>
              <a:gd name="connsiteX902" fmla="*/ 5657554 w 7467600"/>
              <a:gd name="connsiteY902" fmla="*/ 1576445 h 6858000"/>
              <a:gd name="connsiteX903" fmla="*/ 5150475 w 7467600"/>
              <a:gd name="connsiteY903" fmla="*/ 1274012 h 6858000"/>
              <a:gd name="connsiteX904" fmla="*/ 5349142 w 7467600"/>
              <a:gd name="connsiteY904" fmla="*/ 2204405 h 6858000"/>
              <a:gd name="connsiteX905" fmla="*/ 5262214 w 7467600"/>
              <a:gd name="connsiteY905" fmla="*/ 2233836 h 6858000"/>
              <a:gd name="connsiteX906" fmla="*/ 4981539 w 7467600"/>
              <a:gd name="connsiteY906" fmla="*/ 1542201 h 6858000"/>
              <a:gd name="connsiteX907" fmla="*/ 4958461 w 7467600"/>
              <a:gd name="connsiteY907" fmla="*/ 1136957 h 6858000"/>
              <a:gd name="connsiteX908" fmla="*/ 4655015 w 7467600"/>
              <a:gd name="connsiteY908" fmla="*/ 891426 h 6858000"/>
              <a:gd name="connsiteX909" fmla="*/ 4348002 w 7467600"/>
              <a:gd name="connsiteY909" fmla="*/ 2205895 h 6858000"/>
              <a:gd name="connsiteX910" fmla="*/ 4262250 w 7467600"/>
              <a:gd name="connsiteY910" fmla="*/ 2219972 h 6858000"/>
              <a:gd name="connsiteX911" fmla="*/ 4550611 w 7467600"/>
              <a:gd name="connsiteY911" fmla="*/ 817540 h 6858000"/>
              <a:gd name="connsiteX912" fmla="*/ 4564418 w 7467600"/>
              <a:gd name="connsiteY912" fmla="*/ 808293 h 6858000"/>
              <a:gd name="connsiteX913" fmla="*/ 4266388 w 7467600"/>
              <a:gd name="connsiteY913" fmla="*/ 500083 h 6858000"/>
              <a:gd name="connsiteX914" fmla="*/ 4032842 w 7467600"/>
              <a:gd name="connsiteY914" fmla="*/ 211809 h 6858000"/>
              <a:gd name="connsiteX915" fmla="*/ 3882765 w 7467600"/>
              <a:gd name="connsiteY915" fmla="*/ 0 h 6858000"/>
              <a:gd name="connsiteX916" fmla="*/ 3721337 w 7467600"/>
              <a:gd name="connsiteY916" fmla="*/ 0 h 6858000"/>
              <a:gd name="connsiteX917" fmla="*/ 3797544 w 7467600"/>
              <a:gd name="connsiteY917" fmla="*/ 0 h 6858000"/>
              <a:gd name="connsiteX918" fmla="*/ 3775734 w 7467600"/>
              <a:gd name="connsiteY918" fmla="*/ 95131 h 6858000"/>
              <a:gd name="connsiteX919" fmla="*/ 3724807 w 7467600"/>
              <a:gd name="connsiteY919" fmla="*/ 272257 h 6858000"/>
              <a:gd name="connsiteX920" fmla="*/ 3726844 w 7467600"/>
              <a:gd name="connsiteY920" fmla="*/ 282988 h 6858000"/>
              <a:gd name="connsiteX921" fmla="*/ 3742664 w 7467600"/>
              <a:gd name="connsiteY921" fmla="*/ 279918 h 6858000"/>
              <a:gd name="connsiteX922" fmla="*/ 4103910 w 7467600"/>
              <a:gd name="connsiteY922" fmla="*/ 1161917 h 6858000"/>
              <a:gd name="connsiteX923" fmla="*/ 4020269 w 7467600"/>
              <a:gd name="connsiteY923" fmla="*/ 1200406 h 6858000"/>
              <a:gd name="connsiteX924" fmla="*/ 3674882 w 7467600"/>
              <a:gd name="connsiteY924" fmla="*/ 488524 h 6858000"/>
              <a:gd name="connsiteX925" fmla="*/ 3132682 w 7467600"/>
              <a:gd name="connsiteY925" fmla="*/ 1072284 h 6858000"/>
              <a:gd name="connsiteX926" fmla="*/ 2716346 w 7467600"/>
              <a:gd name="connsiteY926" fmla="*/ 1276376 h 6858000"/>
              <a:gd name="connsiteX927" fmla="*/ 2716772 w 7467600"/>
              <a:gd name="connsiteY927" fmla="*/ 1255462 h 6858000"/>
              <a:gd name="connsiteX928" fmla="*/ 3471096 w 7467600"/>
              <a:gd name="connsiteY928" fmla="*/ 437072 h 6858000"/>
              <a:gd name="connsiteX929" fmla="*/ 3639057 w 7467600"/>
              <a:gd name="connsiteY929" fmla="*/ 286334 h 6858000"/>
              <a:gd name="connsiteX930" fmla="*/ 3640309 w 7467600"/>
              <a:gd name="connsiteY930" fmla="*/ 284664 h 6858000"/>
              <a:gd name="connsiteX931" fmla="*/ 3646022 w 7467600"/>
              <a:gd name="connsiteY931" fmla="*/ 276711 h 6858000"/>
              <a:gd name="connsiteX932" fmla="*/ 3707943 w 7467600"/>
              <a:gd name="connsiteY932" fmla="*/ 65958 h 6858000"/>
              <a:gd name="connsiteX933" fmla="*/ 3721337 w 7467600"/>
              <a:gd name="connsiteY933" fmla="*/ 0 h 6858000"/>
              <a:gd name="connsiteX934" fmla="*/ 2867960 w 7467600"/>
              <a:gd name="connsiteY934" fmla="*/ 0 h 6858000"/>
              <a:gd name="connsiteX935" fmla="*/ 2926351 w 7467600"/>
              <a:gd name="connsiteY935" fmla="*/ 0 h 6858000"/>
              <a:gd name="connsiteX936" fmla="*/ 2902823 w 7467600"/>
              <a:gd name="connsiteY936" fmla="*/ 262929 h 6858000"/>
              <a:gd name="connsiteX937" fmla="*/ 2940663 w 7467600"/>
              <a:gd name="connsiteY937" fmla="*/ 140884 h 6858000"/>
              <a:gd name="connsiteX938" fmla="*/ 2947039 w 7467600"/>
              <a:gd name="connsiteY938" fmla="*/ 122524 h 6858000"/>
              <a:gd name="connsiteX939" fmla="*/ 2984316 w 7467600"/>
              <a:gd name="connsiteY939" fmla="*/ 0 h 6858000"/>
              <a:gd name="connsiteX940" fmla="*/ 3016114 w 7467600"/>
              <a:gd name="connsiteY940" fmla="*/ 0 h 6858000"/>
              <a:gd name="connsiteX941" fmla="*/ 2979949 w 7467600"/>
              <a:gd name="connsiteY941" fmla="*/ 119274 h 6858000"/>
              <a:gd name="connsiteX942" fmla="*/ 3023879 w 7467600"/>
              <a:gd name="connsiteY942" fmla="*/ 0 h 6858000"/>
              <a:gd name="connsiteX943" fmla="*/ 3105400 w 7467600"/>
              <a:gd name="connsiteY943" fmla="*/ 0 h 6858000"/>
              <a:gd name="connsiteX944" fmla="*/ 3094669 w 7467600"/>
              <a:gd name="connsiteY944" fmla="*/ 30308 h 6858000"/>
              <a:gd name="connsiteX945" fmla="*/ 2901945 w 7467600"/>
              <a:gd name="connsiteY945" fmla="*/ 466538 h 6858000"/>
              <a:gd name="connsiteX946" fmla="*/ 2815209 w 7467600"/>
              <a:gd name="connsiteY946" fmla="*/ 497361 h 6858000"/>
              <a:gd name="connsiteX947" fmla="*/ 2844845 w 7467600"/>
              <a:gd name="connsiteY947" fmla="*/ 127638 h 6858000"/>
              <a:gd name="connsiteX948" fmla="*/ 2867960 w 7467600"/>
              <a:gd name="connsiteY948" fmla="*/ 0 h 6858000"/>
              <a:gd name="connsiteX949" fmla="*/ 1057230 w 7467600"/>
              <a:gd name="connsiteY949" fmla="*/ 0 h 6858000"/>
              <a:gd name="connsiteX950" fmla="*/ 1111003 w 7467600"/>
              <a:gd name="connsiteY950" fmla="*/ 0 h 6858000"/>
              <a:gd name="connsiteX951" fmla="*/ 1125553 w 7467600"/>
              <a:gd name="connsiteY951" fmla="*/ 52588 h 6858000"/>
              <a:gd name="connsiteX952" fmla="*/ 1304276 w 7467600"/>
              <a:gd name="connsiteY952" fmla="*/ 476275 h 6858000"/>
              <a:gd name="connsiteX953" fmla="*/ 1492066 w 7467600"/>
              <a:gd name="connsiteY953" fmla="*/ 886333 h 6858000"/>
              <a:gd name="connsiteX954" fmla="*/ 1423698 w 7467600"/>
              <a:gd name="connsiteY954" fmla="*/ 710817 h 6858000"/>
              <a:gd name="connsiteX955" fmla="*/ 1357609 w 7467600"/>
              <a:gd name="connsiteY955" fmla="*/ 532892 h 6858000"/>
              <a:gd name="connsiteX956" fmla="*/ 1309550 w 7467600"/>
              <a:gd name="connsiteY956" fmla="*/ 374031 h 6858000"/>
              <a:gd name="connsiteX957" fmla="*/ 1193673 w 7467600"/>
              <a:gd name="connsiteY957" fmla="*/ 49533 h 6858000"/>
              <a:gd name="connsiteX958" fmla="*/ 1164391 w 7467600"/>
              <a:gd name="connsiteY958" fmla="*/ 0 h 6858000"/>
              <a:gd name="connsiteX959" fmla="*/ 1200666 w 7467600"/>
              <a:gd name="connsiteY959" fmla="*/ 0 h 6858000"/>
              <a:gd name="connsiteX960" fmla="*/ 1223408 w 7467600"/>
              <a:gd name="connsiteY960" fmla="*/ 38996 h 6858000"/>
              <a:gd name="connsiteX961" fmla="*/ 1339635 w 7467600"/>
              <a:gd name="connsiteY961" fmla="*/ 365517 h 6858000"/>
              <a:gd name="connsiteX962" fmla="*/ 1387469 w 7467600"/>
              <a:gd name="connsiteY962" fmla="*/ 523079 h 6858000"/>
              <a:gd name="connsiteX963" fmla="*/ 1452685 w 7467600"/>
              <a:gd name="connsiteY963" fmla="*/ 699806 h 6858000"/>
              <a:gd name="connsiteX964" fmla="*/ 1492092 w 7467600"/>
              <a:gd name="connsiteY964" fmla="*/ 800424 h 6858000"/>
              <a:gd name="connsiteX965" fmla="*/ 1455302 w 7467600"/>
              <a:gd name="connsiteY965" fmla="*/ 632913 h 6858000"/>
              <a:gd name="connsiteX966" fmla="*/ 1222336 w 7467600"/>
              <a:gd name="connsiteY966" fmla="*/ 9480 h 6858000"/>
              <a:gd name="connsiteX967" fmla="*/ 1214634 w 7467600"/>
              <a:gd name="connsiteY967" fmla="*/ 0 h 6858000"/>
              <a:gd name="connsiteX968" fmla="*/ 1289827 w 7467600"/>
              <a:gd name="connsiteY968" fmla="*/ 0 h 6858000"/>
              <a:gd name="connsiteX969" fmla="*/ 1321076 w 7467600"/>
              <a:gd name="connsiteY969" fmla="*/ 59722 h 6858000"/>
              <a:gd name="connsiteX970" fmla="*/ 1512579 w 7467600"/>
              <a:gd name="connsiteY970" fmla="*/ 626441 h 6858000"/>
              <a:gd name="connsiteX971" fmla="*/ 1506076 w 7467600"/>
              <a:gd name="connsiteY971" fmla="*/ 1089289 h 6858000"/>
              <a:gd name="connsiteX972" fmla="*/ 1486346 w 7467600"/>
              <a:gd name="connsiteY972" fmla="*/ 1079919 h 6858000"/>
              <a:gd name="connsiteX973" fmla="*/ 1070511 w 7467600"/>
              <a:gd name="connsiteY973" fmla="*/ 48609 h 6858000"/>
              <a:gd name="connsiteX974" fmla="*/ 1057230 w 7467600"/>
              <a:gd name="connsiteY974" fmla="*/ 0 h 6858000"/>
              <a:gd name="connsiteX975" fmla="*/ 43151 w 7467600"/>
              <a:gd name="connsiteY975" fmla="*/ 0 h 6858000"/>
              <a:gd name="connsiteX976" fmla="*/ 95283 w 7467600"/>
              <a:gd name="connsiteY976" fmla="*/ 0 h 6858000"/>
              <a:gd name="connsiteX977" fmla="*/ 300708 w 7467600"/>
              <a:gd name="connsiteY977" fmla="*/ 154571 h 6858000"/>
              <a:gd name="connsiteX978" fmla="*/ 530414 w 7467600"/>
              <a:gd name="connsiteY978" fmla="*/ 354673 h 6858000"/>
              <a:gd name="connsiteX979" fmla="*/ 333785 w 7467600"/>
              <a:gd name="connsiteY979" fmla="*/ 161564 h 6858000"/>
              <a:gd name="connsiteX980" fmla="*/ 147005 w 7467600"/>
              <a:gd name="connsiteY980" fmla="*/ 0 h 6858000"/>
              <a:gd name="connsiteX981" fmla="*/ 272509 w 7467600"/>
              <a:gd name="connsiteY981" fmla="*/ 0 h 6858000"/>
              <a:gd name="connsiteX982" fmla="*/ 326276 w 7467600"/>
              <a:gd name="connsiteY982" fmla="*/ 45847 h 6858000"/>
              <a:gd name="connsiteX983" fmla="*/ 823759 w 7467600"/>
              <a:gd name="connsiteY983" fmla="*/ 574145 h 6858000"/>
              <a:gd name="connsiteX984" fmla="*/ 811254 w 7467600"/>
              <a:gd name="connsiteY984" fmla="*/ 665546 h 6858000"/>
              <a:gd name="connsiteX985" fmla="*/ 154042 w 7467600"/>
              <a:gd name="connsiteY985" fmla="*/ 261522 h 6858000"/>
              <a:gd name="connsiteX986" fmla="*/ 13550 w 7467600"/>
              <a:gd name="connsiteY986" fmla="*/ 158423 h 6858000"/>
              <a:gd name="connsiteX987" fmla="*/ 0 w 7467600"/>
              <a:gd name="connsiteY987" fmla="*/ 146618 h 6858000"/>
              <a:gd name="connsiteX988" fmla="*/ 0 w 7467600"/>
              <a:gd name="connsiteY988" fmla="*/ 59161 h 6858000"/>
              <a:gd name="connsiteX989" fmla="*/ 45427 w 7467600"/>
              <a:gd name="connsiteY989" fmla="*/ 101078 h 6858000"/>
              <a:gd name="connsiteX990" fmla="*/ 630103 w 7467600"/>
              <a:gd name="connsiteY990" fmla="*/ 485885 h 6858000"/>
              <a:gd name="connsiteX991" fmla="*/ 532040 w 7467600"/>
              <a:gd name="connsiteY991" fmla="*/ 399359 h 6858000"/>
              <a:gd name="connsiteX992" fmla="*/ 517618 w 7467600"/>
              <a:gd name="connsiteY992" fmla="*/ 385726 h 6858000"/>
              <a:gd name="connsiteX993" fmla="*/ 285074 w 7467600"/>
              <a:gd name="connsiteY993" fmla="*/ 182755 h 6858000"/>
              <a:gd name="connsiteX994" fmla="*/ 43151 w 7467600"/>
              <a:gd name="connsiteY99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467600 w 7467600"/>
              <a:gd name="connsiteY127" fmla="*/ 527773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7467600 w 7467600"/>
              <a:gd name="connsiteY137" fmla="*/ 5277736 h 6858000"/>
              <a:gd name="connsiteX138" fmla="*/ 1903353 w 7467600"/>
              <a:gd name="connsiteY138" fmla="*/ 5044827 h 6858000"/>
              <a:gd name="connsiteX139" fmla="*/ 1936931 w 7467600"/>
              <a:gd name="connsiteY139" fmla="*/ 5093954 h 6858000"/>
              <a:gd name="connsiteX140" fmla="*/ 2195868 w 7467600"/>
              <a:gd name="connsiteY140" fmla="*/ 5396574 h 6858000"/>
              <a:gd name="connsiteX141" fmla="*/ 2088852 w 7467600"/>
              <a:gd name="connsiteY141" fmla="*/ 5166123 h 6858000"/>
              <a:gd name="connsiteX142" fmla="*/ 1958241 w 7467600"/>
              <a:gd name="connsiteY142" fmla="*/ 5067955 h 6858000"/>
              <a:gd name="connsiteX143" fmla="*/ 1903353 w 7467600"/>
              <a:gd name="connsiteY143" fmla="*/ 5044827 h 6858000"/>
              <a:gd name="connsiteX144" fmla="*/ 1979378 w 7467600"/>
              <a:gd name="connsiteY144" fmla="*/ 4769504 h 6858000"/>
              <a:gd name="connsiteX145" fmla="*/ 2882120 w 7467600"/>
              <a:gd name="connsiteY145" fmla="*/ 5064547 h 6858000"/>
              <a:gd name="connsiteX146" fmla="*/ 2793103 w 7467600"/>
              <a:gd name="connsiteY146" fmla="*/ 5039699 h 6858000"/>
              <a:gd name="connsiteX147" fmla="*/ 2770041 w 7467600"/>
              <a:gd name="connsiteY147" fmla="*/ 5033634 h 6858000"/>
              <a:gd name="connsiteX148" fmla="*/ 1979378 w 7467600"/>
              <a:gd name="connsiteY148" fmla="*/ 4769504 h 6858000"/>
              <a:gd name="connsiteX149" fmla="*/ 1927410 w 7467600"/>
              <a:gd name="connsiteY149" fmla="*/ 4716164 h 6858000"/>
              <a:gd name="connsiteX150" fmla="*/ 1959587 w 7467600"/>
              <a:gd name="connsiteY150" fmla="*/ 4728849 h 6858000"/>
              <a:gd name="connsiteX151" fmla="*/ 2777707 w 7467600"/>
              <a:gd name="connsiteY151" fmla="*/ 5003991 h 6858000"/>
              <a:gd name="connsiteX152" fmla="*/ 2800768 w 7467600"/>
              <a:gd name="connsiteY152" fmla="*/ 5010056 h 6858000"/>
              <a:gd name="connsiteX153" fmla="*/ 2879408 w 7467600"/>
              <a:gd name="connsiteY153" fmla="*/ 5031590 h 6858000"/>
              <a:gd name="connsiteX154" fmla="*/ 2862295 w 7467600"/>
              <a:gd name="connsiteY154" fmla="*/ 5022958 h 6858000"/>
              <a:gd name="connsiteX155" fmla="*/ 2813343 w 7467600"/>
              <a:gd name="connsiteY155" fmla="*/ 4998369 h 6858000"/>
              <a:gd name="connsiteX156" fmla="*/ 2646245 w 7467600"/>
              <a:gd name="connsiteY156" fmla="*/ 4930999 h 6858000"/>
              <a:gd name="connsiteX157" fmla="*/ 1999243 w 7467600"/>
              <a:gd name="connsiteY157" fmla="*/ 4730524 h 6858000"/>
              <a:gd name="connsiteX158" fmla="*/ 1979527 w 7467600"/>
              <a:gd name="connsiteY158" fmla="*/ 4726651 h 6858000"/>
              <a:gd name="connsiteX159" fmla="*/ 1927410 w 7467600"/>
              <a:gd name="connsiteY159" fmla="*/ 4716164 h 6858000"/>
              <a:gd name="connsiteX160" fmla="*/ 1997014 w 7467600"/>
              <a:gd name="connsiteY160" fmla="*/ 4698007 h 6858000"/>
              <a:gd name="connsiteX161" fmla="*/ 2005458 w 7467600"/>
              <a:gd name="connsiteY161" fmla="*/ 4699540 h 6858000"/>
              <a:gd name="connsiteX162" fmla="*/ 2657186 w 7467600"/>
              <a:gd name="connsiteY162" fmla="*/ 4901687 h 6858000"/>
              <a:gd name="connsiteX163" fmla="*/ 2826662 w 7467600"/>
              <a:gd name="connsiteY163" fmla="*/ 4970362 h 6858000"/>
              <a:gd name="connsiteX164" fmla="*/ 2876100 w 7467600"/>
              <a:gd name="connsiteY164" fmla="*/ 4995397 h 6858000"/>
              <a:gd name="connsiteX165" fmla="*/ 3042600 w 7467600"/>
              <a:gd name="connsiteY165" fmla="*/ 5059532 h 6858000"/>
              <a:gd name="connsiteX166" fmla="*/ 1997014 w 7467600"/>
              <a:gd name="connsiteY166" fmla="*/ 4698007 h 6858000"/>
              <a:gd name="connsiteX167" fmla="*/ 2305292 w 7467600"/>
              <a:gd name="connsiteY167" fmla="*/ 4219492 h 6858000"/>
              <a:gd name="connsiteX168" fmla="*/ 3360922 w 7467600"/>
              <a:gd name="connsiteY168" fmla="*/ 4529373 h 6858000"/>
              <a:gd name="connsiteX169" fmla="*/ 3492420 w 7467600"/>
              <a:gd name="connsiteY169" fmla="*/ 4510145 h 6858000"/>
              <a:gd name="connsiteX170" fmla="*/ 3364086 w 7467600"/>
              <a:gd name="connsiteY170" fmla="*/ 4480340 h 6858000"/>
              <a:gd name="connsiteX171" fmla="*/ 3225818 w 7467600"/>
              <a:gd name="connsiteY171" fmla="*/ 4411822 h 6858000"/>
              <a:gd name="connsiteX172" fmla="*/ 3129696 w 7467600"/>
              <a:gd name="connsiteY172" fmla="*/ 4360704 h 6858000"/>
              <a:gd name="connsiteX173" fmla="*/ 2814545 w 7467600"/>
              <a:gd name="connsiteY173" fmla="*/ 4282955 h 6858000"/>
              <a:gd name="connsiteX174" fmla="*/ 2305292 w 7467600"/>
              <a:gd name="connsiteY174" fmla="*/ 4219492 h 6858000"/>
              <a:gd name="connsiteX175" fmla="*/ 2626982 w 7467600"/>
              <a:gd name="connsiteY175" fmla="*/ 4206450 h 6858000"/>
              <a:gd name="connsiteX176" fmla="*/ 2490617 w 7467600"/>
              <a:gd name="connsiteY176" fmla="*/ 4206951 h 6858000"/>
              <a:gd name="connsiteX177" fmla="*/ 2819869 w 7467600"/>
              <a:gd name="connsiteY177" fmla="*/ 4252936 h 6858000"/>
              <a:gd name="connsiteX178" fmla="*/ 3143018 w 7467600"/>
              <a:gd name="connsiteY178" fmla="*/ 4332698 h 6858000"/>
              <a:gd name="connsiteX179" fmla="*/ 3241520 w 7467600"/>
              <a:gd name="connsiteY179" fmla="*/ 4385112 h 6858000"/>
              <a:gd name="connsiteX180" fmla="*/ 3374575 w 7467600"/>
              <a:gd name="connsiteY180" fmla="*/ 4451517 h 6858000"/>
              <a:gd name="connsiteX181" fmla="*/ 3505221 w 7467600"/>
              <a:gd name="connsiteY181" fmla="*/ 4480757 h 6858000"/>
              <a:gd name="connsiteX182" fmla="*/ 2626982 w 7467600"/>
              <a:gd name="connsiteY182" fmla="*/ 4206450 h 6858000"/>
              <a:gd name="connsiteX183" fmla="*/ 1310106 w 7467600"/>
              <a:gd name="connsiteY183" fmla="*/ 3943217 h 6858000"/>
              <a:gd name="connsiteX184" fmla="*/ 854994 w 7467600"/>
              <a:gd name="connsiteY184" fmla="*/ 4399136 h 6858000"/>
              <a:gd name="connsiteX185" fmla="*/ 742462 w 7467600"/>
              <a:gd name="connsiteY185" fmla="*/ 4594648 h 6858000"/>
              <a:gd name="connsiteX186" fmla="*/ 820602 w 7467600"/>
              <a:gd name="connsiteY186" fmla="*/ 4485915 h 6858000"/>
              <a:gd name="connsiteX187" fmla="*/ 878295 w 7467600"/>
              <a:gd name="connsiteY187" fmla="*/ 4403594 h 6858000"/>
              <a:gd name="connsiteX188" fmla="*/ 1240607 w 7467600"/>
              <a:gd name="connsiteY188" fmla="*/ 4010401 h 6858000"/>
              <a:gd name="connsiteX189" fmla="*/ 1310106 w 7467600"/>
              <a:gd name="connsiteY189" fmla="*/ 3943217 h 6858000"/>
              <a:gd name="connsiteX190" fmla="*/ 1423113 w 7467600"/>
              <a:gd name="connsiteY190" fmla="*/ 3874565 h 6858000"/>
              <a:gd name="connsiteX191" fmla="*/ 1260565 w 7467600"/>
              <a:gd name="connsiteY191" fmla="*/ 4031982 h 6858000"/>
              <a:gd name="connsiteX192" fmla="*/ 901900 w 7467600"/>
              <a:gd name="connsiteY192" fmla="*/ 4421236 h 6858000"/>
              <a:gd name="connsiteX193" fmla="*/ 845044 w 7467600"/>
              <a:gd name="connsiteY193" fmla="*/ 4502436 h 6858000"/>
              <a:gd name="connsiteX194" fmla="*/ 685926 w 7467600"/>
              <a:gd name="connsiteY194" fmla="*/ 4703069 h 6858000"/>
              <a:gd name="connsiteX195" fmla="*/ 684248 w 7467600"/>
              <a:gd name="connsiteY195" fmla="*/ 4706721 h 6858000"/>
              <a:gd name="connsiteX196" fmla="*/ 1423113 w 7467600"/>
              <a:gd name="connsiteY196" fmla="*/ 3874565 h 6858000"/>
              <a:gd name="connsiteX197" fmla="*/ 3316479 w 7467600"/>
              <a:gd name="connsiteY197" fmla="*/ 3872136 h 6858000"/>
              <a:gd name="connsiteX198" fmla="*/ 3546806 w 7467600"/>
              <a:gd name="connsiteY198" fmla="*/ 4356139 h 6858000"/>
              <a:gd name="connsiteX199" fmla="*/ 3364433 w 7467600"/>
              <a:gd name="connsiteY199" fmla="*/ 3953121 h 6858000"/>
              <a:gd name="connsiteX200" fmla="*/ 3316479 w 7467600"/>
              <a:gd name="connsiteY200" fmla="*/ 3872136 h 6858000"/>
              <a:gd name="connsiteX201" fmla="*/ 3291335 w 7467600"/>
              <a:gd name="connsiteY201" fmla="*/ 3767420 h 6858000"/>
              <a:gd name="connsiteX202" fmla="*/ 3390805 w 7467600"/>
              <a:gd name="connsiteY202" fmla="*/ 3937163 h 6858000"/>
              <a:gd name="connsiteX203" fmla="*/ 3579062 w 7467600"/>
              <a:gd name="connsiteY203" fmla="*/ 4359040 h 6858000"/>
              <a:gd name="connsiteX204" fmla="*/ 3467355 w 7467600"/>
              <a:gd name="connsiteY204" fmla="*/ 3988130 h 6858000"/>
              <a:gd name="connsiteX205" fmla="*/ 3310753 w 7467600"/>
              <a:gd name="connsiteY205" fmla="*/ 3787140 h 6858000"/>
              <a:gd name="connsiteX206" fmla="*/ 3291335 w 7467600"/>
              <a:gd name="connsiteY206" fmla="*/ 3767420 h 6858000"/>
              <a:gd name="connsiteX207" fmla="*/ 1635889 w 7467600"/>
              <a:gd name="connsiteY207" fmla="*/ 3709494 h 6858000"/>
              <a:gd name="connsiteX208" fmla="*/ 1634800 w 7467600"/>
              <a:gd name="connsiteY208" fmla="*/ 3731111 h 6858000"/>
              <a:gd name="connsiteX209" fmla="*/ 1635889 w 7467600"/>
              <a:gd name="connsiteY209" fmla="*/ 3709494 h 6858000"/>
              <a:gd name="connsiteX210" fmla="*/ 1510397 w 7467600"/>
              <a:gd name="connsiteY210" fmla="*/ 3684705 h 6858000"/>
              <a:gd name="connsiteX211" fmla="*/ 1146550 w 7467600"/>
              <a:gd name="connsiteY211" fmla="*/ 3802012 h 6858000"/>
              <a:gd name="connsiteX212" fmla="*/ 698834 w 7467600"/>
              <a:gd name="connsiteY212" fmla="*/ 3952272 h 6858000"/>
              <a:gd name="connsiteX213" fmla="*/ 34256 w 7467600"/>
              <a:gd name="connsiteY213" fmla="*/ 4347603 h 6858000"/>
              <a:gd name="connsiteX214" fmla="*/ 527241 w 7467600"/>
              <a:gd name="connsiteY214" fmla="*/ 4065078 h 6858000"/>
              <a:gd name="connsiteX215" fmla="*/ 1510397 w 7467600"/>
              <a:gd name="connsiteY215" fmla="*/ 3684705 h 6858000"/>
              <a:gd name="connsiteX216" fmla="*/ 1313114 w 7467600"/>
              <a:gd name="connsiteY216" fmla="*/ 3655216 h 6858000"/>
              <a:gd name="connsiteX217" fmla="*/ 1109304 w 7467600"/>
              <a:gd name="connsiteY217" fmla="*/ 3669030 h 6858000"/>
              <a:gd name="connsiteX218" fmla="*/ 8129 w 7467600"/>
              <a:gd name="connsiteY218" fmla="*/ 4330519 h 6858000"/>
              <a:gd name="connsiteX219" fmla="*/ 687572 w 7467600"/>
              <a:gd name="connsiteY219" fmla="*/ 3925629 h 6858000"/>
              <a:gd name="connsiteX220" fmla="*/ 1138365 w 7467600"/>
              <a:gd name="connsiteY220" fmla="*/ 3774515 h 6858000"/>
              <a:gd name="connsiteX221" fmla="*/ 1505579 w 7467600"/>
              <a:gd name="connsiteY221" fmla="*/ 3655526 h 6858000"/>
              <a:gd name="connsiteX222" fmla="*/ 1313114 w 7467600"/>
              <a:gd name="connsiteY222" fmla="*/ 3655216 h 6858000"/>
              <a:gd name="connsiteX223" fmla="*/ 3655073 w 7467600"/>
              <a:gd name="connsiteY223" fmla="*/ 3650884 h 6858000"/>
              <a:gd name="connsiteX224" fmla="*/ 3989938 w 7467600"/>
              <a:gd name="connsiteY224" fmla="*/ 3991685 h 6858000"/>
              <a:gd name="connsiteX225" fmla="*/ 4393907 w 7467600"/>
              <a:gd name="connsiteY225" fmla="*/ 4261258 h 6858000"/>
              <a:gd name="connsiteX226" fmla="*/ 4648051 w 7467600"/>
              <a:gd name="connsiteY226" fmla="*/ 4374051 h 6858000"/>
              <a:gd name="connsiteX227" fmla="*/ 4383389 w 7467600"/>
              <a:gd name="connsiteY227" fmla="*/ 4184369 h 6858000"/>
              <a:gd name="connsiteX228" fmla="*/ 4165508 w 7467600"/>
              <a:gd name="connsiteY228" fmla="*/ 4035196 h 6858000"/>
              <a:gd name="connsiteX229" fmla="*/ 4068162 w 7467600"/>
              <a:gd name="connsiteY229" fmla="*/ 3953394 h 6858000"/>
              <a:gd name="connsiteX230" fmla="*/ 3981416 w 7467600"/>
              <a:gd name="connsiteY230" fmla="*/ 3880482 h 6858000"/>
              <a:gd name="connsiteX231" fmla="*/ 3800147 w 7467600"/>
              <a:gd name="connsiteY231" fmla="*/ 3749872 h 6858000"/>
              <a:gd name="connsiteX232" fmla="*/ 3655073 w 7467600"/>
              <a:gd name="connsiteY232" fmla="*/ 3650884 h 6858000"/>
              <a:gd name="connsiteX233" fmla="*/ 3670252 w 7467600"/>
              <a:gd name="connsiteY233" fmla="*/ 3622798 h 6858000"/>
              <a:gd name="connsiteX234" fmla="*/ 3817258 w 7467600"/>
              <a:gd name="connsiteY234" fmla="*/ 3723577 h 6858000"/>
              <a:gd name="connsiteX235" fmla="*/ 4000461 w 7467600"/>
              <a:gd name="connsiteY235" fmla="*/ 3855966 h 6858000"/>
              <a:gd name="connsiteX236" fmla="*/ 4088180 w 7467600"/>
              <a:gd name="connsiteY236" fmla="*/ 3929774 h 6858000"/>
              <a:gd name="connsiteX237" fmla="*/ 4184555 w 7467600"/>
              <a:gd name="connsiteY237" fmla="*/ 4010683 h 6858000"/>
              <a:gd name="connsiteX238" fmla="*/ 4399563 w 7467600"/>
              <a:gd name="connsiteY238" fmla="*/ 4158106 h 6858000"/>
              <a:gd name="connsiteX239" fmla="*/ 4684469 w 7467600"/>
              <a:gd name="connsiteY239" fmla="*/ 4364680 h 6858000"/>
              <a:gd name="connsiteX240" fmla="*/ 4690271 w 7467600"/>
              <a:gd name="connsiteY240" fmla="*/ 4370034 h 6858000"/>
              <a:gd name="connsiteX241" fmla="*/ 4136093 w 7467600"/>
              <a:gd name="connsiteY241" fmla="*/ 3858466 h 6858000"/>
              <a:gd name="connsiteX242" fmla="*/ 3670252 w 7467600"/>
              <a:gd name="connsiteY242" fmla="*/ 3622798 h 6858000"/>
              <a:gd name="connsiteX243" fmla="*/ 4440129 w 7467600"/>
              <a:gd name="connsiteY243" fmla="*/ 3448571 h 6858000"/>
              <a:gd name="connsiteX244" fmla="*/ 4856525 w 7467600"/>
              <a:gd name="connsiteY244" fmla="*/ 3915351 h 6858000"/>
              <a:gd name="connsiteX245" fmla="*/ 5059055 w 7467600"/>
              <a:gd name="connsiteY245" fmla="*/ 4108918 h 6858000"/>
              <a:gd name="connsiteX246" fmla="*/ 5290070 w 7467600"/>
              <a:gd name="connsiteY246" fmla="*/ 4263619 h 6858000"/>
              <a:gd name="connsiteX247" fmla="*/ 4834991 w 7467600"/>
              <a:gd name="connsiteY247" fmla="*/ 3830985 h 6858000"/>
              <a:gd name="connsiteX248" fmla="*/ 4440129 w 7467600"/>
              <a:gd name="connsiteY248" fmla="*/ 3448571 h 6858000"/>
              <a:gd name="connsiteX249" fmla="*/ 4441737 w 7467600"/>
              <a:gd name="connsiteY249" fmla="*/ 3399734 h 6858000"/>
              <a:gd name="connsiteX250" fmla="*/ 4431236 w 7467600"/>
              <a:gd name="connsiteY250" fmla="*/ 3400954 h 6858000"/>
              <a:gd name="connsiteX251" fmla="*/ 4557150 w 7467600"/>
              <a:gd name="connsiteY251" fmla="*/ 3510023 h 6858000"/>
              <a:gd name="connsiteX252" fmla="*/ 4856936 w 7467600"/>
              <a:gd name="connsiteY252" fmla="*/ 3809146 h 6858000"/>
              <a:gd name="connsiteX253" fmla="*/ 5111996 w 7467600"/>
              <a:gd name="connsiteY253" fmla="*/ 4065759 h 6858000"/>
              <a:gd name="connsiteX254" fmla="*/ 5388878 w 7467600"/>
              <a:gd name="connsiteY254" fmla="*/ 4300185 h 6858000"/>
              <a:gd name="connsiteX255" fmla="*/ 5425556 w 7467600"/>
              <a:gd name="connsiteY255" fmla="*/ 4308967 h 6858000"/>
              <a:gd name="connsiteX256" fmla="*/ 4943646 w 7467600"/>
              <a:gd name="connsiteY256" fmla="*/ 3822916 h 6858000"/>
              <a:gd name="connsiteX257" fmla="*/ 4594837 w 7467600"/>
              <a:gd name="connsiteY257" fmla="*/ 3532274 h 6858000"/>
              <a:gd name="connsiteX258" fmla="*/ 4441737 w 7467600"/>
              <a:gd name="connsiteY258" fmla="*/ 3399734 h 6858000"/>
              <a:gd name="connsiteX259" fmla="*/ 5425834 w 7467600"/>
              <a:gd name="connsiteY259" fmla="*/ 3162785 h 6858000"/>
              <a:gd name="connsiteX260" fmla="*/ 5401644 w 7467600"/>
              <a:gd name="connsiteY260" fmla="*/ 3617847 h 6858000"/>
              <a:gd name="connsiteX261" fmla="*/ 5467256 w 7467600"/>
              <a:gd name="connsiteY261" fmla="*/ 4175494 h 6858000"/>
              <a:gd name="connsiteX262" fmla="*/ 5448069 w 7467600"/>
              <a:gd name="connsiteY262" fmla="*/ 3567554 h 6858000"/>
              <a:gd name="connsiteX263" fmla="*/ 5425834 w 7467600"/>
              <a:gd name="connsiteY263" fmla="*/ 3162785 h 6858000"/>
              <a:gd name="connsiteX264" fmla="*/ 1318687 w 7467600"/>
              <a:gd name="connsiteY264" fmla="*/ 3113840 h 6858000"/>
              <a:gd name="connsiteX265" fmla="*/ 1066793 w 7467600"/>
              <a:gd name="connsiteY265" fmla="*/ 3212171 h 6858000"/>
              <a:gd name="connsiteX266" fmla="*/ 993319 w 7467600"/>
              <a:gd name="connsiteY266" fmla="*/ 3247648 h 6858000"/>
              <a:gd name="connsiteX267" fmla="*/ 853081 w 7467600"/>
              <a:gd name="connsiteY267" fmla="*/ 3312410 h 6858000"/>
              <a:gd name="connsiteX268" fmla="*/ 805957 w 7467600"/>
              <a:gd name="connsiteY268" fmla="*/ 3330443 h 6858000"/>
              <a:gd name="connsiteX269" fmla="*/ 1318687 w 7467600"/>
              <a:gd name="connsiteY269" fmla="*/ 3113840 h 6858000"/>
              <a:gd name="connsiteX270" fmla="*/ 5453702 w 7467600"/>
              <a:gd name="connsiteY270" fmla="*/ 3090882 h 6858000"/>
              <a:gd name="connsiteX271" fmla="*/ 5480135 w 7467600"/>
              <a:gd name="connsiteY271" fmla="*/ 3565802 h 6858000"/>
              <a:gd name="connsiteX272" fmla="*/ 5499023 w 7467600"/>
              <a:gd name="connsiteY272" fmla="*/ 4166310 h 6858000"/>
              <a:gd name="connsiteX273" fmla="*/ 5547022 w 7467600"/>
              <a:gd name="connsiteY273" fmla="*/ 3607838 h 6858000"/>
              <a:gd name="connsiteX274" fmla="*/ 5515964 w 7467600"/>
              <a:gd name="connsiteY274" fmla="*/ 3378541 h 6858000"/>
              <a:gd name="connsiteX275" fmla="*/ 5453702 w 7467600"/>
              <a:gd name="connsiteY275" fmla="*/ 3090882 h 6858000"/>
              <a:gd name="connsiteX276" fmla="*/ 1238695 w 7467600"/>
              <a:gd name="connsiteY276" fmla="*/ 3076820 h 6858000"/>
              <a:gd name="connsiteX277" fmla="*/ 716371 w 7467600"/>
              <a:gd name="connsiteY277" fmla="*/ 3293249 h 6858000"/>
              <a:gd name="connsiteX278" fmla="*/ 579522 w 7467600"/>
              <a:gd name="connsiteY278" fmla="*/ 3371759 h 6858000"/>
              <a:gd name="connsiteX279" fmla="*/ 600288 w 7467600"/>
              <a:gd name="connsiteY279" fmla="*/ 3365555 h 6858000"/>
              <a:gd name="connsiteX280" fmla="*/ 840692 w 7467600"/>
              <a:gd name="connsiteY280" fmla="*/ 3284921 h 6858000"/>
              <a:gd name="connsiteX281" fmla="*/ 979248 w 7467600"/>
              <a:gd name="connsiteY281" fmla="*/ 3221003 h 6858000"/>
              <a:gd name="connsiteX282" fmla="*/ 1053282 w 7467600"/>
              <a:gd name="connsiteY282" fmla="*/ 3185247 h 6858000"/>
              <a:gd name="connsiteX283" fmla="*/ 1320603 w 7467600"/>
              <a:gd name="connsiteY283" fmla="*/ 3081281 h 6858000"/>
              <a:gd name="connsiteX284" fmla="*/ 1238695 w 7467600"/>
              <a:gd name="connsiteY284" fmla="*/ 3076820 h 6858000"/>
              <a:gd name="connsiteX285" fmla="*/ 5425627 w 7467600"/>
              <a:gd name="connsiteY285" fmla="*/ 2954192 h 6858000"/>
              <a:gd name="connsiteX286" fmla="*/ 5470770 w 7467600"/>
              <a:gd name="connsiteY286" fmla="*/ 3005435 h 6858000"/>
              <a:gd name="connsiteX287" fmla="*/ 5519779 w 7467600"/>
              <a:gd name="connsiteY287" fmla="*/ 4359223 h 6858000"/>
              <a:gd name="connsiteX288" fmla="*/ 5520293 w 7467600"/>
              <a:gd name="connsiteY288" fmla="*/ 4360602 h 6858000"/>
              <a:gd name="connsiteX289" fmla="*/ 5767221 w 7467600"/>
              <a:gd name="connsiteY289" fmla="*/ 4665564 h 6858000"/>
              <a:gd name="connsiteX290" fmla="*/ 6937169 w 7467600"/>
              <a:gd name="connsiteY290" fmla="*/ 4815941 h 6858000"/>
              <a:gd name="connsiteX291" fmla="*/ 6953922 w 7467600"/>
              <a:gd name="connsiteY291" fmla="*/ 4890068 h 6858000"/>
              <a:gd name="connsiteX292" fmla="*/ 6071359 w 7467600"/>
              <a:gd name="connsiteY292" fmla="*/ 4770770 h 6858000"/>
              <a:gd name="connsiteX293" fmla="*/ 6038839 w 7467600"/>
              <a:gd name="connsiteY293" fmla="*/ 4764474 h 6858000"/>
              <a:gd name="connsiteX294" fmla="*/ 6038706 w 7467600"/>
              <a:gd name="connsiteY294" fmla="*/ 4763847 h 6858000"/>
              <a:gd name="connsiteX295" fmla="*/ 6037784 w 7467600"/>
              <a:gd name="connsiteY295" fmla="*/ 4764270 h 6858000"/>
              <a:gd name="connsiteX296" fmla="*/ 6038839 w 7467600"/>
              <a:gd name="connsiteY296" fmla="*/ 4764474 h 6858000"/>
              <a:gd name="connsiteX297" fmla="*/ 6040338 w 7467600"/>
              <a:gd name="connsiteY297" fmla="*/ 4771418 h 6858000"/>
              <a:gd name="connsiteX298" fmla="*/ 6024488 w 7467600"/>
              <a:gd name="connsiteY298" fmla="*/ 4809903 h 6858000"/>
              <a:gd name="connsiteX299" fmla="*/ 5599771 w 7467600"/>
              <a:gd name="connsiteY299" fmla="*/ 5509652 h 6858000"/>
              <a:gd name="connsiteX300" fmla="*/ 5548843 w 7467600"/>
              <a:gd name="connsiteY300" fmla="*/ 5563845 h 6858000"/>
              <a:gd name="connsiteX301" fmla="*/ 5940952 w 7467600"/>
              <a:gd name="connsiteY301" fmla="*/ 6250028 h 6858000"/>
              <a:gd name="connsiteX302" fmla="*/ 6043441 w 7467600"/>
              <a:gd name="connsiteY302" fmla="*/ 6665847 h 6858000"/>
              <a:gd name="connsiteX303" fmla="*/ 6093432 w 7467600"/>
              <a:gd name="connsiteY303" fmla="*/ 6858000 h 6858000"/>
              <a:gd name="connsiteX304" fmla="*/ 6034344 w 7467600"/>
              <a:gd name="connsiteY304" fmla="*/ 6858000 h 6858000"/>
              <a:gd name="connsiteX305" fmla="*/ 6026679 w 7467600"/>
              <a:gd name="connsiteY305" fmla="*/ 6836959 h 6858000"/>
              <a:gd name="connsiteX306" fmla="*/ 5800441 w 7467600"/>
              <a:gd name="connsiteY306" fmla="*/ 6335286 h 6858000"/>
              <a:gd name="connsiteX307" fmla="*/ 5526562 w 7467600"/>
              <a:gd name="connsiteY307" fmla="*/ 5705388 h 6858000"/>
              <a:gd name="connsiteX308" fmla="*/ 5519640 w 7467600"/>
              <a:gd name="connsiteY308" fmla="*/ 5683774 h 6858000"/>
              <a:gd name="connsiteX309" fmla="*/ 5844559 w 7467600"/>
              <a:gd name="connsiteY309" fmla="*/ 6553349 h 6858000"/>
              <a:gd name="connsiteX310" fmla="*/ 5975994 w 7467600"/>
              <a:gd name="connsiteY310" fmla="*/ 6858000 h 6858000"/>
              <a:gd name="connsiteX311" fmla="*/ 5898547 w 7467600"/>
              <a:gd name="connsiteY311" fmla="*/ 6858000 h 6858000"/>
              <a:gd name="connsiteX312" fmla="*/ 5682041 w 7467600"/>
              <a:gd name="connsiteY312" fmla="*/ 6355860 h 6858000"/>
              <a:gd name="connsiteX313" fmla="*/ 5461758 w 7467600"/>
              <a:gd name="connsiteY313" fmla="*/ 5820220 h 6858000"/>
              <a:gd name="connsiteX314" fmla="*/ 5237282 w 7467600"/>
              <a:gd name="connsiteY314" fmla="*/ 6579086 h 6858000"/>
              <a:gd name="connsiteX315" fmla="*/ 5115009 w 7467600"/>
              <a:gd name="connsiteY315" fmla="*/ 6858000 h 6858000"/>
              <a:gd name="connsiteX316" fmla="*/ 5028074 w 7467600"/>
              <a:gd name="connsiteY316" fmla="*/ 6858000 h 6858000"/>
              <a:gd name="connsiteX317" fmla="*/ 5079508 w 7467600"/>
              <a:gd name="connsiteY317" fmla="*/ 6749074 h 6858000"/>
              <a:gd name="connsiteX318" fmla="*/ 5371846 w 7467600"/>
              <a:gd name="connsiteY318" fmla="*/ 5924413 h 6858000"/>
              <a:gd name="connsiteX319" fmla="*/ 5270512 w 7467600"/>
              <a:gd name="connsiteY319" fmla="*/ 6138975 h 6858000"/>
              <a:gd name="connsiteX320" fmla="*/ 5062409 w 7467600"/>
              <a:gd name="connsiteY320" fmla="*/ 6653544 h 6858000"/>
              <a:gd name="connsiteX321" fmla="*/ 5036628 w 7467600"/>
              <a:gd name="connsiteY321" fmla="*/ 6754247 h 6858000"/>
              <a:gd name="connsiteX322" fmla="*/ 5009112 w 7467600"/>
              <a:gd name="connsiteY322" fmla="*/ 6858000 h 6858000"/>
              <a:gd name="connsiteX323" fmla="*/ 4976679 w 7467600"/>
              <a:gd name="connsiteY323" fmla="*/ 6858000 h 6858000"/>
              <a:gd name="connsiteX324" fmla="*/ 5006537 w 7467600"/>
              <a:gd name="connsiteY324" fmla="*/ 6747068 h 6858000"/>
              <a:gd name="connsiteX325" fmla="*/ 5032723 w 7467600"/>
              <a:gd name="connsiteY325" fmla="*/ 6644957 h 6858000"/>
              <a:gd name="connsiteX326" fmla="*/ 5242949 w 7467600"/>
              <a:gd name="connsiteY326" fmla="*/ 6125175 h 6858000"/>
              <a:gd name="connsiteX327" fmla="*/ 5286321 w 7467600"/>
              <a:gd name="connsiteY327" fmla="*/ 6033555 h 6858000"/>
              <a:gd name="connsiteX328" fmla="*/ 5008210 w 7467600"/>
              <a:gd name="connsiteY328" fmla="*/ 6649194 h 6858000"/>
              <a:gd name="connsiteX329" fmla="*/ 4986321 w 7467600"/>
              <a:gd name="connsiteY329" fmla="*/ 6765687 h 6858000"/>
              <a:gd name="connsiteX330" fmla="*/ 4973474 w 7467600"/>
              <a:gd name="connsiteY330" fmla="*/ 6858000 h 6858000"/>
              <a:gd name="connsiteX331" fmla="*/ 4907178 w 7467600"/>
              <a:gd name="connsiteY331" fmla="*/ 6858000 h 6858000"/>
              <a:gd name="connsiteX332" fmla="*/ 4910810 w 7467600"/>
              <a:gd name="connsiteY332" fmla="*/ 6829660 h 6858000"/>
              <a:gd name="connsiteX333" fmla="*/ 4987461 w 7467600"/>
              <a:gd name="connsiteY333" fmla="*/ 6432994 h 6858000"/>
              <a:gd name="connsiteX334" fmla="*/ 5179262 w 7467600"/>
              <a:gd name="connsiteY334" fmla="*/ 6035044 h 6858000"/>
              <a:gd name="connsiteX335" fmla="*/ 4689678 w 7467600"/>
              <a:gd name="connsiteY335" fmla="*/ 6440241 h 6858000"/>
              <a:gd name="connsiteX336" fmla="*/ 4477543 w 7467600"/>
              <a:gd name="connsiteY336" fmla="*/ 6674836 h 6858000"/>
              <a:gd name="connsiteX337" fmla="*/ 4329957 w 7467600"/>
              <a:gd name="connsiteY337" fmla="*/ 6858000 h 6858000"/>
              <a:gd name="connsiteX338" fmla="*/ 4218595 w 7467600"/>
              <a:gd name="connsiteY338" fmla="*/ 6858000 h 6858000"/>
              <a:gd name="connsiteX339" fmla="*/ 4368888 w 7467600"/>
              <a:gd name="connsiteY339" fmla="*/ 6668412 h 6858000"/>
              <a:gd name="connsiteX340" fmla="*/ 4563091 w 7467600"/>
              <a:gd name="connsiteY340" fmla="*/ 6442508 h 6858000"/>
              <a:gd name="connsiteX341" fmla="*/ 5387324 w 7467600"/>
              <a:gd name="connsiteY341" fmla="*/ 5705830 h 6858000"/>
              <a:gd name="connsiteX342" fmla="*/ 5073620 w 7467600"/>
              <a:gd name="connsiteY342" fmla="*/ 5955437 h 6858000"/>
              <a:gd name="connsiteX343" fmla="*/ 4689789 w 7467600"/>
              <a:gd name="connsiteY343" fmla="*/ 6268382 h 6858000"/>
              <a:gd name="connsiteX344" fmla="*/ 4418722 w 7467600"/>
              <a:gd name="connsiteY344" fmla="*/ 6570886 h 6858000"/>
              <a:gd name="connsiteX345" fmla="*/ 4214944 w 7467600"/>
              <a:gd name="connsiteY345" fmla="*/ 6858000 h 6858000"/>
              <a:gd name="connsiteX346" fmla="*/ 4177898 w 7467600"/>
              <a:gd name="connsiteY346" fmla="*/ 6858000 h 6858000"/>
              <a:gd name="connsiteX347" fmla="*/ 4391597 w 7467600"/>
              <a:gd name="connsiteY347" fmla="*/ 6556370 h 6858000"/>
              <a:gd name="connsiteX348" fmla="*/ 4668889 w 7467600"/>
              <a:gd name="connsiteY348" fmla="*/ 6246399 h 6858000"/>
              <a:gd name="connsiteX349" fmla="*/ 5055427 w 7467600"/>
              <a:gd name="connsiteY349" fmla="*/ 5931476 h 6858000"/>
              <a:gd name="connsiteX350" fmla="*/ 5371814 w 7467600"/>
              <a:gd name="connsiteY350" fmla="*/ 5678975 h 6858000"/>
              <a:gd name="connsiteX351" fmla="*/ 4987918 w 7467600"/>
              <a:gd name="connsiteY351" fmla="*/ 5838701 h 6858000"/>
              <a:gd name="connsiteX352" fmla="*/ 4317146 w 7467600"/>
              <a:gd name="connsiteY352" fmla="*/ 6587716 h 6858000"/>
              <a:gd name="connsiteX353" fmla="*/ 4171627 w 7467600"/>
              <a:gd name="connsiteY353" fmla="*/ 6858000 h 6858000"/>
              <a:gd name="connsiteX354" fmla="*/ 4081585 w 7467600"/>
              <a:gd name="connsiteY354" fmla="*/ 6858000 h 6858000"/>
              <a:gd name="connsiteX355" fmla="*/ 4238603 w 7467600"/>
              <a:gd name="connsiteY355" fmla="*/ 6559341 h 6858000"/>
              <a:gd name="connsiteX356" fmla="*/ 4778333 w 7467600"/>
              <a:gd name="connsiteY356" fmla="*/ 5873626 h 6858000"/>
              <a:gd name="connsiteX357" fmla="*/ 5414185 w 7467600"/>
              <a:gd name="connsiteY357" fmla="*/ 5573882 h 6858000"/>
              <a:gd name="connsiteX358" fmla="*/ 5959648 w 7467600"/>
              <a:gd name="connsiteY358" fmla="*/ 4760797 h 6858000"/>
              <a:gd name="connsiteX359" fmla="*/ 5355019 w 7467600"/>
              <a:gd name="connsiteY359" fmla="*/ 4734672 h 6858000"/>
              <a:gd name="connsiteX360" fmla="*/ 5083565 w 7467600"/>
              <a:gd name="connsiteY360" fmla="*/ 5179121 h 6858000"/>
              <a:gd name="connsiteX361" fmla="*/ 4713577 w 7467600"/>
              <a:gd name="connsiteY361" fmla="*/ 5616803 h 6858000"/>
              <a:gd name="connsiteX362" fmla="*/ 3989559 w 7467600"/>
              <a:gd name="connsiteY362" fmla="*/ 6145945 h 6858000"/>
              <a:gd name="connsiteX363" fmla="*/ 3939824 w 7467600"/>
              <a:gd name="connsiteY363" fmla="*/ 6066900 h 6858000"/>
              <a:gd name="connsiteX364" fmla="*/ 4584537 w 7467600"/>
              <a:gd name="connsiteY364" fmla="*/ 5324826 h 6858000"/>
              <a:gd name="connsiteX365" fmla="*/ 5037105 w 7467600"/>
              <a:gd name="connsiteY365" fmla="*/ 5088765 h 6858000"/>
              <a:gd name="connsiteX366" fmla="*/ 5039930 w 7467600"/>
              <a:gd name="connsiteY366" fmla="*/ 5089585 h 6858000"/>
              <a:gd name="connsiteX367" fmla="*/ 5263764 w 7467600"/>
              <a:gd name="connsiteY367" fmla="*/ 4735525 h 6858000"/>
              <a:gd name="connsiteX368" fmla="*/ 4086300 w 7467600"/>
              <a:gd name="connsiteY368" fmla="*/ 4884599 h 6858000"/>
              <a:gd name="connsiteX369" fmla="*/ 4085485 w 7467600"/>
              <a:gd name="connsiteY369" fmla="*/ 4899070 h 6858000"/>
              <a:gd name="connsiteX370" fmla="*/ 3871915 w 7467600"/>
              <a:gd name="connsiteY370" fmla="*/ 5253645 h 6858000"/>
              <a:gd name="connsiteX371" fmla="*/ 3799374 w 7467600"/>
              <a:gd name="connsiteY371" fmla="*/ 5466127 h 6858000"/>
              <a:gd name="connsiteX372" fmla="*/ 3498850 w 7467600"/>
              <a:gd name="connsiteY372" fmla="*/ 6661888 h 6858000"/>
              <a:gd name="connsiteX373" fmla="*/ 3399216 w 7467600"/>
              <a:gd name="connsiteY373" fmla="*/ 6858000 h 6858000"/>
              <a:gd name="connsiteX374" fmla="*/ 3303688 w 7467600"/>
              <a:gd name="connsiteY374" fmla="*/ 6858000 h 6858000"/>
              <a:gd name="connsiteX375" fmla="*/ 3391774 w 7467600"/>
              <a:gd name="connsiteY375" fmla="*/ 6697181 h 6858000"/>
              <a:gd name="connsiteX376" fmla="*/ 3735540 w 7467600"/>
              <a:gd name="connsiteY376" fmla="*/ 5546923 h 6858000"/>
              <a:gd name="connsiteX377" fmla="*/ 3729438 w 7467600"/>
              <a:gd name="connsiteY377" fmla="*/ 5569058 h 6858000"/>
              <a:gd name="connsiteX378" fmla="*/ 3707782 w 7467600"/>
              <a:gd name="connsiteY378" fmla="*/ 5644908 h 6858000"/>
              <a:gd name="connsiteX379" fmla="*/ 3583827 w 7467600"/>
              <a:gd name="connsiteY379" fmla="*/ 6039215 h 6858000"/>
              <a:gd name="connsiteX380" fmla="*/ 3547861 w 7467600"/>
              <a:gd name="connsiteY380" fmla="*/ 6129609 h 6858000"/>
              <a:gd name="connsiteX381" fmla="*/ 3490905 w 7467600"/>
              <a:gd name="connsiteY381" fmla="*/ 6277660 h 6858000"/>
              <a:gd name="connsiteX382" fmla="*/ 3455859 w 7467600"/>
              <a:gd name="connsiteY382" fmla="*/ 6391301 h 6858000"/>
              <a:gd name="connsiteX383" fmla="*/ 3429112 w 7467600"/>
              <a:gd name="connsiteY383" fmla="*/ 6479469 h 6858000"/>
              <a:gd name="connsiteX384" fmla="*/ 3304862 w 7467600"/>
              <a:gd name="connsiteY384" fmla="*/ 6796476 h 6858000"/>
              <a:gd name="connsiteX385" fmla="*/ 3276071 w 7467600"/>
              <a:gd name="connsiteY385" fmla="*/ 6858000 h 6858000"/>
              <a:gd name="connsiteX386" fmla="*/ 3240805 w 7467600"/>
              <a:gd name="connsiteY386" fmla="*/ 6858000 h 6858000"/>
              <a:gd name="connsiteX387" fmla="*/ 3275917 w 7467600"/>
              <a:gd name="connsiteY387" fmla="*/ 6783192 h 6858000"/>
              <a:gd name="connsiteX388" fmla="*/ 3399358 w 7467600"/>
              <a:gd name="connsiteY388" fmla="*/ 6469011 h 6858000"/>
              <a:gd name="connsiteX389" fmla="*/ 3425650 w 7467600"/>
              <a:gd name="connsiteY389" fmla="*/ 6381333 h 6858000"/>
              <a:gd name="connsiteX390" fmla="*/ 3460661 w 7467600"/>
              <a:gd name="connsiteY390" fmla="*/ 6266763 h 6858000"/>
              <a:gd name="connsiteX391" fmla="*/ 3518021 w 7467600"/>
              <a:gd name="connsiteY391" fmla="*/ 6117298 h 6858000"/>
              <a:gd name="connsiteX392" fmla="*/ 3554035 w 7467600"/>
              <a:gd name="connsiteY392" fmla="*/ 6027832 h 6858000"/>
              <a:gd name="connsiteX393" fmla="*/ 3677174 w 7467600"/>
              <a:gd name="connsiteY393" fmla="*/ 5636351 h 6858000"/>
              <a:gd name="connsiteX394" fmla="*/ 3698819 w 7467600"/>
              <a:gd name="connsiteY394" fmla="*/ 5560503 h 6858000"/>
              <a:gd name="connsiteX395" fmla="*/ 3702094 w 7467600"/>
              <a:gd name="connsiteY395" fmla="*/ 5549194 h 6858000"/>
              <a:gd name="connsiteX396" fmla="*/ 3398355 w 7467600"/>
              <a:gd name="connsiteY396" fmla="*/ 6094603 h 6858000"/>
              <a:gd name="connsiteX397" fmla="*/ 3193941 w 7467600"/>
              <a:gd name="connsiteY397" fmla="*/ 6798775 h 6858000"/>
              <a:gd name="connsiteX398" fmla="*/ 3184140 w 7467600"/>
              <a:gd name="connsiteY398" fmla="*/ 6858000 h 6858000"/>
              <a:gd name="connsiteX399" fmla="*/ 3099978 w 7467600"/>
              <a:gd name="connsiteY399" fmla="*/ 6858000 h 6858000"/>
              <a:gd name="connsiteX400" fmla="*/ 3101556 w 7467600"/>
              <a:gd name="connsiteY400" fmla="*/ 6843337 h 6858000"/>
              <a:gd name="connsiteX401" fmla="*/ 3370162 w 7467600"/>
              <a:gd name="connsiteY401" fmla="*/ 5785550 h 6858000"/>
              <a:gd name="connsiteX402" fmla="*/ 3746477 w 7467600"/>
              <a:gd name="connsiteY402" fmla="*/ 5377889 h 6858000"/>
              <a:gd name="connsiteX403" fmla="*/ 3863399 w 7467600"/>
              <a:gd name="connsiteY403" fmla="*/ 5087257 h 6858000"/>
              <a:gd name="connsiteX404" fmla="*/ 3968712 w 7467600"/>
              <a:gd name="connsiteY404" fmla="*/ 4913989 h 6858000"/>
              <a:gd name="connsiteX405" fmla="*/ 2792390 w 7467600"/>
              <a:gd name="connsiteY405" fmla="*/ 5382974 h 6858000"/>
              <a:gd name="connsiteX406" fmla="*/ 2714982 w 7467600"/>
              <a:gd name="connsiteY406" fmla="*/ 5427051 h 6858000"/>
              <a:gd name="connsiteX407" fmla="*/ 2813361 w 7467600"/>
              <a:gd name="connsiteY407" fmla="*/ 6023912 h 6858000"/>
              <a:gd name="connsiteX408" fmla="*/ 2688430 w 7467600"/>
              <a:gd name="connsiteY408" fmla="*/ 6801564 h 6858000"/>
              <a:gd name="connsiteX409" fmla="*/ 2629626 w 7467600"/>
              <a:gd name="connsiteY409" fmla="*/ 6763394 h 6858000"/>
              <a:gd name="connsiteX410" fmla="*/ 2565328 w 7467600"/>
              <a:gd name="connsiteY410" fmla="*/ 5516399 h 6858000"/>
              <a:gd name="connsiteX411" fmla="*/ 1922999 w 7467600"/>
              <a:gd name="connsiteY411" fmla="*/ 5980343 h 6858000"/>
              <a:gd name="connsiteX412" fmla="*/ 1950261 w 7467600"/>
              <a:gd name="connsiteY412" fmla="*/ 6405858 h 6858000"/>
              <a:gd name="connsiteX413" fmla="*/ 2365554 w 7467600"/>
              <a:gd name="connsiteY413" fmla="*/ 6759107 h 6858000"/>
              <a:gd name="connsiteX414" fmla="*/ 2424142 w 7467600"/>
              <a:gd name="connsiteY414" fmla="*/ 6858000 h 6858000"/>
              <a:gd name="connsiteX415" fmla="*/ 2395994 w 7467600"/>
              <a:gd name="connsiteY415" fmla="*/ 6858000 h 6858000"/>
              <a:gd name="connsiteX416" fmla="*/ 2392863 w 7467600"/>
              <a:gd name="connsiteY416" fmla="*/ 6852964 h 6858000"/>
              <a:gd name="connsiteX417" fmla="*/ 2017589 w 7467600"/>
              <a:gd name="connsiteY417" fmla="*/ 6493982 h 6858000"/>
              <a:gd name="connsiteX418" fmla="*/ 2147336 w 7467600"/>
              <a:gd name="connsiteY418" fmla="*/ 6594052 h 6858000"/>
              <a:gd name="connsiteX419" fmla="*/ 2207047 w 7467600"/>
              <a:gd name="connsiteY419" fmla="*/ 6654540 h 6858000"/>
              <a:gd name="connsiteX420" fmla="*/ 2299106 w 7467600"/>
              <a:gd name="connsiteY420" fmla="*/ 6778931 h 6858000"/>
              <a:gd name="connsiteX421" fmla="*/ 2314430 w 7467600"/>
              <a:gd name="connsiteY421" fmla="*/ 6801144 h 6858000"/>
              <a:gd name="connsiteX422" fmla="*/ 2352406 w 7467600"/>
              <a:gd name="connsiteY422" fmla="*/ 6858000 h 6858000"/>
              <a:gd name="connsiteX423" fmla="*/ 2314492 w 7467600"/>
              <a:gd name="connsiteY423" fmla="*/ 6858000 h 6858000"/>
              <a:gd name="connsiteX424" fmla="*/ 2288095 w 7467600"/>
              <a:gd name="connsiteY424" fmla="*/ 6818030 h 6858000"/>
              <a:gd name="connsiteX425" fmla="*/ 2272768 w 7467600"/>
              <a:gd name="connsiteY425" fmla="*/ 6795822 h 6858000"/>
              <a:gd name="connsiteX426" fmla="*/ 2182715 w 7467600"/>
              <a:gd name="connsiteY426" fmla="*/ 6675071 h 6858000"/>
              <a:gd name="connsiteX427" fmla="*/ 2032061 w 7467600"/>
              <a:gd name="connsiteY427" fmla="*/ 6541380 h 6858000"/>
              <a:gd name="connsiteX428" fmla="*/ 2257220 w 7467600"/>
              <a:gd name="connsiteY428" fmla="*/ 6826257 h 6858000"/>
              <a:gd name="connsiteX429" fmla="*/ 2281324 w 7467600"/>
              <a:gd name="connsiteY429" fmla="*/ 6858000 h 6858000"/>
              <a:gd name="connsiteX430" fmla="*/ 2242860 w 7467600"/>
              <a:gd name="connsiteY430" fmla="*/ 6858000 h 6858000"/>
              <a:gd name="connsiteX431" fmla="*/ 2232818 w 7467600"/>
              <a:gd name="connsiteY431" fmla="*/ 6844926 h 6858000"/>
              <a:gd name="connsiteX432" fmla="*/ 1990172 w 7467600"/>
              <a:gd name="connsiteY432" fmla="*/ 6542121 h 6858000"/>
              <a:gd name="connsiteX433" fmla="*/ 2124090 w 7467600"/>
              <a:gd name="connsiteY433" fmla="*/ 6761017 h 6858000"/>
              <a:gd name="connsiteX434" fmla="*/ 2200380 w 7467600"/>
              <a:gd name="connsiteY434" fmla="*/ 6858000 h 6858000"/>
              <a:gd name="connsiteX435" fmla="*/ 2147507 w 7467600"/>
              <a:gd name="connsiteY435" fmla="*/ 6858000 h 6858000"/>
              <a:gd name="connsiteX436" fmla="*/ 2070668 w 7467600"/>
              <a:gd name="connsiteY436" fmla="*/ 6761520 h 6858000"/>
              <a:gd name="connsiteX437" fmla="*/ 1975142 w 7467600"/>
              <a:gd name="connsiteY437" fmla="*/ 6585570 h 6858000"/>
              <a:gd name="connsiteX438" fmla="*/ 2050035 w 7467600"/>
              <a:gd name="connsiteY438" fmla="*/ 6813345 h 6858000"/>
              <a:gd name="connsiteX439" fmla="*/ 2063025 w 7467600"/>
              <a:gd name="connsiteY439" fmla="*/ 6858000 h 6858000"/>
              <a:gd name="connsiteX440" fmla="*/ 2021675 w 7467600"/>
              <a:gd name="connsiteY440" fmla="*/ 6858000 h 6858000"/>
              <a:gd name="connsiteX441" fmla="*/ 2019308 w 7467600"/>
              <a:gd name="connsiteY441" fmla="*/ 6847118 h 6858000"/>
              <a:gd name="connsiteX442" fmla="*/ 1938835 w 7467600"/>
              <a:gd name="connsiteY442" fmla="*/ 6551160 h 6858000"/>
              <a:gd name="connsiteX443" fmla="*/ 1953230 w 7467600"/>
              <a:gd name="connsiteY443" fmla="*/ 6759699 h 6858000"/>
              <a:gd name="connsiteX444" fmla="*/ 1956763 w 7467600"/>
              <a:gd name="connsiteY444" fmla="*/ 6778191 h 6858000"/>
              <a:gd name="connsiteX445" fmla="*/ 1967925 w 7467600"/>
              <a:gd name="connsiteY445" fmla="*/ 6858000 h 6858000"/>
              <a:gd name="connsiteX446" fmla="*/ 1936622 w 7467600"/>
              <a:gd name="connsiteY446" fmla="*/ 6858000 h 6858000"/>
              <a:gd name="connsiteX447" fmla="*/ 1926261 w 7467600"/>
              <a:gd name="connsiteY447" fmla="*/ 6784064 h 6858000"/>
              <a:gd name="connsiteX448" fmla="*/ 1922724 w 7467600"/>
              <a:gd name="connsiteY448" fmla="*/ 6765577 h 6858000"/>
              <a:gd name="connsiteX449" fmla="*/ 1904650 w 7467600"/>
              <a:gd name="connsiteY449" fmla="*/ 6639616 h 6858000"/>
              <a:gd name="connsiteX450" fmla="*/ 1885273 w 7467600"/>
              <a:gd name="connsiteY450" fmla="*/ 6858000 h 6858000"/>
              <a:gd name="connsiteX451" fmla="*/ 1854363 w 7467600"/>
              <a:gd name="connsiteY451" fmla="*/ 6858000 h 6858000"/>
              <a:gd name="connsiteX452" fmla="*/ 1880391 w 7467600"/>
              <a:gd name="connsiteY452" fmla="*/ 6603796 h 6858000"/>
              <a:gd name="connsiteX453" fmla="*/ 1818273 w 7467600"/>
              <a:gd name="connsiteY453" fmla="*/ 6715729 h 6858000"/>
              <a:gd name="connsiteX454" fmla="*/ 1794691 w 7467600"/>
              <a:gd name="connsiteY454" fmla="*/ 6843239 h 6858000"/>
              <a:gd name="connsiteX455" fmla="*/ 1794914 w 7467600"/>
              <a:gd name="connsiteY455" fmla="*/ 6858000 h 6858000"/>
              <a:gd name="connsiteX456" fmla="*/ 1746128 w 7467600"/>
              <a:gd name="connsiteY456" fmla="*/ 6858000 h 6858000"/>
              <a:gd name="connsiteX457" fmla="*/ 1753934 w 7467600"/>
              <a:gd name="connsiteY457" fmla="*/ 6724796 h 6858000"/>
              <a:gd name="connsiteX458" fmla="*/ 1792053 w 7467600"/>
              <a:gd name="connsiteY458" fmla="*/ 6572396 h 6858000"/>
              <a:gd name="connsiteX459" fmla="*/ 1862248 w 7467600"/>
              <a:gd name="connsiteY459" fmla="*/ 6266397 h 6858000"/>
              <a:gd name="connsiteX460" fmla="*/ 1862250 w 7467600"/>
              <a:gd name="connsiteY460" fmla="*/ 6033531 h 6858000"/>
              <a:gd name="connsiteX461" fmla="*/ 1211999 w 7467600"/>
              <a:gd name="connsiteY461" fmla="*/ 6683610 h 6858000"/>
              <a:gd name="connsiteX462" fmla="*/ 1213266 w 7467600"/>
              <a:gd name="connsiteY462" fmla="*/ 6691947 h 6858000"/>
              <a:gd name="connsiteX463" fmla="*/ 1203370 w 7467600"/>
              <a:gd name="connsiteY463" fmla="*/ 6850676 h 6858000"/>
              <a:gd name="connsiteX464" fmla="*/ 1203671 w 7467600"/>
              <a:gd name="connsiteY464" fmla="*/ 6858000 h 6858000"/>
              <a:gd name="connsiteX465" fmla="*/ 1143180 w 7467600"/>
              <a:gd name="connsiteY465" fmla="*/ 6858000 h 6858000"/>
              <a:gd name="connsiteX466" fmla="*/ 1142176 w 7467600"/>
              <a:gd name="connsiteY466" fmla="*/ 6766045 h 6858000"/>
              <a:gd name="connsiteX467" fmla="*/ 1067484 w 7467600"/>
              <a:gd name="connsiteY467" fmla="*/ 6858000 h 6858000"/>
              <a:gd name="connsiteX468" fmla="*/ 953928 w 7467600"/>
              <a:gd name="connsiteY468" fmla="*/ 6858000 h 6858000"/>
              <a:gd name="connsiteX469" fmla="*/ 959715 w 7467600"/>
              <a:gd name="connsiteY469" fmla="*/ 6850185 h 6858000"/>
              <a:gd name="connsiteX470" fmla="*/ 1483788 w 7467600"/>
              <a:gd name="connsiteY470" fmla="*/ 6259174 h 6858000"/>
              <a:gd name="connsiteX471" fmla="*/ 1100671 w 7467600"/>
              <a:gd name="connsiteY471" fmla="*/ 6252137 h 6858000"/>
              <a:gd name="connsiteX472" fmla="*/ 1090144 w 7467600"/>
              <a:gd name="connsiteY472" fmla="*/ 6256748 h 6858000"/>
              <a:gd name="connsiteX473" fmla="*/ 1095872 w 7467600"/>
              <a:gd name="connsiteY473" fmla="*/ 6271892 h 6858000"/>
              <a:gd name="connsiteX474" fmla="*/ 262785 w 7467600"/>
              <a:gd name="connsiteY474" fmla="*/ 6845450 h 6858000"/>
              <a:gd name="connsiteX475" fmla="*/ 209968 w 7467600"/>
              <a:gd name="connsiteY475" fmla="*/ 6770713 h 6858000"/>
              <a:gd name="connsiteX476" fmla="*/ 873460 w 7467600"/>
              <a:gd name="connsiteY476" fmla="*/ 6253768 h 6858000"/>
              <a:gd name="connsiteX477" fmla="*/ 192686 w 7467600"/>
              <a:gd name="connsiteY477" fmla="*/ 5849257 h 6858000"/>
              <a:gd name="connsiteX478" fmla="*/ 4696 w 7467600"/>
              <a:gd name="connsiteY478" fmla="*/ 5697668 h 6858000"/>
              <a:gd name="connsiteX479" fmla="*/ 0 w 7467600"/>
              <a:gd name="connsiteY479" fmla="*/ 5689984 h 6858000"/>
              <a:gd name="connsiteX480" fmla="*/ 0 w 7467600"/>
              <a:gd name="connsiteY480" fmla="*/ 5513472 h 6858000"/>
              <a:gd name="connsiteX481" fmla="*/ 174101 w 7467600"/>
              <a:gd name="connsiteY481" fmla="*/ 5620277 h 6858000"/>
              <a:gd name="connsiteX482" fmla="*/ 891800 w 7467600"/>
              <a:gd name="connsiteY482" fmla="*/ 6036935 h 6858000"/>
              <a:gd name="connsiteX483" fmla="*/ 1072219 w 7467600"/>
              <a:gd name="connsiteY483" fmla="*/ 6169443 h 6858000"/>
              <a:gd name="connsiteX484" fmla="*/ 1074117 w 7467600"/>
              <a:gd name="connsiteY484" fmla="*/ 6170301 h 6858000"/>
              <a:gd name="connsiteX485" fmla="*/ 1083114 w 7467600"/>
              <a:gd name="connsiteY485" fmla="*/ 6174131 h 6858000"/>
              <a:gd name="connsiteX486" fmla="*/ 1543010 w 7467600"/>
              <a:gd name="connsiteY486" fmla="*/ 6191140 h 6858000"/>
              <a:gd name="connsiteX487" fmla="*/ 1551080 w 7467600"/>
              <a:gd name="connsiteY487" fmla="*/ 6195006 h 6858000"/>
              <a:gd name="connsiteX488" fmla="*/ 2345443 w 7467600"/>
              <a:gd name="connsiteY488" fmla="*/ 5549882 h 6858000"/>
              <a:gd name="connsiteX489" fmla="*/ 1721499 w 7467600"/>
              <a:gd name="connsiteY489" fmla="*/ 5599969 h 6858000"/>
              <a:gd name="connsiteX490" fmla="*/ 767716 w 7467600"/>
              <a:gd name="connsiteY490" fmla="*/ 5472768 h 6858000"/>
              <a:gd name="connsiteX491" fmla="*/ 722147 w 7467600"/>
              <a:gd name="connsiteY491" fmla="*/ 5393091 h 6858000"/>
              <a:gd name="connsiteX492" fmla="*/ 1485552 w 7467600"/>
              <a:gd name="connsiteY492" fmla="*/ 5313202 h 6858000"/>
              <a:gd name="connsiteX493" fmla="*/ 2143004 w 7467600"/>
              <a:gd name="connsiteY493" fmla="*/ 5402420 h 6858000"/>
              <a:gd name="connsiteX494" fmla="*/ 1933391 w 7467600"/>
              <a:gd name="connsiteY494" fmla="*/ 5156971 h 6858000"/>
              <a:gd name="connsiteX495" fmla="*/ 1827118 w 7467600"/>
              <a:gd name="connsiteY495" fmla="*/ 4968410 h 6858000"/>
              <a:gd name="connsiteX496" fmla="*/ 1837349 w 7467600"/>
              <a:gd name="connsiteY496" fmla="*/ 4956357 h 6858000"/>
              <a:gd name="connsiteX497" fmla="*/ 2162835 w 7467600"/>
              <a:gd name="connsiteY497" fmla="*/ 5187853 h 6858000"/>
              <a:gd name="connsiteX498" fmla="*/ 2257167 w 7467600"/>
              <a:gd name="connsiteY498" fmla="*/ 5462123 h 6858000"/>
              <a:gd name="connsiteX499" fmla="*/ 2261598 w 7467600"/>
              <a:gd name="connsiteY499" fmla="*/ 5467998 h 6858000"/>
              <a:gd name="connsiteX500" fmla="*/ 2437177 w 7467600"/>
              <a:gd name="connsiteY500" fmla="*/ 5479608 h 6858000"/>
              <a:gd name="connsiteX501" fmla="*/ 2445247 w 7467600"/>
              <a:gd name="connsiteY501" fmla="*/ 5483476 h 6858000"/>
              <a:gd name="connsiteX502" fmla="*/ 2743626 w 7467600"/>
              <a:gd name="connsiteY502" fmla="*/ 5304819 h 6858000"/>
              <a:gd name="connsiteX503" fmla="*/ 3048102 w 7467600"/>
              <a:gd name="connsiteY503" fmla="*/ 5150595 h 6858000"/>
              <a:gd name="connsiteX504" fmla="*/ 1799414 w 7467600"/>
              <a:gd name="connsiteY504" fmla="*/ 4694732 h 6858000"/>
              <a:gd name="connsiteX505" fmla="*/ 1771735 w 7467600"/>
              <a:gd name="connsiteY505" fmla="*/ 4619929 h 6858000"/>
              <a:gd name="connsiteX506" fmla="*/ 3104273 w 7467600"/>
              <a:gd name="connsiteY506" fmla="*/ 5076159 h 6858000"/>
              <a:gd name="connsiteX507" fmla="*/ 3113245 w 7467600"/>
              <a:gd name="connsiteY507" fmla="*/ 5090705 h 6858000"/>
              <a:gd name="connsiteX508" fmla="*/ 3126294 w 7467600"/>
              <a:gd name="connsiteY508" fmla="*/ 5114400 h 6858000"/>
              <a:gd name="connsiteX509" fmla="*/ 3937433 w 7467600"/>
              <a:gd name="connsiteY509" fmla="*/ 4830473 h 6858000"/>
              <a:gd name="connsiteX510" fmla="*/ 3590475 w 7467600"/>
              <a:gd name="connsiteY510" fmla="*/ 4597974 h 6858000"/>
              <a:gd name="connsiteX511" fmla="*/ 3100264 w 7467600"/>
              <a:gd name="connsiteY511" fmla="*/ 4579845 h 6858000"/>
              <a:gd name="connsiteX512" fmla="*/ 2183576 w 7467600"/>
              <a:gd name="connsiteY512" fmla="*/ 4227150 h 6858000"/>
              <a:gd name="connsiteX513" fmla="*/ 2151029 w 7467600"/>
              <a:gd name="connsiteY513" fmla="*/ 4146947 h 6858000"/>
              <a:gd name="connsiteX514" fmla="*/ 3563434 w 7467600"/>
              <a:gd name="connsiteY514" fmla="*/ 4469115 h 6858000"/>
              <a:gd name="connsiteX515" fmla="*/ 3177952 w 7467600"/>
              <a:gd name="connsiteY515" fmla="*/ 3657386 h 6858000"/>
              <a:gd name="connsiteX516" fmla="*/ 3189263 w 7467600"/>
              <a:gd name="connsiteY516" fmla="*/ 3625726 h 6858000"/>
              <a:gd name="connsiteX517" fmla="*/ 3560912 w 7467600"/>
              <a:gd name="connsiteY517" fmla="*/ 4079863 h 6858000"/>
              <a:gd name="connsiteX518" fmla="*/ 3626636 w 7467600"/>
              <a:gd name="connsiteY518" fmla="*/ 4512230 h 6858000"/>
              <a:gd name="connsiteX519" fmla="*/ 3653088 w 7467600"/>
              <a:gd name="connsiteY519" fmla="*/ 4521417 h 6858000"/>
              <a:gd name="connsiteX520" fmla="*/ 3988128 w 7467600"/>
              <a:gd name="connsiteY520" fmla="*/ 4817267 h 6858000"/>
              <a:gd name="connsiteX521" fmla="*/ 4830582 w 7467600"/>
              <a:gd name="connsiteY521" fmla="*/ 4676000 h 6858000"/>
              <a:gd name="connsiteX522" fmla="*/ 4830100 w 7467600"/>
              <a:gd name="connsiteY522" fmla="*/ 4675554 h 6858000"/>
              <a:gd name="connsiteX523" fmla="*/ 4036318 w 7467600"/>
              <a:gd name="connsiteY523" fmla="*/ 4147013 h 6858000"/>
              <a:gd name="connsiteX524" fmla="*/ 3432098 w 7467600"/>
              <a:gd name="connsiteY524" fmla="*/ 3537312 h 6858000"/>
              <a:gd name="connsiteX525" fmla="*/ 3446761 w 7467600"/>
              <a:gd name="connsiteY525" fmla="*/ 3461278 h 6858000"/>
              <a:gd name="connsiteX526" fmla="*/ 4419733 w 7467600"/>
              <a:gd name="connsiteY526" fmla="*/ 3963555 h 6858000"/>
              <a:gd name="connsiteX527" fmla="*/ 4781371 w 7467600"/>
              <a:gd name="connsiteY527" fmla="*/ 4458604 h 6858000"/>
              <a:gd name="connsiteX528" fmla="*/ 4780440 w 7467600"/>
              <a:gd name="connsiteY528" fmla="*/ 4470290 h 6858000"/>
              <a:gd name="connsiteX529" fmla="*/ 4898954 w 7467600"/>
              <a:gd name="connsiteY529" fmla="*/ 4662092 h 6858000"/>
              <a:gd name="connsiteX530" fmla="*/ 4900699 w 7467600"/>
              <a:gd name="connsiteY530" fmla="*/ 4670867 h 6858000"/>
              <a:gd name="connsiteX531" fmla="*/ 5714511 w 7467600"/>
              <a:gd name="connsiteY531" fmla="*/ 4663483 h 6858000"/>
              <a:gd name="connsiteX532" fmla="*/ 5464793 w 7467600"/>
              <a:gd name="connsiteY532" fmla="*/ 4393556 h 6858000"/>
              <a:gd name="connsiteX533" fmla="*/ 5461897 w 7467600"/>
              <a:gd name="connsiteY533" fmla="*/ 4390879 h 6858000"/>
              <a:gd name="connsiteX534" fmla="*/ 4294126 w 7467600"/>
              <a:gd name="connsiteY534" fmla="*/ 3303048 h 6858000"/>
              <a:gd name="connsiteX535" fmla="*/ 4305321 w 7467600"/>
              <a:gd name="connsiteY535" fmla="*/ 3256953 h 6858000"/>
              <a:gd name="connsiteX536" fmla="*/ 4949299 w 7467600"/>
              <a:gd name="connsiteY536" fmla="*/ 3766336 h 6858000"/>
              <a:gd name="connsiteX537" fmla="*/ 5291452 w 7467600"/>
              <a:gd name="connsiteY537" fmla="*/ 4076801 h 6858000"/>
              <a:gd name="connsiteX538" fmla="*/ 5434998 w 7467600"/>
              <a:gd name="connsiteY538" fmla="*/ 4254100 h 6858000"/>
              <a:gd name="connsiteX539" fmla="*/ 5351015 w 7467600"/>
              <a:gd name="connsiteY539" fmla="*/ 3760989 h 6858000"/>
              <a:gd name="connsiteX540" fmla="*/ 5413780 w 7467600"/>
              <a:gd name="connsiteY540" fmla="*/ 2966265 h 6858000"/>
              <a:gd name="connsiteX541" fmla="*/ 5425627 w 7467600"/>
              <a:gd name="connsiteY541" fmla="*/ 2954192 h 6858000"/>
              <a:gd name="connsiteX542" fmla="*/ 6604735 w 7467600"/>
              <a:gd name="connsiteY542" fmla="*/ 2041381 h 6858000"/>
              <a:gd name="connsiteX543" fmla="*/ 7204487 w 7467600"/>
              <a:gd name="connsiteY543" fmla="*/ 2742112 h 6858000"/>
              <a:gd name="connsiteX544" fmla="*/ 7131592 w 7467600"/>
              <a:gd name="connsiteY544" fmla="*/ 2672096 h 6858000"/>
              <a:gd name="connsiteX545" fmla="*/ 6996344 w 7467600"/>
              <a:gd name="connsiteY545" fmla="*/ 2518310 h 6858000"/>
              <a:gd name="connsiteX546" fmla="*/ 6735495 w 7467600"/>
              <a:gd name="connsiteY546" fmla="*/ 2196890 h 6858000"/>
              <a:gd name="connsiteX547" fmla="*/ 6721901 w 7467600"/>
              <a:gd name="connsiteY547" fmla="*/ 2179274 h 6858000"/>
              <a:gd name="connsiteX548" fmla="*/ 6604735 w 7467600"/>
              <a:gd name="connsiteY548" fmla="*/ 2041381 h 6858000"/>
              <a:gd name="connsiteX549" fmla="*/ 6591670 w 7467600"/>
              <a:gd name="connsiteY549" fmla="*/ 1988277 h 6858000"/>
              <a:gd name="connsiteX550" fmla="*/ 6747349 w 7467600"/>
              <a:gd name="connsiteY550" fmla="*/ 2160069 h 6858000"/>
              <a:gd name="connsiteX551" fmla="*/ 6760943 w 7467600"/>
              <a:gd name="connsiteY551" fmla="*/ 2177686 h 6858000"/>
              <a:gd name="connsiteX552" fmla="*/ 7021065 w 7467600"/>
              <a:gd name="connsiteY552" fmla="*/ 2498102 h 6858000"/>
              <a:gd name="connsiteX553" fmla="*/ 7155223 w 7467600"/>
              <a:gd name="connsiteY553" fmla="*/ 2650386 h 6858000"/>
              <a:gd name="connsiteX554" fmla="*/ 7203167 w 7467600"/>
              <a:gd name="connsiteY554" fmla="*/ 2697288 h 6858000"/>
              <a:gd name="connsiteX555" fmla="*/ 6937703 w 7467600"/>
              <a:gd name="connsiteY555" fmla="*/ 2321981 h 6858000"/>
              <a:gd name="connsiteX556" fmla="*/ 6591670 w 7467600"/>
              <a:gd name="connsiteY556" fmla="*/ 1988277 h 6858000"/>
              <a:gd name="connsiteX557" fmla="*/ 5798671 w 7467600"/>
              <a:gd name="connsiteY557" fmla="*/ 1981601 h 6858000"/>
              <a:gd name="connsiteX558" fmla="*/ 5754709 w 7467600"/>
              <a:gd name="connsiteY558" fmla="*/ 2071454 h 6858000"/>
              <a:gd name="connsiteX559" fmla="*/ 5763044 w 7467600"/>
              <a:gd name="connsiteY559" fmla="*/ 2842206 h 6858000"/>
              <a:gd name="connsiteX560" fmla="*/ 5764974 w 7467600"/>
              <a:gd name="connsiteY560" fmla="*/ 2799609 h 6858000"/>
              <a:gd name="connsiteX561" fmla="*/ 5767665 w 7467600"/>
              <a:gd name="connsiteY561" fmla="*/ 2666409 h 6858000"/>
              <a:gd name="connsiteX562" fmla="*/ 5763055 w 7467600"/>
              <a:gd name="connsiteY562" fmla="*/ 2579705 h 6858000"/>
              <a:gd name="connsiteX563" fmla="*/ 5758079 w 7467600"/>
              <a:gd name="connsiteY563" fmla="*/ 2492508 h 6858000"/>
              <a:gd name="connsiteX564" fmla="*/ 5779325 w 7467600"/>
              <a:gd name="connsiteY564" fmla="*/ 2197069 h 6858000"/>
              <a:gd name="connsiteX565" fmla="*/ 5798671 w 7467600"/>
              <a:gd name="connsiteY565" fmla="*/ 1981601 h 6858000"/>
              <a:gd name="connsiteX566" fmla="*/ 5829202 w 7467600"/>
              <a:gd name="connsiteY566" fmla="*/ 1971679 h 6858000"/>
              <a:gd name="connsiteX567" fmla="*/ 5809558 w 7467600"/>
              <a:gd name="connsiteY567" fmla="*/ 2198043 h 6858000"/>
              <a:gd name="connsiteX568" fmla="*/ 5788653 w 7467600"/>
              <a:gd name="connsiteY568" fmla="*/ 2489430 h 6858000"/>
              <a:gd name="connsiteX569" fmla="*/ 5793439 w 7467600"/>
              <a:gd name="connsiteY569" fmla="*/ 2575235 h 6858000"/>
              <a:gd name="connsiteX570" fmla="*/ 5796837 w 7467600"/>
              <a:gd name="connsiteY570" fmla="*/ 2637633 h 6858000"/>
              <a:gd name="connsiteX571" fmla="*/ 5818614 w 7467600"/>
              <a:gd name="connsiteY571" fmla="*/ 2473055 h 6858000"/>
              <a:gd name="connsiteX572" fmla="*/ 5829202 w 7467600"/>
              <a:gd name="connsiteY572" fmla="*/ 1971679 h 6858000"/>
              <a:gd name="connsiteX573" fmla="*/ 5911389 w 7467600"/>
              <a:gd name="connsiteY573" fmla="*/ 1898371 h 6858000"/>
              <a:gd name="connsiteX574" fmla="*/ 6237627 w 7467600"/>
              <a:gd name="connsiteY574" fmla="*/ 2231921 h 6858000"/>
              <a:gd name="connsiteX575" fmla="*/ 5911389 w 7467600"/>
              <a:gd name="connsiteY575" fmla="*/ 1898371 h 6858000"/>
              <a:gd name="connsiteX576" fmla="*/ 6944437 w 7467600"/>
              <a:gd name="connsiteY576" fmla="*/ 1575402 h 6858000"/>
              <a:gd name="connsiteX577" fmla="*/ 6304730 w 7467600"/>
              <a:gd name="connsiteY577" fmla="*/ 1766654 h 6858000"/>
              <a:gd name="connsiteX578" fmla="*/ 6944437 w 7467600"/>
              <a:gd name="connsiteY578" fmla="*/ 1575402 h 6858000"/>
              <a:gd name="connsiteX579" fmla="*/ 7019523 w 7467600"/>
              <a:gd name="connsiteY579" fmla="*/ 1519450 h 6858000"/>
              <a:gd name="connsiteX580" fmla="*/ 6298091 w 7467600"/>
              <a:gd name="connsiteY580" fmla="*/ 1737122 h 6858000"/>
              <a:gd name="connsiteX581" fmla="*/ 7019523 w 7467600"/>
              <a:gd name="connsiteY581" fmla="*/ 1519450 h 6858000"/>
              <a:gd name="connsiteX582" fmla="*/ 2399523 w 7467600"/>
              <a:gd name="connsiteY582" fmla="*/ 1428234 h 6858000"/>
              <a:gd name="connsiteX583" fmla="*/ 2224982 w 7467600"/>
              <a:gd name="connsiteY583" fmla="*/ 1826201 h 6858000"/>
              <a:gd name="connsiteX584" fmla="*/ 2096099 w 7467600"/>
              <a:gd name="connsiteY584" fmla="*/ 2345900 h 6858000"/>
              <a:gd name="connsiteX585" fmla="*/ 2283317 w 7467600"/>
              <a:gd name="connsiteY585" fmla="*/ 1796925 h 6858000"/>
              <a:gd name="connsiteX586" fmla="*/ 2399523 w 7467600"/>
              <a:gd name="connsiteY586" fmla="*/ 1428234 h 6858000"/>
              <a:gd name="connsiteX587" fmla="*/ 2448558 w 7467600"/>
              <a:gd name="connsiteY587" fmla="*/ 1373435 h 6858000"/>
              <a:gd name="connsiteX588" fmla="*/ 2312521 w 7467600"/>
              <a:gd name="connsiteY588" fmla="*/ 1806140 h 6858000"/>
              <a:gd name="connsiteX589" fmla="*/ 2127533 w 7467600"/>
              <a:gd name="connsiteY589" fmla="*/ 2348380 h 6858000"/>
              <a:gd name="connsiteX590" fmla="*/ 2358080 w 7467600"/>
              <a:gd name="connsiteY590" fmla="*/ 1866134 h 6858000"/>
              <a:gd name="connsiteX591" fmla="*/ 2407436 w 7467600"/>
              <a:gd name="connsiteY591" fmla="*/ 1651070 h 6858000"/>
              <a:gd name="connsiteX592" fmla="*/ 2448558 w 7467600"/>
              <a:gd name="connsiteY592" fmla="*/ 1373435 h 6858000"/>
              <a:gd name="connsiteX593" fmla="*/ 278707 w 7467600"/>
              <a:gd name="connsiteY593" fmla="*/ 1352270 h 6858000"/>
              <a:gd name="connsiteX594" fmla="*/ 321570 w 7467600"/>
              <a:gd name="connsiteY594" fmla="*/ 1861610 h 6858000"/>
              <a:gd name="connsiteX595" fmla="*/ 294281 w 7467600"/>
              <a:gd name="connsiteY595" fmla="*/ 1440658 h 6858000"/>
              <a:gd name="connsiteX596" fmla="*/ 278707 w 7467600"/>
              <a:gd name="connsiteY596" fmla="*/ 1352270 h 6858000"/>
              <a:gd name="connsiteX597" fmla="*/ 1423821 w 7467600"/>
              <a:gd name="connsiteY597" fmla="*/ 1351958 h 6858000"/>
              <a:gd name="connsiteX598" fmla="*/ 1638521 w 7467600"/>
              <a:gd name="connsiteY598" fmla="*/ 1908470 h 6858000"/>
              <a:gd name="connsiteX599" fmla="*/ 1754199 w 7467600"/>
              <a:gd name="connsiteY599" fmla="*/ 2149284 h 6858000"/>
              <a:gd name="connsiteX600" fmla="*/ 1908359 w 7467600"/>
              <a:gd name="connsiteY600" fmla="*/ 2364988 h 6858000"/>
              <a:gd name="connsiteX601" fmla="*/ 1647661 w 7467600"/>
              <a:gd name="connsiteY601" fmla="*/ 1825945 h 6858000"/>
              <a:gd name="connsiteX602" fmla="*/ 1423821 w 7467600"/>
              <a:gd name="connsiteY602" fmla="*/ 1351958 h 6858000"/>
              <a:gd name="connsiteX603" fmla="*/ 1431890 w 7467600"/>
              <a:gd name="connsiteY603" fmla="*/ 1306475 h 6858000"/>
              <a:gd name="connsiteX604" fmla="*/ 1507597 w 7467600"/>
              <a:gd name="connsiteY604" fmla="*/ 1446132 h 6858000"/>
              <a:gd name="connsiteX605" fmla="*/ 1674586 w 7467600"/>
              <a:gd name="connsiteY605" fmla="*/ 1813832 h 6858000"/>
              <a:gd name="connsiteX606" fmla="*/ 1815950 w 7467600"/>
              <a:gd name="connsiteY606" fmla="*/ 2128564 h 6858000"/>
              <a:gd name="connsiteX607" fmla="*/ 1984242 w 7467600"/>
              <a:gd name="connsiteY607" fmla="*/ 2430829 h 6858000"/>
              <a:gd name="connsiteX608" fmla="*/ 2014023 w 7467600"/>
              <a:gd name="connsiteY608" fmla="*/ 2450995 h 6858000"/>
              <a:gd name="connsiteX609" fmla="*/ 1747337 w 7467600"/>
              <a:gd name="connsiteY609" fmla="*/ 1855264 h 6858000"/>
              <a:gd name="connsiteX610" fmla="*/ 1533749 w 7467600"/>
              <a:gd name="connsiteY610" fmla="*/ 1478656 h 6858000"/>
              <a:gd name="connsiteX611" fmla="*/ 1431890 w 7467600"/>
              <a:gd name="connsiteY611" fmla="*/ 1306475 h 6858000"/>
              <a:gd name="connsiteX612" fmla="*/ 5052692 w 7467600"/>
              <a:gd name="connsiteY612" fmla="*/ 1292994 h 6858000"/>
              <a:gd name="connsiteX613" fmla="*/ 5200661 w 7467600"/>
              <a:gd name="connsiteY613" fmla="*/ 1635186 h 6858000"/>
              <a:gd name="connsiteX614" fmla="*/ 5297138 w 7467600"/>
              <a:gd name="connsiteY614" fmla="*/ 1906351 h 6858000"/>
              <a:gd name="connsiteX615" fmla="*/ 5052692 w 7467600"/>
              <a:gd name="connsiteY615" fmla="*/ 1292994 h 6858000"/>
              <a:gd name="connsiteX616" fmla="*/ 5009948 w 7467600"/>
              <a:gd name="connsiteY616" fmla="*/ 1273619 h 6858000"/>
              <a:gd name="connsiteX617" fmla="*/ 5121777 w 7467600"/>
              <a:gd name="connsiteY617" fmla="*/ 1654213 h 6858000"/>
              <a:gd name="connsiteX618" fmla="*/ 5293545 w 7467600"/>
              <a:gd name="connsiteY618" fmla="*/ 2072247 h 6858000"/>
              <a:gd name="connsiteX619" fmla="*/ 5294042 w 7467600"/>
              <a:gd name="connsiteY619" fmla="*/ 2065019 h 6858000"/>
              <a:gd name="connsiteX620" fmla="*/ 5171936 w 7467600"/>
              <a:gd name="connsiteY620" fmla="*/ 1647613 h 6858000"/>
              <a:gd name="connsiteX621" fmla="*/ 5009948 w 7467600"/>
              <a:gd name="connsiteY621" fmla="*/ 1273619 h 6858000"/>
              <a:gd name="connsiteX622" fmla="*/ 655236 w 7467600"/>
              <a:gd name="connsiteY622" fmla="*/ 1268632 h 6858000"/>
              <a:gd name="connsiteX623" fmla="*/ 839521 w 7467600"/>
              <a:gd name="connsiteY623" fmla="*/ 1685315 h 6858000"/>
              <a:gd name="connsiteX624" fmla="*/ 1109416 w 7467600"/>
              <a:gd name="connsiteY624" fmla="*/ 2061663 h 6858000"/>
              <a:gd name="connsiteX625" fmla="*/ 1298300 w 7467600"/>
              <a:gd name="connsiteY625" fmla="*/ 2247742 h 6858000"/>
              <a:gd name="connsiteX626" fmla="*/ 1125871 w 7467600"/>
              <a:gd name="connsiteY626" fmla="*/ 1989513 h 6858000"/>
              <a:gd name="connsiteX627" fmla="*/ 981574 w 7467600"/>
              <a:gd name="connsiteY627" fmla="*/ 1783157 h 6858000"/>
              <a:gd name="connsiteX628" fmla="*/ 922198 w 7467600"/>
              <a:gd name="connsiteY628" fmla="*/ 1677437 h 6858000"/>
              <a:gd name="connsiteX629" fmla="*/ 869293 w 7467600"/>
              <a:gd name="connsiteY629" fmla="*/ 1583214 h 6858000"/>
              <a:gd name="connsiteX630" fmla="*/ 751431 w 7467600"/>
              <a:gd name="connsiteY630" fmla="*/ 1405731 h 6858000"/>
              <a:gd name="connsiteX631" fmla="*/ 655236 w 7467600"/>
              <a:gd name="connsiteY631" fmla="*/ 1268632 h 6858000"/>
              <a:gd name="connsiteX632" fmla="*/ 6516292 w 7467600"/>
              <a:gd name="connsiteY632" fmla="*/ 1263064 h 6858000"/>
              <a:gd name="connsiteX633" fmla="*/ 5736320 w 7467600"/>
              <a:gd name="connsiteY633" fmla="*/ 1501803 h 6858000"/>
              <a:gd name="connsiteX634" fmla="*/ 6516292 w 7467600"/>
              <a:gd name="connsiteY634" fmla="*/ 1263064 h 6858000"/>
              <a:gd name="connsiteX635" fmla="*/ 291466 w 7467600"/>
              <a:gd name="connsiteY635" fmla="*/ 1250369 h 6858000"/>
              <a:gd name="connsiteX636" fmla="*/ 323180 w 7467600"/>
              <a:gd name="connsiteY636" fmla="*/ 1435283 h 6858000"/>
              <a:gd name="connsiteX637" fmla="*/ 349381 w 7467600"/>
              <a:gd name="connsiteY637" fmla="*/ 1875041 h 6858000"/>
              <a:gd name="connsiteX638" fmla="*/ 374363 w 7467600"/>
              <a:gd name="connsiteY638" fmla="*/ 1506494 h 6858000"/>
              <a:gd name="connsiteX639" fmla="*/ 302168 w 7467600"/>
              <a:gd name="connsiteY639" fmla="*/ 1274495 h 6858000"/>
              <a:gd name="connsiteX640" fmla="*/ 291466 w 7467600"/>
              <a:gd name="connsiteY640" fmla="*/ 1250369 h 6858000"/>
              <a:gd name="connsiteX641" fmla="*/ 678222 w 7467600"/>
              <a:gd name="connsiteY641" fmla="*/ 1248670 h 6858000"/>
              <a:gd name="connsiteX642" fmla="*/ 775536 w 7467600"/>
              <a:gd name="connsiteY642" fmla="*/ 1388015 h 6858000"/>
              <a:gd name="connsiteX643" fmla="*/ 894529 w 7467600"/>
              <a:gd name="connsiteY643" fmla="*/ 1567739 h 6858000"/>
              <a:gd name="connsiteX644" fmla="*/ 948000 w 7467600"/>
              <a:gd name="connsiteY644" fmla="*/ 1663088 h 6858000"/>
              <a:gd name="connsiteX645" fmla="*/ 1006812 w 7467600"/>
              <a:gd name="connsiteY645" fmla="*/ 1767683 h 6858000"/>
              <a:gd name="connsiteX646" fmla="*/ 1149133 w 7467600"/>
              <a:gd name="connsiteY646" fmla="*/ 1971513 h 6858000"/>
              <a:gd name="connsiteX647" fmla="*/ 1333952 w 7467600"/>
              <a:gd name="connsiteY647" fmla="*/ 2251620 h 6858000"/>
              <a:gd name="connsiteX648" fmla="*/ 1337329 w 7467600"/>
              <a:gd name="connsiteY648" fmla="*/ 2258350 h 6858000"/>
              <a:gd name="connsiteX649" fmla="*/ 1014726 w 7467600"/>
              <a:gd name="connsiteY649" fmla="*/ 1615556 h 6858000"/>
              <a:gd name="connsiteX650" fmla="*/ 678222 w 7467600"/>
              <a:gd name="connsiteY650" fmla="*/ 1248670 h 6858000"/>
              <a:gd name="connsiteX651" fmla="*/ 6691602 w 7467600"/>
              <a:gd name="connsiteY651" fmla="*/ 1140573 h 6858000"/>
              <a:gd name="connsiteX652" fmla="*/ 6571100 w 7467600"/>
              <a:gd name="connsiteY652" fmla="*/ 1183662 h 6858000"/>
              <a:gd name="connsiteX653" fmla="*/ 6241687 w 7467600"/>
              <a:gd name="connsiteY653" fmla="*/ 1257600 h 6858000"/>
              <a:gd name="connsiteX654" fmla="*/ 5693009 w 7467600"/>
              <a:gd name="connsiteY654" fmla="*/ 1478256 h 6858000"/>
              <a:gd name="connsiteX655" fmla="*/ 6548420 w 7467600"/>
              <a:gd name="connsiteY655" fmla="*/ 1214599 h 6858000"/>
              <a:gd name="connsiteX656" fmla="*/ 6605473 w 7467600"/>
              <a:gd name="connsiteY656" fmla="*/ 1184686 h 6858000"/>
              <a:gd name="connsiteX657" fmla="*/ 6691602 w 7467600"/>
              <a:gd name="connsiteY657" fmla="*/ 1140573 h 6858000"/>
              <a:gd name="connsiteX658" fmla="*/ 4002475 w 7467600"/>
              <a:gd name="connsiteY658" fmla="*/ 1037802 h 6858000"/>
              <a:gd name="connsiteX659" fmla="*/ 4000324 w 7467600"/>
              <a:gd name="connsiteY659" fmla="*/ 1039362 h 6858000"/>
              <a:gd name="connsiteX660" fmla="*/ 4002862 w 7467600"/>
              <a:gd name="connsiteY660" fmla="*/ 1042866 h 6858000"/>
              <a:gd name="connsiteX661" fmla="*/ 4002475 w 7467600"/>
              <a:gd name="connsiteY661" fmla="*/ 1037802 h 6858000"/>
              <a:gd name="connsiteX662" fmla="*/ 506322 w 7467600"/>
              <a:gd name="connsiteY662" fmla="*/ 1020997 h 6858000"/>
              <a:gd name="connsiteX663" fmla="*/ 533068 w 7467600"/>
              <a:gd name="connsiteY663" fmla="*/ 1029409 h 6858000"/>
              <a:gd name="connsiteX664" fmla="*/ 1232525 w 7467600"/>
              <a:gd name="connsiteY664" fmla="*/ 1804675 h 6858000"/>
              <a:gd name="connsiteX665" fmla="*/ 1388858 w 7467600"/>
              <a:gd name="connsiteY665" fmla="*/ 2368011 h 6858000"/>
              <a:gd name="connsiteX666" fmla="*/ 1384098 w 7467600"/>
              <a:gd name="connsiteY666" fmla="*/ 2378125 h 6858000"/>
              <a:gd name="connsiteX667" fmla="*/ 1425393 w 7467600"/>
              <a:gd name="connsiteY667" fmla="*/ 2589124 h 6858000"/>
              <a:gd name="connsiteX668" fmla="*/ 1424001 w 7467600"/>
              <a:gd name="connsiteY668" fmla="*/ 2597541 h 6858000"/>
              <a:gd name="connsiteX669" fmla="*/ 2152729 w 7467600"/>
              <a:gd name="connsiteY669" fmla="*/ 2864487 h 6858000"/>
              <a:gd name="connsiteX670" fmla="*/ 2020609 w 7467600"/>
              <a:gd name="connsiteY670" fmla="*/ 2539671 h 6858000"/>
              <a:gd name="connsiteX671" fmla="*/ 2018920 w 7467600"/>
              <a:gd name="connsiteY671" fmla="*/ 2536309 h 6858000"/>
              <a:gd name="connsiteX672" fmla="*/ 1342441 w 7467600"/>
              <a:gd name="connsiteY672" fmla="*/ 1173017 h 6858000"/>
              <a:gd name="connsiteX673" fmla="*/ 1367925 w 7467600"/>
              <a:gd name="connsiteY673" fmla="*/ 1135648 h 6858000"/>
              <a:gd name="connsiteX674" fmla="*/ 1771401 w 7467600"/>
              <a:gd name="connsiteY674" fmla="*/ 1806673 h 6858000"/>
              <a:gd name="connsiteX675" fmla="*/ 1972385 w 7467600"/>
              <a:gd name="connsiteY675" fmla="*/ 2198735 h 6858000"/>
              <a:gd name="connsiteX676" fmla="*/ 2040892 w 7467600"/>
              <a:gd name="connsiteY676" fmla="*/ 2405205 h 6858000"/>
              <a:gd name="connsiteX677" fmla="*/ 2131689 w 7467600"/>
              <a:gd name="connsiteY677" fmla="*/ 1936926 h 6858000"/>
              <a:gd name="connsiteX678" fmla="*/ 2454820 w 7467600"/>
              <a:gd name="connsiteY678" fmla="*/ 1248808 h 6858000"/>
              <a:gd name="connsiteX679" fmla="*/ 2492512 w 7467600"/>
              <a:gd name="connsiteY679" fmla="*/ 1302920 h 6858000"/>
              <a:gd name="connsiteX680" fmla="*/ 2081216 w 7467600"/>
              <a:gd name="connsiteY680" fmla="*/ 2527513 h 6858000"/>
              <a:gd name="connsiteX681" fmla="*/ 2081211 w 7467600"/>
              <a:gd name="connsiteY681" fmla="*/ 2528916 h 6858000"/>
              <a:gd name="connsiteX682" fmla="*/ 2199067 w 7467600"/>
              <a:gd name="connsiteY682" fmla="*/ 2884061 h 6858000"/>
              <a:gd name="connsiteX683" fmla="*/ 3192586 w 7467600"/>
              <a:gd name="connsiteY683" fmla="*/ 3411496 h 6858000"/>
              <a:gd name="connsiteX684" fmla="*/ 3182620 w 7467600"/>
              <a:gd name="connsiteY684" fmla="*/ 3483279 h 6858000"/>
              <a:gd name="connsiteX685" fmla="*/ 2435119 w 7467600"/>
              <a:gd name="connsiteY685" fmla="*/ 3080173 h 6858000"/>
              <a:gd name="connsiteX686" fmla="*/ 2410152 w 7467600"/>
              <a:gd name="connsiteY686" fmla="*/ 3063751 h 6858000"/>
              <a:gd name="connsiteX687" fmla="*/ 2408099 w 7467600"/>
              <a:gd name="connsiteY687" fmla="*/ 3064403 h 6858000"/>
              <a:gd name="connsiteX688" fmla="*/ 2407218 w 7467600"/>
              <a:gd name="connsiteY688" fmla="*/ 3070324 h 6858000"/>
              <a:gd name="connsiteX689" fmla="*/ 2380138 w 7467600"/>
              <a:gd name="connsiteY689" fmla="*/ 3099341 h 6858000"/>
              <a:gd name="connsiteX690" fmla="*/ 1765923 w 7467600"/>
              <a:gd name="connsiteY690" fmla="*/ 3581043 h 6858000"/>
              <a:gd name="connsiteX691" fmla="*/ 1702258 w 7467600"/>
              <a:gd name="connsiteY691" fmla="*/ 3612286 h 6858000"/>
              <a:gd name="connsiteX692" fmla="*/ 1538370 w 7467600"/>
              <a:gd name="connsiteY692" fmla="*/ 3811804 h 6858000"/>
              <a:gd name="connsiteX693" fmla="*/ 542867 w 7467600"/>
              <a:gd name="connsiteY693" fmla="*/ 4944092 h 6858000"/>
              <a:gd name="connsiteX694" fmla="*/ 515800 w 7467600"/>
              <a:gd name="connsiteY694" fmla="*/ 4862180 h 6858000"/>
              <a:gd name="connsiteX695" fmla="*/ 909145 w 7467600"/>
              <a:gd name="connsiteY695" fmla="*/ 4199225 h 6858000"/>
              <a:gd name="connsiteX696" fmla="*/ 1214067 w 7467600"/>
              <a:gd name="connsiteY696" fmla="*/ 3908561 h 6858000"/>
              <a:gd name="connsiteX697" fmla="*/ 640967 w 7467600"/>
              <a:gd name="connsiteY697" fmla="*/ 4105601 h 6858000"/>
              <a:gd name="connsiteX698" fmla="*/ 112563 w 7467600"/>
              <a:gd name="connsiteY698" fmla="*/ 4396952 h 6858000"/>
              <a:gd name="connsiteX699" fmla="*/ 0 w 7467600"/>
              <a:gd name="connsiteY699" fmla="*/ 4466006 h 6858000"/>
              <a:gd name="connsiteX700" fmla="*/ 0 w 7467600"/>
              <a:gd name="connsiteY700" fmla="*/ 4233763 h 6858000"/>
              <a:gd name="connsiteX701" fmla="*/ 36881 w 7467600"/>
              <a:gd name="connsiteY701" fmla="*/ 4200118 h 6858000"/>
              <a:gd name="connsiteX702" fmla="*/ 910534 w 7467600"/>
              <a:gd name="connsiteY702" fmla="*/ 3629753 h 6858000"/>
              <a:gd name="connsiteX703" fmla="*/ 1578717 w 7467600"/>
              <a:gd name="connsiteY703" fmla="*/ 3575982 h 6858000"/>
              <a:gd name="connsiteX704" fmla="*/ 2338780 w 7467600"/>
              <a:gd name="connsiteY704" fmla="*/ 3033725 h 6858000"/>
              <a:gd name="connsiteX705" fmla="*/ 1807991 w 7467600"/>
              <a:gd name="connsiteY705" fmla="*/ 2807184 h 6858000"/>
              <a:gd name="connsiteX706" fmla="*/ 1416358 w 7467600"/>
              <a:gd name="connsiteY706" fmla="*/ 3112571 h 6858000"/>
              <a:gd name="connsiteX707" fmla="*/ 939066 w 7467600"/>
              <a:gd name="connsiteY707" fmla="*/ 3378798 h 6858000"/>
              <a:gd name="connsiteX708" fmla="*/ 115099 w 7467600"/>
              <a:gd name="connsiteY708" fmla="*/ 3607650 h 6858000"/>
              <a:gd name="connsiteX709" fmla="*/ 97284 w 7467600"/>
              <a:gd name="connsiteY709" fmla="*/ 3520393 h 6858000"/>
              <a:gd name="connsiteX710" fmla="*/ 922050 w 7467600"/>
              <a:gd name="connsiteY710" fmla="*/ 3074867 h 6858000"/>
              <a:gd name="connsiteX711" fmla="*/ 1405265 w 7467600"/>
              <a:gd name="connsiteY711" fmla="*/ 3016319 h 6858000"/>
              <a:gd name="connsiteX712" fmla="*/ 1407512 w 7467600"/>
              <a:gd name="connsiteY712" fmla="*/ 3018001 h 6858000"/>
              <a:gd name="connsiteX713" fmla="*/ 1726266 w 7467600"/>
              <a:gd name="connsiteY713" fmla="*/ 2777274 h 6858000"/>
              <a:gd name="connsiteX714" fmla="*/ 625390 w 7467600"/>
              <a:gd name="connsiteY714" fmla="*/ 2514541 h 6858000"/>
              <a:gd name="connsiteX715" fmla="*/ 619799 w 7467600"/>
              <a:gd name="connsiteY715" fmla="*/ 2527180 h 6858000"/>
              <a:gd name="connsiteX716" fmla="*/ 310030 w 7467600"/>
              <a:gd name="connsiteY716" fmla="*/ 2771818 h 6858000"/>
              <a:gd name="connsiteX717" fmla="*/ 173877 w 7467600"/>
              <a:gd name="connsiteY717" fmla="*/ 2937056 h 6858000"/>
              <a:gd name="connsiteX718" fmla="*/ 77889 w 7467600"/>
              <a:gd name="connsiteY718" fmla="*/ 3138440 h 6858000"/>
              <a:gd name="connsiteX719" fmla="*/ 0 w 7467600"/>
              <a:gd name="connsiteY719" fmla="*/ 3271395 h 6858000"/>
              <a:gd name="connsiteX720" fmla="*/ 0 w 7467600"/>
              <a:gd name="connsiteY720" fmla="*/ 3153002 h 6858000"/>
              <a:gd name="connsiteX721" fmla="*/ 2386 w 7467600"/>
              <a:gd name="connsiteY721" fmla="*/ 3149203 h 6858000"/>
              <a:gd name="connsiteX722" fmla="*/ 89753 w 7467600"/>
              <a:gd name="connsiteY722" fmla="*/ 2987702 h 6858000"/>
              <a:gd name="connsiteX723" fmla="*/ 76869 w 7467600"/>
              <a:gd name="connsiteY723" fmla="*/ 3005404 h 6858000"/>
              <a:gd name="connsiteX724" fmla="*/ 32049 w 7467600"/>
              <a:gd name="connsiteY724" fmla="*/ 3065814 h 6858000"/>
              <a:gd name="connsiteX725" fmla="*/ 0 w 7467600"/>
              <a:gd name="connsiteY725" fmla="*/ 3108744 h 6858000"/>
              <a:gd name="connsiteX726" fmla="*/ 0 w 7467600"/>
              <a:gd name="connsiteY726" fmla="*/ 3058059 h 6858000"/>
              <a:gd name="connsiteX727" fmla="*/ 7610 w 7467600"/>
              <a:gd name="connsiteY727" fmla="*/ 3047889 h 6858000"/>
              <a:gd name="connsiteX728" fmla="*/ 52419 w 7467600"/>
              <a:gd name="connsiteY728" fmla="*/ 2987479 h 6858000"/>
              <a:gd name="connsiteX729" fmla="*/ 59142 w 7467600"/>
              <a:gd name="connsiteY729" fmla="*/ 2978488 h 6858000"/>
              <a:gd name="connsiteX730" fmla="*/ 0 w 7467600"/>
              <a:gd name="connsiteY730" fmla="*/ 3015334 h 6858000"/>
              <a:gd name="connsiteX731" fmla="*/ 0 w 7467600"/>
              <a:gd name="connsiteY731" fmla="*/ 2914286 h 6858000"/>
              <a:gd name="connsiteX732" fmla="*/ 36383 w 7467600"/>
              <a:gd name="connsiteY732" fmla="*/ 2901128 h 6858000"/>
              <a:gd name="connsiteX733" fmla="*/ 156329 w 7467600"/>
              <a:gd name="connsiteY733" fmla="*/ 2840533 h 6858000"/>
              <a:gd name="connsiteX734" fmla="*/ 358355 w 7467600"/>
              <a:gd name="connsiteY734" fmla="*/ 2620471 h 6858000"/>
              <a:gd name="connsiteX735" fmla="*/ 510577 w 7467600"/>
              <a:gd name="connsiteY735" fmla="*/ 2501244 h 6858000"/>
              <a:gd name="connsiteX736" fmla="*/ 211967 w 7467600"/>
              <a:gd name="connsiteY736" fmla="*/ 2479171 h 6858000"/>
              <a:gd name="connsiteX737" fmla="*/ 0 w 7467600"/>
              <a:gd name="connsiteY737" fmla="*/ 2476398 h 6858000"/>
              <a:gd name="connsiteX738" fmla="*/ 0 w 7467600"/>
              <a:gd name="connsiteY738" fmla="*/ 2389189 h 6858000"/>
              <a:gd name="connsiteX739" fmla="*/ 103062 w 7467600"/>
              <a:gd name="connsiteY739" fmla="*/ 2389518 h 6858000"/>
              <a:gd name="connsiteX740" fmla="*/ 510734 w 7467600"/>
              <a:gd name="connsiteY740" fmla="*/ 2416201 h 6858000"/>
              <a:gd name="connsiteX741" fmla="*/ 279257 w 7467600"/>
              <a:gd name="connsiteY741" fmla="*/ 2092102 h 6858000"/>
              <a:gd name="connsiteX742" fmla="*/ 65265 w 7467600"/>
              <a:gd name="connsiteY742" fmla="*/ 2006049 h 6858000"/>
              <a:gd name="connsiteX743" fmla="*/ 0 w 7467600"/>
              <a:gd name="connsiteY743" fmla="*/ 1982532 h 6858000"/>
              <a:gd name="connsiteX744" fmla="*/ 0 w 7467600"/>
              <a:gd name="connsiteY744" fmla="*/ 1912789 h 6858000"/>
              <a:gd name="connsiteX745" fmla="*/ 97460 w 7467600"/>
              <a:gd name="connsiteY745" fmla="*/ 1953725 h 6858000"/>
              <a:gd name="connsiteX746" fmla="*/ 221272 w 7467600"/>
              <a:gd name="connsiteY746" fmla="*/ 1980766 h 6858000"/>
              <a:gd name="connsiteX747" fmla="*/ 116765 w 7467600"/>
              <a:gd name="connsiteY747" fmla="*/ 1911033 h 6858000"/>
              <a:gd name="connsiteX748" fmla="*/ 16405 w 7467600"/>
              <a:gd name="connsiteY748" fmla="*/ 1803412 h 6858000"/>
              <a:gd name="connsiteX749" fmla="*/ 0 w 7467600"/>
              <a:gd name="connsiteY749" fmla="*/ 1784777 h 6858000"/>
              <a:gd name="connsiteX750" fmla="*/ 0 w 7467600"/>
              <a:gd name="connsiteY750" fmla="*/ 1740082 h 6858000"/>
              <a:gd name="connsiteX751" fmla="*/ 39394 w 7467600"/>
              <a:gd name="connsiteY751" fmla="*/ 1784856 h 6858000"/>
              <a:gd name="connsiteX752" fmla="*/ 135813 w 7467600"/>
              <a:gd name="connsiteY752" fmla="*/ 1888838 h 6858000"/>
              <a:gd name="connsiteX753" fmla="*/ 242575 w 7467600"/>
              <a:gd name="connsiteY753" fmla="*/ 1958841 h 6858000"/>
              <a:gd name="connsiteX754" fmla="*/ 82197 w 7467600"/>
              <a:gd name="connsiteY754" fmla="*/ 1754826 h 6858000"/>
              <a:gd name="connsiteX755" fmla="*/ 0 w 7467600"/>
              <a:gd name="connsiteY755" fmla="*/ 1679650 h 6858000"/>
              <a:gd name="connsiteX756" fmla="*/ 0 w 7467600"/>
              <a:gd name="connsiteY756" fmla="*/ 1602463 h 6858000"/>
              <a:gd name="connsiteX757" fmla="*/ 84689 w 7467600"/>
              <a:gd name="connsiteY757" fmla="*/ 1677442 h 6858000"/>
              <a:gd name="connsiteX758" fmla="*/ 298437 w 7467600"/>
              <a:gd name="connsiteY758" fmla="*/ 1968019 h 6858000"/>
              <a:gd name="connsiteX759" fmla="*/ 227269 w 7467600"/>
              <a:gd name="connsiteY759" fmla="*/ 1114064 h 6858000"/>
              <a:gd name="connsiteX760" fmla="*/ 248003 w 7467600"/>
              <a:gd name="connsiteY760" fmla="*/ 1089613 h 6858000"/>
              <a:gd name="connsiteX761" fmla="*/ 427020 w 7467600"/>
              <a:gd name="connsiteY761" fmla="*/ 1619803 h 6858000"/>
              <a:gd name="connsiteX762" fmla="*/ 340345 w 7467600"/>
              <a:gd name="connsiteY762" fmla="*/ 2027739 h 6858000"/>
              <a:gd name="connsiteX763" fmla="*/ 360865 w 7467600"/>
              <a:gd name="connsiteY763" fmla="*/ 2044827 h 6858000"/>
              <a:gd name="connsiteX764" fmla="*/ 560414 w 7467600"/>
              <a:gd name="connsiteY764" fmla="*/ 2421457 h 6858000"/>
              <a:gd name="connsiteX765" fmla="*/ 1359703 w 7467600"/>
              <a:gd name="connsiteY765" fmla="*/ 2578554 h 6858000"/>
              <a:gd name="connsiteX766" fmla="*/ 1359422 w 7467600"/>
              <a:gd name="connsiteY766" fmla="*/ 2577994 h 6858000"/>
              <a:gd name="connsiteX767" fmla="*/ 828701 w 7467600"/>
              <a:gd name="connsiteY767" fmla="*/ 1839520 h 6858000"/>
              <a:gd name="connsiteX768" fmla="*/ 494427 w 7467600"/>
              <a:gd name="connsiteY768" fmla="*/ 1092333 h 6858000"/>
              <a:gd name="connsiteX769" fmla="*/ 506322 w 7467600"/>
              <a:gd name="connsiteY769" fmla="*/ 1020997 h 6858000"/>
              <a:gd name="connsiteX770" fmla="*/ 4570198 w 7467600"/>
              <a:gd name="connsiteY770" fmla="*/ 978081 h 6858000"/>
              <a:gd name="connsiteX771" fmla="*/ 4523691 w 7467600"/>
              <a:gd name="connsiteY771" fmla="*/ 1127776 h 6858000"/>
              <a:gd name="connsiteX772" fmla="*/ 4509875 w 7467600"/>
              <a:gd name="connsiteY772" fmla="*/ 1167552 h 6858000"/>
              <a:gd name="connsiteX773" fmla="*/ 4478168 w 7467600"/>
              <a:gd name="connsiteY773" fmla="*/ 1260735 h 6858000"/>
              <a:gd name="connsiteX774" fmla="*/ 4409309 w 7467600"/>
              <a:gd name="connsiteY774" fmla="*/ 1666996 h 6858000"/>
              <a:gd name="connsiteX775" fmla="*/ 4370031 w 7467600"/>
              <a:gd name="connsiteY775" fmla="*/ 1955666 h 6858000"/>
              <a:gd name="connsiteX776" fmla="*/ 4570198 w 7467600"/>
              <a:gd name="connsiteY776" fmla="*/ 978081 h 6858000"/>
              <a:gd name="connsiteX777" fmla="*/ 4557898 w 7467600"/>
              <a:gd name="connsiteY777" fmla="*/ 900011 h 6858000"/>
              <a:gd name="connsiteX778" fmla="*/ 4344840 w 7467600"/>
              <a:gd name="connsiteY778" fmla="*/ 1922038 h 6858000"/>
              <a:gd name="connsiteX779" fmla="*/ 4378710 w 7467600"/>
              <a:gd name="connsiteY779" fmla="*/ 1665516 h 6858000"/>
              <a:gd name="connsiteX780" fmla="*/ 4448798 w 7467600"/>
              <a:gd name="connsiteY780" fmla="*/ 1253024 h 6858000"/>
              <a:gd name="connsiteX781" fmla="*/ 4480315 w 7467600"/>
              <a:gd name="connsiteY781" fmla="*/ 1158454 h 6858000"/>
              <a:gd name="connsiteX782" fmla="*/ 4494133 w 7467600"/>
              <a:gd name="connsiteY782" fmla="*/ 1118676 h 6858000"/>
              <a:gd name="connsiteX783" fmla="*/ 4557898 w 7467600"/>
              <a:gd name="connsiteY783" fmla="*/ 900011 h 6858000"/>
              <a:gd name="connsiteX784" fmla="*/ 5870151 w 7467600"/>
              <a:gd name="connsiteY784" fmla="*/ 898890 h 6858000"/>
              <a:gd name="connsiteX785" fmla="*/ 5861335 w 7467600"/>
              <a:gd name="connsiteY785" fmla="*/ 899177 h 6858000"/>
              <a:gd name="connsiteX786" fmla="*/ 5843702 w 7467600"/>
              <a:gd name="connsiteY786" fmla="*/ 899748 h 6858000"/>
              <a:gd name="connsiteX787" fmla="*/ 5651107 w 7467600"/>
              <a:gd name="connsiteY787" fmla="*/ 920306 h 6858000"/>
              <a:gd name="connsiteX788" fmla="*/ 5459407 w 7467600"/>
              <a:gd name="connsiteY788" fmla="*/ 940975 h 6858000"/>
              <a:gd name="connsiteX789" fmla="*/ 5374846 w 7467600"/>
              <a:gd name="connsiteY789" fmla="*/ 941988 h 6858000"/>
              <a:gd name="connsiteX790" fmla="*/ 5256105 w 7467600"/>
              <a:gd name="connsiteY790" fmla="*/ 945632 h 6858000"/>
              <a:gd name="connsiteX791" fmla="*/ 5107071 w 7467600"/>
              <a:gd name="connsiteY791" fmla="*/ 969720 h 6858000"/>
              <a:gd name="connsiteX792" fmla="*/ 4998681 w 7467600"/>
              <a:gd name="connsiteY792" fmla="*/ 988771 h 6858000"/>
              <a:gd name="connsiteX793" fmla="*/ 5870151 w 7467600"/>
              <a:gd name="connsiteY793" fmla="*/ 898890 h 6858000"/>
              <a:gd name="connsiteX794" fmla="*/ 5504425 w 7467600"/>
              <a:gd name="connsiteY794" fmla="*/ 848067 h 6858000"/>
              <a:gd name="connsiteX795" fmla="*/ 4968849 w 7467600"/>
              <a:gd name="connsiteY795" fmla="*/ 962318 h 6858000"/>
              <a:gd name="connsiteX796" fmla="*/ 5104039 w 7467600"/>
              <a:gd name="connsiteY796" fmla="*/ 940634 h 6858000"/>
              <a:gd name="connsiteX797" fmla="*/ 5256311 w 7467600"/>
              <a:gd name="connsiteY797" fmla="*/ 916490 h 6858000"/>
              <a:gd name="connsiteX798" fmla="*/ 5377381 w 7467600"/>
              <a:gd name="connsiteY798" fmla="*/ 912671 h 6858000"/>
              <a:gd name="connsiteX799" fmla="*/ 5460148 w 7467600"/>
              <a:gd name="connsiteY799" fmla="*/ 911442 h 6858000"/>
              <a:gd name="connsiteX800" fmla="*/ 5648971 w 7467600"/>
              <a:gd name="connsiteY800" fmla="*/ 891331 h 6858000"/>
              <a:gd name="connsiteX801" fmla="*/ 5844807 w 7467600"/>
              <a:gd name="connsiteY801" fmla="*/ 870718 h 6858000"/>
              <a:gd name="connsiteX802" fmla="*/ 5862975 w 7467600"/>
              <a:gd name="connsiteY802" fmla="*/ 869756 h 6858000"/>
              <a:gd name="connsiteX803" fmla="*/ 5920887 w 7467600"/>
              <a:gd name="connsiteY803" fmla="*/ 865929 h 6858000"/>
              <a:gd name="connsiteX804" fmla="*/ 5504425 w 7467600"/>
              <a:gd name="connsiteY804" fmla="*/ 848067 h 6858000"/>
              <a:gd name="connsiteX805" fmla="*/ 3607114 w 7467600"/>
              <a:gd name="connsiteY805" fmla="*/ 467441 h 6858000"/>
              <a:gd name="connsiteX806" fmla="*/ 3296242 w 7467600"/>
              <a:gd name="connsiteY806" fmla="*/ 807991 h 6858000"/>
              <a:gd name="connsiteX807" fmla="*/ 3174674 w 7467600"/>
              <a:gd name="connsiteY807" fmla="*/ 919759 h 6858000"/>
              <a:gd name="connsiteX808" fmla="*/ 3042978 w 7467600"/>
              <a:gd name="connsiteY808" fmla="*/ 1054894 h 6858000"/>
              <a:gd name="connsiteX809" fmla="*/ 2968914 w 7467600"/>
              <a:gd name="connsiteY809" fmla="*/ 1133756 h 6858000"/>
              <a:gd name="connsiteX810" fmla="*/ 3103823 w 7467600"/>
              <a:gd name="connsiteY810" fmla="*/ 1026814 h 6858000"/>
              <a:gd name="connsiteX811" fmla="*/ 3607114 w 7467600"/>
              <a:gd name="connsiteY811" fmla="*/ 467441 h 6858000"/>
              <a:gd name="connsiteX812" fmla="*/ 3744487 w 7467600"/>
              <a:gd name="connsiteY812" fmla="*/ 383136 h 6858000"/>
              <a:gd name="connsiteX813" fmla="*/ 3970213 w 7467600"/>
              <a:gd name="connsiteY813" fmla="*/ 995559 h 6858000"/>
              <a:gd name="connsiteX814" fmla="*/ 3744487 w 7467600"/>
              <a:gd name="connsiteY814" fmla="*/ 383136 h 6858000"/>
              <a:gd name="connsiteX815" fmla="*/ 3624562 w 7467600"/>
              <a:gd name="connsiteY815" fmla="*/ 367041 h 6858000"/>
              <a:gd name="connsiteX816" fmla="*/ 3489712 w 7467600"/>
              <a:gd name="connsiteY816" fmla="*/ 485386 h 6858000"/>
              <a:gd name="connsiteX817" fmla="*/ 3182994 w 7467600"/>
              <a:gd name="connsiteY817" fmla="*/ 828265 h 6858000"/>
              <a:gd name="connsiteX818" fmla="*/ 2892114 w 7467600"/>
              <a:gd name="connsiteY818" fmla="*/ 1172635 h 6858000"/>
              <a:gd name="connsiteX819" fmla="*/ 3021459 w 7467600"/>
              <a:gd name="connsiteY819" fmla="*/ 1035385 h 6858000"/>
              <a:gd name="connsiteX820" fmla="*/ 3153873 w 7467600"/>
              <a:gd name="connsiteY820" fmla="*/ 898971 h 6858000"/>
              <a:gd name="connsiteX821" fmla="*/ 3276511 w 7467600"/>
              <a:gd name="connsiteY821" fmla="*/ 786423 h 6858000"/>
              <a:gd name="connsiteX822" fmla="*/ 3584154 w 7467600"/>
              <a:gd name="connsiteY822" fmla="*/ 448218 h 6858000"/>
              <a:gd name="connsiteX823" fmla="*/ 3624562 w 7467600"/>
              <a:gd name="connsiteY823" fmla="*/ 367041 h 6858000"/>
              <a:gd name="connsiteX824" fmla="*/ 3766672 w 7467600"/>
              <a:gd name="connsiteY824" fmla="*/ 359429 h 6858000"/>
              <a:gd name="connsiteX825" fmla="*/ 3996338 w 7467600"/>
              <a:gd name="connsiteY825" fmla="*/ 968237 h 6858000"/>
              <a:gd name="connsiteX826" fmla="*/ 3766672 w 7467600"/>
              <a:gd name="connsiteY826" fmla="*/ 359429 h 6858000"/>
              <a:gd name="connsiteX827" fmla="*/ 5805386 w 7467600"/>
              <a:gd name="connsiteY827" fmla="*/ 239240 h 6858000"/>
              <a:gd name="connsiteX828" fmla="*/ 5736947 w 7467600"/>
              <a:gd name="connsiteY828" fmla="*/ 261367 h 6858000"/>
              <a:gd name="connsiteX829" fmla="*/ 5427012 w 7467600"/>
              <a:gd name="connsiteY829" fmla="*/ 311272 h 6858000"/>
              <a:gd name="connsiteX830" fmla="*/ 5147818 w 7467600"/>
              <a:gd name="connsiteY830" fmla="*/ 322112 h 6858000"/>
              <a:gd name="connsiteX831" fmla="*/ 5060854 w 7467600"/>
              <a:gd name="connsiteY831" fmla="*/ 311882 h 6858000"/>
              <a:gd name="connsiteX832" fmla="*/ 4945989 w 7467600"/>
              <a:gd name="connsiteY832" fmla="*/ 300516 h 6858000"/>
              <a:gd name="connsiteX833" fmla="*/ 5410479 w 7467600"/>
              <a:gd name="connsiteY833" fmla="*/ 348434 h 6858000"/>
              <a:gd name="connsiteX834" fmla="*/ 5805386 w 7467600"/>
              <a:gd name="connsiteY834" fmla="*/ 239240 h 6858000"/>
              <a:gd name="connsiteX835" fmla="*/ 5905192 w 7467600"/>
              <a:gd name="connsiteY835" fmla="*/ 163079 h 6858000"/>
              <a:gd name="connsiteX836" fmla="*/ 5865655 w 7467600"/>
              <a:gd name="connsiteY836" fmla="*/ 171901 h 6858000"/>
              <a:gd name="connsiteX837" fmla="*/ 5259740 w 7467600"/>
              <a:gd name="connsiteY837" fmla="*/ 257013 h 6858000"/>
              <a:gd name="connsiteX838" fmla="*/ 5208466 w 7467600"/>
              <a:gd name="connsiteY838" fmla="*/ 257550 h 6858000"/>
              <a:gd name="connsiteX839" fmla="*/ 4980204 w 7467600"/>
              <a:gd name="connsiteY839" fmla="*/ 271903 h 6858000"/>
              <a:gd name="connsiteX840" fmla="*/ 5068068 w 7467600"/>
              <a:gd name="connsiteY840" fmla="*/ 282244 h 6858000"/>
              <a:gd name="connsiteX841" fmla="*/ 5153231 w 7467600"/>
              <a:gd name="connsiteY841" fmla="*/ 292240 h 6858000"/>
              <a:gd name="connsiteX842" fmla="*/ 5426491 w 7467600"/>
              <a:gd name="connsiteY842" fmla="*/ 281128 h 6858000"/>
              <a:gd name="connsiteX843" fmla="*/ 5731212 w 7467600"/>
              <a:gd name="connsiteY843" fmla="*/ 231951 h 6858000"/>
              <a:gd name="connsiteX844" fmla="*/ 5905192 w 7467600"/>
              <a:gd name="connsiteY844" fmla="*/ 163079 h 6858000"/>
              <a:gd name="connsiteX845" fmla="*/ 5944437 w 7467600"/>
              <a:gd name="connsiteY845" fmla="*/ 113829 h 6858000"/>
              <a:gd name="connsiteX846" fmla="*/ 5825032 w 7467600"/>
              <a:gd name="connsiteY846" fmla="*/ 146405 h 6858000"/>
              <a:gd name="connsiteX847" fmla="*/ 4955599 w 7467600"/>
              <a:gd name="connsiteY847" fmla="*/ 247008 h 6858000"/>
              <a:gd name="connsiteX848" fmla="*/ 5210104 w 7467600"/>
              <a:gd name="connsiteY848" fmla="*/ 228123 h 6858000"/>
              <a:gd name="connsiteX849" fmla="*/ 5261015 w 7467600"/>
              <a:gd name="connsiteY849" fmla="*/ 227087 h 6858000"/>
              <a:gd name="connsiteX850" fmla="*/ 5861181 w 7467600"/>
              <a:gd name="connsiteY850" fmla="*/ 143093 h 6858000"/>
              <a:gd name="connsiteX851" fmla="*/ 5961252 w 7467600"/>
              <a:gd name="connsiteY851" fmla="*/ 114820 h 6858000"/>
              <a:gd name="connsiteX852" fmla="*/ 5944437 w 7467600"/>
              <a:gd name="connsiteY852" fmla="*/ 113829 h 6858000"/>
              <a:gd name="connsiteX853" fmla="*/ 3882765 w 7467600"/>
              <a:gd name="connsiteY853" fmla="*/ 0 h 6858000"/>
              <a:gd name="connsiteX854" fmla="*/ 3995099 w 7467600"/>
              <a:gd name="connsiteY854" fmla="*/ 0 h 6858000"/>
              <a:gd name="connsiteX855" fmla="*/ 4163818 w 7467600"/>
              <a:gd name="connsiteY855" fmla="*/ 234104 h 6858000"/>
              <a:gd name="connsiteX856" fmla="*/ 4172099 w 7467600"/>
              <a:gd name="connsiteY856" fmla="*/ 234207 h 6858000"/>
              <a:gd name="connsiteX857" fmla="*/ 4784282 w 7467600"/>
              <a:gd name="connsiteY857" fmla="*/ 276561 h 6858000"/>
              <a:gd name="connsiteX858" fmla="*/ 4801687 w 7467600"/>
              <a:gd name="connsiteY858" fmla="*/ 267764 h 6858000"/>
              <a:gd name="connsiteX859" fmla="*/ 6082788 w 7467600"/>
              <a:gd name="connsiteY859" fmla="*/ 64119 h 6858000"/>
              <a:gd name="connsiteX860" fmla="*/ 6099442 w 7467600"/>
              <a:gd name="connsiteY860" fmla="*/ 82568 h 6858000"/>
              <a:gd name="connsiteX861" fmla="*/ 4804137 w 7467600"/>
              <a:gd name="connsiteY861" fmla="*/ 320931 h 6858000"/>
              <a:gd name="connsiteX862" fmla="*/ 4227047 w 7467600"/>
              <a:gd name="connsiteY862" fmla="*/ 313415 h 6858000"/>
              <a:gd name="connsiteX863" fmla="*/ 4346041 w 7467600"/>
              <a:gd name="connsiteY863" fmla="*/ 456086 h 6858000"/>
              <a:gd name="connsiteX864" fmla="*/ 4870967 w 7467600"/>
              <a:gd name="connsiteY864" fmla="*/ 963061 h 6858000"/>
              <a:gd name="connsiteX865" fmla="*/ 4889647 w 7467600"/>
              <a:gd name="connsiteY865" fmla="*/ 957147 h 6858000"/>
              <a:gd name="connsiteX866" fmla="*/ 5422504 w 7467600"/>
              <a:gd name="connsiteY866" fmla="*/ 805191 h 6858000"/>
              <a:gd name="connsiteX867" fmla="*/ 6087656 w 7467600"/>
              <a:gd name="connsiteY867" fmla="*/ 826703 h 6858000"/>
              <a:gd name="connsiteX868" fmla="*/ 6058717 w 7467600"/>
              <a:gd name="connsiteY868" fmla="*/ 865992 h 6858000"/>
              <a:gd name="connsiteX869" fmla="*/ 4974153 w 7467600"/>
              <a:gd name="connsiteY869" fmla="*/ 1045456 h 6858000"/>
              <a:gd name="connsiteX870" fmla="*/ 5627835 w 7467600"/>
              <a:gd name="connsiteY870" fmla="*/ 1472077 h 6858000"/>
              <a:gd name="connsiteX871" fmla="*/ 5629817 w 7467600"/>
              <a:gd name="connsiteY871" fmla="*/ 1471412 h 6858000"/>
              <a:gd name="connsiteX872" fmla="*/ 5634124 w 7467600"/>
              <a:gd name="connsiteY872" fmla="*/ 1470572 h 6858000"/>
              <a:gd name="connsiteX873" fmla="*/ 5755832 w 7467600"/>
              <a:gd name="connsiteY873" fmla="*/ 1383886 h 6858000"/>
              <a:gd name="connsiteX874" fmla="*/ 6014186 w 7467600"/>
              <a:gd name="connsiteY874" fmla="*/ 1279799 h 6858000"/>
              <a:gd name="connsiteX875" fmla="*/ 6901619 w 7467600"/>
              <a:gd name="connsiteY875" fmla="*/ 1047874 h 6858000"/>
              <a:gd name="connsiteX876" fmla="*/ 6931566 w 7467600"/>
              <a:gd name="connsiteY876" fmla="*/ 1062034 h 6858000"/>
              <a:gd name="connsiteX877" fmla="*/ 5790982 w 7467600"/>
              <a:gd name="connsiteY877" fmla="*/ 1561380 h 6858000"/>
              <a:gd name="connsiteX878" fmla="*/ 6188971 w 7467600"/>
              <a:gd name="connsiteY878" fmla="*/ 1755168 h 6858000"/>
              <a:gd name="connsiteX879" fmla="*/ 6202446 w 7467600"/>
              <a:gd name="connsiteY879" fmla="*/ 1752268 h 6858000"/>
              <a:gd name="connsiteX880" fmla="*/ 7179560 w 7467600"/>
              <a:gd name="connsiteY880" fmla="*/ 1467551 h 6858000"/>
              <a:gd name="connsiteX881" fmla="*/ 7158730 w 7467600"/>
              <a:gd name="connsiteY881" fmla="*/ 1507835 h 6858000"/>
              <a:gd name="connsiteX882" fmla="*/ 6326959 w 7467600"/>
              <a:gd name="connsiteY882" fmla="*/ 1817686 h 6858000"/>
              <a:gd name="connsiteX883" fmla="*/ 6537433 w 7467600"/>
              <a:gd name="connsiteY883" fmla="*/ 1907790 h 6858000"/>
              <a:gd name="connsiteX884" fmla="*/ 6550221 w 7467600"/>
              <a:gd name="connsiteY884" fmla="*/ 1910729 h 6858000"/>
              <a:gd name="connsiteX885" fmla="*/ 6964438 w 7467600"/>
              <a:gd name="connsiteY885" fmla="*/ 2209505 h 6858000"/>
              <a:gd name="connsiteX886" fmla="*/ 7367862 w 7467600"/>
              <a:gd name="connsiteY886" fmla="*/ 2806833 h 6858000"/>
              <a:gd name="connsiteX887" fmla="*/ 7364329 w 7467600"/>
              <a:gd name="connsiteY887" fmla="*/ 2826907 h 6858000"/>
              <a:gd name="connsiteX888" fmla="*/ 7290545 w 7467600"/>
              <a:gd name="connsiteY888" fmla="*/ 2850663 h 6858000"/>
              <a:gd name="connsiteX889" fmla="*/ 6472036 w 7467600"/>
              <a:gd name="connsiteY889" fmla="*/ 1959003 h 6858000"/>
              <a:gd name="connsiteX890" fmla="*/ 5792897 w 7467600"/>
              <a:gd name="connsiteY890" fmla="*/ 1647747 h 6858000"/>
              <a:gd name="connsiteX891" fmla="*/ 5842751 w 7467600"/>
              <a:gd name="connsiteY891" fmla="*/ 1816112 h 6858000"/>
              <a:gd name="connsiteX892" fmla="*/ 5847424 w 7467600"/>
              <a:gd name="connsiteY892" fmla="*/ 1815776 h 6858000"/>
              <a:gd name="connsiteX893" fmla="*/ 6399821 w 7467600"/>
              <a:gd name="connsiteY893" fmla="*/ 2344799 h 6858000"/>
              <a:gd name="connsiteX894" fmla="*/ 6323232 w 7467600"/>
              <a:gd name="connsiteY894" fmla="*/ 2389634 h 6858000"/>
              <a:gd name="connsiteX895" fmla="*/ 5942958 w 7467600"/>
              <a:gd name="connsiteY895" fmla="*/ 2077708 h 6858000"/>
              <a:gd name="connsiteX896" fmla="*/ 5921559 w 7467600"/>
              <a:gd name="connsiteY896" fmla="*/ 2378596 h 6858000"/>
              <a:gd name="connsiteX897" fmla="*/ 5817651 w 7467600"/>
              <a:gd name="connsiteY897" fmla="*/ 3023919 h 6858000"/>
              <a:gd name="connsiteX898" fmla="*/ 5729634 w 7467600"/>
              <a:gd name="connsiteY898" fmla="*/ 3051849 h 6858000"/>
              <a:gd name="connsiteX899" fmla="*/ 5611018 w 7467600"/>
              <a:gd name="connsiteY899" fmla="*/ 2316769 h 6858000"/>
              <a:gd name="connsiteX900" fmla="*/ 5687608 w 7467600"/>
              <a:gd name="connsiteY900" fmla="*/ 2039972 h 6858000"/>
              <a:gd name="connsiteX901" fmla="*/ 5657554 w 7467600"/>
              <a:gd name="connsiteY901" fmla="*/ 1576445 h 6858000"/>
              <a:gd name="connsiteX902" fmla="*/ 5150475 w 7467600"/>
              <a:gd name="connsiteY902" fmla="*/ 1274012 h 6858000"/>
              <a:gd name="connsiteX903" fmla="*/ 5349142 w 7467600"/>
              <a:gd name="connsiteY903" fmla="*/ 2204405 h 6858000"/>
              <a:gd name="connsiteX904" fmla="*/ 5262214 w 7467600"/>
              <a:gd name="connsiteY904" fmla="*/ 2233836 h 6858000"/>
              <a:gd name="connsiteX905" fmla="*/ 4981539 w 7467600"/>
              <a:gd name="connsiteY905" fmla="*/ 1542201 h 6858000"/>
              <a:gd name="connsiteX906" fmla="*/ 4958461 w 7467600"/>
              <a:gd name="connsiteY906" fmla="*/ 1136957 h 6858000"/>
              <a:gd name="connsiteX907" fmla="*/ 4655015 w 7467600"/>
              <a:gd name="connsiteY907" fmla="*/ 891426 h 6858000"/>
              <a:gd name="connsiteX908" fmla="*/ 4348002 w 7467600"/>
              <a:gd name="connsiteY908" fmla="*/ 2205895 h 6858000"/>
              <a:gd name="connsiteX909" fmla="*/ 4262250 w 7467600"/>
              <a:gd name="connsiteY909" fmla="*/ 2219972 h 6858000"/>
              <a:gd name="connsiteX910" fmla="*/ 4550611 w 7467600"/>
              <a:gd name="connsiteY910" fmla="*/ 817540 h 6858000"/>
              <a:gd name="connsiteX911" fmla="*/ 4564418 w 7467600"/>
              <a:gd name="connsiteY911" fmla="*/ 808293 h 6858000"/>
              <a:gd name="connsiteX912" fmla="*/ 4266388 w 7467600"/>
              <a:gd name="connsiteY912" fmla="*/ 500083 h 6858000"/>
              <a:gd name="connsiteX913" fmla="*/ 4032842 w 7467600"/>
              <a:gd name="connsiteY913" fmla="*/ 211809 h 6858000"/>
              <a:gd name="connsiteX914" fmla="*/ 3882765 w 7467600"/>
              <a:gd name="connsiteY914" fmla="*/ 0 h 6858000"/>
              <a:gd name="connsiteX915" fmla="*/ 3721337 w 7467600"/>
              <a:gd name="connsiteY915" fmla="*/ 0 h 6858000"/>
              <a:gd name="connsiteX916" fmla="*/ 3797544 w 7467600"/>
              <a:gd name="connsiteY916" fmla="*/ 0 h 6858000"/>
              <a:gd name="connsiteX917" fmla="*/ 3775734 w 7467600"/>
              <a:gd name="connsiteY917" fmla="*/ 95131 h 6858000"/>
              <a:gd name="connsiteX918" fmla="*/ 3724807 w 7467600"/>
              <a:gd name="connsiteY918" fmla="*/ 272257 h 6858000"/>
              <a:gd name="connsiteX919" fmla="*/ 3726844 w 7467600"/>
              <a:gd name="connsiteY919" fmla="*/ 282988 h 6858000"/>
              <a:gd name="connsiteX920" fmla="*/ 3742664 w 7467600"/>
              <a:gd name="connsiteY920" fmla="*/ 279918 h 6858000"/>
              <a:gd name="connsiteX921" fmla="*/ 4103910 w 7467600"/>
              <a:gd name="connsiteY921" fmla="*/ 1161917 h 6858000"/>
              <a:gd name="connsiteX922" fmla="*/ 4020269 w 7467600"/>
              <a:gd name="connsiteY922" fmla="*/ 1200406 h 6858000"/>
              <a:gd name="connsiteX923" fmla="*/ 3674882 w 7467600"/>
              <a:gd name="connsiteY923" fmla="*/ 488524 h 6858000"/>
              <a:gd name="connsiteX924" fmla="*/ 3132682 w 7467600"/>
              <a:gd name="connsiteY924" fmla="*/ 1072284 h 6858000"/>
              <a:gd name="connsiteX925" fmla="*/ 2716346 w 7467600"/>
              <a:gd name="connsiteY925" fmla="*/ 1276376 h 6858000"/>
              <a:gd name="connsiteX926" fmla="*/ 2716772 w 7467600"/>
              <a:gd name="connsiteY926" fmla="*/ 1255462 h 6858000"/>
              <a:gd name="connsiteX927" fmla="*/ 3471096 w 7467600"/>
              <a:gd name="connsiteY927" fmla="*/ 437072 h 6858000"/>
              <a:gd name="connsiteX928" fmla="*/ 3639057 w 7467600"/>
              <a:gd name="connsiteY928" fmla="*/ 286334 h 6858000"/>
              <a:gd name="connsiteX929" fmla="*/ 3640309 w 7467600"/>
              <a:gd name="connsiteY929" fmla="*/ 284664 h 6858000"/>
              <a:gd name="connsiteX930" fmla="*/ 3646022 w 7467600"/>
              <a:gd name="connsiteY930" fmla="*/ 276711 h 6858000"/>
              <a:gd name="connsiteX931" fmla="*/ 3707943 w 7467600"/>
              <a:gd name="connsiteY931" fmla="*/ 65958 h 6858000"/>
              <a:gd name="connsiteX932" fmla="*/ 3721337 w 7467600"/>
              <a:gd name="connsiteY932" fmla="*/ 0 h 6858000"/>
              <a:gd name="connsiteX933" fmla="*/ 2867960 w 7467600"/>
              <a:gd name="connsiteY933" fmla="*/ 0 h 6858000"/>
              <a:gd name="connsiteX934" fmla="*/ 2926351 w 7467600"/>
              <a:gd name="connsiteY934" fmla="*/ 0 h 6858000"/>
              <a:gd name="connsiteX935" fmla="*/ 2902823 w 7467600"/>
              <a:gd name="connsiteY935" fmla="*/ 262929 h 6858000"/>
              <a:gd name="connsiteX936" fmla="*/ 2940663 w 7467600"/>
              <a:gd name="connsiteY936" fmla="*/ 140884 h 6858000"/>
              <a:gd name="connsiteX937" fmla="*/ 2947039 w 7467600"/>
              <a:gd name="connsiteY937" fmla="*/ 122524 h 6858000"/>
              <a:gd name="connsiteX938" fmla="*/ 2984316 w 7467600"/>
              <a:gd name="connsiteY938" fmla="*/ 0 h 6858000"/>
              <a:gd name="connsiteX939" fmla="*/ 3016114 w 7467600"/>
              <a:gd name="connsiteY939" fmla="*/ 0 h 6858000"/>
              <a:gd name="connsiteX940" fmla="*/ 2979949 w 7467600"/>
              <a:gd name="connsiteY940" fmla="*/ 119274 h 6858000"/>
              <a:gd name="connsiteX941" fmla="*/ 3023879 w 7467600"/>
              <a:gd name="connsiteY941" fmla="*/ 0 h 6858000"/>
              <a:gd name="connsiteX942" fmla="*/ 3105400 w 7467600"/>
              <a:gd name="connsiteY942" fmla="*/ 0 h 6858000"/>
              <a:gd name="connsiteX943" fmla="*/ 3094669 w 7467600"/>
              <a:gd name="connsiteY943" fmla="*/ 30308 h 6858000"/>
              <a:gd name="connsiteX944" fmla="*/ 2901945 w 7467600"/>
              <a:gd name="connsiteY944" fmla="*/ 466538 h 6858000"/>
              <a:gd name="connsiteX945" fmla="*/ 2815209 w 7467600"/>
              <a:gd name="connsiteY945" fmla="*/ 497361 h 6858000"/>
              <a:gd name="connsiteX946" fmla="*/ 2844845 w 7467600"/>
              <a:gd name="connsiteY946" fmla="*/ 127638 h 6858000"/>
              <a:gd name="connsiteX947" fmla="*/ 2867960 w 7467600"/>
              <a:gd name="connsiteY947" fmla="*/ 0 h 6858000"/>
              <a:gd name="connsiteX948" fmla="*/ 1057230 w 7467600"/>
              <a:gd name="connsiteY948" fmla="*/ 0 h 6858000"/>
              <a:gd name="connsiteX949" fmla="*/ 1111003 w 7467600"/>
              <a:gd name="connsiteY949" fmla="*/ 0 h 6858000"/>
              <a:gd name="connsiteX950" fmla="*/ 1125553 w 7467600"/>
              <a:gd name="connsiteY950" fmla="*/ 52588 h 6858000"/>
              <a:gd name="connsiteX951" fmla="*/ 1304276 w 7467600"/>
              <a:gd name="connsiteY951" fmla="*/ 476275 h 6858000"/>
              <a:gd name="connsiteX952" fmla="*/ 1492066 w 7467600"/>
              <a:gd name="connsiteY952" fmla="*/ 886333 h 6858000"/>
              <a:gd name="connsiteX953" fmla="*/ 1423698 w 7467600"/>
              <a:gd name="connsiteY953" fmla="*/ 710817 h 6858000"/>
              <a:gd name="connsiteX954" fmla="*/ 1357609 w 7467600"/>
              <a:gd name="connsiteY954" fmla="*/ 532892 h 6858000"/>
              <a:gd name="connsiteX955" fmla="*/ 1309550 w 7467600"/>
              <a:gd name="connsiteY955" fmla="*/ 374031 h 6858000"/>
              <a:gd name="connsiteX956" fmla="*/ 1193673 w 7467600"/>
              <a:gd name="connsiteY956" fmla="*/ 49533 h 6858000"/>
              <a:gd name="connsiteX957" fmla="*/ 1164391 w 7467600"/>
              <a:gd name="connsiteY957" fmla="*/ 0 h 6858000"/>
              <a:gd name="connsiteX958" fmla="*/ 1200666 w 7467600"/>
              <a:gd name="connsiteY958" fmla="*/ 0 h 6858000"/>
              <a:gd name="connsiteX959" fmla="*/ 1223408 w 7467600"/>
              <a:gd name="connsiteY959" fmla="*/ 38996 h 6858000"/>
              <a:gd name="connsiteX960" fmla="*/ 1339635 w 7467600"/>
              <a:gd name="connsiteY960" fmla="*/ 365517 h 6858000"/>
              <a:gd name="connsiteX961" fmla="*/ 1387469 w 7467600"/>
              <a:gd name="connsiteY961" fmla="*/ 523079 h 6858000"/>
              <a:gd name="connsiteX962" fmla="*/ 1452685 w 7467600"/>
              <a:gd name="connsiteY962" fmla="*/ 699806 h 6858000"/>
              <a:gd name="connsiteX963" fmla="*/ 1492092 w 7467600"/>
              <a:gd name="connsiteY963" fmla="*/ 800424 h 6858000"/>
              <a:gd name="connsiteX964" fmla="*/ 1455302 w 7467600"/>
              <a:gd name="connsiteY964" fmla="*/ 632913 h 6858000"/>
              <a:gd name="connsiteX965" fmla="*/ 1222336 w 7467600"/>
              <a:gd name="connsiteY965" fmla="*/ 9480 h 6858000"/>
              <a:gd name="connsiteX966" fmla="*/ 1214634 w 7467600"/>
              <a:gd name="connsiteY966" fmla="*/ 0 h 6858000"/>
              <a:gd name="connsiteX967" fmla="*/ 1289827 w 7467600"/>
              <a:gd name="connsiteY967" fmla="*/ 0 h 6858000"/>
              <a:gd name="connsiteX968" fmla="*/ 1321076 w 7467600"/>
              <a:gd name="connsiteY968" fmla="*/ 59722 h 6858000"/>
              <a:gd name="connsiteX969" fmla="*/ 1512579 w 7467600"/>
              <a:gd name="connsiteY969" fmla="*/ 626441 h 6858000"/>
              <a:gd name="connsiteX970" fmla="*/ 1506076 w 7467600"/>
              <a:gd name="connsiteY970" fmla="*/ 1089289 h 6858000"/>
              <a:gd name="connsiteX971" fmla="*/ 1486346 w 7467600"/>
              <a:gd name="connsiteY971" fmla="*/ 1079919 h 6858000"/>
              <a:gd name="connsiteX972" fmla="*/ 1070511 w 7467600"/>
              <a:gd name="connsiteY972" fmla="*/ 48609 h 6858000"/>
              <a:gd name="connsiteX973" fmla="*/ 1057230 w 7467600"/>
              <a:gd name="connsiteY973" fmla="*/ 0 h 6858000"/>
              <a:gd name="connsiteX974" fmla="*/ 43151 w 7467600"/>
              <a:gd name="connsiteY974" fmla="*/ 0 h 6858000"/>
              <a:gd name="connsiteX975" fmla="*/ 95283 w 7467600"/>
              <a:gd name="connsiteY975" fmla="*/ 0 h 6858000"/>
              <a:gd name="connsiteX976" fmla="*/ 300708 w 7467600"/>
              <a:gd name="connsiteY976" fmla="*/ 154571 h 6858000"/>
              <a:gd name="connsiteX977" fmla="*/ 530414 w 7467600"/>
              <a:gd name="connsiteY977" fmla="*/ 354673 h 6858000"/>
              <a:gd name="connsiteX978" fmla="*/ 333785 w 7467600"/>
              <a:gd name="connsiteY978" fmla="*/ 161564 h 6858000"/>
              <a:gd name="connsiteX979" fmla="*/ 147005 w 7467600"/>
              <a:gd name="connsiteY979" fmla="*/ 0 h 6858000"/>
              <a:gd name="connsiteX980" fmla="*/ 272509 w 7467600"/>
              <a:gd name="connsiteY980" fmla="*/ 0 h 6858000"/>
              <a:gd name="connsiteX981" fmla="*/ 326276 w 7467600"/>
              <a:gd name="connsiteY981" fmla="*/ 45847 h 6858000"/>
              <a:gd name="connsiteX982" fmla="*/ 823759 w 7467600"/>
              <a:gd name="connsiteY982" fmla="*/ 574145 h 6858000"/>
              <a:gd name="connsiteX983" fmla="*/ 811254 w 7467600"/>
              <a:gd name="connsiteY983" fmla="*/ 665546 h 6858000"/>
              <a:gd name="connsiteX984" fmla="*/ 154042 w 7467600"/>
              <a:gd name="connsiteY984" fmla="*/ 261522 h 6858000"/>
              <a:gd name="connsiteX985" fmla="*/ 13550 w 7467600"/>
              <a:gd name="connsiteY985" fmla="*/ 158423 h 6858000"/>
              <a:gd name="connsiteX986" fmla="*/ 0 w 7467600"/>
              <a:gd name="connsiteY986" fmla="*/ 146618 h 6858000"/>
              <a:gd name="connsiteX987" fmla="*/ 0 w 7467600"/>
              <a:gd name="connsiteY987" fmla="*/ 59161 h 6858000"/>
              <a:gd name="connsiteX988" fmla="*/ 45427 w 7467600"/>
              <a:gd name="connsiteY988" fmla="*/ 101078 h 6858000"/>
              <a:gd name="connsiteX989" fmla="*/ 630103 w 7467600"/>
              <a:gd name="connsiteY989" fmla="*/ 485885 h 6858000"/>
              <a:gd name="connsiteX990" fmla="*/ 532040 w 7467600"/>
              <a:gd name="connsiteY990" fmla="*/ 399359 h 6858000"/>
              <a:gd name="connsiteX991" fmla="*/ 517618 w 7467600"/>
              <a:gd name="connsiteY991" fmla="*/ 385726 h 6858000"/>
              <a:gd name="connsiteX992" fmla="*/ 285074 w 7467600"/>
              <a:gd name="connsiteY992" fmla="*/ 182755 h 6858000"/>
              <a:gd name="connsiteX993" fmla="*/ 43151 w 7467600"/>
              <a:gd name="connsiteY99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43603 w 7467600"/>
              <a:gd name="connsiteY127" fmla="*/ 5149746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7343603 w 7467600"/>
              <a:gd name="connsiteY136" fmla="*/ 5149746 h 6858000"/>
              <a:gd name="connsiteX137" fmla="*/ 1903353 w 7467600"/>
              <a:gd name="connsiteY137" fmla="*/ 5044827 h 6858000"/>
              <a:gd name="connsiteX138" fmla="*/ 1936931 w 7467600"/>
              <a:gd name="connsiteY138" fmla="*/ 5093954 h 6858000"/>
              <a:gd name="connsiteX139" fmla="*/ 2195868 w 7467600"/>
              <a:gd name="connsiteY139" fmla="*/ 5396574 h 6858000"/>
              <a:gd name="connsiteX140" fmla="*/ 2088852 w 7467600"/>
              <a:gd name="connsiteY140" fmla="*/ 5166123 h 6858000"/>
              <a:gd name="connsiteX141" fmla="*/ 1958241 w 7467600"/>
              <a:gd name="connsiteY141" fmla="*/ 5067955 h 6858000"/>
              <a:gd name="connsiteX142" fmla="*/ 1903353 w 7467600"/>
              <a:gd name="connsiteY142" fmla="*/ 5044827 h 6858000"/>
              <a:gd name="connsiteX143" fmla="*/ 1979378 w 7467600"/>
              <a:gd name="connsiteY143" fmla="*/ 4769504 h 6858000"/>
              <a:gd name="connsiteX144" fmla="*/ 2882120 w 7467600"/>
              <a:gd name="connsiteY144" fmla="*/ 5064547 h 6858000"/>
              <a:gd name="connsiteX145" fmla="*/ 2793103 w 7467600"/>
              <a:gd name="connsiteY145" fmla="*/ 5039699 h 6858000"/>
              <a:gd name="connsiteX146" fmla="*/ 2770041 w 7467600"/>
              <a:gd name="connsiteY146" fmla="*/ 5033634 h 6858000"/>
              <a:gd name="connsiteX147" fmla="*/ 1979378 w 7467600"/>
              <a:gd name="connsiteY147" fmla="*/ 4769504 h 6858000"/>
              <a:gd name="connsiteX148" fmla="*/ 1927410 w 7467600"/>
              <a:gd name="connsiteY148" fmla="*/ 4716164 h 6858000"/>
              <a:gd name="connsiteX149" fmla="*/ 1959587 w 7467600"/>
              <a:gd name="connsiteY149" fmla="*/ 4728849 h 6858000"/>
              <a:gd name="connsiteX150" fmla="*/ 2777707 w 7467600"/>
              <a:gd name="connsiteY150" fmla="*/ 5003991 h 6858000"/>
              <a:gd name="connsiteX151" fmla="*/ 2800768 w 7467600"/>
              <a:gd name="connsiteY151" fmla="*/ 5010056 h 6858000"/>
              <a:gd name="connsiteX152" fmla="*/ 2879408 w 7467600"/>
              <a:gd name="connsiteY152" fmla="*/ 5031590 h 6858000"/>
              <a:gd name="connsiteX153" fmla="*/ 2862295 w 7467600"/>
              <a:gd name="connsiteY153" fmla="*/ 5022958 h 6858000"/>
              <a:gd name="connsiteX154" fmla="*/ 2813343 w 7467600"/>
              <a:gd name="connsiteY154" fmla="*/ 4998369 h 6858000"/>
              <a:gd name="connsiteX155" fmla="*/ 2646245 w 7467600"/>
              <a:gd name="connsiteY155" fmla="*/ 4930999 h 6858000"/>
              <a:gd name="connsiteX156" fmla="*/ 1999243 w 7467600"/>
              <a:gd name="connsiteY156" fmla="*/ 4730524 h 6858000"/>
              <a:gd name="connsiteX157" fmla="*/ 1979527 w 7467600"/>
              <a:gd name="connsiteY157" fmla="*/ 4726651 h 6858000"/>
              <a:gd name="connsiteX158" fmla="*/ 1927410 w 7467600"/>
              <a:gd name="connsiteY158" fmla="*/ 4716164 h 6858000"/>
              <a:gd name="connsiteX159" fmla="*/ 1997014 w 7467600"/>
              <a:gd name="connsiteY159" fmla="*/ 4698007 h 6858000"/>
              <a:gd name="connsiteX160" fmla="*/ 2005458 w 7467600"/>
              <a:gd name="connsiteY160" fmla="*/ 4699540 h 6858000"/>
              <a:gd name="connsiteX161" fmla="*/ 2657186 w 7467600"/>
              <a:gd name="connsiteY161" fmla="*/ 4901687 h 6858000"/>
              <a:gd name="connsiteX162" fmla="*/ 2826662 w 7467600"/>
              <a:gd name="connsiteY162" fmla="*/ 4970362 h 6858000"/>
              <a:gd name="connsiteX163" fmla="*/ 2876100 w 7467600"/>
              <a:gd name="connsiteY163" fmla="*/ 4995397 h 6858000"/>
              <a:gd name="connsiteX164" fmla="*/ 3042600 w 7467600"/>
              <a:gd name="connsiteY164" fmla="*/ 5059532 h 6858000"/>
              <a:gd name="connsiteX165" fmla="*/ 1997014 w 7467600"/>
              <a:gd name="connsiteY165" fmla="*/ 4698007 h 6858000"/>
              <a:gd name="connsiteX166" fmla="*/ 2305292 w 7467600"/>
              <a:gd name="connsiteY166" fmla="*/ 4219492 h 6858000"/>
              <a:gd name="connsiteX167" fmla="*/ 3360922 w 7467600"/>
              <a:gd name="connsiteY167" fmla="*/ 4529373 h 6858000"/>
              <a:gd name="connsiteX168" fmla="*/ 3492420 w 7467600"/>
              <a:gd name="connsiteY168" fmla="*/ 4510145 h 6858000"/>
              <a:gd name="connsiteX169" fmla="*/ 3364086 w 7467600"/>
              <a:gd name="connsiteY169" fmla="*/ 4480340 h 6858000"/>
              <a:gd name="connsiteX170" fmla="*/ 3225818 w 7467600"/>
              <a:gd name="connsiteY170" fmla="*/ 4411822 h 6858000"/>
              <a:gd name="connsiteX171" fmla="*/ 3129696 w 7467600"/>
              <a:gd name="connsiteY171" fmla="*/ 4360704 h 6858000"/>
              <a:gd name="connsiteX172" fmla="*/ 2814545 w 7467600"/>
              <a:gd name="connsiteY172" fmla="*/ 4282955 h 6858000"/>
              <a:gd name="connsiteX173" fmla="*/ 2305292 w 7467600"/>
              <a:gd name="connsiteY173" fmla="*/ 4219492 h 6858000"/>
              <a:gd name="connsiteX174" fmla="*/ 2626982 w 7467600"/>
              <a:gd name="connsiteY174" fmla="*/ 4206450 h 6858000"/>
              <a:gd name="connsiteX175" fmla="*/ 2490617 w 7467600"/>
              <a:gd name="connsiteY175" fmla="*/ 4206951 h 6858000"/>
              <a:gd name="connsiteX176" fmla="*/ 2819869 w 7467600"/>
              <a:gd name="connsiteY176" fmla="*/ 4252936 h 6858000"/>
              <a:gd name="connsiteX177" fmla="*/ 3143018 w 7467600"/>
              <a:gd name="connsiteY177" fmla="*/ 4332698 h 6858000"/>
              <a:gd name="connsiteX178" fmla="*/ 3241520 w 7467600"/>
              <a:gd name="connsiteY178" fmla="*/ 4385112 h 6858000"/>
              <a:gd name="connsiteX179" fmla="*/ 3374575 w 7467600"/>
              <a:gd name="connsiteY179" fmla="*/ 4451517 h 6858000"/>
              <a:gd name="connsiteX180" fmla="*/ 3505221 w 7467600"/>
              <a:gd name="connsiteY180" fmla="*/ 4480757 h 6858000"/>
              <a:gd name="connsiteX181" fmla="*/ 2626982 w 7467600"/>
              <a:gd name="connsiteY181" fmla="*/ 4206450 h 6858000"/>
              <a:gd name="connsiteX182" fmla="*/ 1310106 w 7467600"/>
              <a:gd name="connsiteY182" fmla="*/ 3943217 h 6858000"/>
              <a:gd name="connsiteX183" fmla="*/ 854994 w 7467600"/>
              <a:gd name="connsiteY183" fmla="*/ 4399136 h 6858000"/>
              <a:gd name="connsiteX184" fmla="*/ 742462 w 7467600"/>
              <a:gd name="connsiteY184" fmla="*/ 4594648 h 6858000"/>
              <a:gd name="connsiteX185" fmla="*/ 820602 w 7467600"/>
              <a:gd name="connsiteY185" fmla="*/ 4485915 h 6858000"/>
              <a:gd name="connsiteX186" fmla="*/ 878295 w 7467600"/>
              <a:gd name="connsiteY186" fmla="*/ 4403594 h 6858000"/>
              <a:gd name="connsiteX187" fmla="*/ 1240607 w 7467600"/>
              <a:gd name="connsiteY187" fmla="*/ 4010401 h 6858000"/>
              <a:gd name="connsiteX188" fmla="*/ 1310106 w 7467600"/>
              <a:gd name="connsiteY188" fmla="*/ 3943217 h 6858000"/>
              <a:gd name="connsiteX189" fmla="*/ 1423113 w 7467600"/>
              <a:gd name="connsiteY189" fmla="*/ 3874565 h 6858000"/>
              <a:gd name="connsiteX190" fmla="*/ 1260565 w 7467600"/>
              <a:gd name="connsiteY190" fmla="*/ 4031982 h 6858000"/>
              <a:gd name="connsiteX191" fmla="*/ 901900 w 7467600"/>
              <a:gd name="connsiteY191" fmla="*/ 4421236 h 6858000"/>
              <a:gd name="connsiteX192" fmla="*/ 845044 w 7467600"/>
              <a:gd name="connsiteY192" fmla="*/ 4502436 h 6858000"/>
              <a:gd name="connsiteX193" fmla="*/ 685926 w 7467600"/>
              <a:gd name="connsiteY193" fmla="*/ 4703069 h 6858000"/>
              <a:gd name="connsiteX194" fmla="*/ 684248 w 7467600"/>
              <a:gd name="connsiteY194" fmla="*/ 4706721 h 6858000"/>
              <a:gd name="connsiteX195" fmla="*/ 1423113 w 7467600"/>
              <a:gd name="connsiteY195" fmla="*/ 3874565 h 6858000"/>
              <a:gd name="connsiteX196" fmla="*/ 3316479 w 7467600"/>
              <a:gd name="connsiteY196" fmla="*/ 3872136 h 6858000"/>
              <a:gd name="connsiteX197" fmla="*/ 3546806 w 7467600"/>
              <a:gd name="connsiteY197" fmla="*/ 4356139 h 6858000"/>
              <a:gd name="connsiteX198" fmla="*/ 3364433 w 7467600"/>
              <a:gd name="connsiteY198" fmla="*/ 3953121 h 6858000"/>
              <a:gd name="connsiteX199" fmla="*/ 3316479 w 7467600"/>
              <a:gd name="connsiteY199" fmla="*/ 3872136 h 6858000"/>
              <a:gd name="connsiteX200" fmla="*/ 3291335 w 7467600"/>
              <a:gd name="connsiteY200" fmla="*/ 3767420 h 6858000"/>
              <a:gd name="connsiteX201" fmla="*/ 3390805 w 7467600"/>
              <a:gd name="connsiteY201" fmla="*/ 3937163 h 6858000"/>
              <a:gd name="connsiteX202" fmla="*/ 3579062 w 7467600"/>
              <a:gd name="connsiteY202" fmla="*/ 4359040 h 6858000"/>
              <a:gd name="connsiteX203" fmla="*/ 3467355 w 7467600"/>
              <a:gd name="connsiteY203" fmla="*/ 3988130 h 6858000"/>
              <a:gd name="connsiteX204" fmla="*/ 3310753 w 7467600"/>
              <a:gd name="connsiteY204" fmla="*/ 3787140 h 6858000"/>
              <a:gd name="connsiteX205" fmla="*/ 3291335 w 7467600"/>
              <a:gd name="connsiteY205" fmla="*/ 3767420 h 6858000"/>
              <a:gd name="connsiteX206" fmla="*/ 1635889 w 7467600"/>
              <a:gd name="connsiteY206" fmla="*/ 3709494 h 6858000"/>
              <a:gd name="connsiteX207" fmla="*/ 1634800 w 7467600"/>
              <a:gd name="connsiteY207" fmla="*/ 3731111 h 6858000"/>
              <a:gd name="connsiteX208" fmla="*/ 1635889 w 7467600"/>
              <a:gd name="connsiteY208" fmla="*/ 3709494 h 6858000"/>
              <a:gd name="connsiteX209" fmla="*/ 1510397 w 7467600"/>
              <a:gd name="connsiteY209" fmla="*/ 3684705 h 6858000"/>
              <a:gd name="connsiteX210" fmla="*/ 1146550 w 7467600"/>
              <a:gd name="connsiteY210" fmla="*/ 3802012 h 6858000"/>
              <a:gd name="connsiteX211" fmla="*/ 698834 w 7467600"/>
              <a:gd name="connsiteY211" fmla="*/ 3952272 h 6858000"/>
              <a:gd name="connsiteX212" fmla="*/ 34256 w 7467600"/>
              <a:gd name="connsiteY212" fmla="*/ 4347603 h 6858000"/>
              <a:gd name="connsiteX213" fmla="*/ 527241 w 7467600"/>
              <a:gd name="connsiteY213" fmla="*/ 4065078 h 6858000"/>
              <a:gd name="connsiteX214" fmla="*/ 1510397 w 7467600"/>
              <a:gd name="connsiteY214" fmla="*/ 3684705 h 6858000"/>
              <a:gd name="connsiteX215" fmla="*/ 1313114 w 7467600"/>
              <a:gd name="connsiteY215" fmla="*/ 3655216 h 6858000"/>
              <a:gd name="connsiteX216" fmla="*/ 1109304 w 7467600"/>
              <a:gd name="connsiteY216" fmla="*/ 3669030 h 6858000"/>
              <a:gd name="connsiteX217" fmla="*/ 8129 w 7467600"/>
              <a:gd name="connsiteY217" fmla="*/ 4330519 h 6858000"/>
              <a:gd name="connsiteX218" fmla="*/ 687572 w 7467600"/>
              <a:gd name="connsiteY218" fmla="*/ 3925629 h 6858000"/>
              <a:gd name="connsiteX219" fmla="*/ 1138365 w 7467600"/>
              <a:gd name="connsiteY219" fmla="*/ 3774515 h 6858000"/>
              <a:gd name="connsiteX220" fmla="*/ 1505579 w 7467600"/>
              <a:gd name="connsiteY220" fmla="*/ 3655526 h 6858000"/>
              <a:gd name="connsiteX221" fmla="*/ 1313114 w 7467600"/>
              <a:gd name="connsiteY221" fmla="*/ 3655216 h 6858000"/>
              <a:gd name="connsiteX222" fmla="*/ 3655073 w 7467600"/>
              <a:gd name="connsiteY222" fmla="*/ 3650884 h 6858000"/>
              <a:gd name="connsiteX223" fmla="*/ 3989938 w 7467600"/>
              <a:gd name="connsiteY223" fmla="*/ 3991685 h 6858000"/>
              <a:gd name="connsiteX224" fmla="*/ 4393907 w 7467600"/>
              <a:gd name="connsiteY224" fmla="*/ 4261258 h 6858000"/>
              <a:gd name="connsiteX225" fmla="*/ 4648051 w 7467600"/>
              <a:gd name="connsiteY225" fmla="*/ 4374051 h 6858000"/>
              <a:gd name="connsiteX226" fmla="*/ 4383389 w 7467600"/>
              <a:gd name="connsiteY226" fmla="*/ 4184369 h 6858000"/>
              <a:gd name="connsiteX227" fmla="*/ 4165508 w 7467600"/>
              <a:gd name="connsiteY227" fmla="*/ 4035196 h 6858000"/>
              <a:gd name="connsiteX228" fmla="*/ 4068162 w 7467600"/>
              <a:gd name="connsiteY228" fmla="*/ 3953394 h 6858000"/>
              <a:gd name="connsiteX229" fmla="*/ 3981416 w 7467600"/>
              <a:gd name="connsiteY229" fmla="*/ 3880482 h 6858000"/>
              <a:gd name="connsiteX230" fmla="*/ 3800147 w 7467600"/>
              <a:gd name="connsiteY230" fmla="*/ 3749872 h 6858000"/>
              <a:gd name="connsiteX231" fmla="*/ 3655073 w 7467600"/>
              <a:gd name="connsiteY231" fmla="*/ 3650884 h 6858000"/>
              <a:gd name="connsiteX232" fmla="*/ 3670252 w 7467600"/>
              <a:gd name="connsiteY232" fmla="*/ 3622798 h 6858000"/>
              <a:gd name="connsiteX233" fmla="*/ 3817258 w 7467600"/>
              <a:gd name="connsiteY233" fmla="*/ 3723577 h 6858000"/>
              <a:gd name="connsiteX234" fmla="*/ 4000461 w 7467600"/>
              <a:gd name="connsiteY234" fmla="*/ 3855966 h 6858000"/>
              <a:gd name="connsiteX235" fmla="*/ 4088180 w 7467600"/>
              <a:gd name="connsiteY235" fmla="*/ 3929774 h 6858000"/>
              <a:gd name="connsiteX236" fmla="*/ 4184555 w 7467600"/>
              <a:gd name="connsiteY236" fmla="*/ 4010683 h 6858000"/>
              <a:gd name="connsiteX237" fmla="*/ 4399563 w 7467600"/>
              <a:gd name="connsiteY237" fmla="*/ 4158106 h 6858000"/>
              <a:gd name="connsiteX238" fmla="*/ 4684469 w 7467600"/>
              <a:gd name="connsiteY238" fmla="*/ 4364680 h 6858000"/>
              <a:gd name="connsiteX239" fmla="*/ 4690271 w 7467600"/>
              <a:gd name="connsiteY239" fmla="*/ 4370034 h 6858000"/>
              <a:gd name="connsiteX240" fmla="*/ 4136093 w 7467600"/>
              <a:gd name="connsiteY240" fmla="*/ 3858466 h 6858000"/>
              <a:gd name="connsiteX241" fmla="*/ 3670252 w 7467600"/>
              <a:gd name="connsiteY241" fmla="*/ 3622798 h 6858000"/>
              <a:gd name="connsiteX242" fmla="*/ 4440129 w 7467600"/>
              <a:gd name="connsiteY242" fmla="*/ 3448571 h 6858000"/>
              <a:gd name="connsiteX243" fmla="*/ 4856525 w 7467600"/>
              <a:gd name="connsiteY243" fmla="*/ 3915351 h 6858000"/>
              <a:gd name="connsiteX244" fmla="*/ 5059055 w 7467600"/>
              <a:gd name="connsiteY244" fmla="*/ 4108918 h 6858000"/>
              <a:gd name="connsiteX245" fmla="*/ 5290070 w 7467600"/>
              <a:gd name="connsiteY245" fmla="*/ 4263619 h 6858000"/>
              <a:gd name="connsiteX246" fmla="*/ 4834991 w 7467600"/>
              <a:gd name="connsiteY246" fmla="*/ 3830985 h 6858000"/>
              <a:gd name="connsiteX247" fmla="*/ 4440129 w 7467600"/>
              <a:gd name="connsiteY247" fmla="*/ 3448571 h 6858000"/>
              <a:gd name="connsiteX248" fmla="*/ 4441737 w 7467600"/>
              <a:gd name="connsiteY248" fmla="*/ 3399734 h 6858000"/>
              <a:gd name="connsiteX249" fmla="*/ 4431236 w 7467600"/>
              <a:gd name="connsiteY249" fmla="*/ 3400954 h 6858000"/>
              <a:gd name="connsiteX250" fmla="*/ 4557150 w 7467600"/>
              <a:gd name="connsiteY250" fmla="*/ 3510023 h 6858000"/>
              <a:gd name="connsiteX251" fmla="*/ 4856936 w 7467600"/>
              <a:gd name="connsiteY251" fmla="*/ 3809146 h 6858000"/>
              <a:gd name="connsiteX252" fmla="*/ 5111996 w 7467600"/>
              <a:gd name="connsiteY252" fmla="*/ 4065759 h 6858000"/>
              <a:gd name="connsiteX253" fmla="*/ 5388878 w 7467600"/>
              <a:gd name="connsiteY253" fmla="*/ 4300185 h 6858000"/>
              <a:gd name="connsiteX254" fmla="*/ 5425556 w 7467600"/>
              <a:gd name="connsiteY254" fmla="*/ 4308967 h 6858000"/>
              <a:gd name="connsiteX255" fmla="*/ 4943646 w 7467600"/>
              <a:gd name="connsiteY255" fmla="*/ 3822916 h 6858000"/>
              <a:gd name="connsiteX256" fmla="*/ 4594837 w 7467600"/>
              <a:gd name="connsiteY256" fmla="*/ 3532274 h 6858000"/>
              <a:gd name="connsiteX257" fmla="*/ 4441737 w 7467600"/>
              <a:gd name="connsiteY257" fmla="*/ 3399734 h 6858000"/>
              <a:gd name="connsiteX258" fmla="*/ 5425834 w 7467600"/>
              <a:gd name="connsiteY258" fmla="*/ 3162785 h 6858000"/>
              <a:gd name="connsiteX259" fmla="*/ 5401644 w 7467600"/>
              <a:gd name="connsiteY259" fmla="*/ 3617847 h 6858000"/>
              <a:gd name="connsiteX260" fmla="*/ 5467256 w 7467600"/>
              <a:gd name="connsiteY260" fmla="*/ 4175494 h 6858000"/>
              <a:gd name="connsiteX261" fmla="*/ 5448069 w 7467600"/>
              <a:gd name="connsiteY261" fmla="*/ 3567554 h 6858000"/>
              <a:gd name="connsiteX262" fmla="*/ 5425834 w 7467600"/>
              <a:gd name="connsiteY262" fmla="*/ 3162785 h 6858000"/>
              <a:gd name="connsiteX263" fmla="*/ 1318687 w 7467600"/>
              <a:gd name="connsiteY263" fmla="*/ 3113840 h 6858000"/>
              <a:gd name="connsiteX264" fmla="*/ 1066793 w 7467600"/>
              <a:gd name="connsiteY264" fmla="*/ 3212171 h 6858000"/>
              <a:gd name="connsiteX265" fmla="*/ 993319 w 7467600"/>
              <a:gd name="connsiteY265" fmla="*/ 3247648 h 6858000"/>
              <a:gd name="connsiteX266" fmla="*/ 853081 w 7467600"/>
              <a:gd name="connsiteY266" fmla="*/ 3312410 h 6858000"/>
              <a:gd name="connsiteX267" fmla="*/ 805957 w 7467600"/>
              <a:gd name="connsiteY267" fmla="*/ 3330443 h 6858000"/>
              <a:gd name="connsiteX268" fmla="*/ 1318687 w 7467600"/>
              <a:gd name="connsiteY268" fmla="*/ 3113840 h 6858000"/>
              <a:gd name="connsiteX269" fmla="*/ 5453702 w 7467600"/>
              <a:gd name="connsiteY269" fmla="*/ 3090882 h 6858000"/>
              <a:gd name="connsiteX270" fmla="*/ 5480135 w 7467600"/>
              <a:gd name="connsiteY270" fmla="*/ 3565802 h 6858000"/>
              <a:gd name="connsiteX271" fmla="*/ 5499023 w 7467600"/>
              <a:gd name="connsiteY271" fmla="*/ 4166310 h 6858000"/>
              <a:gd name="connsiteX272" fmla="*/ 5547022 w 7467600"/>
              <a:gd name="connsiteY272" fmla="*/ 3607838 h 6858000"/>
              <a:gd name="connsiteX273" fmla="*/ 5515964 w 7467600"/>
              <a:gd name="connsiteY273" fmla="*/ 3378541 h 6858000"/>
              <a:gd name="connsiteX274" fmla="*/ 5453702 w 7467600"/>
              <a:gd name="connsiteY274" fmla="*/ 3090882 h 6858000"/>
              <a:gd name="connsiteX275" fmla="*/ 1238695 w 7467600"/>
              <a:gd name="connsiteY275" fmla="*/ 3076820 h 6858000"/>
              <a:gd name="connsiteX276" fmla="*/ 716371 w 7467600"/>
              <a:gd name="connsiteY276" fmla="*/ 3293249 h 6858000"/>
              <a:gd name="connsiteX277" fmla="*/ 579522 w 7467600"/>
              <a:gd name="connsiteY277" fmla="*/ 3371759 h 6858000"/>
              <a:gd name="connsiteX278" fmla="*/ 600288 w 7467600"/>
              <a:gd name="connsiteY278" fmla="*/ 3365555 h 6858000"/>
              <a:gd name="connsiteX279" fmla="*/ 840692 w 7467600"/>
              <a:gd name="connsiteY279" fmla="*/ 3284921 h 6858000"/>
              <a:gd name="connsiteX280" fmla="*/ 979248 w 7467600"/>
              <a:gd name="connsiteY280" fmla="*/ 3221003 h 6858000"/>
              <a:gd name="connsiteX281" fmla="*/ 1053282 w 7467600"/>
              <a:gd name="connsiteY281" fmla="*/ 3185247 h 6858000"/>
              <a:gd name="connsiteX282" fmla="*/ 1320603 w 7467600"/>
              <a:gd name="connsiteY282" fmla="*/ 3081281 h 6858000"/>
              <a:gd name="connsiteX283" fmla="*/ 1238695 w 7467600"/>
              <a:gd name="connsiteY283" fmla="*/ 3076820 h 6858000"/>
              <a:gd name="connsiteX284" fmla="*/ 5425627 w 7467600"/>
              <a:gd name="connsiteY284" fmla="*/ 2954192 h 6858000"/>
              <a:gd name="connsiteX285" fmla="*/ 5470770 w 7467600"/>
              <a:gd name="connsiteY285" fmla="*/ 3005435 h 6858000"/>
              <a:gd name="connsiteX286" fmla="*/ 5519779 w 7467600"/>
              <a:gd name="connsiteY286" fmla="*/ 4359223 h 6858000"/>
              <a:gd name="connsiteX287" fmla="*/ 5520293 w 7467600"/>
              <a:gd name="connsiteY287" fmla="*/ 4360602 h 6858000"/>
              <a:gd name="connsiteX288" fmla="*/ 5767221 w 7467600"/>
              <a:gd name="connsiteY288" fmla="*/ 4665564 h 6858000"/>
              <a:gd name="connsiteX289" fmla="*/ 6937169 w 7467600"/>
              <a:gd name="connsiteY289" fmla="*/ 4815941 h 6858000"/>
              <a:gd name="connsiteX290" fmla="*/ 6953922 w 7467600"/>
              <a:gd name="connsiteY290" fmla="*/ 4890068 h 6858000"/>
              <a:gd name="connsiteX291" fmla="*/ 6071359 w 7467600"/>
              <a:gd name="connsiteY291" fmla="*/ 4770770 h 6858000"/>
              <a:gd name="connsiteX292" fmla="*/ 6038839 w 7467600"/>
              <a:gd name="connsiteY292" fmla="*/ 4764474 h 6858000"/>
              <a:gd name="connsiteX293" fmla="*/ 6038706 w 7467600"/>
              <a:gd name="connsiteY293" fmla="*/ 4763847 h 6858000"/>
              <a:gd name="connsiteX294" fmla="*/ 6037784 w 7467600"/>
              <a:gd name="connsiteY294" fmla="*/ 4764270 h 6858000"/>
              <a:gd name="connsiteX295" fmla="*/ 6038839 w 7467600"/>
              <a:gd name="connsiteY295" fmla="*/ 4764474 h 6858000"/>
              <a:gd name="connsiteX296" fmla="*/ 6040338 w 7467600"/>
              <a:gd name="connsiteY296" fmla="*/ 4771418 h 6858000"/>
              <a:gd name="connsiteX297" fmla="*/ 6024488 w 7467600"/>
              <a:gd name="connsiteY297" fmla="*/ 4809903 h 6858000"/>
              <a:gd name="connsiteX298" fmla="*/ 5599771 w 7467600"/>
              <a:gd name="connsiteY298" fmla="*/ 5509652 h 6858000"/>
              <a:gd name="connsiteX299" fmla="*/ 5548843 w 7467600"/>
              <a:gd name="connsiteY299" fmla="*/ 5563845 h 6858000"/>
              <a:gd name="connsiteX300" fmla="*/ 5940952 w 7467600"/>
              <a:gd name="connsiteY300" fmla="*/ 6250028 h 6858000"/>
              <a:gd name="connsiteX301" fmla="*/ 6043441 w 7467600"/>
              <a:gd name="connsiteY301" fmla="*/ 6665847 h 6858000"/>
              <a:gd name="connsiteX302" fmla="*/ 6093432 w 7467600"/>
              <a:gd name="connsiteY302" fmla="*/ 6858000 h 6858000"/>
              <a:gd name="connsiteX303" fmla="*/ 6034344 w 7467600"/>
              <a:gd name="connsiteY303" fmla="*/ 6858000 h 6858000"/>
              <a:gd name="connsiteX304" fmla="*/ 6026679 w 7467600"/>
              <a:gd name="connsiteY304" fmla="*/ 6836959 h 6858000"/>
              <a:gd name="connsiteX305" fmla="*/ 5800441 w 7467600"/>
              <a:gd name="connsiteY305" fmla="*/ 6335286 h 6858000"/>
              <a:gd name="connsiteX306" fmla="*/ 5526562 w 7467600"/>
              <a:gd name="connsiteY306" fmla="*/ 5705388 h 6858000"/>
              <a:gd name="connsiteX307" fmla="*/ 5519640 w 7467600"/>
              <a:gd name="connsiteY307" fmla="*/ 5683774 h 6858000"/>
              <a:gd name="connsiteX308" fmla="*/ 5844559 w 7467600"/>
              <a:gd name="connsiteY308" fmla="*/ 6553349 h 6858000"/>
              <a:gd name="connsiteX309" fmla="*/ 5975994 w 7467600"/>
              <a:gd name="connsiteY309" fmla="*/ 6858000 h 6858000"/>
              <a:gd name="connsiteX310" fmla="*/ 5898547 w 7467600"/>
              <a:gd name="connsiteY310" fmla="*/ 6858000 h 6858000"/>
              <a:gd name="connsiteX311" fmla="*/ 5682041 w 7467600"/>
              <a:gd name="connsiteY311" fmla="*/ 6355860 h 6858000"/>
              <a:gd name="connsiteX312" fmla="*/ 5461758 w 7467600"/>
              <a:gd name="connsiteY312" fmla="*/ 5820220 h 6858000"/>
              <a:gd name="connsiteX313" fmla="*/ 5237282 w 7467600"/>
              <a:gd name="connsiteY313" fmla="*/ 6579086 h 6858000"/>
              <a:gd name="connsiteX314" fmla="*/ 5115009 w 7467600"/>
              <a:gd name="connsiteY314" fmla="*/ 6858000 h 6858000"/>
              <a:gd name="connsiteX315" fmla="*/ 5028074 w 7467600"/>
              <a:gd name="connsiteY315" fmla="*/ 6858000 h 6858000"/>
              <a:gd name="connsiteX316" fmla="*/ 5079508 w 7467600"/>
              <a:gd name="connsiteY316" fmla="*/ 6749074 h 6858000"/>
              <a:gd name="connsiteX317" fmla="*/ 5371846 w 7467600"/>
              <a:gd name="connsiteY317" fmla="*/ 5924413 h 6858000"/>
              <a:gd name="connsiteX318" fmla="*/ 5270512 w 7467600"/>
              <a:gd name="connsiteY318" fmla="*/ 6138975 h 6858000"/>
              <a:gd name="connsiteX319" fmla="*/ 5062409 w 7467600"/>
              <a:gd name="connsiteY319" fmla="*/ 6653544 h 6858000"/>
              <a:gd name="connsiteX320" fmla="*/ 5036628 w 7467600"/>
              <a:gd name="connsiteY320" fmla="*/ 6754247 h 6858000"/>
              <a:gd name="connsiteX321" fmla="*/ 5009112 w 7467600"/>
              <a:gd name="connsiteY321" fmla="*/ 6858000 h 6858000"/>
              <a:gd name="connsiteX322" fmla="*/ 4976679 w 7467600"/>
              <a:gd name="connsiteY322" fmla="*/ 6858000 h 6858000"/>
              <a:gd name="connsiteX323" fmla="*/ 5006537 w 7467600"/>
              <a:gd name="connsiteY323" fmla="*/ 6747068 h 6858000"/>
              <a:gd name="connsiteX324" fmla="*/ 5032723 w 7467600"/>
              <a:gd name="connsiteY324" fmla="*/ 6644957 h 6858000"/>
              <a:gd name="connsiteX325" fmla="*/ 5242949 w 7467600"/>
              <a:gd name="connsiteY325" fmla="*/ 6125175 h 6858000"/>
              <a:gd name="connsiteX326" fmla="*/ 5286321 w 7467600"/>
              <a:gd name="connsiteY326" fmla="*/ 6033555 h 6858000"/>
              <a:gd name="connsiteX327" fmla="*/ 5008210 w 7467600"/>
              <a:gd name="connsiteY327" fmla="*/ 6649194 h 6858000"/>
              <a:gd name="connsiteX328" fmla="*/ 4986321 w 7467600"/>
              <a:gd name="connsiteY328" fmla="*/ 6765687 h 6858000"/>
              <a:gd name="connsiteX329" fmla="*/ 4973474 w 7467600"/>
              <a:gd name="connsiteY329" fmla="*/ 6858000 h 6858000"/>
              <a:gd name="connsiteX330" fmla="*/ 4907178 w 7467600"/>
              <a:gd name="connsiteY330" fmla="*/ 6858000 h 6858000"/>
              <a:gd name="connsiteX331" fmla="*/ 4910810 w 7467600"/>
              <a:gd name="connsiteY331" fmla="*/ 6829660 h 6858000"/>
              <a:gd name="connsiteX332" fmla="*/ 4987461 w 7467600"/>
              <a:gd name="connsiteY332" fmla="*/ 6432994 h 6858000"/>
              <a:gd name="connsiteX333" fmla="*/ 5179262 w 7467600"/>
              <a:gd name="connsiteY333" fmla="*/ 6035044 h 6858000"/>
              <a:gd name="connsiteX334" fmla="*/ 4689678 w 7467600"/>
              <a:gd name="connsiteY334" fmla="*/ 6440241 h 6858000"/>
              <a:gd name="connsiteX335" fmla="*/ 4477543 w 7467600"/>
              <a:gd name="connsiteY335" fmla="*/ 6674836 h 6858000"/>
              <a:gd name="connsiteX336" fmla="*/ 4329957 w 7467600"/>
              <a:gd name="connsiteY336" fmla="*/ 6858000 h 6858000"/>
              <a:gd name="connsiteX337" fmla="*/ 4218595 w 7467600"/>
              <a:gd name="connsiteY337" fmla="*/ 6858000 h 6858000"/>
              <a:gd name="connsiteX338" fmla="*/ 4368888 w 7467600"/>
              <a:gd name="connsiteY338" fmla="*/ 6668412 h 6858000"/>
              <a:gd name="connsiteX339" fmla="*/ 4563091 w 7467600"/>
              <a:gd name="connsiteY339" fmla="*/ 6442508 h 6858000"/>
              <a:gd name="connsiteX340" fmla="*/ 5387324 w 7467600"/>
              <a:gd name="connsiteY340" fmla="*/ 5705830 h 6858000"/>
              <a:gd name="connsiteX341" fmla="*/ 5073620 w 7467600"/>
              <a:gd name="connsiteY341" fmla="*/ 5955437 h 6858000"/>
              <a:gd name="connsiteX342" fmla="*/ 4689789 w 7467600"/>
              <a:gd name="connsiteY342" fmla="*/ 6268382 h 6858000"/>
              <a:gd name="connsiteX343" fmla="*/ 4418722 w 7467600"/>
              <a:gd name="connsiteY343" fmla="*/ 6570886 h 6858000"/>
              <a:gd name="connsiteX344" fmla="*/ 4214944 w 7467600"/>
              <a:gd name="connsiteY344" fmla="*/ 6858000 h 6858000"/>
              <a:gd name="connsiteX345" fmla="*/ 4177898 w 7467600"/>
              <a:gd name="connsiteY345" fmla="*/ 6858000 h 6858000"/>
              <a:gd name="connsiteX346" fmla="*/ 4391597 w 7467600"/>
              <a:gd name="connsiteY346" fmla="*/ 6556370 h 6858000"/>
              <a:gd name="connsiteX347" fmla="*/ 4668889 w 7467600"/>
              <a:gd name="connsiteY347" fmla="*/ 6246399 h 6858000"/>
              <a:gd name="connsiteX348" fmla="*/ 5055427 w 7467600"/>
              <a:gd name="connsiteY348" fmla="*/ 5931476 h 6858000"/>
              <a:gd name="connsiteX349" fmla="*/ 5371814 w 7467600"/>
              <a:gd name="connsiteY349" fmla="*/ 5678975 h 6858000"/>
              <a:gd name="connsiteX350" fmla="*/ 4987918 w 7467600"/>
              <a:gd name="connsiteY350" fmla="*/ 5838701 h 6858000"/>
              <a:gd name="connsiteX351" fmla="*/ 4317146 w 7467600"/>
              <a:gd name="connsiteY351" fmla="*/ 6587716 h 6858000"/>
              <a:gd name="connsiteX352" fmla="*/ 4171627 w 7467600"/>
              <a:gd name="connsiteY352" fmla="*/ 6858000 h 6858000"/>
              <a:gd name="connsiteX353" fmla="*/ 4081585 w 7467600"/>
              <a:gd name="connsiteY353" fmla="*/ 6858000 h 6858000"/>
              <a:gd name="connsiteX354" fmla="*/ 4238603 w 7467600"/>
              <a:gd name="connsiteY354" fmla="*/ 6559341 h 6858000"/>
              <a:gd name="connsiteX355" fmla="*/ 4778333 w 7467600"/>
              <a:gd name="connsiteY355" fmla="*/ 5873626 h 6858000"/>
              <a:gd name="connsiteX356" fmla="*/ 5414185 w 7467600"/>
              <a:gd name="connsiteY356" fmla="*/ 5573882 h 6858000"/>
              <a:gd name="connsiteX357" fmla="*/ 5959648 w 7467600"/>
              <a:gd name="connsiteY357" fmla="*/ 4760797 h 6858000"/>
              <a:gd name="connsiteX358" fmla="*/ 5355019 w 7467600"/>
              <a:gd name="connsiteY358" fmla="*/ 4734672 h 6858000"/>
              <a:gd name="connsiteX359" fmla="*/ 5083565 w 7467600"/>
              <a:gd name="connsiteY359" fmla="*/ 5179121 h 6858000"/>
              <a:gd name="connsiteX360" fmla="*/ 4713577 w 7467600"/>
              <a:gd name="connsiteY360" fmla="*/ 5616803 h 6858000"/>
              <a:gd name="connsiteX361" fmla="*/ 3989559 w 7467600"/>
              <a:gd name="connsiteY361" fmla="*/ 6145945 h 6858000"/>
              <a:gd name="connsiteX362" fmla="*/ 3939824 w 7467600"/>
              <a:gd name="connsiteY362" fmla="*/ 6066900 h 6858000"/>
              <a:gd name="connsiteX363" fmla="*/ 4584537 w 7467600"/>
              <a:gd name="connsiteY363" fmla="*/ 5324826 h 6858000"/>
              <a:gd name="connsiteX364" fmla="*/ 5037105 w 7467600"/>
              <a:gd name="connsiteY364" fmla="*/ 5088765 h 6858000"/>
              <a:gd name="connsiteX365" fmla="*/ 5039930 w 7467600"/>
              <a:gd name="connsiteY365" fmla="*/ 5089585 h 6858000"/>
              <a:gd name="connsiteX366" fmla="*/ 5263764 w 7467600"/>
              <a:gd name="connsiteY366" fmla="*/ 4735525 h 6858000"/>
              <a:gd name="connsiteX367" fmla="*/ 4086300 w 7467600"/>
              <a:gd name="connsiteY367" fmla="*/ 4884599 h 6858000"/>
              <a:gd name="connsiteX368" fmla="*/ 4085485 w 7467600"/>
              <a:gd name="connsiteY368" fmla="*/ 4899070 h 6858000"/>
              <a:gd name="connsiteX369" fmla="*/ 3871915 w 7467600"/>
              <a:gd name="connsiteY369" fmla="*/ 5253645 h 6858000"/>
              <a:gd name="connsiteX370" fmla="*/ 3799374 w 7467600"/>
              <a:gd name="connsiteY370" fmla="*/ 5466127 h 6858000"/>
              <a:gd name="connsiteX371" fmla="*/ 3498850 w 7467600"/>
              <a:gd name="connsiteY371" fmla="*/ 6661888 h 6858000"/>
              <a:gd name="connsiteX372" fmla="*/ 3399216 w 7467600"/>
              <a:gd name="connsiteY372" fmla="*/ 6858000 h 6858000"/>
              <a:gd name="connsiteX373" fmla="*/ 3303688 w 7467600"/>
              <a:gd name="connsiteY373" fmla="*/ 6858000 h 6858000"/>
              <a:gd name="connsiteX374" fmla="*/ 3391774 w 7467600"/>
              <a:gd name="connsiteY374" fmla="*/ 6697181 h 6858000"/>
              <a:gd name="connsiteX375" fmla="*/ 3735540 w 7467600"/>
              <a:gd name="connsiteY375" fmla="*/ 5546923 h 6858000"/>
              <a:gd name="connsiteX376" fmla="*/ 3729438 w 7467600"/>
              <a:gd name="connsiteY376" fmla="*/ 5569058 h 6858000"/>
              <a:gd name="connsiteX377" fmla="*/ 3707782 w 7467600"/>
              <a:gd name="connsiteY377" fmla="*/ 5644908 h 6858000"/>
              <a:gd name="connsiteX378" fmla="*/ 3583827 w 7467600"/>
              <a:gd name="connsiteY378" fmla="*/ 6039215 h 6858000"/>
              <a:gd name="connsiteX379" fmla="*/ 3547861 w 7467600"/>
              <a:gd name="connsiteY379" fmla="*/ 6129609 h 6858000"/>
              <a:gd name="connsiteX380" fmla="*/ 3490905 w 7467600"/>
              <a:gd name="connsiteY380" fmla="*/ 6277660 h 6858000"/>
              <a:gd name="connsiteX381" fmla="*/ 3455859 w 7467600"/>
              <a:gd name="connsiteY381" fmla="*/ 6391301 h 6858000"/>
              <a:gd name="connsiteX382" fmla="*/ 3429112 w 7467600"/>
              <a:gd name="connsiteY382" fmla="*/ 6479469 h 6858000"/>
              <a:gd name="connsiteX383" fmla="*/ 3304862 w 7467600"/>
              <a:gd name="connsiteY383" fmla="*/ 6796476 h 6858000"/>
              <a:gd name="connsiteX384" fmla="*/ 3276071 w 7467600"/>
              <a:gd name="connsiteY384" fmla="*/ 6858000 h 6858000"/>
              <a:gd name="connsiteX385" fmla="*/ 3240805 w 7467600"/>
              <a:gd name="connsiteY385" fmla="*/ 6858000 h 6858000"/>
              <a:gd name="connsiteX386" fmla="*/ 3275917 w 7467600"/>
              <a:gd name="connsiteY386" fmla="*/ 6783192 h 6858000"/>
              <a:gd name="connsiteX387" fmla="*/ 3399358 w 7467600"/>
              <a:gd name="connsiteY387" fmla="*/ 6469011 h 6858000"/>
              <a:gd name="connsiteX388" fmla="*/ 3425650 w 7467600"/>
              <a:gd name="connsiteY388" fmla="*/ 6381333 h 6858000"/>
              <a:gd name="connsiteX389" fmla="*/ 3460661 w 7467600"/>
              <a:gd name="connsiteY389" fmla="*/ 6266763 h 6858000"/>
              <a:gd name="connsiteX390" fmla="*/ 3518021 w 7467600"/>
              <a:gd name="connsiteY390" fmla="*/ 6117298 h 6858000"/>
              <a:gd name="connsiteX391" fmla="*/ 3554035 w 7467600"/>
              <a:gd name="connsiteY391" fmla="*/ 6027832 h 6858000"/>
              <a:gd name="connsiteX392" fmla="*/ 3677174 w 7467600"/>
              <a:gd name="connsiteY392" fmla="*/ 5636351 h 6858000"/>
              <a:gd name="connsiteX393" fmla="*/ 3698819 w 7467600"/>
              <a:gd name="connsiteY393" fmla="*/ 5560503 h 6858000"/>
              <a:gd name="connsiteX394" fmla="*/ 3702094 w 7467600"/>
              <a:gd name="connsiteY394" fmla="*/ 5549194 h 6858000"/>
              <a:gd name="connsiteX395" fmla="*/ 3398355 w 7467600"/>
              <a:gd name="connsiteY395" fmla="*/ 6094603 h 6858000"/>
              <a:gd name="connsiteX396" fmla="*/ 3193941 w 7467600"/>
              <a:gd name="connsiteY396" fmla="*/ 6798775 h 6858000"/>
              <a:gd name="connsiteX397" fmla="*/ 3184140 w 7467600"/>
              <a:gd name="connsiteY397" fmla="*/ 6858000 h 6858000"/>
              <a:gd name="connsiteX398" fmla="*/ 3099978 w 7467600"/>
              <a:gd name="connsiteY398" fmla="*/ 6858000 h 6858000"/>
              <a:gd name="connsiteX399" fmla="*/ 3101556 w 7467600"/>
              <a:gd name="connsiteY399" fmla="*/ 6843337 h 6858000"/>
              <a:gd name="connsiteX400" fmla="*/ 3370162 w 7467600"/>
              <a:gd name="connsiteY400" fmla="*/ 5785550 h 6858000"/>
              <a:gd name="connsiteX401" fmla="*/ 3746477 w 7467600"/>
              <a:gd name="connsiteY401" fmla="*/ 5377889 h 6858000"/>
              <a:gd name="connsiteX402" fmla="*/ 3863399 w 7467600"/>
              <a:gd name="connsiteY402" fmla="*/ 5087257 h 6858000"/>
              <a:gd name="connsiteX403" fmla="*/ 3968712 w 7467600"/>
              <a:gd name="connsiteY403" fmla="*/ 4913989 h 6858000"/>
              <a:gd name="connsiteX404" fmla="*/ 2792390 w 7467600"/>
              <a:gd name="connsiteY404" fmla="*/ 5382974 h 6858000"/>
              <a:gd name="connsiteX405" fmla="*/ 2714982 w 7467600"/>
              <a:gd name="connsiteY405" fmla="*/ 5427051 h 6858000"/>
              <a:gd name="connsiteX406" fmla="*/ 2813361 w 7467600"/>
              <a:gd name="connsiteY406" fmla="*/ 6023912 h 6858000"/>
              <a:gd name="connsiteX407" fmla="*/ 2688430 w 7467600"/>
              <a:gd name="connsiteY407" fmla="*/ 6801564 h 6858000"/>
              <a:gd name="connsiteX408" fmla="*/ 2629626 w 7467600"/>
              <a:gd name="connsiteY408" fmla="*/ 6763394 h 6858000"/>
              <a:gd name="connsiteX409" fmla="*/ 2565328 w 7467600"/>
              <a:gd name="connsiteY409" fmla="*/ 5516399 h 6858000"/>
              <a:gd name="connsiteX410" fmla="*/ 1922999 w 7467600"/>
              <a:gd name="connsiteY410" fmla="*/ 5980343 h 6858000"/>
              <a:gd name="connsiteX411" fmla="*/ 1950261 w 7467600"/>
              <a:gd name="connsiteY411" fmla="*/ 6405858 h 6858000"/>
              <a:gd name="connsiteX412" fmla="*/ 2365554 w 7467600"/>
              <a:gd name="connsiteY412" fmla="*/ 6759107 h 6858000"/>
              <a:gd name="connsiteX413" fmla="*/ 2424142 w 7467600"/>
              <a:gd name="connsiteY413" fmla="*/ 6858000 h 6858000"/>
              <a:gd name="connsiteX414" fmla="*/ 2395994 w 7467600"/>
              <a:gd name="connsiteY414" fmla="*/ 6858000 h 6858000"/>
              <a:gd name="connsiteX415" fmla="*/ 2392863 w 7467600"/>
              <a:gd name="connsiteY415" fmla="*/ 6852964 h 6858000"/>
              <a:gd name="connsiteX416" fmla="*/ 2017589 w 7467600"/>
              <a:gd name="connsiteY416" fmla="*/ 6493982 h 6858000"/>
              <a:gd name="connsiteX417" fmla="*/ 2147336 w 7467600"/>
              <a:gd name="connsiteY417" fmla="*/ 6594052 h 6858000"/>
              <a:gd name="connsiteX418" fmla="*/ 2207047 w 7467600"/>
              <a:gd name="connsiteY418" fmla="*/ 6654540 h 6858000"/>
              <a:gd name="connsiteX419" fmla="*/ 2299106 w 7467600"/>
              <a:gd name="connsiteY419" fmla="*/ 6778931 h 6858000"/>
              <a:gd name="connsiteX420" fmla="*/ 2314430 w 7467600"/>
              <a:gd name="connsiteY420" fmla="*/ 6801144 h 6858000"/>
              <a:gd name="connsiteX421" fmla="*/ 2352406 w 7467600"/>
              <a:gd name="connsiteY421" fmla="*/ 6858000 h 6858000"/>
              <a:gd name="connsiteX422" fmla="*/ 2314492 w 7467600"/>
              <a:gd name="connsiteY422" fmla="*/ 6858000 h 6858000"/>
              <a:gd name="connsiteX423" fmla="*/ 2288095 w 7467600"/>
              <a:gd name="connsiteY423" fmla="*/ 6818030 h 6858000"/>
              <a:gd name="connsiteX424" fmla="*/ 2272768 w 7467600"/>
              <a:gd name="connsiteY424" fmla="*/ 6795822 h 6858000"/>
              <a:gd name="connsiteX425" fmla="*/ 2182715 w 7467600"/>
              <a:gd name="connsiteY425" fmla="*/ 6675071 h 6858000"/>
              <a:gd name="connsiteX426" fmla="*/ 2032061 w 7467600"/>
              <a:gd name="connsiteY426" fmla="*/ 6541380 h 6858000"/>
              <a:gd name="connsiteX427" fmla="*/ 2257220 w 7467600"/>
              <a:gd name="connsiteY427" fmla="*/ 6826257 h 6858000"/>
              <a:gd name="connsiteX428" fmla="*/ 2281324 w 7467600"/>
              <a:gd name="connsiteY428" fmla="*/ 6858000 h 6858000"/>
              <a:gd name="connsiteX429" fmla="*/ 2242860 w 7467600"/>
              <a:gd name="connsiteY429" fmla="*/ 6858000 h 6858000"/>
              <a:gd name="connsiteX430" fmla="*/ 2232818 w 7467600"/>
              <a:gd name="connsiteY430" fmla="*/ 6844926 h 6858000"/>
              <a:gd name="connsiteX431" fmla="*/ 1990172 w 7467600"/>
              <a:gd name="connsiteY431" fmla="*/ 6542121 h 6858000"/>
              <a:gd name="connsiteX432" fmla="*/ 2124090 w 7467600"/>
              <a:gd name="connsiteY432" fmla="*/ 6761017 h 6858000"/>
              <a:gd name="connsiteX433" fmla="*/ 2200380 w 7467600"/>
              <a:gd name="connsiteY433" fmla="*/ 6858000 h 6858000"/>
              <a:gd name="connsiteX434" fmla="*/ 2147507 w 7467600"/>
              <a:gd name="connsiteY434" fmla="*/ 6858000 h 6858000"/>
              <a:gd name="connsiteX435" fmla="*/ 2070668 w 7467600"/>
              <a:gd name="connsiteY435" fmla="*/ 6761520 h 6858000"/>
              <a:gd name="connsiteX436" fmla="*/ 1975142 w 7467600"/>
              <a:gd name="connsiteY436" fmla="*/ 6585570 h 6858000"/>
              <a:gd name="connsiteX437" fmla="*/ 2050035 w 7467600"/>
              <a:gd name="connsiteY437" fmla="*/ 6813345 h 6858000"/>
              <a:gd name="connsiteX438" fmla="*/ 2063025 w 7467600"/>
              <a:gd name="connsiteY438" fmla="*/ 6858000 h 6858000"/>
              <a:gd name="connsiteX439" fmla="*/ 2021675 w 7467600"/>
              <a:gd name="connsiteY439" fmla="*/ 6858000 h 6858000"/>
              <a:gd name="connsiteX440" fmla="*/ 2019308 w 7467600"/>
              <a:gd name="connsiteY440" fmla="*/ 6847118 h 6858000"/>
              <a:gd name="connsiteX441" fmla="*/ 1938835 w 7467600"/>
              <a:gd name="connsiteY441" fmla="*/ 6551160 h 6858000"/>
              <a:gd name="connsiteX442" fmla="*/ 1953230 w 7467600"/>
              <a:gd name="connsiteY442" fmla="*/ 6759699 h 6858000"/>
              <a:gd name="connsiteX443" fmla="*/ 1956763 w 7467600"/>
              <a:gd name="connsiteY443" fmla="*/ 6778191 h 6858000"/>
              <a:gd name="connsiteX444" fmla="*/ 1967925 w 7467600"/>
              <a:gd name="connsiteY444" fmla="*/ 6858000 h 6858000"/>
              <a:gd name="connsiteX445" fmla="*/ 1936622 w 7467600"/>
              <a:gd name="connsiteY445" fmla="*/ 6858000 h 6858000"/>
              <a:gd name="connsiteX446" fmla="*/ 1926261 w 7467600"/>
              <a:gd name="connsiteY446" fmla="*/ 6784064 h 6858000"/>
              <a:gd name="connsiteX447" fmla="*/ 1922724 w 7467600"/>
              <a:gd name="connsiteY447" fmla="*/ 6765577 h 6858000"/>
              <a:gd name="connsiteX448" fmla="*/ 1904650 w 7467600"/>
              <a:gd name="connsiteY448" fmla="*/ 6639616 h 6858000"/>
              <a:gd name="connsiteX449" fmla="*/ 1885273 w 7467600"/>
              <a:gd name="connsiteY449" fmla="*/ 6858000 h 6858000"/>
              <a:gd name="connsiteX450" fmla="*/ 1854363 w 7467600"/>
              <a:gd name="connsiteY450" fmla="*/ 6858000 h 6858000"/>
              <a:gd name="connsiteX451" fmla="*/ 1880391 w 7467600"/>
              <a:gd name="connsiteY451" fmla="*/ 6603796 h 6858000"/>
              <a:gd name="connsiteX452" fmla="*/ 1818273 w 7467600"/>
              <a:gd name="connsiteY452" fmla="*/ 6715729 h 6858000"/>
              <a:gd name="connsiteX453" fmla="*/ 1794691 w 7467600"/>
              <a:gd name="connsiteY453" fmla="*/ 6843239 h 6858000"/>
              <a:gd name="connsiteX454" fmla="*/ 1794914 w 7467600"/>
              <a:gd name="connsiteY454" fmla="*/ 6858000 h 6858000"/>
              <a:gd name="connsiteX455" fmla="*/ 1746128 w 7467600"/>
              <a:gd name="connsiteY455" fmla="*/ 6858000 h 6858000"/>
              <a:gd name="connsiteX456" fmla="*/ 1753934 w 7467600"/>
              <a:gd name="connsiteY456" fmla="*/ 6724796 h 6858000"/>
              <a:gd name="connsiteX457" fmla="*/ 1792053 w 7467600"/>
              <a:gd name="connsiteY457" fmla="*/ 6572396 h 6858000"/>
              <a:gd name="connsiteX458" fmla="*/ 1862248 w 7467600"/>
              <a:gd name="connsiteY458" fmla="*/ 6266397 h 6858000"/>
              <a:gd name="connsiteX459" fmla="*/ 1862250 w 7467600"/>
              <a:gd name="connsiteY459" fmla="*/ 6033531 h 6858000"/>
              <a:gd name="connsiteX460" fmla="*/ 1211999 w 7467600"/>
              <a:gd name="connsiteY460" fmla="*/ 6683610 h 6858000"/>
              <a:gd name="connsiteX461" fmla="*/ 1213266 w 7467600"/>
              <a:gd name="connsiteY461" fmla="*/ 6691947 h 6858000"/>
              <a:gd name="connsiteX462" fmla="*/ 1203370 w 7467600"/>
              <a:gd name="connsiteY462" fmla="*/ 6850676 h 6858000"/>
              <a:gd name="connsiteX463" fmla="*/ 1203671 w 7467600"/>
              <a:gd name="connsiteY463" fmla="*/ 6858000 h 6858000"/>
              <a:gd name="connsiteX464" fmla="*/ 1143180 w 7467600"/>
              <a:gd name="connsiteY464" fmla="*/ 6858000 h 6858000"/>
              <a:gd name="connsiteX465" fmla="*/ 1142176 w 7467600"/>
              <a:gd name="connsiteY465" fmla="*/ 6766045 h 6858000"/>
              <a:gd name="connsiteX466" fmla="*/ 1067484 w 7467600"/>
              <a:gd name="connsiteY466" fmla="*/ 6858000 h 6858000"/>
              <a:gd name="connsiteX467" fmla="*/ 953928 w 7467600"/>
              <a:gd name="connsiteY467" fmla="*/ 6858000 h 6858000"/>
              <a:gd name="connsiteX468" fmla="*/ 959715 w 7467600"/>
              <a:gd name="connsiteY468" fmla="*/ 6850185 h 6858000"/>
              <a:gd name="connsiteX469" fmla="*/ 1483788 w 7467600"/>
              <a:gd name="connsiteY469" fmla="*/ 6259174 h 6858000"/>
              <a:gd name="connsiteX470" fmla="*/ 1100671 w 7467600"/>
              <a:gd name="connsiteY470" fmla="*/ 6252137 h 6858000"/>
              <a:gd name="connsiteX471" fmla="*/ 1090144 w 7467600"/>
              <a:gd name="connsiteY471" fmla="*/ 6256748 h 6858000"/>
              <a:gd name="connsiteX472" fmla="*/ 1095872 w 7467600"/>
              <a:gd name="connsiteY472" fmla="*/ 6271892 h 6858000"/>
              <a:gd name="connsiteX473" fmla="*/ 262785 w 7467600"/>
              <a:gd name="connsiteY473" fmla="*/ 6845450 h 6858000"/>
              <a:gd name="connsiteX474" fmla="*/ 209968 w 7467600"/>
              <a:gd name="connsiteY474" fmla="*/ 6770713 h 6858000"/>
              <a:gd name="connsiteX475" fmla="*/ 873460 w 7467600"/>
              <a:gd name="connsiteY475" fmla="*/ 6253768 h 6858000"/>
              <a:gd name="connsiteX476" fmla="*/ 192686 w 7467600"/>
              <a:gd name="connsiteY476" fmla="*/ 5849257 h 6858000"/>
              <a:gd name="connsiteX477" fmla="*/ 4696 w 7467600"/>
              <a:gd name="connsiteY477" fmla="*/ 5697668 h 6858000"/>
              <a:gd name="connsiteX478" fmla="*/ 0 w 7467600"/>
              <a:gd name="connsiteY478" fmla="*/ 5689984 h 6858000"/>
              <a:gd name="connsiteX479" fmla="*/ 0 w 7467600"/>
              <a:gd name="connsiteY479" fmla="*/ 5513472 h 6858000"/>
              <a:gd name="connsiteX480" fmla="*/ 174101 w 7467600"/>
              <a:gd name="connsiteY480" fmla="*/ 5620277 h 6858000"/>
              <a:gd name="connsiteX481" fmla="*/ 891800 w 7467600"/>
              <a:gd name="connsiteY481" fmla="*/ 6036935 h 6858000"/>
              <a:gd name="connsiteX482" fmla="*/ 1072219 w 7467600"/>
              <a:gd name="connsiteY482" fmla="*/ 6169443 h 6858000"/>
              <a:gd name="connsiteX483" fmla="*/ 1074117 w 7467600"/>
              <a:gd name="connsiteY483" fmla="*/ 6170301 h 6858000"/>
              <a:gd name="connsiteX484" fmla="*/ 1083114 w 7467600"/>
              <a:gd name="connsiteY484" fmla="*/ 6174131 h 6858000"/>
              <a:gd name="connsiteX485" fmla="*/ 1543010 w 7467600"/>
              <a:gd name="connsiteY485" fmla="*/ 6191140 h 6858000"/>
              <a:gd name="connsiteX486" fmla="*/ 1551080 w 7467600"/>
              <a:gd name="connsiteY486" fmla="*/ 6195006 h 6858000"/>
              <a:gd name="connsiteX487" fmla="*/ 2345443 w 7467600"/>
              <a:gd name="connsiteY487" fmla="*/ 5549882 h 6858000"/>
              <a:gd name="connsiteX488" fmla="*/ 1721499 w 7467600"/>
              <a:gd name="connsiteY488" fmla="*/ 5599969 h 6858000"/>
              <a:gd name="connsiteX489" fmla="*/ 767716 w 7467600"/>
              <a:gd name="connsiteY489" fmla="*/ 5472768 h 6858000"/>
              <a:gd name="connsiteX490" fmla="*/ 722147 w 7467600"/>
              <a:gd name="connsiteY490" fmla="*/ 5393091 h 6858000"/>
              <a:gd name="connsiteX491" fmla="*/ 1485552 w 7467600"/>
              <a:gd name="connsiteY491" fmla="*/ 5313202 h 6858000"/>
              <a:gd name="connsiteX492" fmla="*/ 2143004 w 7467600"/>
              <a:gd name="connsiteY492" fmla="*/ 5402420 h 6858000"/>
              <a:gd name="connsiteX493" fmla="*/ 1933391 w 7467600"/>
              <a:gd name="connsiteY493" fmla="*/ 5156971 h 6858000"/>
              <a:gd name="connsiteX494" fmla="*/ 1827118 w 7467600"/>
              <a:gd name="connsiteY494" fmla="*/ 4968410 h 6858000"/>
              <a:gd name="connsiteX495" fmla="*/ 1837349 w 7467600"/>
              <a:gd name="connsiteY495" fmla="*/ 4956357 h 6858000"/>
              <a:gd name="connsiteX496" fmla="*/ 2162835 w 7467600"/>
              <a:gd name="connsiteY496" fmla="*/ 5187853 h 6858000"/>
              <a:gd name="connsiteX497" fmla="*/ 2257167 w 7467600"/>
              <a:gd name="connsiteY497" fmla="*/ 5462123 h 6858000"/>
              <a:gd name="connsiteX498" fmla="*/ 2261598 w 7467600"/>
              <a:gd name="connsiteY498" fmla="*/ 5467998 h 6858000"/>
              <a:gd name="connsiteX499" fmla="*/ 2437177 w 7467600"/>
              <a:gd name="connsiteY499" fmla="*/ 5479608 h 6858000"/>
              <a:gd name="connsiteX500" fmla="*/ 2445247 w 7467600"/>
              <a:gd name="connsiteY500" fmla="*/ 5483476 h 6858000"/>
              <a:gd name="connsiteX501" fmla="*/ 2743626 w 7467600"/>
              <a:gd name="connsiteY501" fmla="*/ 5304819 h 6858000"/>
              <a:gd name="connsiteX502" fmla="*/ 3048102 w 7467600"/>
              <a:gd name="connsiteY502" fmla="*/ 5150595 h 6858000"/>
              <a:gd name="connsiteX503" fmla="*/ 1799414 w 7467600"/>
              <a:gd name="connsiteY503" fmla="*/ 4694732 h 6858000"/>
              <a:gd name="connsiteX504" fmla="*/ 1771735 w 7467600"/>
              <a:gd name="connsiteY504" fmla="*/ 4619929 h 6858000"/>
              <a:gd name="connsiteX505" fmla="*/ 3104273 w 7467600"/>
              <a:gd name="connsiteY505" fmla="*/ 5076159 h 6858000"/>
              <a:gd name="connsiteX506" fmla="*/ 3113245 w 7467600"/>
              <a:gd name="connsiteY506" fmla="*/ 5090705 h 6858000"/>
              <a:gd name="connsiteX507" fmla="*/ 3126294 w 7467600"/>
              <a:gd name="connsiteY507" fmla="*/ 5114400 h 6858000"/>
              <a:gd name="connsiteX508" fmla="*/ 3937433 w 7467600"/>
              <a:gd name="connsiteY508" fmla="*/ 4830473 h 6858000"/>
              <a:gd name="connsiteX509" fmla="*/ 3590475 w 7467600"/>
              <a:gd name="connsiteY509" fmla="*/ 4597974 h 6858000"/>
              <a:gd name="connsiteX510" fmla="*/ 3100264 w 7467600"/>
              <a:gd name="connsiteY510" fmla="*/ 4579845 h 6858000"/>
              <a:gd name="connsiteX511" fmla="*/ 2183576 w 7467600"/>
              <a:gd name="connsiteY511" fmla="*/ 4227150 h 6858000"/>
              <a:gd name="connsiteX512" fmla="*/ 2151029 w 7467600"/>
              <a:gd name="connsiteY512" fmla="*/ 4146947 h 6858000"/>
              <a:gd name="connsiteX513" fmla="*/ 3563434 w 7467600"/>
              <a:gd name="connsiteY513" fmla="*/ 4469115 h 6858000"/>
              <a:gd name="connsiteX514" fmla="*/ 3177952 w 7467600"/>
              <a:gd name="connsiteY514" fmla="*/ 3657386 h 6858000"/>
              <a:gd name="connsiteX515" fmla="*/ 3189263 w 7467600"/>
              <a:gd name="connsiteY515" fmla="*/ 3625726 h 6858000"/>
              <a:gd name="connsiteX516" fmla="*/ 3560912 w 7467600"/>
              <a:gd name="connsiteY516" fmla="*/ 4079863 h 6858000"/>
              <a:gd name="connsiteX517" fmla="*/ 3626636 w 7467600"/>
              <a:gd name="connsiteY517" fmla="*/ 4512230 h 6858000"/>
              <a:gd name="connsiteX518" fmla="*/ 3653088 w 7467600"/>
              <a:gd name="connsiteY518" fmla="*/ 4521417 h 6858000"/>
              <a:gd name="connsiteX519" fmla="*/ 3988128 w 7467600"/>
              <a:gd name="connsiteY519" fmla="*/ 4817267 h 6858000"/>
              <a:gd name="connsiteX520" fmla="*/ 4830582 w 7467600"/>
              <a:gd name="connsiteY520" fmla="*/ 4676000 h 6858000"/>
              <a:gd name="connsiteX521" fmla="*/ 4830100 w 7467600"/>
              <a:gd name="connsiteY521" fmla="*/ 4675554 h 6858000"/>
              <a:gd name="connsiteX522" fmla="*/ 4036318 w 7467600"/>
              <a:gd name="connsiteY522" fmla="*/ 4147013 h 6858000"/>
              <a:gd name="connsiteX523" fmla="*/ 3432098 w 7467600"/>
              <a:gd name="connsiteY523" fmla="*/ 3537312 h 6858000"/>
              <a:gd name="connsiteX524" fmla="*/ 3446761 w 7467600"/>
              <a:gd name="connsiteY524" fmla="*/ 3461278 h 6858000"/>
              <a:gd name="connsiteX525" fmla="*/ 4419733 w 7467600"/>
              <a:gd name="connsiteY525" fmla="*/ 3963555 h 6858000"/>
              <a:gd name="connsiteX526" fmla="*/ 4781371 w 7467600"/>
              <a:gd name="connsiteY526" fmla="*/ 4458604 h 6858000"/>
              <a:gd name="connsiteX527" fmla="*/ 4780440 w 7467600"/>
              <a:gd name="connsiteY527" fmla="*/ 4470290 h 6858000"/>
              <a:gd name="connsiteX528" fmla="*/ 4898954 w 7467600"/>
              <a:gd name="connsiteY528" fmla="*/ 4662092 h 6858000"/>
              <a:gd name="connsiteX529" fmla="*/ 4900699 w 7467600"/>
              <a:gd name="connsiteY529" fmla="*/ 4670867 h 6858000"/>
              <a:gd name="connsiteX530" fmla="*/ 5714511 w 7467600"/>
              <a:gd name="connsiteY530" fmla="*/ 4663483 h 6858000"/>
              <a:gd name="connsiteX531" fmla="*/ 5464793 w 7467600"/>
              <a:gd name="connsiteY531" fmla="*/ 4393556 h 6858000"/>
              <a:gd name="connsiteX532" fmla="*/ 5461897 w 7467600"/>
              <a:gd name="connsiteY532" fmla="*/ 4390879 h 6858000"/>
              <a:gd name="connsiteX533" fmla="*/ 4294126 w 7467600"/>
              <a:gd name="connsiteY533" fmla="*/ 3303048 h 6858000"/>
              <a:gd name="connsiteX534" fmla="*/ 4305321 w 7467600"/>
              <a:gd name="connsiteY534" fmla="*/ 3256953 h 6858000"/>
              <a:gd name="connsiteX535" fmla="*/ 4949299 w 7467600"/>
              <a:gd name="connsiteY535" fmla="*/ 3766336 h 6858000"/>
              <a:gd name="connsiteX536" fmla="*/ 5291452 w 7467600"/>
              <a:gd name="connsiteY536" fmla="*/ 4076801 h 6858000"/>
              <a:gd name="connsiteX537" fmla="*/ 5434998 w 7467600"/>
              <a:gd name="connsiteY537" fmla="*/ 4254100 h 6858000"/>
              <a:gd name="connsiteX538" fmla="*/ 5351015 w 7467600"/>
              <a:gd name="connsiteY538" fmla="*/ 3760989 h 6858000"/>
              <a:gd name="connsiteX539" fmla="*/ 5413780 w 7467600"/>
              <a:gd name="connsiteY539" fmla="*/ 2966265 h 6858000"/>
              <a:gd name="connsiteX540" fmla="*/ 5425627 w 7467600"/>
              <a:gd name="connsiteY540" fmla="*/ 2954192 h 6858000"/>
              <a:gd name="connsiteX541" fmla="*/ 6604735 w 7467600"/>
              <a:gd name="connsiteY541" fmla="*/ 2041381 h 6858000"/>
              <a:gd name="connsiteX542" fmla="*/ 7204487 w 7467600"/>
              <a:gd name="connsiteY542" fmla="*/ 2742112 h 6858000"/>
              <a:gd name="connsiteX543" fmla="*/ 7131592 w 7467600"/>
              <a:gd name="connsiteY543" fmla="*/ 2672096 h 6858000"/>
              <a:gd name="connsiteX544" fmla="*/ 6996344 w 7467600"/>
              <a:gd name="connsiteY544" fmla="*/ 2518310 h 6858000"/>
              <a:gd name="connsiteX545" fmla="*/ 6735495 w 7467600"/>
              <a:gd name="connsiteY545" fmla="*/ 2196890 h 6858000"/>
              <a:gd name="connsiteX546" fmla="*/ 6721901 w 7467600"/>
              <a:gd name="connsiteY546" fmla="*/ 2179274 h 6858000"/>
              <a:gd name="connsiteX547" fmla="*/ 6604735 w 7467600"/>
              <a:gd name="connsiteY547" fmla="*/ 2041381 h 6858000"/>
              <a:gd name="connsiteX548" fmla="*/ 6591670 w 7467600"/>
              <a:gd name="connsiteY548" fmla="*/ 1988277 h 6858000"/>
              <a:gd name="connsiteX549" fmla="*/ 6747349 w 7467600"/>
              <a:gd name="connsiteY549" fmla="*/ 2160069 h 6858000"/>
              <a:gd name="connsiteX550" fmla="*/ 6760943 w 7467600"/>
              <a:gd name="connsiteY550" fmla="*/ 2177686 h 6858000"/>
              <a:gd name="connsiteX551" fmla="*/ 7021065 w 7467600"/>
              <a:gd name="connsiteY551" fmla="*/ 2498102 h 6858000"/>
              <a:gd name="connsiteX552" fmla="*/ 7155223 w 7467600"/>
              <a:gd name="connsiteY552" fmla="*/ 2650386 h 6858000"/>
              <a:gd name="connsiteX553" fmla="*/ 7203167 w 7467600"/>
              <a:gd name="connsiteY553" fmla="*/ 2697288 h 6858000"/>
              <a:gd name="connsiteX554" fmla="*/ 6937703 w 7467600"/>
              <a:gd name="connsiteY554" fmla="*/ 2321981 h 6858000"/>
              <a:gd name="connsiteX555" fmla="*/ 6591670 w 7467600"/>
              <a:gd name="connsiteY555" fmla="*/ 1988277 h 6858000"/>
              <a:gd name="connsiteX556" fmla="*/ 5798671 w 7467600"/>
              <a:gd name="connsiteY556" fmla="*/ 1981601 h 6858000"/>
              <a:gd name="connsiteX557" fmla="*/ 5754709 w 7467600"/>
              <a:gd name="connsiteY557" fmla="*/ 2071454 h 6858000"/>
              <a:gd name="connsiteX558" fmla="*/ 5763044 w 7467600"/>
              <a:gd name="connsiteY558" fmla="*/ 2842206 h 6858000"/>
              <a:gd name="connsiteX559" fmla="*/ 5764974 w 7467600"/>
              <a:gd name="connsiteY559" fmla="*/ 2799609 h 6858000"/>
              <a:gd name="connsiteX560" fmla="*/ 5767665 w 7467600"/>
              <a:gd name="connsiteY560" fmla="*/ 2666409 h 6858000"/>
              <a:gd name="connsiteX561" fmla="*/ 5763055 w 7467600"/>
              <a:gd name="connsiteY561" fmla="*/ 2579705 h 6858000"/>
              <a:gd name="connsiteX562" fmla="*/ 5758079 w 7467600"/>
              <a:gd name="connsiteY562" fmla="*/ 2492508 h 6858000"/>
              <a:gd name="connsiteX563" fmla="*/ 5779325 w 7467600"/>
              <a:gd name="connsiteY563" fmla="*/ 2197069 h 6858000"/>
              <a:gd name="connsiteX564" fmla="*/ 5798671 w 7467600"/>
              <a:gd name="connsiteY564" fmla="*/ 1981601 h 6858000"/>
              <a:gd name="connsiteX565" fmla="*/ 5829202 w 7467600"/>
              <a:gd name="connsiteY565" fmla="*/ 1971679 h 6858000"/>
              <a:gd name="connsiteX566" fmla="*/ 5809558 w 7467600"/>
              <a:gd name="connsiteY566" fmla="*/ 2198043 h 6858000"/>
              <a:gd name="connsiteX567" fmla="*/ 5788653 w 7467600"/>
              <a:gd name="connsiteY567" fmla="*/ 2489430 h 6858000"/>
              <a:gd name="connsiteX568" fmla="*/ 5793439 w 7467600"/>
              <a:gd name="connsiteY568" fmla="*/ 2575235 h 6858000"/>
              <a:gd name="connsiteX569" fmla="*/ 5796837 w 7467600"/>
              <a:gd name="connsiteY569" fmla="*/ 2637633 h 6858000"/>
              <a:gd name="connsiteX570" fmla="*/ 5818614 w 7467600"/>
              <a:gd name="connsiteY570" fmla="*/ 2473055 h 6858000"/>
              <a:gd name="connsiteX571" fmla="*/ 5829202 w 7467600"/>
              <a:gd name="connsiteY571" fmla="*/ 1971679 h 6858000"/>
              <a:gd name="connsiteX572" fmla="*/ 5911389 w 7467600"/>
              <a:gd name="connsiteY572" fmla="*/ 1898371 h 6858000"/>
              <a:gd name="connsiteX573" fmla="*/ 6237627 w 7467600"/>
              <a:gd name="connsiteY573" fmla="*/ 2231921 h 6858000"/>
              <a:gd name="connsiteX574" fmla="*/ 5911389 w 7467600"/>
              <a:gd name="connsiteY574" fmla="*/ 1898371 h 6858000"/>
              <a:gd name="connsiteX575" fmla="*/ 6944437 w 7467600"/>
              <a:gd name="connsiteY575" fmla="*/ 1575402 h 6858000"/>
              <a:gd name="connsiteX576" fmla="*/ 6304730 w 7467600"/>
              <a:gd name="connsiteY576" fmla="*/ 1766654 h 6858000"/>
              <a:gd name="connsiteX577" fmla="*/ 6944437 w 7467600"/>
              <a:gd name="connsiteY577" fmla="*/ 1575402 h 6858000"/>
              <a:gd name="connsiteX578" fmla="*/ 7019523 w 7467600"/>
              <a:gd name="connsiteY578" fmla="*/ 1519450 h 6858000"/>
              <a:gd name="connsiteX579" fmla="*/ 6298091 w 7467600"/>
              <a:gd name="connsiteY579" fmla="*/ 1737122 h 6858000"/>
              <a:gd name="connsiteX580" fmla="*/ 7019523 w 7467600"/>
              <a:gd name="connsiteY580" fmla="*/ 1519450 h 6858000"/>
              <a:gd name="connsiteX581" fmla="*/ 2399523 w 7467600"/>
              <a:gd name="connsiteY581" fmla="*/ 1428234 h 6858000"/>
              <a:gd name="connsiteX582" fmla="*/ 2224982 w 7467600"/>
              <a:gd name="connsiteY582" fmla="*/ 1826201 h 6858000"/>
              <a:gd name="connsiteX583" fmla="*/ 2096099 w 7467600"/>
              <a:gd name="connsiteY583" fmla="*/ 2345900 h 6858000"/>
              <a:gd name="connsiteX584" fmla="*/ 2283317 w 7467600"/>
              <a:gd name="connsiteY584" fmla="*/ 1796925 h 6858000"/>
              <a:gd name="connsiteX585" fmla="*/ 2399523 w 7467600"/>
              <a:gd name="connsiteY585" fmla="*/ 1428234 h 6858000"/>
              <a:gd name="connsiteX586" fmla="*/ 2448558 w 7467600"/>
              <a:gd name="connsiteY586" fmla="*/ 1373435 h 6858000"/>
              <a:gd name="connsiteX587" fmla="*/ 2312521 w 7467600"/>
              <a:gd name="connsiteY587" fmla="*/ 1806140 h 6858000"/>
              <a:gd name="connsiteX588" fmla="*/ 2127533 w 7467600"/>
              <a:gd name="connsiteY588" fmla="*/ 2348380 h 6858000"/>
              <a:gd name="connsiteX589" fmla="*/ 2358080 w 7467600"/>
              <a:gd name="connsiteY589" fmla="*/ 1866134 h 6858000"/>
              <a:gd name="connsiteX590" fmla="*/ 2407436 w 7467600"/>
              <a:gd name="connsiteY590" fmla="*/ 1651070 h 6858000"/>
              <a:gd name="connsiteX591" fmla="*/ 2448558 w 7467600"/>
              <a:gd name="connsiteY591" fmla="*/ 1373435 h 6858000"/>
              <a:gd name="connsiteX592" fmla="*/ 278707 w 7467600"/>
              <a:gd name="connsiteY592" fmla="*/ 1352270 h 6858000"/>
              <a:gd name="connsiteX593" fmla="*/ 321570 w 7467600"/>
              <a:gd name="connsiteY593" fmla="*/ 1861610 h 6858000"/>
              <a:gd name="connsiteX594" fmla="*/ 294281 w 7467600"/>
              <a:gd name="connsiteY594" fmla="*/ 1440658 h 6858000"/>
              <a:gd name="connsiteX595" fmla="*/ 278707 w 7467600"/>
              <a:gd name="connsiteY595" fmla="*/ 1352270 h 6858000"/>
              <a:gd name="connsiteX596" fmla="*/ 1423821 w 7467600"/>
              <a:gd name="connsiteY596" fmla="*/ 1351958 h 6858000"/>
              <a:gd name="connsiteX597" fmla="*/ 1638521 w 7467600"/>
              <a:gd name="connsiteY597" fmla="*/ 1908470 h 6858000"/>
              <a:gd name="connsiteX598" fmla="*/ 1754199 w 7467600"/>
              <a:gd name="connsiteY598" fmla="*/ 2149284 h 6858000"/>
              <a:gd name="connsiteX599" fmla="*/ 1908359 w 7467600"/>
              <a:gd name="connsiteY599" fmla="*/ 2364988 h 6858000"/>
              <a:gd name="connsiteX600" fmla="*/ 1647661 w 7467600"/>
              <a:gd name="connsiteY600" fmla="*/ 1825945 h 6858000"/>
              <a:gd name="connsiteX601" fmla="*/ 1423821 w 7467600"/>
              <a:gd name="connsiteY601" fmla="*/ 1351958 h 6858000"/>
              <a:gd name="connsiteX602" fmla="*/ 1431890 w 7467600"/>
              <a:gd name="connsiteY602" fmla="*/ 1306475 h 6858000"/>
              <a:gd name="connsiteX603" fmla="*/ 1507597 w 7467600"/>
              <a:gd name="connsiteY603" fmla="*/ 1446132 h 6858000"/>
              <a:gd name="connsiteX604" fmla="*/ 1674586 w 7467600"/>
              <a:gd name="connsiteY604" fmla="*/ 1813832 h 6858000"/>
              <a:gd name="connsiteX605" fmla="*/ 1815950 w 7467600"/>
              <a:gd name="connsiteY605" fmla="*/ 2128564 h 6858000"/>
              <a:gd name="connsiteX606" fmla="*/ 1984242 w 7467600"/>
              <a:gd name="connsiteY606" fmla="*/ 2430829 h 6858000"/>
              <a:gd name="connsiteX607" fmla="*/ 2014023 w 7467600"/>
              <a:gd name="connsiteY607" fmla="*/ 2450995 h 6858000"/>
              <a:gd name="connsiteX608" fmla="*/ 1747337 w 7467600"/>
              <a:gd name="connsiteY608" fmla="*/ 1855264 h 6858000"/>
              <a:gd name="connsiteX609" fmla="*/ 1533749 w 7467600"/>
              <a:gd name="connsiteY609" fmla="*/ 1478656 h 6858000"/>
              <a:gd name="connsiteX610" fmla="*/ 1431890 w 7467600"/>
              <a:gd name="connsiteY610" fmla="*/ 1306475 h 6858000"/>
              <a:gd name="connsiteX611" fmla="*/ 5052692 w 7467600"/>
              <a:gd name="connsiteY611" fmla="*/ 1292994 h 6858000"/>
              <a:gd name="connsiteX612" fmla="*/ 5200661 w 7467600"/>
              <a:gd name="connsiteY612" fmla="*/ 1635186 h 6858000"/>
              <a:gd name="connsiteX613" fmla="*/ 5297138 w 7467600"/>
              <a:gd name="connsiteY613" fmla="*/ 1906351 h 6858000"/>
              <a:gd name="connsiteX614" fmla="*/ 5052692 w 7467600"/>
              <a:gd name="connsiteY614" fmla="*/ 1292994 h 6858000"/>
              <a:gd name="connsiteX615" fmla="*/ 5009948 w 7467600"/>
              <a:gd name="connsiteY615" fmla="*/ 1273619 h 6858000"/>
              <a:gd name="connsiteX616" fmla="*/ 5121777 w 7467600"/>
              <a:gd name="connsiteY616" fmla="*/ 1654213 h 6858000"/>
              <a:gd name="connsiteX617" fmla="*/ 5293545 w 7467600"/>
              <a:gd name="connsiteY617" fmla="*/ 2072247 h 6858000"/>
              <a:gd name="connsiteX618" fmla="*/ 5294042 w 7467600"/>
              <a:gd name="connsiteY618" fmla="*/ 2065019 h 6858000"/>
              <a:gd name="connsiteX619" fmla="*/ 5171936 w 7467600"/>
              <a:gd name="connsiteY619" fmla="*/ 1647613 h 6858000"/>
              <a:gd name="connsiteX620" fmla="*/ 5009948 w 7467600"/>
              <a:gd name="connsiteY620" fmla="*/ 1273619 h 6858000"/>
              <a:gd name="connsiteX621" fmla="*/ 655236 w 7467600"/>
              <a:gd name="connsiteY621" fmla="*/ 1268632 h 6858000"/>
              <a:gd name="connsiteX622" fmla="*/ 839521 w 7467600"/>
              <a:gd name="connsiteY622" fmla="*/ 1685315 h 6858000"/>
              <a:gd name="connsiteX623" fmla="*/ 1109416 w 7467600"/>
              <a:gd name="connsiteY623" fmla="*/ 2061663 h 6858000"/>
              <a:gd name="connsiteX624" fmla="*/ 1298300 w 7467600"/>
              <a:gd name="connsiteY624" fmla="*/ 2247742 h 6858000"/>
              <a:gd name="connsiteX625" fmla="*/ 1125871 w 7467600"/>
              <a:gd name="connsiteY625" fmla="*/ 1989513 h 6858000"/>
              <a:gd name="connsiteX626" fmla="*/ 981574 w 7467600"/>
              <a:gd name="connsiteY626" fmla="*/ 1783157 h 6858000"/>
              <a:gd name="connsiteX627" fmla="*/ 922198 w 7467600"/>
              <a:gd name="connsiteY627" fmla="*/ 1677437 h 6858000"/>
              <a:gd name="connsiteX628" fmla="*/ 869293 w 7467600"/>
              <a:gd name="connsiteY628" fmla="*/ 1583214 h 6858000"/>
              <a:gd name="connsiteX629" fmla="*/ 751431 w 7467600"/>
              <a:gd name="connsiteY629" fmla="*/ 1405731 h 6858000"/>
              <a:gd name="connsiteX630" fmla="*/ 655236 w 7467600"/>
              <a:gd name="connsiteY630" fmla="*/ 1268632 h 6858000"/>
              <a:gd name="connsiteX631" fmla="*/ 6516292 w 7467600"/>
              <a:gd name="connsiteY631" fmla="*/ 1263064 h 6858000"/>
              <a:gd name="connsiteX632" fmla="*/ 5736320 w 7467600"/>
              <a:gd name="connsiteY632" fmla="*/ 1501803 h 6858000"/>
              <a:gd name="connsiteX633" fmla="*/ 6516292 w 7467600"/>
              <a:gd name="connsiteY633" fmla="*/ 1263064 h 6858000"/>
              <a:gd name="connsiteX634" fmla="*/ 291466 w 7467600"/>
              <a:gd name="connsiteY634" fmla="*/ 1250369 h 6858000"/>
              <a:gd name="connsiteX635" fmla="*/ 323180 w 7467600"/>
              <a:gd name="connsiteY635" fmla="*/ 1435283 h 6858000"/>
              <a:gd name="connsiteX636" fmla="*/ 349381 w 7467600"/>
              <a:gd name="connsiteY636" fmla="*/ 1875041 h 6858000"/>
              <a:gd name="connsiteX637" fmla="*/ 374363 w 7467600"/>
              <a:gd name="connsiteY637" fmla="*/ 1506494 h 6858000"/>
              <a:gd name="connsiteX638" fmla="*/ 302168 w 7467600"/>
              <a:gd name="connsiteY638" fmla="*/ 1274495 h 6858000"/>
              <a:gd name="connsiteX639" fmla="*/ 291466 w 7467600"/>
              <a:gd name="connsiteY639" fmla="*/ 1250369 h 6858000"/>
              <a:gd name="connsiteX640" fmla="*/ 678222 w 7467600"/>
              <a:gd name="connsiteY640" fmla="*/ 1248670 h 6858000"/>
              <a:gd name="connsiteX641" fmla="*/ 775536 w 7467600"/>
              <a:gd name="connsiteY641" fmla="*/ 1388015 h 6858000"/>
              <a:gd name="connsiteX642" fmla="*/ 894529 w 7467600"/>
              <a:gd name="connsiteY642" fmla="*/ 1567739 h 6858000"/>
              <a:gd name="connsiteX643" fmla="*/ 948000 w 7467600"/>
              <a:gd name="connsiteY643" fmla="*/ 1663088 h 6858000"/>
              <a:gd name="connsiteX644" fmla="*/ 1006812 w 7467600"/>
              <a:gd name="connsiteY644" fmla="*/ 1767683 h 6858000"/>
              <a:gd name="connsiteX645" fmla="*/ 1149133 w 7467600"/>
              <a:gd name="connsiteY645" fmla="*/ 1971513 h 6858000"/>
              <a:gd name="connsiteX646" fmla="*/ 1333952 w 7467600"/>
              <a:gd name="connsiteY646" fmla="*/ 2251620 h 6858000"/>
              <a:gd name="connsiteX647" fmla="*/ 1337329 w 7467600"/>
              <a:gd name="connsiteY647" fmla="*/ 2258350 h 6858000"/>
              <a:gd name="connsiteX648" fmla="*/ 1014726 w 7467600"/>
              <a:gd name="connsiteY648" fmla="*/ 1615556 h 6858000"/>
              <a:gd name="connsiteX649" fmla="*/ 678222 w 7467600"/>
              <a:gd name="connsiteY649" fmla="*/ 1248670 h 6858000"/>
              <a:gd name="connsiteX650" fmla="*/ 6691602 w 7467600"/>
              <a:gd name="connsiteY650" fmla="*/ 1140573 h 6858000"/>
              <a:gd name="connsiteX651" fmla="*/ 6571100 w 7467600"/>
              <a:gd name="connsiteY651" fmla="*/ 1183662 h 6858000"/>
              <a:gd name="connsiteX652" fmla="*/ 6241687 w 7467600"/>
              <a:gd name="connsiteY652" fmla="*/ 1257600 h 6858000"/>
              <a:gd name="connsiteX653" fmla="*/ 5693009 w 7467600"/>
              <a:gd name="connsiteY653" fmla="*/ 1478256 h 6858000"/>
              <a:gd name="connsiteX654" fmla="*/ 6548420 w 7467600"/>
              <a:gd name="connsiteY654" fmla="*/ 1214599 h 6858000"/>
              <a:gd name="connsiteX655" fmla="*/ 6605473 w 7467600"/>
              <a:gd name="connsiteY655" fmla="*/ 1184686 h 6858000"/>
              <a:gd name="connsiteX656" fmla="*/ 6691602 w 7467600"/>
              <a:gd name="connsiteY656" fmla="*/ 1140573 h 6858000"/>
              <a:gd name="connsiteX657" fmla="*/ 4002475 w 7467600"/>
              <a:gd name="connsiteY657" fmla="*/ 1037802 h 6858000"/>
              <a:gd name="connsiteX658" fmla="*/ 4000324 w 7467600"/>
              <a:gd name="connsiteY658" fmla="*/ 1039362 h 6858000"/>
              <a:gd name="connsiteX659" fmla="*/ 4002862 w 7467600"/>
              <a:gd name="connsiteY659" fmla="*/ 1042866 h 6858000"/>
              <a:gd name="connsiteX660" fmla="*/ 4002475 w 7467600"/>
              <a:gd name="connsiteY660" fmla="*/ 1037802 h 6858000"/>
              <a:gd name="connsiteX661" fmla="*/ 506322 w 7467600"/>
              <a:gd name="connsiteY661" fmla="*/ 1020997 h 6858000"/>
              <a:gd name="connsiteX662" fmla="*/ 533068 w 7467600"/>
              <a:gd name="connsiteY662" fmla="*/ 1029409 h 6858000"/>
              <a:gd name="connsiteX663" fmla="*/ 1232525 w 7467600"/>
              <a:gd name="connsiteY663" fmla="*/ 1804675 h 6858000"/>
              <a:gd name="connsiteX664" fmla="*/ 1388858 w 7467600"/>
              <a:gd name="connsiteY664" fmla="*/ 2368011 h 6858000"/>
              <a:gd name="connsiteX665" fmla="*/ 1384098 w 7467600"/>
              <a:gd name="connsiteY665" fmla="*/ 2378125 h 6858000"/>
              <a:gd name="connsiteX666" fmla="*/ 1425393 w 7467600"/>
              <a:gd name="connsiteY666" fmla="*/ 2589124 h 6858000"/>
              <a:gd name="connsiteX667" fmla="*/ 1424001 w 7467600"/>
              <a:gd name="connsiteY667" fmla="*/ 2597541 h 6858000"/>
              <a:gd name="connsiteX668" fmla="*/ 2152729 w 7467600"/>
              <a:gd name="connsiteY668" fmla="*/ 2864487 h 6858000"/>
              <a:gd name="connsiteX669" fmla="*/ 2020609 w 7467600"/>
              <a:gd name="connsiteY669" fmla="*/ 2539671 h 6858000"/>
              <a:gd name="connsiteX670" fmla="*/ 2018920 w 7467600"/>
              <a:gd name="connsiteY670" fmla="*/ 2536309 h 6858000"/>
              <a:gd name="connsiteX671" fmla="*/ 1342441 w 7467600"/>
              <a:gd name="connsiteY671" fmla="*/ 1173017 h 6858000"/>
              <a:gd name="connsiteX672" fmla="*/ 1367925 w 7467600"/>
              <a:gd name="connsiteY672" fmla="*/ 1135648 h 6858000"/>
              <a:gd name="connsiteX673" fmla="*/ 1771401 w 7467600"/>
              <a:gd name="connsiteY673" fmla="*/ 1806673 h 6858000"/>
              <a:gd name="connsiteX674" fmla="*/ 1972385 w 7467600"/>
              <a:gd name="connsiteY674" fmla="*/ 2198735 h 6858000"/>
              <a:gd name="connsiteX675" fmla="*/ 2040892 w 7467600"/>
              <a:gd name="connsiteY675" fmla="*/ 2405205 h 6858000"/>
              <a:gd name="connsiteX676" fmla="*/ 2131689 w 7467600"/>
              <a:gd name="connsiteY676" fmla="*/ 1936926 h 6858000"/>
              <a:gd name="connsiteX677" fmla="*/ 2454820 w 7467600"/>
              <a:gd name="connsiteY677" fmla="*/ 1248808 h 6858000"/>
              <a:gd name="connsiteX678" fmla="*/ 2492512 w 7467600"/>
              <a:gd name="connsiteY678" fmla="*/ 1302920 h 6858000"/>
              <a:gd name="connsiteX679" fmla="*/ 2081216 w 7467600"/>
              <a:gd name="connsiteY679" fmla="*/ 2527513 h 6858000"/>
              <a:gd name="connsiteX680" fmla="*/ 2081211 w 7467600"/>
              <a:gd name="connsiteY680" fmla="*/ 2528916 h 6858000"/>
              <a:gd name="connsiteX681" fmla="*/ 2199067 w 7467600"/>
              <a:gd name="connsiteY681" fmla="*/ 2884061 h 6858000"/>
              <a:gd name="connsiteX682" fmla="*/ 3192586 w 7467600"/>
              <a:gd name="connsiteY682" fmla="*/ 3411496 h 6858000"/>
              <a:gd name="connsiteX683" fmla="*/ 3182620 w 7467600"/>
              <a:gd name="connsiteY683" fmla="*/ 3483279 h 6858000"/>
              <a:gd name="connsiteX684" fmla="*/ 2435119 w 7467600"/>
              <a:gd name="connsiteY684" fmla="*/ 3080173 h 6858000"/>
              <a:gd name="connsiteX685" fmla="*/ 2410152 w 7467600"/>
              <a:gd name="connsiteY685" fmla="*/ 3063751 h 6858000"/>
              <a:gd name="connsiteX686" fmla="*/ 2408099 w 7467600"/>
              <a:gd name="connsiteY686" fmla="*/ 3064403 h 6858000"/>
              <a:gd name="connsiteX687" fmla="*/ 2407218 w 7467600"/>
              <a:gd name="connsiteY687" fmla="*/ 3070324 h 6858000"/>
              <a:gd name="connsiteX688" fmla="*/ 2380138 w 7467600"/>
              <a:gd name="connsiteY688" fmla="*/ 3099341 h 6858000"/>
              <a:gd name="connsiteX689" fmla="*/ 1765923 w 7467600"/>
              <a:gd name="connsiteY689" fmla="*/ 3581043 h 6858000"/>
              <a:gd name="connsiteX690" fmla="*/ 1702258 w 7467600"/>
              <a:gd name="connsiteY690" fmla="*/ 3612286 h 6858000"/>
              <a:gd name="connsiteX691" fmla="*/ 1538370 w 7467600"/>
              <a:gd name="connsiteY691" fmla="*/ 3811804 h 6858000"/>
              <a:gd name="connsiteX692" fmla="*/ 542867 w 7467600"/>
              <a:gd name="connsiteY692" fmla="*/ 4944092 h 6858000"/>
              <a:gd name="connsiteX693" fmla="*/ 515800 w 7467600"/>
              <a:gd name="connsiteY693" fmla="*/ 4862180 h 6858000"/>
              <a:gd name="connsiteX694" fmla="*/ 909145 w 7467600"/>
              <a:gd name="connsiteY694" fmla="*/ 4199225 h 6858000"/>
              <a:gd name="connsiteX695" fmla="*/ 1214067 w 7467600"/>
              <a:gd name="connsiteY695" fmla="*/ 3908561 h 6858000"/>
              <a:gd name="connsiteX696" fmla="*/ 640967 w 7467600"/>
              <a:gd name="connsiteY696" fmla="*/ 4105601 h 6858000"/>
              <a:gd name="connsiteX697" fmla="*/ 112563 w 7467600"/>
              <a:gd name="connsiteY697" fmla="*/ 4396952 h 6858000"/>
              <a:gd name="connsiteX698" fmla="*/ 0 w 7467600"/>
              <a:gd name="connsiteY698" fmla="*/ 4466006 h 6858000"/>
              <a:gd name="connsiteX699" fmla="*/ 0 w 7467600"/>
              <a:gd name="connsiteY699" fmla="*/ 4233763 h 6858000"/>
              <a:gd name="connsiteX700" fmla="*/ 36881 w 7467600"/>
              <a:gd name="connsiteY700" fmla="*/ 4200118 h 6858000"/>
              <a:gd name="connsiteX701" fmla="*/ 910534 w 7467600"/>
              <a:gd name="connsiteY701" fmla="*/ 3629753 h 6858000"/>
              <a:gd name="connsiteX702" fmla="*/ 1578717 w 7467600"/>
              <a:gd name="connsiteY702" fmla="*/ 3575982 h 6858000"/>
              <a:gd name="connsiteX703" fmla="*/ 2338780 w 7467600"/>
              <a:gd name="connsiteY703" fmla="*/ 3033725 h 6858000"/>
              <a:gd name="connsiteX704" fmla="*/ 1807991 w 7467600"/>
              <a:gd name="connsiteY704" fmla="*/ 2807184 h 6858000"/>
              <a:gd name="connsiteX705" fmla="*/ 1416358 w 7467600"/>
              <a:gd name="connsiteY705" fmla="*/ 3112571 h 6858000"/>
              <a:gd name="connsiteX706" fmla="*/ 939066 w 7467600"/>
              <a:gd name="connsiteY706" fmla="*/ 3378798 h 6858000"/>
              <a:gd name="connsiteX707" fmla="*/ 115099 w 7467600"/>
              <a:gd name="connsiteY707" fmla="*/ 3607650 h 6858000"/>
              <a:gd name="connsiteX708" fmla="*/ 97284 w 7467600"/>
              <a:gd name="connsiteY708" fmla="*/ 3520393 h 6858000"/>
              <a:gd name="connsiteX709" fmla="*/ 922050 w 7467600"/>
              <a:gd name="connsiteY709" fmla="*/ 3074867 h 6858000"/>
              <a:gd name="connsiteX710" fmla="*/ 1405265 w 7467600"/>
              <a:gd name="connsiteY710" fmla="*/ 3016319 h 6858000"/>
              <a:gd name="connsiteX711" fmla="*/ 1407512 w 7467600"/>
              <a:gd name="connsiteY711" fmla="*/ 3018001 h 6858000"/>
              <a:gd name="connsiteX712" fmla="*/ 1726266 w 7467600"/>
              <a:gd name="connsiteY712" fmla="*/ 2777274 h 6858000"/>
              <a:gd name="connsiteX713" fmla="*/ 625390 w 7467600"/>
              <a:gd name="connsiteY713" fmla="*/ 2514541 h 6858000"/>
              <a:gd name="connsiteX714" fmla="*/ 619799 w 7467600"/>
              <a:gd name="connsiteY714" fmla="*/ 2527180 h 6858000"/>
              <a:gd name="connsiteX715" fmla="*/ 310030 w 7467600"/>
              <a:gd name="connsiteY715" fmla="*/ 2771818 h 6858000"/>
              <a:gd name="connsiteX716" fmla="*/ 173877 w 7467600"/>
              <a:gd name="connsiteY716" fmla="*/ 2937056 h 6858000"/>
              <a:gd name="connsiteX717" fmla="*/ 77889 w 7467600"/>
              <a:gd name="connsiteY717" fmla="*/ 3138440 h 6858000"/>
              <a:gd name="connsiteX718" fmla="*/ 0 w 7467600"/>
              <a:gd name="connsiteY718" fmla="*/ 3271395 h 6858000"/>
              <a:gd name="connsiteX719" fmla="*/ 0 w 7467600"/>
              <a:gd name="connsiteY719" fmla="*/ 3153002 h 6858000"/>
              <a:gd name="connsiteX720" fmla="*/ 2386 w 7467600"/>
              <a:gd name="connsiteY720" fmla="*/ 3149203 h 6858000"/>
              <a:gd name="connsiteX721" fmla="*/ 89753 w 7467600"/>
              <a:gd name="connsiteY721" fmla="*/ 2987702 h 6858000"/>
              <a:gd name="connsiteX722" fmla="*/ 76869 w 7467600"/>
              <a:gd name="connsiteY722" fmla="*/ 3005404 h 6858000"/>
              <a:gd name="connsiteX723" fmla="*/ 32049 w 7467600"/>
              <a:gd name="connsiteY723" fmla="*/ 3065814 h 6858000"/>
              <a:gd name="connsiteX724" fmla="*/ 0 w 7467600"/>
              <a:gd name="connsiteY724" fmla="*/ 3108744 h 6858000"/>
              <a:gd name="connsiteX725" fmla="*/ 0 w 7467600"/>
              <a:gd name="connsiteY725" fmla="*/ 3058059 h 6858000"/>
              <a:gd name="connsiteX726" fmla="*/ 7610 w 7467600"/>
              <a:gd name="connsiteY726" fmla="*/ 3047889 h 6858000"/>
              <a:gd name="connsiteX727" fmla="*/ 52419 w 7467600"/>
              <a:gd name="connsiteY727" fmla="*/ 2987479 h 6858000"/>
              <a:gd name="connsiteX728" fmla="*/ 59142 w 7467600"/>
              <a:gd name="connsiteY728" fmla="*/ 2978488 h 6858000"/>
              <a:gd name="connsiteX729" fmla="*/ 0 w 7467600"/>
              <a:gd name="connsiteY729" fmla="*/ 3015334 h 6858000"/>
              <a:gd name="connsiteX730" fmla="*/ 0 w 7467600"/>
              <a:gd name="connsiteY730" fmla="*/ 2914286 h 6858000"/>
              <a:gd name="connsiteX731" fmla="*/ 36383 w 7467600"/>
              <a:gd name="connsiteY731" fmla="*/ 2901128 h 6858000"/>
              <a:gd name="connsiteX732" fmla="*/ 156329 w 7467600"/>
              <a:gd name="connsiteY732" fmla="*/ 2840533 h 6858000"/>
              <a:gd name="connsiteX733" fmla="*/ 358355 w 7467600"/>
              <a:gd name="connsiteY733" fmla="*/ 2620471 h 6858000"/>
              <a:gd name="connsiteX734" fmla="*/ 510577 w 7467600"/>
              <a:gd name="connsiteY734" fmla="*/ 2501244 h 6858000"/>
              <a:gd name="connsiteX735" fmla="*/ 211967 w 7467600"/>
              <a:gd name="connsiteY735" fmla="*/ 2479171 h 6858000"/>
              <a:gd name="connsiteX736" fmla="*/ 0 w 7467600"/>
              <a:gd name="connsiteY736" fmla="*/ 2476398 h 6858000"/>
              <a:gd name="connsiteX737" fmla="*/ 0 w 7467600"/>
              <a:gd name="connsiteY737" fmla="*/ 2389189 h 6858000"/>
              <a:gd name="connsiteX738" fmla="*/ 103062 w 7467600"/>
              <a:gd name="connsiteY738" fmla="*/ 2389518 h 6858000"/>
              <a:gd name="connsiteX739" fmla="*/ 510734 w 7467600"/>
              <a:gd name="connsiteY739" fmla="*/ 2416201 h 6858000"/>
              <a:gd name="connsiteX740" fmla="*/ 279257 w 7467600"/>
              <a:gd name="connsiteY740" fmla="*/ 2092102 h 6858000"/>
              <a:gd name="connsiteX741" fmla="*/ 65265 w 7467600"/>
              <a:gd name="connsiteY741" fmla="*/ 2006049 h 6858000"/>
              <a:gd name="connsiteX742" fmla="*/ 0 w 7467600"/>
              <a:gd name="connsiteY742" fmla="*/ 1982532 h 6858000"/>
              <a:gd name="connsiteX743" fmla="*/ 0 w 7467600"/>
              <a:gd name="connsiteY743" fmla="*/ 1912789 h 6858000"/>
              <a:gd name="connsiteX744" fmla="*/ 97460 w 7467600"/>
              <a:gd name="connsiteY744" fmla="*/ 1953725 h 6858000"/>
              <a:gd name="connsiteX745" fmla="*/ 221272 w 7467600"/>
              <a:gd name="connsiteY745" fmla="*/ 1980766 h 6858000"/>
              <a:gd name="connsiteX746" fmla="*/ 116765 w 7467600"/>
              <a:gd name="connsiteY746" fmla="*/ 1911033 h 6858000"/>
              <a:gd name="connsiteX747" fmla="*/ 16405 w 7467600"/>
              <a:gd name="connsiteY747" fmla="*/ 1803412 h 6858000"/>
              <a:gd name="connsiteX748" fmla="*/ 0 w 7467600"/>
              <a:gd name="connsiteY748" fmla="*/ 1784777 h 6858000"/>
              <a:gd name="connsiteX749" fmla="*/ 0 w 7467600"/>
              <a:gd name="connsiteY749" fmla="*/ 1740082 h 6858000"/>
              <a:gd name="connsiteX750" fmla="*/ 39394 w 7467600"/>
              <a:gd name="connsiteY750" fmla="*/ 1784856 h 6858000"/>
              <a:gd name="connsiteX751" fmla="*/ 135813 w 7467600"/>
              <a:gd name="connsiteY751" fmla="*/ 1888838 h 6858000"/>
              <a:gd name="connsiteX752" fmla="*/ 242575 w 7467600"/>
              <a:gd name="connsiteY752" fmla="*/ 1958841 h 6858000"/>
              <a:gd name="connsiteX753" fmla="*/ 82197 w 7467600"/>
              <a:gd name="connsiteY753" fmla="*/ 1754826 h 6858000"/>
              <a:gd name="connsiteX754" fmla="*/ 0 w 7467600"/>
              <a:gd name="connsiteY754" fmla="*/ 1679650 h 6858000"/>
              <a:gd name="connsiteX755" fmla="*/ 0 w 7467600"/>
              <a:gd name="connsiteY755" fmla="*/ 1602463 h 6858000"/>
              <a:gd name="connsiteX756" fmla="*/ 84689 w 7467600"/>
              <a:gd name="connsiteY756" fmla="*/ 1677442 h 6858000"/>
              <a:gd name="connsiteX757" fmla="*/ 298437 w 7467600"/>
              <a:gd name="connsiteY757" fmla="*/ 1968019 h 6858000"/>
              <a:gd name="connsiteX758" fmla="*/ 227269 w 7467600"/>
              <a:gd name="connsiteY758" fmla="*/ 1114064 h 6858000"/>
              <a:gd name="connsiteX759" fmla="*/ 248003 w 7467600"/>
              <a:gd name="connsiteY759" fmla="*/ 1089613 h 6858000"/>
              <a:gd name="connsiteX760" fmla="*/ 427020 w 7467600"/>
              <a:gd name="connsiteY760" fmla="*/ 1619803 h 6858000"/>
              <a:gd name="connsiteX761" fmla="*/ 340345 w 7467600"/>
              <a:gd name="connsiteY761" fmla="*/ 2027739 h 6858000"/>
              <a:gd name="connsiteX762" fmla="*/ 360865 w 7467600"/>
              <a:gd name="connsiteY762" fmla="*/ 2044827 h 6858000"/>
              <a:gd name="connsiteX763" fmla="*/ 560414 w 7467600"/>
              <a:gd name="connsiteY763" fmla="*/ 2421457 h 6858000"/>
              <a:gd name="connsiteX764" fmla="*/ 1359703 w 7467600"/>
              <a:gd name="connsiteY764" fmla="*/ 2578554 h 6858000"/>
              <a:gd name="connsiteX765" fmla="*/ 1359422 w 7467600"/>
              <a:gd name="connsiteY765" fmla="*/ 2577994 h 6858000"/>
              <a:gd name="connsiteX766" fmla="*/ 828701 w 7467600"/>
              <a:gd name="connsiteY766" fmla="*/ 1839520 h 6858000"/>
              <a:gd name="connsiteX767" fmla="*/ 494427 w 7467600"/>
              <a:gd name="connsiteY767" fmla="*/ 1092333 h 6858000"/>
              <a:gd name="connsiteX768" fmla="*/ 506322 w 7467600"/>
              <a:gd name="connsiteY768" fmla="*/ 1020997 h 6858000"/>
              <a:gd name="connsiteX769" fmla="*/ 4570198 w 7467600"/>
              <a:gd name="connsiteY769" fmla="*/ 978081 h 6858000"/>
              <a:gd name="connsiteX770" fmla="*/ 4523691 w 7467600"/>
              <a:gd name="connsiteY770" fmla="*/ 1127776 h 6858000"/>
              <a:gd name="connsiteX771" fmla="*/ 4509875 w 7467600"/>
              <a:gd name="connsiteY771" fmla="*/ 1167552 h 6858000"/>
              <a:gd name="connsiteX772" fmla="*/ 4478168 w 7467600"/>
              <a:gd name="connsiteY772" fmla="*/ 1260735 h 6858000"/>
              <a:gd name="connsiteX773" fmla="*/ 4409309 w 7467600"/>
              <a:gd name="connsiteY773" fmla="*/ 1666996 h 6858000"/>
              <a:gd name="connsiteX774" fmla="*/ 4370031 w 7467600"/>
              <a:gd name="connsiteY774" fmla="*/ 1955666 h 6858000"/>
              <a:gd name="connsiteX775" fmla="*/ 4570198 w 7467600"/>
              <a:gd name="connsiteY775" fmla="*/ 978081 h 6858000"/>
              <a:gd name="connsiteX776" fmla="*/ 4557898 w 7467600"/>
              <a:gd name="connsiteY776" fmla="*/ 900011 h 6858000"/>
              <a:gd name="connsiteX777" fmla="*/ 4344840 w 7467600"/>
              <a:gd name="connsiteY777" fmla="*/ 1922038 h 6858000"/>
              <a:gd name="connsiteX778" fmla="*/ 4378710 w 7467600"/>
              <a:gd name="connsiteY778" fmla="*/ 1665516 h 6858000"/>
              <a:gd name="connsiteX779" fmla="*/ 4448798 w 7467600"/>
              <a:gd name="connsiteY779" fmla="*/ 1253024 h 6858000"/>
              <a:gd name="connsiteX780" fmla="*/ 4480315 w 7467600"/>
              <a:gd name="connsiteY780" fmla="*/ 1158454 h 6858000"/>
              <a:gd name="connsiteX781" fmla="*/ 4494133 w 7467600"/>
              <a:gd name="connsiteY781" fmla="*/ 1118676 h 6858000"/>
              <a:gd name="connsiteX782" fmla="*/ 4557898 w 7467600"/>
              <a:gd name="connsiteY782" fmla="*/ 900011 h 6858000"/>
              <a:gd name="connsiteX783" fmla="*/ 5870151 w 7467600"/>
              <a:gd name="connsiteY783" fmla="*/ 898890 h 6858000"/>
              <a:gd name="connsiteX784" fmla="*/ 5861335 w 7467600"/>
              <a:gd name="connsiteY784" fmla="*/ 899177 h 6858000"/>
              <a:gd name="connsiteX785" fmla="*/ 5843702 w 7467600"/>
              <a:gd name="connsiteY785" fmla="*/ 899748 h 6858000"/>
              <a:gd name="connsiteX786" fmla="*/ 5651107 w 7467600"/>
              <a:gd name="connsiteY786" fmla="*/ 920306 h 6858000"/>
              <a:gd name="connsiteX787" fmla="*/ 5459407 w 7467600"/>
              <a:gd name="connsiteY787" fmla="*/ 940975 h 6858000"/>
              <a:gd name="connsiteX788" fmla="*/ 5374846 w 7467600"/>
              <a:gd name="connsiteY788" fmla="*/ 941988 h 6858000"/>
              <a:gd name="connsiteX789" fmla="*/ 5256105 w 7467600"/>
              <a:gd name="connsiteY789" fmla="*/ 945632 h 6858000"/>
              <a:gd name="connsiteX790" fmla="*/ 5107071 w 7467600"/>
              <a:gd name="connsiteY790" fmla="*/ 969720 h 6858000"/>
              <a:gd name="connsiteX791" fmla="*/ 4998681 w 7467600"/>
              <a:gd name="connsiteY791" fmla="*/ 988771 h 6858000"/>
              <a:gd name="connsiteX792" fmla="*/ 5870151 w 7467600"/>
              <a:gd name="connsiteY792" fmla="*/ 898890 h 6858000"/>
              <a:gd name="connsiteX793" fmla="*/ 5504425 w 7467600"/>
              <a:gd name="connsiteY793" fmla="*/ 848067 h 6858000"/>
              <a:gd name="connsiteX794" fmla="*/ 4968849 w 7467600"/>
              <a:gd name="connsiteY794" fmla="*/ 962318 h 6858000"/>
              <a:gd name="connsiteX795" fmla="*/ 5104039 w 7467600"/>
              <a:gd name="connsiteY795" fmla="*/ 940634 h 6858000"/>
              <a:gd name="connsiteX796" fmla="*/ 5256311 w 7467600"/>
              <a:gd name="connsiteY796" fmla="*/ 916490 h 6858000"/>
              <a:gd name="connsiteX797" fmla="*/ 5377381 w 7467600"/>
              <a:gd name="connsiteY797" fmla="*/ 912671 h 6858000"/>
              <a:gd name="connsiteX798" fmla="*/ 5460148 w 7467600"/>
              <a:gd name="connsiteY798" fmla="*/ 911442 h 6858000"/>
              <a:gd name="connsiteX799" fmla="*/ 5648971 w 7467600"/>
              <a:gd name="connsiteY799" fmla="*/ 891331 h 6858000"/>
              <a:gd name="connsiteX800" fmla="*/ 5844807 w 7467600"/>
              <a:gd name="connsiteY800" fmla="*/ 870718 h 6858000"/>
              <a:gd name="connsiteX801" fmla="*/ 5862975 w 7467600"/>
              <a:gd name="connsiteY801" fmla="*/ 869756 h 6858000"/>
              <a:gd name="connsiteX802" fmla="*/ 5920887 w 7467600"/>
              <a:gd name="connsiteY802" fmla="*/ 865929 h 6858000"/>
              <a:gd name="connsiteX803" fmla="*/ 5504425 w 7467600"/>
              <a:gd name="connsiteY803" fmla="*/ 848067 h 6858000"/>
              <a:gd name="connsiteX804" fmla="*/ 3607114 w 7467600"/>
              <a:gd name="connsiteY804" fmla="*/ 467441 h 6858000"/>
              <a:gd name="connsiteX805" fmla="*/ 3296242 w 7467600"/>
              <a:gd name="connsiteY805" fmla="*/ 807991 h 6858000"/>
              <a:gd name="connsiteX806" fmla="*/ 3174674 w 7467600"/>
              <a:gd name="connsiteY806" fmla="*/ 919759 h 6858000"/>
              <a:gd name="connsiteX807" fmla="*/ 3042978 w 7467600"/>
              <a:gd name="connsiteY807" fmla="*/ 1054894 h 6858000"/>
              <a:gd name="connsiteX808" fmla="*/ 2968914 w 7467600"/>
              <a:gd name="connsiteY808" fmla="*/ 1133756 h 6858000"/>
              <a:gd name="connsiteX809" fmla="*/ 3103823 w 7467600"/>
              <a:gd name="connsiteY809" fmla="*/ 1026814 h 6858000"/>
              <a:gd name="connsiteX810" fmla="*/ 3607114 w 7467600"/>
              <a:gd name="connsiteY810" fmla="*/ 467441 h 6858000"/>
              <a:gd name="connsiteX811" fmla="*/ 3744487 w 7467600"/>
              <a:gd name="connsiteY811" fmla="*/ 383136 h 6858000"/>
              <a:gd name="connsiteX812" fmla="*/ 3970213 w 7467600"/>
              <a:gd name="connsiteY812" fmla="*/ 995559 h 6858000"/>
              <a:gd name="connsiteX813" fmla="*/ 3744487 w 7467600"/>
              <a:gd name="connsiteY813" fmla="*/ 383136 h 6858000"/>
              <a:gd name="connsiteX814" fmla="*/ 3624562 w 7467600"/>
              <a:gd name="connsiteY814" fmla="*/ 367041 h 6858000"/>
              <a:gd name="connsiteX815" fmla="*/ 3489712 w 7467600"/>
              <a:gd name="connsiteY815" fmla="*/ 485386 h 6858000"/>
              <a:gd name="connsiteX816" fmla="*/ 3182994 w 7467600"/>
              <a:gd name="connsiteY816" fmla="*/ 828265 h 6858000"/>
              <a:gd name="connsiteX817" fmla="*/ 2892114 w 7467600"/>
              <a:gd name="connsiteY817" fmla="*/ 1172635 h 6858000"/>
              <a:gd name="connsiteX818" fmla="*/ 3021459 w 7467600"/>
              <a:gd name="connsiteY818" fmla="*/ 1035385 h 6858000"/>
              <a:gd name="connsiteX819" fmla="*/ 3153873 w 7467600"/>
              <a:gd name="connsiteY819" fmla="*/ 898971 h 6858000"/>
              <a:gd name="connsiteX820" fmla="*/ 3276511 w 7467600"/>
              <a:gd name="connsiteY820" fmla="*/ 786423 h 6858000"/>
              <a:gd name="connsiteX821" fmla="*/ 3584154 w 7467600"/>
              <a:gd name="connsiteY821" fmla="*/ 448218 h 6858000"/>
              <a:gd name="connsiteX822" fmla="*/ 3624562 w 7467600"/>
              <a:gd name="connsiteY822" fmla="*/ 367041 h 6858000"/>
              <a:gd name="connsiteX823" fmla="*/ 3766672 w 7467600"/>
              <a:gd name="connsiteY823" fmla="*/ 359429 h 6858000"/>
              <a:gd name="connsiteX824" fmla="*/ 3996338 w 7467600"/>
              <a:gd name="connsiteY824" fmla="*/ 968237 h 6858000"/>
              <a:gd name="connsiteX825" fmla="*/ 3766672 w 7467600"/>
              <a:gd name="connsiteY825" fmla="*/ 359429 h 6858000"/>
              <a:gd name="connsiteX826" fmla="*/ 5805386 w 7467600"/>
              <a:gd name="connsiteY826" fmla="*/ 239240 h 6858000"/>
              <a:gd name="connsiteX827" fmla="*/ 5736947 w 7467600"/>
              <a:gd name="connsiteY827" fmla="*/ 261367 h 6858000"/>
              <a:gd name="connsiteX828" fmla="*/ 5427012 w 7467600"/>
              <a:gd name="connsiteY828" fmla="*/ 311272 h 6858000"/>
              <a:gd name="connsiteX829" fmla="*/ 5147818 w 7467600"/>
              <a:gd name="connsiteY829" fmla="*/ 322112 h 6858000"/>
              <a:gd name="connsiteX830" fmla="*/ 5060854 w 7467600"/>
              <a:gd name="connsiteY830" fmla="*/ 311882 h 6858000"/>
              <a:gd name="connsiteX831" fmla="*/ 4945989 w 7467600"/>
              <a:gd name="connsiteY831" fmla="*/ 300516 h 6858000"/>
              <a:gd name="connsiteX832" fmla="*/ 5410479 w 7467600"/>
              <a:gd name="connsiteY832" fmla="*/ 348434 h 6858000"/>
              <a:gd name="connsiteX833" fmla="*/ 5805386 w 7467600"/>
              <a:gd name="connsiteY833" fmla="*/ 239240 h 6858000"/>
              <a:gd name="connsiteX834" fmla="*/ 5905192 w 7467600"/>
              <a:gd name="connsiteY834" fmla="*/ 163079 h 6858000"/>
              <a:gd name="connsiteX835" fmla="*/ 5865655 w 7467600"/>
              <a:gd name="connsiteY835" fmla="*/ 171901 h 6858000"/>
              <a:gd name="connsiteX836" fmla="*/ 5259740 w 7467600"/>
              <a:gd name="connsiteY836" fmla="*/ 257013 h 6858000"/>
              <a:gd name="connsiteX837" fmla="*/ 5208466 w 7467600"/>
              <a:gd name="connsiteY837" fmla="*/ 257550 h 6858000"/>
              <a:gd name="connsiteX838" fmla="*/ 4980204 w 7467600"/>
              <a:gd name="connsiteY838" fmla="*/ 271903 h 6858000"/>
              <a:gd name="connsiteX839" fmla="*/ 5068068 w 7467600"/>
              <a:gd name="connsiteY839" fmla="*/ 282244 h 6858000"/>
              <a:gd name="connsiteX840" fmla="*/ 5153231 w 7467600"/>
              <a:gd name="connsiteY840" fmla="*/ 292240 h 6858000"/>
              <a:gd name="connsiteX841" fmla="*/ 5426491 w 7467600"/>
              <a:gd name="connsiteY841" fmla="*/ 281128 h 6858000"/>
              <a:gd name="connsiteX842" fmla="*/ 5731212 w 7467600"/>
              <a:gd name="connsiteY842" fmla="*/ 231951 h 6858000"/>
              <a:gd name="connsiteX843" fmla="*/ 5905192 w 7467600"/>
              <a:gd name="connsiteY843" fmla="*/ 163079 h 6858000"/>
              <a:gd name="connsiteX844" fmla="*/ 5944437 w 7467600"/>
              <a:gd name="connsiteY844" fmla="*/ 113829 h 6858000"/>
              <a:gd name="connsiteX845" fmla="*/ 5825032 w 7467600"/>
              <a:gd name="connsiteY845" fmla="*/ 146405 h 6858000"/>
              <a:gd name="connsiteX846" fmla="*/ 4955599 w 7467600"/>
              <a:gd name="connsiteY846" fmla="*/ 247008 h 6858000"/>
              <a:gd name="connsiteX847" fmla="*/ 5210104 w 7467600"/>
              <a:gd name="connsiteY847" fmla="*/ 228123 h 6858000"/>
              <a:gd name="connsiteX848" fmla="*/ 5261015 w 7467600"/>
              <a:gd name="connsiteY848" fmla="*/ 227087 h 6858000"/>
              <a:gd name="connsiteX849" fmla="*/ 5861181 w 7467600"/>
              <a:gd name="connsiteY849" fmla="*/ 143093 h 6858000"/>
              <a:gd name="connsiteX850" fmla="*/ 5961252 w 7467600"/>
              <a:gd name="connsiteY850" fmla="*/ 114820 h 6858000"/>
              <a:gd name="connsiteX851" fmla="*/ 5944437 w 7467600"/>
              <a:gd name="connsiteY851" fmla="*/ 113829 h 6858000"/>
              <a:gd name="connsiteX852" fmla="*/ 3882765 w 7467600"/>
              <a:gd name="connsiteY852" fmla="*/ 0 h 6858000"/>
              <a:gd name="connsiteX853" fmla="*/ 3995099 w 7467600"/>
              <a:gd name="connsiteY853" fmla="*/ 0 h 6858000"/>
              <a:gd name="connsiteX854" fmla="*/ 4163818 w 7467600"/>
              <a:gd name="connsiteY854" fmla="*/ 234104 h 6858000"/>
              <a:gd name="connsiteX855" fmla="*/ 4172099 w 7467600"/>
              <a:gd name="connsiteY855" fmla="*/ 234207 h 6858000"/>
              <a:gd name="connsiteX856" fmla="*/ 4784282 w 7467600"/>
              <a:gd name="connsiteY856" fmla="*/ 276561 h 6858000"/>
              <a:gd name="connsiteX857" fmla="*/ 4801687 w 7467600"/>
              <a:gd name="connsiteY857" fmla="*/ 267764 h 6858000"/>
              <a:gd name="connsiteX858" fmla="*/ 6082788 w 7467600"/>
              <a:gd name="connsiteY858" fmla="*/ 64119 h 6858000"/>
              <a:gd name="connsiteX859" fmla="*/ 6099442 w 7467600"/>
              <a:gd name="connsiteY859" fmla="*/ 82568 h 6858000"/>
              <a:gd name="connsiteX860" fmla="*/ 4804137 w 7467600"/>
              <a:gd name="connsiteY860" fmla="*/ 320931 h 6858000"/>
              <a:gd name="connsiteX861" fmla="*/ 4227047 w 7467600"/>
              <a:gd name="connsiteY861" fmla="*/ 313415 h 6858000"/>
              <a:gd name="connsiteX862" fmla="*/ 4346041 w 7467600"/>
              <a:gd name="connsiteY862" fmla="*/ 456086 h 6858000"/>
              <a:gd name="connsiteX863" fmla="*/ 4870967 w 7467600"/>
              <a:gd name="connsiteY863" fmla="*/ 963061 h 6858000"/>
              <a:gd name="connsiteX864" fmla="*/ 4889647 w 7467600"/>
              <a:gd name="connsiteY864" fmla="*/ 957147 h 6858000"/>
              <a:gd name="connsiteX865" fmla="*/ 5422504 w 7467600"/>
              <a:gd name="connsiteY865" fmla="*/ 805191 h 6858000"/>
              <a:gd name="connsiteX866" fmla="*/ 6087656 w 7467600"/>
              <a:gd name="connsiteY866" fmla="*/ 826703 h 6858000"/>
              <a:gd name="connsiteX867" fmla="*/ 6058717 w 7467600"/>
              <a:gd name="connsiteY867" fmla="*/ 865992 h 6858000"/>
              <a:gd name="connsiteX868" fmla="*/ 4974153 w 7467600"/>
              <a:gd name="connsiteY868" fmla="*/ 1045456 h 6858000"/>
              <a:gd name="connsiteX869" fmla="*/ 5627835 w 7467600"/>
              <a:gd name="connsiteY869" fmla="*/ 1472077 h 6858000"/>
              <a:gd name="connsiteX870" fmla="*/ 5629817 w 7467600"/>
              <a:gd name="connsiteY870" fmla="*/ 1471412 h 6858000"/>
              <a:gd name="connsiteX871" fmla="*/ 5634124 w 7467600"/>
              <a:gd name="connsiteY871" fmla="*/ 1470572 h 6858000"/>
              <a:gd name="connsiteX872" fmla="*/ 5755832 w 7467600"/>
              <a:gd name="connsiteY872" fmla="*/ 1383886 h 6858000"/>
              <a:gd name="connsiteX873" fmla="*/ 6014186 w 7467600"/>
              <a:gd name="connsiteY873" fmla="*/ 1279799 h 6858000"/>
              <a:gd name="connsiteX874" fmla="*/ 6901619 w 7467600"/>
              <a:gd name="connsiteY874" fmla="*/ 1047874 h 6858000"/>
              <a:gd name="connsiteX875" fmla="*/ 6931566 w 7467600"/>
              <a:gd name="connsiteY875" fmla="*/ 1062034 h 6858000"/>
              <a:gd name="connsiteX876" fmla="*/ 5790982 w 7467600"/>
              <a:gd name="connsiteY876" fmla="*/ 1561380 h 6858000"/>
              <a:gd name="connsiteX877" fmla="*/ 6188971 w 7467600"/>
              <a:gd name="connsiteY877" fmla="*/ 1755168 h 6858000"/>
              <a:gd name="connsiteX878" fmla="*/ 6202446 w 7467600"/>
              <a:gd name="connsiteY878" fmla="*/ 1752268 h 6858000"/>
              <a:gd name="connsiteX879" fmla="*/ 7179560 w 7467600"/>
              <a:gd name="connsiteY879" fmla="*/ 1467551 h 6858000"/>
              <a:gd name="connsiteX880" fmla="*/ 7158730 w 7467600"/>
              <a:gd name="connsiteY880" fmla="*/ 1507835 h 6858000"/>
              <a:gd name="connsiteX881" fmla="*/ 6326959 w 7467600"/>
              <a:gd name="connsiteY881" fmla="*/ 1817686 h 6858000"/>
              <a:gd name="connsiteX882" fmla="*/ 6537433 w 7467600"/>
              <a:gd name="connsiteY882" fmla="*/ 1907790 h 6858000"/>
              <a:gd name="connsiteX883" fmla="*/ 6550221 w 7467600"/>
              <a:gd name="connsiteY883" fmla="*/ 1910729 h 6858000"/>
              <a:gd name="connsiteX884" fmla="*/ 6964438 w 7467600"/>
              <a:gd name="connsiteY884" fmla="*/ 2209505 h 6858000"/>
              <a:gd name="connsiteX885" fmla="*/ 7367862 w 7467600"/>
              <a:gd name="connsiteY885" fmla="*/ 2806833 h 6858000"/>
              <a:gd name="connsiteX886" fmla="*/ 7364329 w 7467600"/>
              <a:gd name="connsiteY886" fmla="*/ 2826907 h 6858000"/>
              <a:gd name="connsiteX887" fmla="*/ 7290545 w 7467600"/>
              <a:gd name="connsiteY887" fmla="*/ 2850663 h 6858000"/>
              <a:gd name="connsiteX888" fmla="*/ 6472036 w 7467600"/>
              <a:gd name="connsiteY888" fmla="*/ 1959003 h 6858000"/>
              <a:gd name="connsiteX889" fmla="*/ 5792897 w 7467600"/>
              <a:gd name="connsiteY889" fmla="*/ 1647747 h 6858000"/>
              <a:gd name="connsiteX890" fmla="*/ 5842751 w 7467600"/>
              <a:gd name="connsiteY890" fmla="*/ 1816112 h 6858000"/>
              <a:gd name="connsiteX891" fmla="*/ 5847424 w 7467600"/>
              <a:gd name="connsiteY891" fmla="*/ 1815776 h 6858000"/>
              <a:gd name="connsiteX892" fmla="*/ 6399821 w 7467600"/>
              <a:gd name="connsiteY892" fmla="*/ 2344799 h 6858000"/>
              <a:gd name="connsiteX893" fmla="*/ 6323232 w 7467600"/>
              <a:gd name="connsiteY893" fmla="*/ 2389634 h 6858000"/>
              <a:gd name="connsiteX894" fmla="*/ 5942958 w 7467600"/>
              <a:gd name="connsiteY894" fmla="*/ 2077708 h 6858000"/>
              <a:gd name="connsiteX895" fmla="*/ 5921559 w 7467600"/>
              <a:gd name="connsiteY895" fmla="*/ 2378596 h 6858000"/>
              <a:gd name="connsiteX896" fmla="*/ 5817651 w 7467600"/>
              <a:gd name="connsiteY896" fmla="*/ 3023919 h 6858000"/>
              <a:gd name="connsiteX897" fmla="*/ 5729634 w 7467600"/>
              <a:gd name="connsiteY897" fmla="*/ 3051849 h 6858000"/>
              <a:gd name="connsiteX898" fmla="*/ 5611018 w 7467600"/>
              <a:gd name="connsiteY898" fmla="*/ 2316769 h 6858000"/>
              <a:gd name="connsiteX899" fmla="*/ 5687608 w 7467600"/>
              <a:gd name="connsiteY899" fmla="*/ 2039972 h 6858000"/>
              <a:gd name="connsiteX900" fmla="*/ 5657554 w 7467600"/>
              <a:gd name="connsiteY900" fmla="*/ 1576445 h 6858000"/>
              <a:gd name="connsiteX901" fmla="*/ 5150475 w 7467600"/>
              <a:gd name="connsiteY901" fmla="*/ 1274012 h 6858000"/>
              <a:gd name="connsiteX902" fmla="*/ 5349142 w 7467600"/>
              <a:gd name="connsiteY902" fmla="*/ 2204405 h 6858000"/>
              <a:gd name="connsiteX903" fmla="*/ 5262214 w 7467600"/>
              <a:gd name="connsiteY903" fmla="*/ 2233836 h 6858000"/>
              <a:gd name="connsiteX904" fmla="*/ 4981539 w 7467600"/>
              <a:gd name="connsiteY904" fmla="*/ 1542201 h 6858000"/>
              <a:gd name="connsiteX905" fmla="*/ 4958461 w 7467600"/>
              <a:gd name="connsiteY905" fmla="*/ 1136957 h 6858000"/>
              <a:gd name="connsiteX906" fmla="*/ 4655015 w 7467600"/>
              <a:gd name="connsiteY906" fmla="*/ 891426 h 6858000"/>
              <a:gd name="connsiteX907" fmla="*/ 4348002 w 7467600"/>
              <a:gd name="connsiteY907" fmla="*/ 2205895 h 6858000"/>
              <a:gd name="connsiteX908" fmla="*/ 4262250 w 7467600"/>
              <a:gd name="connsiteY908" fmla="*/ 2219972 h 6858000"/>
              <a:gd name="connsiteX909" fmla="*/ 4550611 w 7467600"/>
              <a:gd name="connsiteY909" fmla="*/ 817540 h 6858000"/>
              <a:gd name="connsiteX910" fmla="*/ 4564418 w 7467600"/>
              <a:gd name="connsiteY910" fmla="*/ 808293 h 6858000"/>
              <a:gd name="connsiteX911" fmla="*/ 4266388 w 7467600"/>
              <a:gd name="connsiteY911" fmla="*/ 500083 h 6858000"/>
              <a:gd name="connsiteX912" fmla="*/ 4032842 w 7467600"/>
              <a:gd name="connsiteY912" fmla="*/ 211809 h 6858000"/>
              <a:gd name="connsiteX913" fmla="*/ 3882765 w 7467600"/>
              <a:gd name="connsiteY913" fmla="*/ 0 h 6858000"/>
              <a:gd name="connsiteX914" fmla="*/ 3721337 w 7467600"/>
              <a:gd name="connsiteY914" fmla="*/ 0 h 6858000"/>
              <a:gd name="connsiteX915" fmla="*/ 3797544 w 7467600"/>
              <a:gd name="connsiteY915" fmla="*/ 0 h 6858000"/>
              <a:gd name="connsiteX916" fmla="*/ 3775734 w 7467600"/>
              <a:gd name="connsiteY916" fmla="*/ 95131 h 6858000"/>
              <a:gd name="connsiteX917" fmla="*/ 3724807 w 7467600"/>
              <a:gd name="connsiteY917" fmla="*/ 272257 h 6858000"/>
              <a:gd name="connsiteX918" fmla="*/ 3726844 w 7467600"/>
              <a:gd name="connsiteY918" fmla="*/ 282988 h 6858000"/>
              <a:gd name="connsiteX919" fmla="*/ 3742664 w 7467600"/>
              <a:gd name="connsiteY919" fmla="*/ 279918 h 6858000"/>
              <a:gd name="connsiteX920" fmla="*/ 4103910 w 7467600"/>
              <a:gd name="connsiteY920" fmla="*/ 1161917 h 6858000"/>
              <a:gd name="connsiteX921" fmla="*/ 4020269 w 7467600"/>
              <a:gd name="connsiteY921" fmla="*/ 1200406 h 6858000"/>
              <a:gd name="connsiteX922" fmla="*/ 3674882 w 7467600"/>
              <a:gd name="connsiteY922" fmla="*/ 488524 h 6858000"/>
              <a:gd name="connsiteX923" fmla="*/ 3132682 w 7467600"/>
              <a:gd name="connsiteY923" fmla="*/ 1072284 h 6858000"/>
              <a:gd name="connsiteX924" fmla="*/ 2716346 w 7467600"/>
              <a:gd name="connsiteY924" fmla="*/ 1276376 h 6858000"/>
              <a:gd name="connsiteX925" fmla="*/ 2716772 w 7467600"/>
              <a:gd name="connsiteY925" fmla="*/ 1255462 h 6858000"/>
              <a:gd name="connsiteX926" fmla="*/ 3471096 w 7467600"/>
              <a:gd name="connsiteY926" fmla="*/ 437072 h 6858000"/>
              <a:gd name="connsiteX927" fmla="*/ 3639057 w 7467600"/>
              <a:gd name="connsiteY927" fmla="*/ 286334 h 6858000"/>
              <a:gd name="connsiteX928" fmla="*/ 3640309 w 7467600"/>
              <a:gd name="connsiteY928" fmla="*/ 284664 h 6858000"/>
              <a:gd name="connsiteX929" fmla="*/ 3646022 w 7467600"/>
              <a:gd name="connsiteY929" fmla="*/ 276711 h 6858000"/>
              <a:gd name="connsiteX930" fmla="*/ 3707943 w 7467600"/>
              <a:gd name="connsiteY930" fmla="*/ 65958 h 6858000"/>
              <a:gd name="connsiteX931" fmla="*/ 3721337 w 7467600"/>
              <a:gd name="connsiteY931" fmla="*/ 0 h 6858000"/>
              <a:gd name="connsiteX932" fmla="*/ 2867960 w 7467600"/>
              <a:gd name="connsiteY932" fmla="*/ 0 h 6858000"/>
              <a:gd name="connsiteX933" fmla="*/ 2926351 w 7467600"/>
              <a:gd name="connsiteY933" fmla="*/ 0 h 6858000"/>
              <a:gd name="connsiteX934" fmla="*/ 2902823 w 7467600"/>
              <a:gd name="connsiteY934" fmla="*/ 262929 h 6858000"/>
              <a:gd name="connsiteX935" fmla="*/ 2940663 w 7467600"/>
              <a:gd name="connsiteY935" fmla="*/ 140884 h 6858000"/>
              <a:gd name="connsiteX936" fmla="*/ 2947039 w 7467600"/>
              <a:gd name="connsiteY936" fmla="*/ 122524 h 6858000"/>
              <a:gd name="connsiteX937" fmla="*/ 2984316 w 7467600"/>
              <a:gd name="connsiteY937" fmla="*/ 0 h 6858000"/>
              <a:gd name="connsiteX938" fmla="*/ 3016114 w 7467600"/>
              <a:gd name="connsiteY938" fmla="*/ 0 h 6858000"/>
              <a:gd name="connsiteX939" fmla="*/ 2979949 w 7467600"/>
              <a:gd name="connsiteY939" fmla="*/ 119274 h 6858000"/>
              <a:gd name="connsiteX940" fmla="*/ 3023879 w 7467600"/>
              <a:gd name="connsiteY940" fmla="*/ 0 h 6858000"/>
              <a:gd name="connsiteX941" fmla="*/ 3105400 w 7467600"/>
              <a:gd name="connsiteY941" fmla="*/ 0 h 6858000"/>
              <a:gd name="connsiteX942" fmla="*/ 3094669 w 7467600"/>
              <a:gd name="connsiteY942" fmla="*/ 30308 h 6858000"/>
              <a:gd name="connsiteX943" fmla="*/ 2901945 w 7467600"/>
              <a:gd name="connsiteY943" fmla="*/ 466538 h 6858000"/>
              <a:gd name="connsiteX944" fmla="*/ 2815209 w 7467600"/>
              <a:gd name="connsiteY944" fmla="*/ 497361 h 6858000"/>
              <a:gd name="connsiteX945" fmla="*/ 2844845 w 7467600"/>
              <a:gd name="connsiteY945" fmla="*/ 127638 h 6858000"/>
              <a:gd name="connsiteX946" fmla="*/ 2867960 w 7467600"/>
              <a:gd name="connsiteY946" fmla="*/ 0 h 6858000"/>
              <a:gd name="connsiteX947" fmla="*/ 1057230 w 7467600"/>
              <a:gd name="connsiteY947" fmla="*/ 0 h 6858000"/>
              <a:gd name="connsiteX948" fmla="*/ 1111003 w 7467600"/>
              <a:gd name="connsiteY948" fmla="*/ 0 h 6858000"/>
              <a:gd name="connsiteX949" fmla="*/ 1125553 w 7467600"/>
              <a:gd name="connsiteY949" fmla="*/ 52588 h 6858000"/>
              <a:gd name="connsiteX950" fmla="*/ 1304276 w 7467600"/>
              <a:gd name="connsiteY950" fmla="*/ 476275 h 6858000"/>
              <a:gd name="connsiteX951" fmla="*/ 1492066 w 7467600"/>
              <a:gd name="connsiteY951" fmla="*/ 886333 h 6858000"/>
              <a:gd name="connsiteX952" fmla="*/ 1423698 w 7467600"/>
              <a:gd name="connsiteY952" fmla="*/ 710817 h 6858000"/>
              <a:gd name="connsiteX953" fmla="*/ 1357609 w 7467600"/>
              <a:gd name="connsiteY953" fmla="*/ 532892 h 6858000"/>
              <a:gd name="connsiteX954" fmla="*/ 1309550 w 7467600"/>
              <a:gd name="connsiteY954" fmla="*/ 374031 h 6858000"/>
              <a:gd name="connsiteX955" fmla="*/ 1193673 w 7467600"/>
              <a:gd name="connsiteY955" fmla="*/ 49533 h 6858000"/>
              <a:gd name="connsiteX956" fmla="*/ 1164391 w 7467600"/>
              <a:gd name="connsiteY956" fmla="*/ 0 h 6858000"/>
              <a:gd name="connsiteX957" fmla="*/ 1200666 w 7467600"/>
              <a:gd name="connsiteY957" fmla="*/ 0 h 6858000"/>
              <a:gd name="connsiteX958" fmla="*/ 1223408 w 7467600"/>
              <a:gd name="connsiteY958" fmla="*/ 38996 h 6858000"/>
              <a:gd name="connsiteX959" fmla="*/ 1339635 w 7467600"/>
              <a:gd name="connsiteY959" fmla="*/ 365517 h 6858000"/>
              <a:gd name="connsiteX960" fmla="*/ 1387469 w 7467600"/>
              <a:gd name="connsiteY960" fmla="*/ 523079 h 6858000"/>
              <a:gd name="connsiteX961" fmla="*/ 1452685 w 7467600"/>
              <a:gd name="connsiteY961" fmla="*/ 699806 h 6858000"/>
              <a:gd name="connsiteX962" fmla="*/ 1492092 w 7467600"/>
              <a:gd name="connsiteY962" fmla="*/ 800424 h 6858000"/>
              <a:gd name="connsiteX963" fmla="*/ 1455302 w 7467600"/>
              <a:gd name="connsiteY963" fmla="*/ 632913 h 6858000"/>
              <a:gd name="connsiteX964" fmla="*/ 1222336 w 7467600"/>
              <a:gd name="connsiteY964" fmla="*/ 9480 h 6858000"/>
              <a:gd name="connsiteX965" fmla="*/ 1214634 w 7467600"/>
              <a:gd name="connsiteY965" fmla="*/ 0 h 6858000"/>
              <a:gd name="connsiteX966" fmla="*/ 1289827 w 7467600"/>
              <a:gd name="connsiteY966" fmla="*/ 0 h 6858000"/>
              <a:gd name="connsiteX967" fmla="*/ 1321076 w 7467600"/>
              <a:gd name="connsiteY967" fmla="*/ 59722 h 6858000"/>
              <a:gd name="connsiteX968" fmla="*/ 1512579 w 7467600"/>
              <a:gd name="connsiteY968" fmla="*/ 626441 h 6858000"/>
              <a:gd name="connsiteX969" fmla="*/ 1506076 w 7467600"/>
              <a:gd name="connsiteY969" fmla="*/ 1089289 h 6858000"/>
              <a:gd name="connsiteX970" fmla="*/ 1486346 w 7467600"/>
              <a:gd name="connsiteY970" fmla="*/ 1079919 h 6858000"/>
              <a:gd name="connsiteX971" fmla="*/ 1070511 w 7467600"/>
              <a:gd name="connsiteY971" fmla="*/ 48609 h 6858000"/>
              <a:gd name="connsiteX972" fmla="*/ 1057230 w 7467600"/>
              <a:gd name="connsiteY972" fmla="*/ 0 h 6858000"/>
              <a:gd name="connsiteX973" fmla="*/ 43151 w 7467600"/>
              <a:gd name="connsiteY973" fmla="*/ 0 h 6858000"/>
              <a:gd name="connsiteX974" fmla="*/ 95283 w 7467600"/>
              <a:gd name="connsiteY974" fmla="*/ 0 h 6858000"/>
              <a:gd name="connsiteX975" fmla="*/ 300708 w 7467600"/>
              <a:gd name="connsiteY975" fmla="*/ 154571 h 6858000"/>
              <a:gd name="connsiteX976" fmla="*/ 530414 w 7467600"/>
              <a:gd name="connsiteY976" fmla="*/ 354673 h 6858000"/>
              <a:gd name="connsiteX977" fmla="*/ 333785 w 7467600"/>
              <a:gd name="connsiteY977" fmla="*/ 161564 h 6858000"/>
              <a:gd name="connsiteX978" fmla="*/ 147005 w 7467600"/>
              <a:gd name="connsiteY978" fmla="*/ 0 h 6858000"/>
              <a:gd name="connsiteX979" fmla="*/ 272509 w 7467600"/>
              <a:gd name="connsiteY979" fmla="*/ 0 h 6858000"/>
              <a:gd name="connsiteX980" fmla="*/ 326276 w 7467600"/>
              <a:gd name="connsiteY980" fmla="*/ 45847 h 6858000"/>
              <a:gd name="connsiteX981" fmla="*/ 823759 w 7467600"/>
              <a:gd name="connsiteY981" fmla="*/ 574145 h 6858000"/>
              <a:gd name="connsiteX982" fmla="*/ 811254 w 7467600"/>
              <a:gd name="connsiteY982" fmla="*/ 665546 h 6858000"/>
              <a:gd name="connsiteX983" fmla="*/ 154042 w 7467600"/>
              <a:gd name="connsiteY983" fmla="*/ 261522 h 6858000"/>
              <a:gd name="connsiteX984" fmla="*/ 13550 w 7467600"/>
              <a:gd name="connsiteY984" fmla="*/ 158423 h 6858000"/>
              <a:gd name="connsiteX985" fmla="*/ 0 w 7467600"/>
              <a:gd name="connsiteY985" fmla="*/ 146618 h 6858000"/>
              <a:gd name="connsiteX986" fmla="*/ 0 w 7467600"/>
              <a:gd name="connsiteY986" fmla="*/ 59161 h 6858000"/>
              <a:gd name="connsiteX987" fmla="*/ 45427 w 7467600"/>
              <a:gd name="connsiteY987" fmla="*/ 101078 h 6858000"/>
              <a:gd name="connsiteX988" fmla="*/ 630103 w 7467600"/>
              <a:gd name="connsiteY988" fmla="*/ 485885 h 6858000"/>
              <a:gd name="connsiteX989" fmla="*/ 532040 w 7467600"/>
              <a:gd name="connsiteY989" fmla="*/ 399359 h 6858000"/>
              <a:gd name="connsiteX990" fmla="*/ 517618 w 7467600"/>
              <a:gd name="connsiteY990" fmla="*/ 385726 h 6858000"/>
              <a:gd name="connsiteX991" fmla="*/ 285074 w 7467600"/>
              <a:gd name="connsiteY991" fmla="*/ 182755 h 6858000"/>
              <a:gd name="connsiteX992" fmla="*/ 43151 w 7467600"/>
              <a:gd name="connsiteY99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91022 w 7467600"/>
              <a:gd name="connsiteY134" fmla="*/ 5158141 h 6858000"/>
              <a:gd name="connsiteX135" fmla="*/ 7312201 w 7467600"/>
              <a:gd name="connsiteY135" fmla="*/ 5128278 h 6858000"/>
              <a:gd name="connsiteX136" fmla="*/ 1903353 w 7467600"/>
              <a:gd name="connsiteY136" fmla="*/ 5044827 h 6858000"/>
              <a:gd name="connsiteX137" fmla="*/ 1936931 w 7467600"/>
              <a:gd name="connsiteY137" fmla="*/ 5093954 h 6858000"/>
              <a:gd name="connsiteX138" fmla="*/ 2195868 w 7467600"/>
              <a:gd name="connsiteY138" fmla="*/ 5396574 h 6858000"/>
              <a:gd name="connsiteX139" fmla="*/ 2088852 w 7467600"/>
              <a:gd name="connsiteY139" fmla="*/ 5166123 h 6858000"/>
              <a:gd name="connsiteX140" fmla="*/ 1958241 w 7467600"/>
              <a:gd name="connsiteY140" fmla="*/ 5067955 h 6858000"/>
              <a:gd name="connsiteX141" fmla="*/ 1903353 w 7467600"/>
              <a:gd name="connsiteY141" fmla="*/ 5044827 h 6858000"/>
              <a:gd name="connsiteX142" fmla="*/ 1979378 w 7467600"/>
              <a:gd name="connsiteY142" fmla="*/ 4769504 h 6858000"/>
              <a:gd name="connsiteX143" fmla="*/ 2882120 w 7467600"/>
              <a:gd name="connsiteY143" fmla="*/ 5064547 h 6858000"/>
              <a:gd name="connsiteX144" fmla="*/ 2793103 w 7467600"/>
              <a:gd name="connsiteY144" fmla="*/ 5039699 h 6858000"/>
              <a:gd name="connsiteX145" fmla="*/ 2770041 w 7467600"/>
              <a:gd name="connsiteY145" fmla="*/ 5033634 h 6858000"/>
              <a:gd name="connsiteX146" fmla="*/ 1979378 w 7467600"/>
              <a:gd name="connsiteY146" fmla="*/ 4769504 h 6858000"/>
              <a:gd name="connsiteX147" fmla="*/ 1927410 w 7467600"/>
              <a:gd name="connsiteY147" fmla="*/ 4716164 h 6858000"/>
              <a:gd name="connsiteX148" fmla="*/ 1959587 w 7467600"/>
              <a:gd name="connsiteY148" fmla="*/ 4728849 h 6858000"/>
              <a:gd name="connsiteX149" fmla="*/ 2777707 w 7467600"/>
              <a:gd name="connsiteY149" fmla="*/ 5003991 h 6858000"/>
              <a:gd name="connsiteX150" fmla="*/ 2800768 w 7467600"/>
              <a:gd name="connsiteY150" fmla="*/ 5010056 h 6858000"/>
              <a:gd name="connsiteX151" fmla="*/ 2879408 w 7467600"/>
              <a:gd name="connsiteY151" fmla="*/ 5031590 h 6858000"/>
              <a:gd name="connsiteX152" fmla="*/ 2862295 w 7467600"/>
              <a:gd name="connsiteY152" fmla="*/ 5022958 h 6858000"/>
              <a:gd name="connsiteX153" fmla="*/ 2813343 w 7467600"/>
              <a:gd name="connsiteY153" fmla="*/ 4998369 h 6858000"/>
              <a:gd name="connsiteX154" fmla="*/ 2646245 w 7467600"/>
              <a:gd name="connsiteY154" fmla="*/ 4930999 h 6858000"/>
              <a:gd name="connsiteX155" fmla="*/ 1999243 w 7467600"/>
              <a:gd name="connsiteY155" fmla="*/ 4730524 h 6858000"/>
              <a:gd name="connsiteX156" fmla="*/ 1979527 w 7467600"/>
              <a:gd name="connsiteY156" fmla="*/ 4726651 h 6858000"/>
              <a:gd name="connsiteX157" fmla="*/ 1927410 w 7467600"/>
              <a:gd name="connsiteY157" fmla="*/ 4716164 h 6858000"/>
              <a:gd name="connsiteX158" fmla="*/ 1997014 w 7467600"/>
              <a:gd name="connsiteY158" fmla="*/ 4698007 h 6858000"/>
              <a:gd name="connsiteX159" fmla="*/ 2005458 w 7467600"/>
              <a:gd name="connsiteY159" fmla="*/ 4699540 h 6858000"/>
              <a:gd name="connsiteX160" fmla="*/ 2657186 w 7467600"/>
              <a:gd name="connsiteY160" fmla="*/ 4901687 h 6858000"/>
              <a:gd name="connsiteX161" fmla="*/ 2826662 w 7467600"/>
              <a:gd name="connsiteY161" fmla="*/ 4970362 h 6858000"/>
              <a:gd name="connsiteX162" fmla="*/ 2876100 w 7467600"/>
              <a:gd name="connsiteY162" fmla="*/ 4995397 h 6858000"/>
              <a:gd name="connsiteX163" fmla="*/ 3042600 w 7467600"/>
              <a:gd name="connsiteY163" fmla="*/ 5059532 h 6858000"/>
              <a:gd name="connsiteX164" fmla="*/ 1997014 w 7467600"/>
              <a:gd name="connsiteY164" fmla="*/ 4698007 h 6858000"/>
              <a:gd name="connsiteX165" fmla="*/ 2305292 w 7467600"/>
              <a:gd name="connsiteY165" fmla="*/ 4219492 h 6858000"/>
              <a:gd name="connsiteX166" fmla="*/ 3360922 w 7467600"/>
              <a:gd name="connsiteY166" fmla="*/ 4529373 h 6858000"/>
              <a:gd name="connsiteX167" fmla="*/ 3492420 w 7467600"/>
              <a:gd name="connsiteY167" fmla="*/ 4510145 h 6858000"/>
              <a:gd name="connsiteX168" fmla="*/ 3364086 w 7467600"/>
              <a:gd name="connsiteY168" fmla="*/ 4480340 h 6858000"/>
              <a:gd name="connsiteX169" fmla="*/ 3225818 w 7467600"/>
              <a:gd name="connsiteY169" fmla="*/ 4411822 h 6858000"/>
              <a:gd name="connsiteX170" fmla="*/ 3129696 w 7467600"/>
              <a:gd name="connsiteY170" fmla="*/ 4360704 h 6858000"/>
              <a:gd name="connsiteX171" fmla="*/ 2814545 w 7467600"/>
              <a:gd name="connsiteY171" fmla="*/ 4282955 h 6858000"/>
              <a:gd name="connsiteX172" fmla="*/ 2305292 w 7467600"/>
              <a:gd name="connsiteY172" fmla="*/ 4219492 h 6858000"/>
              <a:gd name="connsiteX173" fmla="*/ 2626982 w 7467600"/>
              <a:gd name="connsiteY173" fmla="*/ 4206450 h 6858000"/>
              <a:gd name="connsiteX174" fmla="*/ 2490617 w 7467600"/>
              <a:gd name="connsiteY174" fmla="*/ 4206951 h 6858000"/>
              <a:gd name="connsiteX175" fmla="*/ 2819869 w 7467600"/>
              <a:gd name="connsiteY175" fmla="*/ 4252936 h 6858000"/>
              <a:gd name="connsiteX176" fmla="*/ 3143018 w 7467600"/>
              <a:gd name="connsiteY176" fmla="*/ 4332698 h 6858000"/>
              <a:gd name="connsiteX177" fmla="*/ 3241520 w 7467600"/>
              <a:gd name="connsiteY177" fmla="*/ 4385112 h 6858000"/>
              <a:gd name="connsiteX178" fmla="*/ 3374575 w 7467600"/>
              <a:gd name="connsiteY178" fmla="*/ 4451517 h 6858000"/>
              <a:gd name="connsiteX179" fmla="*/ 3505221 w 7467600"/>
              <a:gd name="connsiteY179" fmla="*/ 4480757 h 6858000"/>
              <a:gd name="connsiteX180" fmla="*/ 2626982 w 7467600"/>
              <a:gd name="connsiteY180" fmla="*/ 4206450 h 6858000"/>
              <a:gd name="connsiteX181" fmla="*/ 1310106 w 7467600"/>
              <a:gd name="connsiteY181" fmla="*/ 3943217 h 6858000"/>
              <a:gd name="connsiteX182" fmla="*/ 854994 w 7467600"/>
              <a:gd name="connsiteY182" fmla="*/ 4399136 h 6858000"/>
              <a:gd name="connsiteX183" fmla="*/ 742462 w 7467600"/>
              <a:gd name="connsiteY183" fmla="*/ 4594648 h 6858000"/>
              <a:gd name="connsiteX184" fmla="*/ 820602 w 7467600"/>
              <a:gd name="connsiteY184" fmla="*/ 4485915 h 6858000"/>
              <a:gd name="connsiteX185" fmla="*/ 878295 w 7467600"/>
              <a:gd name="connsiteY185" fmla="*/ 4403594 h 6858000"/>
              <a:gd name="connsiteX186" fmla="*/ 1240607 w 7467600"/>
              <a:gd name="connsiteY186" fmla="*/ 4010401 h 6858000"/>
              <a:gd name="connsiteX187" fmla="*/ 1310106 w 7467600"/>
              <a:gd name="connsiteY187" fmla="*/ 3943217 h 6858000"/>
              <a:gd name="connsiteX188" fmla="*/ 1423113 w 7467600"/>
              <a:gd name="connsiteY188" fmla="*/ 3874565 h 6858000"/>
              <a:gd name="connsiteX189" fmla="*/ 1260565 w 7467600"/>
              <a:gd name="connsiteY189" fmla="*/ 4031982 h 6858000"/>
              <a:gd name="connsiteX190" fmla="*/ 901900 w 7467600"/>
              <a:gd name="connsiteY190" fmla="*/ 4421236 h 6858000"/>
              <a:gd name="connsiteX191" fmla="*/ 845044 w 7467600"/>
              <a:gd name="connsiteY191" fmla="*/ 4502436 h 6858000"/>
              <a:gd name="connsiteX192" fmla="*/ 685926 w 7467600"/>
              <a:gd name="connsiteY192" fmla="*/ 4703069 h 6858000"/>
              <a:gd name="connsiteX193" fmla="*/ 684248 w 7467600"/>
              <a:gd name="connsiteY193" fmla="*/ 4706721 h 6858000"/>
              <a:gd name="connsiteX194" fmla="*/ 1423113 w 7467600"/>
              <a:gd name="connsiteY194" fmla="*/ 3874565 h 6858000"/>
              <a:gd name="connsiteX195" fmla="*/ 3316479 w 7467600"/>
              <a:gd name="connsiteY195" fmla="*/ 3872136 h 6858000"/>
              <a:gd name="connsiteX196" fmla="*/ 3546806 w 7467600"/>
              <a:gd name="connsiteY196" fmla="*/ 4356139 h 6858000"/>
              <a:gd name="connsiteX197" fmla="*/ 3364433 w 7467600"/>
              <a:gd name="connsiteY197" fmla="*/ 3953121 h 6858000"/>
              <a:gd name="connsiteX198" fmla="*/ 3316479 w 7467600"/>
              <a:gd name="connsiteY198" fmla="*/ 3872136 h 6858000"/>
              <a:gd name="connsiteX199" fmla="*/ 3291335 w 7467600"/>
              <a:gd name="connsiteY199" fmla="*/ 3767420 h 6858000"/>
              <a:gd name="connsiteX200" fmla="*/ 3390805 w 7467600"/>
              <a:gd name="connsiteY200" fmla="*/ 3937163 h 6858000"/>
              <a:gd name="connsiteX201" fmla="*/ 3579062 w 7467600"/>
              <a:gd name="connsiteY201" fmla="*/ 4359040 h 6858000"/>
              <a:gd name="connsiteX202" fmla="*/ 3467355 w 7467600"/>
              <a:gd name="connsiteY202" fmla="*/ 3988130 h 6858000"/>
              <a:gd name="connsiteX203" fmla="*/ 3310753 w 7467600"/>
              <a:gd name="connsiteY203" fmla="*/ 3787140 h 6858000"/>
              <a:gd name="connsiteX204" fmla="*/ 3291335 w 7467600"/>
              <a:gd name="connsiteY204" fmla="*/ 3767420 h 6858000"/>
              <a:gd name="connsiteX205" fmla="*/ 1635889 w 7467600"/>
              <a:gd name="connsiteY205" fmla="*/ 3709494 h 6858000"/>
              <a:gd name="connsiteX206" fmla="*/ 1634800 w 7467600"/>
              <a:gd name="connsiteY206" fmla="*/ 3731111 h 6858000"/>
              <a:gd name="connsiteX207" fmla="*/ 1635889 w 7467600"/>
              <a:gd name="connsiteY207" fmla="*/ 3709494 h 6858000"/>
              <a:gd name="connsiteX208" fmla="*/ 1510397 w 7467600"/>
              <a:gd name="connsiteY208" fmla="*/ 3684705 h 6858000"/>
              <a:gd name="connsiteX209" fmla="*/ 1146550 w 7467600"/>
              <a:gd name="connsiteY209" fmla="*/ 3802012 h 6858000"/>
              <a:gd name="connsiteX210" fmla="*/ 698834 w 7467600"/>
              <a:gd name="connsiteY210" fmla="*/ 3952272 h 6858000"/>
              <a:gd name="connsiteX211" fmla="*/ 34256 w 7467600"/>
              <a:gd name="connsiteY211" fmla="*/ 4347603 h 6858000"/>
              <a:gd name="connsiteX212" fmla="*/ 527241 w 7467600"/>
              <a:gd name="connsiteY212" fmla="*/ 4065078 h 6858000"/>
              <a:gd name="connsiteX213" fmla="*/ 1510397 w 7467600"/>
              <a:gd name="connsiteY213" fmla="*/ 3684705 h 6858000"/>
              <a:gd name="connsiteX214" fmla="*/ 1313114 w 7467600"/>
              <a:gd name="connsiteY214" fmla="*/ 3655216 h 6858000"/>
              <a:gd name="connsiteX215" fmla="*/ 1109304 w 7467600"/>
              <a:gd name="connsiteY215" fmla="*/ 3669030 h 6858000"/>
              <a:gd name="connsiteX216" fmla="*/ 8129 w 7467600"/>
              <a:gd name="connsiteY216" fmla="*/ 4330519 h 6858000"/>
              <a:gd name="connsiteX217" fmla="*/ 687572 w 7467600"/>
              <a:gd name="connsiteY217" fmla="*/ 3925629 h 6858000"/>
              <a:gd name="connsiteX218" fmla="*/ 1138365 w 7467600"/>
              <a:gd name="connsiteY218" fmla="*/ 3774515 h 6858000"/>
              <a:gd name="connsiteX219" fmla="*/ 1505579 w 7467600"/>
              <a:gd name="connsiteY219" fmla="*/ 3655526 h 6858000"/>
              <a:gd name="connsiteX220" fmla="*/ 1313114 w 7467600"/>
              <a:gd name="connsiteY220" fmla="*/ 3655216 h 6858000"/>
              <a:gd name="connsiteX221" fmla="*/ 3655073 w 7467600"/>
              <a:gd name="connsiteY221" fmla="*/ 3650884 h 6858000"/>
              <a:gd name="connsiteX222" fmla="*/ 3989938 w 7467600"/>
              <a:gd name="connsiteY222" fmla="*/ 3991685 h 6858000"/>
              <a:gd name="connsiteX223" fmla="*/ 4393907 w 7467600"/>
              <a:gd name="connsiteY223" fmla="*/ 4261258 h 6858000"/>
              <a:gd name="connsiteX224" fmla="*/ 4648051 w 7467600"/>
              <a:gd name="connsiteY224" fmla="*/ 4374051 h 6858000"/>
              <a:gd name="connsiteX225" fmla="*/ 4383389 w 7467600"/>
              <a:gd name="connsiteY225" fmla="*/ 4184369 h 6858000"/>
              <a:gd name="connsiteX226" fmla="*/ 4165508 w 7467600"/>
              <a:gd name="connsiteY226" fmla="*/ 4035196 h 6858000"/>
              <a:gd name="connsiteX227" fmla="*/ 4068162 w 7467600"/>
              <a:gd name="connsiteY227" fmla="*/ 3953394 h 6858000"/>
              <a:gd name="connsiteX228" fmla="*/ 3981416 w 7467600"/>
              <a:gd name="connsiteY228" fmla="*/ 3880482 h 6858000"/>
              <a:gd name="connsiteX229" fmla="*/ 3800147 w 7467600"/>
              <a:gd name="connsiteY229" fmla="*/ 3749872 h 6858000"/>
              <a:gd name="connsiteX230" fmla="*/ 3655073 w 7467600"/>
              <a:gd name="connsiteY230" fmla="*/ 3650884 h 6858000"/>
              <a:gd name="connsiteX231" fmla="*/ 3670252 w 7467600"/>
              <a:gd name="connsiteY231" fmla="*/ 3622798 h 6858000"/>
              <a:gd name="connsiteX232" fmla="*/ 3817258 w 7467600"/>
              <a:gd name="connsiteY232" fmla="*/ 3723577 h 6858000"/>
              <a:gd name="connsiteX233" fmla="*/ 4000461 w 7467600"/>
              <a:gd name="connsiteY233" fmla="*/ 3855966 h 6858000"/>
              <a:gd name="connsiteX234" fmla="*/ 4088180 w 7467600"/>
              <a:gd name="connsiteY234" fmla="*/ 3929774 h 6858000"/>
              <a:gd name="connsiteX235" fmla="*/ 4184555 w 7467600"/>
              <a:gd name="connsiteY235" fmla="*/ 4010683 h 6858000"/>
              <a:gd name="connsiteX236" fmla="*/ 4399563 w 7467600"/>
              <a:gd name="connsiteY236" fmla="*/ 4158106 h 6858000"/>
              <a:gd name="connsiteX237" fmla="*/ 4684469 w 7467600"/>
              <a:gd name="connsiteY237" fmla="*/ 4364680 h 6858000"/>
              <a:gd name="connsiteX238" fmla="*/ 4690271 w 7467600"/>
              <a:gd name="connsiteY238" fmla="*/ 4370034 h 6858000"/>
              <a:gd name="connsiteX239" fmla="*/ 4136093 w 7467600"/>
              <a:gd name="connsiteY239" fmla="*/ 3858466 h 6858000"/>
              <a:gd name="connsiteX240" fmla="*/ 3670252 w 7467600"/>
              <a:gd name="connsiteY240" fmla="*/ 3622798 h 6858000"/>
              <a:gd name="connsiteX241" fmla="*/ 4440129 w 7467600"/>
              <a:gd name="connsiteY241" fmla="*/ 3448571 h 6858000"/>
              <a:gd name="connsiteX242" fmla="*/ 4856525 w 7467600"/>
              <a:gd name="connsiteY242" fmla="*/ 3915351 h 6858000"/>
              <a:gd name="connsiteX243" fmla="*/ 5059055 w 7467600"/>
              <a:gd name="connsiteY243" fmla="*/ 4108918 h 6858000"/>
              <a:gd name="connsiteX244" fmla="*/ 5290070 w 7467600"/>
              <a:gd name="connsiteY244" fmla="*/ 4263619 h 6858000"/>
              <a:gd name="connsiteX245" fmla="*/ 4834991 w 7467600"/>
              <a:gd name="connsiteY245" fmla="*/ 3830985 h 6858000"/>
              <a:gd name="connsiteX246" fmla="*/ 4440129 w 7467600"/>
              <a:gd name="connsiteY246" fmla="*/ 3448571 h 6858000"/>
              <a:gd name="connsiteX247" fmla="*/ 4441737 w 7467600"/>
              <a:gd name="connsiteY247" fmla="*/ 3399734 h 6858000"/>
              <a:gd name="connsiteX248" fmla="*/ 4431236 w 7467600"/>
              <a:gd name="connsiteY248" fmla="*/ 3400954 h 6858000"/>
              <a:gd name="connsiteX249" fmla="*/ 4557150 w 7467600"/>
              <a:gd name="connsiteY249" fmla="*/ 3510023 h 6858000"/>
              <a:gd name="connsiteX250" fmla="*/ 4856936 w 7467600"/>
              <a:gd name="connsiteY250" fmla="*/ 3809146 h 6858000"/>
              <a:gd name="connsiteX251" fmla="*/ 5111996 w 7467600"/>
              <a:gd name="connsiteY251" fmla="*/ 4065759 h 6858000"/>
              <a:gd name="connsiteX252" fmla="*/ 5388878 w 7467600"/>
              <a:gd name="connsiteY252" fmla="*/ 4300185 h 6858000"/>
              <a:gd name="connsiteX253" fmla="*/ 5425556 w 7467600"/>
              <a:gd name="connsiteY253" fmla="*/ 4308967 h 6858000"/>
              <a:gd name="connsiteX254" fmla="*/ 4943646 w 7467600"/>
              <a:gd name="connsiteY254" fmla="*/ 3822916 h 6858000"/>
              <a:gd name="connsiteX255" fmla="*/ 4594837 w 7467600"/>
              <a:gd name="connsiteY255" fmla="*/ 3532274 h 6858000"/>
              <a:gd name="connsiteX256" fmla="*/ 4441737 w 7467600"/>
              <a:gd name="connsiteY256" fmla="*/ 3399734 h 6858000"/>
              <a:gd name="connsiteX257" fmla="*/ 5425834 w 7467600"/>
              <a:gd name="connsiteY257" fmla="*/ 3162785 h 6858000"/>
              <a:gd name="connsiteX258" fmla="*/ 5401644 w 7467600"/>
              <a:gd name="connsiteY258" fmla="*/ 3617847 h 6858000"/>
              <a:gd name="connsiteX259" fmla="*/ 5467256 w 7467600"/>
              <a:gd name="connsiteY259" fmla="*/ 4175494 h 6858000"/>
              <a:gd name="connsiteX260" fmla="*/ 5448069 w 7467600"/>
              <a:gd name="connsiteY260" fmla="*/ 3567554 h 6858000"/>
              <a:gd name="connsiteX261" fmla="*/ 5425834 w 7467600"/>
              <a:gd name="connsiteY261" fmla="*/ 3162785 h 6858000"/>
              <a:gd name="connsiteX262" fmla="*/ 1318687 w 7467600"/>
              <a:gd name="connsiteY262" fmla="*/ 3113840 h 6858000"/>
              <a:gd name="connsiteX263" fmla="*/ 1066793 w 7467600"/>
              <a:gd name="connsiteY263" fmla="*/ 3212171 h 6858000"/>
              <a:gd name="connsiteX264" fmla="*/ 993319 w 7467600"/>
              <a:gd name="connsiteY264" fmla="*/ 3247648 h 6858000"/>
              <a:gd name="connsiteX265" fmla="*/ 853081 w 7467600"/>
              <a:gd name="connsiteY265" fmla="*/ 3312410 h 6858000"/>
              <a:gd name="connsiteX266" fmla="*/ 805957 w 7467600"/>
              <a:gd name="connsiteY266" fmla="*/ 3330443 h 6858000"/>
              <a:gd name="connsiteX267" fmla="*/ 1318687 w 7467600"/>
              <a:gd name="connsiteY267" fmla="*/ 3113840 h 6858000"/>
              <a:gd name="connsiteX268" fmla="*/ 5453702 w 7467600"/>
              <a:gd name="connsiteY268" fmla="*/ 3090882 h 6858000"/>
              <a:gd name="connsiteX269" fmla="*/ 5480135 w 7467600"/>
              <a:gd name="connsiteY269" fmla="*/ 3565802 h 6858000"/>
              <a:gd name="connsiteX270" fmla="*/ 5499023 w 7467600"/>
              <a:gd name="connsiteY270" fmla="*/ 4166310 h 6858000"/>
              <a:gd name="connsiteX271" fmla="*/ 5547022 w 7467600"/>
              <a:gd name="connsiteY271" fmla="*/ 3607838 h 6858000"/>
              <a:gd name="connsiteX272" fmla="*/ 5515964 w 7467600"/>
              <a:gd name="connsiteY272" fmla="*/ 3378541 h 6858000"/>
              <a:gd name="connsiteX273" fmla="*/ 5453702 w 7467600"/>
              <a:gd name="connsiteY273" fmla="*/ 3090882 h 6858000"/>
              <a:gd name="connsiteX274" fmla="*/ 1238695 w 7467600"/>
              <a:gd name="connsiteY274" fmla="*/ 3076820 h 6858000"/>
              <a:gd name="connsiteX275" fmla="*/ 716371 w 7467600"/>
              <a:gd name="connsiteY275" fmla="*/ 3293249 h 6858000"/>
              <a:gd name="connsiteX276" fmla="*/ 579522 w 7467600"/>
              <a:gd name="connsiteY276" fmla="*/ 3371759 h 6858000"/>
              <a:gd name="connsiteX277" fmla="*/ 600288 w 7467600"/>
              <a:gd name="connsiteY277" fmla="*/ 3365555 h 6858000"/>
              <a:gd name="connsiteX278" fmla="*/ 840692 w 7467600"/>
              <a:gd name="connsiteY278" fmla="*/ 3284921 h 6858000"/>
              <a:gd name="connsiteX279" fmla="*/ 979248 w 7467600"/>
              <a:gd name="connsiteY279" fmla="*/ 3221003 h 6858000"/>
              <a:gd name="connsiteX280" fmla="*/ 1053282 w 7467600"/>
              <a:gd name="connsiteY280" fmla="*/ 3185247 h 6858000"/>
              <a:gd name="connsiteX281" fmla="*/ 1320603 w 7467600"/>
              <a:gd name="connsiteY281" fmla="*/ 3081281 h 6858000"/>
              <a:gd name="connsiteX282" fmla="*/ 1238695 w 7467600"/>
              <a:gd name="connsiteY282" fmla="*/ 3076820 h 6858000"/>
              <a:gd name="connsiteX283" fmla="*/ 5425627 w 7467600"/>
              <a:gd name="connsiteY283" fmla="*/ 2954192 h 6858000"/>
              <a:gd name="connsiteX284" fmla="*/ 5470770 w 7467600"/>
              <a:gd name="connsiteY284" fmla="*/ 3005435 h 6858000"/>
              <a:gd name="connsiteX285" fmla="*/ 5519779 w 7467600"/>
              <a:gd name="connsiteY285" fmla="*/ 4359223 h 6858000"/>
              <a:gd name="connsiteX286" fmla="*/ 5520293 w 7467600"/>
              <a:gd name="connsiteY286" fmla="*/ 4360602 h 6858000"/>
              <a:gd name="connsiteX287" fmla="*/ 5767221 w 7467600"/>
              <a:gd name="connsiteY287" fmla="*/ 4665564 h 6858000"/>
              <a:gd name="connsiteX288" fmla="*/ 6937169 w 7467600"/>
              <a:gd name="connsiteY288" fmla="*/ 4815941 h 6858000"/>
              <a:gd name="connsiteX289" fmla="*/ 6953922 w 7467600"/>
              <a:gd name="connsiteY289" fmla="*/ 4890068 h 6858000"/>
              <a:gd name="connsiteX290" fmla="*/ 6071359 w 7467600"/>
              <a:gd name="connsiteY290" fmla="*/ 4770770 h 6858000"/>
              <a:gd name="connsiteX291" fmla="*/ 6038839 w 7467600"/>
              <a:gd name="connsiteY291" fmla="*/ 4764474 h 6858000"/>
              <a:gd name="connsiteX292" fmla="*/ 6038706 w 7467600"/>
              <a:gd name="connsiteY292" fmla="*/ 4763847 h 6858000"/>
              <a:gd name="connsiteX293" fmla="*/ 6037784 w 7467600"/>
              <a:gd name="connsiteY293" fmla="*/ 4764270 h 6858000"/>
              <a:gd name="connsiteX294" fmla="*/ 6038839 w 7467600"/>
              <a:gd name="connsiteY294" fmla="*/ 4764474 h 6858000"/>
              <a:gd name="connsiteX295" fmla="*/ 6040338 w 7467600"/>
              <a:gd name="connsiteY295" fmla="*/ 4771418 h 6858000"/>
              <a:gd name="connsiteX296" fmla="*/ 6024488 w 7467600"/>
              <a:gd name="connsiteY296" fmla="*/ 4809903 h 6858000"/>
              <a:gd name="connsiteX297" fmla="*/ 5599771 w 7467600"/>
              <a:gd name="connsiteY297" fmla="*/ 5509652 h 6858000"/>
              <a:gd name="connsiteX298" fmla="*/ 5548843 w 7467600"/>
              <a:gd name="connsiteY298" fmla="*/ 5563845 h 6858000"/>
              <a:gd name="connsiteX299" fmla="*/ 5940952 w 7467600"/>
              <a:gd name="connsiteY299" fmla="*/ 6250028 h 6858000"/>
              <a:gd name="connsiteX300" fmla="*/ 6043441 w 7467600"/>
              <a:gd name="connsiteY300" fmla="*/ 6665847 h 6858000"/>
              <a:gd name="connsiteX301" fmla="*/ 6093432 w 7467600"/>
              <a:gd name="connsiteY301" fmla="*/ 6858000 h 6858000"/>
              <a:gd name="connsiteX302" fmla="*/ 6034344 w 7467600"/>
              <a:gd name="connsiteY302" fmla="*/ 6858000 h 6858000"/>
              <a:gd name="connsiteX303" fmla="*/ 6026679 w 7467600"/>
              <a:gd name="connsiteY303" fmla="*/ 6836959 h 6858000"/>
              <a:gd name="connsiteX304" fmla="*/ 5800441 w 7467600"/>
              <a:gd name="connsiteY304" fmla="*/ 6335286 h 6858000"/>
              <a:gd name="connsiteX305" fmla="*/ 5526562 w 7467600"/>
              <a:gd name="connsiteY305" fmla="*/ 5705388 h 6858000"/>
              <a:gd name="connsiteX306" fmla="*/ 5519640 w 7467600"/>
              <a:gd name="connsiteY306" fmla="*/ 5683774 h 6858000"/>
              <a:gd name="connsiteX307" fmla="*/ 5844559 w 7467600"/>
              <a:gd name="connsiteY307" fmla="*/ 6553349 h 6858000"/>
              <a:gd name="connsiteX308" fmla="*/ 5975994 w 7467600"/>
              <a:gd name="connsiteY308" fmla="*/ 6858000 h 6858000"/>
              <a:gd name="connsiteX309" fmla="*/ 5898547 w 7467600"/>
              <a:gd name="connsiteY309" fmla="*/ 6858000 h 6858000"/>
              <a:gd name="connsiteX310" fmla="*/ 5682041 w 7467600"/>
              <a:gd name="connsiteY310" fmla="*/ 6355860 h 6858000"/>
              <a:gd name="connsiteX311" fmla="*/ 5461758 w 7467600"/>
              <a:gd name="connsiteY311" fmla="*/ 5820220 h 6858000"/>
              <a:gd name="connsiteX312" fmla="*/ 5237282 w 7467600"/>
              <a:gd name="connsiteY312" fmla="*/ 6579086 h 6858000"/>
              <a:gd name="connsiteX313" fmla="*/ 5115009 w 7467600"/>
              <a:gd name="connsiteY313" fmla="*/ 6858000 h 6858000"/>
              <a:gd name="connsiteX314" fmla="*/ 5028074 w 7467600"/>
              <a:gd name="connsiteY314" fmla="*/ 6858000 h 6858000"/>
              <a:gd name="connsiteX315" fmla="*/ 5079508 w 7467600"/>
              <a:gd name="connsiteY315" fmla="*/ 6749074 h 6858000"/>
              <a:gd name="connsiteX316" fmla="*/ 5371846 w 7467600"/>
              <a:gd name="connsiteY316" fmla="*/ 5924413 h 6858000"/>
              <a:gd name="connsiteX317" fmla="*/ 5270512 w 7467600"/>
              <a:gd name="connsiteY317" fmla="*/ 6138975 h 6858000"/>
              <a:gd name="connsiteX318" fmla="*/ 5062409 w 7467600"/>
              <a:gd name="connsiteY318" fmla="*/ 6653544 h 6858000"/>
              <a:gd name="connsiteX319" fmla="*/ 5036628 w 7467600"/>
              <a:gd name="connsiteY319" fmla="*/ 6754247 h 6858000"/>
              <a:gd name="connsiteX320" fmla="*/ 5009112 w 7467600"/>
              <a:gd name="connsiteY320" fmla="*/ 6858000 h 6858000"/>
              <a:gd name="connsiteX321" fmla="*/ 4976679 w 7467600"/>
              <a:gd name="connsiteY321" fmla="*/ 6858000 h 6858000"/>
              <a:gd name="connsiteX322" fmla="*/ 5006537 w 7467600"/>
              <a:gd name="connsiteY322" fmla="*/ 6747068 h 6858000"/>
              <a:gd name="connsiteX323" fmla="*/ 5032723 w 7467600"/>
              <a:gd name="connsiteY323" fmla="*/ 6644957 h 6858000"/>
              <a:gd name="connsiteX324" fmla="*/ 5242949 w 7467600"/>
              <a:gd name="connsiteY324" fmla="*/ 6125175 h 6858000"/>
              <a:gd name="connsiteX325" fmla="*/ 5286321 w 7467600"/>
              <a:gd name="connsiteY325" fmla="*/ 6033555 h 6858000"/>
              <a:gd name="connsiteX326" fmla="*/ 5008210 w 7467600"/>
              <a:gd name="connsiteY326" fmla="*/ 6649194 h 6858000"/>
              <a:gd name="connsiteX327" fmla="*/ 4986321 w 7467600"/>
              <a:gd name="connsiteY327" fmla="*/ 6765687 h 6858000"/>
              <a:gd name="connsiteX328" fmla="*/ 4973474 w 7467600"/>
              <a:gd name="connsiteY328" fmla="*/ 6858000 h 6858000"/>
              <a:gd name="connsiteX329" fmla="*/ 4907178 w 7467600"/>
              <a:gd name="connsiteY329" fmla="*/ 6858000 h 6858000"/>
              <a:gd name="connsiteX330" fmla="*/ 4910810 w 7467600"/>
              <a:gd name="connsiteY330" fmla="*/ 6829660 h 6858000"/>
              <a:gd name="connsiteX331" fmla="*/ 4987461 w 7467600"/>
              <a:gd name="connsiteY331" fmla="*/ 6432994 h 6858000"/>
              <a:gd name="connsiteX332" fmla="*/ 5179262 w 7467600"/>
              <a:gd name="connsiteY332" fmla="*/ 6035044 h 6858000"/>
              <a:gd name="connsiteX333" fmla="*/ 4689678 w 7467600"/>
              <a:gd name="connsiteY333" fmla="*/ 6440241 h 6858000"/>
              <a:gd name="connsiteX334" fmla="*/ 4477543 w 7467600"/>
              <a:gd name="connsiteY334" fmla="*/ 6674836 h 6858000"/>
              <a:gd name="connsiteX335" fmla="*/ 4329957 w 7467600"/>
              <a:gd name="connsiteY335" fmla="*/ 6858000 h 6858000"/>
              <a:gd name="connsiteX336" fmla="*/ 4218595 w 7467600"/>
              <a:gd name="connsiteY336" fmla="*/ 6858000 h 6858000"/>
              <a:gd name="connsiteX337" fmla="*/ 4368888 w 7467600"/>
              <a:gd name="connsiteY337" fmla="*/ 6668412 h 6858000"/>
              <a:gd name="connsiteX338" fmla="*/ 4563091 w 7467600"/>
              <a:gd name="connsiteY338" fmla="*/ 6442508 h 6858000"/>
              <a:gd name="connsiteX339" fmla="*/ 5387324 w 7467600"/>
              <a:gd name="connsiteY339" fmla="*/ 5705830 h 6858000"/>
              <a:gd name="connsiteX340" fmla="*/ 5073620 w 7467600"/>
              <a:gd name="connsiteY340" fmla="*/ 5955437 h 6858000"/>
              <a:gd name="connsiteX341" fmla="*/ 4689789 w 7467600"/>
              <a:gd name="connsiteY341" fmla="*/ 6268382 h 6858000"/>
              <a:gd name="connsiteX342" fmla="*/ 4418722 w 7467600"/>
              <a:gd name="connsiteY342" fmla="*/ 6570886 h 6858000"/>
              <a:gd name="connsiteX343" fmla="*/ 4214944 w 7467600"/>
              <a:gd name="connsiteY343" fmla="*/ 6858000 h 6858000"/>
              <a:gd name="connsiteX344" fmla="*/ 4177898 w 7467600"/>
              <a:gd name="connsiteY344" fmla="*/ 6858000 h 6858000"/>
              <a:gd name="connsiteX345" fmla="*/ 4391597 w 7467600"/>
              <a:gd name="connsiteY345" fmla="*/ 6556370 h 6858000"/>
              <a:gd name="connsiteX346" fmla="*/ 4668889 w 7467600"/>
              <a:gd name="connsiteY346" fmla="*/ 6246399 h 6858000"/>
              <a:gd name="connsiteX347" fmla="*/ 5055427 w 7467600"/>
              <a:gd name="connsiteY347" fmla="*/ 5931476 h 6858000"/>
              <a:gd name="connsiteX348" fmla="*/ 5371814 w 7467600"/>
              <a:gd name="connsiteY348" fmla="*/ 5678975 h 6858000"/>
              <a:gd name="connsiteX349" fmla="*/ 4987918 w 7467600"/>
              <a:gd name="connsiteY349" fmla="*/ 5838701 h 6858000"/>
              <a:gd name="connsiteX350" fmla="*/ 4317146 w 7467600"/>
              <a:gd name="connsiteY350" fmla="*/ 6587716 h 6858000"/>
              <a:gd name="connsiteX351" fmla="*/ 4171627 w 7467600"/>
              <a:gd name="connsiteY351" fmla="*/ 6858000 h 6858000"/>
              <a:gd name="connsiteX352" fmla="*/ 4081585 w 7467600"/>
              <a:gd name="connsiteY352" fmla="*/ 6858000 h 6858000"/>
              <a:gd name="connsiteX353" fmla="*/ 4238603 w 7467600"/>
              <a:gd name="connsiteY353" fmla="*/ 6559341 h 6858000"/>
              <a:gd name="connsiteX354" fmla="*/ 4778333 w 7467600"/>
              <a:gd name="connsiteY354" fmla="*/ 5873626 h 6858000"/>
              <a:gd name="connsiteX355" fmla="*/ 5414185 w 7467600"/>
              <a:gd name="connsiteY355" fmla="*/ 5573882 h 6858000"/>
              <a:gd name="connsiteX356" fmla="*/ 5959648 w 7467600"/>
              <a:gd name="connsiteY356" fmla="*/ 4760797 h 6858000"/>
              <a:gd name="connsiteX357" fmla="*/ 5355019 w 7467600"/>
              <a:gd name="connsiteY357" fmla="*/ 4734672 h 6858000"/>
              <a:gd name="connsiteX358" fmla="*/ 5083565 w 7467600"/>
              <a:gd name="connsiteY358" fmla="*/ 5179121 h 6858000"/>
              <a:gd name="connsiteX359" fmla="*/ 4713577 w 7467600"/>
              <a:gd name="connsiteY359" fmla="*/ 5616803 h 6858000"/>
              <a:gd name="connsiteX360" fmla="*/ 3989559 w 7467600"/>
              <a:gd name="connsiteY360" fmla="*/ 6145945 h 6858000"/>
              <a:gd name="connsiteX361" fmla="*/ 3939824 w 7467600"/>
              <a:gd name="connsiteY361" fmla="*/ 6066900 h 6858000"/>
              <a:gd name="connsiteX362" fmla="*/ 4584537 w 7467600"/>
              <a:gd name="connsiteY362" fmla="*/ 5324826 h 6858000"/>
              <a:gd name="connsiteX363" fmla="*/ 5037105 w 7467600"/>
              <a:gd name="connsiteY363" fmla="*/ 5088765 h 6858000"/>
              <a:gd name="connsiteX364" fmla="*/ 5039930 w 7467600"/>
              <a:gd name="connsiteY364" fmla="*/ 5089585 h 6858000"/>
              <a:gd name="connsiteX365" fmla="*/ 5263764 w 7467600"/>
              <a:gd name="connsiteY365" fmla="*/ 4735525 h 6858000"/>
              <a:gd name="connsiteX366" fmla="*/ 4086300 w 7467600"/>
              <a:gd name="connsiteY366" fmla="*/ 4884599 h 6858000"/>
              <a:gd name="connsiteX367" fmla="*/ 4085485 w 7467600"/>
              <a:gd name="connsiteY367" fmla="*/ 4899070 h 6858000"/>
              <a:gd name="connsiteX368" fmla="*/ 3871915 w 7467600"/>
              <a:gd name="connsiteY368" fmla="*/ 5253645 h 6858000"/>
              <a:gd name="connsiteX369" fmla="*/ 3799374 w 7467600"/>
              <a:gd name="connsiteY369" fmla="*/ 5466127 h 6858000"/>
              <a:gd name="connsiteX370" fmla="*/ 3498850 w 7467600"/>
              <a:gd name="connsiteY370" fmla="*/ 6661888 h 6858000"/>
              <a:gd name="connsiteX371" fmla="*/ 3399216 w 7467600"/>
              <a:gd name="connsiteY371" fmla="*/ 6858000 h 6858000"/>
              <a:gd name="connsiteX372" fmla="*/ 3303688 w 7467600"/>
              <a:gd name="connsiteY372" fmla="*/ 6858000 h 6858000"/>
              <a:gd name="connsiteX373" fmla="*/ 3391774 w 7467600"/>
              <a:gd name="connsiteY373" fmla="*/ 6697181 h 6858000"/>
              <a:gd name="connsiteX374" fmla="*/ 3735540 w 7467600"/>
              <a:gd name="connsiteY374" fmla="*/ 5546923 h 6858000"/>
              <a:gd name="connsiteX375" fmla="*/ 3729438 w 7467600"/>
              <a:gd name="connsiteY375" fmla="*/ 5569058 h 6858000"/>
              <a:gd name="connsiteX376" fmla="*/ 3707782 w 7467600"/>
              <a:gd name="connsiteY376" fmla="*/ 5644908 h 6858000"/>
              <a:gd name="connsiteX377" fmla="*/ 3583827 w 7467600"/>
              <a:gd name="connsiteY377" fmla="*/ 6039215 h 6858000"/>
              <a:gd name="connsiteX378" fmla="*/ 3547861 w 7467600"/>
              <a:gd name="connsiteY378" fmla="*/ 6129609 h 6858000"/>
              <a:gd name="connsiteX379" fmla="*/ 3490905 w 7467600"/>
              <a:gd name="connsiteY379" fmla="*/ 6277660 h 6858000"/>
              <a:gd name="connsiteX380" fmla="*/ 3455859 w 7467600"/>
              <a:gd name="connsiteY380" fmla="*/ 6391301 h 6858000"/>
              <a:gd name="connsiteX381" fmla="*/ 3429112 w 7467600"/>
              <a:gd name="connsiteY381" fmla="*/ 6479469 h 6858000"/>
              <a:gd name="connsiteX382" fmla="*/ 3304862 w 7467600"/>
              <a:gd name="connsiteY382" fmla="*/ 6796476 h 6858000"/>
              <a:gd name="connsiteX383" fmla="*/ 3276071 w 7467600"/>
              <a:gd name="connsiteY383" fmla="*/ 6858000 h 6858000"/>
              <a:gd name="connsiteX384" fmla="*/ 3240805 w 7467600"/>
              <a:gd name="connsiteY384" fmla="*/ 6858000 h 6858000"/>
              <a:gd name="connsiteX385" fmla="*/ 3275917 w 7467600"/>
              <a:gd name="connsiteY385" fmla="*/ 6783192 h 6858000"/>
              <a:gd name="connsiteX386" fmla="*/ 3399358 w 7467600"/>
              <a:gd name="connsiteY386" fmla="*/ 6469011 h 6858000"/>
              <a:gd name="connsiteX387" fmla="*/ 3425650 w 7467600"/>
              <a:gd name="connsiteY387" fmla="*/ 6381333 h 6858000"/>
              <a:gd name="connsiteX388" fmla="*/ 3460661 w 7467600"/>
              <a:gd name="connsiteY388" fmla="*/ 6266763 h 6858000"/>
              <a:gd name="connsiteX389" fmla="*/ 3518021 w 7467600"/>
              <a:gd name="connsiteY389" fmla="*/ 6117298 h 6858000"/>
              <a:gd name="connsiteX390" fmla="*/ 3554035 w 7467600"/>
              <a:gd name="connsiteY390" fmla="*/ 6027832 h 6858000"/>
              <a:gd name="connsiteX391" fmla="*/ 3677174 w 7467600"/>
              <a:gd name="connsiteY391" fmla="*/ 5636351 h 6858000"/>
              <a:gd name="connsiteX392" fmla="*/ 3698819 w 7467600"/>
              <a:gd name="connsiteY392" fmla="*/ 5560503 h 6858000"/>
              <a:gd name="connsiteX393" fmla="*/ 3702094 w 7467600"/>
              <a:gd name="connsiteY393" fmla="*/ 5549194 h 6858000"/>
              <a:gd name="connsiteX394" fmla="*/ 3398355 w 7467600"/>
              <a:gd name="connsiteY394" fmla="*/ 6094603 h 6858000"/>
              <a:gd name="connsiteX395" fmla="*/ 3193941 w 7467600"/>
              <a:gd name="connsiteY395" fmla="*/ 6798775 h 6858000"/>
              <a:gd name="connsiteX396" fmla="*/ 3184140 w 7467600"/>
              <a:gd name="connsiteY396" fmla="*/ 6858000 h 6858000"/>
              <a:gd name="connsiteX397" fmla="*/ 3099978 w 7467600"/>
              <a:gd name="connsiteY397" fmla="*/ 6858000 h 6858000"/>
              <a:gd name="connsiteX398" fmla="*/ 3101556 w 7467600"/>
              <a:gd name="connsiteY398" fmla="*/ 6843337 h 6858000"/>
              <a:gd name="connsiteX399" fmla="*/ 3370162 w 7467600"/>
              <a:gd name="connsiteY399" fmla="*/ 5785550 h 6858000"/>
              <a:gd name="connsiteX400" fmla="*/ 3746477 w 7467600"/>
              <a:gd name="connsiteY400" fmla="*/ 5377889 h 6858000"/>
              <a:gd name="connsiteX401" fmla="*/ 3863399 w 7467600"/>
              <a:gd name="connsiteY401" fmla="*/ 5087257 h 6858000"/>
              <a:gd name="connsiteX402" fmla="*/ 3968712 w 7467600"/>
              <a:gd name="connsiteY402" fmla="*/ 4913989 h 6858000"/>
              <a:gd name="connsiteX403" fmla="*/ 2792390 w 7467600"/>
              <a:gd name="connsiteY403" fmla="*/ 5382974 h 6858000"/>
              <a:gd name="connsiteX404" fmla="*/ 2714982 w 7467600"/>
              <a:gd name="connsiteY404" fmla="*/ 5427051 h 6858000"/>
              <a:gd name="connsiteX405" fmla="*/ 2813361 w 7467600"/>
              <a:gd name="connsiteY405" fmla="*/ 6023912 h 6858000"/>
              <a:gd name="connsiteX406" fmla="*/ 2688430 w 7467600"/>
              <a:gd name="connsiteY406" fmla="*/ 6801564 h 6858000"/>
              <a:gd name="connsiteX407" fmla="*/ 2629626 w 7467600"/>
              <a:gd name="connsiteY407" fmla="*/ 6763394 h 6858000"/>
              <a:gd name="connsiteX408" fmla="*/ 2565328 w 7467600"/>
              <a:gd name="connsiteY408" fmla="*/ 5516399 h 6858000"/>
              <a:gd name="connsiteX409" fmla="*/ 1922999 w 7467600"/>
              <a:gd name="connsiteY409" fmla="*/ 5980343 h 6858000"/>
              <a:gd name="connsiteX410" fmla="*/ 1950261 w 7467600"/>
              <a:gd name="connsiteY410" fmla="*/ 6405858 h 6858000"/>
              <a:gd name="connsiteX411" fmla="*/ 2365554 w 7467600"/>
              <a:gd name="connsiteY411" fmla="*/ 6759107 h 6858000"/>
              <a:gd name="connsiteX412" fmla="*/ 2424142 w 7467600"/>
              <a:gd name="connsiteY412" fmla="*/ 6858000 h 6858000"/>
              <a:gd name="connsiteX413" fmla="*/ 2395994 w 7467600"/>
              <a:gd name="connsiteY413" fmla="*/ 6858000 h 6858000"/>
              <a:gd name="connsiteX414" fmla="*/ 2392863 w 7467600"/>
              <a:gd name="connsiteY414" fmla="*/ 6852964 h 6858000"/>
              <a:gd name="connsiteX415" fmla="*/ 2017589 w 7467600"/>
              <a:gd name="connsiteY415" fmla="*/ 6493982 h 6858000"/>
              <a:gd name="connsiteX416" fmla="*/ 2147336 w 7467600"/>
              <a:gd name="connsiteY416" fmla="*/ 6594052 h 6858000"/>
              <a:gd name="connsiteX417" fmla="*/ 2207047 w 7467600"/>
              <a:gd name="connsiteY417" fmla="*/ 6654540 h 6858000"/>
              <a:gd name="connsiteX418" fmla="*/ 2299106 w 7467600"/>
              <a:gd name="connsiteY418" fmla="*/ 6778931 h 6858000"/>
              <a:gd name="connsiteX419" fmla="*/ 2314430 w 7467600"/>
              <a:gd name="connsiteY419" fmla="*/ 6801144 h 6858000"/>
              <a:gd name="connsiteX420" fmla="*/ 2352406 w 7467600"/>
              <a:gd name="connsiteY420" fmla="*/ 6858000 h 6858000"/>
              <a:gd name="connsiteX421" fmla="*/ 2314492 w 7467600"/>
              <a:gd name="connsiteY421" fmla="*/ 6858000 h 6858000"/>
              <a:gd name="connsiteX422" fmla="*/ 2288095 w 7467600"/>
              <a:gd name="connsiteY422" fmla="*/ 6818030 h 6858000"/>
              <a:gd name="connsiteX423" fmla="*/ 2272768 w 7467600"/>
              <a:gd name="connsiteY423" fmla="*/ 6795822 h 6858000"/>
              <a:gd name="connsiteX424" fmla="*/ 2182715 w 7467600"/>
              <a:gd name="connsiteY424" fmla="*/ 6675071 h 6858000"/>
              <a:gd name="connsiteX425" fmla="*/ 2032061 w 7467600"/>
              <a:gd name="connsiteY425" fmla="*/ 6541380 h 6858000"/>
              <a:gd name="connsiteX426" fmla="*/ 2257220 w 7467600"/>
              <a:gd name="connsiteY426" fmla="*/ 6826257 h 6858000"/>
              <a:gd name="connsiteX427" fmla="*/ 2281324 w 7467600"/>
              <a:gd name="connsiteY427" fmla="*/ 6858000 h 6858000"/>
              <a:gd name="connsiteX428" fmla="*/ 2242860 w 7467600"/>
              <a:gd name="connsiteY428" fmla="*/ 6858000 h 6858000"/>
              <a:gd name="connsiteX429" fmla="*/ 2232818 w 7467600"/>
              <a:gd name="connsiteY429" fmla="*/ 6844926 h 6858000"/>
              <a:gd name="connsiteX430" fmla="*/ 1990172 w 7467600"/>
              <a:gd name="connsiteY430" fmla="*/ 6542121 h 6858000"/>
              <a:gd name="connsiteX431" fmla="*/ 2124090 w 7467600"/>
              <a:gd name="connsiteY431" fmla="*/ 6761017 h 6858000"/>
              <a:gd name="connsiteX432" fmla="*/ 2200380 w 7467600"/>
              <a:gd name="connsiteY432" fmla="*/ 6858000 h 6858000"/>
              <a:gd name="connsiteX433" fmla="*/ 2147507 w 7467600"/>
              <a:gd name="connsiteY433" fmla="*/ 6858000 h 6858000"/>
              <a:gd name="connsiteX434" fmla="*/ 2070668 w 7467600"/>
              <a:gd name="connsiteY434" fmla="*/ 6761520 h 6858000"/>
              <a:gd name="connsiteX435" fmla="*/ 1975142 w 7467600"/>
              <a:gd name="connsiteY435" fmla="*/ 6585570 h 6858000"/>
              <a:gd name="connsiteX436" fmla="*/ 2050035 w 7467600"/>
              <a:gd name="connsiteY436" fmla="*/ 6813345 h 6858000"/>
              <a:gd name="connsiteX437" fmla="*/ 2063025 w 7467600"/>
              <a:gd name="connsiteY437" fmla="*/ 6858000 h 6858000"/>
              <a:gd name="connsiteX438" fmla="*/ 2021675 w 7467600"/>
              <a:gd name="connsiteY438" fmla="*/ 6858000 h 6858000"/>
              <a:gd name="connsiteX439" fmla="*/ 2019308 w 7467600"/>
              <a:gd name="connsiteY439" fmla="*/ 6847118 h 6858000"/>
              <a:gd name="connsiteX440" fmla="*/ 1938835 w 7467600"/>
              <a:gd name="connsiteY440" fmla="*/ 6551160 h 6858000"/>
              <a:gd name="connsiteX441" fmla="*/ 1953230 w 7467600"/>
              <a:gd name="connsiteY441" fmla="*/ 6759699 h 6858000"/>
              <a:gd name="connsiteX442" fmla="*/ 1956763 w 7467600"/>
              <a:gd name="connsiteY442" fmla="*/ 6778191 h 6858000"/>
              <a:gd name="connsiteX443" fmla="*/ 1967925 w 7467600"/>
              <a:gd name="connsiteY443" fmla="*/ 6858000 h 6858000"/>
              <a:gd name="connsiteX444" fmla="*/ 1936622 w 7467600"/>
              <a:gd name="connsiteY444" fmla="*/ 6858000 h 6858000"/>
              <a:gd name="connsiteX445" fmla="*/ 1926261 w 7467600"/>
              <a:gd name="connsiteY445" fmla="*/ 6784064 h 6858000"/>
              <a:gd name="connsiteX446" fmla="*/ 1922724 w 7467600"/>
              <a:gd name="connsiteY446" fmla="*/ 6765577 h 6858000"/>
              <a:gd name="connsiteX447" fmla="*/ 1904650 w 7467600"/>
              <a:gd name="connsiteY447" fmla="*/ 6639616 h 6858000"/>
              <a:gd name="connsiteX448" fmla="*/ 1885273 w 7467600"/>
              <a:gd name="connsiteY448" fmla="*/ 6858000 h 6858000"/>
              <a:gd name="connsiteX449" fmla="*/ 1854363 w 7467600"/>
              <a:gd name="connsiteY449" fmla="*/ 6858000 h 6858000"/>
              <a:gd name="connsiteX450" fmla="*/ 1880391 w 7467600"/>
              <a:gd name="connsiteY450" fmla="*/ 6603796 h 6858000"/>
              <a:gd name="connsiteX451" fmla="*/ 1818273 w 7467600"/>
              <a:gd name="connsiteY451" fmla="*/ 6715729 h 6858000"/>
              <a:gd name="connsiteX452" fmla="*/ 1794691 w 7467600"/>
              <a:gd name="connsiteY452" fmla="*/ 6843239 h 6858000"/>
              <a:gd name="connsiteX453" fmla="*/ 1794914 w 7467600"/>
              <a:gd name="connsiteY453" fmla="*/ 6858000 h 6858000"/>
              <a:gd name="connsiteX454" fmla="*/ 1746128 w 7467600"/>
              <a:gd name="connsiteY454" fmla="*/ 6858000 h 6858000"/>
              <a:gd name="connsiteX455" fmla="*/ 1753934 w 7467600"/>
              <a:gd name="connsiteY455" fmla="*/ 6724796 h 6858000"/>
              <a:gd name="connsiteX456" fmla="*/ 1792053 w 7467600"/>
              <a:gd name="connsiteY456" fmla="*/ 6572396 h 6858000"/>
              <a:gd name="connsiteX457" fmla="*/ 1862248 w 7467600"/>
              <a:gd name="connsiteY457" fmla="*/ 6266397 h 6858000"/>
              <a:gd name="connsiteX458" fmla="*/ 1862250 w 7467600"/>
              <a:gd name="connsiteY458" fmla="*/ 6033531 h 6858000"/>
              <a:gd name="connsiteX459" fmla="*/ 1211999 w 7467600"/>
              <a:gd name="connsiteY459" fmla="*/ 6683610 h 6858000"/>
              <a:gd name="connsiteX460" fmla="*/ 1213266 w 7467600"/>
              <a:gd name="connsiteY460" fmla="*/ 6691947 h 6858000"/>
              <a:gd name="connsiteX461" fmla="*/ 1203370 w 7467600"/>
              <a:gd name="connsiteY461" fmla="*/ 6850676 h 6858000"/>
              <a:gd name="connsiteX462" fmla="*/ 1203671 w 7467600"/>
              <a:gd name="connsiteY462" fmla="*/ 6858000 h 6858000"/>
              <a:gd name="connsiteX463" fmla="*/ 1143180 w 7467600"/>
              <a:gd name="connsiteY463" fmla="*/ 6858000 h 6858000"/>
              <a:gd name="connsiteX464" fmla="*/ 1142176 w 7467600"/>
              <a:gd name="connsiteY464" fmla="*/ 6766045 h 6858000"/>
              <a:gd name="connsiteX465" fmla="*/ 1067484 w 7467600"/>
              <a:gd name="connsiteY465" fmla="*/ 6858000 h 6858000"/>
              <a:gd name="connsiteX466" fmla="*/ 953928 w 7467600"/>
              <a:gd name="connsiteY466" fmla="*/ 6858000 h 6858000"/>
              <a:gd name="connsiteX467" fmla="*/ 959715 w 7467600"/>
              <a:gd name="connsiteY467" fmla="*/ 6850185 h 6858000"/>
              <a:gd name="connsiteX468" fmla="*/ 1483788 w 7467600"/>
              <a:gd name="connsiteY468" fmla="*/ 6259174 h 6858000"/>
              <a:gd name="connsiteX469" fmla="*/ 1100671 w 7467600"/>
              <a:gd name="connsiteY469" fmla="*/ 6252137 h 6858000"/>
              <a:gd name="connsiteX470" fmla="*/ 1090144 w 7467600"/>
              <a:gd name="connsiteY470" fmla="*/ 6256748 h 6858000"/>
              <a:gd name="connsiteX471" fmla="*/ 1095872 w 7467600"/>
              <a:gd name="connsiteY471" fmla="*/ 6271892 h 6858000"/>
              <a:gd name="connsiteX472" fmla="*/ 262785 w 7467600"/>
              <a:gd name="connsiteY472" fmla="*/ 6845450 h 6858000"/>
              <a:gd name="connsiteX473" fmla="*/ 209968 w 7467600"/>
              <a:gd name="connsiteY473" fmla="*/ 6770713 h 6858000"/>
              <a:gd name="connsiteX474" fmla="*/ 873460 w 7467600"/>
              <a:gd name="connsiteY474" fmla="*/ 6253768 h 6858000"/>
              <a:gd name="connsiteX475" fmla="*/ 192686 w 7467600"/>
              <a:gd name="connsiteY475" fmla="*/ 5849257 h 6858000"/>
              <a:gd name="connsiteX476" fmla="*/ 4696 w 7467600"/>
              <a:gd name="connsiteY476" fmla="*/ 5697668 h 6858000"/>
              <a:gd name="connsiteX477" fmla="*/ 0 w 7467600"/>
              <a:gd name="connsiteY477" fmla="*/ 5689984 h 6858000"/>
              <a:gd name="connsiteX478" fmla="*/ 0 w 7467600"/>
              <a:gd name="connsiteY478" fmla="*/ 5513472 h 6858000"/>
              <a:gd name="connsiteX479" fmla="*/ 174101 w 7467600"/>
              <a:gd name="connsiteY479" fmla="*/ 5620277 h 6858000"/>
              <a:gd name="connsiteX480" fmla="*/ 891800 w 7467600"/>
              <a:gd name="connsiteY480" fmla="*/ 6036935 h 6858000"/>
              <a:gd name="connsiteX481" fmla="*/ 1072219 w 7467600"/>
              <a:gd name="connsiteY481" fmla="*/ 6169443 h 6858000"/>
              <a:gd name="connsiteX482" fmla="*/ 1074117 w 7467600"/>
              <a:gd name="connsiteY482" fmla="*/ 6170301 h 6858000"/>
              <a:gd name="connsiteX483" fmla="*/ 1083114 w 7467600"/>
              <a:gd name="connsiteY483" fmla="*/ 6174131 h 6858000"/>
              <a:gd name="connsiteX484" fmla="*/ 1543010 w 7467600"/>
              <a:gd name="connsiteY484" fmla="*/ 6191140 h 6858000"/>
              <a:gd name="connsiteX485" fmla="*/ 1551080 w 7467600"/>
              <a:gd name="connsiteY485" fmla="*/ 6195006 h 6858000"/>
              <a:gd name="connsiteX486" fmla="*/ 2345443 w 7467600"/>
              <a:gd name="connsiteY486" fmla="*/ 5549882 h 6858000"/>
              <a:gd name="connsiteX487" fmla="*/ 1721499 w 7467600"/>
              <a:gd name="connsiteY487" fmla="*/ 5599969 h 6858000"/>
              <a:gd name="connsiteX488" fmla="*/ 767716 w 7467600"/>
              <a:gd name="connsiteY488" fmla="*/ 5472768 h 6858000"/>
              <a:gd name="connsiteX489" fmla="*/ 722147 w 7467600"/>
              <a:gd name="connsiteY489" fmla="*/ 5393091 h 6858000"/>
              <a:gd name="connsiteX490" fmla="*/ 1485552 w 7467600"/>
              <a:gd name="connsiteY490" fmla="*/ 5313202 h 6858000"/>
              <a:gd name="connsiteX491" fmla="*/ 2143004 w 7467600"/>
              <a:gd name="connsiteY491" fmla="*/ 5402420 h 6858000"/>
              <a:gd name="connsiteX492" fmla="*/ 1933391 w 7467600"/>
              <a:gd name="connsiteY492" fmla="*/ 5156971 h 6858000"/>
              <a:gd name="connsiteX493" fmla="*/ 1827118 w 7467600"/>
              <a:gd name="connsiteY493" fmla="*/ 4968410 h 6858000"/>
              <a:gd name="connsiteX494" fmla="*/ 1837349 w 7467600"/>
              <a:gd name="connsiteY494" fmla="*/ 4956357 h 6858000"/>
              <a:gd name="connsiteX495" fmla="*/ 2162835 w 7467600"/>
              <a:gd name="connsiteY495" fmla="*/ 5187853 h 6858000"/>
              <a:gd name="connsiteX496" fmla="*/ 2257167 w 7467600"/>
              <a:gd name="connsiteY496" fmla="*/ 5462123 h 6858000"/>
              <a:gd name="connsiteX497" fmla="*/ 2261598 w 7467600"/>
              <a:gd name="connsiteY497" fmla="*/ 5467998 h 6858000"/>
              <a:gd name="connsiteX498" fmla="*/ 2437177 w 7467600"/>
              <a:gd name="connsiteY498" fmla="*/ 5479608 h 6858000"/>
              <a:gd name="connsiteX499" fmla="*/ 2445247 w 7467600"/>
              <a:gd name="connsiteY499" fmla="*/ 5483476 h 6858000"/>
              <a:gd name="connsiteX500" fmla="*/ 2743626 w 7467600"/>
              <a:gd name="connsiteY500" fmla="*/ 5304819 h 6858000"/>
              <a:gd name="connsiteX501" fmla="*/ 3048102 w 7467600"/>
              <a:gd name="connsiteY501" fmla="*/ 5150595 h 6858000"/>
              <a:gd name="connsiteX502" fmla="*/ 1799414 w 7467600"/>
              <a:gd name="connsiteY502" fmla="*/ 4694732 h 6858000"/>
              <a:gd name="connsiteX503" fmla="*/ 1771735 w 7467600"/>
              <a:gd name="connsiteY503" fmla="*/ 4619929 h 6858000"/>
              <a:gd name="connsiteX504" fmla="*/ 3104273 w 7467600"/>
              <a:gd name="connsiteY504" fmla="*/ 5076159 h 6858000"/>
              <a:gd name="connsiteX505" fmla="*/ 3113245 w 7467600"/>
              <a:gd name="connsiteY505" fmla="*/ 5090705 h 6858000"/>
              <a:gd name="connsiteX506" fmla="*/ 3126294 w 7467600"/>
              <a:gd name="connsiteY506" fmla="*/ 5114400 h 6858000"/>
              <a:gd name="connsiteX507" fmla="*/ 3937433 w 7467600"/>
              <a:gd name="connsiteY507" fmla="*/ 4830473 h 6858000"/>
              <a:gd name="connsiteX508" fmla="*/ 3590475 w 7467600"/>
              <a:gd name="connsiteY508" fmla="*/ 4597974 h 6858000"/>
              <a:gd name="connsiteX509" fmla="*/ 3100264 w 7467600"/>
              <a:gd name="connsiteY509" fmla="*/ 4579845 h 6858000"/>
              <a:gd name="connsiteX510" fmla="*/ 2183576 w 7467600"/>
              <a:gd name="connsiteY510" fmla="*/ 4227150 h 6858000"/>
              <a:gd name="connsiteX511" fmla="*/ 2151029 w 7467600"/>
              <a:gd name="connsiteY511" fmla="*/ 4146947 h 6858000"/>
              <a:gd name="connsiteX512" fmla="*/ 3563434 w 7467600"/>
              <a:gd name="connsiteY512" fmla="*/ 4469115 h 6858000"/>
              <a:gd name="connsiteX513" fmla="*/ 3177952 w 7467600"/>
              <a:gd name="connsiteY513" fmla="*/ 3657386 h 6858000"/>
              <a:gd name="connsiteX514" fmla="*/ 3189263 w 7467600"/>
              <a:gd name="connsiteY514" fmla="*/ 3625726 h 6858000"/>
              <a:gd name="connsiteX515" fmla="*/ 3560912 w 7467600"/>
              <a:gd name="connsiteY515" fmla="*/ 4079863 h 6858000"/>
              <a:gd name="connsiteX516" fmla="*/ 3626636 w 7467600"/>
              <a:gd name="connsiteY516" fmla="*/ 4512230 h 6858000"/>
              <a:gd name="connsiteX517" fmla="*/ 3653088 w 7467600"/>
              <a:gd name="connsiteY517" fmla="*/ 4521417 h 6858000"/>
              <a:gd name="connsiteX518" fmla="*/ 3988128 w 7467600"/>
              <a:gd name="connsiteY518" fmla="*/ 4817267 h 6858000"/>
              <a:gd name="connsiteX519" fmla="*/ 4830582 w 7467600"/>
              <a:gd name="connsiteY519" fmla="*/ 4676000 h 6858000"/>
              <a:gd name="connsiteX520" fmla="*/ 4830100 w 7467600"/>
              <a:gd name="connsiteY520" fmla="*/ 4675554 h 6858000"/>
              <a:gd name="connsiteX521" fmla="*/ 4036318 w 7467600"/>
              <a:gd name="connsiteY521" fmla="*/ 4147013 h 6858000"/>
              <a:gd name="connsiteX522" fmla="*/ 3432098 w 7467600"/>
              <a:gd name="connsiteY522" fmla="*/ 3537312 h 6858000"/>
              <a:gd name="connsiteX523" fmla="*/ 3446761 w 7467600"/>
              <a:gd name="connsiteY523" fmla="*/ 3461278 h 6858000"/>
              <a:gd name="connsiteX524" fmla="*/ 4419733 w 7467600"/>
              <a:gd name="connsiteY524" fmla="*/ 3963555 h 6858000"/>
              <a:gd name="connsiteX525" fmla="*/ 4781371 w 7467600"/>
              <a:gd name="connsiteY525" fmla="*/ 4458604 h 6858000"/>
              <a:gd name="connsiteX526" fmla="*/ 4780440 w 7467600"/>
              <a:gd name="connsiteY526" fmla="*/ 4470290 h 6858000"/>
              <a:gd name="connsiteX527" fmla="*/ 4898954 w 7467600"/>
              <a:gd name="connsiteY527" fmla="*/ 4662092 h 6858000"/>
              <a:gd name="connsiteX528" fmla="*/ 4900699 w 7467600"/>
              <a:gd name="connsiteY528" fmla="*/ 4670867 h 6858000"/>
              <a:gd name="connsiteX529" fmla="*/ 5714511 w 7467600"/>
              <a:gd name="connsiteY529" fmla="*/ 4663483 h 6858000"/>
              <a:gd name="connsiteX530" fmla="*/ 5464793 w 7467600"/>
              <a:gd name="connsiteY530" fmla="*/ 4393556 h 6858000"/>
              <a:gd name="connsiteX531" fmla="*/ 5461897 w 7467600"/>
              <a:gd name="connsiteY531" fmla="*/ 4390879 h 6858000"/>
              <a:gd name="connsiteX532" fmla="*/ 4294126 w 7467600"/>
              <a:gd name="connsiteY532" fmla="*/ 3303048 h 6858000"/>
              <a:gd name="connsiteX533" fmla="*/ 4305321 w 7467600"/>
              <a:gd name="connsiteY533" fmla="*/ 3256953 h 6858000"/>
              <a:gd name="connsiteX534" fmla="*/ 4949299 w 7467600"/>
              <a:gd name="connsiteY534" fmla="*/ 3766336 h 6858000"/>
              <a:gd name="connsiteX535" fmla="*/ 5291452 w 7467600"/>
              <a:gd name="connsiteY535" fmla="*/ 4076801 h 6858000"/>
              <a:gd name="connsiteX536" fmla="*/ 5434998 w 7467600"/>
              <a:gd name="connsiteY536" fmla="*/ 4254100 h 6858000"/>
              <a:gd name="connsiteX537" fmla="*/ 5351015 w 7467600"/>
              <a:gd name="connsiteY537" fmla="*/ 3760989 h 6858000"/>
              <a:gd name="connsiteX538" fmla="*/ 5413780 w 7467600"/>
              <a:gd name="connsiteY538" fmla="*/ 2966265 h 6858000"/>
              <a:gd name="connsiteX539" fmla="*/ 5425627 w 7467600"/>
              <a:gd name="connsiteY539" fmla="*/ 2954192 h 6858000"/>
              <a:gd name="connsiteX540" fmla="*/ 6604735 w 7467600"/>
              <a:gd name="connsiteY540" fmla="*/ 2041381 h 6858000"/>
              <a:gd name="connsiteX541" fmla="*/ 7204487 w 7467600"/>
              <a:gd name="connsiteY541" fmla="*/ 2742112 h 6858000"/>
              <a:gd name="connsiteX542" fmla="*/ 7131592 w 7467600"/>
              <a:gd name="connsiteY542" fmla="*/ 2672096 h 6858000"/>
              <a:gd name="connsiteX543" fmla="*/ 6996344 w 7467600"/>
              <a:gd name="connsiteY543" fmla="*/ 2518310 h 6858000"/>
              <a:gd name="connsiteX544" fmla="*/ 6735495 w 7467600"/>
              <a:gd name="connsiteY544" fmla="*/ 2196890 h 6858000"/>
              <a:gd name="connsiteX545" fmla="*/ 6721901 w 7467600"/>
              <a:gd name="connsiteY545" fmla="*/ 2179274 h 6858000"/>
              <a:gd name="connsiteX546" fmla="*/ 6604735 w 7467600"/>
              <a:gd name="connsiteY546" fmla="*/ 2041381 h 6858000"/>
              <a:gd name="connsiteX547" fmla="*/ 6591670 w 7467600"/>
              <a:gd name="connsiteY547" fmla="*/ 1988277 h 6858000"/>
              <a:gd name="connsiteX548" fmla="*/ 6747349 w 7467600"/>
              <a:gd name="connsiteY548" fmla="*/ 2160069 h 6858000"/>
              <a:gd name="connsiteX549" fmla="*/ 6760943 w 7467600"/>
              <a:gd name="connsiteY549" fmla="*/ 2177686 h 6858000"/>
              <a:gd name="connsiteX550" fmla="*/ 7021065 w 7467600"/>
              <a:gd name="connsiteY550" fmla="*/ 2498102 h 6858000"/>
              <a:gd name="connsiteX551" fmla="*/ 7155223 w 7467600"/>
              <a:gd name="connsiteY551" fmla="*/ 2650386 h 6858000"/>
              <a:gd name="connsiteX552" fmla="*/ 7203167 w 7467600"/>
              <a:gd name="connsiteY552" fmla="*/ 2697288 h 6858000"/>
              <a:gd name="connsiteX553" fmla="*/ 6937703 w 7467600"/>
              <a:gd name="connsiteY553" fmla="*/ 2321981 h 6858000"/>
              <a:gd name="connsiteX554" fmla="*/ 6591670 w 7467600"/>
              <a:gd name="connsiteY554" fmla="*/ 1988277 h 6858000"/>
              <a:gd name="connsiteX555" fmla="*/ 5798671 w 7467600"/>
              <a:gd name="connsiteY555" fmla="*/ 1981601 h 6858000"/>
              <a:gd name="connsiteX556" fmla="*/ 5754709 w 7467600"/>
              <a:gd name="connsiteY556" fmla="*/ 2071454 h 6858000"/>
              <a:gd name="connsiteX557" fmla="*/ 5763044 w 7467600"/>
              <a:gd name="connsiteY557" fmla="*/ 2842206 h 6858000"/>
              <a:gd name="connsiteX558" fmla="*/ 5764974 w 7467600"/>
              <a:gd name="connsiteY558" fmla="*/ 2799609 h 6858000"/>
              <a:gd name="connsiteX559" fmla="*/ 5767665 w 7467600"/>
              <a:gd name="connsiteY559" fmla="*/ 2666409 h 6858000"/>
              <a:gd name="connsiteX560" fmla="*/ 5763055 w 7467600"/>
              <a:gd name="connsiteY560" fmla="*/ 2579705 h 6858000"/>
              <a:gd name="connsiteX561" fmla="*/ 5758079 w 7467600"/>
              <a:gd name="connsiteY561" fmla="*/ 2492508 h 6858000"/>
              <a:gd name="connsiteX562" fmla="*/ 5779325 w 7467600"/>
              <a:gd name="connsiteY562" fmla="*/ 2197069 h 6858000"/>
              <a:gd name="connsiteX563" fmla="*/ 5798671 w 7467600"/>
              <a:gd name="connsiteY563" fmla="*/ 1981601 h 6858000"/>
              <a:gd name="connsiteX564" fmla="*/ 5829202 w 7467600"/>
              <a:gd name="connsiteY564" fmla="*/ 1971679 h 6858000"/>
              <a:gd name="connsiteX565" fmla="*/ 5809558 w 7467600"/>
              <a:gd name="connsiteY565" fmla="*/ 2198043 h 6858000"/>
              <a:gd name="connsiteX566" fmla="*/ 5788653 w 7467600"/>
              <a:gd name="connsiteY566" fmla="*/ 2489430 h 6858000"/>
              <a:gd name="connsiteX567" fmla="*/ 5793439 w 7467600"/>
              <a:gd name="connsiteY567" fmla="*/ 2575235 h 6858000"/>
              <a:gd name="connsiteX568" fmla="*/ 5796837 w 7467600"/>
              <a:gd name="connsiteY568" fmla="*/ 2637633 h 6858000"/>
              <a:gd name="connsiteX569" fmla="*/ 5818614 w 7467600"/>
              <a:gd name="connsiteY569" fmla="*/ 2473055 h 6858000"/>
              <a:gd name="connsiteX570" fmla="*/ 5829202 w 7467600"/>
              <a:gd name="connsiteY570" fmla="*/ 1971679 h 6858000"/>
              <a:gd name="connsiteX571" fmla="*/ 5911389 w 7467600"/>
              <a:gd name="connsiteY571" fmla="*/ 1898371 h 6858000"/>
              <a:gd name="connsiteX572" fmla="*/ 6237627 w 7467600"/>
              <a:gd name="connsiteY572" fmla="*/ 2231921 h 6858000"/>
              <a:gd name="connsiteX573" fmla="*/ 5911389 w 7467600"/>
              <a:gd name="connsiteY573" fmla="*/ 1898371 h 6858000"/>
              <a:gd name="connsiteX574" fmla="*/ 6944437 w 7467600"/>
              <a:gd name="connsiteY574" fmla="*/ 1575402 h 6858000"/>
              <a:gd name="connsiteX575" fmla="*/ 6304730 w 7467600"/>
              <a:gd name="connsiteY575" fmla="*/ 1766654 h 6858000"/>
              <a:gd name="connsiteX576" fmla="*/ 6944437 w 7467600"/>
              <a:gd name="connsiteY576" fmla="*/ 1575402 h 6858000"/>
              <a:gd name="connsiteX577" fmla="*/ 7019523 w 7467600"/>
              <a:gd name="connsiteY577" fmla="*/ 1519450 h 6858000"/>
              <a:gd name="connsiteX578" fmla="*/ 6298091 w 7467600"/>
              <a:gd name="connsiteY578" fmla="*/ 1737122 h 6858000"/>
              <a:gd name="connsiteX579" fmla="*/ 7019523 w 7467600"/>
              <a:gd name="connsiteY579" fmla="*/ 1519450 h 6858000"/>
              <a:gd name="connsiteX580" fmla="*/ 2399523 w 7467600"/>
              <a:gd name="connsiteY580" fmla="*/ 1428234 h 6858000"/>
              <a:gd name="connsiteX581" fmla="*/ 2224982 w 7467600"/>
              <a:gd name="connsiteY581" fmla="*/ 1826201 h 6858000"/>
              <a:gd name="connsiteX582" fmla="*/ 2096099 w 7467600"/>
              <a:gd name="connsiteY582" fmla="*/ 2345900 h 6858000"/>
              <a:gd name="connsiteX583" fmla="*/ 2283317 w 7467600"/>
              <a:gd name="connsiteY583" fmla="*/ 1796925 h 6858000"/>
              <a:gd name="connsiteX584" fmla="*/ 2399523 w 7467600"/>
              <a:gd name="connsiteY584" fmla="*/ 1428234 h 6858000"/>
              <a:gd name="connsiteX585" fmla="*/ 2448558 w 7467600"/>
              <a:gd name="connsiteY585" fmla="*/ 1373435 h 6858000"/>
              <a:gd name="connsiteX586" fmla="*/ 2312521 w 7467600"/>
              <a:gd name="connsiteY586" fmla="*/ 1806140 h 6858000"/>
              <a:gd name="connsiteX587" fmla="*/ 2127533 w 7467600"/>
              <a:gd name="connsiteY587" fmla="*/ 2348380 h 6858000"/>
              <a:gd name="connsiteX588" fmla="*/ 2358080 w 7467600"/>
              <a:gd name="connsiteY588" fmla="*/ 1866134 h 6858000"/>
              <a:gd name="connsiteX589" fmla="*/ 2407436 w 7467600"/>
              <a:gd name="connsiteY589" fmla="*/ 1651070 h 6858000"/>
              <a:gd name="connsiteX590" fmla="*/ 2448558 w 7467600"/>
              <a:gd name="connsiteY590" fmla="*/ 1373435 h 6858000"/>
              <a:gd name="connsiteX591" fmla="*/ 278707 w 7467600"/>
              <a:gd name="connsiteY591" fmla="*/ 1352270 h 6858000"/>
              <a:gd name="connsiteX592" fmla="*/ 321570 w 7467600"/>
              <a:gd name="connsiteY592" fmla="*/ 1861610 h 6858000"/>
              <a:gd name="connsiteX593" fmla="*/ 294281 w 7467600"/>
              <a:gd name="connsiteY593" fmla="*/ 1440658 h 6858000"/>
              <a:gd name="connsiteX594" fmla="*/ 278707 w 7467600"/>
              <a:gd name="connsiteY594" fmla="*/ 1352270 h 6858000"/>
              <a:gd name="connsiteX595" fmla="*/ 1423821 w 7467600"/>
              <a:gd name="connsiteY595" fmla="*/ 1351958 h 6858000"/>
              <a:gd name="connsiteX596" fmla="*/ 1638521 w 7467600"/>
              <a:gd name="connsiteY596" fmla="*/ 1908470 h 6858000"/>
              <a:gd name="connsiteX597" fmla="*/ 1754199 w 7467600"/>
              <a:gd name="connsiteY597" fmla="*/ 2149284 h 6858000"/>
              <a:gd name="connsiteX598" fmla="*/ 1908359 w 7467600"/>
              <a:gd name="connsiteY598" fmla="*/ 2364988 h 6858000"/>
              <a:gd name="connsiteX599" fmla="*/ 1647661 w 7467600"/>
              <a:gd name="connsiteY599" fmla="*/ 1825945 h 6858000"/>
              <a:gd name="connsiteX600" fmla="*/ 1423821 w 7467600"/>
              <a:gd name="connsiteY600" fmla="*/ 1351958 h 6858000"/>
              <a:gd name="connsiteX601" fmla="*/ 1431890 w 7467600"/>
              <a:gd name="connsiteY601" fmla="*/ 1306475 h 6858000"/>
              <a:gd name="connsiteX602" fmla="*/ 1507597 w 7467600"/>
              <a:gd name="connsiteY602" fmla="*/ 1446132 h 6858000"/>
              <a:gd name="connsiteX603" fmla="*/ 1674586 w 7467600"/>
              <a:gd name="connsiteY603" fmla="*/ 1813832 h 6858000"/>
              <a:gd name="connsiteX604" fmla="*/ 1815950 w 7467600"/>
              <a:gd name="connsiteY604" fmla="*/ 2128564 h 6858000"/>
              <a:gd name="connsiteX605" fmla="*/ 1984242 w 7467600"/>
              <a:gd name="connsiteY605" fmla="*/ 2430829 h 6858000"/>
              <a:gd name="connsiteX606" fmla="*/ 2014023 w 7467600"/>
              <a:gd name="connsiteY606" fmla="*/ 2450995 h 6858000"/>
              <a:gd name="connsiteX607" fmla="*/ 1747337 w 7467600"/>
              <a:gd name="connsiteY607" fmla="*/ 1855264 h 6858000"/>
              <a:gd name="connsiteX608" fmla="*/ 1533749 w 7467600"/>
              <a:gd name="connsiteY608" fmla="*/ 1478656 h 6858000"/>
              <a:gd name="connsiteX609" fmla="*/ 1431890 w 7467600"/>
              <a:gd name="connsiteY609" fmla="*/ 1306475 h 6858000"/>
              <a:gd name="connsiteX610" fmla="*/ 5052692 w 7467600"/>
              <a:gd name="connsiteY610" fmla="*/ 1292994 h 6858000"/>
              <a:gd name="connsiteX611" fmla="*/ 5200661 w 7467600"/>
              <a:gd name="connsiteY611" fmla="*/ 1635186 h 6858000"/>
              <a:gd name="connsiteX612" fmla="*/ 5297138 w 7467600"/>
              <a:gd name="connsiteY612" fmla="*/ 1906351 h 6858000"/>
              <a:gd name="connsiteX613" fmla="*/ 5052692 w 7467600"/>
              <a:gd name="connsiteY613" fmla="*/ 1292994 h 6858000"/>
              <a:gd name="connsiteX614" fmla="*/ 5009948 w 7467600"/>
              <a:gd name="connsiteY614" fmla="*/ 1273619 h 6858000"/>
              <a:gd name="connsiteX615" fmla="*/ 5121777 w 7467600"/>
              <a:gd name="connsiteY615" fmla="*/ 1654213 h 6858000"/>
              <a:gd name="connsiteX616" fmla="*/ 5293545 w 7467600"/>
              <a:gd name="connsiteY616" fmla="*/ 2072247 h 6858000"/>
              <a:gd name="connsiteX617" fmla="*/ 5294042 w 7467600"/>
              <a:gd name="connsiteY617" fmla="*/ 2065019 h 6858000"/>
              <a:gd name="connsiteX618" fmla="*/ 5171936 w 7467600"/>
              <a:gd name="connsiteY618" fmla="*/ 1647613 h 6858000"/>
              <a:gd name="connsiteX619" fmla="*/ 5009948 w 7467600"/>
              <a:gd name="connsiteY619" fmla="*/ 1273619 h 6858000"/>
              <a:gd name="connsiteX620" fmla="*/ 655236 w 7467600"/>
              <a:gd name="connsiteY620" fmla="*/ 1268632 h 6858000"/>
              <a:gd name="connsiteX621" fmla="*/ 839521 w 7467600"/>
              <a:gd name="connsiteY621" fmla="*/ 1685315 h 6858000"/>
              <a:gd name="connsiteX622" fmla="*/ 1109416 w 7467600"/>
              <a:gd name="connsiteY622" fmla="*/ 2061663 h 6858000"/>
              <a:gd name="connsiteX623" fmla="*/ 1298300 w 7467600"/>
              <a:gd name="connsiteY623" fmla="*/ 2247742 h 6858000"/>
              <a:gd name="connsiteX624" fmla="*/ 1125871 w 7467600"/>
              <a:gd name="connsiteY624" fmla="*/ 1989513 h 6858000"/>
              <a:gd name="connsiteX625" fmla="*/ 981574 w 7467600"/>
              <a:gd name="connsiteY625" fmla="*/ 1783157 h 6858000"/>
              <a:gd name="connsiteX626" fmla="*/ 922198 w 7467600"/>
              <a:gd name="connsiteY626" fmla="*/ 1677437 h 6858000"/>
              <a:gd name="connsiteX627" fmla="*/ 869293 w 7467600"/>
              <a:gd name="connsiteY627" fmla="*/ 1583214 h 6858000"/>
              <a:gd name="connsiteX628" fmla="*/ 751431 w 7467600"/>
              <a:gd name="connsiteY628" fmla="*/ 1405731 h 6858000"/>
              <a:gd name="connsiteX629" fmla="*/ 655236 w 7467600"/>
              <a:gd name="connsiteY629" fmla="*/ 1268632 h 6858000"/>
              <a:gd name="connsiteX630" fmla="*/ 6516292 w 7467600"/>
              <a:gd name="connsiteY630" fmla="*/ 1263064 h 6858000"/>
              <a:gd name="connsiteX631" fmla="*/ 5736320 w 7467600"/>
              <a:gd name="connsiteY631" fmla="*/ 1501803 h 6858000"/>
              <a:gd name="connsiteX632" fmla="*/ 6516292 w 7467600"/>
              <a:gd name="connsiteY632" fmla="*/ 1263064 h 6858000"/>
              <a:gd name="connsiteX633" fmla="*/ 291466 w 7467600"/>
              <a:gd name="connsiteY633" fmla="*/ 1250369 h 6858000"/>
              <a:gd name="connsiteX634" fmla="*/ 323180 w 7467600"/>
              <a:gd name="connsiteY634" fmla="*/ 1435283 h 6858000"/>
              <a:gd name="connsiteX635" fmla="*/ 349381 w 7467600"/>
              <a:gd name="connsiteY635" fmla="*/ 1875041 h 6858000"/>
              <a:gd name="connsiteX636" fmla="*/ 374363 w 7467600"/>
              <a:gd name="connsiteY636" fmla="*/ 1506494 h 6858000"/>
              <a:gd name="connsiteX637" fmla="*/ 302168 w 7467600"/>
              <a:gd name="connsiteY637" fmla="*/ 1274495 h 6858000"/>
              <a:gd name="connsiteX638" fmla="*/ 291466 w 7467600"/>
              <a:gd name="connsiteY638" fmla="*/ 1250369 h 6858000"/>
              <a:gd name="connsiteX639" fmla="*/ 678222 w 7467600"/>
              <a:gd name="connsiteY639" fmla="*/ 1248670 h 6858000"/>
              <a:gd name="connsiteX640" fmla="*/ 775536 w 7467600"/>
              <a:gd name="connsiteY640" fmla="*/ 1388015 h 6858000"/>
              <a:gd name="connsiteX641" fmla="*/ 894529 w 7467600"/>
              <a:gd name="connsiteY641" fmla="*/ 1567739 h 6858000"/>
              <a:gd name="connsiteX642" fmla="*/ 948000 w 7467600"/>
              <a:gd name="connsiteY642" fmla="*/ 1663088 h 6858000"/>
              <a:gd name="connsiteX643" fmla="*/ 1006812 w 7467600"/>
              <a:gd name="connsiteY643" fmla="*/ 1767683 h 6858000"/>
              <a:gd name="connsiteX644" fmla="*/ 1149133 w 7467600"/>
              <a:gd name="connsiteY644" fmla="*/ 1971513 h 6858000"/>
              <a:gd name="connsiteX645" fmla="*/ 1333952 w 7467600"/>
              <a:gd name="connsiteY645" fmla="*/ 2251620 h 6858000"/>
              <a:gd name="connsiteX646" fmla="*/ 1337329 w 7467600"/>
              <a:gd name="connsiteY646" fmla="*/ 2258350 h 6858000"/>
              <a:gd name="connsiteX647" fmla="*/ 1014726 w 7467600"/>
              <a:gd name="connsiteY647" fmla="*/ 1615556 h 6858000"/>
              <a:gd name="connsiteX648" fmla="*/ 678222 w 7467600"/>
              <a:gd name="connsiteY648" fmla="*/ 1248670 h 6858000"/>
              <a:gd name="connsiteX649" fmla="*/ 6691602 w 7467600"/>
              <a:gd name="connsiteY649" fmla="*/ 1140573 h 6858000"/>
              <a:gd name="connsiteX650" fmla="*/ 6571100 w 7467600"/>
              <a:gd name="connsiteY650" fmla="*/ 1183662 h 6858000"/>
              <a:gd name="connsiteX651" fmla="*/ 6241687 w 7467600"/>
              <a:gd name="connsiteY651" fmla="*/ 1257600 h 6858000"/>
              <a:gd name="connsiteX652" fmla="*/ 5693009 w 7467600"/>
              <a:gd name="connsiteY652" fmla="*/ 1478256 h 6858000"/>
              <a:gd name="connsiteX653" fmla="*/ 6548420 w 7467600"/>
              <a:gd name="connsiteY653" fmla="*/ 1214599 h 6858000"/>
              <a:gd name="connsiteX654" fmla="*/ 6605473 w 7467600"/>
              <a:gd name="connsiteY654" fmla="*/ 1184686 h 6858000"/>
              <a:gd name="connsiteX655" fmla="*/ 6691602 w 7467600"/>
              <a:gd name="connsiteY655" fmla="*/ 1140573 h 6858000"/>
              <a:gd name="connsiteX656" fmla="*/ 4002475 w 7467600"/>
              <a:gd name="connsiteY656" fmla="*/ 1037802 h 6858000"/>
              <a:gd name="connsiteX657" fmla="*/ 4000324 w 7467600"/>
              <a:gd name="connsiteY657" fmla="*/ 1039362 h 6858000"/>
              <a:gd name="connsiteX658" fmla="*/ 4002862 w 7467600"/>
              <a:gd name="connsiteY658" fmla="*/ 1042866 h 6858000"/>
              <a:gd name="connsiteX659" fmla="*/ 4002475 w 7467600"/>
              <a:gd name="connsiteY659" fmla="*/ 1037802 h 6858000"/>
              <a:gd name="connsiteX660" fmla="*/ 506322 w 7467600"/>
              <a:gd name="connsiteY660" fmla="*/ 1020997 h 6858000"/>
              <a:gd name="connsiteX661" fmla="*/ 533068 w 7467600"/>
              <a:gd name="connsiteY661" fmla="*/ 1029409 h 6858000"/>
              <a:gd name="connsiteX662" fmla="*/ 1232525 w 7467600"/>
              <a:gd name="connsiteY662" fmla="*/ 1804675 h 6858000"/>
              <a:gd name="connsiteX663" fmla="*/ 1388858 w 7467600"/>
              <a:gd name="connsiteY663" fmla="*/ 2368011 h 6858000"/>
              <a:gd name="connsiteX664" fmla="*/ 1384098 w 7467600"/>
              <a:gd name="connsiteY664" fmla="*/ 2378125 h 6858000"/>
              <a:gd name="connsiteX665" fmla="*/ 1425393 w 7467600"/>
              <a:gd name="connsiteY665" fmla="*/ 2589124 h 6858000"/>
              <a:gd name="connsiteX666" fmla="*/ 1424001 w 7467600"/>
              <a:gd name="connsiteY666" fmla="*/ 2597541 h 6858000"/>
              <a:gd name="connsiteX667" fmla="*/ 2152729 w 7467600"/>
              <a:gd name="connsiteY667" fmla="*/ 2864487 h 6858000"/>
              <a:gd name="connsiteX668" fmla="*/ 2020609 w 7467600"/>
              <a:gd name="connsiteY668" fmla="*/ 2539671 h 6858000"/>
              <a:gd name="connsiteX669" fmla="*/ 2018920 w 7467600"/>
              <a:gd name="connsiteY669" fmla="*/ 2536309 h 6858000"/>
              <a:gd name="connsiteX670" fmla="*/ 1342441 w 7467600"/>
              <a:gd name="connsiteY670" fmla="*/ 1173017 h 6858000"/>
              <a:gd name="connsiteX671" fmla="*/ 1367925 w 7467600"/>
              <a:gd name="connsiteY671" fmla="*/ 1135648 h 6858000"/>
              <a:gd name="connsiteX672" fmla="*/ 1771401 w 7467600"/>
              <a:gd name="connsiteY672" fmla="*/ 1806673 h 6858000"/>
              <a:gd name="connsiteX673" fmla="*/ 1972385 w 7467600"/>
              <a:gd name="connsiteY673" fmla="*/ 2198735 h 6858000"/>
              <a:gd name="connsiteX674" fmla="*/ 2040892 w 7467600"/>
              <a:gd name="connsiteY674" fmla="*/ 2405205 h 6858000"/>
              <a:gd name="connsiteX675" fmla="*/ 2131689 w 7467600"/>
              <a:gd name="connsiteY675" fmla="*/ 1936926 h 6858000"/>
              <a:gd name="connsiteX676" fmla="*/ 2454820 w 7467600"/>
              <a:gd name="connsiteY676" fmla="*/ 1248808 h 6858000"/>
              <a:gd name="connsiteX677" fmla="*/ 2492512 w 7467600"/>
              <a:gd name="connsiteY677" fmla="*/ 1302920 h 6858000"/>
              <a:gd name="connsiteX678" fmla="*/ 2081216 w 7467600"/>
              <a:gd name="connsiteY678" fmla="*/ 2527513 h 6858000"/>
              <a:gd name="connsiteX679" fmla="*/ 2081211 w 7467600"/>
              <a:gd name="connsiteY679" fmla="*/ 2528916 h 6858000"/>
              <a:gd name="connsiteX680" fmla="*/ 2199067 w 7467600"/>
              <a:gd name="connsiteY680" fmla="*/ 2884061 h 6858000"/>
              <a:gd name="connsiteX681" fmla="*/ 3192586 w 7467600"/>
              <a:gd name="connsiteY681" fmla="*/ 3411496 h 6858000"/>
              <a:gd name="connsiteX682" fmla="*/ 3182620 w 7467600"/>
              <a:gd name="connsiteY682" fmla="*/ 3483279 h 6858000"/>
              <a:gd name="connsiteX683" fmla="*/ 2435119 w 7467600"/>
              <a:gd name="connsiteY683" fmla="*/ 3080173 h 6858000"/>
              <a:gd name="connsiteX684" fmla="*/ 2410152 w 7467600"/>
              <a:gd name="connsiteY684" fmla="*/ 3063751 h 6858000"/>
              <a:gd name="connsiteX685" fmla="*/ 2408099 w 7467600"/>
              <a:gd name="connsiteY685" fmla="*/ 3064403 h 6858000"/>
              <a:gd name="connsiteX686" fmla="*/ 2407218 w 7467600"/>
              <a:gd name="connsiteY686" fmla="*/ 3070324 h 6858000"/>
              <a:gd name="connsiteX687" fmla="*/ 2380138 w 7467600"/>
              <a:gd name="connsiteY687" fmla="*/ 3099341 h 6858000"/>
              <a:gd name="connsiteX688" fmla="*/ 1765923 w 7467600"/>
              <a:gd name="connsiteY688" fmla="*/ 3581043 h 6858000"/>
              <a:gd name="connsiteX689" fmla="*/ 1702258 w 7467600"/>
              <a:gd name="connsiteY689" fmla="*/ 3612286 h 6858000"/>
              <a:gd name="connsiteX690" fmla="*/ 1538370 w 7467600"/>
              <a:gd name="connsiteY690" fmla="*/ 3811804 h 6858000"/>
              <a:gd name="connsiteX691" fmla="*/ 542867 w 7467600"/>
              <a:gd name="connsiteY691" fmla="*/ 4944092 h 6858000"/>
              <a:gd name="connsiteX692" fmla="*/ 515800 w 7467600"/>
              <a:gd name="connsiteY692" fmla="*/ 4862180 h 6858000"/>
              <a:gd name="connsiteX693" fmla="*/ 909145 w 7467600"/>
              <a:gd name="connsiteY693" fmla="*/ 4199225 h 6858000"/>
              <a:gd name="connsiteX694" fmla="*/ 1214067 w 7467600"/>
              <a:gd name="connsiteY694" fmla="*/ 3908561 h 6858000"/>
              <a:gd name="connsiteX695" fmla="*/ 640967 w 7467600"/>
              <a:gd name="connsiteY695" fmla="*/ 4105601 h 6858000"/>
              <a:gd name="connsiteX696" fmla="*/ 112563 w 7467600"/>
              <a:gd name="connsiteY696" fmla="*/ 4396952 h 6858000"/>
              <a:gd name="connsiteX697" fmla="*/ 0 w 7467600"/>
              <a:gd name="connsiteY697" fmla="*/ 4466006 h 6858000"/>
              <a:gd name="connsiteX698" fmla="*/ 0 w 7467600"/>
              <a:gd name="connsiteY698" fmla="*/ 4233763 h 6858000"/>
              <a:gd name="connsiteX699" fmla="*/ 36881 w 7467600"/>
              <a:gd name="connsiteY699" fmla="*/ 4200118 h 6858000"/>
              <a:gd name="connsiteX700" fmla="*/ 910534 w 7467600"/>
              <a:gd name="connsiteY700" fmla="*/ 3629753 h 6858000"/>
              <a:gd name="connsiteX701" fmla="*/ 1578717 w 7467600"/>
              <a:gd name="connsiteY701" fmla="*/ 3575982 h 6858000"/>
              <a:gd name="connsiteX702" fmla="*/ 2338780 w 7467600"/>
              <a:gd name="connsiteY702" fmla="*/ 3033725 h 6858000"/>
              <a:gd name="connsiteX703" fmla="*/ 1807991 w 7467600"/>
              <a:gd name="connsiteY703" fmla="*/ 2807184 h 6858000"/>
              <a:gd name="connsiteX704" fmla="*/ 1416358 w 7467600"/>
              <a:gd name="connsiteY704" fmla="*/ 3112571 h 6858000"/>
              <a:gd name="connsiteX705" fmla="*/ 939066 w 7467600"/>
              <a:gd name="connsiteY705" fmla="*/ 3378798 h 6858000"/>
              <a:gd name="connsiteX706" fmla="*/ 115099 w 7467600"/>
              <a:gd name="connsiteY706" fmla="*/ 3607650 h 6858000"/>
              <a:gd name="connsiteX707" fmla="*/ 97284 w 7467600"/>
              <a:gd name="connsiteY707" fmla="*/ 3520393 h 6858000"/>
              <a:gd name="connsiteX708" fmla="*/ 922050 w 7467600"/>
              <a:gd name="connsiteY708" fmla="*/ 3074867 h 6858000"/>
              <a:gd name="connsiteX709" fmla="*/ 1405265 w 7467600"/>
              <a:gd name="connsiteY709" fmla="*/ 3016319 h 6858000"/>
              <a:gd name="connsiteX710" fmla="*/ 1407512 w 7467600"/>
              <a:gd name="connsiteY710" fmla="*/ 3018001 h 6858000"/>
              <a:gd name="connsiteX711" fmla="*/ 1726266 w 7467600"/>
              <a:gd name="connsiteY711" fmla="*/ 2777274 h 6858000"/>
              <a:gd name="connsiteX712" fmla="*/ 625390 w 7467600"/>
              <a:gd name="connsiteY712" fmla="*/ 2514541 h 6858000"/>
              <a:gd name="connsiteX713" fmla="*/ 619799 w 7467600"/>
              <a:gd name="connsiteY713" fmla="*/ 2527180 h 6858000"/>
              <a:gd name="connsiteX714" fmla="*/ 310030 w 7467600"/>
              <a:gd name="connsiteY714" fmla="*/ 2771818 h 6858000"/>
              <a:gd name="connsiteX715" fmla="*/ 173877 w 7467600"/>
              <a:gd name="connsiteY715" fmla="*/ 2937056 h 6858000"/>
              <a:gd name="connsiteX716" fmla="*/ 77889 w 7467600"/>
              <a:gd name="connsiteY716" fmla="*/ 3138440 h 6858000"/>
              <a:gd name="connsiteX717" fmla="*/ 0 w 7467600"/>
              <a:gd name="connsiteY717" fmla="*/ 3271395 h 6858000"/>
              <a:gd name="connsiteX718" fmla="*/ 0 w 7467600"/>
              <a:gd name="connsiteY718" fmla="*/ 3153002 h 6858000"/>
              <a:gd name="connsiteX719" fmla="*/ 2386 w 7467600"/>
              <a:gd name="connsiteY719" fmla="*/ 3149203 h 6858000"/>
              <a:gd name="connsiteX720" fmla="*/ 89753 w 7467600"/>
              <a:gd name="connsiteY720" fmla="*/ 2987702 h 6858000"/>
              <a:gd name="connsiteX721" fmla="*/ 76869 w 7467600"/>
              <a:gd name="connsiteY721" fmla="*/ 3005404 h 6858000"/>
              <a:gd name="connsiteX722" fmla="*/ 32049 w 7467600"/>
              <a:gd name="connsiteY722" fmla="*/ 3065814 h 6858000"/>
              <a:gd name="connsiteX723" fmla="*/ 0 w 7467600"/>
              <a:gd name="connsiteY723" fmla="*/ 3108744 h 6858000"/>
              <a:gd name="connsiteX724" fmla="*/ 0 w 7467600"/>
              <a:gd name="connsiteY724" fmla="*/ 3058059 h 6858000"/>
              <a:gd name="connsiteX725" fmla="*/ 7610 w 7467600"/>
              <a:gd name="connsiteY725" fmla="*/ 3047889 h 6858000"/>
              <a:gd name="connsiteX726" fmla="*/ 52419 w 7467600"/>
              <a:gd name="connsiteY726" fmla="*/ 2987479 h 6858000"/>
              <a:gd name="connsiteX727" fmla="*/ 59142 w 7467600"/>
              <a:gd name="connsiteY727" fmla="*/ 2978488 h 6858000"/>
              <a:gd name="connsiteX728" fmla="*/ 0 w 7467600"/>
              <a:gd name="connsiteY728" fmla="*/ 3015334 h 6858000"/>
              <a:gd name="connsiteX729" fmla="*/ 0 w 7467600"/>
              <a:gd name="connsiteY729" fmla="*/ 2914286 h 6858000"/>
              <a:gd name="connsiteX730" fmla="*/ 36383 w 7467600"/>
              <a:gd name="connsiteY730" fmla="*/ 2901128 h 6858000"/>
              <a:gd name="connsiteX731" fmla="*/ 156329 w 7467600"/>
              <a:gd name="connsiteY731" fmla="*/ 2840533 h 6858000"/>
              <a:gd name="connsiteX732" fmla="*/ 358355 w 7467600"/>
              <a:gd name="connsiteY732" fmla="*/ 2620471 h 6858000"/>
              <a:gd name="connsiteX733" fmla="*/ 510577 w 7467600"/>
              <a:gd name="connsiteY733" fmla="*/ 2501244 h 6858000"/>
              <a:gd name="connsiteX734" fmla="*/ 211967 w 7467600"/>
              <a:gd name="connsiteY734" fmla="*/ 2479171 h 6858000"/>
              <a:gd name="connsiteX735" fmla="*/ 0 w 7467600"/>
              <a:gd name="connsiteY735" fmla="*/ 2476398 h 6858000"/>
              <a:gd name="connsiteX736" fmla="*/ 0 w 7467600"/>
              <a:gd name="connsiteY736" fmla="*/ 2389189 h 6858000"/>
              <a:gd name="connsiteX737" fmla="*/ 103062 w 7467600"/>
              <a:gd name="connsiteY737" fmla="*/ 2389518 h 6858000"/>
              <a:gd name="connsiteX738" fmla="*/ 510734 w 7467600"/>
              <a:gd name="connsiteY738" fmla="*/ 2416201 h 6858000"/>
              <a:gd name="connsiteX739" fmla="*/ 279257 w 7467600"/>
              <a:gd name="connsiteY739" fmla="*/ 2092102 h 6858000"/>
              <a:gd name="connsiteX740" fmla="*/ 65265 w 7467600"/>
              <a:gd name="connsiteY740" fmla="*/ 2006049 h 6858000"/>
              <a:gd name="connsiteX741" fmla="*/ 0 w 7467600"/>
              <a:gd name="connsiteY741" fmla="*/ 1982532 h 6858000"/>
              <a:gd name="connsiteX742" fmla="*/ 0 w 7467600"/>
              <a:gd name="connsiteY742" fmla="*/ 1912789 h 6858000"/>
              <a:gd name="connsiteX743" fmla="*/ 97460 w 7467600"/>
              <a:gd name="connsiteY743" fmla="*/ 1953725 h 6858000"/>
              <a:gd name="connsiteX744" fmla="*/ 221272 w 7467600"/>
              <a:gd name="connsiteY744" fmla="*/ 1980766 h 6858000"/>
              <a:gd name="connsiteX745" fmla="*/ 116765 w 7467600"/>
              <a:gd name="connsiteY745" fmla="*/ 1911033 h 6858000"/>
              <a:gd name="connsiteX746" fmla="*/ 16405 w 7467600"/>
              <a:gd name="connsiteY746" fmla="*/ 1803412 h 6858000"/>
              <a:gd name="connsiteX747" fmla="*/ 0 w 7467600"/>
              <a:gd name="connsiteY747" fmla="*/ 1784777 h 6858000"/>
              <a:gd name="connsiteX748" fmla="*/ 0 w 7467600"/>
              <a:gd name="connsiteY748" fmla="*/ 1740082 h 6858000"/>
              <a:gd name="connsiteX749" fmla="*/ 39394 w 7467600"/>
              <a:gd name="connsiteY749" fmla="*/ 1784856 h 6858000"/>
              <a:gd name="connsiteX750" fmla="*/ 135813 w 7467600"/>
              <a:gd name="connsiteY750" fmla="*/ 1888838 h 6858000"/>
              <a:gd name="connsiteX751" fmla="*/ 242575 w 7467600"/>
              <a:gd name="connsiteY751" fmla="*/ 1958841 h 6858000"/>
              <a:gd name="connsiteX752" fmla="*/ 82197 w 7467600"/>
              <a:gd name="connsiteY752" fmla="*/ 1754826 h 6858000"/>
              <a:gd name="connsiteX753" fmla="*/ 0 w 7467600"/>
              <a:gd name="connsiteY753" fmla="*/ 1679650 h 6858000"/>
              <a:gd name="connsiteX754" fmla="*/ 0 w 7467600"/>
              <a:gd name="connsiteY754" fmla="*/ 1602463 h 6858000"/>
              <a:gd name="connsiteX755" fmla="*/ 84689 w 7467600"/>
              <a:gd name="connsiteY755" fmla="*/ 1677442 h 6858000"/>
              <a:gd name="connsiteX756" fmla="*/ 298437 w 7467600"/>
              <a:gd name="connsiteY756" fmla="*/ 1968019 h 6858000"/>
              <a:gd name="connsiteX757" fmla="*/ 227269 w 7467600"/>
              <a:gd name="connsiteY757" fmla="*/ 1114064 h 6858000"/>
              <a:gd name="connsiteX758" fmla="*/ 248003 w 7467600"/>
              <a:gd name="connsiteY758" fmla="*/ 1089613 h 6858000"/>
              <a:gd name="connsiteX759" fmla="*/ 427020 w 7467600"/>
              <a:gd name="connsiteY759" fmla="*/ 1619803 h 6858000"/>
              <a:gd name="connsiteX760" fmla="*/ 340345 w 7467600"/>
              <a:gd name="connsiteY760" fmla="*/ 2027739 h 6858000"/>
              <a:gd name="connsiteX761" fmla="*/ 360865 w 7467600"/>
              <a:gd name="connsiteY761" fmla="*/ 2044827 h 6858000"/>
              <a:gd name="connsiteX762" fmla="*/ 560414 w 7467600"/>
              <a:gd name="connsiteY762" fmla="*/ 2421457 h 6858000"/>
              <a:gd name="connsiteX763" fmla="*/ 1359703 w 7467600"/>
              <a:gd name="connsiteY763" fmla="*/ 2578554 h 6858000"/>
              <a:gd name="connsiteX764" fmla="*/ 1359422 w 7467600"/>
              <a:gd name="connsiteY764" fmla="*/ 2577994 h 6858000"/>
              <a:gd name="connsiteX765" fmla="*/ 828701 w 7467600"/>
              <a:gd name="connsiteY765" fmla="*/ 1839520 h 6858000"/>
              <a:gd name="connsiteX766" fmla="*/ 494427 w 7467600"/>
              <a:gd name="connsiteY766" fmla="*/ 1092333 h 6858000"/>
              <a:gd name="connsiteX767" fmla="*/ 506322 w 7467600"/>
              <a:gd name="connsiteY767" fmla="*/ 1020997 h 6858000"/>
              <a:gd name="connsiteX768" fmla="*/ 4570198 w 7467600"/>
              <a:gd name="connsiteY768" fmla="*/ 978081 h 6858000"/>
              <a:gd name="connsiteX769" fmla="*/ 4523691 w 7467600"/>
              <a:gd name="connsiteY769" fmla="*/ 1127776 h 6858000"/>
              <a:gd name="connsiteX770" fmla="*/ 4509875 w 7467600"/>
              <a:gd name="connsiteY770" fmla="*/ 1167552 h 6858000"/>
              <a:gd name="connsiteX771" fmla="*/ 4478168 w 7467600"/>
              <a:gd name="connsiteY771" fmla="*/ 1260735 h 6858000"/>
              <a:gd name="connsiteX772" fmla="*/ 4409309 w 7467600"/>
              <a:gd name="connsiteY772" fmla="*/ 1666996 h 6858000"/>
              <a:gd name="connsiteX773" fmla="*/ 4370031 w 7467600"/>
              <a:gd name="connsiteY773" fmla="*/ 1955666 h 6858000"/>
              <a:gd name="connsiteX774" fmla="*/ 4570198 w 7467600"/>
              <a:gd name="connsiteY774" fmla="*/ 978081 h 6858000"/>
              <a:gd name="connsiteX775" fmla="*/ 4557898 w 7467600"/>
              <a:gd name="connsiteY775" fmla="*/ 900011 h 6858000"/>
              <a:gd name="connsiteX776" fmla="*/ 4344840 w 7467600"/>
              <a:gd name="connsiteY776" fmla="*/ 1922038 h 6858000"/>
              <a:gd name="connsiteX777" fmla="*/ 4378710 w 7467600"/>
              <a:gd name="connsiteY777" fmla="*/ 1665516 h 6858000"/>
              <a:gd name="connsiteX778" fmla="*/ 4448798 w 7467600"/>
              <a:gd name="connsiteY778" fmla="*/ 1253024 h 6858000"/>
              <a:gd name="connsiteX779" fmla="*/ 4480315 w 7467600"/>
              <a:gd name="connsiteY779" fmla="*/ 1158454 h 6858000"/>
              <a:gd name="connsiteX780" fmla="*/ 4494133 w 7467600"/>
              <a:gd name="connsiteY780" fmla="*/ 1118676 h 6858000"/>
              <a:gd name="connsiteX781" fmla="*/ 4557898 w 7467600"/>
              <a:gd name="connsiteY781" fmla="*/ 900011 h 6858000"/>
              <a:gd name="connsiteX782" fmla="*/ 5870151 w 7467600"/>
              <a:gd name="connsiteY782" fmla="*/ 898890 h 6858000"/>
              <a:gd name="connsiteX783" fmla="*/ 5861335 w 7467600"/>
              <a:gd name="connsiteY783" fmla="*/ 899177 h 6858000"/>
              <a:gd name="connsiteX784" fmla="*/ 5843702 w 7467600"/>
              <a:gd name="connsiteY784" fmla="*/ 899748 h 6858000"/>
              <a:gd name="connsiteX785" fmla="*/ 5651107 w 7467600"/>
              <a:gd name="connsiteY785" fmla="*/ 920306 h 6858000"/>
              <a:gd name="connsiteX786" fmla="*/ 5459407 w 7467600"/>
              <a:gd name="connsiteY786" fmla="*/ 940975 h 6858000"/>
              <a:gd name="connsiteX787" fmla="*/ 5374846 w 7467600"/>
              <a:gd name="connsiteY787" fmla="*/ 941988 h 6858000"/>
              <a:gd name="connsiteX788" fmla="*/ 5256105 w 7467600"/>
              <a:gd name="connsiteY788" fmla="*/ 945632 h 6858000"/>
              <a:gd name="connsiteX789" fmla="*/ 5107071 w 7467600"/>
              <a:gd name="connsiteY789" fmla="*/ 969720 h 6858000"/>
              <a:gd name="connsiteX790" fmla="*/ 4998681 w 7467600"/>
              <a:gd name="connsiteY790" fmla="*/ 988771 h 6858000"/>
              <a:gd name="connsiteX791" fmla="*/ 5870151 w 7467600"/>
              <a:gd name="connsiteY791" fmla="*/ 898890 h 6858000"/>
              <a:gd name="connsiteX792" fmla="*/ 5504425 w 7467600"/>
              <a:gd name="connsiteY792" fmla="*/ 848067 h 6858000"/>
              <a:gd name="connsiteX793" fmla="*/ 4968849 w 7467600"/>
              <a:gd name="connsiteY793" fmla="*/ 962318 h 6858000"/>
              <a:gd name="connsiteX794" fmla="*/ 5104039 w 7467600"/>
              <a:gd name="connsiteY794" fmla="*/ 940634 h 6858000"/>
              <a:gd name="connsiteX795" fmla="*/ 5256311 w 7467600"/>
              <a:gd name="connsiteY795" fmla="*/ 916490 h 6858000"/>
              <a:gd name="connsiteX796" fmla="*/ 5377381 w 7467600"/>
              <a:gd name="connsiteY796" fmla="*/ 912671 h 6858000"/>
              <a:gd name="connsiteX797" fmla="*/ 5460148 w 7467600"/>
              <a:gd name="connsiteY797" fmla="*/ 911442 h 6858000"/>
              <a:gd name="connsiteX798" fmla="*/ 5648971 w 7467600"/>
              <a:gd name="connsiteY798" fmla="*/ 891331 h 6858000"/>
              <a:gd name="connsiteX799" fmla="*/ 5844807 w 7467600"/>
              <a:gd name="connsiteY799" fmla="*/ 870718 h 6858000"/>
              <a:gd name="connsiteX800" fmla="*/ 5862975 w 7467600"/>
              <a:gd name="connsiteY800" fmla="*/ 869756 h 6858000"/>
              <a:gd name="connsiteX801" fmla="*/ 5920887 w 7467600"/>
              <a:gd name="connsiteY801" fmla="*/ 865929 h 6858000"/>
              <a:gd name="connsiteX802" fmla="*/ 5504425 w 7467600"/>
              <a:gd name="connsiteY802" fmla="*/ 848067 h 6858000"/>
              <a:gd name="connsiteX803" fmla="*/ 3607114 w 7467600"/>
              <a:gd name="connsiteY803" fmla="*/ 467441 h 6858000"/>
              <a:gd name="connsiteX804" fmla="*/ 3296242 w 7467600"/>
              <a:gd name="connsiteY804" fmla="*/ 807991 h 6858000"/>
              <a:gd name="connsiteX805" fmla="*/ 3174674 w 7467600"/>
              <a:gd name="connsiteY805" fmla="*/ 919759 h 6858000"/>
              <a:gd name="connsiteX806" fmla="*/ 3042978 w 7467600"/>
              <a:gd name="connsiteY806" fmla="*/ 1054894 h 6858000"/>
              <a:gd name="connsiteX807" fmla="*/ 2968914 w 7467600"/>
              <a:gd name="connsiteY807" fmla="*/ 1133756 h 6858000"/>
              <a:gd name="connsiteX808" fmla="*/ 3103823 w 7467600"/>
              <a:gd name="connsiteY808" fmla="*/ 1026814 h 6858000"/>
              <a:gd name="connsiteX809" fmla="*/ 3607114 w 7467600"/>
              <a:gd name="connsiteY809" fmla="*/ 467441 h 6858000"/>
              <a:gd name="connsiteX810" fmla="*/ 3744487 w 7467600"/>
              <a:gd name="connsiteY810" fmla="*/ 383136 h 6858000"/>
              <a:gd name="connsiteX811" fmla="*/ 3970213 w 7467600"/>
              <a:gd name="connsiteY811" fmla="*/ 995559 h 6858000"/>
              <a:gd name="connsiteX812" fmla="*/ 3744487 w 7467600"/>
              <a:gd name="connsiteY812" fmla="*/ 383136 h 6858000"/>
              <a:gd name="connsiteX813" fmla="*/ 3624562 w 7467600"/>
              <a:gd name="connsiteY813" fmla="*/ 367041 h 6858000"/>
              <a:gd name="connsiteX814" fmla="*/ 3489712 w 7467600"/>
              <a:gd name="connsiteY814" fmla="*/ 485386 h 6858000"/>
              <a:gd name="connsiteX815" fmla="*/ 3182994 w 7467600"/>
              <a:gd name="connsiteY815" fmla="*/ 828265 h 6858000"/>
              <a:gd name="connsiteX816" fmla="*/ 2892114 w 7467600"/>
              <a:gd name="connsiteY816" fmla="*/ 1172635 h 6858000"/>
              <a:gd name="connsiteX817" fmla="*/ 3021459 w 7467600"/>
              <a:gd name="connsiteY817" fmla="*/ 1035385 h 6858000"/>
              <a:gd name="connsiteX818" fmla="*/ 3153873 w 7467600"/>
              <a:gd name="connsiteY818" fmla="*/ 898971 h 6858000"/>
              <a:gd name="connsiteX819" fmla="*/ 3276511 w 7467600"/>
              <a:gd name="connsiteY819" fmla="*/ 786423 h 6858000"/>
              <a:gd name="connsiteX820" fmla="*/ 3584154 w 7467600"/>
              <a:gd name="connsiteY820" fmla="*/ 448218 h 6858000"/>
              <a:gd name="connsiteX821" fmla="*/ 3624562 w 7467600"/>
              <a:gd name="connsiteY821" fmla="*/ 367041 h 6858000"/>
              <a:gd name="connsiteX822" fmla="*/ 3766672 w 7467600"/>
              <a:gd name="connsiteY822" fmla="*/ 359429 h 6858000"/>
              <a:gd name="connsiteX823" fmla="*/ 3996338 w 7467600"/>
              <a:gd name="connsiteY823" fmla="*/ 968237 h 6858000"/>
              <a:gd name="connsiteX824" fmla="*/ 3766672 w 7467600"/>
              <a:gd name="connsiteY824" fmla="*/ 359429 h 6858000"/>
              <a:gd name="connsiteX825" fmla="*/ 5805386 w 7467600"/>
              <a:gd name="connsiteY825" fmla="*/ 239240 h 6858000"/>
              <a:gd name="connsiteX826" fmla="*/ 5736947 w 7467600"/>
              <a:gd name="connsiteY826" fmla="*/ 261367 h 6858000"/>
              <a:gd name="connsiteX827" fmla="*/ 5427012 w 7467600"/>
              <a:gd name="connsiteY827" fmla="*/ 311272 h 6858000"/>
              <a:gd name="connsiteX828" fmla="*/ 5147818 w 7467600"/>
              <a:gd name="connsiteY828" fmla="*/ 322112 h 6858000"/>
              <a:gd name="connsiteX829" fmla="*/ 5060854 w 7467600"/>
              <a:gd name="connsiteY829" fmla="*/ 311882 h 6858000"/>
              <a:gd name="connsiteX830" fmla="*/ 4945989 w 7467600"/>
              <a:gd name="connsiteY830" fmla="*/ 300516 h 6858000"/>
              <a:gd name="connsiteX831" fmla="*/ 5410479 w 7467600"/>
              <a:gd name="connsiteY831" fmla="*/ 348434 h 6858000"/>
              <a:gd name="connsiteX832" fmla="*/ 5805386 w 7467600"/>
              <a:gd name="connsiteY832" fmla="*/ 239240 h 6858000"/>
              <a:gd name="connsiteX833" fmla="*/ 5905192 w 7467600"/>
              <a:gd name="connsiteY833" fmla="*/ 163079 h 6858000"/>
              <a:gd name="connsiteX834" fmla="*/ 5865655 w 7467600"/>
              <a:gd name="connsiteY834" fmla="*/ 171901 h 6858000"/>
              <a:gd name="connsiteX835" fmla="*/ 5259740 w 7467600"/>
              <a:gd name="connsiteY835" fmla="*/ 257013 h 6858000"/>
              <a:gd name="connsiteX836" fmla="*/ 5208466 w 7467600"/>
              <a:gd name="connsiteY836" fmla="*/ 257550 h 6858000"/>
              <a:gd name="connsiteX837" fmla="*/ 4980204 w 7467600"/>
              <a:gd name="connsiteY837" fmla="*/ 271903 h 6858000"/>
              <a:gd name="connsiteX838" fmla="*/ 5068068 w 7467600"/>
              <a:gd name="connsiteY838" fmla="*/ 282244 h 6858000"/>
              <a:gd name="connsiteX839" fmla="*/ 5153231 w 7467600"/>
              <a:gd name="connsiteY839" fmla="*/ 292240 h 6858000"/>
              <a:gd name="connsiteX840" fmla="*/ 5426491 w 7467600"/>
              <a:gd name="connsiteY840" fmla="*/ 281128 h 6858000"/>
              <a:gd name="connsiteX841" fmla="*/ 5731212 w 7467600"/>
              <a:gd name="connsiteY841" fmla="*/ 231951 h 6858000"/>
              <a:gd name="connsiteX842" fmla="*/ 5905192 w 7467600"/>
              <a:gd name="connsiteY842" fmla="*/ 163079 h 6858000"/>
              <a:gd name="connsiteX843" fmla="*/ 5944437 w 7467600"/>
              <a:gd name="connsiteY843" fmla="*/ 113829 h 6858000"/>
              <a:gd name="connsiteX844" fmla="*/ 5825032 w 7467600"/>
              <a:gd name="connsiteY844" fmla="*/ 146405 h 6858000"/>
              <a:gd name="connsiteX845" fmla="*/ 4955599 w 7467600"/>
              <a:gd name="connsiteY845" fmla="*/ 247008 h 6858000"/>
              <a:gd name="connsiteX846" fmla="*/ 5210104 w 7467600"/>
              <a:gd name="connsiteY846" fmla="*/ 228123 h 6858000"/>
              <a:gd name="connsiteX847" fmla="*/ 5261015 w 7467600"/>
              <a:gd name="connsiteY847" fmla="*/ 227087 h 6858000"/>
              <a:gd name="connsiteX848" fmla="*/ 5861181 w 7467600"/>
              <a:gd name="connsiteY848" fmla="*/ 143093 h 6858000"/>
              <a:gd name="connsiteX849" fmla="*/ 5961252 w 7467600"/>
              <a:gd name="connsiteY849" fmla="*/ 114820 h 6858000"/>
              <a:gd name="connsiteX850" fmla="*/ 5944437 w 7467600"/>
              <a:gd name="connsiteY850" fmla="*/ 113829 h 6858000"/>
              <a:gd name="connsiteX851" fmla="*/ 3882765 w 7467600"/>
              <a:gd name="connsiteY851" fmla="*/ 0 h 6858000"/>
              <a:gd name="connsiteX852" fmla="*/ 3995099 w 7467600"/>
              <a:gd name="connsiteY852" fmla="*/ 0 h 6858000"/>
              <a:gd name="connsiteX853" fmla="*/ 4163818 w 7467600"/>
              <a:gd name="connsiteY853" fmla="*/ 234104 h 6858000"/>
              <a:gd name="connsiteX854" fmla="*/ 4172099 w 7467600"/>
              <a:gd name="connsiteY854" fmla="*/ 234207 h 6858000"/>
              <a:gd name="connsiteX855" fmla="*/ 4784282 w 7467600"/>
              <a:gd name="connsiteY855" fmla="*/ 276561 h 6858000"/>
              <a:gd name="connsiteX856" fmla="*/ 4801687 w 7467600"/>
              <a:gd name="connsiteY856" fmla="*/ 267764 h 6858000"/>
              <a:gd name="connsiteX857" fmla="*/ 6082788 w 7467600"/>
              <a:gd name="connsiteY857" fmla="*/ 64119 h 6858000"/>
              <a:gd name="connsiteX858" fmla="*/ 6099442 w 7467600"/>
              <a:gd name="connsiteY858" fmla="*/ 82568 h 6858000"/>
              <a:gd name="connsiteX859" fmla="*/ 4804137 w 7467600"/>
              <a:gd name="connsiteY859" fmla="*/ 320931 h 6858000"/>
              <a:gd name="connsiteX860" fmla="*/ 4227047 w 7467600"/>
              <a:gd name="connsiteY860" fmla="*/ 313415 h 6858000"/>
              <a:gd name="connsiteX861" fmla="*/ 4346041 w 7467600"/>
              <a:gd name="connsiteY861" fmla="*/ 456086 h 6858000"/>
              <a:gd name="connsiteX862" fmla="*/ 4870967 w 7467600"/>
              <a:gd name="connsiteY862" fmla="*/ 963061 h 6858000"/>
              <a:gd name="connsiteX863" fmla="*/ 4889647 w 7467600"/>
              <a:gd name="connsiteY863" fmla="*/ 957147 h 6858000"/>
              <a:gd name="connsiteX864" fmla="*/ 5422504 w 7467600"/>
              <a:gd name="connsiteY864" fmla="*/ 805191 h 6858000"/>
              <a:gd name="connsiteX865" fmla="*/ 6087656 w 7467600"/>
              <a:gd name="connsiteY865" fmla="*/ 826703 h 6858000"/>
              <a:gd name="connsiteX866" fmla="*/ 6058717 w 7467600"/>
              <a:gd name="connsiteY866" fmla="*/ 865992 h 6858000"/>
              <a:gd name="connsiteX867" fmla="*/ 4974153 w 7467600"/>
              <a:gd name="connsiteY867" fmla="*/ 1045456 h 6858000"/>
              <a:gd name="connsiteX868" fmla="*/ 5627835 w 7467600"/>
              <a:gd name="connsiteY868" fmla="*/ 1472077 h 6858000"/>
              <a:gd name="connsiteX869" fmla="*/ 5629817 w 7467600"/>
              <a:gd name="connsiteY869" fmla="*/ 1471412 h 6858000"/>
              <a:gd name="connsiteX870" fmla="*/ 5634124 w 7467600"/>
              <a:gd name="connsiteY870" fmla="*/ 1470572 h 6858000"/>
              <a:gd name="connsiteX871" fmla="*/ 5755832 w 7467600"/>
              <a:gd name="connsiteY871" fmla="*/ 1383886 h 6858000"/>
              <a:gd name="connsiteX872" fmla="*/ 6014186 w 7467600"/>
              <a:gd name="connsiteY872" fmla="*/ 1279799 h 6858000"/>
              <a:gd name="connsiteX873" fmla="*/ 6901619 w 7467600"/>
              <a:gd name="connsiteY873" fmla="*/ 1047874 h 6858000"/>
              <a:gd name="connsiteX874" fmla="*/ 6931566 w 7467600"/>
              <a:gd name="connsiteY874" fmla="*/ 1062034 h 6858000"/>
              <a:gd name="connsiteX875" fmla="*/ 5790982 w 7467600"/>
              <a:gd name="connsiteY875" fmla="*/ 1561380 h 6858000"/>
              <a:gd name="connsiteX876" fmla="*/ 6188971 w 7467600"/>
              <a:gd name="connsiteY876" fmla="*/ 1755168 h 6858000"/>
              <a:gd name="connsiteX877" fmla="*/ 6202446 w 7467600"/>
              <a:gd name="connsiteY877" fmla="*/ 1752268 h 6858000"/>
              <a:gd name="connsiteX878" fmla="*/ 7179560 w 7467600"/>
              <a:gd name="connsiteY878" fmla="*/ 1467551 h 6858000"/>
              <a:gd name="connsiteX879" fmla="*/ 7158730 w 7467600"/>
              <a:gd name="connsiteY879" fmla="*/ 1507835 h 6858000"/>
              <a:gd name="connsiteX880" fmla="*/ 6326959 w 7467600"/>
              <a:gd name="connsiteY880" fmla="*/ 1817686 h 6858000"/>
              <a:gd name="connsiteX881" fmla="*/ 6537433 w 7467600"/>
              <a:gd name="connsiteY881" fmla="*/ 1907790 h 6858000"/>
              <a:gd name="connsiteX882" fmla="*/ 6550221 w 7467600"/>
              <a:gd name="connsiteY882" fmla="*/ 1910729 h 6858000"/>
              <a:gd name="connsiteX883" fmla="*/ 6964438 w 7467600"/>
              <a:gd name="connsiteY883" fmla="*/ 2209505 h 6858000"/>
              <a:gd name="connsiteX884" fmla="*/ 7367862 w 7467600"/>
              <a:gd name="connsiteY884" fmla="*/ 2806833 h 6858000"/>
              <a:gd name="connsiteX885" fmla="*/ 7364329 w 7467600"/>
              <a:gd name="connsiteY885" fmla="*/ 2826907 h 6858000"/>
              <a:gd name="connsiteX886" fmla="*/ 7290545 w 7467600"/>
              <a:gd name="connsiteY886" fmla="*/ 2850663 h 6858000"/>
              <a:gd name="connsiteX887" fmla="*/ 6472036 w 7467600"/>
              <a:gd name="connsiteY887" fmla="*/ 1959003 h 6858000"/>
              <a:gd name="connsiteX888" fmla="*/ 5792897 w 7467600"/>
              <a:gd name="connsiteY888" fmla="*/ 1647747 h 6858000"/>
              <a:gd name="connsiteX889" fmla="*/ 5842751 w 7467600"/>
              <a:gd name="connsiteY889" fmla="*/ 1816112 h 6858000"/>
              <a:gd name="connsiteX890" fmla="*/ 5847424 w 7467600"/>
              <a:gd name="connsiteY890" fmla="*/ 1815776 h 6858000"/>
              <a:gd name="connsiteX891" fmla="*/ 6399821 w 7467600"/>
              <a:gd name="connsiteY891" fmla="*/ 2344799 h 6858000"/>
              <a:gd name="connsiteX892" fmla="*/ 6323232 w 7467600"/>
              <a:gd name="connsiteY892" fmla="*/ 2389634 h 6858000"/>
              <a:gd name="connsiteX893" fmla="*/ 5942958 w 7467600"/>
              <a:gd name="connsiteY893" fmla="*/ 2077708 h 6858000"/>
              <a:gd name="connsiteX894" fmla="*/ 5921559 w 7467600"/>
              <a:gd name="connsiteY894" fmla="*/ 2378596 h 6858000"/>
              <a:gd name="connsiteX895" fmla="*/ 5817651 w 7467600"/>
              <a:gd name="connsiteY895" fmla="*/ 3023919 h 6858000"/>
              <a:gd name="connsiteX896" fmla="*/ 5729634 w 7467600"/>
              <a:gd name="connsiteY896" fmla="*/ 3051849 h 6858000"/>
              <a:gd name="connsiteX897" fmla="*/ 5611018 w 7467600"/>
              <a:gd name="connsiteY897" fmla="*/ 2316769 h 6858000"/>
              <a:gd name="connsiteX898" fmla="*/ 5687608 w 7467600"/>
              <a:gd name="connsiteY898" fmla="*/ 2039972 h 6858000"/>
              <a:gd name="connsiteX899" fmla="*/ 5657554 w 7467600"/>
              <a:gd name="connsiteY899" fmla="*/ 1576445 h 6858000"/>
              <a:gd name="connsiteX900" fmla="*/ 5150475 w 7467600"/>
              <a:gd name="connsiteY900" fmla="*/ 1274012 h 6858000"/>
              <a:gd name="connsiteX901" fmla="*/ 5349142 w 7467600"/>
              <a:gd name="connsiteY901" fmla="*/ 2204405 h 6858000"/>
              <a:gd name="connsiteX902" fmla="*/ 5262214 w 7467600"/>
              <a:gd name="connsiteY902" fmla="*/ 2233836 h 6858000"/>
              <a:gd name="connsiteX903" fmla="*/ 4981539 w 7467600"/>
              <a:gd name="connsiteY903" fmla="*/ 1542201 h 6858000"/>
              <a:gd name="connsiteX904" fmla="*/ 4958461 w 7467600"/>
              <a:gd name="connsiteY904" fmla="*/ 1136957 h 6858000"/>
              <a:gd name="connsiteX905" fmla="*/ 4655015 w 7467600"/>
              <a:gd name="connsiteY905" fmla="*/ 891426 h 6858000"/>
              <a:gd name="connsiteX906" fmla="*/ 4348002 w 7467600"/>
              <a:gd name="connsiteY906" fmla="*/ 2205895 h 6858000"/>
              <a:gd name="connsiteX907" fmla="*/ 4262250 w 7467600"/>
              <a:gd name="connsiteY907" fmla="*/ 2219972 h 6858000"/>
              <a:gd name="connsiteX908" fmla="*/ 4550611 w 7467600"/>
              <a:gd name="connsiteY908" fmla="*/ 817540 h 6858000"/>
              <a:gd name="connsiteX909" fmla="*/ 4564418 w 7467600"/>
              <a:gd name="connsiteY909" fmla="*/ 808293 h 6858000"/>
              <a:gd name="connsiteX910" fmla="*/ 4266388 w 7467600"/>
              <a:gd name="connsiteY910" fmla="*/ 500083 h 6858000"/>
              <a:gd name="connsiteX911" fmla="*/ 4032842 w 7467600"/>
              <a:gd name="connsiteY911" fmla="*/ 211809 h 6858000"/>
              <a:gd name="connsiteX912" fmla="*/ 3882765 w 7467600"/>
              <a:gd name="connsiteY912" fmla="*/ 0 h 6858000"/>
              <a:gd name="connsiteX913" fmla="*/ 3721337 w 7467600"/>
              <a:gd name="connsiteY913" fmla="*/ 0 h 6858000"/>
              <a:gd name="connsiteX914" fmla="*/ 3797544 w 7467600"/>
              <a:gd name="connsiteY914" fmla="*/ 0 h 6858000"/>
              <a:gd name="connsiteX915" fmla="*/ 3775734 w 7467600"/>
              <a:gd name="connsiteY915" fmla="*/ 95131 h 6858000"/>
              <a:gd name="connsiteX916" fmla="*/ 3724807 w 7467600"/>
              <a:gd name="connsiteY916" fmla="*/ 272257 h 6858000"/>
              <a:gd name="connsiteX917" fmla="*/ 3726844 w 7467600"/>
              <a:gd name="connsiteY917" fmla="*/ 282988 h 6858000"/>
              <a:gd name="connsiteX918" fmla="*/ 3742664 w 7467600"/>
              <a:gd name="connsiteY918" fmla="*/ 279918 h 6858000"/>
              <a:gd name="connsiteX919" fmla="*/ 4103910 w 7467600"/>
              <a:gd name="connsiteY919" fmla="*/ 1161917 h 6858000"/>
              <a:gd name="connsiteX920" fmla="*/ 4020269 w 7467600"/>
              <a:gd name="connsiteY920" fmla="*/ 1200406 h 6858000"/>
              <a:gd name="connsiteX921" fmla="*/ 3674882 w 7467600"/>
              <a:gd name="connsiteY921" fmla="*/ 488524 h 6858000"/>
              <a:gd name="connsiteX922" fmla="*/ 3132682 w 7467600"/>
              <a:gd name="connsiteY922" fmla="*/ 1072284 h 6858000"/>
              <a:gd name="connsiteX923" fmla="*/ 2716346 w 7467600"/>
              <a:gd name="connsiteY923" fmla="*/ 1276376 h 6858000"/>
              <a:gd name="connsiteX924" fmla="*/ 2716772 w 7467600"/>
              <a:gd name="connsiteY924" fmla="*/ 1255462 h 6858000"/>
              <a:gd name="connsiteX925" fmla="*/ 3471096 w 7467600"/>
              <a:gd name="connsiteY925" fmla="*/ 437072 h 6858000"/>
              <a:gd name="connsiteX926" fmla="*/ 3639057 w 7467600"/>
              <a:gd name="connsiteY926" fmla="*/ 286334 h 6858000"/>
              <a:gd name="connsiteX927" fmla="*/ 3640309 w 7467600"/>
              <a:gd name="connsiteY927" fmla="*/ 284664 h 6858000"/>
              <a:gd name="connsiteX928" fmla="*/ 3646022 w 7467600"/>
              <a:gd name="connsiteY928" fmla="*/ 276711 h 6858000"/>
              <a:gd name="connsiteX929" fmla="*/ 3707943 w 7467600"/>
              <a:gd name="connsiteY929" fmla="*/ 65958 h 6858000"/>
              <a:gd name="connsiteX930" fmla="*/ 3721337 w 7467600"/>
              <a:gd name="connsiteY930" fmla="*/ 0 h 6858000"/>
              <a:gd name="connsiteX931" fmla="*/ 2867960 w 7467600"/>
              <a:gd name="connsiteY931" fmla="*/ 0 h 6858000"/>
              <a:gd name="connsiteX932" fmla="*/ 2926351 w 7467600"/>
              <a:gd name="connsiteY932" fmla="*/ 0 h 6858000"/>
              <a:gd name="connsiteX933" fmla="*/ 2902823 w 7467600"/>
              <a:gd name="connsiteY933" fmla="*/ 262929 h 6858000"/>
              <a:gd name="connsiteX934" fmla="*/ 2940663 w 7467600"/>
              <a:gd name="connsiteY934" fmla="*/ 140884 h 6858000"/>
              <a:gd name="connsiteX935" fmla="*/ 2947039 w 7467600"/>
              <a:gd name="connsiteY935" fmla="*/ 122524 h 6858000"/>
              <a:gd name="connsiteX936" fmla="*/ 2984316 w 7467600"/>
              <a:gd name="connsiteY936" fmla="*/ 0 h 6858000"/>
              <a:gd name="connsiteX937" fmla="*/ 3016114 w 7467600"/>
              <a:gd name="connsiteY937" fmla="*/ 0 h 6858000"/>
              <a:gd name="connsiteX938" fmla="*/ 2979949 w 7467600"/>
              <a:gd name="connsiteY938" fmla="*/ 119274 h 6858000"/>
              <a:gd name="connsiteX939" fmla="*/ 3023879 w 7467600"/>
              <a:gd name="connsiteY939" fmla="*/ 0 h 6858000"/>
              <a:gd name="connsiteX940" fmla="*/ 3105400 w 7467600"/>
              <a:gd name="connsiteY940" fmla="*/ 0 h 6858000"/>
              <a:gd name="connsiteX941" fmla="*/ 3094669 w 7467600"/>
              <a:gd name="connsiteY941" fmla="*/ 30308 h 6858000"/>
              <a:gd name="connsiteX942" fmla="*/ 2901945 w 7467600"/>
              <a:gd name="connsiteY942" fmla="*/ 466538 h 6858000"/>
              <a:gd name="connsiteX943" fmla="*/ 2815209 w 7467600"/>
              <a:gd name="connsiteY943" fmla="*/ 497361 h 6858000"/>
              <a:gd name="connsiteX944" fmla="*/ 2844845 w 7467600"/>
              <a:gd name="connsiteY944" fmla="*/ 127638 h 6858000"/>
              <a:gd name="connsiteX945" fmla="*/ 2867960 w 7467600"/>
              <a:gd name="connsiteY945" fmla="*/ 0 h 6858000"/>
              <a:gd name="connsiteX946" fmla="*/ 1057230 w 7467600"/>
              <a:gd name="connsiteY946" fmla="*/ 0 h 6858000"/>
              <a:gd name="connsiteX947" fmla="*/ 1111003 w 7467600"/>
              <a:gd name="connsiteY947" fmla="*/ 0 h 6858000"/>
              <a:gd name="connsiteX948" fmla="*/ 1125553 w 7467600"/>
              <a:gd name="connsiteY948" fmla="*/ 52588 h 6858000"/>
              <a:gd name="connsiteX949" fmla="*/ 1304276 w 7467600"/>
              <a:gd name="connsiteY949" fmla="*/ 476275 h 6858000"/>
              <a:gd name="connsiteX950" fmla="*/ 1492066 w 7467600"/>
              <a:gd name="connsiteY950" fmla="*/ 886333 h 6858000"/>
              <a:gd name="connsiteX951" fmla="*/ 1423698 w 7467600"/>
              <a:gd name="connsiteY951" fmla="*/ 710817 h 6858000"/>
              <a:gd name="connsiteX952" fmla="*/ 1357609 w 7467600"/>
              <a:gd name="connsiteY952" fmla="*/ 532892 h 6858000"/>
              <a:gd name="connsiteX953" fmla="*/ 1309550 w 7467600"/>
              <a:gd name="connsiteY953" fmla="*/ 374031 h 6858000"/>
              <a:gd name="connsiteX954" fmla="*/ 1193673 w 7467600"/>
              <a:gd name="connsiteY954" fmla="*/ 49533 h 6858000"/>
              <a:gd name="connsiteX955" fmla="*/ 1164391 w 7467600"/>
              <a:gd name="connsiteY955" fmla="*/ 0 h 6858000"/>
              <a:gd name="connsiteX956" fmla="*/ 1200666 w 7467600"/>
              <a:gd name="connsiteY956" fmla="*/ 0 h 6858000"/>
              <a:gd name="connsiteX957" fmla="*/ 1223408 w 7467600"/>
              <a:gd name="connsiteY957" fmla="*/ 38996 h 6858000"/>
              <a:gd name="connsiteX958" fmla="*/ 1339635 w 7467600"/>
              <a:gd name="connsiteY958" fmla="*/ 365517 h 6858000"/>
              <a:gd name="connsiteX959" fmla="*/ 1387469 w 7467600"/>
              <a:gd name="connsiteY959" fmla="*/ 523079 h 6858000"/>
              <a:gd name="connsiteX960" fmla="*/ 1452685 w 7467600"/>
              <a:gd name="connsiteY960" fmla="*/ 699806 h 6858000"/>
              <a:gd name="connsiteX961" fmla="*/ 1492092 w 7467600"/>
              <a:gd name="connsiteY961" fmla="*/ 800424 h 6858000"/>
              <a:gd name="connsiteX962" fmla="*/ 1455302 w 7467600"/>
              <a:gd name="connsiteY962" fmla="*/ 632913 h 6858000"/>
              <a:gd name="connsiteX963" fmla="*/ 1222336 w 7467600"/>
              <a:gd name="connsiteY963" fmla="*/ 9480 h 6858000"/>
              <a:gd name="connsiteX964" fmla="*/ 1214634 w 7467600"/>
              <a:gd name="connsiteY964" fmla="*/ 0 h 6858000"/>
              <a:gd name="connsiteX965" fmla="*/ 1289827 w 7467600"/>
              <a:gd name="connsiteY965" fmla="*/ 0 h 6858000"/>
              <a:gd name="connsiteX966" fmla="*/ 1321076 w 7467600"/>
              <a:gd name="connsiteY966" fmla="*/ 59722 h 6858000"/>
              <a:gd name="connsiteX967" fmla="*/ 1512579 w 7467600"/>
              <a:gd name="connsiteY967" fmla="*/ 626441 h 6858000"/>
              <a:gd name="connsiteX968" fmla="*/ 1506076 w 7467600"/>
              <a:gd name="connsiteY968" fmla="*/ 1089289 h 6858000"/>
              <a:gd name="connsiteX969" fmla="*/ 1486346 w 7467600"/>
              <a:gd name="connsiteY969" fmla="*/ 1079919 h 6858000"/>
              <a:gd name="connsiteX970" fmla="*/ 1070511 w 7467600"/>
              <a:gd name="connsiteY970" fmla="*/ 48609 h 6858000"/>
              <a:gd name="connsiteX971" fmla="*/ 1057230 w 7467600"/>
              <a:gd name="connsiteY971" fmla="*/ 0 h 6858000"/>
              <a:gd name="connsiteX972" fmla="*/ 43151 w 7467600"/>
              <a:gd name="connsiteY972" fmla="*/ 0 h 6858000"/>
              <a:gd name="connsiteX973" fmla="*/ 95283 w 7467600"/>
              <a:gd name="connsiteY973" fmla="*/ 0 h 6858000"/>
              <a:gd name="connsiteX974" fmla="*/ 300708 w 7467600"/>
              <a:gd name="connsiteY974" fmla="*/ 154571 h 6858000"/>
              <a:gd name="connsiteX975" fmla="*/ 530414 w 7467600"/>
              <a:gd name="connsiteY975" fmla="*/ 354673 h 6858000"/>
              <a:gd name="connsiteX976" fmla="*/ 333785 w 7467600"/>
              <a:gd name="connsiteY976" fmla="*/ 161564 h 6858000"/>
              <a:gd name="connsiteX977" fmla="*/ 147005 w 7467600"/>
              <a:gd name="connsiteY977" fmla="*/ 0 h 6858000"/>
              <a:gd name="connsiteX978" fmla="*/ 272509 w 7467600"/>
              <a:gd name="connsiteY978" fmla="*/ 0 h 6858000"/>
              <a:gd name="connsiteX979" fmla="*/ 326276 w 7467600"/>
              <a:gd name="connsiteY979" fmla="*/ 45847 h 6858000"/>
              <a:gd name="connsiteX980" fmla="*/ 823759 w 7467600"/>
              <a:gd name="connsiteY980" fmla="*/ 574145 h 6858000"/>
              <a:gd name="connsiteX981" fmla="*/ 811254 w 7467600"/>
              <a:gd name="connsiteY981" fmla="*/ 665546 h 6858000"/>
              <a:gd name="connsiteX982" fmla="*/ 154042 w 7467600"/>
              <a:gd name="connsiteY982" fmla="*/ 261522 h 6858000"/>
              <a:gd name="connsiteX983" fmla="*/ 13550 w 7467600"/>
              <a:gd name="connsiteY983" fmla="*/ 158423 h 6858000"/>
              <a:gd name="connsiteX984" fmla="*/ 0 w 7467600"/>
              <a:gd name="connsiteY984" fmla="*/ 146618 h 6858000"/>
              <a:gd name="connsiteX985" fmla="*/ 0 w 7467600"/>
              <a:gd name="connsiteY985" fmla="*/ 59161 h 6858000"/>
              <a:gd name="connsiteX986" fmla="*/ 45427 w 7467600"/>
              <a:gd name="connsiteY986" fmla="*/ 101078 h 6858000"/>
              <a:gd name="connsiteX987" fmla="*/ 630103 w 7467600"/>
              <a:gd name="connsiteY987" fmla="*/ 485885 h 6858000"/>
              <a:gd name="connsiteX988" fmla="*/ 532040 w 7467600"/>
              <a:gd name="connsiteY988" fmla="*/ 399359 h 6858000"/>
              <a:gd name="connsiteX989" fmla="*/ 517618 w 7467600"/>
              <a:gd name="connsiteY989" fmla="*/ 385726 h 6858000"/>
              <a:gd name="connsiteX990" fmla="*/ 285074 w 7467600"/>
              <a:gd name="connsiteY990" fmla="*/ 182755 h 6858000"/>
              <a:gd name="connsiteX991" fmla="*/ 43151 w 7467600"/>
              <a:gd name="connsiteY99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467600 w 7467600"/>
              <a:gd name="connsiteY133" fmla="*/ 5199146 h 6858000"/>
              <a:gd name="connsiteX134" fmla="*/ 7312201 w 7467600"/>
              <a:gd name="connsiteY134" fmla="*/ 5128278 h 6858000"/>
              <a:gd name="connsiteX135" fmla="*/ 1903353 w 7467600"/>
              <a:gd name="connsiteY135" fmla="*/ 5044827 h 6858000"/>
              <a:gd name="connsiteX136" fmla="*/ 1936931 w 7467600"/>
              <a:gd name="connsiteY136" fmla="*/ 5093954 h 6858000"/>
              <a:gd name="connsiteX137" fmla="*/ 2195868 w 7467600"/>
              <a:gd name="connsiteY137" fmla="*/ 5396574 h 6858000"/>
              <a:gd name="connsiteX138" fmla="*/ 2088852 w 7467600"/>
              <a:gd name="connsiteY138" fmla="*/ 5166123 h 6858000"/>
              <a:gd name="connsiteX139" fmla="*/ 1958241 w 7467600"/>
              <a:gd name="connsiteY139" fmla="*/ 5067955 h 6858000"/>
              <a:gd name="connsiteX140" fmla="*/ 1903353 w 7467600"/>
              <a:gd name="connsiteY140" fmla="*/ 5044827 h 6858000"/>
              <a:gd name="connsiteX141" fmla="*/ 1979378 w 7467600"/>
              <a:gd name="connsiteY141" fmla="*/ 4769504 h 6858000"/>
              <a:gd name="connsiteX142" fmla="*/ 2882120 w 7467600"/>
              <a:gd name="connsiteY142" fmla="*/ 5064547 h 6858000"/>
              <a:gd name="connsiteX143" fmla="*/ 2793103 w 7467600"/>
              <a:gd name="connsiteY143" fmla="*/ 5039699 h 6858000"/>
              <a:gd name="connsiteX144" fmla="*/ 2770041 w 7467600"/>
              <a:gd name="connsiteY144" fmla="*/ 5033634 h 6858000"/>
              <a:gd name="connsiteX145" fmla="*/ 1979378 w 7467600"/>
              <a:gd name="connsiteY145" fmla="*/ 4769504 h 6858000"/>
              <a:gd name="connsiteX146" fmla="*/ 1927410 w 7467600"/>
              <a:gd name="connsiteY146" fmla="*/ 4716164 h 6858000"/>
              <a:gd name="connsiteX147" fmla="*/ 1959587 w 7467600"/>
              <a:gd name="connsiteY147" fmla="*/ 4728849 h 6858000"/>
              <a:gd name="connsiteX148" fmla="*/ 2777707 w 7467600"/>
              <a:gd name="connsiteY148" fmla="*/ 5003991 h 6858000"/>
              <a:gd name="connsiteX149" fmla="*/ 2800768 w 7467600"/>
              <a:gd name="connsiteY149" fmla="*/ 5010056 h 6858000"/>
              <a:gd name="connsiteX150" fmla="*/ 2879408 w 7467600"/>
              <a:gd name="connsiteY150" fmla="*/ 5031590 h 6858000"/>
              <a:gd name="connsiteX151" fmla="*/ 2862295 w 7467600"/>
              <a:gd name="connsiteY151" fmla="*/ 5022958 h 6858000"/>
              <a:gd name="connsiteX152" fmla="*/ 2813343 w 7467600"/>
              <a:gd name="connsiteY152" fmla="*/ 4998369 h 6858000"/>
              <a:gd name="connsiteX153" fmla="*/ 2646245 w 7467600"/>
              <a:gd name="connsiteY153" fmla="*/ 4930999 h 6858000"/>
              <a:gd name="connsiteX154" fmla="*/ 1999243 w 7467600"/>
              <a:gd name="connsiteY154" fmla="*/ 4730524 h 6858000"/>
              <a:gd name="connsiteX155" fmla="*/ 1979527 w 7467600"/>
              <a:gd name="connsiteY155" fmla="*/ 4726651 h 6858000"/>
              <a:gd name="connsiteX156" fmla="*/ 1927410 w 7467600"/>
              <a:gd name="connsiteY156" fmla="*/ 4716164 h 6858000"/>
              <a:gd name="connsiteX157" fmla="*/ 1997014 w 7467600"/>
              <a:gd name="connsiteY157" fmla="*/ 4698007 h 6858000"/>
              <a:gd name="connsiteX158" fmla="*/ 2005458 w 7467600"/>
              <a:gd name="connsiteY158" fmla="*/ 4699540 h 6858000"/>
              <a:gd name="connsiteX159" fmla="*/ 2657186 w 7467600"/>
              <a:gd name="connsiteY159" fmla="*/ 4901687 h 6858000"/>
              <a:gd name="connsiteX160" fmla="*/ 2826662 w 7467600"/>
              <a:gd name="connsiteY160" fmla="*/ 4970362 h 6858000"/>
              <a:gd name="connsiteX161" fmla="*/ 2876100 w 7467600"/>
              <a:gd name="connsiteY161" fmla="*/ 4995397 h 6858000"/>
              <a:gd name="connsiteX162" fmla="*/ 3042600 w 7467600"/>
              <a:gd name="connsiteY162" fmla="*/ 5059532 h 6858000"/>
              <a:gd name="connsiteX163" fmla="*/ 1997014 w 7467600"/>
              <a:gd name="connsiteY163" fmla="*/ 4698007 h 6858000"/>
              <a:gd name="connsiteX164" fmla="*/ 2305292 w 7467600"/>
              <a:gd name="connsiteY164" fmla="*/ 4219492 h 6858000"/>
              <a:gd name="connsiteX165" fmla="*/ 3360922 w 7467600"/>
              <a:gd name="connsiteY165" fmla="*/ 4529373 h 6858000"/>
              <a:gd name="connsiteX166" fmla="*/ 3492420 w 7467600"/>
              <a:gd name="connsiteY166" fmla="*/ 4510145 h 6858000"/>
              <a:gd name="connsiteX167" fmla="*/ 3364086 w 7467600"/>
              <a:gd name="connsiteY167" fmla="*/ 4480340 h 6858000"/>
              <a:gd name="connsiteX168" fmla="*/ 3225818 w 7467600"/>
              <a:gd name="connsiteY168" fmla="*/ 4411822 h 6858000"/>
              <a:gd name="connsiteX169" fmla="*/ 3129696 w 7467600"/>
              <a:gd name="connsiteY169" fmla="*/ 4360704 h 6858000"/>
              <a:gd name="connsiteX170" fmla="*/ 2814545 w 7467600"/>
              <a:gd name="connsiteY170" fmla="*/ 4282955 h 6858000"/>
              <a:gd name="connsiteX171" fmla="*/ 2305292 w 7467600"/>
              <a:gd name="connsiteY171" fmla="*/ 4219492 h 6858000"/>
              <a:gd name="connsiteX172" fmla="*/ 2626982 w 7467600"/>
              <a:gd name="connsiteY172" fmla="*/ 4206450 h 6858000"/>
              <a:gd name="connsiteX173" fmla="*/ 2490617 w 7467600"/>
              <a:gd name="connsiteY173" fmla="*/ 4206951 h 6858000"/>
              <a:gd name="connsiteX174" fmla="*/ 2819869 w 7467600"/>
              <a:gd name="connsiteY174" fmla="*/ 4252936 h 6858000"/>
              <a:gd name="connsiteX175" fmla="*/ 3143018 w 7467600"/>
              <a:gd name="connsiteY175" fmla="*/ 4332698 h 6858000"/>
              <a:gd name="connsiteX176" fmla="*/ 3241520 w 7467600"/>
              <a:gd name="connsiteY176" fmla="*/ 4385112 h 6858000"/>
              <a:gd name="connsiteX177" fmla="*/ 3374575 w 7467600"/>
              <a:gd name="connsiteY177" fmla="*/ 4451517 h 6858000"/>
              <a:gd name="connsiteX178" fmla="*/ 3505221 w 7467600"/>
              <a:gd name="connsiteY178" fmla="*/ 4480757 h 6858000"/>
              <a:gd name="connsiteX179" fmla="*/ 2626982 w 7467600"/>
              <a:gd name="connsiteY179" fmla="*/ 4206450 h 6858000"/>
              <a:gd name="connsiteX180" fmla="*/ 1310106 w 7467600"/>
              <a:gd name="connsiteY180" fmla="*/ 3943217 h 6858000"/>
              <a:gd name="connsiteX181" fmla="*/ 854994 w 7467600"/>
              <a:gd name="connsiteY181" fmla="*/ 4399136 h 6858000"/>
              <a:gd name="connsiteX182" fmla="*/ 742462 w 7467600"/>
              <a:gd name="connsiteY182" fmla="*/ 4594648 h 6858000"/>
              <a:gd name="connsiteX183" fmla="*/ 820602 w 7467600"/>
              <a:gd name="connsiteY183" fmla="*/ 4485915 h 6858000"/>
              <a:gd name="connsiteX184" fmla="*/ 878295 w 7467600"/>
              <a:gd name="connsiteY184" fmla="*/ 4403594 h 6858000"/>
              <a:gd name="connsiteX185" fmla="*/ 1240607 w 7467600"/>
              <a:gd name="connsiteY185" fmla="*/ 4010401 h 6858000"/>
              <a:gd name="connsiteX186" fmla="*/ 1310106 w 7467600"/>
              <a:gd name="connsiteY186" fmla="*/ 3943217 h 6858000"/>
              <a:gd name="connsiteX187" fmla="*/ 1423113 w 7467600"/>
              <a:gd name="connsiteY187" fmla="*/ 3874565 h 6858000"/>
              <a:gd name="connsiteX188" fmla="*/ 1260565 w 7467600"/>
              <a:gd name="connsiteY188" fmla="*/ 4031982 h 6858000"/>
              <a:gd name="connsiteX189" fmla="*/ 901900 w 7467600"/>
              <a:gd name="connsiteY189" fmla="*/ 4421236 h 6858000"/>
              <a:gd name="connsiteX190" fmla="*/ 845044 w 7467600"/>
              <a:gd name="connsiteY190" fmla="*/ 4502436 h 6858000"/>
              <a:gd name="connsiteX191" fmla="*/ 685926 w 7467600"/>
              <a:gd name="connsiteY191" fmla="*/ 4703069 h 6858000"/>
              <a:gd name="connsiteX192" fmla="*/ 684248 w 7467600"/>
              <a:gd name="connsiteY192" fmla="*/ 4706721 h 6858000"/>
              <a:gd name="connsiteX193" fmla="*/ 1423113 w 7467600"/>
              <a:gd name="connsiteY193" fmla="*/ 3874565 h 6858000"/>
              <a:gd name="connsiteX194" fmla="*/ 3316479 w 7467600"/>
              <a:gd name="connsiteY194" fmla="*/ 3872136 h 6858000"/>
              <a:gd name="connsiteX195" fmla="*/ 3546806 w 7467600"/>
              <a:gd name="connsiteY195" fmla="*/ 4356139 h 6858000"/>
              <a:gd name="connsiteX196" fmla="*/ 3364433 w 7467600"/>
              <a:gd name="connsiteY196" fmla="*/ 3953121 h 6858000"/>
              <a:gd name="connsiteX197" fmla="*/ 3316479 w 7467600"/>
              <a:gd name="connsiteY197" fmla="*/ 3872136 h 6858000"/>
              <a:gd name="connsiteX198" fmla="*/ 3291335 w 7467600"/>
              <a:gd name="connsiteY198" fmla="*/ 3767420 h 6858000"/>
              <a:gd name="connsiteX199" fmla="*/ 3390805 w 7467600"/>
              <a:gd name="connsiteY199" fmla="*/ 3937163 h 6858000"/>
              <a:gd name="connsiteX200" fmla="*/ 3579062 w 7467600"/>
              <a:gd name="connsiteY200" fmla="*/ 4359040 h 6858000"/>
              <a:gd name="connsiteX201" fmla="*/ 3467355 w 7467600"/>
              <a:gd name="connsiteY201" fmla="*/ 3988130 h 6858000"/>
              <a:gd name="connsiteX202" fmla="*/ 3310753 w 7467600"/>
              <a:gd name="connsiteY202" fmla="*/ 3787140 h 6858000"/>
              <a:gd name="connsiteX203" fmla="*/ 3291335 w 7467600"/>
              <a:gd name="connsiteY203" fmla="*/ 3767420 h 6858000"/>
              <a:gd name="connsiteX204" fmla="*/ 1635889 w 7467600"/>
              <a:gd name="connsiteY204" fmla="*/ 3709494 h 6858000"/>
              <a:gd name="connsiteX205" fmla="*/ 1634800 w 7467600"/>
              <a:gd name="connsiteY205" fmla="*/ 3731111 h 6858000"/>
              <a:gd name="connsiteX206" fmla="*/ 1635889 w 7467600"/>
              <a:gd name="connsiteY206" fmla="*/ 3709494 h 6858000"/>
              <a:gd name="connsiteX207" fmla="*/ 1510397 w 7467600"/>
              <a:gd name="connsiteY207" fmla="*/ 3684705 h 6858000"/>
              <a:gd name="connsiteX208" fmla="*/ 1146550 w 7467600"/>
              <a:gd name="connsiteY208" fmla="*/ 3802012 h 6858000"/>
              <a:gd name="connsiteX209" fmla="*/ 698834 w 7467600"/>
              <a:gd name="connsiteY209" fmla="*/ 3952272 h 6858000"/>
              <a:gd name="connsiteX210" fmla="*/ 34256 w 7467600"/>
              <a:gd name="connsiteY210" fmla="*/ 4347603 h 6858000"/>
              <a:gd name="connsiteX211" fmla="*/ 527241 w 7467600"/>
              <a:gd name="connsiteY211" fmla="*/ 4065078 h 6858000"/>
              <a:gd name="connsiteX212" fmla="*/ 1510397 w 7467600"/>
              <a:gd name="connsiteY212" fmla="*/ 3684705 h 6858000"/>
              <a:gd name="connsiteX213" fmla="*/ 1313114 w 7467600"/>
              <a:gd name="connsiteY213" fmla="*/ 3655216 h 6858000"/>
              <a:gd name="connsiteX214" fmla="*/ 1109304 w 7467600"/>
              <a:gd name="connsiteY214" fmla="*/ 3669030 h 6858000"/>
              <a:gd name="connsiteX215" fmla="*/ 8129 w 7467600"/>
              <a:gd name="connsiteY215" fmla="*/ 4330519 h 6858000"/>
              <a:gd name="connsiteX216" fmla="*/ 687572 w 7467600"/>
              <a:gd name="connsiteY216" fmla="*/ 3925629 h 6858000"/>
              <a:gd name="connsiteX217" fmla="*/ 1138365 w 7467600"/>
              <a:gd name="connsiteY217" fmla="*/ 3774515 h 6858000"/>
              <a:gd name="connsiteX218" fmla="*/ 1505579 w 7467600"/>
              <a:gd name="connsiteY218" fmla="*/ 3655526 h 6858000"/>
              <a:gd name="connsiteX219" fmla="*/ 1313114 w 7467600"/>
              <a:gd name="connsiteY219" fmla="*/ 3655216 h 6858000"/>
              <a:gd name="connsiteX220" fmla="*/ 3655073 w 7467600"/>
              <a:gd name="connsiteY220" fmla="*/ 3650884 h 6858000"/>
              <a:gd name="connsiteX221" fmla="*/ 3989938 w 7467600"/>
              <a:gd name="connsiteY221" fmla="*/ 3991685 h 6858000"/>
              <a:gd name="connsiteX222" fmla="*/ 4393907 w 7467600"/>
              <a:gd name="connsiteY222" fmla="*/ 4261258 h 6858000"/>
              <a:gd name="connsiteX223" fmla="*/ 4648051 w 7467600"/>
              <a:gd name="connsiteY223" fmla="*/ 4374051 h 6858000"/>
              <a:gd name="connsiteX224" fmla="*/ 4383389 w 7467600"/>
              <a:gd name="connsiteY224" fmla="*/ 4184369 h 6858000"/>
              <a:gd name="connsiteX225" fmla="*/ 4165508 w 7467600"/>
              <a:gd name="connsiteY225" fmla="*/ 4035196 h 6858000"/>
              <a:gd name="connsiteX226" fmla="*/ 4068162 w 7467600"/>
              <a:gd name="connsiteY226" fmla="*/ 3953394 h 6858000"/>
              <a:gd name="connsiteX227" fmla="*/ 3981416 w 7467600"/>
              <a:gd name="connsiteY227" fmla="*/ 3880482 h 6858000"/>
              <a:gd name="connsiteX228" fmla="*/ 3800147 w 7467600"/>
              <a:gd name="connsiteY228" fmla="*/ 3749872 h 6858000"/>
              <a:gd name="connsiteX229" fmla="*/ 3655073 w 7467600"/>
              <a:gd name="connsiteY229" fmla="*/ 3650884 h 6858000"/>
              <a:gd name="connsiteX230" fmla="*/ 3670252 w 7467600"/>
              <a:gd name="connsiteY230" fmla="*/ 3622798 h 6858000"/>
              <a:gd name="connsiteX231" fmla="*/ 3817258 w 7467600"/>
              <a:gd name="connsiteY231" fmla="*/ 3723577 h 6858000"/>
              <a:gd name="connsiteX232" fmla="*/ 4000461 w 7467600"/>
              <a:gd name="connsiteY232" fmla="*/ 3855966 h 6858000"/>
              <a:gd name="connsiteX233" fmla="*/ 4088180 w 7467600"/>
              <a:gd name="connsiteY233" fmla="*/ 3929774 h 6858000"/>
              <a:gd name="connsiteX234" fmla="*/ 4184555 w 7467600"/>
              <a:gd name="connsiteY234" fmla="*/ 4010683 h 6858000"/>
              <a:gd name="connsiteX235" fmla="*/ 4399563 w 7467600"/>
              <a:gd name="connsiteY235" fmla="*/ 4158106 h 6858000"/>
              <a:gd name="connsiteX236" fmla="*/ 4684469 w 7467600"/>
              <a:gd name="connsiteY236" fmla="*/ 4364680 h 6858000"/>
              <a:gd name="connsiteX237" fmla="*/ 4690271 w 7467600"/>
              <a:gd name="connsiteY237" fmla="*/ 4370034 h 6858000"/>
              <a:gd name="connsiteX238" fmla="*/ 4136093 w 7467600"/>
              <a:gd name="connsiteY238" fmla="*/ 3858466 h 6858000"/>
              <a:gd name="connsiteX239" fmla="*/ 3670252 w 7467600"/>
              <a:gd name="connsiteY239" fmla="*/ 3622798 h 6858000"/>
              <a:gd name="connsiteX240" fmla="*/ 4440129 w 7467600"/>
              <a:gd name="connsiteY240" fmla="*/ 3448571 h 6858000"/>
              <a:gd name="connsiteX241" fmla="*/ 4856525 w 7467600"/>
              <a:gd name="connsiteY241" fmla="*/ 3915351 h 6858000"/>
              <a:gd name="connsiteX242" fmla="*/ 5059055 w 7467600"/>
              <a:gd name="connsiteY242" fmla="*/ 4108918 h 6858000"/>
              <a:gd name="connsiteX243" fmla="*/ 5290070 w 7467600"/>
              <a:gd name="connsiteY243" fmla="*/ 4263619 h 6858000"/>
              <a:gd name="connsiteX244" fmla="*/ 4834991 w 7467600"/>
              <a:gd name="connsiteY244" fmla="*/ 3830985 h 6858000"/>
              <a:gd name="connsiteX245" fmla="*/ 4440129 w 7467600"/>
              <a:gd name="connsiteY245" fmla="*/ 3448571 h 6858000"/>
              <a:gd name="connsiteX246" fmla="*/ 4441737 w 7467600"/>
              <a:gd name="connsiteY246" fmla="*/ 3399734 h 6858000"/>
              <a:gd name="connsiteX247" fmla="*/ 4431236 w 7467600"/>
              <a:gd name="connsiteY247" fmla="*/ 3400954 h 6858000"/>
              <a:gd name="connsiteX248" fmla="*/ 4557150 w 7467600"/>
              <a:gd name="connsiteY248" fmla="*/ 3510023 h 6858000"/>
              <a:gd name="connsiteX249" fmla="*/ 4856936 w 7467600"/>
              <a:gd name="connsiteY249" fmla="*/ 3809146 h 6858000"/>
              <a:gd name="connsiteX250" fmla="*/ 5111996 w 7467600"/>
              <a:gd name="connsiteY250" fmla="*/ 4065759 h 6858000"/>
              <a:gd name="connsiteX251" fmla="*/ 5388878 w 7467600"/>
              <a:gd name="connsiteY251" fmla="*/ 4300185 h 6858000"/>
              <a:gd name="connsiteX252" fmla="*/ 5425556 w 7467600"/>
              <a:gd name="connsiteY252" fmla="*/ 4308967 h 6858000"/>
              <a:gd name="connsiteX253" fmla="*/ 4943646 w 7467600"/>
              <a:gd name="connsiteY253" fmla="*/ 3822916 h 6858000"/>
              <a:gd name="connsiteX254" fmla="*/ 4594837 w 7467600"/>
              <a:gd name="connsiteY254" fmla="*/ 3532274 h 6858000"/>
              <a:gd name="connsiteX255" fmla="*/ 4441737 w 7467600"/>
              <a:gd name="connsiteY255" fmla="*/ 3399734 h 6858000"/>
              <a:gd name="connsiteX256" fmla="*/ 5425834 w 7467600"/>
              <a:gd name="connsiteY256" fmla="*/ 3162785 h 6858000"/>
              <a:gd name="connsiteX257" fmla="*/ 5401644 w 7467600"/>
              <a:gd name="connsiteY257" fmla="*/ 3617847 h 6858000"/>
              <a:gd name="connsiteX258" fmla="*/ 5467256 w 7467600"/>
              <a:gd name="connsiteY258" fmla="*/ 4175494 h 6858000"/>
              <a:gd name="connsiteX259" fmla="*/ 5448069 w 7467600"/>
              <a:gd name="connsiteY259" fmla="*/ 3567554 h 6858000"/>
              <a:gd name="connsiteX260" fmla="*/ 5425834 w 7467600"/>
              <a:gd name="connsiteY260" fmla="*/ 3162785 h 6858000"/>
              <a:gd name="connsiteX261" fmla="*/ 1318687 w 7467600"/>
              <a:gd name="connsiteY261" fmla="*/ 3113840 h 6858000"/>
              <a:gd name="connsiteX262" fmla="*/ 1066793 w 7467600"/>
              <a:gd name="connsiteY262" fmla="*/ 3212171 h 6858000"/>
              <a:gd name="connsiteX263" fmla="*/ 993319 w 7467600"/>
              <a:gd name="connsiteY263" fmla="*/ 3247648 h 6858000"/>
              <a:gd name="connsiteX264" fmla="*/ 853081 w 7467600"/>
              <a:gd name="connsiteY264" fmla="*/ 3312410 h 6858000"/>
              <a:gd name="connsiteX265" fmla="*/ 805957 w 7467600"/>
              <a:gd name="connsiteY265" fmla="*/ 3330443 h 6858000"/>
              <a:gd name="connsiteX266" fmla="*/ 1318687 w 7467600"/>
              <a:gd name="connsiteY266" fmla="*/ 3113840 h 6858000"/>
              <a:gd name="connsiteX267" fmla="*/ 5453702 w 7467600"/>
              <a:gd name="connsiteY267" fmla="*/ 3090882 h 6858000"/>
              <a:gd name="connsiteX268" fmla="*/ 5480135 w 7467600"/>
              <a:gd name="connsiteY268" fmla="*/ 3565802 h 6858000"/>
              <a:gd name="connsiteX269" fmla="*/ 5499023 w 7467600"/>
              <a:gd name="connsiteY269" fmla="*/ 4166310 h 6858000"/>
              <a:gd name="connsiteX270" fmla="*/ 5547022 w 7467600"/>
              <a:gd name="connsiteY270" fmla="*/ 3607838 h 6858000"/>
              <a:gd name="connsiteX271" fmla="*/ 5515964 w 7467600"/>
              <a:gd name="connsiteY271" fmla="*/ 3378541 h 6858000"/>
              <a:gd name="connsiteX272" fmla="*/ 5453702 w 7467600"/>
              <a:gd name="connsiteY272" fmla="*/ 3090882 h 6858000"/>
              <a:gd name="connsiteX273" fmla="*/ 1238695 w 7467600"/>
              <a:gd name="connsiteY273" fmla="*/ 3076820 h 6858000"/>
              <a:gd name="connsiteX274" fmla="*/ 716371 w 7467600"/>
              <a:gd name="connsiteY274" fmla="*/ 3293249 h 6858000"/>
              <a:gd name="connsiteX275" fmla="*/ 579522 w 7467600"/>
              <a:gd name="connsiteY275" fmla="*/ 3371759 h 6858000"/>
              <a:gd name="connsiteX276" fmla="*/ 600288 w 7467600"/>
              <a:gd name="connsiteY276" fmla="*/ 3365555 h 6858000"/>
              <a:gd name="connsiteX277" fmla="*/ 840692 w 7467600"/>
              <a:gd name="connsiteY277" fmla="*/ 3284921 h 6858000"/>
              <a:gd name="connsiteX278" fmla="*/ 979248 w 7467600"/>
              <a:gd name="connsiteY278" fmla="*/ 3221003 h 6858000"/>
              <a:gd name="connsiteX279" fmla="*/ 1053282 w 7467600"/>
              <a:gd name="connsiteY279" fmla="*/ 3185247 h 6858000"/>
              <a:gd name="connsiteX280" fmla="*/ 1320603 w 7467600"/>
              <a:gd name="connsiteY280" fmla="*/ 3081281 h 6858000"/>
              <a:gd name="connsiteX281" fmla="*/ 1238695 w 7467600"/>
              <a:gd name="connsiteY281" fmla="*/ 3076820 h 6858000"/>
              <a:gd name="connsiteX282" fmla="*/ 5425627 w 7467600"/>
              <a:gd name="connsiteY282" fmla="*/ 2954192 h 6858000"/>
              <a:gd name="connsiteX283" fmla="*/ 5470770 w 7467600"/>
              <a:gd name="connsiteY283" fmla="*/ 3005435 h 6858000"/>
              <a:gd name="connsiteX284" fmla="*/ 5519779 w 7467600"/>
              <a:gd name="connsiteY284" fmla="*/ 4359223 h 6858000"/>
              <a:gd name="connsiteX285" fmla="*/ 5520293 w 7467600"/>
              <a:gd name="connsiteY285" fmla="*/ 4360602 h 6858000"/>
              <a:gd name="connsiteX286" fmla="*/ 5767221 w 7467600"/>
              <a:gd name="connsiteY286" fmla="*/ 4665564 h 6858000"/>
              <a:gd name="connsiteX287" fmla="*/ 6937169 w 7467600"/>
              <a:gd name="connsiteY287" fmla="*/ 4815941 h 6858000"/>
              <a:gd name="connsiteX288" fmla="*/ 6953922 w 7467600"/>
              <a:gd name="connsiteY288" fmla="*/ 4890068 h 6858000"/>
              <a:gd name="connsiteX289" fmla="*/ 6071359 w 7467600"/>
              <a:gd name="connsiteY289" fmla="*/ 4770770 h 6858000"/>
              <a:gd name="connsiteX290" fmla="*/ 6038839 w 7467600"/>
              <a:gd name="connsiteY290" fmla="*/ 4764474 h 6858000"/>
              <a:gd name="connsiteX291" fmla="*/ 6038706 w 7467600"/>
              <a:gd name="connsiteY291" fmla="*/ 4763847 h 6858000"/>
              <a:gd name="connsiteX292" fmla="*/ 6037784 w 7467600"/>
              <a:gd name="connsiteY292" fmla="*/ 4764270 h 6858000"/>
              <a:gd name="connsiteX293" fmla="*/ 6038839 w 7467600"/>
              <a:gd name="connsiteY293" fmla="*/ 4764474 h 6858000"/>
              <a:gd name="connsiteX294" fmla="*/ 6040338 w 7467600"/>
              <a:gd name="connsiteY294" fmla="*/ 4771418 h 6858000"/>
              <a:gd name="connsiteX295" fmla="*/ 6024488 w 7467600"/>
              <a:gd name="connsiteY295" fmla="*/ 4809903 h 6858000"/>
              <a:gd name="connsiteX296" fmla="*/ 5599771 w 7467600"/>
              <a:gd name="connsiteY296" fmla="*/ 5509652 h 6858000"/>
              <a:gd name="connsiteX297" fmla="*/ 5548843 w 7467600"/>
              <a:gd name="connsiteY297" fmla="*/ 5563845 h 6858000"/>
              <a:gd name="connsiteX298" fmla="*/ 5940952 w 7467600"/>
              <a:gd name="connsiteY298" fmla="*/ 6250028 h 6858000"/>
              <a:gd name="connsiteX299" fmla="*/ 6043441 w 7467600"/>
              <a:gd name="connsiteY299" fmla="*/ 6665847 h 6858000"/>
              <a:gd name="connsiteX300" fmla="*/ 6093432 w 7467600"/>
              <a:gd name="connsiteY300" fmla="*/ 6858000 h 6858000"/>
              <a:gd name="connsiteX301" fmla="*/ 6034344 w 7467600"/>
              <a:gd name="connsiteY301" fmla="*/ 6858000 h 6858000"/>
              <a:gd name="connsiteX302" fmla="*/ 6026679 w 7467600"/>
              <a:gd name="connsiteY302" fmla="*/ 6836959 h 6858000"/>
              <a:gd name="connsiteX303" fmla="*/ 5800441 w 7467600"/>
              <a:gd name="connsiteY303" fmla="*/ 6335286 h 6858000"/>
              <a:gd name="connsiteX304" fmla="*/ 5526562 w 7467600"/>
              <a:gd name="connsiteY304" fmla="*/ 5705388 h 6858000"/>
              <a:gd name="connsiteX305" fmla="*/ 5519640 w 7467600"/>
              <a:gd name="connsiteY305" fmla="*/ 5683774 h 6858000"/>
              <a:gd name="connsiteX306" fmla="*/ 5844559 w 7467600"/>
              <a:gd name="connsiteY306" fmla="*/ 6553349 h 6858000"/>
              <a:gd name="connsiteX307" fmla="*/ 5975994 w 7467600"/>
              <a:gd name="connsiteY307" fmla="*/ 6858000 h 6858000"/>
              <a:gd name="connsiteX308" fmla="*/ 5898547 w 7467600"/>
              <a:gd name="connsiteY308" fmla="*/ 6858000 h 6858000"/>
              <a:gd name="connsiteX309" fmla="*/ 5682041 w 7467600"/>
              <a:gd name="connsiteY309" fmla="*/ 6355860 h 6858000"/>
              <a:gd name="connsiteX310" fmla="*/ 5461758 w 7467600"/>
              <a:gd name="connsiteY310" fmla="*/ 5820220 h 6858000"/>
              <a:gd name="connsiteX311" fmla="*/ 5237282 w 7467600"/>
              <a:gd name="connsiteY311" fmla="*/ 6579086 h 6858000"/>
              <a:gd name="connsiteX312" fmla="*/ 5115009 w 7467600"/>
              <a:gd name="connsiteY312" fmla="*/ 6858000 h 6858000"/>
              <a:gd name="connsiteX313" fmla="*/ 5028074 w 7467600"/>
              <a:gd name="connsiteY313" fmla="*/ 6858000 h 6858000"/>
              <a:gd name="connsiteX314" fmla="*/ 5079508 w 7467600"/>
              <a:gd name="connsiteY314" fmla="*/ 6749074 h 6858000"/>
              <a:gd name="connsiteX315" fmla="*/ 5371846 w 7467600"/>
              <a:gd name="connsiteY315" fmla="*/ 5924413 h 6858000"/>
              <a:gd name="connsiteX316" fmla="*/ 5270512 w 7467600"/>
              <a:gd name="connsiteY316" fmla="*/ 6138975 h 6858000"/>
              <a:gd name="connsiteX317" fmla="*/ 5062409 w 7467600"/>
              <a:gd name="connsiteY317" fmla="*/ 6653544 h 6858000"/>
              <a:gd name="connsiteX318" fmla="*/ 5036628 w 7467600"/>
              <a:gd name="connsiteY318" fmla="*/ 6754247 h 6858000"/>
              <a:gd name="connsiteX319" fmla="*/ 5009112 w 7467600"/>
              <a:gd name="connsiteY319" fmla="*/ 6858000 h 6858000"/>
              <a:gd name="connsiteX320" fmla="*/ 4976679 w 7467600"/>
              <a:gd name="connsiteY320" fmla="*/ 6858000 h 6858000"/>
              <a:gd name="connsiteX321" fmla="*/ 5006537 w 7467600"/>
              <a:gd name="connsiteY321" fmla="*/ 6747068 h 6858000"/>
              <a:gd name="connsiteX322" fmla="*/ 5032723 w 7467600"/>
              <a:gd name="connsiteY322" fmla="*/ 6644957 h 6858000"/>
              <a:gd name="connsiteX323" fmla="*/ 5242949 w 7467600"/>
              <a:gd name="connsiteY323" fmla="*/ 6125175 h 6858000"/>
              <a:gd name="connsiteX324" fmla="*/ 5286321 w 7467600"/>
              <a:gd name="connsiteY324" fmla="*/ 6033555 h 6858000"/>
              <a:gd name="connsiteX325" fmla="*/ 5008210 w 7467600"/>
              <a:gd name="connsiteY325" fmla="*/ 6649194 h 6858000"/>
              <a:gd name="connsiteX326" fmla="*/ 4986321 w 7467600"/>
              <a:gd name="connsiteY326" fmla="*/ 6765687 h 6858000"/>
              <a:gd name="connsiteX327" fmla="*/ 4973474 w 7467600"/>
              <a:gd name="connsiteY327" fmla="*/ 6858000 h 6858000"/>
              <a:gd name="connsiteX328" fmla="*/ 4907178 w 7467600"/>
              <a:gd name="connsiteY328" fmla="*/ 6858000 h 6858000"/>
              <a:gd name="connsiteX329" fmla="*/ 4910810 w 7467600"/>
              <a:gd name="connsiteY329" fmla="*/ 6829660 h 6858000"/>
              <a:gd name="connsiteX330" fmla="*/ 4987461 w 7467600"/>
              <a:gd name="connsiteY330" fmla="*/ 6432994 h 6858000"/>
              <a:gd name="connsiteX331" fmla="*/ 5179262 w 7467600"/>
              <a:gd name="connsiteY331" fmla="*/ 6035044 h 6858000"/>
              <a:gd name="connsiteX332" fmla="*/ 4689678 w 7467600"/>
              <a:gd name="connsiteY332" fmla="*/ 6440241 h 6858000"/>
              <a:gd name="connsiteX333" fmla="*/ 4477543 w 7467600"/>
              <a:gd name="connsiteY333" fmla="*/ 6674836 h 6858000"/>
              <a:gd name="connsiteX334" fmla="*/ 4329957 w 7467600"/>
              <a:gd name="connsiteY334" fmla="*/ 6858000 h 6858000"/>
              <a:gd name="connsiteX335" fmla="*/ 4218595 w 7467600"/>
              <a:gd name="connsiteY335" fmla="*/ 6858000 h 6858000"/>
              <a:gd name="connsiteX336" fmla="*/ 4368888 w 7467600"/>
              <a:gd name="connsiteY336" fmla="*/ 6668412 h 6858000"/>
              <a:gd name="connsiteX337" fmla="*/ 4563091 w 7467600"/>
              <a:gd name="connsiteY337" fmla="*/ 6442508 h 6858000"/>
              <a:gd name="connsiteX338" fmla="*/ 5387324 w 7467600"/>
              <a:gd name="connsiteY338" fmla="*/ 5705830 h 6858000"/>
              <a:gd name="connsiteX339" fmla="*/ 5073620 w 7467600"/>
              <a:gd name="connsiteY339" fmla="*/ 5955437 h 6858000"/>
              <a:gd name="connsiteX340" fmla="*/ 4689789 w 7467600"/>
              <a:gd name="connsiteY340" fmla="*/ 6268382 h 6858000"/>
              <a:gd name="connsiteX341" fmla="*/ 4418722 w 7467600"/>
              <a:gd name="connsiteY341" fmla="*/ 6570886 h 6858000"/>
              <a:gd name="connsiteX342" fmla="*/ 4214944 w 7467600"/>
              <a:gd name="connsiteY342" fmla="*/ 6858000 h 6858000"/>
              <a:gd name="connsiteX343" fmla="*/ 4177898 w 7467600"/>
              <a:gd name="connsiteY343" fmla="*/ 6858000 h 6858000"/>
              <a:gd name="connsiteX344" fmla="*/ 4391597 w 7467600"/>
              <a:gd name="connsiteY344" fmla="*/ 6556370 h 6858000"/>
              <a:gd name="connsiteX345" fmla="*/ 4668889 w 7467600"/>
              <a:gd name="connsiteY345" fmla="*/ 6246399 h 6858000"/>
              <a:gd name="connsiteX346" fmla="*/ 5055427 w 7467600"/>
              <a:gd name="connsiteY346" fmla="*/ 5931476 h 6858000"/>
              <a:gd name="connsiteX347" fmla="*/ 5371814 w 7467600"/>
              <a:gd name="connsiteY347" fmla="*/ 5678975 h 6858000"/>
              <a:gd name="connsiteX348" fmla="*/ 4987918 w 7467600"/>
              <a:gd name="connsiteY348" fmla="*/ 5838701 h 6858000"/>
              <a:gd name="connsiteX349" fmla="*/ 4317146 w 7467600"/>
              <a:gd name="connsiteY349" fmla="*/ 6587716 h 6858000"/>
              <a:gd name="connsiteX350" fmla="*/ 4171627 w 7467600"/>
              <a:gd name="connsiteY350" fmla="*/ 6858000 h 6858000"/>
              <a:gd name="connsiteX351" fmla="*/ 4081585 w 7467600"/>
              <a:gd name="connsiteY351" fmla="*/ 6858000 h 6858000"/>
              <a:gd name="connsiteX352" fmla="*/ 4238603 w 7467600"/>
              <a:gd name="connsiteY352" fmla="*/ 6559341 h 6858000"/>
              <a:gd name="connsiteX353" fmla="*/ 4778333 w 7467600"/>
              <a:gd name="connsiteY353" fmla="*/ 5873626 h 6858000"/>
              <a:gd name="connsiteX354" fmla="*/ 5414185 w 7467600"/>
              <a:gd name="connsiteY354" fmla="*/ 5573882 h 6858000"/>
              <a:gd name="connsiteX355" fmla="*/ 5959648 w 7467600"/>
              <a:gd name="connsiteY355" fmla="*/ 4760797 h 6858000"/>
              <a:gd name="connsiteX356" fmla="*/ 5355019 w 7467600"/>
              <a:gd name="connsiteY356" fmla="*/ 4734672 h 6858000"/>
              <a:gd name="connsiteX357" fmla="*/ 5083565 w 7467600"/>
              <a:gd name="connsiteY357" fmla="*/ 5179121 h 6858000"/>
              <a:gd name="connsiteX358" fmla="*/ 4713577 w 7467600"/>
              <a:gd name="connsiteY358" fmla="*/ 5616803 h 6858000"/>
              <a:gd name="connsiteX359" fmla="*/ 3989559 w 7467600"/>
              <a:gd name="connsiteY359" fmla="*/ 6145945 h 6858000"/>
              <a:gd name="connsiteX360" fmla="*/ 3939824 w 7467600"/>
              <a:gd name="connsiteY360" fmla="*/ 6066900 h 6858000"/>
              <a:gd name="connsiteX361" fmla="*/ 4584537 w 7467600"/>
              <a:gd name="connsiteY361" fmla="*/ 5324826 h 6858000"/>
              <a:gd name="connsiteX362" fmla="*/ 5037105 w 7467600"/>
              <a:gd name="connsiteY362" fmla="*/ 5088765 h 6858000"/>
              <a:gd name="connsiteX363" fmla="*/ 5039930 w 7467600"/>
              <a:gd name="connsiteY363" fmla="*/ 5089585 h 6858000"/>
              <a:gd name="connsiteX364" fmla="*/ 5263764 w 7467600"/>
              <a:gd name="connsiteY364" fmla="*/ 4735525 h 6858000"/>
              <a:gd name="connsiteX365" fmla="*/ 4086300 w 7467600"/>
              <a:gd name="connsiteY365" fmla="*/ 4884599 h 6858000"/>
              <a:gd name="connsiteX366" fmla="*/ 4085485 w 7467600"/>
              <a:gd name="connsiteY366" fmla="*/ 4899070 h 6858000"/>
              <a:gd name="connsiteX367" fmla="*/ 3871915 w 7467600"/>
              <a:gd name="connsiteY367" fmla="*/ 5253645 h 6858000"/>
              <a:gd name="connsiteX368" fmla="*/ 3799374 w 7467600"/>
              <a:gd name="connsiteY368" fmla="*/ 5466127 h 6858000"/>
              <a:gd name="connsiteX369" fmla="*/ 3498850 w 7467600"/>
              <a:gd name="connsiteY369" fmla="*/ 6661888 h 6858000"/>
              <a:gd name="connsiteX370" fmla="*/ 3399216 w 7467600"/>
              <a:gd name="connsiteY370" fmla="*/ 6858000 h 6858000"/>
              <a:gd name="connsiteX371" fmla="*/ 3303688 w 7467600"/>
              <a:gd name="connsiteY371" fmla="*/ 6858000 h 6858000"/>
              <a:gd name="connsiteX372" fmla="*/ 3391774 w 7467600"/>
              <a:gd name="connsiteY372" fmla="*/ 6697181 h 6858000"/>
              <a:gd name="connsiteX373" fmla="*/ 3735540 w 7467600"/>
              <a:gd name="connsiteY373" fmla="*/ 5546923 h 6858000"/>
              <a:gd name="connsiteX374" fmla="*/ 3729438 w 7467600"/>
              <a:gd name="connsiteY374" fmla="*/ 5569058 h 6858000"/>
              <a:gd name="connsiteX375" fmla="*/ 3707782 w 7467600"/>
              <a:gd name="connsiteY375" fmla="*/ 5644908 h 6858000"/>
              <a:gd name="connsiteX376" fmla="*/ 3583827 w 7467600"/>
              <a:gd name="connsiteY376" fmla="*/ 6039215 h 6858000"/>
              <a:gd name="connsiteX377" fmla="*/ 3547861 w 7467600"/>
              <a:gd name="connsiteY377" fmla="*/ 6129609 h 6858000"/>
              <a:gd name="connsiteX378" fmla="*/ 3490905 w 7467600"/>
              <a:gd name="connsiteY378" fmla="*/ 6277660 h 6858000"/>
              <a:gd name="connsiteX379" fmla="*/ 3455859 w 7467600"/>
              <a:gd name="connsiteY379" fmla="*/ 6391301 h 6858000"/>
              <a:gd name="connsiteX380" fmla="*/ 3429112 w 7467600"/>
              <a:gd name="connsiteY380" fmla="*/ 6479469 h 6858000"/>
              <a:gd name="connsiteX381" fmla="*/ 3304862 w 7467600"/>
              <a:gd name="connsiteY381" fmla="*/ 6796476 h 6858000"/>
              <a:gd name="connsiteX382" fmla="*/ 3276071 w 7467600"/>
              <a:gd name="connsiteY382" fmla="*/ 6858000 h 6858000"/>
              <a:gd name="connsiteX383" fmla="*/ 3240805 w 7467600"/>
              <a:gd name="connsiteY383" fmla="*/ 6858000 h 6858000"/>
              <a:gd name="connsiteX384" fmla="*/ 3275917 w 7467600"/>
              <a:gd name="connsiteY384" fmla="*/ 6783192 h 6858000"/>
              <a:gd name="connsiteX385" fmla="*/ 3399358 w 7467600"/>
              <a:gd name="connsiteY385" fmla="*/ 6469011 h 6858000"/>
              <a:gd name="connsiteX386" fmla="*/ 3425650 w 7467600"/>
              <a:gd name="connsiteY386" fmla="*/ 6381333 h 6858000"/>
              <a:gd name="connsiteX387" fmla="*/ 3460661 w 7467600"/>
              <a:gd name="connsiteY387" fmla="*/ 6266763 h 6858000"/>
              <a:gd name="connsiteX388" fmla="*/ 3518021 w 7467600"/>
              <a:gd name="connsiteY388" fmla="*/ 6117298 h 6858000"/>
              <a:gd name="connsiteX389" fmla="*/ 3554035 w 7467600"/>
              <a:gd name="connsiteY389" fmla="*/ 6027832 h 6858000"/>
              <a:gd name="connsiteX390" fmla="*/ 3677174 w 7467600"/>
              <a:gd name="connsiteY390" fmla="*/ 5636351 h 6858000"/>
              <a:gd name="connsiteX391" fmla="*/ 3698819 w 7467600"/>
              <a:gd name="connsiteY391" fmla="*/ 5560503 h 6858000"/>
              <a:gd name="connsiteX392" fmla="*/ 3702094 w 7467600"/>
              <a:gd name="connsiteY392" fmla="*/ 5549194 h 6858000"/>
              <a:gd name="connsiteX393" fmla="*/ 3398355 w 7467600"/>
              <a:gd name="connsiteY393" fmla="*/ 6094603 h 6858000"/>
              <a:gd name="connsiteX394" fmla="*/ 3193941 w 7467600"/>
              <a:gd name="connsiteY394" fmla="*/ 6798775 h 6858000"/>
              <a:gd name="connsiteX395" fmla="*/ 3184140 w 7467600"/>
              <a:gd name="connsiteY395" fmla="*/ 6858000 h 6858000"/>
              <a:gd name="connsiteX396" fmla="*/ 3099978 w 7467600"/>
              <a:gd name="connsiteY396" fmla="*/ 6858000 h 6858000"/>
              <a:gd name="connsiteX397" fmla="*/ 3101556 w 7467600"/>
              <a:gd name="connsiteY397" fmla="*/ 6843337 h 6858000"/>
              <a:gd name="connsiteX398" fmla="*/ 3370162 w 7467600"/>
              <a:gd name="connsiteY398" fmla="*/ 5785550 h 6858000"/>
              <a:gd name="connsiteX399" fmla="*/ 3746477 w 7467600"/>
              <a:gd name="connsiteY399" fmla="*/ 5377889 h 6858000"/>
              <a:gd name="connsiteX400" fmla="*/ 3863399 w 7467600"/>
              <a:gd name="connsiteY400" fmla="*/ 5087257 h 6858000"/>
              <a:gd name="connsiteX401" fmla="*/ 3968712 w 7467600"/>
              <a:gd name="connsiteY401" fmla="*/ 4913989 h 6858000"/>
              <a:gd name="connsiteX402" fmla="*/ 2792390 w 7467600"/>
              <a:gd name="connsiteY402" fmla="*/ 5382974 h 6858000"/>
              <a:gd name="connsiteX403" fmla="*/ 2714982 w 7467600"/>
              <a:gd name="connsiteY403" fmla="*/ 5427051 h 6858000"/>
              <a:gd name="connsiteX404" fmla="*/ 2813361 w 7467600"/>
              <a:gd name="connsiteY404" fmla="*/ 6023912 h 6858000"/>
              <a:gd name="connsiteX405" fmla="*/ 2688430 w 7467600"/>
              <a:gd name="connsiteY405" fmla="*/ 6801564 h 6858000"/>
              <a:gd name="connsiteX406" fmla="*/ 2629626 w 7467600"/>
              <a:gd name="connsiteY406" fmla="*/ 6763394 h 6858000"/>
              <a:gd name="connsiteX407" fmla="*/ 2565328 w 7467600"/>
              <a:gd name="connsiteY407" fmla="*/ 5516399 h 6858000"/>
              <a:gd name="connsiteX408" fmla="*/ 1922999 w 7467600"/>
              <a:gd name="connsiteY408" fmla="*/ 5980343 h 6858000"/>
              <a:gd name="connsiteX409" fmla="*/ 1950261 w 7467600"/>
              <a:gd name="connsiteY409" fmla="*/ 6405858 h 6858000"/>
              <a:gd name="connsiteX410" fmla="*/ 2365554 w 7467600"/>
              <a:gd name="connsiteY410" fmla="*/ 6759107 h 6858000"/>
              <a:gd name="connsiteX411" fmla="*/ 2424142 w 7467600"/>
              <a:gd name="connsiteY411" fmla="*/ 6858000 h 6858000"/>
              <a:gd name="connsiteX412" fmla="*/ 2395994 w 7467600"/>
              <a:gd name="connsiteY412" fmla="*/ 6858000 h 6858000"/>
              <a:gd name="connsiteX413" fmla="*/ 2392863 w 7467600"/>
              <a:gd name="connsiteY413" fmla="*/ 6852964 h 6858000"/>
              <a:gd name="connsiteX414" fmla="*/ 2017589 w 7467600"/>
              <a:gd name="connsiteY414" fmla="*/ 6493982 h 6858000"/>
              <a:gd name="connsiteX415" fmla="*/ 2147336 w 7467600"/>
              <a:gd name="connsiteY415" fmla="*/ 6594052 h 6858000"/>
              <a:gd name="connsiteX416" fmla="*/ 2207047 w 7467600"/>
              <a:gd name="connsiteY416" fmla="*/ 6654540 h 6858000"/>
              <a:gd name="connsiteX417" fmla="*/ 2299106 w 7467600"/>
              <a:gd name="connsiteY417" fmla="*/ 6778931 h 6858000"/>
              <a:gd name="connsiteX418" fmla="*/ 2314430 w 7467600"/>
              <a:gd name="connsiteY418" fmla="*/ 6801144 h 6858000"/>
              <a:gd name="connsiteX419" fmla="*/ 2352406 w 7467600"/>
              <a:gd name="connsiteY419" fmla="*/ 6858000 h 6858000"/>
              <a:gd name="connsiteX420" fmla="*/ 2314492 w 7467600"/>
              <a:gd name="connsiteY420" fmla="*/ 6858000 h 6858000"/>
              <a:gd name="connsiteX421" fmla="*/ 2288095 w 7467600"/>
              <a:gd name="connsiteY421" fmla="*/ 6818030 h 6858000"/>
              <a:gd name="connsiteX422" fmla="*/ 2272768 w 7467600"/>
              <a:gd name="connsiteY422" fmla="*/ 6795822 h 6858000"/>
              <a:gd name="connsiteX423" fmla="*/ 2182715 w 7467600"/>
              <a:gd name="connsiteY423" fmla="*/ 6675071 h 6858000"/>
              <a:gd name="connsiteX424" fmla="*/ 2032061 w 7467600"/>
              <a:gd name="connsiteY424" fmla="*/ 6541380 h 6858000"/>
              <a:gd name="connsiteX425" fmla="*/ 2257220 w 7467600"/>
              <a:gd name="connsiteY425" fmla="*/ 6826257 h 6858000"/>
              <a:gd name="connsiteX426" fmla="*/ 2281324 w 7467600"/>
              <a:gd name="connsiteY426" fmla="*/ 6858000 h 6858000"/>
              <a:gd name="connsiteX427" fmla="*/ 2242860 w 7467600"/>
              <a:gd name="connsiteY427" fmla="*/ 6858000 h 6858000"/>
              <a:gd name="connsiteX428" fmla="*/ 2232818 w 7467600"/>
              <a:gd name="connsiteY428" fmla="*/ 6844926 h 6858000"/>
              <a:gd name="connsiteX429" fmla="*/ 1990172 w 7467600"/>
              <a:gd name="connsiteY429" fmla="*/ 6542121 h 6858000"/>
              <a:gd name="connsiteX430" fmla="*/ 2124090 w 7467600"/>
              <a:gd name="connsiteY430" fmla="*/ 6761017 h 6858000"/>
              <a:gd name="connsiteX431" fmla="*/ 2200380 w 7467600"/>
              <a:gd name="connsiteY431" fmla="*/ 6858000 h 6858000"/>
              <a:gd name="connsiteX432" fmla="*/ 2147507 w 7467600"/>
              <a:gd name="connsiteY432" fmla="*/ 6858000 h 6858000"/>
              <a:gd name="connsiteX433" fmla="*/ 2070668 w 7467600"/>
              <a:gd name="connsiteY433" fmla="*/ 6761520 h 6858000"/>
              <a:gd name="connsiteX434" fmla="*/ 1975142 w 7467600"/>
              <a:gd name="connsiteY434" fmla="*/ 6585570 h 6858000"/>
              <a:gd name="connsiteX435" fmla="*/ 2050035 w 7467600"/>
              <a:gd name="connsiteY435" fmla="*/ 6813345 h 6858000"/>
              <a:gd name="connsiteX436" fmla="*/ 2063025 w 7467600"/>
              <a:gd name="connsiteY436" fmla="*/ 6858000 h 6858000"/>
              <a:gd name="connsiteX437" fmla="*/ 2021675 w 7467600"/>
              <a:gd name="connsiteY437" fmla="*/ 6858000 h 6858000"/>
              <a:gd name="connsiteX438" fmla="*/ 2019308 w 7467600"/>
              <a:gd name="connsiteY438" fmla="*/ 6847118 h 6858000"/>
              <a:gd name="connsiteX439" fmla="*/ 1938835 w 7467600"/>
              <a:gd name="connsiteY439" fmla="*/ 6551160 h 6858000"/>
              <a:gd name="connsiteX440" fmla="*/ 1953230 w 7467600"/>
              <a:gd name="connsiteY440" fmla="*/ 6759699 h 6858000"/>
              <a:gd name="connsiteX441" fmla="*/ 1956763 w 7467600"/>
              <a:gd name="connsiteY441" fmla="*/ 6778191 h 6858000"/>
              <a:gd name="connsiteX442" fmla="*/ 1967925 w 7467600"/>
              <a:gd name="connsiteY442" fmla="*/ 6858000 h 6858000"/>
              <a:gd name="connsiteX443" fmla="*/ 1936622 w 7467600"/>
              <a:gd name="connsiteY443" fmla="*/ 6858000 h 6858000"/>
              <a:gd name="connsiteX444" fmla="*/ 1926261 w 7467600"/>
              <a:gd name="connsiteY444" fmla="*/ 6784064 h 6858000"/>
              <a:gd name="connsiteX445" fmla="*/ 1922724 w 7467600"/>
              <a:gd name="connsiteY445" fmla="*/ 6765577 h 6858000"/>
              <a:gd name="connsiteX446" fmla="*/ 1904650 w 7467600"/>
              <a:gd name="connsiteY446" fmla="*/ 6639616 h 6858000"/>
              <a:gd name="connsiteX447" fmla="*/ 1885273 w 7467600"/>
              <a:gd name="connsiteY447" fmla="*/ 6858000 h 6858000"/>
              <a:gd name="connsiteX448" fmla="*/ 1854363 w 7467600"/>
              <a:gd name="connsiteY448" fmla="*/ 6858000 h 6858000"/>
              <a:gd name="connsiteX449" fmla="*/ 1880391 w 7467600"/>
              <a:gd name="connsiteY449" fmla="*/ 6603796 h 6858000"/>
              <a:gd name="connsiteX450" fmla="*/ 1818273 w 7467600"/>
              <a:gd name="connsiteY450" fmla="*/ 6715729 h 6858000"/>
              <a:gd name="connsiteX451" fmla="*/ 1794691 w 7467600"/>
              <a:gd name="connsiteY451" fmla="*/ 6843239 h 6858000"/>
              <a:gd name="connsiteX452" fmla="*/ 1794914 w 7467600"/>
              <a:gd name="connsiteY452" fmla="*/ 6858000 h 6858000"/>
              <a:gd name="connsiteX453" fmla="*/ 1746128 w 7467600"/>
              <a:gd name="connsiteY453" fmla="*/ 6858000 h 6858000"/>
              <a:gd name="connsiteX454" fmla="*/ 1753934 w 7467600"/>
              <a:gd name="connsiteY454" fmla="*/ 6724796 h 6858000"/>
              <a:gd name="connsiteX455" fmla="*/ 1792053 w 7467600"/>
              <a:gd name="connsiteY455" fmla="*/ 6572396 h 6858000"/>
              <a:gd name="connsiteX456" fmla="*/ 1862248 w 7467600"/>
              <a:gd name="connsiteY456" fmla="*/ 6266397 h 6858000"/>
              <a:gd name="connsiteX457" fmla="*/ 1862250 w 7467600"/>
              <a:gd name="connsiteY457" fmla="*/ 6033531 h 6858000"/>
              <a:gd name="connsiteX458" fmla="*/ 1211999 w 7467600"/>
              <a:gd name="connsiteY458" fmla="*/ 6683610 h 6858000"/>
              <a:gd name="connsiteX459" fmla="*/ 1213266 w 7467600"/>
              <a:gd name="connsiteY459" fmla="*/ 6691947 h 6858000"/>
              <a:gd name="connsiteX460" fmla="*/ 1203370 w 7467600"/>
              <a:gd name="connsiteY460" fmla="*/ 6850676 h 6858000"/>
              <a:gd name="connsiteX461" fmla="*/ 1203671 w 7467600"/>
              <a:gd name="connsiteY461" fmla="*/ 6858000 h 6858000"/>
              <a:gd name="connsiteX462" fmla="*/ 1143180 w 7467600"/>
              <a:gd name="connsiteY462" fmla="*/ 6858000 h 6858000"/>
              <a:gd name="connsiteX463" fmla="*/ 1142176 w 7467600"/>
              <a:gd name="connsiteY463" fmla="*/ 6766045 h 6858000"/>
              <a:gd name="connsiteX464" fmla="*/ 1067484 w 7467600"/>
              <a:gd name="connsiteY464" fmla="*/ 6858000 h 6858000"/>
              <a:gd name="connsiteX465" fmla="*/ 953928 w 7467600"/>
              <a:gd name="connsiteY465" fmla="*/ 6858000 h 6858000"/>
              <a:gd name="connsiteX466" fmla="*/ 959715 w 7467600"/>
              <a:gd name="connsiteY466" fmla="*/ 6850185 h 6858000"/>
              <a:gd name="connsiteX467" fmla="*/ 1483788 w 7467600"/>
              <a:gd name="connsiteY467" fmla="*/ 6259174 h 6858000"/>
              <a:gd name="connsiteX468" fmla="*/ 1100671 w 7467600"/>
              <a:gd name="connsiteY468" fmla="*/ 6252137 h 6858000"/>
              <a:gd name="connsiteX469" fmla="*/ 1090144 w 7467600"/>
              <a:gd name="connsiteY469" fmla="*/ 6256748 h 6858000"/>
              <a:gd name="connsiteX470" fmla="*/ 1095872 w 7467600"/>
              <a:gd name="connsiteY470" fmla="*/ 6271892 h 6858000"/>
              <a:gd name="connsiteX471" fmla="*/ 262785 w 7467600"/>
              <a:gd name="connsiteY471" fmla="*/ 6845450 h 6858000"/>
              <a:gd name="connsiteX472" fmla="*/ 209968 w 7467600"/>
              <a:gd name="connsiteY472" fmla="*/ 6770713 h 6858000"/>
              <a:gd name="connsiteX473" fmla="*/ 873460 w 7467600"/>
              <a:gd name="connsiteY473" fmla="*/ 6253768 h 6858000"/>
              <a:gd name="connsiteX474" fmla="*/ 192686 w 7467600"/>
              <a:gd name="connsiteY474" fmla="*/ 5849257 h 6858000"/>
              <a:gd name="connsiteX475" fmla="*/ 4696 w 7467600"/>
              <a:gd name="connsiteY475" fmla="*/ 5697668 h 6858000"/>
              <a:gd name="connsiteX476" fmla="*/ 0 w 7467600"/>
              <a:gd name="connsiteY476" fmla="*/ 5689984 h 6858000"/>
              <a:gd name="connsiteX477" fmla="*/ 0 w 7467600"/>
              <a:gd name="connsiteY477" fmla="*/ 5513472 h 6858000"/>
              <a:gd name="connsiteX478" fmla="*/ 174101 w 7467600"/>
              <a:gd name="connsiteY478" fmla="*/ 5620277 h 6858000"/>
              <a:gd name="connsiteX479" fmla="*/ 891800 w 7467600"/>
              <a:gd name="connsiteY479" fmla="*/ 6036935 h 6858000"/>
              <a:gd name="connsiteX480" fmla="*/ 1072219 w 7467600"/>
              <a:gd name="connsiteY480" fmla="*/ 6169443 h 6858000"/>
              <a:gd name="connsiteX481" fmla="*/ 1074117 w 7467600"/>
              <a:gd name="connsiteY481" fmla="*/ 6170301 h 6858000"/>
              <a:gd name="connsiteX482" fmla="*/ 1083114 w 7467600"/>
              <a:gd name="connsiteY482" fmla="*/ 6174131 h 6858000"/>
              <a:gd name="connsiteX483" fmla="*/ 1543010 w 7467600"/>
              <a:gd name="connsiteY483" fmla="*/ 6191140 h 6858000"/>
              <a:gd name="connsiteX484" fmla="*/ 1551080 w 7467600"/>
              <a:gd name="connsiteY484" fmla="*/ 6195006 h 6858000"/>
              <a:gd name="connsiteX485" fmla="*/ 2345443 w 7467600"/>
              <a:gd name="connsiteY485" fmla="*/ 5549882 h 6858000"/>
              <a:gd name="connsiteX486" fmla="*/ 1721499 w 7467600"/>
              <a:gd name="connsiteY486" fmla="*/ 5599969 h 6858000"/>
              <a:gd name="connsiteX487" fmla="*/ 767716 w 7467600"/>
              <a:gd name="connsiteY487" fmla="*/ 5472768 h 6858000"/>
              <a:gd name="connsiteX488" fmla="*/ 722147 w 7467600"/>
              <a:gd name="connsiteY488" fmla="*/ 5393091 h 6858000"/>
              <a:gd name="connsiteX489" fmla="*/ 1485552 w 7467600"/>
              <a:gd name="connsiteY489" fmla="*/ 5313202 h 6858000"/>
              <a:gd name="connsiteX490" fmla="*/ 2143004 w 7467600"/>
              <a:gd name="connsiteY490" fmla="*/ 5402420 h 6858000"/>
              <a:gd name="connsiteX491" fmla="*/ 1933391 w 7467600"/>
              <a:gd name="connsiteY491" fmla="*/ 5156971 h 6858000"/>
              <a:gd name="connsiteX492" fmla="*/ 1827118 w 7467600"/>
              <a:gd name="connsiteY492" fmla="*/ 4968410 h 6858000"/>
              <a:gd name="connsiteX493" fmla="*/ 1837349 w 7467600"/>
              <a:gd name="connsiteY493" fmla="*/ 4956357 h 6858000"/>
              <a:gd name="connsiteX494" fmla="*/ 2162835 w 7467600"/>
              <a:gd name="connsiteY494" fmla="*/ 5187853 h 6858000"/>
              <a:gd name="connsiteX495" fmla="*/ 2257167 w 7467600"/>
              <a:gd name="connsiteY495" fmla="*/ 5462123 h 6858000"/>
              <a:gd name="connsiteX496" fmla="*/ 2261598 w 7467600"/>
              <a:gd name="connsiteY496" fmla="*/ 5467998 h 6858000"/>
              <a:gd name="connsiteX497" fmla="*/ 2437177 w 7467600"/>
              <a:gd name="connsiteY497" fmla="*/ 5479608 h 6858000"/>
              <a:gd name="connsiteX498" fmla="*/ 2445247 w 7467600"/>
              <a:gd name="connsiteY498" fmla="*/ 5483476 h 6858000"/>
              <a:gd name="connsiteX499" fmla="*/ 2743626 w 7467600"/>
              <a:gd name="connsiteY499" fmla="*/ 5304819 h 6858000"/>
              <a:gd name="connsiteX500" fmla="*/ 3048102 w 7467600"/>
              <a:gd name="connsiteY500" fmla="*/ 5150595 h 6858000"/>
              <a:gd name="connsiteX501" fmla="*/ 1799414 w 7467600"/>
              <a:gd name="connsiteY501" fmla="*/ 4694732 h 6858000"/>
              <a:gd name="connsiteX502" fmla="*/ 1771735 w 7467600"/>
              <a:gd name="connsiteY502" fmla="*/ 4619929 h 6858000"/>
              <a:gd name="connsiteX503" fmla="*/ 3104273 w 7467600"/>
              <a:gd name="connsiteY503" fmla="*/ 5076159 h 6858000"/>
              <a:gd name="connsiteX504" fmla="*/ 3113245 w 7467600"/>
              <a:gd name="connsiteY504" fmla="*/ 5090705 h 6858000"/>
              <a:gd name="connsiteX505" fmla="*/ 3126294 w 7467600"/>
              <a:gd name="connsiteY505" fmla="*/ 5114400 h 6858000"/>
              <a:gd name="connsiteX506" fmla="*/ 3937433 w 7467600"/>
              <a:gd name="connsiteY506" fmla="*/ 4830473 h 6858000"/>
              <a:gd name="connsiteX507" fmla="*/ 3590475 w 7467600"/>
              <a:gd name="connsiteY507" fmla="*/ 4597974 h 6858000"/>
              <a:gd name="connsiteX508" fmla="*/ 3100264 w 7467600"/>
              <a:gd name="connsiteY508" fmla="*/ 4579845 h 6858000"/>
              <a:gd name="connsiteX509" fmla="*/ 2183576 w 7467600"/>
              <a:gd name="connsiteY509" fmla="*/ 4227150 h 6858000"/>
              <a:gd name="connsiteX510" fmla="*/ 2151029 w 7467600"/>
              <a:gd name="connsiteY510" fmla="*/ 4146947 h 6858000"/>
              <a:gd name="connsiteX511" fmla="*/ 3563434 w 7467600"/>
              <a:gd name="connsiteY511" fmla="*/ 4469115 h 6858000"/>
              <a:gd name="connsiteX512" fmla="*/ 3177952 w 7467600"/>
              <a:gd name="connsiteY512" fmla="*/ 3657386 h 6858000"/>
              <a:gd name="connsiteX513" fmla="*/ 3189263 w 7467600"/>
              <a:gd name="connsiteY513" fmla="*/ 3625726 h 6858000"/>
              <a:gd name="connsiteX514" fmla="*/ 3560912 w 7467600"/>
              <a:gd name="connsiteY514" fmla="*/ 4079863 h 6858000"/>
              <a:gd name="connsiteX515" fmla="*/ 3626636 w 7467600"/>
              <a:gd name="connsiteY515" fmla="*/ 4512230 h 6858000"/>
              <a:gd name="connsiteX516" fmla="*/ 3653088 w 7467600"/>
              <a:gd name="connsiteY516" fmla="*/ 4521417 h 6858000"/>
              <a:gd name="connsiteX517" fmla="*/ 3988128 w 7467600"/>
              <a:gd name="connsiteY517" fmla="*/ 4817267 h 6858000"/>
              <a:gd name="connsiteX518" fmla="*/ 4830582 w 7467600"/>
              <a:gd name="connsiteY518" fmla="*/ 4676000 h 6858000"/>
              <a:gd name="connsiteX519" fmla="*/ 4830100 w 7467600"/>
              <a:gd name="connsiteY519" fmla="*/ 4675554 h 6858000"/>
              <a:gd name="connsiteX520" fmla="*/ 4036318 w 7467600"/>
              <a:gd name="connsiteY520" fmla="*/ 4147013 h 6858000"/>
              <a:gd name="connsiteX521" fmla="*/ 3432098 w 7467600"/>
              <a:gd name="connsiteY521" fmla="*/ 3537312 h 6858000"/>
              <a:gd name="connsiteX522" fmla="*/ 3446761 w 7467600"/>
              <a:gd name="connsiteY522" fmla="*/ 3461278 h 6858000"/>
              <a:gd name="connsiteX523" fmla="*/ 4419733 w 7467600"/>
              <a:gd name="connsiteY523" fmla="*/ 3963555 h 6858000"/>
              <a:gd name="connsiteX524" fmla="*/ 4781371 w 7467600"/>
              <a:gd name="connsiteY524" fmla="*/ 4458604 h 6858000"/>
              <a:gd name="connsiteX525" fmla="*/ 4780440 w 7467600"/>
              <a:gd name="connsiteY525" fmla="*/ 4470290 h 6858000"/>
              <a:gd name="connsiteX526" fmla="*/ 4898954 w 7467600"/>
              <a:gd name="connsiteY526" fmla="*/ 4662092 h 6858000"/>
              <a:gd name="connsiteX527" fmla="*/ 4900699 w 7467600"/>
              <a:gd name="connsiteY527" fmla="*/ 4670867 h 6858000"/>
              <a:gd name="connsiteX528" fmla="*/ 5714511 w 7467600"/>
              <a:gd name="connsiteY528" fmla="*/ 4663483 h 6858000"/>
              <a:gd name="connsiteX529" fmla="*/ 5464793 w 7467600"/>
              <a:gd name="connsiteY529" fmla="*/ 4393556 h 6858000"/>
              <a:gd name="connsiteX530" fmla="*/ 5461897 w 7467600"/>
              <a:gd name="connsiteY530" fmla="*/ 4390879 h 6858000"/>
              <a:gd name="connsiteX531" fmla="*/ 4294126 w 7467600"/>
              <a:gd name="connsiteY531" fmla="*/ 3303048 h 6858000"/>
              <a:gd name="connsiteX532" fmla="*/ 4305321 w 7467600"/>
              <a:gd name="connsiteY532" fmla="*/ 3256953 h 6858000"/>
              <a:gd name="connsiteX533" fmla="*/ 4949299 w 7467600"/>
              <a:gd name="connsiteY533" fmla="*/ 3766336 h 6858000"/>
              <a:gd name="connsiteX534" fmla="*/ 5291452 w 7467600"/>
              <a:gd name="connsiteY534" fmla="*/ 4076801 h 6858000"/>
              <a:gd name="connsiteX535" fmla="*/ 5434998 w 7467600"/>
              <a:gd name="connsiteY535" fmla="*/ 4254100 h 6858000"/>
              <a:gd name="connsiteX536" fmla="*/ 5351015 w 7467600"/>
              <a:gd name="connsiteY536" fmla="*/ 3760989 h 6858000"/>
              <a:gd name="connsiteX537" fmla="*/ 5413780 w 7467600"/>
              <a:gd name="connsiteY537" fmla="*/ 2966265 h 6858000"/>
              <a:gd name="connsiteX538" fmla="*/ 5425627 w 7467600"/>
              <a:gd name="connsiteY538" fmla="*/ 2954192 h 6858000"/>
              <a:gd name="connsiteX539" fmla="*/ 6604735 w 7467600"/>
              <a:gd name="connsiteY539" fmla="*/ 2041381 h 6858000"/>
              <a:gd name="connsiteX540" fmla="*/ 7204487 w 7467600"/>
              <a:gd name="connsiteY540" fmla="*/ 2742112 h 6858000"/>
              <a:gd name="connsiteX541" fmla="*/ 7131592 w 7467600"/>
              <a:gd name="connsiteY541" fmla="*/ 2672096 h 6858000"/>
              <a:gd name="connsiteX542" fmla="*/ 6996344 w 7467600"/>
              <a:gd name="connsiteY542" fmla="*/ 2518310 h 6858000"/>
              <a:gd name="connsiteX543" fmla="*/ 6735495 w 7467600"/>
              <a:gd name="connsiteY543" fmla="*/ 2196890 h 6858000"/>
              <a:gd name="connsiteX544" fmla="*/ 6721901 w 7467600"/>
              <a:gd name="connsiteY544" fmla="*/ 2179274 h 6858000"/>
              <a:gd name="connsiteX545" fmla="*/ 6604735 w 7467600"/>
              <a:gd name="connsiteY545" fmla="*/ 2041381 h 6858000"/>
              <a:gd name="connsiteX546" fmla="*/ 6591670 w 7467600"/>
              <a:gd name="connsiteY546" fmla="*/ 1988277 h 6858000"/>
              <a:gd name="connsiteX547" fmla="*/ 6747349 w 7467600"/>
              <a:gd name="connsiteY547" fmla="*/ 2160069 h 6858000"/>
              <a:gd name="connsiteX548" fmla="*/ 6760943 w 7467600"/>
              <a:gd name="connsiteY548" fmla="*/ 2177686 h 6858000"/>
              <a:gd name="connsiteX549" fmla="*/ 7021065 w 7467600"/>
              <a:gd name="connsiteY549" fmla="*/ 2498102 h 6858000"/>
              <a:gd name="connsiteX550" fmla="*/ 7155223 w 7467600"/>
              <a:gd name="connsiteY550" fmla="*/ 2650386 h 6858000"/>
              <a:gd name="connsiteX551" fmla="*/ 7203167 w 7467600"/>
              <a:gd name="connsiteY551" fmla="*/ 2697288 h 6858000"/>
              <a:gd name="connsiteX552" fmla="*/ 6937703 w 7467600"/>
              <a:gd name="connsiteY552" fmla="*/ 2321981 h 6858000"/>
              <a:gd name="connsiteX553" fmla="*/ 6591670 w 7467600"/>
              <a:gd name="connsiteY553" fmla="*/ 1988277 h 6858000"/>
              <a:gd name="connsiteX554" fmla="*/ 5798671 w 7467600"/>
              <a:gd name="connsiteY554" fmla="*/ 1981601 h 6858000"/>
              <a:gd name="connsiteX555" fmla="*/ 5754709 w 7467600"/>
              <a:gd name="connsiteY555" fmla="*/ 2071454 h 6858000"/>
              <a:gd name="connsiteX556" fmla="*/ 5763044 w 7467600"/>
              <a:gd name="connsiteY556" fmla="*/ 2842206 h 6858000"/>
              <a:gd name="connsiteX557" fmla="*/ 5764974 w 7467600"/>
              <a:gd name="connsiteY557" fmla="*/ 2799609 h 6858000"/>
              <a:gd name="connsiteX558" fmla="*/ 5767665 w 7467600"/>
              <a:gd name="connsiteY558" fmla="*/ 2666409 h 6858000"/>
              <a:gd name="connsiteX559" fmla="*/ 5763055 w 7467600"/>
              <a:gd name="connsiteY559" fmla="*/ 2579705 h 6858000"/>
              <a:gd name="connsiteX560" fmla="*/ 5758079 w 7467600"/>
              <a:gd name="connsiteY560" fmla="*/ 2492508 h 6858000"/>
              <a:gd name="connsiteX561" fmla="*/ 5779325 w 7467600"/>
              <a:gd name="connsiteY561" fmla="*/ 2197069 h 6858000"/>
              <a:gd name="connsiteX562" fmla="*/ 5798671 w 7467600"/>
              <a:gd name="connsiteY562" fmla="*/ 1981601 h 6858000"/>
              <a:gd name="connsiteX563" fmla="*/ 5829202 w 7467600"/>
              <a:gd name="connsiteY563" fmla="*/ 1971679 h 6858000"/>
              <a:gd name="connsiteX564" fmla="*/ 5809558 w 7467600"/>
              <a:gd name="connsiteY564" fmla="*/ 2198043 h 6858000"/>
              <a:gd name="connsiteX565" fmla="*/ 5788653 w 7467600"/>
              <a:gd name="connsiteY565" fmla="*/ 2489430 h 6858000"/>
              <a:gd name="connsiteX566" fmla="*/ 5793439 w 7467600"/>
              <a:gd name="connsiteY566" fmla="*/ 2575235 h 6858000"/>
              <a:gd name="connsiteX567" fmla="*/ 5796837 w 7467600"/>
              <a:gd name="connsiteY567" fmla="*/ 2637633 h 6858000"/>
              <a:gd name="connsiteX568" fmla="*/ 5818614 w 7467600"/>
              <a:gd name="connsiteY568" fmla="*/ 2473055 h 6858000"/>
              <a:gd name="connsiteX569" fmla="*/ 5829202 w 7467600"/>
              <a:gd name="connsiteY569" fmla="*/ 1971679 h 6858000"/>
              <a:gd name="connsiteX570" fmla="*/ 5911389 w 7467600"/>
              <a:gd name="connsiteY570" fmla="*/ 1898371 h 6858000"/>
              <a:gd name="connsiteX571" fmla="*/ 6237627 w 7467600"/>
              <a:gd name="connsiteY571" fmla="*/ 2231921 h 6858000"/>
              <a:gd name="connsiteX572" fmla="*/ 5911389 w 7467600"/>
              <a:gd name="connsiteY572" fmla="*/ 1898371 h 6858000"/>
              <a:gd name="connsiteX573" fmla="*/ 6944437 w 7467600"/>
              <a:gd name="connsiteY573" fmla="*/ 1575402 h 6858000"/>
              <a:gd name="connsiteX574" fmla="*/ 6304730 w 7467600"/>
              <a:gd name="connsiteY574" fmla="*/ 1766654 h 6858000"/>
              <a:gd name="connsiteX575" fmla="*/ 6944437 w 7467600"/>
              <a:gd name="connsiteY575" fmla="*/ 1575402 h 6858000"/>
              <a:gd name="connsiteX576" fmla="*/ 7019523 w 7467600"/>
              <a:gd name="connsiteY576" fmla="*/ 1519450 h 6858000"/>
              <a:gd name="connsiteX577" fmla="*/ 6298091 w 7467600"/>
              <a:gd name="connsiteY577" fmla="*/ 1737122 h 6858000"/>
              <a:gd name="connsiteX578" fmla="*/ 7019523 w 7467600"/>
              <a:gd name="connsiteY578" fmla="*/ 1519450 h 6858000"/>
              <a:gd name="connsiteX579" fmla="*/ 2399523 w 7467600"/>
              <a:gd name="connsiteY579" fmla="*/ 1428234 h 6858000"/>
              <a:gd name="connsiteX580" fmla="*/ 2224982 w 7467600"/>
              <a:gd name="connsiteY580" fmla="*/ 1826201 h 6858000"/>
              <a:gd name="connsiteX581" fmla="*/ 2096099 w 7467600"/>
              <a:gd name="connsiteY581" fmla="*/ 2345900 h 6858000"/>
              <a:gd name="connsiteX582" fmla="*/ 2283317 w 7467600"/>
              <a:gd name="connsiteY582" fmla="*/ 1796925 h 6858000"/>
              <a:gd name="connsiteX583" fmla="*/ 2399523 w 7467600"/>
              <a:gd name="connsiteY583" fmla="*/ 1428234 h 6858000"/>
              <a:gd name="connsiteX584" fmla="*/ 2448558 w 7467600"/>
              <a:gd name="connsiteY584" fmla="*/ 1373435 h 6858000"/>
              <a:gd name="connsiteX585" fmla="*/ 2312521 w 7467600"/>
              <a:gd name="connsiteY585" fmla="*/ 1806140 h 6858000"/>
              <a:gd name="connsiteX586" fmla="*/ 2127533 w 7467600"/>
              <a:gd name="connsiteY586" fmla="*/ 2348380 h 6858000"/>
              <a:gd name="connsiteX587" fmla="*/ 2358080 w 7467600"/>
              <a:gd name="connsiteY587" fmla="*/ 1866134 h 6858000"/>
              <a:gd name="connsiteX588" fmla="*/ 2407436 w 7467600"/>
              <a:gd name="connsiteY588" fmla="*/ 1651070 h 6858000"/>
              <a:gd name="connsiteX589" fmla="*/ 2448558 w 7467600"/>
              <a:gd name="connsiteY589" fmla="*/ 1373435 h 6858000"/>
              <a:gd name="connsiteX590" fmla="*/ 278707 w 7467600"/>
              <a:gd name="connsiteY590" fmla="*/ 1352270 h 6858000"/>
              <a:gd name="connsiteX591" fmla="*/ 321570 w 7467600"/>
              <a:gd name="connsiteY591" fmla="*/ 1861610 h 6858000"/>
              <a:gd name="connsiteX592" fmla="*/ 294281 w 7467600"/>
              <a:gd name="connsiteY592" fmla="*/ 1440658 h 6858000"/>
              <a:gd name="connsiteX593" fmla="*/ 278707 w 7467600"/>
              <a:gd name="connsiteY593" fmla="*/ 1352270 h 6858000"/>
              <a:gd name="connsiteX594" fmla="*/ 1423821 w 7467600"/>
              <a:gd name="connsiteY594" fmla="*/ 1351958 h 6858000"/>
              <a:gd name="connsiteX595" fmla="*/ 1638521 w 7467600"/>
              <a:gd name="connsiteY595" fmla="*/ 1908470 h 6858000"/>
              <a:gd name="connsiteX596" fmla="*/ 1754199 w 7467600"/>
              <a:gd name="connsiteY596" fmla="*/ 2149284 h 6858000"/>
              <a:gd name="connsiteX597" fmla="*/ 1908359 w 7467600"/>
              <a:gd name="connsiteY597" fmla="*/ 2364988 h 6858000"/>
              <a:gd name="connsiteX598" fmla="*/ 1647661 w 7467600"/>
              <a:gd name="connsiteY598" fmla="*/ 1825945 h 6858000"/>
              <a:gd name="connsiteX599" fmla="*/ 1423821 w 7467600"/>
              <a:gd name="connsiteY599" fmla="*/ 1351958 h 6858000"/>
              <a:gd name="connsiteX600" fmla="*/ 1431890 w 7467600"/>
              <a:gd name="connsiteY600" fmla="*/ 1306475 h 6858000"/>
              <a:gd name="connsiteX601" fmla="*/ 1507597 w 7467600"/>
              <a:gd name="connsiteY601" fmla="*/ 1446132 h 6858000"/>
              <a:gd name="connsiteX602" fmla="*/ 1674586 w 7467600"/>
              <a:gd name="connsiteY602" fmla="*/ 1813832 h 6858000"/>
              <a:gd name="connsiteX603" fmla="*/ 1815950 w 7467600"/>
              <a:gd name="connsiteY603" fmla="*/ 2128564 h 6858000"/>
              <a:gd name="connsiteX604" fmla="*/ 1984242 w 7467600"/>
              <a:gd name="connsiteY604" fmla="*/ 2430829 h 6858000"/>
              <a:gd name="connsiteX605" fmla="*/ 2014023 w 7467600"/>
              <a:gd name="connsiteY605" fmla="*/ 2450995 h 6858000"/>
              <a:gd name="connsiteX606" fmla="*/ 1747337 w 7467600"/>
              <a:gd name="connsiteY606" fmla="*/ 1855264 h 6858000"/>
              <a:gd name="connsiteX607" fmla="*/ 1533749 w 7467600"/>
              <a:gd name="connsiteY607" fmla="*/ 1478656 h 6858000"/>
              <a:gd name="connsiteX608" fmla="*/ 1431890 w 7467600"/>
              <a:gd name="connsiteY608" fmla="*/ 1306475 h 6858000"/>
              <a:gd name="connsiteX609" fmla="*/ 5052692 w 7467600"/>
              <a:gd name="connsiteY609" fmla="*/ 1292994 h 6858000"/>
              <a:gd name="connsiteX610" fmla="*/ 5200661 w 7467600"/>
              <a:gd name="connsiteY610" fmla="*/ 1635186 h 6858000"/>
              <a:gd name="connsiteX611" fmla="*/ 5297138 w 7467600"/>
              <a:gd name="connsiteY611" fmla="*/ 1906351 h 6858000"/>
              <a:gd name="connsiteX612" fmla="*/ 5052692 w 7467600"/>
              <a:gd name="connsiteY612" fmla="*/ 1292994 h 6858000"/>
              <a:gd name="connsiteX613" fmla="*/ 5009948 w 7467600"/>
              <a:gd name="connsiteY613" fmla="*/ 1273619 h 6858000"/>
              <a:gd name="connsiteX614" fmla="*/ 5121777 w 7467600"/>
              <a:gd name="connsiteY614" fmla="*/ 1654213 h 6858000"/>
              <a:gd name="connsiteX615" fmla="*/ 5293545 w 7467600"/>
              <a:gd name="connsiteY615" fmla="*/ 2072247 h 6858000"/>
              <a:gd name="connsiteX616" fmla="*/ 5294042 w 7467600"/>
              <a:gd name="connsiteY616" fmla="*/ 2065019 h 6858000"/>
              <a:gd name="connsiteX617" fmla="*/ 5171936 w 7467600"/>
              <a:gd name="connsiteY617" fmla="*/ 1647613 h 6858000"/>
              <a:gd name="connsiteX618" fmla="*/ 5009948 w 7467600"/>
              <a:gd name="connsiteY618" fmla="*/ 1273619 h 6858000"/>
              <a:gd name="connsiteX619" fmla="*/ 655236 w 7467600"/>
              <a:gd name="connsiteY619" fmla="*/ 1268632 h 6858000"/>
              <a:gd name="connsiteX620" fmla="*/ 839521 w 7467600"/>
              <a:gd name="connsiteY620" fmla="*/ 1685315 h 6858000"/>
              <a:gd name="connsiteX621" fmla="*/ 1109416 w 7467600"/>
              <a:gd name="connsiteY621" fmla="*/ 2061663 h 6858000"/>
              <a:gd name="connsiteX622" fmla="*/ 1298300 w 7467600"/>
              <a:gd name="connsiteY622" fmla="*/ 2247742 h 6858000"/>
              <a:gd name="connsiteX623" fmla="*/ 1125871 w 7467600"/>
              <a:gd name="connsiteY623" fmla="*/ 1989513 h 6858000"/>
              <a:gd name="connsiteX624" fmla="*/ 981574 w 7467600"/>
              <a:gd name="connsiteY624" fmla="*/ 1783157 h 6858000"/>
              <a:gd name="connsiteX625" fmla="*/ 922198 w 7467600"/>
              <a:gd name="connsiteY625" fmla="*/ 1677437 h 6858000"/>
              <a:gd name="connsiteX626" fmla="*/ 869293 w 7467600"/>
              <a:gd name="connsiteY626" fmla="*/ 1583214 h 6858000"/>
              <a:gd name="connsiteX627" fmla="*/ 751431 w 7467600"/>
              <a:gd name="connsiteY627" fmla="*/ 1405731 h 6858000"/>
              <a:gd name="connsiteX628" fmla="*/ 655236 w 7467600"/>
              <a:gd name="connsiteY628" fmla="*/ 1268632 h 6858000"/>
              <a:gd name="connsiteX629" fmla="*/ 6516292 w 7467600"/>
              <a:gd name="connsiteY629" fmla="*/ 1263064 h 6858000"/>
              <a:gd name="connsiteX630" fmla="*/ 5736320 w 7467600"/>
              <a:gd name="connsiteY630" fmla="*/ 1501803 h 6858000"/>
              <a:gd name="connsiteX631" fmla="*/ 6516292 w 7467600"/>
              <a:gd name="connsiteY631" fmla="*/ 1263064 h 6858000"/>
              <a:gd name="connsiteX632" fmla="*/ 291466 w 7467600"/>
              <a:gd name="connsiteY632" fmla="*/ 1250369 h 6858000"/>
              <a:gd name="connsiteX633" fmla="*/ 323180 w 7467600"/>
              <a:gd name="connsiteY633" fmla="*/ 1435283 h 6858000"/>
              <a:gd name="connsiteX634" fmla="*/ 349381 w 7467600"/>
              <a:gd name="connsiteY634" fmla="*/ 1875041 h 6858000"/>
              <a:gd name="connsiteX635" fmla="*/ 374363 w 7467600"/>
              <a:gd name="connsiteY635" fmla="*/ 1506494 h 6858000"/>
              <a:gd name="connsiteX636" fmla="*/ 302168 w 7467600"/>
              <a:gd name="connsiteY636" fmla="*/ 1274495 h 6858000"/>
              <a:gd name="connsiteX637" fmla="*/ 291466 w 7467600"/>
              <a:gd name="connsiteY637" fmla="*/ 1250369 h 6858000"/>
              <a:gd name="connsiteX638" fmla="*/ 678222 w 7467600"/>
              <a:gd name="connsiteY638" fmla="*/ 1248670 h 6858000"/>
              <a:gd name="connsiteX639" fmla="*/ 775536 w 7467600"/>
              <a:gd name="connsiteY639" fmla="*/ 1388015 h 6858000"/>
              <a:gd name="connsiteX640" fmla="*/ 894529 w 7467600"/>
              <a:gd name="connsiteY640" fmla="*/ 1567739 h 6858000"/>
              <a:gd name="connsiteX641" fmla="*/ 948000 w 7467600"/>
              <a:gd name="connsiteY641" fmla="*/ 1663088 h 6858000"/>
              <a:gd name="connsiteX642" fmla="*/ 1006812 w 7467600"/>
              <a:gd name="connsiteY642" fmla="*/ 1767683 h 6858000"/>
              <a:gd name="connsiteX643" fmla="*/ 1149133 w 7467600"/>
              <a:gd name="connsiteY643" fmla="*/ 1971513 h 6858000"/>
              <a:gd name="connsiteX644" fmla="*/ 1333952 w 7467600"/>
              <a:gd name="connsiteY644" fmla="*/ 2251620 h 6858000"/>
              <a:gd name="connsiteX645" fmla="*/ 1337329 w 7467600"/>
              <a:gd name="connsiteY645" fmla="*/ 2258350 h 6858000"/>
              <a:gd name="connsiteX646" fmla="*/ 1014726 w 7467600"/>
              <a:gd name="connsiteY646" fmla="*/ 1615556 h 6858000"/>
              <a:gd name="connsiteX647" fmla="*/ 678222 w 7467600"/>
              <a:gd name="connsiteY647" fmla="*/ 1248670 h 6858000"/>
              <a:gd name="connsiteX648" fmla="*/ 6691602 w 7467600"/>
              <a:gd name="connsiteY648" fmla="*/ 1140573 h 6858000"/>
              <a:gd name="connsiteX649" fmla="*/ 6571100 w 7467600"/>
              <a:gd name="connsiteY649" fmla="*/ 1183662 h 6858000"/>
              <a:gd name="connsiteX650" fmla="*/ 6241687 w 7467600"/>
              <a:gd name="connsiteY650" fmla="*/ 1257600 h 6858000"/>
              <a:gd name="connsiteX651" fmla="*/ 5693009 w 7467600"/>
              <a:gd name="connsiteY651" fmla="*/ 1478256 h 6858000"/>
              <a:gd name="connsiteX652" fmla="*/ 6548420 w 7467600"/>
              <a:gd name="connsiteY652" fmla="*/ 1214599 h 6858000"/>
              <a:gd name="connsiteX653" fmla="*/ 6605473 w 7467600"/>
              <a:gd name="connsiteY653" fmla="*/ 1184686 h 6858000"/>
              <a:gd name="connsiteX654" fmla="*/ 6691602 w 7467600"/>
              <a:gd name="connsiteY654" fmla="*/ 1140573 h 6858000"/>
              <a:gd name="connsiteX655" fmla="*/ 4002475 w 7467600"/>
              <a:gd name="connsiteY655" fmla="*/ 1037802 h 6858000"/>
              <a:gd name="connsiteX656" fmla="*/ 4000324 w 7467600"/>
              <a:gd name="connsiteY656" fmla="*/ 1039362 h 6858000"/>
              <a:gd name="connsiteX657" fmla="*/ 4002862 w 7467600"/>
              <a:gd name="connsiteY657" fmla="*/ 1042866 h 6858000"/>
              <a:gd name="connsiteX658" fmla="*/ 4002475 w 7467600"/>
              <a:gd name="connsiteY658" fmla="*/ 1037802 h 6858000"/>
              <a:gd name="connsiteX659" fmla="*/ 506322 w 7467600"/>
              <a:gd name="connsiteY659" fmla="*/ 1020997 h 6858000"/>
              <a:gd name="connsiteX660" fmla="*/ 533068 w 7467600"/>
              <a:gd name="connsiteY660" fmla="*/ 1029409 h 6858000"/>
              <a:gd name="connsiteX661" fmla="*/ 1232525 w 7467600"/>
              <a:gd name="connsiteY661" fmla="*/ 1804675 h 6858000"/>
              <a:gd name="connsiteX662" fmla="*/ 1388858 w 7467600"/>
              <a:gd name="connsiteY662" fmla="*/ 2368011 h 6858000"/>
              <a:gd name="connsiteX663" fmla="*/ 1384098 w 7467600"/>
              <a:gd name="connsiteY663" fmla="*/ 2378125 h 6858000"/>
              <a:gd name="connsiteX664" fmla="*/ 1425393 w 7467600"/>
              <a:gd name="connsiteY664" fmla="*/ 2589124 h 6858000"/>
              <a:gd name="connsiteX665" fmla="*/ 1424001 w 7467600"/>
              <a:gd name="connsiteY665" fmla="*/ 2597541 h 6858000"/>
              <a:gd name="connsiteX666" fmla="*/ 2152729 w 7467600"/>
              <a:gd name="connsiteY666" fmla="*/ 2864487 h 6858000"/>
              <a:gd name="connsiteX667" fmla="*/ 2020609 w 7467600"/>
              <a:gd name="connsiteY667" fmla="*/ 2539671 h 6858000"/>
              <a:gd name="connsiteX668" fmla="*/ 2018920 w 7467600"/>
              <a:gd name="connsiteY668" fmla="*/ 2536309 h 6858000"/>
              <a:gd name="connsiteX669" fmla="*/ 1342441 w 7467600"/>
              <a:gd name="connsiteY669" fmla="*/ 1173017 h 6858000"/>
              <a:gd name="connsiteX670" fmla="*/ 1367925 w 7467600"/>
              <a:gd name="connsiteY670" fmla="*/ 1135648 h 6858000"/>
              <a:gd name="connsiteX671" fmla="*/ 1771401 w 7467600"/>
              <a:gd name="connsiteY671" fmla="*/ 1806673 h 6858000"/>
              <a:gd name="connsiteX672" fmla="*/ 1972385 w 7467600"/>
              <a:gd name="connsiteY672" fmla="*/ 2198735 h 6858000"/>
              <a:gd name="connsiteX673" fmla="*/ 2040892 w 7467600"/>
              <a:gd name="connsiteY673" fmla="*/ 2405205 h 6858000"/>
              <a:gd name="connsiteX674" fmla="*/ 2131689 w 7467600"/>
              <a:gd name="connsiteY674" fmla="*/ 1936926 h 6858000"/>
              <a:gd name="connsiteX675" fmla="*/ 2454820 w 7467600"/>
              <a:gd name="connsiteY675" fmla="*/ 1248808 h 6858000"/>
              <a:gd name="connsiteX676" fmla="*/ 2492512 w 7467600"/>
              <a:gd name="connsiteY676" fmla="*/ 1302920 h 6858000"/>
              <a:gd name="connsiteX677" fmla="*/ 2081216 w 7467600"/>
              <a:gd name="connsiteY677" fmla="*/ 2527513 h 6858000"/>
              <a:gd name="connsiteX678" fmla="*/ 2081211 w 7467600"/>
              <a:gd name="connsiteY678" fmla="*/ 2528916 h 6858000"/>
              <a:gd name="connsiteX679" fmla="*/ 2199067 w 7467600"/>
              <a:gd name="connsiteY679" fmla="*/ 2884061 h 6858000"/>
              <a:gd name="connsiteX680" fmla="*/ 3192586 w 7467600"/>
              <a:gd name="connsiteY680" fmla="*/ 3411496 h 6858000"/>
              <a:gd name="connsiteX681" fmla="*/ 3182620 w 7467600"/>
              <a:gd name="connsiteY681" fmla="*/ 3483279 h 6858000"/>
              <a:gd name="connsiteX682" fmla="*/ 2435119 w 7467600"/>
              <a:gd name="connsiteY682" fmla="*/ 3080173 h 6858000"/>
              <a:gd name="connsiteX683" fmla="*/ 2410152 w 7467600"/>
              <a:gd name="connsiteY683" fmla="*/ 3063751 h 6858000"/>
              <a:gd name="connsiteX684" fmla="*/ 2408099 w 7467600"/>
              <a:gd name="connsiteY684" fmla="*/ 3064403 h 6858000"/>
              <a:gd name="connsiteX685" fmla="*/ 2407218 w 7467600"/>
              <a:gd name="connsiteY685" fmla="*/ 3070324 h 6858000"/>
              <a:gd name="connsiteX686" fmla="*/ 2380138 w 7467600"/>
              <a:gd name="connsiteY686" fmla="*/ 3099341 h 6858000"/>
              <a:gd name="connsiteX687" fmla="*/ 1765923 w 7467600"/>
              <a:gd name="connsiteY687" fmla="*/ 3581043 h 6858000"/>
              <a:gd name="connsiteX688" fmla="*/ 1702258 w 7467600"/>
              <a:gd name="connsiteY688" fmla="*/ 3612286 h 6858000"/>
              <a:gd name="connsiteX689" fmla="*/ 1538370 w 7467600"/>
              <a:gd name="connsiteY689" fmla="*/ 3811804 h 6858000"/>
              <a:gd name="connsiteX690" fmla="*/ 542867 w 7467600"/>
              <a:gd name="connsiteY690" fmla="*/ 4944092 h 6858000"/>
              <a:gd name="connsiteX691" fmla="*/ 515800 w 7467600"/>
              <a:gd name="connsiteY691" fmla="*/ 4862180 h 6858000"/>
              <a:gd name="connsiteX692" fmla="*/ 909145 w 7467600"/>
              <a:gd name="connsiteY692" fmla="*/ 4199225 h 6858000"/>
              <a:gd name="connsiteX693" fmla="*/ 1214067 w 7467600"/>
              <a:gd name="connsiteY693" fmla="*/ 3908561 h 6858000"/>
              <a:gd name="connsiteX694" fmla="*/ 640967 w 7467600"/>
              <a:gd name="connsiteY694" fmla="*/ 4105601 h 6858000"/>
              <a:gd name="connsiteX695" fmla="*/ 112563 w 7467600"/>
              <a:gd name="connsiteY695" fmla="*/ 4396952 h 6858000"/>
              <a:gd name="connsiteX696" fmla="*/ 0 w 7467600"/>
              <a:gd name="connsiteY696" fmla="*/ 4466006 h 6858000"/>
              <a:gd name="connsiteX697" fmla="*/ 0 w 7467600"/>
              <a:gd name="connsiteY697" fmla="*/ 4233763 h 6858000"/>
              <a:gd name="connsiteX698" fmla="*/ 36881 w 7467600"/>
              <a:gd name="connsiteY698" fmla="*/ 4200118 h 6858000"/>
              <a:gd name="connsiteX699" fmla="*/ 910534 w 7467600"/>
              <a:gd name="connsiteY699" fmla="*/ 3629753 h 6858000"/>
              <a:gd name="connsiteX700" fmla="*/ 1578717 w 7467600"/>
              <a:gd name="connsiteY700" fmla="*/ 3575982 h 6858000"/>
              <a:gd name="connsiteX701" fmla="*/ 2338780 w 7467600"/>
              <a:gd name="connsiteY701" fmla="*/ 3033725 h 6858000"/>
              <a:gd name="connsiteX702" fmla="*/ 1807991 w 7467600"/>
              <a:gd name="connsiteY702" fmla="*/ 2807184 h 6858000"/>
              <a:gd name="connsiteX703" fmla="*/ 1416358 w 7467600"/>
              <a:gd name="connsiteY703" fmla="*/ 3112571 h 6858000"/>
              <a:gd name="connsiteX704" fmla="*/ 939066 w 7467600"/>
              <a:gd name="connsiteY704" fmla="*/ 3378798 h 6858000"/>
              <a:gd name="connsiteX705" fmla="*/ 115099 w 7467600"/>
              <a:gd name="connsiteY705" fmla="*/ 3607650 h 6858000"/>
              <a:gd name="connsiteX706" fmla="*/ 97284 w 7467600"/>
              <a:gd name="connsiteY706" fmla="*/ 3520393 h 6858000"/>
              <a:gd name="connsiteX707" fmla="*/ 922050 w 7467600"/>
              <a:gd name="connsiteY707" fmla="*/ 3074867 h 6858000"/>
              <a:gd name="connsiteX708" fmla="*/ 1405265 w 7467600"/>
              <a:gd name="connsiteY708" fmla="*/ 3016319 h 6858000"/>
              <a:gd name="connsiteX709" fmla="*/ 1407512 w 7467600"/>
              <a:gd name="connsiteY709" fmla="*/ 3018001 h 6858000"/>
              <a:gd name="connsiteX710" fmla="*/ 1726266 w 7467600"/>
              <a:gd name="connsiteY710" fmla="*/ 2777274 h 6858000"/>
              <a:gd name="connsiteX711" fmla="*/ 625390 w 7467600"/>
              <a:gd name="connsiteY711" fmla="*/ 2514541 h 6858000"/>
              <a:gd name="connsiteX712" fmla="*/ 619799 w 7467600"/>
              <a:gd name="connsiteY712" fmla="*/ 2527180 h 6858000"/>
              <a:gd name="connsiteX713" fmla="*/ 310030 w 7467600"/>
              <a:gd name="connsiteY713" fmla="*/ 2771818 h 6858000"/>
              <a:gd name="connsiteX714" fmla="*/ 173877 w 7467600"/>
              <a:gd name="connsiteY714" fmla="*/ 2937056 h 6858000"/>
              <a:gd name="connsiteX715" fmla="*/ 77889 w 7467600"/>
              <a:gd name="connsiteY715" fmla="*/ 3138440 h 6858000"/>
              <a:gd name="connsiteX716" fmla="*/ 0 w 7467600"/>
              <a:gd name="connsiteY716" fmla="*/ 3271395 h 6858000"/>
              <a:gd name="connsiteX717" fmla="*/ 0 w 7467600"/>
              <a:gd name="connsiteY717" fmla="*/ 3153002 h 6858000"/>
              <a:gd name="connsiteX718" fmla="*/ 2386 w 7467600"/>
              <a:gd name="connsiteY718" fmla="*/ 3149203 h 6858000"/>
              <a:gd name="connsiteX719" fmla="*/ 89753 w 7467600"/>
              <a:gd name="connsiteY719" fmla="*/ 2987702 h 6858000"/>
              <a:gd name="connsiteX720" fmla="*/ 76869 w 7467600"/>
              <a:gd name="connsiteY720" fmla="*/ 3005404 h 6858000"/>
              <a:gd name="connsiteX721" fmla="*/ 32049 w 7467600"/>
              <a:gd name="connsiteY721" fmla="*/ 3065814 h 6858000"/>
              <a:gd name="connsiteX722" fmla="*/ 0 w 7467600"/>
              <a:gd name="connsiteY722" fmla="*/ 3108744 h 6858000"/>
              <a:gd name="connsiteX723" fmla="*/ 0 w 7467600"/>
              <a:gd name="connsiteY723" fmla="*/ 3058059 h 6858000"/>
              <a:gd name="connsiteX724" fmla="*/ 7610 w 7467600"/>
              <a:gd name="connsiteY724" fmla="*/ 3047889 h 6858000"/>
              <a:gd name="connsiteX725" fmla="*/ 52419 w 7467600"/>
              <a:gd name="connsiteY725" fmla="*/ 2987479 h 6858000"/>
              <a:gd name="connsiteX726" fmla="*/ 59142 w 7467600"/>
              <a:gd name="connsiteY726" fmla="*/ 2978488 h 6858000"/>
              <a:gd name="connsiteX727" fmla="*/ 0 w 7467600"/>
              <a:gd name="connsiteY727" fmla="*/ 3015334 h 6858000"/>
              <a:gd name="connsiteX728" fmla="*/ 0 w 7467600"/>
              <a:gd name="connsiteY728" fmla="*/ 2914286 h 6858000"/>
              <a:gd name="connsiteX729" fmla="*/ 36383 w 7467600"/>
              <a:gd name="connsiteY729" fmla="*/ 2901128 h 6858000"/>
              <a:gd name="connsiteX730" fmla="*/ 156329 w 7467600"/>
              <a:gd name="connsiteY730" fmla="*/ 2840533 h 6858000"/>
              <a:gd name="connsiteX731" fmla="*/ 358355 w 7467600"/>
              <a:gd name="connsiteY731" fmla="*/ 2620471 h 6858000"/>
              <a:gd name="connsiteX732" fmla="*/ 510577 w 7467600"/>
              <a:gd name="connsiteY732" fmla="*/ 2501244 h 6858000"/>
              <a:gd name="connsiteX733" fmla="*/ 211967 w 7467600"/>
              <a:gd name="connsiteY733" fmla="*/ 2479171 h 6858000"/>
              <a:gd name="connsiteX734" fmla="*/ 0 w 7467600"/>
              <a:gd name="connsiteY734" fmla="*/ 2476398 h 6858000"/>
              <a:gd name="connsiteX735" fmla="*/ 0 w 7467600"/>
              <a:gd name="connsiteY735" fmla="*/ 2389189 h 6858000"/>
              <a:gd name="connsiteX736" fmla="*/ 103062 w 7467600"/>
              <a:gd name="connsiteY736" fmla="*/ 2389518 h 6858000"/>
              <a:gd name="connsiteX737" fmla="*/ 510734 w 7467600"/>
              <a:gd name="connsiteY737" fmla="*/ 2416201 h 6858000"/>
              <a:gd name="connsiteX738" fmla="*/ 279257 w 7467600"/>
              <a:gd name="connsiteY738" fmla="*/ 2092102 h 6858000"/>
              <a:gd name="connsiteX739" fmla="*/ 65265 w 7467600"/>
              <a:gd name="connsiteY739" fmla="*/ 2006049 h 6858000"/>
              <a:gd name="connsiteX740" fmla="*/ 0 w 7467600"/>
              <a:gd name="connsiteY740" fmla="*/ 1982532 h 6858000"/>
              <a:gd name="connsiteX741" fmla="*/ 0 w 7467600"/>
              <a:gd name="connsiteY741" fmla="*/ 1912789 h 6858000"/>
              <a:gd name="connsiteX742" fmla="*/ 97460 w 7467600"/>
              <a:gd name="connsiteY742" fmla="*/ 1953725 h 6858000"/>
              <a:gd name="connsiteX743" fmla="*/ 221272 w 7467600"/>
              <a:gd name="connsiteY743" fmla="*/ 1980766 h 6858000"/>
              <a:gd name="connsiteX744" fmla="*/ 116765 w 7467600"/>
              <a:gd name="connsiteY744" fmla="*/ 1911033 h 6858000"/>
              <a:gd name="connsiteX745" fmla="*/ 16405 w 7467600"/>
              <a:gd name="connsiteY745" fmla="*/ 1803412 h 6858000"/>
              <a:gd name="connsiteX746" fmla="*/ 0 w 7467600"/>
              <a:gd name="connsiteY746" fmla="*/ 1784777 h 6858000"/>
              <a:gd name="connsiteX747" fmla="*/ 0 w 7467600"/>
              <a:gd name="connsiteY747" fmla="*/ 1740082 h 6858000"/>
              <a:gd name="connsiteX748" fmla="*/ 39394 w 7467600"/>
              <a:gd name="connsiteY748" fmla="*/ 1784856 h 6858000"/>
              <a:gd name="connsiteX749" fmla="*/ 135813 w 7467600"/>
              <a:gd name="connsiteY749" fmla="*/ 1888838 h 6858000"/>
              <a:gd name="connsiteX750" fmla="*/ 242575 w 7467600"/>
              <a:gd name="connsiteY750" fmla="*/ 1958841 h 6858000"/>
              <a:gd name="connsiteX751" fmla="*/ 82197 w 7467600"/>
              <a:gd name="connsiteY751" fmla="*/ 1754826 h 6858000"/>
              <a:gd name="connsiteX752" fmla="*/ 0 w 7467600"/>
              <a:gd name="connsiteY752" fmla="*/ 1679650 h 6858000"/>
              <a:gd name="connsiteX753" fmla="*/ 0 w 7467600"/>
              <a:gd name="connsiteY753" fmla="*/ 1602463 h 6858000"/>
              <a:gd name="connsiteX754" fmla="*/ 84689 w 7467600"/>
              <a:gd name="connsiteY754" fmla="*/ 1677442 h 6858000"/>
              <a:gd name="connsiteX755" fmla="*/ 298437 w 7467600"/>
              <a:gd name="connsiteY755" fmla="*/ 1968019 h 6858000"/>
              <a:gd name="connsiteX756" fmla="*/ 227269 w 7467600"/>
              <a:gd name="connsiteY756" fmla="*/ 1114064 h 6858000"/>
              <a:gd name="connsiteX757" fmla="*/ 248003 w 7467600"/>
              <a:gd name="connsiteY757" fmla="*/ 1089613 h 6858000"/>
              <a:gd name="connsiteX758" fmla="*/ 427020 w 7467600"/>
              <a:gd name="connsiteY758" fmla="*/ 1619803 h 6858000"/>
              <a:gd name="connsiteX759" fmla="*/ 340345 w 7467600"/>
              <a:gd name="connsiteY759" fmla="*/ 2027739 h 6858000"/>
              <a:gd name="connsiteX760" fmla="*/ 360865 w 7467600"/>
              <a:gd name="connsiteY760" fmla="*/ 2044827 h 6858000"/>
              <a:gd name="connsiteX761" fmla="*/ 560414 w 7467600"/>
              <a:gd name="connsiteY761" fmla="*/ 2421457 h 6858000"/>
              <a:gd name="connsiteX762" fmla="*/ 1359703 w 7467600"/>
              <a:gd name="connsiteY762" fmla="*/ 2578554 h 6858000"/>
              <a:gd name="connsiteX763" fmla="*/ 1359422 w 7467600"/>
              <a:gd name="connsiteY763" fmla="*/ 2577994 h 6858000"/>
              <a:gd name="connsiteX764" fmla="*/ 828701 w 7467600"/>
              <a:gd name="connsiteY764" fmla="*/ 1839520 h 6858000"/>
              <a:gd name="connsiteX765" fmla="*/ 494427 w 7467600"/>
              <a:gd name="connsiteY765" fmla="*/ 1092333 h 6858000"/>
              <a:gd name="connsiteX766" fmla="*/ 506322 w 7467600"/>
              <a:gd name="connsiteY766" fmla="*/ 1020997 h 6858000"/>
              <a:gd name="connsiteX767" fmla="*/ 4570198 w 7467600"/>
              <a:gd name="connsiteY767" fmla="*/ 978081 h 6858000"/>
              <a:gd name="connsiteX768" fmla="*/ 4523691 w 7467600"/>
              <a:gd name="connsiteY768" fmla="*/ 1127776 h 6858000"/>
              <a:gd name="connsiteX769" fmla="*/ 4509875 w 7467600"/>
              <a:gd name="connsiteY769" fmla="*/ 1167552 h 6858000"/>
              <a:gd name="connsiteX770" fmla="*/ 4478168 w 7467600"/>
              <a:gd name="connsiteY770" fmla="*/ 1260735 h 6858000"/>
              <a:gd name="connsiteX771" fmla="*/ 4409309 w 7467600"/>
              <a:gd name="connsiteY771" fmla="*/ 1666996 h 6858000"/>
              <a:gd name="connsiteX772" fmla="*/ 4370031 w 7467600"/>
              <a:gd name="connsiteY772" fmla="*/ 1955666 h 6858000"/>
              <a:gd name="connsiteX773" fmla="*/ 4570198 w 7467600"/>
              <a:gd name="connsiteY773" fmla="*/ 978081 h 6858000"/>
              <a:gd name="connsiteX774" fmla="*/ 4557898 w 7467600"/>
              <a:gd name="connsiteY774" fmla="*/ 900011 h 6858000"/>
              <a:gd name="connsiteX775" fmla="*/ 4344840 w 7467600"/>
              <a:gd name="connsiteY775" fmla="*/ 1922038 h 6858000"/>
              <a:gd name="connsiteX776" fmla="*/ 4378710 w 7467600"/>
              <a:gd name="connsiteY776" fmla="*/ 1665516 h 6858000"/>
              <a:gd name="connsiteX777" fmla="*/ 4448798 w 7467600"/>
              <a:gd name="connsiteY777" fmla="*/ 1253024 h 6858000"/>
              <a:gd name="connsiteX778" fmla="*/ 4480315 w 7467600"/>
              <a:gd name="connsiteY778" fmla="*/ 1158454 h 6858000"/>
              <a:gd name="connsiteX779" fmla="*/ 4494133 w 7467600"/>
              <a:gd name="connsiteY779" fmla="*/ 1118676 h 6858000"/>
              <a:gd name="connsiteX780" fmla="*/ 4557898 w 7467600"/>
              <a:gd name="connsiteY780" fmla="*/ 900011 h 6858000"/>
              <a:gd name="connsiteX781" fmla="*/ 5870151 w 7467600"/>
              <a:gd name="connsiteY781" fmla="*/ 898890 h 6858000"/>
              <a:gd name="connsiteX782" fmla="*/ 5861335 w 7467600"/>
              <a:gd name="connsiteY782" fmla="*/ 899177 h 6858000"/>
              <a:gd name="connsiteX783" fmla="*/ 5843702 w 7467600"/>
              <a:gd name="connsiteY783" fmla="*/ 899748 h 6858000"/>
              <a:gd name="connsiteX784" fmla="*/ 5651107 w 7467600"/>
              <a:gd name="connsiteY784" fmla="*/ 920306 h 6858000"/>
              <a:gd name="connsiteX785" fmla="*/ 5459407 w 7467600"/>
              <a:gd name="connsiteY785" fmla="*/ 940975 h 6858000"/>
              <a:gd name="connsiteX786" fmla="*/ 5374846 w 7467600"/>
              <a:gd name="connsiteY786" fmla="*/ 941988 h 6858000"/>
              <a:gd name="connsiteX787" fmla="*/ 5256105 w 7467600"/>
              <a:gd name="connsiteY787" fmla="*/ 945632 h 6858000"/>
              <a:gd name="connsiteX788" fmla="*/ 5107071 w 7467600"/>
              <a:gd name="connsiteY788" fmla="*/ 969720 h 6858000"/>
              <a:gd name="connsiteX789" fmla="*/ 4998681 w 7467600"/>
              <a:gd name="connsiteY789" fmla="*/ 988771 h 6858000"/>
              <a:gd name="connsiteX790" fmla="*/ 5870151 w 7467600"/>
              <a:gd name="connsiteY790" fmla="*/ 898890 h 6858000"/>
              <a:gd name="connsiteX791" fmla="*/ 5504425 w 7467600"/>
              <a:gd name="connsiteY791" fmla="*/ 848067 h 6858000"/>
              <a:gd name="connsiteX792" fmla="*/ 4968849 w 7467600"/>
              <a:gd name="connsiteY792" fmla="*/ 962318 h 6858000"/>
              <a:gd name="connsiteX793" fmla="*/ 5104039 w 7467600"/>
              <a:gd name="connsiteY793" fmla="*/ 940634 h 6858000"/>
              <a:gd name="connsiteX794" fmla="*/ 5256311 w 7467600"/>
              <a:gd name="connsiteY794" fmla="*/ 916490 h 6858000"/>
              <a:gd name="connsiteX795" fmla="*/ 5377381 w 7467600"/>
              <a:gd name="connsiteY795" fmla="*/ 912671 h 6858000"/>
              <a:gd name="connsiteX796" fmla="*/ 5460148 w 7467600"/>
              <a:gd name="connsiteY796" fmla="*/ 911442 h 6858000"/>
              <a:gd name="connsiteX797" fmla="*/ 5648971 w 7467600"/>
              <a:gd name="connsiteY797" fmla="*/ 891331 h 6858000"/>
              <a:gd name="connsiteX798" fmla="*/ 5844807 w 7467600"/>
              <a:gd name="connsiteY798" fmla="*/ 870718 h 6858000"/>
              <a:gd name="connsiteX799" fmla="*/ 5862975 w 7467600"/>
              <a:gd name="connsiteY799" fmla="*/ 869756 h 6858000"/>
              <a:gd name="connsiteX800" fmla="*/ 5920887 w 7467600"/>
              <a:gd name="connsiteY800" fmla="*/ 865929 h 6858000"/>
              <a:gd name="connsiteX801" fmla="*/ 5504425 w 7467600"/>
              <a:gd name="connsiteY801" fmla="*/ 848067 h 6858000"/>
              <a:gd name="connsiteX802" fmla="*/ 3607114 w 7467600"/>
              <a:gd name="connsiteY802" fmla="*/ 467441 h 6858000"/>
              <a:gd name="connsiteX803" fmla="*/ 3296242 w 7467600"/>
              <a:gd name="connsiteY803" fmla="*/ 807991 h 6858000"/>
              <a:gd name="connsiteX804" fmla="*/ 3174674 w 7467600"/>
              <a:gd name="connsiteY804" fmla="*/ 919759 h 6858000"/>
              <a:gd name="connsiteX805" fmla="*/ 3042978 w 7467600"/>
              <a:gd name="connsiteY805" fmla="*/ 1054894 h 6858000"/>
              <a:gd name="connsiteX806" fmla="*/ 2968914 w 7467600"/>
              <a:gd name="connsiteY806" fmla="*/ 1133756 h 6858000"/>
              <a:gd name="connsiteX807" fmla="*/ 3103823 w 7467600"/>
              <a:gd name="connsiteY807" fmla="*/ 1026814 h 6858000"/>
              <a:gd name="connsiteX808" fmla="*/ 3607114 w 7467600"/>
              <a:gd name="connsiteY808" fmla="*/ 467441 h 6858000"/>
              <a:gd name="connsiteX809" fmla="*/ 3744487 w 7467600"/>
              <a:gd name="connsiteY809" fmla="*/ 383136 h 6858000"/>
              <a:gd name="connsiteX810" fmla="*/ 3970213 w 7467600"/>
              <a:gd name="connsiteY810" fmla="*/ 995559 h 6858000"/>
              <a:gd name="connsiteX811" fmla="*/ 3744487 w 7467600"/>
              <a:gd name="connsiteY811" fmla="*/ 383136 h 6858000"/>
              <a:gd name="connsiteX812" fmla="*/ 3624562 w 7467600"/>
              <a:gd name="connsiteY812" fmla="*/ 367041 h 6858000"/>
              <a:gd name="connsiteX813" fmla="*/ 3489712 w 7467600"/>
              <a:gd name="connsiteY813" fmla="*/ 485386 h 6858000"/>
              <a:gd name="connsiteX814" fmla="*/ 3182994 w 7467600"/>
              <a:gd name="connsiteY814" fmla="*/ 828265 h 6858000"/>
              <a:gd name="connsiteX815" fmla="*/ 2892114 w 7467600"/>
              <a:gd name="connsiteY815" fmla="*/ 1172635 h 6858000"/>
              <a:gd name="connsiteX816" fmla="*/ 3021459 w 7467600"/>
              <a:gd name="connsiteY816" fmla="*/ 1035385 h 6858000"/>
              <a:gd name="connsiteX817" fmla="*/ 3153873 w 7467600"/>
              <a:gd name="connsiteY817" fmla="*/ 898971 h 6858000"/>
              <a:gd name="connsiteX818" fmla="*/ 3276511 w 7467600"/>
              <a:gd name="connsiteY818" fmla="*/ 786423 h 6858000"/>
              <a:gd name="connsiteX819" fmla="*/ 3584154 w 7467600"/>
              <a:gd name="connsiteY819" fmla="*/ 448218 h 6858000"/>
              <a:gd name="connsiteX820" fmla="*/ 3624562 w 7467600"/>
              <a:gd name="connsiteY820" fmla="*/ 367041 h 6858000"/>
              <a:gd name="connsiteX821" fmla="*/ 3766672 w 7467600"/>
              <a:gd name="connsiteY821" fmla="*/ 359429 h 6858000"/>
              <a:gd name="connsiteX822" fmla="*/ 3996338 w 7467600"/>
              <a:gd name="connsiteY822" fmla="*/ 968237 h 6858000"/>
              <a:gd name="connsiteX823" fmla="*/ 3766672 w 7467600"/>
              <a:gd name="connsiteY823" fmla="*/ 359429 h 6858000"/>
              <a:gd name="connsiteX824" fmla="*/ 5805386 w 7467600"/>
              <a:gd name="connsiteY824" fmla="*/ 239240 h 6858000"/>
              <a:gd name="connsiteX825" fmla="*/ 5736947 w 7467600"/>
              <a:gd name="connsiteY825" fmla="*/ 261367 h 6858000"/>
              <a:gd name="connsiteX826" fmla="*/ 5427012 w 7467600"/>
              <a:gd name="connsiteY826" fmla="*/ 311272 h 6858000"/>
              <a:gd name="connsiteX827" fmla="*/ 5147818 w 7467600"/>
              <a:gd name="connsiteY827" fmla="*/ 322112 h 6858000"/>
              <a:gd name="connsiteX828" fmla="*/ 5060854 w 7467600"/>
              <a:gd name="connsiteY828" fmla="*/ 311882 h 6858000"/>
              <a:gd name="connsiteX829" fmla="*/ 4945989 w 7467600"/>
              <a:gd name="connsiteY829" fmla="*/ 300516 h 6858000"/>
              <a:gd name="connsiteX830" fmla="*/ 5410479 w 7467600"/>
              <a:gd name="connsiteY830" fmla="*/ 348434 h 6858000"/>
              <a:gd name="connsiteX831" fmla="*/ 5805386 w 7467600"/>
              <a:gd name="connsiteY831" fmla="*/ 239240 h 6858000"/>
              <a:gd name="connsiteX832" fmla="*/ 5905192 w 7467600"/>
              <a:gd name="connsiteY832" fmla="*/ 163079 h 6858000"/>
              <a:gd name="connsiteX833" fmla="*/ 5865655 w 7467600"/>
              <a:gd name="connsiteY833" fmla="*/ 171901 h 6858000"/>
              <a:gd name="connsiteX834" fmla="*/ 5259740 w 7467600"/>
              <a:gd name="connsiteY834" fmla="*/ 257013 h 6858000"/>
              <a:gd name="connsiteX835" fmla="*/ 5208466 w 7467600"/>
              <a:gd name="connsiteY835" fmla="*/ 257550 h 6858000"/>
              <a:gd name="connsiteX836" fmla="*/ 4980204 w 7467600"/>
              <a:gd name="connsiteY836" fmla="*/ 271903 h 6858000"/>
              <a:gd name="connsiteX837" fmla="*/ 5068068 w 7467600"/>
              <a:gd name="connsiteY837" fmla="*/ 282244 h 6858000"/>
              <a:gd name="connsiteX838" fmla="*/ 5153231 w 7467600"/>
              <a:gd name="connsiteY838" fmla="*/ 292240 h 6858000"/>
              <a:gd name="connsiteX839" fmla="*/ 5426491 w 7467600"/>
              <a:gd name="connsiteY839" fmla="*/ 281128 h 6858000"/>
              <a:gd name="connsiteX840" fmla="*/ 5731212 w 7467600"/>
              <a:gd name="connsiteY840" fmla="*/ 231951 h 6858000"/>
              <a:gd name="connsiteX841" fmla="*/ 5905192 w 7467600"/>
              <a:gd name="connsiteY841" fmla="*/ 163079 h 6858000"/>
              <a:gd name="connsiteX842" fmla="*/ 5944437 w 7467600"/>
              <a:gd name="connsiteY842" fmla="*/ 113829 h 6858000"/>
              <a:gd name="connsiteX843" fmla="*/ 5825032 w 7467600"/>
              <a:gd name="connsiteY843" fmla="*/ 146405 h 6858000"/>
              <a:gd name="connsiteX844" fmla="*/ 4955599 w 7467600"/>
              <a:gd name="connsiteY844" fmla="*/ 247008 h 6858000"/>
              <a:gd name="connsiteX845" fmla="*/ 5210104 w 7467600"/>
              <a:gd name="connsiteY845" fmla="*/ 228123 h 6858000"/>
              <a:gd name="connsiteX846" fmla="*/ 5261015 w 7467600"/>
              <a:gd name="connsiteY846" fmla="*/ 227087 h 6858000"/>
              <a:gd name="connsiteX847" fmla="*/ 5861181 w 7467600"/>
              <a:gd name="connsiteY847" fmla="*/ 143093 h 6858000"/>
              <a:gd name="connsiteX848" fmla="*/ 5961252 w 7467600"/>
              <a:gd name="connsiteY848" fmla="*/ 114820 h 6858000"/>
              <a:gd name="connsiteX849" fmla="*/ 5944437 w 7467600"/>
              <a:gd name="connsiteY849" fmla="*/ 113829 h 6858000"/>
              <a:gd name="connsiteX850" fmla="*/ 3882765 w 7467600"/>
              <a:gd name="connsiteY850" fmla="*/ 0 h 6858000"/>
              <a:gd name="connsiteX851" fmla="*/ 3995099 w 7467600"/>
              <a:gd name="connsiteY851" fmla="*/ 0 h 6858000"/>
              <a:gd name="connsiteX852" fmla="*/ 4163818 w 7467600"/>
              <a:gd name="connsiteY852" fmla="*/ 234104 h 6858000"/>
              <a:gd name="connsiteX853" fmla="*/ 4172099 w 7467600"/>
              <a:gd name="connsiteY853" fmla="*/ 234207 h 6858000"/>
              <a:gd name="connsiteX854" fmla="*/ 4784282 w 7467600"/>
              <a:gd name="connsiteY854" fmla="*/ 276561 h 6858000"/>
              <a:gd name="connsiteX855" fmla="*/ 4801687 w 7467600"/>
              <a:gd name="connsiteY855" fmla="*/ 267764 h 6858000"/>
              <a:gd name="connsiteX856" fmla="*/ 6082788 w 7467600"/>
              <a:gd name="connsiteY856" fmla="*/ 64119 h 6858000"/>
              <a:gd name="connsiteX857" fmla="*/ 6099442 w 7467600"/>
              <a:gd name="connsiteY857" fmla="*/ 82568 h 6858000"/>
              <a:gd name="connsiteX858" fmla="*/ 4804137 w 7467600"/>
              <a:gd name="connsiteY858" fmla="*/ 320931 h 6858000"/>
              <a:gd name="connsiteX859" fmla="*/ 4227047 w 7467600"/>
              <a:gd name="connsiteY859" fmla="*/ 313415 h 6858000"/>
              <a:gd name="connsiteX860" fmla="*/ 4346041 w 7467600"/>
              <a:gd name="connsiteY860" fmla="*/ 456086 h 6858000"/>
              <a:gd name="connsiteX861" fmla="*/ 4870967 w 7467600"/>
              <a:gd name="connsiteY861" fmla="*/ 963061 h 6858000"/>
              <a:gd name="connsiteX862" fmla="*/ 4889647 w 7467600"/>
              <a:gd name="connsiteY862" fmla="*/ 957147 h 6858000"/>
              <a:gd name="connsiteX863" fmla="*/ 5422504 w 7467600"/>
              <a:gd name="connsiteY863" fmla="*/ 805191 h 6858000"/>
              <a:gd name="connsiteX864" fmla="*/ 6087656 w 7467600"/>
              <a:gd name="connsiteY864" fmla="*/ 826703 h 6858000"/>
              <a:gd name="connsiteX865" fmla="*/ 6058717 w 7467600"/>
              <a:gd name="connsiteY865" fmla="*/ 865992 h 6858000"/>
              <a:gd name="connsiteX866" fmla="*/ 4974153 w 7467600"/>
              <a:gd name="connsiteY866" fmla="*/ 1045456 h 6858000"/>
              <a:gd name="connsiteX867" fmla="*/ 5627835 w 7467600"/>
              <a:gd name="connsiteY867" fmla="*/ 1472077 h 6858000"/>
              <a:gd name="connsiteX868" fmla="*/ 5629817 w 7467600"/>
              <a:gd name="connsiteY868" fmla="*/ 1471412 h 6858000"/>
              <a:gd name="connsiteX869" fmla="*/ 5634124 w 7467600"/>
              <a:gd name="connsiteY869" fmla="*/ 1470572 h 6858000"/>
              <a:gd name="connsiteX870" fmla="*/ 5755832 w 7467600"/>
              <a:gd name="connsiteY870" fmla="*/ 1383886 h 6858000"/>
              <a:gd name="connsiteX871" fmla="*/ 6014186 w 7467600"/>
              <a:gd name="connsiteY871" fmla="*/ 1279799 h 6858000"/>
              <a:gd name="connsiteX872" fmla="*/ 6901619 w 7467600"/>
              <a:gd name="connsiteY872" fmla="*/ 1047874 h 6858000"/>
              <a:gd name="connsiteX873" fmla="*/ 6931566 w 7467600"/>
              <a:gd name="connsiteY873" fmla="*/ 1062034 h 6858000"/>
              <a:gd name="connsiteX874" fmla="*/ 5790982 w 7467600"/>
              <a:gd name="connsiteY874" fmla="*/ 1561380 h 6858000"/>
              <a:gd name="connsiteX875" fmla="*/ 6188971 w 7467600"/>
              <a:gd name="connsiteY875" fmla="*/ 1755168 h 6858000"/>
              <a:gd name="connsiteX876" fmla="*/ 6202446 w 7467600"/>
              <a:gd name="connsiteY876" fmla="*/ 1752268 h 6858000"/>
              <a:gd name="connsiteX877" fmla="*/ 7179560 w 7467600"/>
              <a:gd name="connsiteY877" fmla="*/ 1467551 h 6858000"/>
              <a:gd name="connsiteX878" fmla="*/ 7158730 w 7467600"/>
              <a:gd name="connsiteY878" fmla="*/ 1507835 h 6858000"/>
              <a:gd name="connsiteX879" fmla="*/ 6326959 w 7467600"/>
              <a:gd name="connsiteY879" fmla="*/ 1817686 h 6858000"/>
              <a:gd name="connsiteX880" fmla="*/ 6537433 w 7467600"/>
              <a:gd name="connsiteY880" fmla="*/ 1907790 h 6858000"/>
              <a:gd name="connsiteX881" fmla="*/ 6550221 w 7467600"/>
              <a:gd name="connsiteY881" fmla="*/ 1910729 h 6858000"/>
              <a:gd name="connsiteX882" fmla="*/ 6964438 w 7467600"/>
              <a:gd name="connsiteY882" fmla="*/ 2209505 h 6858000"/>
              <a:gd name="connsiteX883" fmla="*/ 7367862 w 7467600"/>
              <a:gd name="connsiteY883" fmla="*/ 2806833 h 6858000"/>
              <a:gd name="connsiteX884" fmla="*/ 7364329 w 7467600"/>
              <a:gd name="connsiteY884" fmla="*/ 2826907 h 6858000"/>
              <a:gd name="connsiteX885" fmla="*/ 7290545 w 7467600"/>
              <a:gd name="connsiteY885" fmla="*/ 2850663 h 6858000"/>
              <a:gd name="connsiteX886" fmla="*/ 6472036 w 7467600"/>
              <a:gd name="connsiteY886" fmla="*/ 1959003 h 6858000"/>
              <a:gd name="connsiteX887" fmla="*/ 5792897 w 7467600"/>
              <a:gd name="connsiteY887" fmla="*/ 1647747 h 6858000"/>
              <a:gd name="connsiteX888" fmla="*/ 5842751 w 7467600"/>
              <a:gd name="connsiteY888" fmla="*/ 1816112 h 6858000"/>
              <a:gd name="connsiteX889" fmla="*/ 5847424 w 7467600"/>
              <a:gd name="connsiteY889" fmla="*/ 1815776 h 6858000"/>
              <a:gd name="connsiteX890" fmla="*/ 6399821 w 7467600"/>
              <a:gd name="connsiteY890" fmla="*/ 2344799 h 6858000"/>
              <a:gd name="connsiteX891" fmla="*/ 6323232 w 7467600"/>
              <a:gd name="connsiteY891" fmla="*/ 2389634 h 6858000"/>
              <a:gd name="connsiteX892" fmla="*/ 5942958 w 7467600"/>
              <a:gd name="connsiteY892" fmla="*/ 2077708 h 6858000"/>
              <a:gd name="connsiteX893" fmla="*/ 5921559 w 7467600"/>
              <a:gd name="connsiteY893" fmla="*/ 2378596 h 6858000"/>
              <a:gd name="connsiteX894" fmla="*/ 5817651 w 7467600"/>
              <a:gd name="connsiteY894" fmla="*/ 3023919 h 6858000"/>
              <a:gd name="connsiteX895" fmla="*/ 5729634 w 7467600"/>
              <a:gd name="connsiteY895" fmla="*/ 3051849 h 6858000"/>
              <a:gd name="connsiteX896" fmla="*/ 5611018 w 7467600"/>
              <a:gd name="connsiteY896" fmla="*/ 2316769 h 6858000"/>
              <a:gd name="connsiteX897" fmla="*/ 5687608 w 7467600"/>
              <a:gd name="connsiteY897" fmla="*/ 2039972 h 6858000"/>
              <a:gd name="connsiteX898" fmla="*/ 5657554 w 7467600"/>
              <a:gd name="connsiteY898" fmla="*/ 1576445 h 6858000"/>
              <a:gd name="connsiteX899" fmla="*/ 5150475 w 7467600"/>
              <a:gd name="connsiteY899" fmla="*/ 1274012 h 6858000"/>
              <a:gd name="connsiteX900" fmla="*/ 5349142 w 7467600"/>
              <a:gd name="connsiteY900" fmla="*/ 2204405 h 6858000"/>
              <a:gd name="connsiteX901" fmla="*/ 5262214 w 7467600"/>
              <a:gd name="connsiteY901" fmla="*/ 2233836 h 6858000"/>
              <a:gd name="connsiteX902" fmla="*/ 4981539 w 7467600"/>
              <a:gd name="connsiteY902" fmla="*/ 1542201 h 6858000"/>
              <a:gd name="connsiteX903" fmla="*/ 4958461 w 7467600"/>
              <a:gd name="connsiteY903" fmla="*/ 1136957 h 6858000"/>
              <a:gd name="connsiteX904" fmla="*/ 4655015 w 7467600"/>
              <a:gd name="connsiteY904" fmla="*/ 891426 h 6858000"/>
              <a:gd name="connsiteX905" fmla="*/ 4348002 w 7467600"/>
              <a:gd name="connsiteY905" fmla="*/ 2205895 h 6858000"/>
              <a:gd name="connsiteX906" fmla="*/ 4262250 w 7467600"/>
              <a:gd name="connsiteY906" fmla="*/ 2219972 h 6858000"/>
              <a:gd name="connsiteX907" fmla="*/ 4550611 w 7467600"/>
              <a:gd name="connsiteY907" fmla="*/ 817540 h 6858000"/>
              <a:gd name="connsiteX908" fmla="*/ 4564418 w 7467600"/>
              <a:gd name="connsiteY908" fmla="*/ 808293 h 6858000"/>
              <a:gd name="connsiteX909" fmla="*/ 4266388 w 7467600"/>
              <a:gd name="connsiteY909" fmla="*/ 500083 h 6858000"/>
              <a:gd name="connsiteX910" fmla="*/ 4032842 w 7467600"/>
              <a:gd name="connsiteY910" fmla="*/ 211809 h 6858000"/>
              <a:gd name="connsiteX911" fmla="*/ 3882765 w 7467600"/>
              <a:gd name="connsiteY911" fmla="*/ 0 h 6858000"/>
              <a:gd name="connsiteX912" fmla="*/ 3721337 w 7467600"/>
              <a:gd name="connsiteY912" fmla="*/ 0 h 6858000"/>
              <a:gd name="connsiteX913" fmla="*/ 3797544 w 7467600"/>
              <a:gd name="connsiteY913" fmla="*/ 0 h 6858000"/>
              <a:gd name="connsiteX914" fmla="*/ 3775734 w 7467600"/>
              <a:gd name="connsiteY914" fmla="*/ 95131 h 6858000"/>
              <a:gd name="connsiteX915" fmla="*/ 3724807 w 7467600"/>
              <a:gd name="connsiteY915" fmla="*/ 272257 h 6858000"/>
              <a:gd name="connsiteX916" fmla="*/ 3726844 w 7467600"/>
              <a:gd name="connsiteY916" fmla="*/ 282988 h 6858000"/>
              <a:gd name="connsiteX917" fmla="*/ 3742664 w 7467600"/>
              <a:gd name="connsiteY917" fmla="*/ 279918 h 6858000"/>
              <a:gd name="connsiteX918" fmla="*/ 4103910 w 7467600"/>
              <a:gd name="connsiteY918" fmla="*/ 1161917 h 6858000"/>
              <a:gd name="connsiteX919" fmla="*/ 4020269 w 7467600"/>
              <a:gd name="connsiteY919" fmla="*/ 1200406 h 6858000"/>
              <a:gd name="connsiteX920" fmla="*/ 3674882 w 7467600"/>
              <a:gd name="connsiteY920" fmla="*/ 488524 h 6858000"/>
              <a:gd name="connsiteX921" fmla="*/ 3132682 w 7467600"/>
              <a:gd name="connsiteY921" fmla="*/ 1072284 h 6858000"/>
              <a:gd name="connsiteX922" fmla="*/ 2716346 w 7467600"/>
              <a:gd name="connsiteY922" fmla="*/ 1276376 h 6858000"/>
              <a:gd name="connsiteX923" fmla="*/ 2716772 w 7467600"/>
              <a:gd name="connsiteY923" fmla="*/ 1255462 h 6858000"/>
              <a:gd name="connsiteX924" fmla="*/ 3471096 w 7467600"/>
              <a:gd name="connsiteY924" fmla="*/ 437072 h 6858000"/>
              <a:gd name="connsiteX925" fmla="*/ 3639057 w 7467600"/>
              <a:gd name="connsiteY925" fmla="*/ 286334 h 6858000"/>
              <a:gd name="connsiteX926" fmla="*/ 3640309 w 7467600"/>
              <a:gd name="connsiteY926" fmla="*/ 284664 h 6858000"/>
              <a:gd name="connsiteX927" fmla="*/ 3646022 w 7467600"/>
              <a:gd name="connsiteY927" fmla="*/ 276711 h 6858000"/>
              <a:gd name="connsiteX928" fmla="*/ 3707943 w 7467600"/>
              <a:gd name="connsiteY928" fmla="*/ 65958 h 6858000"/>
              <a:gd name="connsiteX929" fmla="*/ 3721337 w 7467600"/>
              <a:gd name="connsiteY929" fmla="*/ 0 h 6858000"/>
              <a:gd name="connsiteX930" fmla="*/ 2867960 w 7467600"/>
              <a:gd name="connsiteY930" fmla="*/ 0 h 6858000"/>
              <a:gd name="connsiteX931" fmla="*/ 2926351 w 7467600"/>
              <a:gd name="connsiteY931" fmla="*/ 0 h 6858000"/>
              <a:gd name="connsiteX932" fmla="*/ 2902823 w 7467600"/>
              <a:gd name="connsiteY932" fmla="*/ 262929 h 6858000"/>
              <a:gd name="connsiteX933" fmla="*/ 2940663 w 7467600"/>
              <a:gd name="connsiteY933" fmla="*/ 140884 h 6858000"/>
              <a:gd name="connsiteX934" fmla="*/ 2947039 w 7467600"/>
              <a:gd name="connsiteY934" fmla="*/ 122524 h 6858000"/>
              <a:gd name="connsiteX935" fmla="*/ 2984316 w 7467600"/>
              <a:gd name="connsiteY935" fmla="*/ 0 h 6858000"/>
              <a:gd name="connsiteX936" fmla="*/ 3016114 w 7467600"/>
              <a:gd name="connsiteY936" fmla="*/ 0 h 6858000"/>
              <a:gd name="connsiteX937" fmla="*/ 2979949 w 7467600"/>
              <a:gd name="connsiteY937" fmla="*/ 119274 h 6858000"/>
              <a:gd name="connsiteX938" fmla="*/ 3023879 w 7467600"/>
              <a:gd name="connsiteY938" fmla="*/ 0 h 6858000"/>
              <a:gd name="connsiteX939" fmla="*/ 3105400 w 7467600"/>
              <a:gd name="connsiteY939" fmla="*/ 0 h 6858000"/>
              <a:gd name="connsiteX940" fmla="*/ 3094669 w 7467600"/>
              <a:gd name="connsiteY940" fmla="*/ 30308 h 6858000"/>
              <a:gd name="connsiteX941" fmla="*/ 2901945 w 7467600"/>
              <a:gd name="connsiteY941" fmla="*/ 466538 h 6858000"/>
              <a:gd name="connsiteX942" fmla="*/ 2815209 w 7467600"/>
              <a:gd name="connsiteY942" fmla="*/ 497361 h 6858000"/>
              <a:gd name="connsiteX943" fmla="*/ 2844845 w 7467600"/>
              <a:gd name="connsiteY943" fmla="*/ 127638 h 6858000"/>
              <a:gd name="connsiteX944" fmla="*/ 2867960 w 7467600"/>
              <a:gd name="connsiteY944" fmla="*/ 0 h 6858000"/>
              <a:gd name="connsiteX945" fmla="*/ 1057230 w 7467600"/>
              <a:gd name="connsiteY945" fmla="*/ 0 h 6858000"/>
              <a:gd name="connsiteX946" fmla="*/ 1111003 w 7467600"/>
              <a:gd name="connsiteY946" fmla="*/ 0 h 6858000"/>
              <a:gd name="connsiteX947" fmla="*/ 1125553 w 7467600"/>
              <a:gd name="connsiteY947" fmla="*/ 52588 h 6858000"/>
              <a:gd name="connsiteX948" fmla="*/ 1304276 w 7467600"/>
              <a:gd name="connsiteY948" fmla="*/ 476275 h 6858000"/>
              <a:gd name="connsiteX949" fmla="*/ 1492066 w 7467600"/>
              <a:gd name="connsiteY949" fmla="*/ 886333 h 6858000"/>
              <a:gd name="connsiteX950" fmla="*/ 1423698 w 7467600"/>
              <a:gd name="connsiteY950" fmla="*/ 710817 h 6858000"/>
              <a:gd name="connsiteX951" fmla="*/ 1357609 w 7467600"/>
              <a:gd name="connsiteY951" fmla="*/ 532892 h 6858000"/>
              <a:gd name="connsiteX952" fmla="*/ 1309550 w 7467600"/>
              <a:gd name="connsiteY952" fmla="*/ 374031 h 6858000"/>
              <a:gd name="connsiteX953" fmla="*/ 1193673 w 7467600"/>
              <a:gd name="connsiteY953" fmla="*/ 49533 h 6858000"/>
              <a:gd name="connsiteX954" fmla="*/ 1164391 w 7467600"/>
              <a:gd name="connsiteY954" fmla="*/ 0 h 6858000"/>
              <a:gd name="connsiteX955" fmla="*/ 1200666 w 7467600"/>
              <a:gd name="connsiteY955" fmla="*/ 0 h 6858000"/>
              <a:gd name="connsiteX956" fmla="*/ 1223408 w 7467600"/>
              <a:gd name="connsiteY956" fmla="*/ 38996 h 6858000"/>
              <a:gd name="connsiteX957" fmla="*/ 1339635 w 7467600"/>
              <a:gd name="connsiteY957" fmla="*/ 365517 h 6858000"/>
              <a:gd name="connsiteX958" fmla="*/ 1387469 w 7467600"/>
              <a:gd name="connsiteY958" fmla="*/ 523079 h 6858000"/>
              <a:gd name="connsiteX959" fmla="*/ 1452685 w 7467600"/>
              <a:gd name="connsiteY959" fmla="*/ 699806 h 6858000"/>
              <a:gd name="connsiteX960" fmla="*/ 1492092 w 7467600"/>
              <a:gd name="connsiteY960" fmla="*/ 800424 h 6858000"/>
              <a:gd name="connsiteX961" fmla="*/ 1455302 w 7467600"/>
              <a:gd name="connsiteY961" fmla="*/ 632913 h 6858000"/>
              <a:gd name="connsiteX962" fmla="*/ 1222336 w 7467600"/>
              <a:gd name="connsiteY962" fmla="*/ 9480 h 6858000"/>
              <a:gd name="connsiteX963" fmla="*/ 1214634 w 7467600"/>
              <a:gd name="connsiteY963" fmla="*/ 0 h 6858000"/>
              <a:gd name="connsiteX964" fmla="*/ 1289827 w 7467600"/>
              <a:gd name="connsiteY964" fmla="*/ 0 h 6858000"/>
              <a:gd name="connsiteX965" fmla="*/ 1321076 w 7467600"/>
              <a:gd name="connsiteY965" fmla="*/ 59722 h 6858000"/>
              <a:gd name="connsiteX966" fmla="*/ 1512579 w 7467600"/>
              <a:gd name="connsiteY966" fmla="*/ 626441 h 6858000"/>
              <a:gd name="connsiteX967" fmla="*/ 1506076 w 7467600"/>
              <a:gd name="connsiteY967" fmla="*/ 1089289 h 6858000"/>
              <a:gd name="connsiteX968" fmla="*/ 1486346 w 7467600"/>
              <a:gd name="connsiteY968" fmla="*/ 1079919 h 6858000"/>
              <a:gd name="connsiteX969" fmla="*/ 1070511 w 7467600"/>
              <a:gd name="connsiteY969" fmla="*/ 48609 h 6858000"/>
              <a:gd name="connsiteX970" fmla="*/ 1057230 w 7467600"/>
              <a:gd name="connsiteY970" fmla="*/ 0 h 6858000"/>
              <a:gd name="connsiteX971" fmla="*/ 43151 w 7467600"/>
              <a:gd name="connsiteY971" fmla="*/ 0 h 6858000"/>
              <a:gd name="connsiteX972" fmla="*/ 95283 w 7467600"/>
              <a:gd name="connsiteY972" fmla="*/ 0 h 6858000"/>
              <a:gd name="connsiteX973" fmla="*/ 300708 w 7467600"/>
              <a:gd name="connsiteY973" fmla="*/ 154571 h 6858000"/>
              <a:gd name="connsiteX974" fmla="*/ 530414 w 7467600"/>
              <a:gd name="connsiteY974" fmla="*/ 354673 h 6858000"/>
              <a:gd name="connsiteX975" fmla="*/ 333785 w 7467600"/>
              <a:gd name="connsiteY975" fmla="*/ 161564 h 6858000"/>
              <a:gd name="connsiteX976" fmla="*/ 147005 w 7467600"/>
              <a:gd name="connsiteY976" fmla="*/ 0 h 6858000"/>
              <a:gd name="connsiteX977" fmla="*/ 272509 w 7467600"/>
              <a:gd name="connsiteY977" fmla="*/ 0 h 6858000"/>
              <a:gd name="connsiteX978" fmla="*/ 326276 w 7467600"/>
              <a:gd name="connsiteY978" fmla="*/ 45847 h 6858000"/>
              <a:gd name="connsiteX979" fmla="*/ 823759 w 7467600"/>
              <a:gd name="connsiteY979" fmla="*/ 574145 h 6858000"/>
              <a:gd name="connsiteX980" fmla="*/ 811254 w 7467600"/>
              <a:gd name="connsiteY980" fmla="*/ 665546 h 6858000"/>
              <a:gd name="connsiteX981" fmla="*/ 154042 w 7467600"/>
              <a:gd name="connsiteY981" fmla="*/ 261522 h 6858000"/>
              <a:gd name="connsiteX982" fmla="*/ 13550 w 7467600"/>
              <a:gd name="connsiteY982" fmla="*/ 158423 h 6858000"/>
              <a:gd name="connsiteX983" fmla="*/ 0 w 7467600"/>
              <a:gd name="connsiteY983" fmla="*/ 146618 h 6858000"/>
              <a:gd name="connsiteX984" fmla="*/ 0 w 7467600"/>
              <a:gd name="connsiteY984" fmla="*/ 59161 h 6858000"/>
              <a:gd name="connsiteX985" fmla="*/ 45427 w 7467600"/>
              <a:gd name="connsiteY985" fmla="*/ 101078 h 6858000"/>
              <a:gd name="connsiteX986" fmla="*/ 630103 w 7467600"/>
              <a:gd name="connsiteY986" fmla="*/ 485885 h 6858000"/>
              <a:gd name="connsiteX987" fmla="*/ 532040 w 7467600"/>
              <a:gd name="connsiteY987" fmla="*/ 399359 h 6858000"/>
              <a:gd name="connsiteX988" fmla="*/ 517618 w 7467600"/>
              <a:gd name="connsiteY988" fmla="*/ 385726 h 6858000"/>
              <a:gd name="connsiteX989" fmla="*/ 285074 w 7467600"/>
              <a:gd name="connsiteY989" fmla="*/ 182755 h 6858000"/>
              <a:gd name="connsiteX990" fmla="*/ 43151 w 7467600"/>
              <a:gd name="connsiteY99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467600 w 7467600"/>
              <a:gd name="connsiteY132" fmla="*/ 5164774 h 6858000"/>
              <a:gd name="connsiteX133" fmla="*/ 7312201 w 7467600"/>
              <a:gd name="connsiteY133" fmla="*/ 5128278 h 6858000"/>
              <a:gd name="connsiteX134" fmla="*/ 1903353 w 7467600"/>
              <a:gd name="connsiteY134" fmla="*/ 5044827 h 6858000"/>
              <a:gd name="connsiteX135" fmla="*/ 1936931 w 7467600"/>
              <a:gd name="connsiteY135" fmla="*/ 5093954 h 6858000"/>
              <a:gd name="connsiteX136" fmla="*/ 2195868 w 7467600"/>
              <a:gd name="connsiteY136" fmla="*/ 5396574 h 6858000"/>
              <a:gd name="connsiteX137" fmla="*/ 2088852 w 7467600"/>
              <a:gd name="connsiteY137" fmla="*/ 5166123 h 6858000"/>
              <a:gd name="connsiteX138" fmla="*/ 1958241 w 7467600"/>
              <a:gd name="connsiteY138" fmla="*/ 5067955 h 6858000"/>
              <a:gd name="connsiteX139" fmla="*/ 1903353 w 7467600"/>
              <a:gd name="connsiteY139" fmla="*/ 5044827 h 6858000"/>
              <a:gd name="connsiteX140" fmla="*/ 1979378 w 7467600"/>
              <a:gd name="connsiteY140" fmla="*/ 4769504 h 6858000"/>
              <a:gd name="connsiteX141" fmla="*/ 2882120 w 7467600"/>
              <a:gd name="connsiteY141" fmla="*/ 5064547 h 6858000"/>
              <a:gd name="connsiteX142" fmla="*/ 2793103 w 7467600"/>
              <a:gd name="connsiteY142" fmla="*/ 5039699 h 6858000"/>
              <a:gd name="connsiteX143" fmla="*/ 2770041 w 7467600"/>
              <a:gd name="connsiteY143" fmla="*/ 5033634 h 6858000"/>
              <a:gd name="connsiteX144" fmla="*/ 1979378 w 7467600"/>
              <a:gd name="connsiteY144" fmla="*/ 4769504 h 6858000"/>
              <a:gd name="connsiteX145" fmla="*/ 1927410 w 7467600"/>
              <a:gd name="connsiteY145" fmla="*/ 4716164 h 6858000"/>
              <a:gd name="connsiteX146" fmla="*/ 1959587 w 7467600"/>
              <a:gd name="connsiteY146" fmla="*/ 4728849 h 6858000"/>
              <a:gd name="connsiteX147" fmla="*/ 2777707 w 7467600"/>
              <a:gd name="connsiteY147" fmla="*/ 5003991 h 6858000"/>
              <a:gd name="connsiteX148" fmla="*/ 2800768 w 7467600"/>
              <a:gd name="connsiteY148" fmla="*/ 5010056 h 6858000"/>
              <a:gd name="connsiteX149" fmla="*/ 2879408 w 7467600"/>
              <a:gd name="connsiteY149" fmla="*/ 5031590 h 6858000"/>
              <a:gd name="connsiteX150" fmla="*/ 2862295 w 7467600"/>
              <a:gd name="connsiteY150" fmla="*/ 5022958 h 6858000"/>
              <a:gd name="connsiteX151" fmla="*/ 2813343 w 7467600"/>
              <a:gd name="connsiteY151" fmla="*/ 4998369 h 6858000"/>
              <a:gd name="connsiteX152" fmla="*/ 2646245 w 7467600"/>
              <a:gd name="connsiteY152" fmla="*/ 4930999 h 6858000"/>
              <a:gd name="connsiteX153" fmla="*/ 1999243 w 7467600"/>
              <a:gd name="connsiteY153" fmla="*/ 4730524 h 6858000"/>
              <a:gd name="connsiteX154" fmla="*/ 1979527 w 7467600"/>
              <a:gd name="connsiteY154" fmla="*/ 4726651 h 6858000"/>
              <a:gd name="connsiteX155" fmla="*/ 1927410 w 7467600"/>
              <a:gd name="connsiteY155" fmla="*/ 4716164 h 6858000"/>
              <a:gd name="connsiteX156" fmla="*/ 1997014 w 7467600"/>
              <a:gd name="connsiteY156" fmla="*/ 4698007 h 6858000"/>
              <a:gd name="connsiteX157" fmla="*/ 2005458 w 7467600"/>
              <a:gd name="connsiteY157" fmla="*/ 4699540 h 6858000"/>
              <a:gd name="connsiteX158" fmla="*/ 2657186 w 7467600"/>
              <a:gd name="connsiteY158" fmla="*/ 4901687 h 6858000"/>
              <a:gd name="connsiteX159" fmla="*/ 2826662 w 7467600"/>
              <a:gd name="connsiteY159" fmla="*/ 4970362 h 6858000"/>
              <a:gd name="connsiteX160" fmla="*/ 2876100 w 7467600"/>
              <a:gd name="connsiteY160" fmla="*/ 4995397 h 6858000"/>
              <a:gd name="connsiteX161" fmla="*/ 3042600 w 7467600"/>
              <a:gd name="connsiteY161" fmla="*/ 5059532 h 6858000"/>
              <a:gd name="connsiteX162" fmla="*/ 1997014 w 7467600"/>
              <a:gd name="connsiteY162" fmla="*/ 4698007 h 6858000"/>
              <a:gd name="connsiteX163" fmla="*/ 2305292 w 7467600"/>
              <a:gd name="connsiteY163" fmla="*/ 4219492 h 6858000"/>
              <a:gd name="connsiteX164" fmla="*/ 3360922 w 7467600"/>
              <a:gd name="connsiteY164" fmla="*/ 4529373 h 6858000"/>
              <a:gd name="connsiteX165" fmla="*/ 3492420 w 7467600"/>
              <a:gd name="connsiteY165" fmla="*/ 4510145 h 6858000"/>
              <a:gd name="connsiteX166" fmla="*/ 3364086 w 7467600"/>
              <a:gd name="connsiteY166" fmla="*/ 4480340 h 6858000"/>
              <a:gd name="connsiteX167" fmla="*/ 3225818 w 7467600"/>
              <a:gd name="connsiteY167" fmla="*/ 4411822 h 6858000"/>
              <a:gd name="connsiteX168" fmla="*/ 3129696 w 7467600"/>
              <a:gd name="connsiteY168" fmla="*/ 4360704 h 6858000"/>
              <a:gd name="connsiteX169" fmla="*/ 2814545 w 7467600"/>
              <a:gd name="connsiteY169" fmla="*/ 4282955 h 6858000"/>
              <a:gd name="connsiteX170" fmla="*/ 2305292 w 7467600"/>
              <a:gd name="connsiteY170" fmla="*/ 4219492 h 6858000"/>
              <a:gd name="connsiteX171" fmla="*/ 2626982 w 7467600"/>
              <a:gd name="connsiteY171" fmla="*/ 4206450 h 6858000"/>
              <a:gd name="connsiteX172" fmla="*/ 2490617 w 7467600"/>
              <a:gd name="connsiteY172" fmla="*/ 4206951 h 6858000"/>
              <a:gd name="connsiteX173" fmla="*/ 2819869 w 7467600"/>
              <a:gd name="connsiteY173" fmla="*/ 4252936 h 6858000"/>
              <a:gd name="connsiteX174" fmla="*/ 3143018 w 7467600"/>
              <a:gd name="connsiteY174" fmla="*/ 4332698 h 6858000"/>
              <a:gd name="connsiteX175" fmla="*/ 3241520 w 7467600"/>
              <a:gd name="connsiteY175" fmla="*/ 4385112 h 6858000"/>
              <a:gd name="connsiteX176" fmla="*/ 3374575 w 7467600"/>
              <a:gd name="connsiteY176" fmla="*/ 4451517 h 6858000"/>
              <a:gd name="connsiteX177" fmla="*/ 3505221 w 7467600"/>
              <a:gd name="connsiteY177" fmla="*/ 4480757 h 6858000"/>
              <a:gd name="connsiteX178" fmla="*/ 2626982 w 7467600"/>
              <a:gd name="connsiteY178" fmla="*/ 4206450 h 6858000"/>
              <a:gd name="connsiteX179" fmla="*/ 1310106 w 7467600"/>
              <a:gd name="connsiteY179" fmla="*/ 3943217 h 6858000"/>
              <a:gd name="connsiteX180" fmla="*/ 854994 w 7467600"/>
              <a:gd name="connsiteY180" fmla="*/ 4399136 h 6858000"/>
              <a:gd name="connsiteX181" fmla="*/ 742462 w 7467600"/>
              <a:gd name="connsiteY181" fmla="*/ 4594648 h 6858000"/>
              <a:gd name="connsiteX182" fmla="*/ 820602 w 7467600"/>
              <a:gd name="connsiteY182" fmla="*/ 4485915 h 6858000"/>
              <a:gd name="connsiteX183" fmla="*/ 878295 w 7467600"/>
              <a:gd name="connsiteY183" fmla="*/ 4403594 h 6858000"/>
              <a:gd name="connsiteX184" fmla="*/ 1240607 w 7467600"/>
              <a:gd name="connsiteY184" fmla="*/ 4010401 h 6858000"/>
              <a:gd name="connsiteX185" fmla="*/ 1310106 w 7467600"/>
              <a:gd name="connsiteY185" fmla="*/ 3943217 h 6858000"/>
              <a:gd name="connsiteX186" fmla="*/ 1423113 w 7467600"/>
              <a:gd name="connsiteY186" fmla="*/ 3874565 h 6858000"/>
              <a:gd name="connsiteX187" fmla="*/ 1260565 w 7467600"/>
              <a:gd name="connsiteY187" fmla="*/ 4031982 h 6858000"/>
              <a:gd name="connsiteX188" fmla="*/ 901900 w 7467600"/>
              <a:gd name="connsiteY188" fmla="*/ 4421236 h 6858000"/>
              <a:gd name="connsiteX189" fmla="*/ 845044 w 7467600"/>
              <a:gd name="connsiteY189" fmla="*/ 4502436 h 6858000"/>
              <a:gd name="connsiteX190" fmla="*/ 685926 w 7467600"/>
              <a:gd name="connsiteY190" fmla="*/ 4703069 h 6858000"/>
              <a:gd name="connsiteX191" fmla="*/ 684248 w 7467600"/>
              <a:gd name="connsiteY191" fmla="*/ 4706721 h 6858000"/>
              <a:gd name="connsiteX192" fmla="*/ 1423113 w 7467600"/>
              <a:gd name="connsiteY192" fmla="*/ 3874565 h 6858000"/>
              <a:gd name="connsiteX193" fmla="*/ 3316479 w 7467600"/>
              <a:gd name="connsiteY193" fmla="*/ 3872136 h 6858000"/>
              <a:gd name="connsiteX194" fmla="*/ 3546806 w 7467600"/>
              <a:gd name="connsiteY194" fmla="*/ 4356139 h 6858000"/>
              <a:gd name="connsiteX195" fmla="*/ 3364433 w 7467600"/>
              <a:gd name="connsiteY195" fmla="*/ 3953121 h 6858000"/>
              <a:gd name="connsiteX196" fmla="*/ 3316479 w 7467600"/>
              <a:gd name="connsiteY196" fmla="*/ 3872136 h 6858000"/>
              <a:gd name="connsiteX197" fmla="*/ 3291335 w 7467600"/>
              <a:gd name="connsiteY197" fmla="*/ 3767420 h 6858000"/>
              <a:gd name="connsiteX198" fmla="*/ 3390805 w 7467600"/>
              <a:gd name="connsiteY198" fmla="*/ 3937163 h 6858000"/>
              <a:gd name="connsiteX199" fmla="*/ 3579062 w 7467600"/>
              <a:gd name="connsiteY199" fmla="*/ 4359040 h 6858000"/>
              <a:gd name="connsiteX200" fmla="*/ 3467355 w 7467600"/>
              <a:gd name="connsiteY200" fmla="*/ 3988130 h 6858000"/>
              <a:gd name="connsiteX201" fmla="*/ 3310753 w 7467600"/>
              <a:gd name="connsiteY201" fmla="*/ 3787140 h 6858000"/>
              <a:gd name="connsiteX202" fmla="*/ 3291335 w 7467600"/>
              <a:gd name="connsiteY202" fmla="*/ 3767420 h 6858000"/>
              <a:gd name="connsiteX203" fmla="*/ 1635889 w 7467600"/>
              <a:gd name="connsiteY203" fmla="*/ 3709494 h 6858000"/>
              <a:gd name="connsiteX204" fmla="*/ 1634800 w 7467600"/>
              <a:gd name="connsiteY204" fmla="*/ 3731111 h 6858000"/>
              <a:gd name="connsiteX205" fmla="*/ 1635889 w 7467600"/>
              <a:gd name="connsiteY205" fmla="*/ 3709494 h 6858000"/>
              <a:gd name="connsiteX206" fmla="*/ 1510397 w 7467600"/>
              <a:gd name="connsiteY206" fmla="*/ 3684705 h 6858000"/>
              <a:gd name="connsiteX207" fmla="*/ 1146550 w 7467600"/>
              <a:gd name="connsiteY207" fmla="*/ 3802012 h 6858000"/>
              <a:gd name="connsiteX208" fmla="*/ 698834 w 7467600"/>
              <a:gd name="connsiteY208" fmla="*/ 3952272 h 6858000"/>
              <a:gd name="connsiteX209" fmla="*/ 34256 w 7467600"/>
              <a:gd name="connsiteY209" fmla="*/ 4347603 h 6858000"/>
              <a:gd name="connsiteX210" fmla="*/ 527241 w 7467600"/>
              <a:gd name="connsiteY210" fmla="*/ 4065078 h 6858000"/>
              <a:gd name="connsiteX211" fmla="*/ 1510397 w 7467600"/>
              <a:gd name="connsiteY211" fmla="*/ 3684705 h 6858000"/>
              <a:gd name="connsiteX212" fmla="*/ 1313114 w 7467600"/>
              <a:gd name="connsiteY212" fmla="*/ 3655216 h 6858000"/>
              <a:gd name="connsiteX213" fmla="*/ 1109304 w 7467600"/>
              <a:gd name="connsiteY213" fmla="*/ 3669030 h 6858000"/>
              <a:gd name="connsiteX214" fmla="*/ 8129 w 7467600"/>
              <a:gd name="connsiteY214" fmla="*/ 4330519 h 6858000"/>
              <a:gd name="connsiteX215" fmla="*/ 687572 w 7467600"/>
              <a:gd name="connsiteY215" fmla="*/ 3925629 h 6858000"/>
              <a:gd name="connsiteX216" fmla="*/ 1138365 w 7467600"/>
              <a:gd name="connsiteY216" fmla="*/ 3774515 h 6858000"/>
              <a:gd name="connsiteX217" fmla="*/ 1505579 w 7467600"/>
              <a:gd name="connsiteY217" fmla="*/ 3655526 h 6858000"/>
              <a:gd name="connsiteX218" fmla="*/ 1313114 w 7467600"/>
              <a:gd name="connsiteY218" fmla="*/ 3655216 h 6858000"/>
              <a:gd name="connsiteX219" fmla="*/ 3655073 w 7467600"/>
              <a:gd name="connsiteY219" fmla="*/ 3650884 h 6858000"/>
              <a:gd name="connsiteX220" fmla="*/ 3989938 w 7467600"/>
              <a:gd name="connsiteY220" fmla="*/ 3991685 h 6858000"/>
              <a:gd name="connsiteX221" fmla="*/ 4393907 w 7467600"/>
              <a:gd name="connsiteY221" fmla="*/ 4261258 h 6858000"/>
              <a:gd name="connsiteX222" fmla="*/ 4648051 w 7467600"/>
              <a:gd name="connsiteY222" fmla="*/ 4374051 h 6858000"/>
              <a:gd name="connsiteX223" fmla="*/ 4383389 w 7467600"/>
              <a:gd name="connsiteY223" fmla="*/ 4184369 h 6858000"/>
              <a:gd name="connsiteX224" fmla="*/ 4165508 w 7467600"/>
              <a:gd name="connsiteY224" fmla="*/ 4035196 h 6858000"/>
              <a:gd name="connsiteX225" fmla="*/ 4068162 w 7467600"/>
              <a:gd name="connsiteY225" fmla="*/ 3953394 h 6858000"/>
              <a:gd name="connsiteX226" fmla="*/ 3981416 w 7467600"/>
              <a:gd name="connsiteY226" fmla="*/ 3880482 h 6858000"/>
              <a:gd name="connsiteX227" fmla="*/ 3800147 w 7467600"/>
              <a:gd name="connsiteY227" fmla="*/ 3749872 h 6858000"/>
              <a:gd name="connsiteX228" fmla="*/ 3655073 w 7467600"/>
              <a:gd name="connsiteY228" fmla="*/ 3650884 h 6858000"/>
              <a:gd name="connsiteX229" fmla="*/ 3670252 w 7467600"/>
              <a:gd name="connsiteY229" fmla="*/ 3622798 h 6858000"/>
              <a:gd name="connsiteX230" fmla="*/ 3817258 w 7467600"/>
              <a:gd name="connsiteY230" fmla="*/ 3723577 h 6858000"/>
              <a:gd name="connsiteX231" fmla="*/ 4000461 w 7467600"/>
              <a:gd name="connsiteY231" fmla="*/ 3855966 h 6858000"/>
              <a:gd name="connsiteX232" fmla="*/ 4088180 w 7467600"/>
              <a:gd name="connsiteY232" fmla="*/ 3929774 h 6858000"/>
              <a:gd name="connsiteX233" fmla="*/ 4184555 w 7467600"/>
              <a:gd name="connsiteY233" fmla="*/ 4010683 h 6858000"/>
              <a:gd name="connsiteX234" fmla="*/ 4399563 w 7467600"/>
              <a:gd name="connsiteY234" fmla="*/ 4158106 h 6858000"/>
              <a:gd name="connsiteX235" fmla="*/ 4684469 w 7467600"/>
              <a:gd name="connsiteY235" fmla="*/ 4364680 h 6858000"/>
              <a:gd name="connsiteX236" fmla="*/ 4690271 w 7467600"/>
              <a:gd name="connsiteY236" fmla="*/ 4370034 h 6858000"/>
              <a:gd name="connsiteX237" fmla="*/ 4136093 w 7467600"/>
              <a:gd name="connsiteY237" fmla="*/ 3858466 h 6858000"/>
              <a:gd name="connsiteX238" fmla="*/ 3670252 w 7467600"/>
              <a:gd name="connsiteY238" fmla="*/ 3622798 h 6858000"/>
              <a:gd name="connsiteX239" fmla="*/ 4440129 w 7467600"/>
              <a:gd name="connsiteY239" fmla="*/ 3448571 h 6858000"/>
              <a:gd name="connsiteX240" fmla="*/ 4856525 w 7467600"/>
              <a:gd name="connsiteY240" fmla="*/ 3915351 h 6858000"/>
              <a:gd name="connsiteX241" fmla="*/ 5059055 w 7467600"/>
              <a:gd name="connsiteY241" fmla="*/ 4108918 h 6858000"/>
              <a:gd name="connsiteX242" fmla="*/ 5290070 w 7467600"/>
              <a:gd name="connsiteY242" fmla="*/ 4263619 h 6858000"/>
              <a:gd name="connsiteX243" fmla="*/ 4834991 w 7467600"/>
              <a:gd name="connsiteY243" fmla="*/ 3830985 h 6858000"/>
              <a:gd name="connsiteX244" fmla="*/ 4440129 w 7467600"/>
              <a:gd name="connsiteY244" fmla="*/ 3448571 h 6858000"/>
              <a:gd name="connsiteX245" fmla="*/ 4441737 w 7467600"/>
              <a:gd name="connsiteY245" fmla="*/ 3399734 h 6858000"/>
              <a:gd name="connsiteX246" fmla="*/ 4431236 w 7467600"/>
              <a:gd name="connsiteY246" fmla="*/ 3400954 h 6858000"/>
              <a:gd name="connsiteX247" fmla="*/ 4557150 w 7467600"/>
              <a:gd name="connsiteY247" fmla="*/ 3510023 h 6858000"/>
              <a:gd name="connsiteX248" fmla="*/ 4856936 w 7467600"/>
              <a:gd name="connsiteY248" fmla="*/ 3809146 h 6858000"/>
              <a:gd name="connsiteX249" fmla="*/ 5111996 w 7467600"/>
              <a:gd name="connsiteY249" fmla="*/ 4065759 h 6858000"/>
              <a:gd name="connsiteX250" fmla="*/ 5388878 w 7467600"/>
              <a:gd name="connsiteY250" fmla="*/ 4300185 h 6858000"/>
              <a:gd name="connsiteX251" fmla="*/ 5425556 w 7467600"/>
              <a:gd name="connsiteY251" fmla="*/ 4308967 h 6858000"/>
              <a:gd name="connsiteX252" fmla="*/ 4943646 w 7467600"/>
              <a:gd name="connsiteY252" fmla="*/ 3822916 h 6858000"/>
              <a:gd name="connsiteX253" fmla="*/ 4594837 w 7467600"/>
              <a:gd name="connsiteY253" fmla="*/ 3532274 h 6858000"/>
              <a:gd name="connsiteX254" fmla="*/ 4441737 w 7467600"/>
              <a:gd name="connsiteY254" fmla="*/ 3399734 h 6858000"/>
              <a:gd name="connsiteX255" fmla="*/ 5425834 w 7467600"/>
              <a:gd name="connsiteY255" fmla="*/ 3162785 h 6858000"/>
              <a:gd name="connsiteX256" fmla="*/ 5401644 w 7467600"/>
              <a:gd name="connsiteY256" fmla="*/ 3617847 h 6858000"/>
              <a:gd name="connsiteX257" fmla="*/ 5467256 w 7467600"/>
              <a:gd name="connsiteY257" fmla="*/ 4175494 h 6858000"/>
              <a:gd name="connsiteX258" fmla="*/ 5448069 w 7467600"/>
              <a:gd name="connsiteY258" fmla="*/ 3567554 h 6858000"/>
              <a:gd name="connsiteX259" fmla="*/ 5425834 w 7467600"/>
              <a:gd name="connsiteY259" fmla="*/ 3162785 h 6858000"/>
              <a:gd name="connsiteX260" fmla="*/ 1318687 w 7467600"/>
              <a:gd name="connsiteY260" fmla="*/ 3113840 h 6858000"/>
              <a:gd name="connsiteX261" fmla="*/ 1066793 w 7467600"/>
              <a:gd name="connsiteY261" fmla="*/ 3212171 h 6858000"/>
              <a:gd name="connsiteX262" fmla="*/ 993319 w 7467600"/>
              <a:gd name="connsiteY262" fmla="*/ 3247648 h 6858000"/>
              <a:gd name="connsiteX263" fmla="*/ 853081 w 7467600"/>
              <a:gd name="connsiteY263" fmla="*/ 3312410 h 6858000"/>
              <a:gd name="connsiteX264" fmla="*/ 805957 w 7467600"/>
              <a:gd name="connsiteY264" fmla="*/ 3330443 h 6858000"/>
              <a:gd name="connsiteX265" fmla="*/ 1318687 w 7467600"/>
              <a:gd name="connsiteY265" fmla="*/ 3113840 h 6858000"/>
              <a:gd name="connsiteX266" fmla="*/ 5453702 w 7467600"/>
              <a:gd name="connsiteY266" fmla="*/ 3090882 h 6858000"/>
              <a:gd name="connsiteX267" fmla="*/ 5480135 w 7467600"/>
              <a:gd name="connsiteY267" fmla="*/ 3565802 h 6858000"/>
              <a:gd name="connsiteX268" fmla="*/ 5499023 w 7467600"/>
              <a:gd name="connsiteY268" fmla="*/ 4166310 h 6858000"/>
              <a:gd name="connsiteX269" fmla="*/ 5547022 w 7467600"/>
              <a:gd name="connsiteY269" fmla="*/ 3607838 h 6858000"/>
              <a:gd name="connsiteX270" fmla="*/ 5515964 w 7467600"/>
              <a:gd name="connsiteY270" fmla="*/ 3378541 h 6858000"/>
              <a:gd name="connsiteX271" fmla="*/ 5453702 w 7467600"/>
              <a:gd name="connsiteY271" fmla="*/ 3090882 h 6858000"/>
              <a:gd name="connsiteX272" fmla="*/ 1238695 w 7467600"/>
              <a:gd name="connsiteY272" fmla="*/ 3076820 h 6858000"/>
              <a:gd name="connsiteX273" fmla="*/ 716371 w 7467600"/>
              <a:gd name="connsiteY273" fmla="*/ 3293249 h 6858000"/>
              <a:gd name="connsiteX274" fmla="*/ 579522 w 7467600"/>
              <a:gd name="connsiteY274" fmla="*/ 3371759 h 6858000"/>
              <a:gd name="connsiteX275" fmla="*/ 600288 w 7467600"/>
              <a:gd name="connsiteY275" fmla="*/ 3365555 h 6858000"/>
              <a:gd name="connsiteX276" fmla="*/ 840692 w 7467600"/>
              <a:gd name="connsiteY276" fmla="*/ 3284921 h 6858000"/>
              <a:gd name="connsiteX277" fmla="*/ 979248 w 7467600"/>
              <a:gd name="connsiteY277" fmla="*/ 3221003 h 6858000"/>
              <a:gd name="connsiteX278" fmla="*/ 1053282 w 7467600"/>
              <a:gd name="connsiteY278" fmla="*/ 3185247 h 6858000"/>
              <a:gd name="connsiteX279" fmla="*/ 1320603 w 7467600"/>
              <a:gd name="connsiteY279" fmla="*/ 3081281 h 6858000"/>
              <a:gd name="connsiteX280" fmla="*/ 1238695 w 7467600"/>
              <a:gd name="connsiteY280" fmla="*/ 3076820 h 6858000"/>
              <a:gd name="connsiteX281" fmla="*/ 5425627 w 7467600"/>
              <a:gd name="connsiteY281" fmla="*/ 2954192 h 6858000"/>
              <a:gd name="connsiteX282" fmla="*/ 5470770 w 7467600"/>
              <a:gd name="connsiteY282" fmla="*/ 3005435 h 6858000"/>
              <a:gd name="connsiteX283" fmla="*/ 5519779 w 7467600"/>
              <a:gd name="connsiteY283" fmla="*/ 4359223 h 6858000"/>
              <a:gd name="connsiteX284" fmla="*/ 5520293 w 7467600"/>
              <a:gd name="connsiteY284" fmla="*/ 4360602 h 6858000"/>
              <a:gd name="connsiteX285" fmla="*/ 5767221 w 7467600"/>
              <a:gd name="connsiteY285" fmla="*/ 4665564 h 6858000"/>
              <a:gd name="connsiteX286" fmla="*/ 6937169 w 7467600"/>
              <a:gd name="connsiteY286" fmla="*/ 4815941 h 6858000"/>
              <a:gd name="connsiteX287" fmla="*/ 6953922 w 7467600"/>
              <a:gd name="connsiteY287" fmla="*/ 4890068 h 6858000"/>
              <a:gd name="connsiteX288" fmla="*/ 6071359 w 7467600"/>
              <a:gd name="connsiteY288" fmla="*/ 4770770 h 6858000"/>
              <a:gd name="connsiteX289" fmla="*/ 6038839 w 7467600"/>
              <a:gd name="connsiteY289" fmla="*/ 4764474 h 6858000"/>
              <a:gd name="connsiteX290" fmla="*/ 6038706 w 7467600"/>
              <a:gd name="connsiteY290" fmla="*/ 4763847 h 6858000"/>
              <a:gd name="connsiteX291" fmla="*/ 6037784 w 7467600"/>
              <a:gd name="connsiteY291" fmla="*/ 4764270 h 6858000"/>
              <a:gd name="connsiteX292" fmla="*/ 6038839 w 7467600"/>
              <a:gd name="connsiteY292" fmla="*/ 4764474 h 6858000"/>
              <a:gd name="connsiteX293" fmla="*/ 6040338 w 7467600"/>
              <a:gd name="connsiteY293" fmla="*/ 4771418 h 6858000"/>
              <a:gd name="connsiteX294" fmla="*/ 6024488 w 7467600"/>
              <a:gd name="connsiteY294" fmla="*/ 4809903 h 6858000"/>
              <a:gd name="connsiteX295" fmla="*/ 5599771 w 7467600"/>
              <a:gd name="connsiteY295" fmla="*/ 5509652 h 6858000"/>
              <a:gd name="connsiteX296" fmla="*/ 5548843 w 7467600"/>
              <a:gd name="connsiteY296" fmla="*/ 5563845 h 6858000"/>
              <a:gd name="connsiteX297" fmla="*/ 5940952 w 7467600"/>
              <a:gd name="connsiteY297" fmla="*/ 6250028 h 6858000"/>
              <a:gd name="connsiteX298" fmla="*/ 6043441 w 7467600"/>
              <a:gd name="connsiteY298" fmla="*/ 6665847 h 6858000"/>
              <a:gd name="connsiteX299" fmla="*/ 6093432 w 7467600"/>
              <a:gd name="connsiteY299" fmla="*/ 6858000 h 6858000"/>
              <a:gd name="connsiteX300" fmla="*/ 6034344 w 7467600"/>
              <a:gd name="connsiteY300" fmla="*/ 6858000 h 6858000"/>
              <a:gd name="connsiteX301" fmla="*/ 6026679 w 7467600"/>
              <a:gd name="connsiteY301" fmla="*/ 6836959 h 6858000"/>
              <a:gd name="connsiteX302" fmla="*/ 5800441 w 7467600"/>
              <a:gd name="connsiteY302" fmla="*/ 6335286 h 6858000"/>
              <a:gd name="connsiteX303" fmla="*/ 5526562 w 7467600"/>
              <a:gd name="connsiteY303" fmla="*/ 5705388 h 6858000"/>
              <a:gd name="connsiteX304" fmla="*/ 5519640 w 7467600"/>
              <a:gd name="connsiteY304" fmla="*/ 5683774 h 6858000"/>
              <a:gd name="connsiteX305" fmla="*/ 5844559 w 7467600"/>
              <a:gd name="connsiteY305" fmla="*/ 6553349 h 6858000"/>
              <a:gd name="connsiteX306" fmla="*/ 5975994 w 7467600"/>
              <a:gd name="connsiteY306" fmla="*/ 6858000 h 6858000"/>
              <a:gd name="connsiteX307" fmla="*/ 5898547 w 7467600"/>
              <a:gd name="connsiteY307" fmla="*/ 6858000 h 6858000"/>
              <a:gd name="connsiteX308" fmla="*/ 5682041 w 7467600"/>
              <a:gd name="connsiteY308" fmla="*/ 6355860 h 6858000"/>
              <a:gd name="connsiteX309" fmla="*/ 5461758 w 7467600"/>
              <a:gd name="connsiteY309" fmla="*/ 5820220 h 6858000"/>
              <a:gd name="connsiteX310" fmla="*/ 5237282 w 7467600"/>
              <a:gd name="connsiteY310" fmla="*/ 6579086 h 6858000"/>
              <a:gd name="connsiteX311" fmla="*/ 5115009 w 7467600"/>
              <a:gd name="connsiteY311" fmla="*/ 6858000 h 6858000"/>
              <a:gd name="connsiteX312" fmla="*/ 5028074 w 7467600"/>
              <a:gd name="connsiteY312" fmla="*/ 6858000 h 6858000"/>
              <a:gd name="connsiteX313" fmla="*/ 5079508 w 7467600"/>
              <a:gd name="connsiteY313" fmla="*/ 6749074 h 6858000"/>
              <a:gd name="connsiteX314" fmla="*/ 5371846 w 7467600"/>
              <a:gd name="connsiteY314" fmla="*/ 5924413 h 6858000"/>
              <a:gd name="connsiteX315" fmla="*/ 5270512 w 7467600"/>
              <a:gd name="connsiteY315" fmla="*/ 6138975 h 6858000"/>
              <a:gd name="connsiteX316" fmla="*/ 5062409 w 7467600"/>
              <a:gd name="connsiteY316" fmla="*/ 6653544 h 6858000"/>
              <a:gd name="connsiteX317" fmla="*/ 5036628 w 7467600"/>
              <a:gd name="connsiteY317" fmla="*/ 6754247 h 6858000"/>
              <a:gd name="connsiteX318" fmla="*/ 5009112 w 7467600"/>
              <a:gd name="connsiteY318" fmla="*/ 6858000 h 6858000"/>
              <a:gd name="connsiteX319" fmla="*/ 4976679 w 7467600"/>
              <a:gd name="connsiteY319" fmla="*/ 6858000 h 6858000"/>
              <a:gd name="connsiteX320" fmla="*/ 5006537 w 7467600"/>
              <a:gd name="connsiteY320" fmla="*/ 6747068 h 6858000"/>
              <a:gd name="connsiteX321" fmla="*/ 5032723 w 7467600"/>
              <a:gd name="connsiteY321" fmla="*/ 6644957 h 6858000"/>
              <a:gd name="connsiteX322" fmla="*/ 5242949 w 7467600"/>
              <a:gd name="connsiteY322" fmla="*/ 6125175 h 6858000"/>
              <a:gd name="connsiteX323" fmla="*/ 5286321 w 7467600"/>
              <a:gd name="connsiteY323" fmla="*/ 6033555 h 6858000"/>
              <a:gd name="connsiteX324" fmla="*/ 5008210 w 7467600"/>
              <a:gd name="connsiteY324" fmla="*/ 6649194 h 6858000"/>
              <a:gd name="connsiteX325" fmla="*/ 4986321 w 7467600"/>
              <a:gd name="connsiteY325" fmla="*/ 6765687 h 6858000"/>
              <a:gd name="connsiteX326" fmla="*/ 4973474 w 7467600"/>
              <a:gd name="connsiteY326" fmla="*/ 6858000 h 6858000"/>
              <a:gd name="connsiteX327" fmla="*/ 4907178 w 7467600"/>
              <a:gd name="connsiteY327" fmla="*/ 6858000 h 6858000"/>
              <a:gd name="connsiteX328" fmla="*/ 4910810 w 7467600"/>
              <a:gd name="connsiteY328" fmla="*/ 6829660 h 6858000"/>
              <a:gd name="connsiteX329" fmla="*/ 4987461 w 7467600"/>
              <a:gd name="connsiteY329" fmla="*/ 6432994 h 6858000"/>
              <a:gd name="connsiteX330" fmla="*/ 5179262 w 7467600"/>
              <a:gd name="connsiteY330" fmla="*/ 6035044 h 6858000"/>
              <a:gd name="connsiteX331" fmla="*/ 4689678 w 7467600"/>
              <a:gd name="connsiteY331" fmla="*/ 6440241 h 6858000"/>
              <a:gd name="connsiteX332" fmla="*/ 4477543 w 7467600"/>
              <a:gd name="connsiteY332" fmla="*/ 6674836 h 6858000"/>
              <a:gd name="connsiteX333" fmla="*/ 4329957 w 7467600"/>
              <a:gd name="connsiteY333" fmla="*/ 6858000 h 6858000"/>
              <a:gd name="connsiteX334" fmla="*/ 4218595 w 7467600"/>
              <a:gd name="connsiteY334" fmla="*/ 6858000 h 6858000"/>
              <a:gd name="connsiteX335" fmla="*/ 4368888 w 7467600"/>
              <a:gd name="connsiteY335" fmla="*/ 6668412 h 6858000"/>
              <a:gd name="connsiteX336" fmla="*/ 4563091 w 7467600"/>
              <a:gd name="connsiteY336" fmla="*/ 6442508 h 6858000"/>
              <a:gd name="connsiteX337" fmla="*/ 5387324 w 7467600"/>
              <a:gd name="connsiteY337" fmla="*/ 5705830 h 6858000"/>
              <a:gd name="connsiteX338" fmla="*/ 5073620 w 7467600"/>
              <a:gd name="connsiteY338" fmla="*/ 5955437 h 6858000"/>
              <a:gd name="connsiteX339" fmla="*/ 4689789 w 7467600"/>
              <a:gd name="connsiteY339" fmla="*/ 6268382 h 6858000"/>
              <a:gd name="connsiteX340" fmla="*/ 4418722 w 7467600"/>
              <a:gd name="connsiteY340" fmla="*/ 6570886 h 6858000"/>
              <a:gd name="connsiteX341" fmla="*/ 4214944 w 7467600"/>
              <a:gd name="connsiteY341" fmla="*/ 6858000 h 6858000"/>
              <a:gd name="connsiteX342" fmla="*/ 4177898 w 7467600"/>
              <a:gd name="connsiteY342" fmla="*/ 6858000 h 6858000"/>
              <a:gd name="connsiteX343" fmla="*/ 4391597 w 7467600"/>
              <a:gd name="connsiteY343" fmla="*/ 6556370 h 6858000"/>
              <a:gd name="connsiteX344" fmla="*/ 4668889 w 7467600"/>
              <a:gd name="connsiteY344" fmla="*/ 6246399 h 6858000"/>
              <a:gd name="connsiteX345" fmla="*/ 5055427 w 7467600"/>
              <a:gd name="connsiteY345" fmla="*/ 5931476 h 6858000"/>
              <a:gd name="connsiteX346" fmla="*/ 5371814 w 7467600"/>
              <a:gd name="connsiteY346" fmla="*/ 5678975 h 6858000"/>
              <a:gd name="connsiteX347" fmla="*/ 4987918 w 7467600"/>
              <a:gd name="connsiteY347" fmla="*/ 5838701 h 6858000"/>
              <a:gd name="connsiteX348" fmla="*/ 4317146 w 7467600"/>
              <a:gd name="connsiteY348" fmla="*/ 6587716 h 6858000"/>
              <a:gd name="connsiteX349" fmla="*/ 4171627 w 7467600"/>
              <a:gd name="connsiteY349" fmla="*/ 6858000 h 6858000"/>
              <a:gd name="connsiteX350" fmla="*/ 4081585 w 7467600"/>
              <a:gd name="connsiteY350" fmla="*/ 6858000 h 6858000"/>
              <a:gd name="connsiteX351" fmla="*/ 4238603 w 7467600"/>
              <a:gd name="connsiteY351" fmla="*/ 6559341 h 6858000"/>
              <a:gd name="connsiteX352" fmla="*/ 4778333 w 7467600"/>
              <a:gd name="connsiteY352" fmla="*/ 5873626 h 6858000"/>
              <a:gd name="connsiteX353" fmla="*/ 5414185 w 7467600"/>
              <a:gd name="connsiteY353" fmla="*/ 5573882 h 6858000"/>
              <a:gd name="connsiteX354" fmla="*/ 5959648 w 7467600"/>
              <a:gd name="connsiteY354" fmla="*/ 4760797 h 6858000"/>
              <a:gd name="connsiteX355" fmla="*/ 5355019 w 7467600"/>
              <a:gd name="connsiteY355" fmla="*/ 4734672 h 6858000"/>
              <a:gd name="connsiteX356" fmla="*/ 5083565 w 7467600"/>
              <a:gd name="connsiteY356" fmla="*/ 5179121 h 6858000"/>
              <a:gd name="connsiteX357" fmla="*/ 4713577 w 7467600"/>
              <a:gd name="connsiteY357" fmla="*/ 5616803 h 6858000"/>
              <a:gd name="connsiteX358" fmla="*/ 3989559 w 7467600"/>
              <a:gd name="connsiteY358" fmla="*/ 6145945 h 6858000"/>
              <a:gd name="connsiteX359" fmla="*/ 3939824 w 7467600"/>
              <a:gd name="connsiteY359" fmla="*/ 6066900 h 6858000"/>
              <a:gd name="connsiteX360" fmla="*/ 4584537 w 7467600"/>
              <a:gd name="connsiteY360" fmla="*/ 5324826 h 6858000"/>
              <a:gd name="connsiteX361" fmla="*/ 5037105 w 7467600"/>
              <a:gd name="connsiteY361" fmla="*/ 5088765 h 6858000"/>
              <a:gd name="connsiteX362" fmla="*/ 5039930 w 7467600"/>
              <a:gd name="connsiteY362" fmla="*/ 5089585 h 6858000"/>
              <a:gd name="connsiteX363" fmla="*/ 5263764 w 7467600"/>
              <a:gd name="connsiteY363" fmla="*/ 4735525 h 6858000"/>
              <a:gd name="connsiteX364" fmla="*/ 4086300 w 7467600"/>
              <a:gd name="connsiteY364" fmla="*/ 4884599 h 6858000"/>
              <a:gd name="connsiteX365" fmla="*/ 4085485 w 7467600"/>
              <a:gd name="connsiteY365" fmla="*/ 4899070 h 6858000"/>
              <a:gd name="connsiteX366" fmla="*/ 3871915 w 7467600"/>
              <a:gd name="connsiteY366" fmla="*/ 5253645 h 6858000"/>
              <a:gd name="connsiteX367" fmla="*/ 3799374 w 7467600"/>
              <a:gd name="connsiteY367" fmla="*/ 5466127 h 6858000"/>
              <a:gd name="connsiteX368" fmla="*/ 3498850 w 7467600"/>
              <a:gd name="connsiteY368" fmla="*/ 6661888 h 6858000"/>
              <a:gd name="connsiteX369" fmla="*/ 3399216 w 7467600"/>
              <a:gd name="connsiteY369" fmla="*/ 6858000 h 6858000"/>
              <a:gd name="connsiteX370" fmla="*/ 3303688 w 7467600"/>
              <a:gd name="connsiteY370" fmla="*/ 6858000 h 6858000"/>
              <a:gd name="connsiteX371" fmla="*/ 3391774 w 7467600"/>
              <a:gd name="connsiteY371" fmla="*/ 6697181 h 6858000"/>
              <a:gd name="connsiteX372" fmla="*/ 3735540 w 7467600"/>
              <a:gd name="connsiteY372" fmla="*/ 5546923 h 6858000"/>
              <a:gd name="connsiteX373" fmla="*/ 3729438 w 7467600"/>
              <a:gd name="connsiteY373" fmla="*/ 5569058 h 6858000"/>
              <a:gd name="connsiteX374" fmla="*/ 3707782 w 7467600"/>
              <a:gd name="connsiteY374" fmla="*/ 5644908 h 6858000"/>
              <a:gd name="connsiteX375" fmla="*/ 3583827 w 7467600"/>
              <a:gd name="connsiteY375" fmla="*/ 6039215 h 6858000"/>
              <a:gd name="connsiteX376" fmla="*/ 3547861 w 7467600"/>
              <a:gd name="connsiteY376" fmla="*/ 6129609 h 6858000"/>
              <a:gd name="connsiteX377" fmla="*/ 3490905 w 7467600"/>
              <a:gd name="connsiteY377" fmla="*/ 6277660 h 6858000"/>
              <a:gd name="connsiteX378" fmla="*/ 3455859 w 7467600"/>
              <a:gd name="connsiteY378" fmla="*/ 6391301 h 6858000"/>
              <a:gd name="connsiteX379" fmla="*/ 3429112 w 7467600"/>
              <a:gd name="connsiteY379" fmla="*/ 6479469 h 6858000"/>
              <a:gd name="connsiteX380" fmla="*/ 3304862 w 7467600"/>
              <a:gd name="connsiteY380" fmla="*/ 6796476 h 6858000"/>
              <a:gd name="connsiteX381" fmla="*/ 3276071 w 7467600"/>
              <a:gd name="connsiteY381" fmla="*/ 6858000 h 6858000"/>
              <a:gd name="connsiteX382" fmla="*/ 3240805 w 7467600"/>
              <a:gd name="connsiteY382" fmla="*/ 6858000 h 6858000"/>
              <a:gd name="connsiteX383" fmla="*/ 3275917 w 7467600"/>
              <a:gd name="connsiteY383" fmla="*/ 6783192 h 6858000"/>
              <a:gd name="connsiteX384" fmla="*/ 3399358 w 7467600"/>
              <a:gd name="connsiteY384" fmla="*/ 6469011 h 6858000"/>
              <a:gd name="connsiteX385" fmla="*/ 3425650 w 7467600"/>
              <a:gd name="connsiteY385" fmla="*/ 6381333 h 6858000"/>
              <a:gd name="connsiteX386" fmla="*/ 3460661 w 7467600"/>
              <a:gd name="connsiteY386" fmla="*/ 6266763 h 6858000"/>
              <a:gd name="connsiteX387" fmla="*/ 3518021 w 7467600"/>
              <a:gd name="connsiteY387" fmla="*/ 6117298 h 6858000"/>
              <a:gd name="connsiteX388" fmla="*/ 3554035 w 7467600"/>
              <a:gd name="connsiteY388" fmla="*/ 6027832 h 6858000"/>
              <a:gd name="connsiteX389" fmla="*/ 3677174 w 7467600"/>
              <a:gd name="connsiteY389" fmla="*/ 5636351 h 6858000"/>
              <a:gd name="connsiteX390" fmla="*/ 3698819 w 7467600"/>
              <a:gd name="connsiteY390" fmla="*/ 5560503 h 6858000"/>
              <a:gd name="connsiteX391" fmla="*/ 3702094 w 7467600"/>
              <a:gd name="connsiteY391" fmla="*/ 5549194 h 6858000"/>
              <a:gd name="connsiteX392" fmla="*/ 3398355 w 7467600"/>
              <a:gd name="connsiteY392" fmla="*/ 6094603 h 6858000"/>
              <a:gd name="connsiteX393" fmla="*/ 3193941 w 7467600"/>
              <a:gd name="connsiteY393" fmla="*/ 6798775 h 6858000"/>
              <a:gd name="connsiteX394" fmla="*/ 3184140 w 7467600"/>
              <a:gd name="connsiteY394" fmla="*/ 6858000 h 6858000"/>
              <a:gd name="connsiteX395" fmla="*/ 3099978 w 7467600"/>
              <a:gd name="connsiteY395" fmla="*/ 6858000 h 6858000"/>
              <a:gd name="connsiteX396" fmla="*/ 3101556 w 7467600"/>
              <a:gd name="connsiteY396" fmla="*/ 6843337 h 6858000"/>
              <a:gd name="connsiteX397" fmla="*/ 3370162 w 7467600"/>
              <a:gd name="connsiteY397" fmla="*/ 5785550 h 6858000"/>
              <a:gd name="connsiteX398" fmla="*/ 3746477 w 7467600"/>
              <a:gd name="connsiteY398" fmla="*/ 5377889 h 6858000"/>
              <a:gd name="connsiteX399" fmla="*/ 3863399 w 7467600"/>
              <a:gd name="connsiteY399" fmla="*/ 5087257 h 6858000"/>
              <a:gd name="connsiteX400" fmla="*/ 3968712 w 7467600"/>
              <a:gd name="connsiteY400" fmla="*/ 4913989 h 6858000"/>
              <a:gd name="connsiteX401" fmla="*/ 2792390 w 7467600"/>
              <a:gd name="connsiteY401" fmla="*/ 5382974 h 6858000"/>
              <a:gd name="connsiteX402" fmla="*/ 2714982 w 7467600"/>
              <a:gd name="connsiteY402" fmla="*/ 5427051 h 6858000"/>
              <a:gd name="connsiteX403" fmla="*/ 2813361 w 7467600"/>
              <a:gd name="connsiteY403" fmla="*/ 6023912 h 6858000"/>
              <a:gd name="connsiteX404" fmla="*/ 2688430 w 7467600"/>
              <a:gd name="connsiteY404" fmla="*/ 6801564 h 6858000"/>
              <a:gd name="connsiteX405" fmla="*/ 2629626 w 7467600"/>
              <a:gd name="connsiteY405" fmla="*/ 6763394 h 6858000"/>
              <a:gd name="connsiteX406" fmla="*/ 2565328 w 7467600"/>
              <a:gd name="connsiteY406" fmla="*/ 5516399 h 6858000"/>
              <a:gd name="connsiteX407" fmla="*/ 1922999 w 7467600"/>
              <a:gd name="connsiteY407" fmla="*/ 5980343 h 6858000"/>
              <a:gd name="connsiteX408" fmla="*/ 1950261 w 7467600"/>
              <a:gd name="connsiteY408" fmla="*/ 6405858 h 6858000"/>
              <a:gd name="connsiteX409" fmla="*/ 2365554 w 7467600"/>
              <a:gd name="connsiteY409" fmla="*/ 6759107 h 6858000"/>
              <a:gd name="connsiteX410" fmla="*/ 2424142 w 7467600"/>
              <a:gd name="connsiteY410" fmla="*/ 6858000 h 6858000"/>
              <a:gd name="connsiteX411" fmla="*/ 2395994 w 7467600"/>
              <a:gd name="connsiteY411" fmla="*/ 6858000 h 6858000"/>
              <a:gd name="connsiteX412" fmla="*/ 2392863 w 7467600"/>
              <a:gd name="connsiteY412" fmla="*/ 6852964 h 6858000"/>
              <a:gd name="connsiteX413" fmla="*/ 2017589 w 7467600"/>
              <a:gd name="connsiteY413" fmla="*/ 6493982 h 6858000"/>
              <a:gd name="connsiteX414" fmla="*/ 2147336 w 7467600"/>
              <a:gd name="connsiteY414" fmla="*/ 6594052 h 6858000"/>
              <a:gd name="connsiteX415" fmla="*/ 2207047 w 7467600"/>
              <a:gd name="connsiteY415" fmla="*/ 6654540 h 6858000"/>
              <a:gd name="connsiteX416" fmla="*/ 2299106 w 7467600"/>
              <a:gd name="connsiteY416" fmla="*/ 6778931 h 6858000"/>
              <a:gd name="connsiteX417" fmla="*/ 2314430 w 7467600"/>
              <a:gd name="connsiteY417" fmla="*/ 6801144 h 6858000"/>
              <a:gd name="connsiteX418" fmla="*/ 2352406 w 7467600"/>
              <a:gd name="connsiteY418" fmla="*/ 6858000 h 6858000"/>
              <a:gd name="connsiteX419" fmla="*/ 2314492 w 7467600"/>
              <a:gd name="connsiteY419" fmla="*/ 6858000 h 6858000"/>
              <a:gd name="connsiteX420" fmla="*/ 2288095 w 7467600"/>
              <a:gd name="connsiteY420" fmla="*/ 6818030 h 6858000"/>
              <a:gd name="connsiteX421" fmla="*/ 2272768 w 7467600"/>
              <a:gd name="connsiteY421" fmla="*/ 6795822 h 6858000"/>
              <a:gd name="connsiteX422" fmla="*/ 2182715 w 7467600"/>
              <a:gd name="connsiteY422" fmla="*/ 6675071 h 6858000"/>
              <a:gd name="connsiteX423" fmla="*/ 2032061 w 7467600"/>
              <a:gd name="connsiteY423" fmla="*/ 6541380 h 6858000"/>
              <a:gd name="connsiteX424" fmla="*/ 2257220 w 7467600"/>
              <a:gd name="connsiteY424" fmla="*/ 6826257 h 6858000"/>
              <a:gd name="connsiteX425" fmla="*/ 2281324 w 7467600"/>
              <a:gd name="connsiteY425" fmla="*/ 6858000 h 6858000"/>
              <a:gd name="connsiteX426" fmla="*/ 2242860 w 7467600"/>
              <a:gd name="connsiteY426" fmla="*/ 6858000 h 6858000"/>
              <a:gd name="connsiteX427" fmla="*/ 2232818 w 7467600"/>
              <a:gd name="connsiteY427" fmla="*/ 6844926 h 6858000"/>
              <a:gd name="connsiteX428" fmla="*/ 1990172 w 7467600"/>
              <a:gd name="connsiteY428" fmla="*/ 6542121 h 6858000"/>
              <a:gd name="connsiteX429" fmla="*/ 2124090 w 7467600"/>
              <a:gd name="connsiteY429" fmla="*/ 6761017 h 6858000"/>
              <a:gd name="connsiteX430" fmla="*/ 2200380 w 7467600"/>
              <a:gd name="connsiteY430" fmla="*/ 6858000 h 6858000"/>
              <a:gd name="connsiteX431" fmla="*/ 2147507 w 7467600"/>
              <a:gd name="connsiteY431" fmla="*/ 6858000 h 6858000"/>
              <a:gd name="connsiteX432" fmla="*/ 2070668 w 7467600"/>
              <a:gd name="connsiteY432" fmla="*/ 6761520 h 6858000"/>
              <a:gd name="connsiteX433" fmla="*/ 1975142 w 7467600"/>
              <a:gd name="connsiteY433" fmla="*/ 6585570 h 6858000"/>
              <a:gd name="connsiteX434" fmla="*/ 2050035 w 7467600"/>
              <a:gd name="connsiteY434" fmla="*/ 6813345 h 6858000"/>
              <a:gd name="connsiteX435" fmla="*/ 2063025 w 7467600"/>
              <a:gd name="connsiteY435" fmla="*/ 6858000 h 6858000"/>
              <a:gd name="connsiteX436" fmla="*/ 2021675 w 7467600"/>
              <a:gd name="connsiteY436" fmla="*/ 6858000 h 6858000"/>
              <a:gd name="connsiteX437" fmla="*/ 2019308 w 7467600"/>
              <a:gd name="connsiteY437" fmla="*/ 6847118 h 6858000"/>
              <a:gd name="connsiteX438" fmla="*/ 1938835 w 7467600"/>
              <a:gd name="connsiteY438" fmla="*/ 6551160 h 6858000"/>
              <a:gd name="connsiteX439" fmla="*/ 1953230 w 7467600"/>
              <a:gd name="connsiteY439" fmla="*/ 6759699 h 6858000"/>
              <a:gd name="connsiteX440" fmla="*/ 1956763 w 7467600"/>
              <a:gd name="connsiteY440" fmla="*/ 6778191 h 6858000"/>
              <a:gd name="connsiteX441" fmla="*/ 1967925 w 7467600"/>
              <a:gd name="connsiteY441" fmla="*/ 6858000 h 6858000"/>
              <a:gd name="connsiteX442" fmla="*/ 1936622 w 7467600"/>
              <a:gd name="connsiteY442" fmla="*/ 6858000 h 6858000"/>
              <a:gd name="connsiteX443" fmla="*/ 1926261 w 7467600"/>
              <a:gd name="connsiteY443" fmla="*/ 6784064 h 6858000"/>
              <a:gd name="connsiteX444" fmla="*/ 1922724 w 7467600"/>
              <a:gd name="connsiteY444" fmla="*/ 6765577 h 6858000"/>
              <a:gd name="connsiteX445" fmla="*/ 1904650 w 7467600"/>
              <a:gd name="connsiteY445" fmla="*/ 6639616 h 6858000"/>
              <a:gd name="connsiteX446" fmla="*/ 1885273 w 7467600"/>
              <a:gd name="connsiteY446" fmla="*/ 6858000 h 6858000"/>
              <a:gd name="connsiteX447" fmla="*/ 1854363 w 7467600"/>
              <a:gd name="connsiteY447" fmla="*/ 6858000 h 6858000"/>
              <a:gd name="connsiteX448" fmla="*/ 1880391 w 7467600"/>
              <a:gd name="connsiteY448" fmla="*/ 6603796 h 6858000"/>
              <a:gd name="connsiteX449" fmla="*/ 1818273 w 7467600"/>
              <a:gd name="connsiteY449" fmla="*/ 6715729 h 6858000"/>
              <a:gd name="connsiteX450" fmla="*/ 1794691 w 7467600"/>
              <a:gd name="connsiteY450" fmla="*/ 6843239 h 6858000"/>
              <a:gd name="connsiteX451" fmla="*/ 1794914 w 7467600"/>
              <a:gd name="connsiteY451" fmla="*/ 6858000 h 6858000"/>
              <a:gd name="connsiteX452" fmla="*/ 1746128 w 7467600"/>
              <a:gd name="connsiteY452" fmla="*/ 6858000 h 6858000"/>
              <a:gd name="connsiteX453" fmla="*/ 1753934 w 7467600"/>
              <a:gd name="connsiteY453" fmla="*/ 6724796 h 6858000"/>
              <a:gd name="connsiteX454" fmla="*/ 1792053 w 7467600"/>
              <a:gd name="connsiteY454" fmla="*/ 6572396 h 6858000"/>
              <a:gd name="connsiteX455" fmla="*/ 1862248 w 7467600"/>
              <a:gd name="connsiteY455" fmla="*/ 6266397 h 6858000"/>
              <a:gd name="connsiteX456" fmla="*/ 1862250 w 7467600"/>
              <a:gd name="connsiteY456" fmla="*/ 6033531 h 6858000"/>
              <a:gd name="connsiteX457" fmla="*/ 1211999 w 7467600"/>
              <a:gd name="connsiteY457" fmla="*/ 6683610 h 6858000"/>
              <a:gd name="connsiteX458" fmla="*/ 1213266 w 7467600"/>
              <a:gd name="connsiteY458" fmla="*/ 6691947 h 6858000"/>
              <a:gd name="connsiteX459" fmla="*/ 1203370 w 7467600"/>
              <a:gd name="connsiteY459" fmla="*/ 6850676 h 6858000"/>
              <a:gd name="connsiteX460" fmla="*/ 1203671 w 7467600"/>
              <a:gd name="connsiteY460" fmla="*/ 6858000 h 6858000"/>
              <a:gd name="connsiteX461" fmla="*/ 1143180 w 7467600"/>
              <a:gd name="connsiteY461" fmla="*/ 6858000 h 6858000"/>
              <a:gd name="connsiteX462" fmla="*/ 1142176 w 7467600"/>
              <a:gd name="connsiteY462" fmla="*/ 6766045 h 6858000"/>
              <a:gd name="connsiteX463" fmla="*/ 1067484 w 7467600"/>
              <a:gd name="connsiteY463" fmla="*/ 6858000 h 6858000"/>
              <a:gd name="connsiteX464" fmla="*/ 953928 w 7467600"/>
              <a:gd name="connsiteY464" fmla="*/ 6858000 h 6858000"/>
              <a:gd name="connsiteX465" fmla="*/ 959715 w 7467600"/>
              <a:gd name="connsiteY465" fmla="*/ 6850185 h 6858000"/>
              <a:gd name="connsiteX466" fmla="*/ 1483788 w 7467600"/>
              <a:gd name="connsiteY466" fmla="*/ 6259174 h 6858000"/>
              <a:gd name="connsiteX467" fmla="*/ 1100671 w 7467600"/>
              <a:gd name="connsiteY467" fmla="*/ 6252137 h 6858000"/>
              <a:gd name="connsiteX468" fmla="*/ 1090144 w 7467600"/>
              <a:gd name="connsiteY468" fmla="*/ 6256748 h 6858000"/>
              <a:gd name="connsiteX469" fmla="*/ 1095872 w 7467600"/>
              <a:gd name="connsiteY469" fmla="*/ 6271892 h 6858000"/>
              <a:gd name="connsiteX470" fmla="*/ 262785 w 7467600"/>
              <a:gd name="connsiteY470" fmla="*/ 6845450 h 6858000"/>
              <a:gd name="connsiteX471" fmla="*/ 209968 w 7467600"/>
              <a:gd name="connsiteY471" fmla="*/ 6770713 h 6858000"/>
              <a:gd name="connsiteX472" fmla="*/ 873460 w 7467600"/>
              <a:gd name="connsiteY472" fmla="*/ 6253768 h 6858000"/>
              <a:gd name="connsiteX473" fmla="*/ 192686 w 7467600"/>
              <a:gd name="connsiteY473" fmla="*/ 5849257 h 6858000"/>
              <a:gd name="connsiteX474" fmla="*/ 4696 w 7467600"/>
              <a:gd name="connsiteY474" fmla="*/ 5697668 h 6858000"/>
              <a:gd name="connsiteX475" fmla="*/ 0 w 7467600"/>
              <a:gd name="connsiteY475" fmla="*/ 5689984 h 6858000"/>
              <a:gd name="connsiteX476" fmla="*/ 0 w 7467600"/>
              <a:gd name="connsiteY476" fmla="*/ 5513472 h 6858000"/>
              <a:gd name="connsiteX477" fmla="*/ 174101 w 7467600"/>
              <a:gd name="connsiteY477" fmla="*/ 5620277 h 6858000"/>
              <a:gd name="connsiteX478" fmla="*/ 891800 w 7467600"/>
              <a:gd name="connsiteY478" fmla="*/ 6036935 h 6858000"/>
              <a:gd name="connsiteX479" fmla="*/ 1072219 w 7467600"/>
              <a:gd name="connsiteY479" fmla="*/ 6169443 h 6858000"/>
              <a:gd name="connsiteX480" fmla="*/ 1074117 w 7467600"/>
              <a:gd name="connsiteY480" fmla="*/ 6170301 h 6858000"/>
              <a:gd name="connsiteX481" fmla="*/ 1083114 w 7467600"/>
              <a:gd name="connsiteY481" fmla="*/ 6174131 h 6858000"/>
              <a:gd name="connsiteX482" fmla="*/ 1543010 w 7467600"/>
              <a:gd name="connsiteY482" fmla="*/ 6191140 h 6858000"/>
              <a:gd name="connsiteX483" fmla="*/ 1551080 w 7467600"/>
              <a:gd name="connsiteY483" fmla="*/ 6195006 h 6858000"/>
              <a:gd name="connsiteX484" fmla="*/ 2345443 w 7467600"/>
              <a:gd name="connsiteY484" fmla="*/ 5549882 h 6858000"/>
              <a:gd name="connsiteX485" fmla="*/ 1721499 w 7467600"/>
              <a:gd name="connsiteY485" fmla="*/ 5599969 h 6858000"/>
              <a:gd name="connsiteX486" fmla="*/ 767716 w 7467600"/>
              <a:gd name="connsiteY486" fmla="*/ 5472768 h 6858000"/>
              <a:gd name="connsiteX487" fmla="*/ 722147 w 7467600"/>
              <a:gd name="connsiteY487" fmla="*/ 5393091 h 6858000"/>
              <a:gd name="connsiteX488" fmla="*/ 1485552 w 7467600"/>
              <a:gd name="connsiteY488" fmla="*/ 5313202 h 6858000"/>
              <a:gd name="connsiteX489" fmla="*/ 2143004 w 7467600"/>
              <a:gd name="connsiteY489" fmla="*/ 5402420 h 6858000"/>
              <a:gd name="connsiteX490" fmla="*/ 1933391 w 7467600"/>
              <a:gd name="connsiteY490" fmla="*/ 5156971 h 6858000"/>
              <a:gd name="connsiteX491" fmla="*/ 1827118 w 7467600"/>
              <a:gd name="connsiteY491" fmla="*/ 4968410 h 6858000"/>
              <a:gd name="connsiteX492" fmla="*/ 1837349 w 7467600"/>
              <a:gd name="connsiteY492" fmla="*/ 4956357 h 6858000"/>
              <a:gd name="connsiteX493" fmla="*/ 2162835 w 7467600"/>
              <a:gd name="connsiteY493" fmla="*/ 5187853 h 6858000"/>
              <a:gd name="connsiteX494" fmla="*/ 2257167 w 7467600"/>
              <a:gd name="connsiteY494" fmla="*/ 5462123 h 6858000"/>
              <a:gd name="connsiteX495" fmla="*/ 2261598 w 7467600"/>
              <a:gd name="connsiteY495" fmla="*/ 5467998 h 6858000"/>
              <a:gd name="connsiteX496" fmla="*/ 2437177 w 7467600"/>
              <a:gd name="connsiteY496" fmla="*/ 5479608 h 6858000"/>
              <a:gd name="connsiteX497" fmla="*/ 2445247 w 7467600"/>
              <a:gd name="connsiteY497" fmla="*/ 5483476 h 6858000"/>
              <a:gd name="connsiteX498" fmla="*/ 2743626 w 7467600"/>
              <a:gd name="connsiteY498" fmla="*/ 5304819 h 6858000"/>
              <a:gd name="connsiteX499" fmla="*/ 3048102 w 7467600"/>
              <a:gd name="connsiteY499" fmla="*/ 5150595 h 6858000"/>
              <a:gd name="connsiteX500" fmla="*/ 1799414 w 7467600"/>
              <a:gd name="connsiteY500" fmla="*/ 4694732 h 6858000"/>
              <a:gd name="connsiteX501" fmla="*/ 1771735 w 7467600"/>
              <a:gd name="connsiteY501" fmla="*/ 4619929 h 6858000"/>
              <a:gd name="connsiteX502" fmla="*/ 3104273 w 7467600"/>
              <a:gd name="connsiteY502" fmla="*/ 5076159 h 6858000"/>
              <a:gd name="connsiteX503" fmla="*/ 3113245 w 7467600"/>
              <a:gd name="connsiteY503" fmla="*/ 5090705 h 6858000"/>
              <a:gd name="connsiteX504" fmla="*/ 3126294 w 7467600"/>
              <a:gd name="connsiteY504" fmla="*/ 5114400 h 6858000"/>
              <a:gd name="connsiteX505" fmla="*/ 3937433 w 7467600"/>
              <a:gd name="connsiteY505" fmla="*/ 4830473 h 6858000"/>
              <a:gd name="connsiteX506" fmla="*/ 3590475 w 7467600"/>
              <a:gd name="connsiteY506" fmla="*/ 4597974 h 6858000"/>
              <a:gd name="connsiteX507" fmla="*/ 3100264 w 7467600"/>
              <a:gd name="connsiteY507" fmla="*/ 4579845 h 6858000"/>
              <a:gd name="connsiteX508" fmla="*/ 2183576 w 7467600"/>
              <a:gd name="connsiteY508" fmla="*/ 4227150 h 6858000"/>
              <a:gd name="connsiteX509" fmla="*/ 2151029 w 7467600"/>
              <a:gd name="connsiteY509" fmla="*/ 4146947 h 6858000"/>
              <a:gd name="connsiteX510" fmla="*/ 3563434 w 7467600"/>
              <a:gd name="connsiteY510" fmla="*/ 4469115 h 6858000"/>
              <a:gd name="connsiteX511" fmla="*/ 3177952 w 7467600"/>
              <a:gd name="connsiteY511" fmla="*/ 3657386 h 6858000"/>
              <a:gd name="connsiteX512" fmla="*/ 3189263 w 7467600"/>
              <a:gd name="connsiteY512" fmla="*/ 3625726 h 6858000"/>
              <a:gd name="connsiteX513" fmla="*/ 3560912 w 7467600"/>
              <a:gd name="connsiteY513" fmla="*/ 4079863 h 6858000"/>
              <a:gd name="connsiteX514" fmla="*/ 3626636 w 7467600"/>
              <a:gd name="connsiteY514" fmla="*/ 4512230 h 6858000"/>
              <a:gd name="connsiteX515" fmla="*/ 3653088 w 7467600"/>
              <a:gd name="connsiteY515" fmla="*/ 4521417 h 6858000"/>
              <a:gd name="connsiteX516" fmla="*/ 3988128 w 7467600"/>
              <a:gd name="connsiteY516" fmla="*/ 4817267 h 6858000"/>
              <a:gd name="connsiteX517" fmla="*/ 4830582 w 7467600"/>
              <a:gd name="connsiteY517" fmla="*/ 4676000 h 6858000"/>
              <a:gd name="connsiteX518" fmla="*/ 4830100 w 7467600"/>
              <a:gd name="connsiteY518" fmla="*/ 4675554 h 6858000"/>
              <a:gd name="connsiteX519" fmla="*/ 4036318 w 7467600"/>
              <a:gd name="connsiteY519" fmla="*/ 4147013 h 6858000"/>
              <a:gd name="connsiteX520" fmla="*/ 3432098 w 7467600"/>
              <a:gd name="connsiteY520" fmla="*/ 3537312 h 6858000"/>
              <a:gd name="connsiteX521" fmla="*/ 3446761 w 7467600"/>
              <a:gd name="connsiteY521" fmla="*/ 3461278 h 6858000"/>
              <a:gd name="connsiteX522" fmla="*/ 4419733 w 7467600"/>
              <a:gd name="connsiteY522" fmla="*/ 3963555 h 6858000"/>
              <a:gd name="connsiteX523" fmla="*/ 4781371 w 7467600"/>
              <a:gd name="connsiteY523" fmla="*/ 4458604 h 6858000"/>
              <a:gd name="connsiteX524" fmla="*/ 4780440 w 7467600"/>
              <a:gd name="connsiteY524" fmla="*/ 4470290 h 6858000"/>
              <a:gd name="connsiteX525" fmla="*/ 4898954 w 7467600"/>
              <a:gd name="connsiteY525" fmla="*/ 4662092 h 6858000"/>
              <a:gd name="connsiteX526" fmla="*/ 4900699 w 7467600"/>
              <a:gd name="connsiteY526" fmla="*/ 4670867 h 6858000"/>
              <a:gd name="connsiteX527" fmla="*/ 5714511 w 7467600"/>
              <a:gd name="connsiteY527" fmla="*/ 4663483 h 6858000"/>
              <a:gd name="connsiteX528" fmla="*/ 5464793 w 7467600"/>
              <a:gd name="connsiteY528" fmla="*/ 4393556 h 6858000"/>
              <a:gd name="connsiteX529" fmla="*/ 5461897 w 7467600"/>
              <a:gd name="connsiteY529" fmla="*/ 4390879 h 6858000"/>
              <a:gd name="connsiteX530" fmla="*/ 4294126 w 7467600"/>
              <a:gd name="connsiteY530" fmla="*/ 3303048 h 6858000"/>
              <a:gd name="connsiteX531" fmla="*/ 4305321 w 7467600"/>
              <a:gd name="connsiteY531" fmla="*/ 3256953 h 6858000"/>
              <a:gd name="connsiteX532" fmla="*/ 4949299 w 7467600"/>
              <a:gd name="connsiteY532" fmla="*/ 3766336 h 6858000"/>
              <a:gd name="connsiteX533" fmla="*/ 5291452 w 7467600"/>
              <a:gd name="connsiteY533" fmla="*/ 4076801 h 6858000"/>
              <a:gd name="connsiteX534" fmla="*/ 5434998 w 7467600"/>
              <a:gd name="connsiteY534" fmla="*/ 4254100 h 6858000"/>
              <a:gd name="connsiteX535" fmla="*/ 5351015 w 7467600"/>
              <a:gd name="connsiteY535" fmla="*/ 3760989 h 6858000"/>
              <a:gd name="connsiteX536" fmla="*/ 5413780 w 7467600"/>
              <a:gd name="connsiteY536" fmla="*/ 2966265 h 6858000"/>
              <a:gd name="connsiteX537" fmla="*/ 5425627 w 7467600"/>
              <a:gd name="connsiteY537" fmla="*/ 2954192 h 6858000"/>
              <a:gd name="connsiteX538" fmla="*/ 6604735 w 7467600"/>
              <a:gd name="connsiteY538" fmla="*/ 2041381 h 6858000"/>
              <a:gd name="connsiteX539" fmla="*/ 7204487 w 7467600"/>
              <a:gd name="connsiteY539" fmla="*/ 2742112 h 6858000"/>
              <a:gd name="connsiteX540" fmla="*/ 7131592 w 7467600"/>
              <a:gd name="connsiteY540" fmla="*/ 2672096 h 6858000"/>
              <a:gd name="connsiteX541" fmla="*/ 6996344 w 7467600"/>
              <a:gd name="connsiteY541" fmla="*/ 2518310 h 6858000"/>
              <a:gd name="connsiteX542" fmla="*/ 6735495 w 7467600"/>
              <a:gd name="connsiteY542" fmla="*/ 2196890 h 6858000"/>
              <a:gd name="connsiteX543" fmla="*/ 6721901 w 7467600"/>
              <a:gd name="connsiteY543" fmla="*/ 2179274 h 6858000"/>
              <a:gd name="connsiteX544" fmla="*/ 6604735 w 7467600"/>
              <a:gd name="connsiteY544" fmla="*/ 2041381 h 6858000"/>
              <a:gd name="connsiteX545" fmla="*/ 6591670 w 7467600"/>
              <a:gd name="connsiteY545" fmla="*/ 1988277 h 6858000"/>
              <a:gd name="connsiteX546" fmla="*/ 6747349 w 7467600"/>
              <a:gd name="connsiteY546" fmla="*/ 2160069 h 6858000"/>
              <a:gd name="connsiteX547" fmla="*/ 6760943 w 7467600"/>
              <a:gd name="connsiteY547" fmla="*/ 2177686 h 6858000"/>
              <a:gd name="connsiteX548" fmla="*/ 7021065 w 7467600"/>
              <a:gd name="connsiteY548" fmla="*/ 2498102 h 6858000"/>
              <a:gd name="connsiteX549" fmla="*/ 7155223 w 7467600"/>
              <a:gd name="connsiteY549" fmla="*/ 2650386 h 6858000"/>
              <a:gd name="connsiteX550" fmla="*/ 7203167 w 7467600"/>
              <a:gd name="connsiteY550" fmla="*/ 2697288 h 6858000"/>
              <a:gd name="connsiteX551" fmla="*/ 6937703 w 7467600"/>
              <a:gd name="connsiteY551" fmla="*/ 2321981 h 6858000"/>
              <a:gd name="connsiteX552" fmla="*/ 6591670 w 7467600"/>
              <a:gd name="connsiteY552" fmla="*/ 1988277 h 6858000"/>
              <a:gd name="connsiteX553" fmla="*/ 5798671 w 7467600"/>
              <a:gd name="connsiteY553" fmla="*/ 1981601 h 6858000"/>
              <a:gd name="connsiteX554" fmla="*/ 5754709 w 7467600"/>
              <a:gd name="connsiteY554" fmla="*/ 2071454 h 6858000"/>
              <a:gd name="connsiteX555" fmla="*/ 5763044 w 7467600"/>
              <a:gd name="connsiteY555" fmla="*/ 2842206 h 6858000"/>
              <a:gd name="connsiteX556" fmla="*/ 5764974 w 7467600"/>
              <a:gd name="connsiteY556" fmla="*/ 2799609 h 6858000"/>
              <a:gd name="connsiteX557" fmla="*/ 5767665 w 7467600"/>
              <a:gd name="connsiteY557" fmla="*/ 2666409 h 6858000"/>
              <a:gd name="connsiteX558" fmla="*/ 5763055 w 7467600"/>
              <a:gd name="connsiteY558" fmla="*/ 2579705 h 6858000"/>
              <a:gd name="connsiteX559" fmla="*/ 5758079 w 7467600"/>
              <a:gd name="connsiteY559" fmla="*/ 2492508 h 6858000"/>
              <a:gd name="connsiteX560" fmla="*/ 5779325 w 7467600"/>
              <a:gd name="connsiteY560" fmla="*/ 2197069 h 6858000"/>
              <a:gd name="connsiteX561" fmla="*/ 5798671 w 7467600"/>
              <a:gd name="connsiteY561" fmla="*/ 1981601 h 6858000"/>
              <a:gd name="connsiteX562" fmla="*/ 5829202 w 7467600"/>
              <a:gd name="connsiteY562" fmla="*/ 1971679 h 6858000"/>
              <a:gd name="connsiteX563" fmla="*/ 5809558 w 7467600"/>
              <a:gd name="connsiteY563" fmla="*/ 2198043 h 6858000"/>
              <a:gd name="connsiteX564" fmla="*/ 5788653 w 7467600"/>
              <a:gd name="connsiteY564" fmla="*/ 2489430 h 6858000"/>
              <a:gd name="connsiteX565" fmla="*/ 5793439 w 7467600"/>
              <a:gd name="connsiteY565" fmla="*/ 2575235 h 6858000"/>
              <a:gd name="connsiteX566" fmla="*/ 5796837 w 7467600"/>
              <a:gd name="connsiteY566" fmla="*/ 2637633 h 6858000"/>
              <a:gd name="connsiteX567" fmla="*/ 5818614 w 7467600"/>
              <a:gd name="connsiteY567" fmla="*/ 2473055 h 6858000"/>
              <a:gd name="connsiteX568" fmla="*/ 5829202 w 7467600"/>
              <a:gd name="connsiteY568" fmla="*/ 1971679 h 6858000"/>
              <a:gd name="connsiteX569" fmla="*/ 5911389 w 7467600"/>
              <a:gd name="connsiteY569" fmla="*/ 1898371 h 6858000"/>
              <a:gd name="connsiteX570" fmla="*/ 6237627 w 7467600"/>
              <a:gd name="connsiteY570" fmla="*/ 2231921 h 6858000"/>
              <a:gd name="connsiteX571" fmla="*/ 5911389 w 7467600"/>
              <a:gd name="connsiteY571" fmla="*/ 1898371 h 6858000"/>
              <a:gd name="connsiteX572" fmla="*/ 6944437 w 7467600"/>
              <a:gd name="connsiteY572" fmla="*/ 1575402 h 6858000"/>
              <a:gd name="connsiteX573" fmla="*/ 6304730 w 7467600"/>
              <a:gd name="connsiteY573" fmla="*/ 1766654 h 6858000"/>
              <a:gd name="connsiteX574" fmla="*/ 6944437 w 7467600"/>
              <a:gd name="connsiteY574" fmla="*/ 1575402 h 6858000"/>
              <a:gd name="connsiteX575" fmla="*/ 7019523 w 7467600"/>
              <a:gd name="connsiteY575" fmla="*/ 1519450 h 6858000"/>
              <a:gd name="connsiteX576" fmla="*/ 6298091 w 7467600"/>
              <a:gd name="connsiteY576" fmla="*/ 1737122 h 6858000"/>
              <a:gd name="connsiteX577" fmla="*/ 7019523 w 7467600"/>
              <a:gd name="connsiteY577" fmla="*/ 1519450 h 6858000"/>
              <a:gd name="connsiteX578" fmla="*/ 2399523 w 7467600"/>
              <a:gd name="connsiteY578" fmla="*/ 1428234 h 6858000"/>
              <a:gd name="connsiteX579" fmla="*/ 2224982 w 7467600"/>
              <a:gd name="connsiteY579" fmla="*/ 1826201 h 6858000"/>
              <a:gd name="connsiteX580" fmla="*/ 2096099 w 7467600"/>
              <a:gd name="connsiteY580" fmla="*/ 2345900 h 6858000"/>
              <a:gd name="connsiteX581" fmla="*/ 2283317 w 7467600"/>
              <a:gd name="connsiteY581" fmla="*/ 1796925 h 6858000"/>
              <a:gd name="connsiteX582" fmla="*/ 2399523 w 7467600"/>
              <a:gd name="connsiteY582" fmla="*/ 1428234 h 6858000"/>
              <a:gd name="connsiteX583" fmla="*/ 2448558 w 7467600"/>
              <a:gd name="connsiteY583" fmla="*/ 1373435 h 6858000"/>
              <a:gd name="connsiteX584" fmla="*/ 2312521 w 7467600"/>
              <a:gd name="connsiteY584" fmla="*/ 1806140 h 6858000"/>
              <a:gd name="connsiteX585" fmla="*/ 2127533 w 7467600"/>
              <a:gd name="connsiteY585" fmla="*/ 2348380 h 6858000"/>
              <a:gd name="connsiteX586" fmla="*/ 2358080 w 7467600"/>
              <a:gd name="connsiteY586" fmla="*/ 1866134 h 6858000"/>
              <a:gd name="connsiteX587" fmla="*/ 2407436 w 7467600"/>
              <a:gd name="connsiteY587" fmla="*/ 1651070 h 6858000"/>
              <a:gd name="connsiteX588" fmla="*/ 2448558 w 7467600"/>
              <a:gd name="connsiteY588" fmla="*/ 1373435 h 6858000"/>
              <a:gd name="connsiteX589" fmla="*/ 278707 w 7467600"/>
              <a:gd name="connsiteY589" fmla="*/ 1352270 h 6858000"/>
              <a:gd name="connsiteX590" fmla="*/ 321570 w 7467600"/>
              <a:gd name="connsiteY590" fmla="*/ 1861610 h 6858000"/>
              <a:gd name="connsiteX591" fmla="*/ 294281 w 7467600"/>
              <a:gd name="connsiteY591" fmla="*/ 1440658 h 6858000"/>
              <a:gd name="connsiteX592" fmla="*/ 278707 w 7467600"/>
              <a:gd name="connsiteY592" fmla="*/ 1352270 h 6858000"/>
              <a:gd name="connsiteX593" fmla="*/ 1423821 w 7467600"/>
              <a:gd name="connsiteY593" fmla="*/ 1351958 h 6858000"/>
              <a:gd name="connsiteX594" fmla="*/ 1638521 w 7467600"/>
              <a:gd name="connsiteY594" fmla="*/ 1908470 h 6858000"/>
              <a:gd name="connsiteX595" fmla="*/ 1754199 w 7467600"/>
              <a:gd name="connsiteY595" fmla="*/ 2149284 h 6858000"/>
              <a:gd name="connsiteX596" fmla="*/ 1908359 w 7467600"/>
              <a:gd name="connsiteY596" fmla="*/ 2364988 h 6858000"/>
              <a:gd name="connsiteX597" fmla="*/ 1647661 w 7467600"/>
              <a:gd name="connsiteY597" fmla="*/ 1825945 h 6858000"/>
              <a:gd name="connsiteX598" fmla="*/ 1423821 w 7467600"/>
              <a:gd name="connsiteY598" fmla="*/ 1351958 h 6858000"/>
              <a:gd name="connsiteX599" fmla="*/ 1431890 w 7467600"/>
              <a:gd name="connsiteY599" fmla="*/ 1306475 h 6858000"/>
              <a:gd name="connsiteX600" fmla="*/ 1507597 w 7467600"/>
              <a:gd name="connsiteY600" fmla="*/ 1446132 h 6858000"/>
              <a:gd name="connsiteX601" fmla="*/ 1674586 w 7467600"/>
              <a:gd name="connsiteY601" fmla="*/ 1813832 h 6858000"/>
              <a:gd name="connsiteX602" fmla="*/ 1815950 w 7467600"/>
              <a:gd name="connsiteY602" fmla="*/ 2128564 h 6858000"/>
              <a:gd name="connsiteX603" fmla="*/ 1984242 w 7467600"/>
              <a:gd name="connsiteY603" fmla="*/ 2430829 h 6858000"/>
              <a:gd name="connsiteX604" fmla="*/ 2014023 w 7467600"/>
              <a:gd name="connsiteY604" fmla="*/ 2450995 h 6858000"/>
              <a:gd name="connsiteX605" fmla="*/ 1747337 w 7467600"/>
              <a:gd name="connsiteY605" fmla="*/ 1855264 h 6858000"/>
              <a:gd name="connsiteX606" fmla="*/ 1533749 w 7467600"/>
              <a:gd name="connsiteY606" fmla="*/ 1478656 h 6858000"/>
              <a:gd name="connsiteX607" fmla="*/ 1431890 w 7467600"/>
              <a:gd name="connsiteY607" fmla="*/ 1306475 h 6858000"/>
              <a:gd name="connsiteX608" fmla="*/ 5052692 w 7467600"/>
              <a:gd name="connsiteY608" fmla="*/ 1292994 h 6858000"/>
              <a:gd name="connsiteX609" fmla="*/ 5200661 w 7467600"/>
              <a:gd name="connsiteY609" fmla="*/ 1635186 h 6858000"/>
              <a:gd name="connsiteX610" fmla="*/ 5297138 w 7467600"/>
              <a:gd name="connsiteY610" fmla="*/ 1906351 h 6858000"/>
              <a:gd name="connsiteX611" fmla="*/ 5052692 w 7467600"/>
              <a:gd name="connsiteY611" fmla="*/ 1292994 h 6858000"/>
              <a:gd name="connsiteX612" fmla="*/ 5009948 w 7467600"/>
              <a:gd name="connsiteY612" fmla="*/ 1273619 h 6858000"/>
              <a:gd name="connsiteX613" fmla="*/ 5121777 w 7467600"/>
              <a:gd name="connsiteY613" fmla="*/ 1654213 h 6858000"/>
              <a:gd name="connsiteX614" fmla="*/ 5293545 w 7467600"/>
              <a:gd name="connsiteY614" fmla="*/ 2072247 h 6858000"/>
              <a:gd name="connsiteX615" fmla="*/ 5294042 w 7467600"/>
              <a:gd name="connsiteY615" fmla="*/ 2065019 h 6858000"/>
              <a:gd name="connsiteX616" fmla="*/ 5171936 w 7467600"/>
              <a:gd name="connsiteY616" fmla="*/ 1647613 h 6858000"/>
              <a:gd name="connsiteX617" fmla="*/ 5009948 w 7467600"/>
              <a:gd name="connsiteY617" fmla="*/ 1273619 h 6858000"/>
              <a:gd name="connsiteX618" fmla="*/ 655236 w 7467600"/>
              <a:gd name="connsiteY618" fmla="*/ 1268632 h 6858000"/>
              <a:gd name="connsiteX619" fmla="*/ 839521 w 7467600"/>
              <a:gd name="connsiteY619" fmla="*/ 1685315 h 6858000"/>
              <a:gd name="connsiteX620" fmla="*/ 1109416 w 7467600"/>
              <a:gd name="connsiteY620" fmla="*/ 2061663 h 6858000"/>
              <a:gd name="connsiteX621" fmla="*/ 1298300 w 7467600"/>
              <a:gd name="connsiteY621" fmla="*/ 2247742 h 6858000"/>
              <a:gd name="connsiteX622" fmla="*/ 1125871 w 7467600"/>
              <a:gd name="connsiteY622" fmla="*/ 1989513 h 6858000"/>
              <a:gd name="connsiteX623" fmla="*/ 981574 w 7467600"/>
              <a:gd name="connsiteY623" fmla="*/ 1783157 h 6858000"/>
              <a:gd name="connsiteX624" fmla="*/ 922198 w 7467600"/>
              <a:gd name="connsiteY624" fmla="*/ 1677437 h 6858000"/>
              <a:gd name="connsiteX625" fmla="*/ 869293 w 7467600"/>
              <a:gd name="connsiteY625" fmla="*/ 1583214 h 6858000"/>
              <a:gd name="connsiteX626" fmla="*/ 751431 w 7467600"/>
              <a:gd name="connsiteY626" fmla="*/ 1405731 h 6858000"/>
              <a:gd name="connsiteX627" fmla="*/ 655236 w 7467600"/>
              <a:gd name="connsiteY627" fmla="*/ 1268632 h 6858000"/>
              <a:gd name="connsiteX628" fmla="*/ 6516292 w 7467600"/>
              <a:gd name="connsiteY628" fmla="*/ 1263064 h 6858000"/>
              <a:gd name="connsiteX629" fmla="*/ 5736320 w 7467600"/>
              <a:gd name="connsiteY629" fmla="*/ 1501803 h 6858000"/>
              <a:gd name="connsiteX630" fmla="*/ 6516292 w 7467600"/>
              <a:gd name="connsiteY630" fmla="*/ 1263064 h 6858000"/>
              <a:gd name="connsiteX631" fmla="*/ 291466 w 7467600"/>
              <a:gd name="connsiteY631" fmla="*/ 1250369 h 6858000"/>
              <a:gd name="connsiteX632" fmla="*/ 323180 w 7467600"/>
              <a:gd name="connsiteY632" fmla="*/ 1435283 h 6858000"/>
              <a:gd name="connsiteX633" fmla="*/ 349381 w 7467600"/>
              <a:gd name="connsiteY633" fmla="*/ 1875041 h 6858000"/>
              <a:gd name="connsiteX634" fmla="*/ 374363 w 7467600"/>
              <a:gd name="connsiteY634" fmla="*/ 1506494 h 6858000"/>
              <a:gd name="connsiteX635" fmla="*/ 302168 w 7467600"/>
              <a:gd name="connsiteY635" fmla="*/ 1274495 h 6858000"/>
              <a:gd name="connsiteX636" fmla="*/ 291466 w 7467600"/>
              <a:gd name="connsiteY636" fmla="*/ 1250369 h 6858000"/>
              <a:gd name="connsiteX637" fmla="*/ 678222 w 7467600"/>
              <a:gd name="connsiteY637" fmla="*/ 1248670 h 6858000"/>
              <a:gd name="connsiteX638" fmla="*/ 775536 w 7467600"/>
              <a:gd name="connsiteY638" fmla="*/ 1388015 h 6858000"/>
              <a:gd name="connsiteX639" fmla="*/ 894529 w 7467600"/>
              <a:gd name="connsiteY639" fmla="*/ 1567739 h 6858000"/>
              <a:gd name="connsiteX640" fmla="*/ 948000 w 7467600"/>
              <a:gd name="connsiteY640" fmla="*/ 1663088 h 6858000"/>
              <a:gd name="connsiteX641" fmla="*/ 1006812 w 7467600"/>
              <a:gd name="connsiteY641" fmla="*/ 1767683 h 6858000"/>
              <a:gd name="connsiteX642" fmla="*/ 1149133 w 7467600"/>
              <a:gd name="connsiteY642" fmla="*/ 1971513 h 6858000"/>
              <a:gd name="connsiteX643" fmla="*/ 1333952 w 7467600"/>
              <a:gd name="connsiteY643" fmla="*/ 2251620 h 6858000"/>
              <a:gd name="connsiteX644" fmla="*/ 1337329 w 7467600"/>
              <a:gd name="connsiteY644" fmla="*/ 2258350 h 6858000"/>
              <a:gd name="connsiteX645" fmla="*/ 1014726 w 7467600"/>
              <a:gd name="connsiteY645" fmla="*/ 1615556 h 6858000"/>
              <a:gd name="connsiteX646" fmla="*/ 678222 w 7467600"/>
              <a:gd name="connsiteY646" fmla="*/ 1248670 h 6858000"/>
              <a:gd name="connsiteX647" fmla="*/ 6691602 w 7467600"/>
              <a:gd name="connsiteY647" fmla="*/ 1140573 h 6858000"/>
              <a:gd name="connsiteX648" fmla="*/ 6571100 w 7467600"/>
              <a:gd name="connsiteY648" fmla="*/ 1183662 h 6858000"/>
              <a:gd name="connsiteX649" fmla="*/ 6241687 w 7467600"/>
              <a:gd name="connsiteY649" fmla="*/ 1257600 h 6858000"/>
              <a:gd name="connsiteX650" fmla="*/ 5693009 w 7467600"/>
              <a:gd name="connsiteY650" fmla="*/ 1478256 h 6858000"/>
              <a:gd name="connsiteX651" fmla="*/ 6548420 w 7467600"/>
              <a:gd name="connsiteY651" fmla="*/ 1214599 h 6858000"/>
              <a:gd name="connsiteX652" fmla="*/ 6605473 w 7467600"/>
              <a:gd name="connsiteY652" fmla="*/ 1184686 h 6858000"/>
              <a:gd name="connsiteX653" fmla="*/ 6691602 w 7467600"/>
              <a:gd name="connsiteY653" fmla="*/ 1140573 h 6858000"/>
              <a:gd name="connsiteX654" fmla="*/ 4002475 w 7467600"/>
              <a:gd name="connsiteY654" fmla="*/ 1037802 h 6858000"/>
              <a:gd name="connsiteX655" fmla="*/ 4000324 w 7467600"/>
              <a:gd name="connsiteY655" fmla="*/ 1039362 h 6858000"/>
              <a:gd name="connsiteX656" fmla="*/ 4002862 w 7467600"/>
              <a:gd name="connsiteY656" fmla="*/ 1042866 h 6858000"/>
              <a:gd name="connsiteX657" fmla="*/ 4002475 w 7467600"/>
              <a:gd name="connsiteY657" fmla="*/ 1037802 h 6858000"/>
              <a:gd name="connsiteX658" fmla="*/ 506322 w 7467600"/>
              <a:gd name="connsiteY658" fmla="*/ 1020997 h 6858000"/>
              <a:gd name="connsiteX659" fmla="*/ 533068 w 7467600"/>
              <a:gd name="connsiteY659" fmla="*/ 1029409 h 6858000"/>
              <a:gd name="connsiteX660" fmla="*/ 1232525 w 7467600"/>
              <a:gd name="connsiteY660" fmla="*/ 1804675 h 6858000"/>
              <a:gd name="connsiteX661" fmla="*/ 1388858 w 7467600"/>
              <a:gd name="connsiteY661" fmla="*/ 2368011 h 6858000"/>
              <a:gd name="connsiteX662" fmla="*/ 1384098 w 7467600"/>
              <a:gd name="connsiteY662" fmla="*/ 2378125 h 6858000"/>
              <a:gd name="connsiteX663" fmla="*/ 1425393 w 7467600"/>
              <a:gd name="connsiteY663" fmla="*/ 2589124 h 6858000"/>
              <a:gd name="connsiteX664" fmla="*/ 1424001 w 7467600"/>
              <a:gd name="connsiteY664" fmla="*/ 2597541 h 6858000"/>
              <a:gd name="connsiteX665" fmla="*/ 2152729 w 7467600"/>
              <a:gd name="connsiteY665" fmla="*/ 2864487 h 6858000"/>
              <a:gd name="connsiteX666" fmla="*/ 2020609 w 7467600"/>
              <a:gd name="connsiteY666" fmla="*/ 2539671 h 6858000"/>
              <a:gd name="connsiteX667" fmla="*/ 2018920 w 7467600"/>
              <a:gd name="connsiteY667" fmla="*/ 2536309 h 6858000"/>
              <a:gd name="connsiteX668" fmla="*/ 1342441 w 7467600"/>
              <a:gd name="connsiteY668" fmla="*/ 1173017 h 6858000"/>
              <a:gd name="connsiteX669" fmla="*/ 1367925 w 7467600"/>
              <a:gd name="connsiteY669" fmla="*/ 1135648 h 6858000"/>
              <a:gd name="connsiteX670" fmla="*/ 1771401 w 7467600"/>
              <a:gd name="connsiteY670" fmla="*/ 1806673 h 6858000"/>
              <a:gd name="connsiteX671" fmla="*/ 1972385 w 7467600"/>
              <a:gd name="connsiteY671" fmla="*/ 2198735 h 6858000"/>
              <a:gd name="connsiteX672" fmla="*/ 2040892 w 7467600"/>
              <a:gd name="connsiteY672" fmla="*/ 2405205 h 6858000"/>
              <a:gd name="connsiteX673" fmla="*/ 2131689 w 7467600"/>
              <a:gd name="connsiteY673" fmla="*/ 1936926 h 6858000"/>
              <a:gd name="connsiteX674" fmla="*/ 2454820 w 7467600"/>
              <a:gd name="connsiteY674" fmla="*/ 1248808 h 6858000"/>
              <a:gd name="connsiteX675" fmla="*/ 2492512 w 7467600"/>
              <a:gd name="connsiteY675" fmla="*/ 1302920 h 6858000"/>
              <a:gd name="connsiteX676" fmla="*/ 2081216 w 7467600"/>
              <a:gd name="connsiteY676" fmla="*/ 2527513 h 6858000"/>
              <a:gd name="connsiteX677" fmla="*/ 2081211 w 7467600"/>
              <a:gd name="connsiteY677" fmla="*/ 2528916 h 6858000"/>
              <a:gd name="connsiteX678" fmla="*/ 2199067 w 7467600"/>
              <a:gd name="connsiteY678" fmla="*/ 2884061 h 6858000"/>
              <a:gd name="connsiteX679" fmla="*/ 3192586 w 7467600"/>
              <a:gd name="connsiteY679" fmla="*/ 3411496 h 6858000"/>
              <a:gd name="connsiteX680" fmla="*/ 3182620 w 7467600"/>
              <a:gd name="connsiteY680" fmla="*/ 3483279 h 6858000"/>
              <a:gd name="connsiteX681" fmla="*/ 2435119 w 7467600"/>
              <a:gd name="connsiteY681" fmla="*/ 3080173 h 6858000"/>
              <a:gd name="connsiteX682" fmla="*/ 2410152 w 7467600"/>
              <a:gd name="connsiteY682" fmla="*/ 3063751 h 6858000"/>
              <a:gd name="connsiteX683" fmla="*/ 2408099 w 7467600"/>
              <a:gd name="connsiteY683" fmla="*/ 3064403 h 6858000"/>
              <a:gd name="connsiteX684" fmla="*/ 2407218 w 7467600"/>
              <a:gd name="connsiteY684" fmla="*/ 3070324 h 6858000"/>
              <a:gd name="connsiteX685" fmla="*/ 2380138 w 7467600"/>
              <a:gd name="connsiteY685" fmla="*/ 3099341 h 6858000"/>
              <a:gd name="connsiteX686" fmla="*/ 1765923 w 7467600"/>
              <a:gd name="connsiteY686" fmla="*/ 3581043 h 6858000"/>
              <a:gd name="connsiteX687" fmla="*/ 1702258 w 7467600"/>
              <a:gd name="connsiteY687" fmla="*/ 3612286 h 6858000"/>
              <a:gd name="connsiteX688" fmla="*/ 1538370 w 7467600"/>
              <a:gd name="connsiteY688" fmla="*/ 3811804 h 6858000"/>
              <a:gd name="connsiteX689" fmla="*/ 542867 w 7467600"/>
              <a:gd name="connsiteY689" fmla="*/ 4944092 h 6858000"/>
              <a:gd name="connsiteX690" fmla="*/ 515800 w 7467600"/>
              <a:gd name="connsiteY690" fmla="*/ 4862180 h 6858000"/>
              <a:gd name="connsiteX691" fmla="*/ 909145 w 7467600"/>
              <a:gd name="connsiteY691" fmla="*/ 4199225 h 6858000"/>
              <a:gd name="connsiteX692" fmla="*/ 1214067 w 7467600"/>
              <a:gd name="connsiteY692" fmla="*/ 3908561 h 6858000"/>
              <a:gd name="connsiteX693" fmla="*/ 640967 w 7467600"/>
              <a:gd name="connsiteY693" fmla="*/ 4105601 h 6858000"/>
              <a:gd name="connsiteX694" fmla="*/ 112563 w 7467600"/>
              <a:gd name="connsiteY694" fmla="*/ 4396952 h 6858000"/>
              <a:gd name="connsiteX695" fmla="*/ 0 w 7467600"/>
              <a:gd name="connsiteY695" fmla="*/ 4466006 h 6858000"/>
              <a:gd name="connsiteX696" fmla="*/ 0 w 7467600"/>
              <a:gd name="connsiteY696" fmla="*/ 4233763 h 6858000"/>
              <a:gd name="connsiteX697" fmla="*/ 36881 w 7467600"/>
              <a:gd name="connsiteY697" fmla="*/ 4200118 h 6858000"/>
              <a:gd name="connsiteX698" fmla="*/ 910534 w 7467600"/>
              <a:gd name="connsiteY698" fmla="*/ 3629753 h 6858000"/>
              <a:gd name="connsiteX699" fmla="*/ 1578717 w 7467600"/>
              <a:gd name="connsiteY699" fmla="*/ 3575982 h 6858000"/>
              <a:gd name="connsiteX700" fmla="*/ 2338780 w 7467600"/>
              <a:gd name="connsiteY700" fmla="*/ 3033725 h 6858000"/>
              <a:gd name="connsiteX701" fmla="*/ 1807991 w 7467600"/>
              <a:gd name="connsiteY701" fmla="*/ 2807184 h 6858000"/>
              <a:gd name="connsiteX702" fmla="*/ 1416358 w 7467600"/>
              <a:gd name="connsiteY702" fmla="*/ 3112571 h 6858000"/>
              <a:gd name="connsiteX703" fmla="*/ 939066 w 7467600"/>
              <a:gd name="connsiteY703" fmla="*/ 3378798 h 6858000"/>
              <a:gd name="connsiteX704" fmla="*/ 115099 w 7467600"/>
              <a:gd name="connsiteY704" fmla="*/ 3607650 h 6858000"/>
              <a:gd name="connsiteX705" fmla="*/ 97284 w 7467600"/>
              <a:gd name="connsiteY705" fmla="*/ 3520393 h 6858000"/>
              <a:gd name="connsiteX706" fmla="*/ 922050 w 7467600"/>
              <a:gd name="connsiteY706" fmla="*/ 3074867 h 6858000"/>
              <a:gd name="connsiteX707" fmla="*/ 1405265 w 7467600"/>
              <a:gd name="connsiteY707" fmla="*/ 3016319 h 6858000"/>
              <a:gd name="connsiteX708" fmla="*/ 1407512 w 7467600"/>
              <a:gd name="connsiteY708" fmla="*/ 3018001 h 6858000"/>
              <a:gd name="connsiteX709" fmla="*/ 1726266 w 7467600"/>
              <a:gd name="connsiteY709" fmla="*/ 2777274 h 6858000"/>
              <a:gd name="connsiteX710" fmla="*/ 625390 w 7467600"/>
              <a:gd name="connsiteY710" fmla="*/ 2514541 h 6858000"/>
              <a:gd name="connsiteX711" fmla="*/ 619799 w 7467600"/>
              <a:gd name="connsiteY711" fmla="*/ 2527180 h 6858000"/>
              <a:gd name="connsiteX712" fmla="*/ 310030 w 7467600"/>
              <a:gd name="connsiteY712" fmla="*/ 2771818 h 6858000"/>
              <a:gd name="connsiteX713" fmla="*/ 173877 w 7467600"/>
              <a:gd name="connsiteY713" fmla="*/ 2937056 h 6858000"/>
              <a:gd name="connsiteX714" fmla="*/ 77889 w 7467600"/>
              <a:gd name="connsiteY714" fmla="*/ 3138440 h 6858000"/>
              <a:gd name="connsiteX715" fmla="*/ 0 w 7467600"/>
              <a:gd name="connsiteY715" fmla="*/ 3271395 h 6858000"/>
              <a:gd name="connsiteX716" fmla="*/ 0 w 7467600"/>
              <a:gd name="connsiteY716" fmla="*/ 3153002 h 6858000"/>
              <a:gd name="connsiteX717" fmla="*/ 2386 w 7467600"/>
              <a:gd name="connsiteY717" fmla="*/ 3149203 h 6858000"/>
              <a:gd name="connsiteX718" fmla="*/ 89753 w 7467600"/>
              <a:gd name="connsiteY718" fmla="*/ 2987702 h 6858000"/>
              <a:gd name="connsiteX719" fmla="*/ 76869 w 7467600"/>
              <a:gd name="connsiteY719" fmla="*/ 3005404 h 6858000"/>
              <a:gd name="connsiteX720" fmla="*/ 32049 w 7467600"/>
              <a:gd name="connsiteY720" fmla="*/ 3065814 h 6858000"/>
              <a:gd name="connsiteX721" fmla="*/ 0 w 7467600"/>
              <a:gd name="connsiteY721" fmla="*/ 3108744 h 6858000"/>
              <a:gd name="connsiteX722" fmla="*/ 0 w 7467600"/>
              <a:gd name="connsiteY722" fmla="*/ 3058059 h 6858000"/>
              <a:gd name="connsiteX723" fmla="*/ 7610 w 7467600"/>
              <a:gd name="connsiteY723" fmla="*/ 3047889 h 6858000"/>
              <a:gd name="connsiteX724" fmla="*/ 52419 w 7467600"/>
              <a:gd name="connsiteY724" fmla="*/ 2987479 h 6858000"/>
              <a:gd name="connsiteX725" fmla="*/ 59142 w 7467600"/>
              <a:gd name="connsiteY725" fmla="*/ 2978488 h 6858000"/>
              <a:gd name="connsiteX726" fmla="*/ 0 w 7467600"/>
              <a:gd name="connsiteY726" fmla="*/ 3015334 h 6858000"/>
              <a:gd name="connsiteX727" fmla="*/ 0 w 7467600"/>
              <a:gd name="connsiteY727" fmla="*/ 2914286 h 6858000"/>
              <a:gd name="connsiteX728" fmla="*/ 36383 w 7467600"/>
              <a:gd name="connsiteY728" fmla="*/ 2901128 h 6858000"/>
              <a:gd name="connsiteX729" fmla="*/ 156329 w 7467600"/>
              <a:gd name="connsiteY729" fmla="*/ 2840533 h 6858000"/>
              <a:gd name="connsiteX730" fmla="*/ 358355 w 7467600"/>
              <a:gd name="connsiteY730" fmla="*/ 2620471 h 6858000"/>
              <a:gd name="connsiteX731" fmla="*/ 510577 w 7467600"/>
              <a:gd name="connsiteY731" fmla="*/ 2501244 h 6858000"/>
              <a:gd name="connsiteX732" fmla="*/ 211967 w 7467600"/>
              <a:gd name="connsiteY732" fmla="*/ 2479171 h 6858000"/>
              <a:gd name="connsiteX733" fmla="*/ 0 w 7467600"/>
              <a:gd name="connsiteY733" fmla="*/ 2476398 h 6858000"/>
              <a:gd name="connsiteX734" fmla="*/ 0 w 7467600"/>
              <a:gd name="connsiteY734" fmla="*/ 2389189 h 6858000"/>
              <a:gd name="connsiteX735" fmla="*/ 103062 w 7467600"/>
              <a:gd name="connsiteY735" fmla="*/ 2389518 h 6858000"/>
              <a:gd name="connsiteX736" fmla="*/ 510734 w 7467600"/>
              <a:gd name="connsiteY736" fmla="*/ 2416201 h 6858000"/>
              <a:gd name="connsiteX737" fmla="*/ 279257 w 7467600"/>
              <a:gd name="connsiteY737" fmla="*/ 2092102 h 6858000"/>
              <a:gd name="connsiteX738" fmla="*/ 65265 w 7467600"/>
              <a:gd name="connsiteY738" fmla="*/ 2006049 h 6858000"/>
              <a:gd name="connsiteX739" fmla="*/ 0 w 7467600"/>
              <a:gd name="connsiteY739" fmla="*/ 1982532 h 6858000"/>
              <a:gd name="connsiteX740" fmla="*/ 0 w 7467600"/>
              <a:gd name="connsiteY740" fmla="*/ 1912789 h 6858000"/>
              <a:gd name="connsiteX741" fmla="*/ 97460 w 7467600"/>
              <a:gd name="connsiteY741" fmla="*/ 1953725 h 6858000"/>
              <a:gd name="connsiteX742" fmla="*/ 221272 w 7467600"/>
              <a:gd name="connsiteY742" fmla="*/ 1980766 h 6858000"/>
              <a:gd name="connsiteX743" fmla="*/ 116765 w 7467600"/>
              <a:gd name="connsiteY743" fmla="*/ 1911033 h 6858000"/>
              <a:gd name="connsiteX744" fmla="*/ 16405 w 7467600"/>
              <a:gd name="connsiteY744" fmla="*/ 1803412 h 6858000"/>
              <a:gd name="connsiteX745" fmla="*/ 0 w 7467600"/>
              <a:gd name="connsiteY745" fmla="*/ 1784777 h 6858000"/>
              <a:gd name="connsiteX746" fmla="*/ 0 w 7467600"/>
              <a:gd name="connsiteY746" fmla="*/ 1740082 h 6858000"/>
              <a:gd name="connsiteX747" fmla="*/ 39394 w 7467600"/>
              <a:gd name="connsiteY747" fmla="*/ 1784856 h 6858000"/>
              <a:gd name="connsiteX748" fmla="*/ 135813 w 7467600"/>
              <a:gd name="connsiteY748" fmla="*/ 1888838 h 6858000"/>
              <a:gd name="connsiteX749" fmla="*/ 242575 w 7467600"/>
              <a:gd name="connsiteY749" fmla="*/ 1958841 h 6858000"/>
              <a:gd name="connsiteX750" fmla="*/ 82197 w 7467600"/>
              <a:gd name="connsiteY750" fmla="*/ 1754826 h 6858000"/>
              <a:gd name="connsiteX751" fmla="*/ 0 w 7467600"/>
              <a:gd name="connsiteY751" fmla="*/ 1679650 h 6858000"/>
              <a:gd name="connsiteX752" fmla="*/ 0 w 7467600"/>
              <a:gd name="connsiteY752" fmla="*/ 1602463 h 6858000"/>
              <a:gd name="connsiteX753" fmla="*/ 84689 w 7467600"/>
              <a:gd name="connsiteY753" fmla="*/ 1677442 h 6858000"/>
              <a:gd name="connsiteX754" fmla="*/ 298437 w 7467600"/>
              <a:gd name="connsiteY754" fmla="*/ 1968019 h 6858000"/>
              <a:gd name="connsiteX755" fmla="*/ 227269 w 7467600"/>
              <a:gd name="connsiteY755" fmla="*/ 1114064 h 6858000"/>
              <a:gd name="connsiteX756" fmla="*/ 248003 w 7467600"/>
              <a:gd name="connsiteY756" fmla="*/ 1089613 h 6858000"/>
              <a:gd name="connsiteX757" fmla="*/ 427020 w 7467600"/>
              <a:gd name="connsiteY757" fmla="*/ 1619803 h 6858000"/>
              <a:gd name="connsiteX758" fmla="*/ 340345 w 7467600"/>
              <a:gd name="connsiteY758" fmla="*/ 2027739 h 6858000"/>
              <a:gd name="connsiteX759" fmla="*/ 360865 w 7467600"/>
              <a:gd name="connsiteY759" fmla="*/ 2044827 h 6858000"/>
              <a:gd name="connsiteX760" fmla="*/ 560414 w 7467600"/>
              <a:gd name="connsiteY760" fmla="*/ 2421457 h 6858000"/>
              <a:gd name="connsiteX761" fmla="*/ 1359703 w 7467600"/>
              <a:gd name="connsiteY761" fmla="*/ 2578554 h 6858000"/>
              <a:gd name="connsiteX762" fmla="*/ 1359422 w 7467600"/>
              <a:gd name="connsiteY762" fmla="*/ 2577994 h 6858000"/>
              <a:gd name="connsiteX763" fmla="*/ 828701 w 7467600"/>
              <a:gd name="connsiteY763" fmla="*/ 1839520 h 6858000"/>
              <a:gd name="connsiteX764" fmla="*/ 494427 w 7467600"/>
              <a:gd name="connsiteY764" fmla="*/ 1092333 h 6858000"/>
              <a:gd name="connsiteX765" fmla="*/ 506322 w 7467600"/>
              <a:gd name="connsiteY765" fmla="*/ 1020997 h 6858000"/>
              <a:gd name="connsiteX766" fmla="*/ 4570198 w 7467600"/>
              <a:gd name="connsiteY766" fmla="*/ 978081 h 6858000"/>
              <a:gd name="connsiteX767" fmla="*/ 4523691 w 7467600"/>
              <a:gd name="connsiteY767" fmla="*/ 1127776 h 6858000"/>
              <a:gd name="connsiteX768" fmla="*/ 4509875 w 7467600"/>
              <a:gd name="connsiteY768" fmla="*/ 1167552 h 6858000"/>
              <a:gd name="connsiteX769" fmla="*/ 4478168 w 7467600"/>
              <a:gd name="connsiteY769" fmla="*/ 1260735 h 6858000"/>
              <a:gd name="connsiteX770" fmla="*/ 4409309 w 7467600"/>
              <a:gd name="connsiteY770" fmla="*/ 1666996 h 6858000"/>
              <a:gd name="connsiteX771" fmla="*/ 4370031 w 7467600"/>
              <a:gd name="connsiteY771" fmla="*/ 1955666 h 6858000"/>
              <a:gd name="connsiteX772" fmla="*/ 4570198 w 7467600"/>
              <a:gd name="connsiteY772" fmla="*/ 978081 h 6858000"/>
              <a:gd name="connsiteX773" fmla="*/ 4557898 w 7467600"/>
              <a:gd name="connsiteY773" fmla="*/ 900011 h 6858000"/>
              <a:gd name="connsiteX774" fmla="*/ 4344840 w 7467600"/>
              <a:gd name="connsiteY774" fmla="*/ 1922038 h 6858000"/>
              <a:gd name="connsiteX775" fmla="*/ 4378710 w 7467600"/>
              <a:gd name="connsiteY775" fmla="*/ 1665516 h 6858000"/>
              <a:gd name="connsiteX776" fmla="*/ 4448798 w 7467600"/>
              <a:gd name="connsiteY776" fmla="*/ 1253024 h 6858000"/>
              <a:gd name="connsiteX777" fmla="*/ 4480315 w 7467600"/>
              <a:gd name="connsiteY777" fmla="*/ 1158454 h 6858000"/>
              <a:gd name="connsiteX778" fmla="*/ 4494133 w 7467600"/>
              <a:gd name="connsiteY778" fmla="*/ 1118676 h 6858000"/>
              <a:gd name="connsiteX779" fmla="*/ 4557898 w 7467600"/>
              <a:gd name="connsiteY779" fmla="*/ 900011 h 6858000"/>
              <a:gd name="connsiteX780" fmla="*/ 5870151 w 7467600"/>
              <a:gd name="connsiteY780" fmla="*/ 898890 h 6858000"/>
              <a:gd name="connsiteX781" fmla="*/ 5861335 w 7467600"/>
              <a:gd name="connsiteY781" fmla="*/ 899177 h 6858000"/>
              <a:gd name="connsiteX782" fmla="*/ 5843702 w 7467600"/>
              <a:gd name="connsiteY782" fmla="*/ 899748 h 6858000"/>
              <a:gd name="connsiteX783" fmla="*/ 5651107 w 7467600"/>
              <a:gd name="connsiteY783" fmla="*/ 920306 h 6858000"/>
              <a:gd name="connsiteX784" fmla="*/ 5459407 w 7467600"/>
              <a:gd name="connsiteY784" fmla="*/ 940975 h 6858000"/>
              <a:gd name="connsiteX785" fmla="*/ 5374846 w 7467600"/>
              <a:gd name="connsiteY785" fmla="*/ 941988 h 6858000"/>
              <a:gd name="connsiteX786" fmla="*/ 5256105 w 7467600"/>
              <a:gd name="connsiteY786" fmla="*/ 945632 h 6858000"/>
              <a:gd name="connsiteX787" fmla="*/ 5107071 w 7467600"/>
              <a:gd name="connsiteY787" fmla="*/ 969720 h 6858000"/>
              <a:gd name="connsiteX788" fmla="*/ 4998681 w 7467600"/>
              <a:gd name="connsiteY788" fmla="*/ 988771 h 6858000"/>
              <a:gd name="connsiteX789" fmla="*/ 5870151 w 7467600"/>
              <a:gd name="connsiteY789" fmla="*/ 898890 h 6858000"/>
              <a:gd name="connsiteX790" fmla="*/ 5504425 w 7467600"/>
              <a:gd name="connsiteY790" fmla="*/ 848067 h 6858000"/>
              <a:gd name="connsiteX791" fmla="*/ 4968849 w 7467600"/>
              <a:gd name="connsiteY791" fmla="*/ 962318 h 6858000"/>
              <a:gd name="connsiteX792" fmla="*/ 5104039 w 7467600"/>
              <a:gd name="connsiteY792" fmla="*/ 940634 h 6858000"/>
              <a:gd name="connsiteX793" fmla="*/ 5256311 w 7467600"/>
              <a:gd name="connsiteY793" fmla="*/ 916490 h 6858000"/>
              <a:gd name="connsiteX794" fmla="*/ 5377381 w 7467600"/>
              <a:gd name="connsiteY794" fmla="*/ 912671 h 6858000"/>
              <a:gd name="connsiteX795" fmla="*/ 5460148 w 7467600"/>
              <a:gd name="connsiteY795" fmla="*/ 911442 h 6858000"/>
              <a:gd name="connsiteX796" fmla="*/ 5648971 w 7467600"/>
              <a:gd name="connsiteY796" fmla="*/ 891331 h 6858000"/>
              <a:gd name="connsiteX797" fmla="*/ 5844807 w 7467600"/>
              <a:gd name="connsiteY797" fmla="*/ 870718 h 6858000"/>
              <a:gd name="connsiteX798" fmla="*/ 5862975 w 7467600"/>
              <a:gd name="connsiteY798" fmla="*/ 869756 h 6858000"/>
              <a:gd name="connsiteX799" fmla="*/ 5920887 w 7467600"/>
              <a:gd name="connsiteY799" fmla="*/ 865929 h 6858000"/>
              <a:gd name="connsiteX800" fmla="*/ 5504425 w 7467600"/>
              <a:gd name="connsiteY800" fmla="*/ 848067 h 6858000"/>
              <a:gd name="connsiteX801" fmla="*/ 3607114 w 7467600"/>
              <a:gd name="connsiteY801" fmla="*/ 467441 h 6858000"/>
              <a:gd name="connsiteX802" fmla="*/ 3296242 w 7467600"/>
              <a:gd name="connsiteY802" fmla="*/ 807991 h 6858000"/>
              <a:gd name="connsiteX803" fmla="*/ 3174674 w 7467600"/>
              <a:gd name="connsiteY803" fmla="*/ 919759 h 6858000"/>
              <a:gd name="connsiteX804" fmla="*/ 3042978 w 7467600"/>
              <a:gd name="connsiteY804" fmla="*/ 1054894 h 6858000"/>
              <a:gd name="connsiteX805" fmla="*/ 2968914 w 7467600"/>
              <a:gd name="connsiteY805" fmla="*/ 1133756 h 6858000"/>
              <a:gd name="connsiteX806" fmla="*/ 3103823 w 7467600"/>
              <a:gd name="connsiteY806" fmla="*/ 1026814 h 6858000"/>
              <a:gd name="connsiteX807" fmla="*/ 3607114 w 7467600"/>
              <a:gd name="connsiteY807" fmla="*/ 467441 h 6858000"/>
              <a:gd name="connsiteX808" fmla="*/ 3744487 w 7467600"/>
              <a:gd name="connsiteY808" fmla="*/ 383136 h 6858000"/>
              <a:gd name="connsiteX809" fmla="*/ 3970213 w 7467600"/>
              <a:gd name="connsiteY809" fmla="*/ 995559 h 6858000"/>
              <a:gd name="connsiteX810" fmla="*/ 3744487 w 7467600"/>
              <a:gd name="connsiteY810" fmla="*/ 383136 h 6858000"/>
              <a:gd name="connsiteX811" fmla="*/ 3624562 w 7467600"/>
              <a:gd name="connsiteY811" fmla="*/ 367041 h 6858000"/>
              <a:gd name="connsiteX812" fmla="*/ 3489712 w 7467600"/>
              <a:gd name="connsiteY812" fmla="*/ 485386 h 6858000"/>
              <a:gd name="connsiteX813" fmla="*/ 3182994 w 7467600"/>
              <a:gd name="connsiteY813" fmla="*/ 828265 h 6858000"/>
              <a:gd name="connsiteX814" fmla="*/ 2892114 w 7467600"/>
              <a:gd name="connsiteY814" fmla="*/ 1172635 h 6858000"/>
              <a:gd name="connsiteX815" fmla="*/ 3021459 w 7467600"/>
              <a:gd name="connsiteY815" fmla="*/ 1035385 h 6858000"/>
              <a:gd name="connsiteX816" fmla="*/ 3153873 w 7467600"/>
              <a:gd name="connsiteY816" fmla="*/ 898971 h 6858000"/>
              <a:gd name="connsiteX817" fmla="*/ 3276511 w 7467600"/>
              <a:gd name="connsiteY817" fmla="*/ 786423 h 6858000"/>
              <a:gd name="connsiteX818" fmla="*/ 3584154 w 7467600"/>
              <a:gd name="connsiteY818" fmla="*/ 448218 h 6858000"/>
              <a:gd name="connsiteX819" fmla="*/ 3624562 w 7467600"/>
              <a:gd name="connsiteY819" fmla="*/ 367041 h 6858000"/>
              <a:gd name="connsiteX820" fmla="*/ 3766672 w 7467600"/>
              <a:gd name="connsiteY820" fmla="*/ 359429 h 6858000"/>
              <a:gd name="connsiteX821" fmla="*/ 3996338 w 7467600"/>
              <a:gd name="connsiteY821" fmla="*/ 968237 h 6858000"/>
              <a:gd name="connsiteX822" fmla="*/ 3766672 w 7467600"/>
              <a:gd name="connsiteY822" fmla="*/ 359429 h 6858000"/>
              <a:gd name="connsiteX823" fmla="*/ 5805386 w 7467600"/>
              <a:gd name="connsiteY823" fmla="*/ 239240 h 6858000"/>
              <a:gd name="connsiteX824" fmla="*/ 5736947 w 7467600"/>
              <a:gd name="connsiteY824" fmla="*/ 261367 h 6858000"/>
              <a:gd name="connsiteX825" fmla="*/ 5427012 w 7467600"/>
              <a:gd name="connsiteY825" fmla="*/ 311272 h 6858000"/>
              <a:gd name="connsiteX826" fmla="*/ 5147818 w 7467600"/>
              <a:gd name="connsiteY826" fmla="*/ 322112 h 6858000"/>
              <a:gd name="connsiteX827" fmla="*/ 5060854 w 7467600"/>
              <a:gd name="connsiteY827" fmla="*/ 311882 h 6858000"/>
              <a:gd name="connsiteX828" fmla="*/ 4945989 w 7467600"/>
              <a:gd name="connsiteY828" fmla="*/ 300516 h 6858000"/>
              <a:gd name="connsiteX829" fmla="*/ 5410479 w 7467600"/>
              <a:gd name="connsiteY829" fmla="*/ 348434 h 6858000"/>
              <a:gd name="connsiteX830" fmla="*/ 5805386 w 7467600"/>
              <a:gd name="connsiteY830" fmla="*/ 239240 h 6858000"/>
              <a:gd name="connsiteX831" fmla="*/ 5905192 w 7467600"/>
              <a:gd name="connsiteY831" fmla="*/ 163079 h 6858000"/>
              <a:gd name="connsiteX832" fmla="*/ 5865655 w 7467600"/>
              <a:gd name="connsiteY832" fmla="*/ 171901 h 6858000"/>
              <a:gd name="connsiteX833" fmla="*/ 5259740 w 7467600"/>
              <a:gd name="connsiteY833" fmla="*/ 257013 h 6858000"/>
              <a:gd name="connsiteX834" fmla="*/ 5208466 w 7467600"/>
              <a:gd name="connsiteY834" fmla="*/ 257550 h 6858000"/>
              <a:gd name="connsiteX835" fmla="*/ 4980204 w 7467600"/>
              <a:gd name="connsiteY835" fmla="*/ 271903 h 6858000"/>
              <a:gd name="connsiteX836" fmla="*/ 5068068 w 7467600"/>
              <a:gd name="connsiteY836" fmla="*/ 282244 h 6858000"/>
              <a:gd name="connsiteX837" fmla="*/ 5153231 w 7467600"/>
              <a:gd name="connsiteY837" fmla="*/ 292240 h 6858000"/>
              <a:gd name="connsiteX838" fmla="*/ 5426491 w 7467600"/>
              <a:gd name="connsiteY838" fmla="*/ 281128 h 6858000"/>
              <a:gd name="connsiteX839" fmla="*/ 5731212 w 7467600"/>
              <a:gd name="connsiteY839" fmla="*/ 231951 h 6858000"/>
              <a:gd name="connsiteX840" fmla="*/ 5905192 w 7467600"/>
              <a:gd name="connsiteY840" fmla="*/ 163079 h 6858000"/>
              <a:gd name="connsiteX841" fmla="*/ 5944437 w 7467600"/>
              <a:gd name="connsiteY841" fmla="*/ 113829 h 6858000"/>
              <a:gd name="connsiteX842" fmla="*/ 5825032 w 7467600"/>
              <a:gd name="connsiteY842" fmla="*/ 146405 h 6858000"/>
              <a:gd name="connsiteX843" fmla="*/ 4955599 w 7467600"/>
              <a:gd name="connsiteY843" fmla="*/ 247008 h 6858000"/>
              <a:gd name="connsiteX844" fmla="*/ 5210104 w 7467600"/>
              <a:gd name="connsiteY844" fmla="*/ 228123 h 6858000"/>
              <a:gd name="connsiteX845" fmla="*/ 5261015 w 7467600"/>
              <a:gd name="connsiteY845" fmla="*/ 227087 h 6858000"/>
              <a:gd name="connsiteX846" fmla="*/ 5861181 w 7467600"/>
              <a:gd name="connsiteY846" fmla="*/ 143093 h 6858000"/>
              <a:gd name="connsiteX847" fmla="*/ 5961252 w 7467600"/>
              <a:gd name="connsiteY847" fmla="*/ 114820 h 6858000"/>
              <a:gd name="connsiteX848" fmla="*/ 5944437 w 7467600"/>
              <a:gd name="connsiteY848" fmla="*/ 113829 h 6858000"/>
              <a:gd name="connsiteX849" fmla="*/ 3882765 w 7467600"/>
              <a:gd name="connsiteY849" fmla="*/ 0 h 6858000"/>
              <a:gd name="connsiteX850" fmla="*/ 3995099 w 7467600"/>
              <a:gd name="connsiteY850" fmla="*/ 0 h 6858000"/>
              <a:gd name="connsiteX851" fmla="*/ 4163818 w 7467600"/>
              <a:gd name="connsiteY851" fmla="*/ 234104 h 6858000"/>
              <a:gd name="connsiteX852" fmla="*/ 4172099 w 7467600"/>
              <a:gd name="connsiteY852" fmla="*/ 234207 h 6858000"/>
              <a:gd name="connsiteX853" fmla="*/ 4784282 w 7467600"/>
              <a:gd name="connsiteY853" fmla="*/ 276561 h 6858000"/>
              <a:gd name="connsiteX854" fmla="*/ 4801687 w 7467600"/>
              <a:gd name="connsiteY854" fmla="*/ 267764 h 6858000"/>
              <a:gd name="connsiteX855" fmla="*/ 6082788 w 7467600"/>
              <a:gd name="connsiteY855" fmla="*/ 64119 h 6858000"/>
              <a:gd name="connsiteX856" fmla="*/ 6099442 w 7467600"/>
              <a:gd name="connsiteY856" fmla="*/ 82568 h 6858000"/>
              <a:gd name="connsiteX857" fmla="*/ 4804137 w 7467600"/>
              <a:gd name="connsiteY857" fmla="*/ 320931 h 6858000"/>
              <a:gd name="connsiteX858" fmla="*/ 4227047 w 7467600"/>
              <a:gd name="connsiteY858" fmla="*/ 313415 h 6858000"/>
              <a:gd name="connsiteX859" fmla="*/ 4346041 w 7467600"/>
              <a:gd name="connsiteY859" fmla="*/ 456086 h 6858000"/>
              <a:gd name="connsiteX860" fmla="*/ 4870967 w 7467600"/>
              <a:gd name="connsiteY860" fmla="*/ 963061 h 6858000"/>
              <a:gd name="connsiteX861" fmla="*/ 4889647 w 7467600"/>
              <a:gd name="connsiteY861" fmla="*/ 957147 h 6858000"/>
              <a:gd name="connsiteX862" fmla="*/ 5422504 w 7467600"/>
              <a:gd name="connsiteY862" fmla="*/ 805191 h 6858000"/>
              <a:gd name="connsiteX863" fmla="*/ 6087656 w 7467600"/>
              <a:gd name="connsiteY863" fmla="*/ 826703 h 6858000"/>
              <a:gd name="connsiteX864" fmla="*/ 6058717 w 7467600"/>
              <a:gd name="connsiteY864" fmla="*/ 865992 h 6858000"/>
              <a:gd name="connsiteX865" fmla="*/ 4974153 w 7467600"/>
              <a:gd name="connsiteY865" fmla="*/ 1045456 h 6858000"/>
              <a:gd name="connsiteX866" fmla="*/ 5627835 w 7467600"/>
              <a:gd name="connsiteY866" fmla="*/ 1472077 h 6858000"/>
              <a:gd name="connsiteX867" fmla="*/ 5629817 w 7467600"/>
              <a:gd name="connsiteY867" fmla="*/ 1471412 h 6858000"/>
              <a:gd name="connsiteX868" fmla="*/ 5634124 w 7467600"/>
              <a:gd name="connsiteY868" fmla="*/ 1470572 h 6858000"/>
              <a:gd name="connsiteX869" fmla="*/ 5755832 w 7467600"/>
              <a:gd name="connsiteY869" fmla="*/ 1383886 h 6858000"/>
              <a:gd name="connsiteX870" fmla="*/ 6014186 w 7467600"/>
              <a:gd name="connsiteY870" fmla="*/ 1279799 h 6858000"/>
              <a:gd name="connsiteX871" fmla="*/ 6901619 w 7467600"/>
              <a:gd name="connsiteY871" fmla="*/ 1047874 h 6858000"/>
              <a:gd name="connsiteX872" fmla="*/ 6931566 w 7467600"/>
              <a:gd name="connsiteY872" fmla="*/ 1062034 h 6858000"/>
              <a:gd name="connsiteX873" fmla="*/ 5790982 w 7467600"/>
              <a:gd name="connsiteY873" fmla="*/ 1561380 h 6858000"/>
              <a:gd name="connsiteX874" fmla="*/ 6188971 w 7467600"/>
              <a:gd name="connsiteY874" fmla="*/ 1755168 h 6858000"/>
              <a:gd name="connsiteX875" fmla="*/ 6202446 w 7467600"/>
              <a:gd name="connsiteY875" fmla="*/ 1752268 h 6858000"/>
              <a:gd name="connsiteX876" fmla="*/ 7179560 w 7467600"/>
              <a:gd name="connsiteY876" fmla="*/ 1467551 h 6858000"/>
              <a:gd name="connsiteX877" fmla="*/ 7158730 w 7467600"/>
              <a:gd name="connsiteY877" fmla="*/ 1507835 h 6858000"/>
              <a:gd name="connsiteX878" fmla="*/ 6326959 w 7467600"/>
              <a:gd name="connsiteY878" fmla="*/ 1817686 h 6858000"/>
              <a:gd name="connsiteX879" fmla="*/ 6537433 w 7467600"/>
              <a:gd name="connsiteY879" fmla="*/ 1907790 h 6858000"/>
              <a:gd name="connsiteX880" fmla="*/ 6550221 w 7467600"/>
              <a:gd name="connsiteY880" fmla="*/ 1910729 h 6858000"/>
              <a:gd name="connsiteX881" fmla="*/ 6964438 w 7467600"/>
              <a:gd name="connsiteY881" fmla="*/ 2209505 h 6858000"/>
              <a:gd name="connsiteX882" fmla="*/ 7367862 w 7467600"/>
              <a:gd name="connsiteY882" fmla="*/ 2806833 h 6858000"/>
              <a:gd name="connsiteX883" fmla="*/ 7364329 w 7467600"/>
              <a:gd name="connsiteY883" fmla="*/ 2826907 h 6858000"/>
              <a:gd name="connsiteX884" fmla="*/ 7290545 w 7467600"/>
              <a:gd name="connsiteY884" fmla="*/ 2850663 h 6858000"/>
              <a:gd name="connsiteX885" fmla="*/ 6472036 w 7467600"/>
              <a:gd name="connsiteY885" fmla="*/ 1959003 h 6858000"/>
              <a:gd name="connsiteX886" fmla="*/ 5792897 w 7467600"/>
              <a:gd name="connsiteY886" fmla="*/ 1647747 h 6858000"/>
              <a:gd name="connsiteX887" fmla="*/ 5842751 w 7467600"/>
              <a:gd name="connsiteY887" fmla="*/ 1816112 h 6858000"/>
              <a:gd name="connsiteX888" fmla="*/ 5847424 w 7467600"/>
              <a:gd name="connsiteY888" fmla="*/ 1815776 h 6858000"/>
              <a:gd name="connsiteX889" fmla="*/ 6399821 w 7467600"/>
              <a:gd name="connsiteY889" fmla="*/ 2344799 h 6858000"/>
              <a:gd name="connsiteX890" fmla="*/ 6323232 w 7467600"/>
              <a:gd name="connsiteY890" fmla="*/ 2389634 h 6858000"/>
              <a:gd name="connsiteX891" fmla="*/ 5942958 w 7467600"/>
              <a:gd name="connsiteY891" fmla="*/ 2077708 h 6858000"/>
              <a:gd name="connsiteX892" fmla="*/ 5921559 w 7467600"/>
              <a:gd name="connsiteY892" fmla="*/ 2378596 h 6858000"/>
              <a:gd name="connsiteX893" fmla="*/ 5817651 w 7467600"/>
              <a:gd name="connsiteY893" fmla="*/ 3023919 h 6858000"/>
              <a:gd name="connsiteX894" fmla="*/ 5729634 w 7467600"/>
              <a:gd name="connsiteY894" fmla="*/ 3051849 h 6858000"/>
              <a:gd name="connsiteX895" fmla="*/ 5611018 w 7467600"/>
              <a:gd name="connsiteY895" fmla="*/ 2316769 h 6858000"/>
              <a:gd name="connsiteX896" fmla="*/ 5687608 w 7467600"/>
              <a:gd name="connsiteY896" fmla="*/ 2039972 h 6858000"/>
              <a:gd name="connsiteX897" fmla="*/ 5657554 w 7467600"/>
              <a:gd name="connsiteY897" fmla="*/ 1576445 h 6858000"/>
              <a:gd name="connsiteX898" fmla="*/ 5150475 w 7467600"/>
              <a:gd name="connsiteY898" fmla="*/ 1274012 h 6858000"/>
              <a:gd name="connsiteX899" fmla="*/ 5349142 w 7467600"/>
              <a:gd name="connsiteY899" fmla="*/ 2204405 h 6858000"/>
              <a:gd name="connsiteX900" fmla="*/ 5262214 w 7467600"/>
              <a:gd name="connsiteY900" fmla="*/ 2233836 h 6858000"/>
              <a:gd name="connsiteX901" fmla="*/ 4981539 w 7467600"/>
              <a:gd name="connsiteY901" fmla="*/ 1542201 h 6858000"/>
              <a:gd name="connsiteX902" fmla="*/ 4958461 w 7467600"/>
              <a:gd name="connsiteY902" fmla="*/ 1136957 h 6858000"/>
              <a:gd name="connsiteX903" fmla="*/ 4655015 w 7467600"/>
              <a:gd name="connsiteY903" fmla="*/ 891426 h 6858000"/>
              <a:gd name="connsiteX904" fmla="*/ 4348002 w 7467600"/>
              <a:gd name="connsiteY904" fmla="*/ 2205895 h 6858000"/>
              <a:gd name="connsiteX905" fmla="*/ 4262250 w 7467600"/>
              <a:gd name="connsiteY905" fmla="*/ 2219972 h 6858000"/>
              <a:gd name="connsiteX906" fmla="*/ 4550611 w 7467600"/>
              <a:gd name="connsiteY906" fmla="*/ 817540 h 6858000"/>
              <a:gd name="connsiteX907" fmla="*/ 4564418 w 7467600"/>
              <a:gd name="connsiteY907" fmla="*/ 808293 h 6858000"/>
              <a:gd name="connsiteX908" fmla="*/ 4266388 w 7467600"/>
              <a:gd name="connsiteY908" fmla="*/ 500083 h 6858000"/>
              <a:gd name="connsiteX909" fmla="*/ 4032842 w 7467600"/>
              <a:gd name="connsiteY909" fmla="*/ 211809 h 6858000"/>
              <a:gd name="connsiteX910" fmla="*/ 3882765 w 7467600"/>
              <a:gd name="connsiteY910" fmla="*/ 0 h 6858000"/>
              <a:gd name="connsiteX911" fmla="*/ 3721337 w 7467600"/>
              <a:gd name="connsiteY911" fmla="*/ 0 h 6858000"/>
              <a:gd name="connsiteX912" fmla="*/ 3797544 w 7467600"/>
              <a:gd name="connsiteY912" fmla="*/ 0 h 6858000"/>
              <a:gd name="connsiteX913" fmla="*/ 3775734 w 7467600"/>
              <a:gd name="connsiteY913" fmla="*/ 95131 h 6858000"/>
              <a:gd name="connsiteX914" fmla="*/ 3724807 w 7467600"/>
              <a:gd name="connsiteY914" fmla="*/ 272257 h 6858000"/>
              <a:gd name="connsiteX915" fmla="*/ 3726844 w 7467600"/>
              <a:gd name="connsiteY915" fmla="*/ 282988 h 6858000"/>
              <a:gd name="connsiteX916" fmla="*/ 3742664 w 7467600"/>
              <a:gd name="connsiteY916" fmla="*/ 279918 h 6858000"/>
              <a:gd name="connsiteX917" fmla="*/ 4103910 w 7467600"/>
              <a:gd name="connsiteY917" fmla="*/ 1161917 h 6858000"/>
              <a:gd name="connsiteX918" fmla="*/ 4020269 w 7467600"/>
              <a:gd name="connsiteY918" fmla="*/ 1200406 h 6858000"/>
              <a:gd name="connsiteX919" fmla="*/ 3674882 w 7467600"/>
              <a:gd name="connsiteY919" fmla="*/ 488524 h 6858000"/>
              <a:gd name="connsiteX920" fmla="*/ 3132682 w 7467600"/>
              <a:gd name="connsiteY920" fmla="*/ 1072284 h 6858000"/>
              <a:gd name="connsiteX921" fmla="*/ 2716346 w 7467600"/>
              <a:gd name="connsiteY921" fmla="*/ 1276376 h 6858000"/>
              <a:gd name="connsiteX922" fmla="*/ 2716772 w 7467600"/>
              <a:gd name="connsiteY922" fmla="*/ 1255462 h 6858000"/>
              <a:gd name="connsiteX923" fmla="*/ 3471096 w 7467600"/>
              <a:gd name="connsiteY923" fmla="*/ 437072 h 6858000"/>
              <a:gd name="connsiteX924" fmla="*/ 3639057 w 7467600"/>
              <a:gd name="connsiteY924" fmla="*/ 286334 h 6858000"/>
              <a:gd name="connsiteX925" fmla="*/ 3640309 w 7467600"/>
              <a:gd name="connsiteY925" fmla="*/ 284664 h 6858000"/>
              <a:gd name="connsiteX926" fmla="*/ 3646022 w 7467600"/>
              <a:gd name="connsiteY926" fmla="*/ 276711 h 6858000"/>
              <a:gd name="connsiteX927" fmla="*/ 3707943 w 7467600"/>
              <a:gd name="connsiteY927" fmla="*/ 65958 h 6858000"/>
              <a:gd name="connsiteX928" fmla="*/ 3721337 w 7467600"/>
              <a:gd name="connsiteY928" fmla="*/ 0 h 6858000"/>
              <a:gd name="connsiteX929" fmla="*/ 2867960 w 7467600"/>
              <a:gd name="connsiteY929" fmla="*/ 0 h 6858000"/>
              <a:gd name="connsiteX930" fmla="*/ 2926351 w 7467600"/>
              <a:gd name="connsiteY930" fmla="*/ 0 h 6858000"/>
              <a:gd name="connsiteX931" fmla="*/ 2902823 w 7467600"/>
              <a:gd name="connsiteY931" fmla="*/ 262929 h 6858000"/>
              <a:gd name="connsiteX932" fmla="*/ 2940663 w 7467600"/>
              <a:gd name="connsiteY932" fmla="*/ 140884 h 6858000"/>
              <a:gd name="connsiteX933" fmla="*/ 2947039 w 7467600"/>
              <a:gd name="connsiteY933" fmla="*/ 122524 h 6858000"/>
              <a:gd name="connsiteX934" fmla="*/ 2984316 w 7467600"/>
              <a:gd name="connsiteY934" fmla="*/ 0 h 6858000"/>
              <a:gd name="connsiteX935" fmla="*/ 3016114 w 7467600"/>
              <a:gd name="connsiteY935" fmla="*/ 0 h 6858000"/>
              <a:gd name="connsiteX936" fmla="*/ 2979949 w 7467600"/>
              <a:gd name="connsiteY936" fmla="*/ 119274 h 6858000"/>
              <a:gd name="connsiteX937" fmla="*/ 3023879 w 7467600"/>
              <a:gd name="connsiteY937" fmla="*/ 0 h 6858000"/>
              <a:gd name="connsiteX938" fmla="*/ 3105400 w 7467600"/>
              <a:gd name="connsiteY938" fmla="*/ 0 h 6858000"/>
              <a:gd name="connsiteX939" fmla="*/ 3094669 w 7467600"/>
              <a:gd name="connsiteY939" fmla="*/ 30308 h 6858000"/>
              <a:gd name="connsiteX940" fmla="*/ 2901945 w 7467600"/>
              <a:gd name="connsiteY940" fmla="*/ 466538 h 6858000"/>
              <a:gd name="connsiteX941" fmla="*/ 2815209 w 7467600"/>
              <a:gd name="connsiteY941" fmla="*/ 497361 h 6858000"/>
              <a:gd name="connsiteX942" fmla="*/ 2844845 w 7467600"/>
              <a:gd name="connsiteY942" fmla="*/ 127638 h 6858000"/>
              <a:gd name="connsiteX943" fmla="*/ 2867960 w 7467600"/>
              <a:gd name="connsiteY943" fmla="*/ 0 h 6858000"/>
              <a:gd name="connsiteX944" fmla="*/ 1057230 w 7467600"/>
              <a:gd name="connsiteY944" fmla="*/ 0 h 6858000"/>
              <a:gd name="connsiteX945" fmla="*/ 1111003 w 7467600"/>
              <a:gd name="connsiteY945" fmla="*/ 0 h 6858000"/>
              <a:gd name="connsiteX946" fmla="*/ 1125553 w 7467600"/>
              <a:gd name="connsiteY946" fmla="*/ 52588 h 6858000"/>
              <a:gd name="connsiteX947" fmla="*/ 1304276 w 7467600"/>
              <a:gd name="connsiteY947" fmla="*/ 476275 h 6858000"/>
              <a:gd name="connsiteX948" fmla="*/ 1492066 w 7467600"/>
              <a:gd name="connsiteY948" fmla="*/ 886333 h 6858000"/>
              <a:gd name="connsiteX949" fmla="*/ 1423698 w 7467600"/>
              <a:gd name="connsiteY949" fmla="*/ 710817 h 6858000"/>
              <a:gd name="connsiteX950" fmla="*/ 1357609 w 7467600"/>
              <a:gd name="connsiteY950" fmla="*/ 532892 h 6858000"/>
              <a:gd name="connsiteX951" fmla="*/ 1309550 w 7467600"/>
              <a:gd name="connsiteY951" fmla="*/ 374031 h 6858000"/>
              <a:gd name="connsiteX952" fmla="*/ 1193673 w 7467600"/>
              <a:gd name="connsiteY952" fmla="*/ 49533 h 6858000"/>
              <a:gd name="connsiteX953" fmla="*/ 1164391 w 7467600"/>
              <a:gd name="connsiteY953" fmla="*/ 0 h 6858000"/>
              <a:gd name="connsiteX954" fmla="*/ 1200666 w 7467600"/>
              <a:gd name="connsiteY954" fmla="*/ 0 h 6858000"/>
              <a:gd name="connsiteX955" fmla="*/ 1223408 w 7467600"/>
              <a:gd name="connsiteY955" fmla="*/ 38996 h 6858000"/>
              <a:gd name="connsiteX956" fmla="*/ 1339635 w 7467600"/>
              <a:gd name="connsiteY956" fmla="*/ 365517 h 6858000"/>
              <a:gd name="connsiteX957" fmla="*/ 1387469 w 7467600"/>
              <a:gd name="connsiteY957" fmla="*/ 523079 h 6858000"/>
              <a:gd name="connsiteX958" fmla="*/ 1452685 w 7467600"/>
              <a:gd name="connsiteY958" fmla="*/ 699806 h 6858000"/>
              <a:gd name="connsiteX959" fmla="*/ 1492092 w 7467600"/>
              <a:gd name="connsiteY959" fmla="*/ 800424 h 6858000"/>
              <a:gd name="connsiteX960" fmla="*/ 1455302 w 7467600"/>
              <a:gd name="connsiteY960" fmla="*/ 632913 h 6858000"/>
              <a:gd name="connsiteX961" fmla="*/ 1222336 w 7467600"/>
              <a:gd name="connsiteY961" fmla="*/ 9480 h 6858000"/>
              <a:gd name="connsiteX962" fmla="*/ 1214634 w 7467600"/>
              <a:gd name="connsiteY962" fmla="*/ 0 h 6858000"/>
              <a:gd name="connsiteX963" fmla="*/ 1289827 w 7467600"/>
              <a:gd name="connsiteY963" fmla="*/ 0 h 6858000"/>
              <a:gd name="connsiteX964" fmla="*/ 1321076 w 7467600"/>
              <a:gd name="connsiteY964" fmla="*/ 59722 h 6858000"/>
              <a:gd name="connsiteX965" fmla="*/ 1512579 w 7467600"/>
              <a:gd name="connsiteY965" fmla="*/ 626441 h 6858000"/>
              <a:gd name="connsiteX966" fmla="*/ 1506076 w 7467600"/>
              <a:gd name="connsiteY966" fmla="*/ 1089289 h 6858000"/>
              <a:gd name="connsiteX967" fmla="*/ 1486346 w 7467600"/>
              <a:gd name="connsiteY967" fmla="*/ 1079919 h 6858000"/>
              <a:gd name="connsiteX968" fmla="*/ 1070511 w 7467600"/>
              <a:gd name="connsiteY968" fmla="*/ 48609 h 6858000"/>
              <a:gd name="connsiteX969" fmla="*/ 1057230 w 7467600"/>
              <a:gd name="connsiteY969" fmla="*/ 0 h 6858000"/>
              <a:gd name="connsiteX970" fmla="*/ 43151 w 7467600"/>
              <a:gd name="connsiteY970" fmla="*/ 0 h 6858000"/>
              <a:gd name="connsiteX971" fmla="*/ 95283 w 7467600"/>
              <a:gd name="connsiteY971" fmla="*/ 0 h 6858000"/>
              <a:gd name="connsiteX972" fmla="*/ 300708 w 7467600"/>
              <a:gd name="connsiteY972" fmla="*/ 154571 h 6858000"/>
              <a:gd name="connsiteX973" fmla="*/ 530414 w 7467600"/>
              <a:gd name="connsiteY973" fmla="*/ 354673 h 6858000"/>
              <a:gd name="connsiteX974" fmla="*/ 333785 w 7467600"/>
              <a:gd name="connsiteY974" fmla="*/ 161564 h 6858000"/>
              <a:gd name="connsiteX975" fmla="*/ 147005 w 7467600"/>
              <a:gd name="connsiteY975" fmla="*/ 0 h 6858000"/>
              <a:gd name="connsiteX976" fmla="*/ 272509 w 7467600"/>
              <a:gd name="connsiteY976" fmla="*/ 0 h 6858000"/>
              <a:gd name="connsiteX977" fmla="*/ 326276 w 7467600"/>
              <a:gd name="connsiteY977" fmla="*/ 45847 h 6858000"/>
              <a:gd name="connsiteX978" fmla="*/ 823759 w 7467600"/>
              <a:gd name="connsiteY978" fmla="*/ 574145 h 6858000"/>
              <a:gd name="connsiteX979" fmla="*/ 811254 w 7467600"/>
              <a:gd name="connsiteY979" fmla="*/ 665546 h 6858000"/>
              <a:gd name="connsiteX980" fmla="*/ 154042 w 7467600"/>
              <a:gd name="connsiteY980" fmla="*/ 261522 h 6858000"/>
              <a:gd name="connsiteX981" fmla="*/ 13550 w 7467600"/>
              <a:gd name="connsiteY981" fmla="*/ 158423 h 6858000"/>
              <a:gd name="connsiteX982" fmla="*/ 0 w 7467600"/>
              <a:gd name="connsiteY982" fmla="*/ 146618 h 6858000"/>
              <a:gd name="connsiteX983" fmla="*/ 0 w 7467600"/>
              <a:gd name="connsiteY983" fmla="*/ 59161 h 6858000"/>
              <a:gd name="connsiteX984" fmla="*/ 45427 w 7467600"/>
              <a:gd name="connsiteY984" fmla="*/ 101078 h 6858000"/>
              <a:gd name="connsiteX985" fmla="*/ 630103 w 7467600"/>
              <a:gd name="connsiteY985" fmla="*/ 485885 h 6858000"/>
              <a:gd name="connsiteX986" fmla="*/ 532040 w 7467600"/>
              <a:gd name="connsiteY986" fmla="*/ 399359 h 6858000"/>
              <a:gd name="connsiteX987" fmla="*/ 517618 w 7467600"/>
              <a:gd name="connsiteY987" fmla="*/ 385726 h 6858000"/>
              <a:gd name="connsiteX988" fmla="*/ 285074 w 7467600"/>
              <a:gd name="connsiteY988" fmla="*/ 182755 h 6858000"/>
              <a:gd name="connsiteX989" fmla="*/ 43151 w 7467600"/>
              <a:gd name="connsiteY98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427076 w 7467600"/>
              <a:gd name="connsiteY131" fmla="*/ 5142684 h 6858000"/>
              <a:gd name="connsiteX132" fmla="*/ 7312201 w 7467600"/>
              <a:gd name="connsiteY132" fmla="*/ 5128278 h 6858000"/>
              <a:gd name="connsiteX133" fmla="*/ 1903353 w 7467600"/>
              <a:gd name="connsiteY133" fmla="*/ 5044827 h 6858000"/>
              <a:gd name="connsiteX134" fmla="*/ 1936931 w 7467600"/>
              <a:gd name="connsiteY134" fmla="*/ 5093954 h 6858000"/>
              <a:gd name="connsiteX135" fmla="*/ 2195868 w 7467600"/>
              <a:gd name="connsiteY135" fmla="*/ 5396574 h 6858000"/>
              <a:gd name="connsiteX136" fmla="*/ 2088852 w 7467600"/>
              <a:gd name="connsiteY136" fmla="*/ 5166123 h 6858000"/>
              <a:gd name="connsiteX137" fmla="*/ 1958241 w 7467600"/>
              <a:gd name="connsiteY137" fmla="*/ 5067955 h 6858000"/>
              <a:gd name="connsiteX138" fmla="*/ 1903353 w 7467600"/>
              <a:gd name="connsiteY138" fmla="*/ 5044827 h 6858000"/>
              <a:gd name="connsiteX139" fmla="*/ 1979378 w 7467600"/>
              <a:gd name="connsiteY139" fmla="*/ 4769504 h 6858000"/>
              <a:gd name="connsiteX140" fmla="*/ 2882120 w 7467600"/>
              <a:gd name="connsiteY140" fmla="*/ 5064547 h 6858000"/>
              <a:gd name="connsiteX141" fmla="*/ 2793103 w 7467600"/>
              <a:gd name="connsiteY141" fmla="*/ 5039699 h 6858000"/>
              <a:gd name="connsiteX142" fmla="*/ 2770041 w 7467600"/>
              <a:gd name="connsiteY142" fmla="*/ 5033634 h 6858000"/>
              <a:gd name="connsiteX143" fmla="*/ 1979378 w 7467600"/>
              <a:gd name="connsiteY143" fmla="*/ 4769504 h 6858000"/>
              <a:gd name="connsiteX144" fmla="*/ 1927410 w 7467600"/>
              <a:gd name="connsiteY144" fmla="*/ 4716164 h 6858000"/>
              <a:gd name="connsiteX145" fmla="*/ 1959587 w 7467600"/>
              <a:gd name="connsiteY145" fmla="*/ 4728849 h 6858000"/>
              <a:gd name="connsiteX146" fmla="*/ 2777707 w 7467600"/>
              <a:gd name="connsiteY146" fmla="*/ 5003991 h 6858000"/>
              <a:gd name="connsiteX147" fmla="*/ 2800768 w 7467600"/>
              <a:gd name="connsiteY147" fmla="*/ 5010056 h 6858000"/>
              <a:gd name="connsiteX148" fmla="*/ 2879408 w 7467600"/>
              <a:gd name="connsiteY148" fmla="*/ 5031590 h 6858000"/>
              <a:gd name="connsiteX149" fmla="*/ 2862295 w 7467600"/>
              <a:gd name="connsiteY149" fmla="*/ 5022958 h 6858000"/>
              <a:gd name="connsiteX150" fmla="*/ 2813343 w 7467600"/>
              <a:gd name="connsiteY150" fmla="*/ 4998369 h 6858000"/>
              <a:gd name="connsiteX151" fmla="*/ 2646245 w 7467600"/>
              <a:gd name="connsiteY151" fmla="*/ 4930999 h 6858000"/>
              <a:gd name="connsiteX152" fmla="*/ 1999243 w 7467600"/>
              <a:gd name="connsiteY152" fmla="*/ 4730524 h 6858000"/>
              <a:gd name="connsiteX153" fmla="*/ 1979527 w 7467600"/>
              <a:gd name="connsiteY153" fmla="*/ 4726651 h 6858000"/>
              <a:gd name="connsiteX154" fmla="*/ 1927410 w 7467600"/>
              <a:gd name="connsiteY154" fmla="*/ 4716164 h 6858000"/>
              <a:gd name="connsiteX155" fmla="*/ 1997014 w 7467600"/>
              <a:gd name="connsiteY155" fmla="*/ 4698007 h 6858000"/>
              <a:gd name="connsiteX156" fmla="*/ 2005458 w 7467600"/>
              <a:gd name="connsiteY156" fmla="*/ 4699540 h 6858000"/>
              <a:gd name="connsiteX157" fmla="*/ 2657186 w 7467600"/>
              <a:gd name="connsiteY157" fmla="*/ 4901687 h 6858000"/>
              <a:gd name="connsiteX158" fmla="*/ 2826662 w 7467600"/>
              <a:gd name="connsiteY158" fmla="*/ 4970362 h 6858000"/>
              <a:gd name="connsiteX159" fmla="*/ 2876100 w 7467600"/>
              <a:gd name="connsiteY159" fmla="*/ 4995397 h 6858000"/>
              <a:gd name="connsiteX160" fmla="*/ 3042600 w 7467600"/>
              <a:gd name="connsiteY160" fmla="*/ 5059532 h 6858000"/>
              <a:gd name="connsiteX161" fmla="*/ 1997014 w 7467600"/>
              <a:gd name="connsiteY161" fmla="*/ 4698007 h 6858000"/>
              <a:gd name="connsiteX162" fmla="*/ 2305292 w 7467600"/>
              <a:gd name="connsiteY162" fmla="*/ 4219492 h 6858000"/>
              <a:gd name="connsiteX163" fmla="*/ 3360922 w 7467600"/>
              <a:gd name="connsiteY163" fmla="*/ 4529373 h 6858000"/>
              <a:gd name="connsiteX164" fmla="*/ 3492420 w 7467600"/>
              <a:gd name="connsiteY164" fmla="*/ 4510145 h 6858000"/>
              <a:gd name="connsiteX165" fmla="*/ 3364086 w 7467600"/>
              <a:gd name="connsiteY165" fmla="*/ 4480340 h 6858000"/>
              <a:gd name="connsiteX166" fmla="*/ 3225818 w 7467600"/>
              <a:gd name="connsiteY166" fmla="*/ 4411822 h 6858000"/>
              <a:gd name="connsiteX167" fmla="*/ 3129696 w 7467600"/>
              <a:gd name="connsiteY167" fmla="*/ 4360704 h 6858000"/>
              <a:gd name="connsiteX168" fmla="*/ 2814545 w 7467600"/>
              <a:gd name="connsiteY168" fmla="*/ 4282955 h 6858000"/>
              <a:gd name="connsiteX169" fmla="*/ 2305292 w 7467600"/>
              <a:gd name="connsiteY169" fmla="*/ 4219492 h 6858000"/>
              <a:gd name="connsiteX170" fmla="*/ 2626982 w 7467600"/>
              <a:gd name="connsiteY170" fmla="*/ 4206450 h 6858000"/>
              <a:gd name="connsiteX171" fmla="*/ 2490617 w 7467600"/>
              <a:gd name="connsiteY171" fmla="*/ 4206951 h 6858000"/>
              <a:gd name="connsiteX172" fmla="*/ 2819869 w 7467600"/>
              <a:gd name="connsiteY172" fmla="*/ 4252936 h 6858000"/>
              <a:gd name="connsiteX173" fmla="*/ 3143018 w 7467600"/>
              <a:gd name="connsiteY173" fmla="*/ 4332698 h 6858000"/>
              <a:gd name="connsiteX174" fmla="*/ 3241520 w 7467600"/>
              <a:gd name="connsiteY174" fmla="*/ 4385112 h 6858000"/>
              <a:gd name="connsiteX175" fmla="*/ 3374575 w 7467600"/>
              <a:gd name="connsiteY175" fmla="*/ 4451517 h 6858000"/>
              <a:gd name="connsiteX176" fmla="*/ 3505221 w 7467600"/>
              <a:gd name="connsiteY176" fmla="*/ 4480757 h 6858000"/>
              <a:gd name="connsiteX177" fmla="*/ 2626982 w 7467600"/>
              <a:gd name="connsiteY177" fmla="*/ 4206450 h 6858000"/>
              <a:gd name="connsiteX178" fmla="*/ 1310106 w 7467600"/>
              <a:gd name="connsiteY178" fmla="*/ 3943217 h 6858000"/>
              <a:gd name="connsiteX179" fmla="*/ 854994 w 7467600"/>
              <a:gd name="connsiteY179" fmla="*/ 4399136 h 6858000"/>
              <a:gd name="connsiteX180" fmla="*/ 742462 w 7467600"/>
              <a:gd name="connsiteY180" fmla="*/ 4594648 h 6858000"/>
              <a:gd name="connsiteX181" fmla="*/ 820602 w 7467600"/>
              <a:gd name="connsiteY181" fmla="*/ 4485915 h 6858000"/>
              <a:gd name="connsiteX182" fmla="*/ 878295 w 7467600"/>
              <a:gd name="connsiteY182" fmla="*/ 4403594 h 6858000"/>
              <a:gd name="connsiteX183" fmla="*/ 1240607 w 7467600"/>
              <a:gd name="connsiteY183" fmla="*/ 4010401 h 6858000"/>
              <a:gd name="connsiteX184" fmla="*/ 1310106 w 7467600"/>
              <a:gd name="connsiteY184" fmla="*/ 3943217 h 6858000"/>
              <a:gd name="connsiteX185" fmla="*/ 1423113 w 7467600"/>
              <a:gd name="connsiteY185" fmla="*/ 3874565 h 6858000"/>
              <a:gd name="connsiteX186" fmla="*/ 1260565 w 7467600"/>
              <a:gd name="connsiteY186" fmla="*/ 4031982 h 6858000"/>
              <a:gd name="connsiteX187" fmla="*/ 901900 w 7467600"/>
              <a:gd name="connsiteY187" fmla="*/ 4421236 h 6858000"/>
              <a:gd name="connsiteX188" fmla="*/ 845044 w 7467600"/>
              <a:gd name="connsiteY188" fmla="*/ 4502436 h 6858000"/>
              <a:gd name="connsiteX189" fmla="*/ 685926 w 7467600"/>
              <a:gd name="connsiteY189" fmla="*/ 4703069 h 6858000"/>
              <a:gd name="connsiteX190" fmla="*/ 684248 w 7467600"/>
              <a:gd name="connsiteY190" fmla="*/ 4706721 h 6858000"/>
              <a:gd name="connsiteX191" fmla="*/ 1423113 w 7467600"/>
              <a:gd name="connsiteY191" fmla="*/ 3874565 h 6858000"/>
              <a:gd name="connsiteX192" fmla="*/ 3316479 w 7467600"/>
              <a:gd name="connsiteY192" fmla="*/ 3872136 h 6858000"/>
              <a:gd name="connsiteX193" fmla="*/ 3546806 w 7467600"/>
              <a:gd name="connsiteY193" fmla="*/ 4356139 h 6858000"/>
              <a:gd name="connsiteX194" fmla="*/ 3364433 w 7467600"/>
              <a:gd name="connsiteY194" fmla="*/ 3953121 h 6858000"/>
              <a:gd name="connsiteX195" fmla="*/ 3316479 w 7467600"/>
              <a:gd name="connsiteY195" fmla="*/ 3872136 h 6858000"/>
              <a:gd name="connsiteX196" fmla="*/ 3291335 w 7467600"/>
              <a:gd name="connsiteY196" fmla="*/ 3767420 h 6858000"/>
              <a:gd name="connsiteX197" fmla="*/ 3390805 w 7467600"/>
              <a:gd name="connsiteY197" fmla="*/ 3937163 h 6858000"/>
              <a:gd name="connsiteX198" fmla="*/ 3579062 w 7467600"/>
              <a:gd name="connsiteY198" fmla="*/ 4359040 h 6858000"/>
              <a:gd name="connsiteX199" fmla="*/ 3467355 w 7467600"/>
              <a:gd name="connsiteY199" fmla="*/ 3988130 h 6858000"/>
              <a:gd name="connsiteX200" fmla="*/ 3310753 w 7467600"/>
              <a:gd name="connsiteY200" fmla="*/ 3787140 h 6858000"/>
              <a:gd name="connsiteX201" fmla="*/ 3291335 w 7467600"/>
              <a:gd name="connsiteY201" fmla="*/ 3767420 h 6858000"/>
              <a:gd name="connsiteX202" fmla="*/ 1635889 w 7467600"/>
              <a:gd name="connsiteY202" fmla="*/ 3709494 h 6858000"/>
              <a:gd name="connsiteX203" fmla="*/ 1634800 w 7467600"/>
              <a:gd name="connsiteY203" fmla="*/ 3731111 h 6858000"/>
              <a:gd name="connsiteX204" fmla="*/ 1635889 w 7467600"/>
              <a:gd name="connsiteY204" fmla="*/ 3709494 h 6858000"/>
              <a:gd name="connsiteX205" fmla="*/ 1510397 w 7467600"/>
              <a:gd name="connsiteY205" fmla="*/ 3684705 h 6858000"/>
              <a:gd name="connsiteX206" fmla="*/ 1146550 w 7467600"/>
              <a:gd name="connsiteY206" fmla="*/ 3802012 h 6858000"/>
              <a:gd name="connsiteX207" fmla="*/ 698834 w 7467600"/>
              <a:gd name="connsiteY207" fmla="*/ 3952272 h 6858000"/>
              <a:gd name="connsiteX208" fmla="*/ 34256 w 7467600"/>
              <a:gd name="connsiteY208" fmla="*/ 4347603 h 6858000"/>
              <a:gd name="connsiteX209" fmla="*/ 527241 w 7467600"/>
              <a:gd name="connsiteY209" fmla="*/ 4065078 h 6858000"/>
              <a:gd name="connsiteX210" fmla="*/ 1510397 w 7467600"/>
              <a:gd name="connsiteY210" fmla="*/ 3684705 h 6858000"/>
              <a:gd name="connsiteX211" fmla="*/ 1313114 w 7467600"/>
              <a:gd name="connsiteY211" fmla="*/ 3655216 h 6858000"/>
              <a:gd name="connsiteX212" fmla="*/ 1109304 w 7467600"/>
              <a:gd name="connsiteY212" fmla="*/ 3669030 h 6858000"/>
              <a:gd name="connsiteX213" fmla="*/ 8129 w 7467600"/>
              <a:gd name="connsiteY213" fmla="*/ 4330519 h 6858000"/>
              <a:gd name="connsiteX214" fmla="*/ 687572 w 7467600"/>
              <a:gd name="connsiteY214" fmla="*/ 3925629 h 6858000"/>
              <a:gd name="connsiteX215" fmla="*/ 1138365 w 7467600"/>
              <a:gd name="connsiteY215" fmla="*/ 3774515 h 6858000"/>
              <a:gd name="connsiteX216" fmla="*/ 1505579 w 7467600"/>
              <a:gd name="connsiteY216" fmla="*/ 3655526 h 6858000"/>
              <a:gd name="connsiteX217" fmla="*/ 1313114 w 7467600"/>
              <a:gd name="connsiteY217" fmla="*/ 3655216 h 6858000"/>
              <a:gd name="connsiteX218" fmla="*/ 3655073 w 7467600"/>
              <a:gd name="connsiteY218" fmla="*/ 3650884 h 6858000"/>
              <a:gd name="connsiteX219" fmla="*/ 3989938 w 7467600"/>
              <a:gd name="connsiteY219" fmla="*/ 3991685 h 6858000"/>
              <a:gd name="connsiteX220" fmla="*/ 4393907 w 7467600"/>
              <a:gd name="connsiteY220" fmla="*/ 4261258 h 6858000"/>
              <a:gd name="connsiteX221" fmla="*/ 4648051 w 7467600"/>
              <a:gd name="connsiteY221" fmla="*/ 4374051 h 6858000"/>
              <a:gd name="connsiteX222" fmla="*/ 4383389 w 7467600"/>
              <a:gd name="connsiteY222" fmla="*/ 4184369 h 6858000"/>
              <a:gd name="connsiteX223" fmla="*/ 4165508 w 7467600"/>
              <a:gd name="connsiteY223" fmla="*/ 4035196 h 6858000"/>
              <a:gd name="connsiteX224" fmla="*/ 4068162 w 7467600"/>
              <a:gd name="connsiteY224" fmla="*/ 3953394 h 6858000"/>
              <a:gd name="connsiteX225" fmla="*/ 3981416 w 7467600"/>
              <a:gd name="connsiteY225" fmla="*/ 3880482 h 6858000"/>
              <a:gd name="connsiteX226" fmla="*/ 3800147 w 7467600"/>
              <a:gd name="connsiteY226" fmla="*/ 3749872 h 6858000"/>
              <a:gd name="connsiteX227" fmla="*/ 3655073 w 7467600"/>
              <a:gd name="connsiteY227" fmla="*/ 3650884 h 6858000"/>
              <a:gd name="connsiteX228" fmla="*/ 3670252 w 7467600"/>
              <a:gd name="connsiteY228" fmla="*/ 3622798 h 6858000"/>
              <a:gd name="connsiteX229" fmla="*/ 3817258 w 7467600"/>
              <a:gd name="connsiteY229" fmla="*/ 3723577 h 6858000"/>
              <a:gd name="connsiteX230" fmla="*/ 4000461 w 7467600"/>
              <a:gd name="connsiteY230" fmla="*/ 3855966 h 6858000"/>
              <a:gd name="connsiteX231" fmla="*/ 4088180 w 7467600"/>
              <a:gd name="connsiteY231" fmla="*/ 3929774 h 6858000"/>
              <a:gd name="connsiteX232" fmla="*/ 4184555 w 7467600"/>
              <a:gd name="connsiteY232" fmla="*/ 4010683 h 6858000"/>
              <a:gd name="connsiteX233" fmla="*/ 4399563 w 7467600"/>
              <a:gd name="connsiteY233" fmla="*/ 4158106 h 6858000"/>
              <a:gd name="connsiteX234" fmla="*/ 4684469 w 7467600"/>
              <a:gd name="connsiteY234" fmla="*/ 4364680 h 6858000"/>
              <a:gd name="connsiteX235" fmla="*/ 4690271 w 7467600"/>
              <a:gd name="connsiteY235" fmla="*/ 4370034 h 6858000"/>
              <a:gd name="connsiteX236" fmla="*/ 4136093 w 7467600"/>
              <a:gd name="connsiteY236" fmla="*/ 3858466 h 6858000"/>
              <a:gd name="connsiteX237" fmla="*/ 3670252 w 7467600"/>
              <a:gd name="connsiteY237" fmla="*/ 3622798 h 6858000"/>
              <a:gd name="connsiteX238" fmla="*/ 4440129 w 7467600"/>
              <a:gd name="connsiteY238" fmla="*/ 3448571 h 6858000"/>
              <a:gd name="connsiteX239" fmla="*/ 4856525 w 7467600"/>
              <a:gd name="connsiteY239" fmla="*/ 3915351 h 6858000"/>
              <a:gd name="connsiteX240" fmla="*/ 5059055 w 7467600"/>
              <a:gd name="connsiteY240" fmla="*/ 4108918 h 6858000"/>
              <a:gd name="connsiteX241" fmla="*/ 5290070 w 7467600"/>
              <a:gd name="connsiteY241" fmla="*/ 4263619 h 6858000"/>
              <a:gd name="connsiteX242" fmla="*/ 4834991 w 7467600"/>
              <a:gd name="connsiteY242" fmla="*/ 3830985 h 6858000"/>
              <a:gd name="connsiteX243" fmla="*/ 4440129 w 7467600"/>
              <a:gd name="connsiteY243" fmla="*/ 3448571 h 6858000"/>
              <a:gd name="connsiteX244" fmla="*/ 4441737 w 7467600"/>
              <a:gd name="connsiteY244" fmla="*/ 3399734 h 6858000"/>
              <a:gd name="connsiteX245" fmla="*/ 4431236 w 7467600"/>
              <a:gd name="connsiteY245" fmla="*/ 3400954 h 6858000"/>
              <a:gd name="connsiteX246" fmla="*/ 4557150 w 7467600"/>
              <a:gd name="connsiteY246" fmla="*/ 3510023 h 6858000"/>
              <a:gd name="connsiteX247" fmla="*/ 4856936 w 7467600"/>
              <a:gd name="connsiteY247" fmla="*/ 3809146 h 6858000"/>
              <a:gd name="connsiteX248" fmla="*/ 5111996 w 7467600"/>
              <a:gd name="connsiteY248" fmla="*/ 4065759 h 6858000"/>
              <a:gd name="connsiteX249" fmla="*/ 5388878 w 7467600"/>
              <a:gd name="connsiteY249" fmla="*/ 4300185 h 6858000"/>
              <a:gd name="connsiteX250" fmla="*/ 5425556 w 7467600"/>
              <a:gd name="connsiteY250" fmla="*/ 4308967 h 6858000"/>
              <a:gd name="connsiteX251" fmla="*/ 4943646 w 7467600"/>
              <a:gd name="connsiteY251" fmla="*/ 3822916 h 6858000"/>
              <a:gd name="connsiteX252" fmla="*/ 4594837 w 7467600"/>
              <a:gd name="connsiteY252" fmla="*/ 3532274 h 6858000"/>
              <a:gd name="connsiteX253" fmla="*/ 4441737 w 7467600"/>
              <a:gd name="connsiteY253" fmla="*/ 3399734 h 6858000"/>
              <a:gd name="connsiteX254" fmla="*/ 5425834 w 7467600"/>
              <a:gd name="connsiteY254" fmla="*/ 3162785 h 6858000"/>
              <a:gd name="connsiteX255" fmla="*/ 5401644 w 7467600"/>
              <a:gd name="connsiteY255" fmla="*/ 3617847 h 6858000"/>
              <a:gd name="connsiteX256" fmla="*/ 5467256 w 7467600"/>
              <a:gd name="connsiteY256" fmla="*/ 4175494 h 6858000"/>
              <a:gd name="connsiteX257" fmla="*/ 5448069 w 7467600"/>
              <a:gd name="connsiteY257" fmla="*/ 3567554 h 6858000"/>
              <a:gd name="connsiteX258" fmla="*/ 5425834 w 7467600"/>
              <a:gd name="connsiteY258" fmla="*/ 3162785 h 6858000"/>
              <a:gd name="connsiteX259" fmla="*/ 1318687 w 7467600"/>
              <a:gd name="connsiteY259" fmla="*/ 3113840 h 6858000"/>
              <a:gd name="connsiteX260" fmla="*/ 1066793 w 7467600"/>
              <a:gd name="connsiteY260" fmla="*/ 3212171 h 6858000"/>
              <a:gd name="connsiteX261" fmla="*/ 993319 w 7467600"/>
              <a:gd name="connsiteY261" fmla="*/ 3247648 h 6858000"/>
              <a:gd name="connsiteX262" fmla="*/ 853081 w 7467600"/>
              <a:gd name="connsiteY262" fmla="*/ 3312410 h 6858000"/>
              <a:gd name="connsiteX263" fmla="*/ 805957 w 7467600"/>
              <a:gd name="connsiteY263" fmla="*/ 3330443 h 6858000"/>
              <a:gd name="connsiteX264" fmla="*/ 1318687 w 7467600"/>
              <a:gd name="connsiteY264" fmla="*/ 3113840 h 6858000"/>
              <a:gd name="connsiteX265" fmla="*/ 5453702 w 7467600"/>
              <a:gd name="connsiteY265" fmla="*/ 3090882 h 6858000"/>
              <a:gd name="connsiteX266" fmla="*/ 5480135 w 7467600"/>
              <a:gd name="connsiteY266" fmla="*/ 3565802 h 6858000"/>
              <a:gd name="connsiteX267" fmla="*/ 5499023 w 7467600"/>
              <a:gd name="connsiteY267" fmla="*/ 4166310 h 6858000"/>
              <a:gd name="connsiteX268" fmla="*/ 5547022 w 7467600"/>
              <a:gd name="connsiteY268" fmla="*/ 3607838 h 6858000"/>
              <a:gd name="connsiteX269" fmla="*/ 5515964 w 7467600"/>
              <a:gd name="connsiteY269" fmla="*/ 3378541 h 6858000"/>
              <a:gd name="connsiteX270" fmla="*/ 5453702 w 7467600"/>
              <a:gd name="connsiteY270" fmla="*/ 3090882 h 6858000"/>
              <a:gd name="connsiteX271" fmla="*/ 1238695 w 7467600"/>
              <a:gd name="connsiteY271" fmla="*/ 3076820 h 6858000"/>
              <a:gd name="connsiteX272" fmla="*/ 716371 w 7467600"/>
              <a:gd name="connsiteY272" fmla="*/ 3293249 h 6858000"/>
              <a:gd name="connsiteX273" fmla="*/ 579522 w 7467600"/>
              <a:gd name="connsiteY273" fmla="*/ 3371759 h 6858000"/>
              <a:gd name="connsiteX274" fmla="*/ 600288 w 7467600"/>
              <a:gd name="connsiteY274" fmla="*/ 3365555 h 6858000"/>
              <a:gd name="connsiteX275" fmla="*/ 840692 w 7467600"/>
              <a:gd name="connsiteY275" fmla="*/ 3284921 h 6858000"/>
              <a:gd name="connsiteX276" fmla="*/ 979248 w 7467600"/>
              <a:gd name="connsiteY276" fmla="*/ 3221003 h 6858000"/>
              <a:gd name="connsiteX277" fmla="*/ 1053282 w 7467600"/>
              <a:gd name="connsiteY277" fmla="*/ 3185247 h 6858000"/>
              <a:gd name="connsiteX278" fmla="*/ 1320603 w 7467600"/>
              <a:gd name="connsiteY278" fmla="*/ 3081281 h 6858000"/>
              <a:gd name="connsiteX279" fmla="*/ 1238695 w 7467600"/>
              <a:gd name="connsiteY279" fmla="*/ 3076820 h 6858000"/>
              <a:gd name="connsiteX280" fmla="*/ 5425627 w 7467600"/>
              <a:gd name="connsiteY280" fmla="*/ 2954192 h 6858000"/>
              <a:gd name="connsiteX281" fmla="*/ 5470770 w 7467600"/>
              <a:gd name="connsiteY281" fmla="*/ 3005435 h 6858000"/>
              <a:gd name="connsiteX282" fmla="*/ 5519779 w 7467600"/>
              <a:gd name="connsiteY282" fmla="*/ 4359223 h 6858000"/>
              <a:gd name="connsiteX283" fmla="*/ 5520293 w 7467600"/>
              <a:gd name="connsiteY283" fmla="*/ 4360602 h 6858000"/>
              <a:gd name="connsiteX284" fmla="*/ 5767221 w 7467600"/>
              <a:gd name="connsiteY284" fmla="*/ 4665564 h 6858000"/>
              <a:gd name="connsiteX285" fmla="*/ 6937169 w 7467600"/>
              <a:gd name="connsiteY285" fmla="*/ 4815941 h 6858000"/>
              <a:gd name="connsiteX286" fmla="*/ 6953922 w 7467600"/>
              <a:gd name="connsiteY286" fmla="*/ 4890068 h 6858000"/>
              <a:gd name="connsiteX287" fmla="*/ 6071359 w 7467600"/>
              <a:gd name="connsiteY287" fmla="*/ 4770770 h 6858000"/>
              <a:gd name="connsiteX288" fmla="*/ 6038839 w 7467600"/>
              <a:gd name="connsiteY288" fmla="*/ 4764474 h 6858000"/>
              <a:gd name="connsiteX289" fmla="*/ 6038706 w 7467600"/>
              <a:gd name="connsiteY289" fmla="*/ 4763847 h 6858000"/>
              <a:gd name="connsiteX290" fmla="*/ 6037784 w 7467600"/>
              <a:gd name="connsiteY290" fmla="*/ 4764270 h 6858000"/>
              <a:gd name="connsiteX291" fmla="*/ 6038839 w 7467600"/>
              <a:gd name="connsiteY291" fmla="*/ 4764474 h 6858000"/>
              <a:gd name="connsiteX292" fmla="*/ 6040338 w 7467600"/>
              <a:gd name="connsiteY292" fmla="*/ 4771418 h 6858000"/>
              <a:gd name="connsiteX293" fmla="*/ 6024488 w 7467600"/>
              <a:gd name="connsiteY293" fmla="*/ 4809903 h 6858000"/>
              <a:gd name="connsiteX294" fmla="*/ 5599771 w 7467600"/>
              <a:gd name="connsiteY294" fmla="*/ 5509652 h 6858000"/>
              <a:gd name="connsiteX295" fmla="*/ 5548843 w 7467600"/>
              <a:gd name="connsiteY295" fmla="*/ 5563845 h 6858000"/>
              <a:gd name="connsiteX296" fmla="*/ 5940952 w 7467600"/>
              <a:gd name="connsiteY296" fmla="*/ 6250028 h 6858000"/>
              <a:gd name="connsiteX297" fmla="*/ 6043441 w 7467600"/>
              <a:gd name="connsiteY297" fmla="*/ 6665847 h 6858000"/>
              <a:gd name="connsiteX298" fmla="*/ 6093432 w 7467600"/>
              <a:gd name="connsiteY298" fmla="*/ 6858000 h 6858000"/>
              <a:gd name="connsiteX299" fmla="*/ 6034344 w 7467600"/>
              <a:gd name="connsiteY299" fmla="*/ 6858000 h 6858000"/>
              <a:gd name="connsiteX300" fmla="*/ 6026679 w 7467600"/>
              <a:gd name="connsiteY300" fmla="*/ 6836959 h 6858000"/>
              <a:gd name="connsiteX301" fmla="*/ 5800441 w 7467600"/>
              <a:gd name="connsiteY301" fmla="*/ 6335286 h 6858000"/>
              <a:gd name="connsiteX302" fmla="*/ 5526562 w 7467600"/>
              <a:gd name="connsiteY302" fmla="*/ 5705388 h 6858000"/>
              <a:gd name="connsiteX303" fmla="*/ 5519640 w 7467600"/>
              <a:gd name="connsiteY303" fmla="*/ 5683774 h 6858000"/>
              <a:gd name="connsiteX304" fmla="*/ 5844559 w 7467600"/>
              <a:gd name="connsiteY304" fmla="*/ 6553349 h 6858000"/>
              <a:gd name="connsiteX305" fmla="*/ 5975994 w 7467600"/>
              <a:gd name="connsiteY305" fmla="*/ 6858000 h 6858000"/>
              <a:gd name="connsiteX306" fmla="*/ 5898547 w 7467600"/>
              <a:gd name="connsiteY306" fmla="*/ 6858000 h 6858000"/>
              <a:gd name="connsiteX307" fmla="*/ 5682041 w 7467600"/>
              <a:gd name="connsiteY307" fmla="*/ 6355860 h 6858000"/>
              <a:gd name="connsiteX308" fmla="*/ 5461758 w 7467600"/>
              <a:gd name="connsiteY308" fmla="*/ 5820220 h 6858000"/>
              <a:gd name="connsiteX309" fmla="*/ 5237282 w 7467600"/>
              <a:gd name="connsiteY309" fmla="*/ 6579086 h 6858000"/>
              <a:gd name="connsiteX310" fmla="*/ 5115009 w 7467600"/>
              <a:gd name="connsiteY310" fmla="*/ 6858000 h 6858000"/>
              <a:gd name="connsiteX311" fmla="*/ 5028074 w 7467600"/>
              <a:gd name="connsiteY311" fmla="*/ 6858000 h 6858000"/>
              <a:gd name="connsiteX312" fmla="*/ 5079508 w 7467600"/>
              <a:gd name="connsiteY312" fmla="*/ 6749074 h 6858000"/>
              <a:gd name="connsiteX313" fmla="*/ 5371846 w 7467600"/>
              <a:gd name="connsiteY313" fmla="*/ 5924413 h 6858000"/>
              <a:gd name="connsiteX314" fmla="*/ 5270512 w 7467600"/>
              <a:gd name="connsiteY314" fmla="*/ 6138975 h 6858000"/>
              <a:gd name="connsiteX315" fmla="*/ 5062409 w 7467600"/>
              <a:gd name="connsiteY315" fmla="*/ 6653544 h 6858000"/>
              <a:gd name="connsiteX316" fmla="*/ 5036628 w 7467600"/>
              <a:gd name="connsiteY316" fmla="*/ 6754247 h 6858000"/>
              <a:gd name="connsiteX317" fmla="*/ 5009112 w 7467600"/>
              <a:gd name="connsiteY317" fmla="*/ 6858000 h 6858000"/>
              <a:gd name="connsiteX318" fmla="*/ 4976679 w 7467600"/>
              <a:gd name="connsiteY318" fmla="*/ 6858000 h 6858000"/>
              <a:gd name="connsiteX319" fmla="*/ 5006537 w 7467600"/>
              <a:gd name="connsiteY319" fmla="*/ 6747068 h 6858000"/>
              <a:gd name="connsiteX320" fmla="*/ 5032723 w 7467600"/>
              <a:gd name="connsiteY320" fmla="*/ 6644957 h 6858000"/>
              <a:gd name="connsiteX321" fmla="*/ 5242949 w 7467600"/>
              <a:gd name="connsiteY321" fmla="*/ 6125175 h 6858000"/>
              <a:gd name="connsiteX322" fmla="*/ 5286321 w 7467600"/>
              <a:gd name="connsiteY322" fmla="*/ 6033555 h 6858000"/>
              <a:gd name="connsiteX323" fmla="*/ 5008210 w 7467600"/>
              <a:gd name="connsiteY323" fmla="*/ 6649194 h 6858000"/>
              <a:gd name="connsiteX324" fmla="*/ 4986321 w 7467600"/>
              <a:gd name="connsiteY324" fmla="*/ 6765687 h 6858000"/>
              <a:gd name="connsiteX325" fmla="*/ 4973474 w 7467600"/>
              <a:gd name="connsiteY325" fmla="*/ 6858000 h 6858000"/>
              <a:gd name="connsiteX326" fmla="*/ 4907178 w 7467600"/>
              <a:gd name="connsiteY326" fmla="*/ 6858000 h 6858000"/>
              <a:gd name="connsiteX327" fmla="*/ 4910810 w 7467600"/>
              <a:gd name="connsiteY327" fmla="*/ 6829660 h 6858000"/>
              <a:gd name="connsiteX328" fmla="*/ 4987461 w 7467600"/>
              <a:gd name="connsiteY328" fmla="*/ 6432994 h 6858000"/>
              <a:gd name="connsiteX329" fmla="*/ 5179262 w 7467600"/>
              <a:gd name="connsiteY329" fmla="*/ 6035044 h 6858000"/>
              <a:gd name="connsiteX330" fmla="*/ 4689678 w 7467600"/>
              <a:gd name="connsiteY330" fmla="*/ 6440241 h 6858000"/>
              <a:gd name="connsiteX331" fmla="*/ 4477543 w 7467600"/>
              <a:gd name="connsiteY331" fmla="*/ 6674836 h 6858000"/>
              <a:gd name="connsiteX332" fmla="*/ 4329957 w 7467600"/>
              <a:gd name="connsiteY332" fmla="*/ 6858000 h 6858000"/>
              <a:gd name="connsiteX333" fmla="*/ 4218595 w 7467600"/>
              <a:gd name="connsiteY333" fmla="*/ 6858000 h 6858000"/>
              <a:gd name="connsiteX334" fmla="*/ 4368888 w 7467600"/>
              <a:gd name="connsiteY334" fmla="*/ 6668412 h 6858000"/>
              <a:gd name="connsiteX335" fmla="*/ 4563091 w 7467600"/>
              <a:gd name="connsiteY335" fmla="*/ 6442508 h 6858000"/>
              <a:gd name="connsiteX336" fmla="*/ 5387324 w 7467600"/>
              <a:gd name="connsiteY336" fmla="*/ 5705830 h 6858000"/>
              <a:gd name="connsiteX337" fmla="*/ 5073620 w 7467600"/>
              <a:gd name="connsiteY337" fmla="*/ 5955437 h 6858000"/>
              <a:gd name="connsiteX338" fmla="*/ 4689789 w 7467600"/>
              <a:gd name="connsiteY338" fmla="*/ 6268382 h 6858000"/>
              <a:gd name="connsiteX339" fmla="*/ 4418722 w 7467600"/>
              <a:gd name="connsiteY339" fmla="*/ 6570886 h 6858000"/>
              <a:gd name="connsiteX340" fmla="*/ 4214944 w 7467600"/>
              <a:gd name="connsiteY340" fmla="*/ 6858000 h 6858000"/>
              <a:gd name="connsiteX341" fmla="*/ 4177898 w 7467600"/>
              <a:gd name="connsiteY341" fmla="*/ 6858000 h 6858000"/>
              <a:gd name="connsiteX342" fmla="*/ 4391597 w 7467600"/>
              <a:gd name="connsiteY342" fmla="*/ 6556370 h 6858000"/>
              <a:gd name="connsiteX343" fmla="*/ 4668889 w 7467600"/>
              <a:gd name="connsiteY343" fmla="*/ 6246399 h 6858000"/>
              <a:gd name="connsiteX344" fmla="*/ 5055427 w 7467600"/>
              <a:gd name="connsiteY344" fmla="*/ 5931476 h 6858000"/>
              <a:gd name="connsiteX345" fmla="*/ 5371814 w 7467600"/>
              <a:gd name="connsiteY345" fmla="*/ 5678975 h 6858000"/>
              <a:gd name="connsiteX346" fmla="*/ 4987918 w 7467600"/>
              <a:gd name="connsiteY346" fmla="*/ 5838701 h 6858000"/>
              <a:gd name="connsiteX347" fmla="*/ 4317146 w 7467600"/>
              <a:gd name="connsiteY347" fmla="*/ 6587716 h 6858000"/>
              <a:gd name="connsiteX348" fmla="*/ 4171627 w 7467600"/>
              <a:gd name="connsiteY348" fmla="*/ 6858000 h 6858000"/>
              <a:gd name="connsiteX349" fmla="*/ 4081585 w 7467600"/>
              <a:gd name="connsiteY349" fmla="*/ 6858000 h 6858000"/>
              <a:gd name="connsiteX350" fmla="*/ 4238603 w 7467600"/>
              <a:gd name="connsiteY350" fmla="*/ 6559341 h 6858000"/>
              <a:gd name="connsiteX351" fmla="*/ 4778333 w 7467600"/>
              <a:gd name="connsiteY351" fmla="*/ 5873626 h 6858000"/>
              <a:gd name="connsiteX352" fmla="*/ 5414185 w 7467600"/>
              <a:gd name="connsiteY352" fmla="*/ 5573882 h 6858000"/>
              <a:gd name="connsiteX353" fmla="*/ 5959648 w 7467600"/>
              <a:gd name="connsiteY353" fmla="*/ 4760797 h 6858000"/>
              <a:gd name="connsiteX354" fmla="*/ 5355019 w 7467600"/>
              <a:gd name="connsiteY354" fmla="*/ 4734672 h 6858000"/>
              <a:gd name="connsiteX355" fmla="*/ 5083565 w 7467600"/>
              <a:gd name="connsiteY355" fmla="*/ 5179121 h 6858000"/>
              <a:gd name="connsiteX356" fmla="*/ 4713577 w 7467600"/>
              <a:gd name="connsiteY356" fmla="*/ 5616803 h 6858000"/>
              <a:gd name="connsiteX357" fmla="*/ 3989559 w 7467600"/>
              <a:gd name="connsiteY357" fmla="*/ 6145945 h 6858000"/>
              <a:gd name="connsiteX358" fmla="*/ 3939824 w 7467600"/>
              <a:gd name="connsiteY358" fmla="*/ 6066900 h 6858000"/>
              <a:gd name="connsiteX359" fmla="*/ 4584537 w 7467600"/>
              <a:gd name="connsiteY359" fmla="*/ 5324826 h 6858000"/>
              <a:gd name="connsiteX360" fmla="*/ 5037105 w 7467600"/>
              <a:gd name="connsiteY360" fmla="*/ 5088765 h 6858000"/>
              <a:gd name="connsiteX361" fmla="*/ 5039930 w 7467600"/>
              <a:gd name="connsiteY361" fmla="*/ 5089585 h 6858000"/>
              <a:gd name="connsiteX362" fmla="*/ 5263764 w 7467600"/>
              <a:gd name="connsiteY362" fmla="*/ 4735525 h 6858000"/>
              <a:gd name="connsiteX363" fmla="*/ 4086300 w 7467600"/>
              <a:gd name="connsiteY363" fmla="*/ 4884599 h 6858000"/>
              <a:gd name="connsiteX364" fmla="*/ 4085485 w 7467600"/>
              <a:gd name="connsiteY364" fmla="*/ 4899070 h 6858000"/>
              <a:gd name="connsiteX365" fmla="*/ 3871915 w 7467600"/>
              <a:gd name="connsiteY365" fmla="*/ 5253645 h 6858000"/>
              <a:gd name="connsiteX366" fmla="*/ 3799374 w 7467600"/>
              <a:gd name="connsiteY366" fmla="*/ 5466127 h 6858000"/>
              <a:gd name="connsiteX367" fmla="*/ 3498850 w 7467600"/>
              <a:gd name="connsiteY367" fmla="*/ 6661888 h 6858000"/>
              <a:gd name="connsiteX368" fmla="*/ 3399216 w 7467600"/>
              <a:gd name="connsiteY368" fmla="*/ 6858000 h 6858000"/>
              <a:gd name="connsiteX369" fmla="*/ 3303688 w 7467600"/>
              <a:gd name="connsiteY369" fmla="*/ 6858000 h 6858000"/>
              <a:gd name="connsiteX370" fmla="*/ 3391774 w 7467600"/>
              <a:gd name="connsiteY370" fmla="*/ 6697181 h 6858000"/>
              <a:gd name="connsiteX371" fmla="*/ 3735540 w 7467600"/>
              <a:gd name="connsiteY371" fmla="*/ 5546923 h 6858000"/>
              <a:gd name="connsiteX372" fmla="*/ 3729438 w 7467600"/>
              <a:gd name="connsiteY372" fmla="*/ 5569058 h 6858000"/>
              <a:gd name="connsiteX373" fmla="*/ 3707782 w 7467600"/>
              <a:gd name="connsiteY373" fmla="*/ 5644908 h 6858000"/>
              <a:gd name="connsiteX374" fmla="*/ 3583827 w 7467600"/>
              <a:gd name="connsiteY374" fmla="*/ 6039215 h 6858000"/>
              <a:gd name="connsiteX375" fmla="*/ 3547861 w 7467600"/>
              <a:gd name="connsiteY375" fmla="*/ 6129609 h 6858000"/>
              <a:gd name="connsiteX376" fmla="*/ 3490905 w 7467600"/>
              <a:gd name="connsiteY376" fmla="*/ 6277660 h 6858000"/>
              <a:gd name="connsiteX377" fmla="*/ 3455859 w 7467600"/>
              <a:gd name="connsiteY377" fmla="*/ 6391301 h 6858000"/>
              <a:gd name="connsiteX378" fmla="*/ 3429112 w 7467600"/>
              <a:gd name="connsiteY378" fmla="*/ 6479469 h 6858000"/>
              <a:gd name="connsiteX379" fmla="*/ 3304862 w 7467600"/>
              <a:gd name="connsiteY379" fmla="*/ 6796476 h 6858000"/>
              <a:gd name="connsiteX380" fmla="*/ 3276071 w 7467600"/>
              <a:gd name="connsiteY380" fmla="*/ 6858000 h 6858000"/>
              <a:gd name="connsiteX381" fmla="*/ 3240805 w 7467600"/>
              <a:gd name="connsiteY381" fmla="*/ 6858000 h 6858000"/>
              <a:gd name="connsiteX382" fmla="*/ 3275917 w 7467600"/>
              <a:gd name="connsiteY382" fmla="*/ 6783192 h 6858000"/>
              <a:gd name="connsiteX383" fmla="*/ 3399358 w 7467600"/>
              <a:gd name="connsiteY383" fmla="*/ 6469011 h 6858000"/>
              <a:gd name="connsiteX384" fmla="*/ 3425650 w 7467600"/>
              <a:gd name="connsiteY384" fmla="*/ 6381333 h 6858000"/>
              <a:gd name="connsiteX385" fmla="*/ 3460661 w 7467600"/>
              <a:gd name="connsiteY385" fmla="*/ 6266763 h 6858000"/>
              <a:gd name="connsiteX386" fmla="*/ 3518021 w 7467600"/>
              <a:gd name="connsiteY386" fmla="*/ 6117298 h 6858000"/>
              <a:gd name="connsiteX387" fmla="*/ 3554035 w 7467600"/>
              <a:gd name="connsiteY387" fmla="*/ 6027832 h 6858000"/>
              <a:gd name="connsiteX388" fmla="*/ 3677174 w 7467600"/>
              <a:gd name="connsiteY388" fmla="*/ 5636351 h 6858000"/>
              <a:gd name="connsiteX389" fmla="*/ 3698819 w 7467600"/>
              <a:gd name="connsiteY389" fmla="*/ 5560503 h 6858000"/>
              <a:gd name="connsiteX390" fmla="*/ 3702094 w 7467600"/>
              <a:gd name="connsiteY390" fmla="*/ 5549194 h 6858000"/>
              <a:gd name="connsiteX391" fmla="*/ 3398355 w 7467600"/>
              <a:gd name="connsiteY391" fmla="*/ 6094603 h 6858000"/>
              <a:gd name="connsiteX392" fmla="*/ 3193941 w 7467600"/>
              <a:gd name="connsiteY392" fmla="*/ 6798775 h 6858000"/>
              <a:gd name="connsiteX393" fmla="*/ 3184140 w 7467600"/>
              <a:gd name="connsiteY393" fmla="*/ 6858000 h 6858000"/>
              <a:gd name="connsiteX394" fmla="*/ 3099978 w 7467600"/>
              <a:gd name="connsiteY394" fmla="*/ 6858000 h 6858000"/>
              <a:gd name="connsiteX395" fmla="*/ 3101556 w 7467600"/>
              <a:gd name="connsiteY395" fmla="*/ 6843337 h 6858000"/>
              <a:gd name="connsiteX396" fmla="*/ 3370162 w 7467600"/>
              <a:gd name="connsiteY396" fmla="*/ 5785550 h 6858000"/>
              <a:gd name="connsiteX397" fmla="*/ 3746477 w 7467600"/>
              <a:gd name="connsiteY397" fmla="*/ 5377889 h 6858000"/>
              <a:gd name="connsiteX398" fmla="*/ 3863399 w 7467600"/>
              <a:gd name="connsiteY398" fmla="*/ 5087257 h 6858000"/>
              <a:gd name="connsiteX399" fmla="*/ 3968712 w 7467600"/>
              <a:gd name="connsiteY399" fmla="*/ 4913989 h 6858000"/>
              <a:gd name="connsiteX400" fmla="*/ 2792390 w 7467600"/>
              <a:gd name="connsiteY400" fmla="*/ 5382974 h 6858000"/>
              <a:gd name="connsiteX401" fmla="*/ 2714982 w 7467600"/>
              <a:gd name="connsiteY401" fmla="*/ 5427051 h 6858000"/>
              <a:gd name="connsiteX402" fmla="*/ 2813361 w 7467600"/>
              <a:gd name="connsiteY402" fmla="*/ 6023912 h 6858000"/>
              <a:gd name="connsiteX403" fmla="*/ 2688430 w 7467600"/>
              <a:gd name="connsiteY403" fmla="*/ 6801564 h 6858000"/>
              <a:gd name="connsiteX404" fmla="*/ 2629626 w 7467600"/>
              <a:gd name="connsiteY404" fmla="*/ 6763394 h 6858000"/>
              <a:gd name="connsiteX405" fmla="*/ 2565328 w 7467600"/>
              <a:gd name="connsiteY405" fmla="*/ 5516399 h 6858000"/>
              <a:gd name="connsiteX406" fmla="*/ 1922999 w 7467600"/>
              <a:gd name="connsiteY406" fmla="*/ 5980343 h 6858000"/>
              <a:gd name="connsiteX407" fmla="*/ 1950261 w 7467600"/>
              <a:gd name="connsiteY407" fmla="*/ 6405858 h 6858000"/>
              <a:gd name="connsiteX408" fmla="*/ 2365554 w 7467600"/>
              <a:gd name="connsiteY408" fmla="*/ 6759107 h 6858000"/>
              <a:gd name="connsiteX409" fmla="*/ 2424142 w 7467600"/>
              <a:gd name="connsiteY409" fmla="*/ 6858000 h 6858000"/>
              <a:gd name="connsiteX410" fmla="*/ 2395994 w 7467600"/>
              <a:gd name="connsiteY410" fmla="*/ 6858000 h 6858000"/>
              <a:gd name="connsiteX411" fmla="*/ 2392863 w 7467600"/>
              <a:gd name="connsiteY411" fmla="*/ 6852964 h 6858000"/>
              <a:gd name="connsiteX412" fmla="*/ 2017589 w 7467600"/>
              <a:gd name="connsiteY412" fmla="*/ 6493982 h 6858000"/>
              <a:gd name="connsiteX413" fmla="*/ 2147336 w 7467600"/>
              <a:gd name="connsiteY413" fmla="*/ 6594052 h 6858000"/>
              <a:gd name="connsiteX414" fmla="*/ 2207047 w 7467600"/>
              <a:gd name="connsiteY414" fmla="*/ 6654540 h 6858000"/>
              <a:gd name="connsiteX415" fmla="*/ 2299106 w 7467600"/>
              <a:gd name="connsiteY415" fmla="*/ 6778931 h 6858000"/>
              <a:gd name="connsiteX416" fmla="*/ 2314430 w 7467600"/>
              <a:gd name="connsiteY416" fmla="*/ 6801144 h 6858000"/>
              <a:gd name="connsiteX417" fmla="*/ 2352406 w 7467600"/>
              <a:gd name="connsiteY417" fmla="*/ 6858000 h 6858000"/>
              <a:gd name="connsiteX418" fmla="*/ 2314492 w 7467600"/>
              <a:gd name="connsiteY418" fmla="*/ 6858000 h 6858000"/>
              <a:gd name="connsiteX419" fmla="*/ 2288095 w 7467600"/>
              <a:gd name="connsiteY419" fmla="*/ 6818030 h 6858000"/>
              <a:gd name="connsiteX420" fmla="*/ 2272768 w 7467600"/>
              <a:gd name="connsiteY420" fmla="*/ 6795822 h 6858000"/>
              <a:gd name="connsiteX421" fmla="*/ 2182715 w 7467600"/>
              <a:gd name="connsiteY421" fmla="*/ 6675071 h 6858000"/>
              <a:gd name="connsiteX422" fmla="*/ 2032061 w 7467600"/>
              <a:gd name="connsiteY422" fmla="*/ 6541380 h 6858000"/>
              <a:gd name="connsiteX423" fmla="*/ 2257220 w 7467600"/>
              <a:gd name="connsiteY423" fmla="*/ 6826257 h 6858000"/>
              <a:gd name="connsiteX424" fmla="*/ 2281324 w 7467600"/>
              <a:gd name="connsiteY424" fmla="*/ 6858000 h 6858000"/>
              <a:gd name="connsiteX425" fmla="*/ 2242860 w 7467600"/>
              <a:gd name="connsiteY425" fmla="*/ 6858000 h 6858000"/>
              <a:gd name="connsiteX426" fmla="*/ 2232818 w 7467600"/>
              <a:gd name="connsiteY426" fmla="*/ 6844926 h 6858000"/>
              <a:gd name="connsiteX427" fmla="*/ 1990172 w 7467600"/>
              <a:gd name="connsiteY427" fmla="*/ 6542121 h 6858000"/>
              <a:gd name="connsiteX428" fmla="*/ 2124090 w 7467600"/>
              <a:gd name="connsiteY428" fmla="*/ 6761017 h 6858000"/>
              <a:gd name="connsiteX429" fmla="*/ 2200380 w 7467600"/>
              <a:gd name="connsiteY429" fmla="*/ 6858000 h 6858000"/>
              <a:gd name="connsiteX430" fmla="*/ 2147507 w 7467600"/>
              <a:gd name="connsiteY430" fmla="*/ 6858000 h 6858000"/>
              <a:gd name="connsiteX431" fmla="*/ 2070668 w 7467600"/>
              <a:gd name="connsiteY431" fmla="*/ 6761520 h 6858000"/>
              <a:gd name="connsiteX432" fmla="*/ 1975142 w 7467600"/>
              <a:gd name="connsiteY432" fmla="*/ 6585570 h 6858000"/>
              <a:gd name="connsiteX433" fmla="*/ 2050035 w 7467600"/>
              <a:gd name="connsiteY433" fmla="*/ 6813345 h 6858000"/>
              <a:gd name="connsiteX434" fmla="*/ 2063025 w 7467600"/>
              <a:gd name="connsiteY434" fmla="*/ 6858000 h 6858000"/>
              <a:gd name="connsiteX435" fmla="*/ 2021675 w 7467600"/>
              <a:gd name="connsiteY435" fmla="*/ 6858000 h 6858000"/>
              <a:gd name="connsiteX436" fmla="*/ 2019308 w 7467600"/>
              <a:gd name="connsiteY436" fmla="*/ 6847118 h 6858000"/>
              <a:gd name="connsiteX437" fmla="*/ 1938835 w 7467600"/>
              <a:gd name="connsiteY437" fmla="*/ 6551160 h 6858000"/>
              <a:gd name="connsiteX438" fmla="*/ 1953230 w 7467600"/>
              <a:gd name="connsiteY438" fmla="*/ 6759699 h 6858000"/>
              <a:gd name="connsiteX439" fmla="*/ 1956763 w 7467600"/>
              <a:gd name="connsiteY439" fmla="*/ 6778191 h 6858000"/>
              <a:gd name="connsiteX440" fmla="*/ 1967925 w 7467600"/>
              <a:gd name="connsiteY440" fmla="*/ 6858000 h 6858000"/>
              <a:gd name="connsiteX441" fmla="*/ 1936622 w 7467600"/>
              <a:gd name="connsiteY441" fmla="*/ 6858000 h 6858000"/>
              <a:gd name="connsiteX442" fmla="*/ 1926261 w 7467600"/>
              <a:gd name="connsiteY442" fmla="*/ 6784064 h 6858000"/>
              <a:gd name="connsiteX443" fmla="*/ 1922724 w 7467600"/>
              <a:gd name="connsiteY443" fmla="*/ 6765577 h 6858000"/>
              <a:gd name="connsiteX444" fmla="*/ 1904650 w 7467600"/>
              <a:gd name="connsiteY444" fmla="*/ 6639616 h 6858000"/>
              <a:gd name="connsiteX445" fmla="*/ 1885273 w 7467600"/>
              <a:gd name="connsiteY445" fmla="*/ 6858000 h 6858000"/>
              <a:gd name="connsiteX446" fmla="*/ 1854363 w 7467600"/>
              <a:gd name="connsiteY446" fmla="*/ 6858000 h 6858000"/>
              <a:gd name="connsiteX447" fmla="*/ 1880391 w 7467600"/>
              <a:gd name="connsiteY447" fmla="*/ 6603796 h 6858000"/>
              <a:gd name="connsiteX448" fmla="*/ 1818273 w 7467600"/>
              <a:gd name="connsiteY448" fmla="*/ 6715729 h 6858000"/>
              <a:gd name="connsiteX449" fmla="*/ 1794691 w 7467600"/>
              <a:gd name="connsiteY449" fmla="*/ 6843239 h 6858000"/>
              <a:gd name="connsiteX450" fmla="*/ 1794914 w 7467600"/>
              <a:gd name="connsiteY450" fmla="*/ 6858000 h 6858000"/>
              <a:gd name="connsiteX451" fmla="*/ 1746128 w 7467600"/>
              <a:gd name="connsiteY451" fmla="*/ 6858000 h 6858000"/>
              <a:gd name="connsiteX452" fmla="*/ 1753934 w 7467600"/>
              <a:gd name="connsiteY452" fmla="*/ 6724796 h 6858000"/>
              <a:gd name="connsiteX453" fmla="*/ 1792053 w 7467600"/>
              <a:gd name="connsiteY453" fmla="*/ 6572396 h 6858000"/>
              <a:gd name="connsiteX454" fmla="*/ 1862248 w 7467600"/>
              <a:gd name="connsiteY454" fmla="*/ 6266397 h 6858000"/>
              <a:gd name="connsiteX455" fmla="*/ 1862250 w 7467600"/>
              <a:gd name="connsiteY455" fmla="*/ 6033531 h 6858000"/>
              <a:gd name="connsiteX456" fmla="*/ 1211999 w 7467600"/>
              <a:gd name="connsiteY456" fmla="*/ 6683610 h 6858000"/>
              <a:gd name="connsiteX457" fmla="*/ 1213266 w 7467600"/>
              <a:gd name="connsiteY457" fmla="*/ 6691947 h 6858000"/>
              <a:gd name="connsiteX458" fmla="*/ 1203370 w 7467600"/>
              <a:gd name="connsiteY458" fmla="*/ 6850676 h 6858000"/>
              <a:gd name="connsiteX459" fmla="*/ 1203671 w 7467600"/>
              <a:gd name="connsiteY459" fmla="*/ 6858000 h 6858000"/>
              <a:gd name="connsiteX460" fmla="*/ 1143180 w 7467600"/>
              <a:gd name="connsiteY460" fmla="*/ 6858000 h 6858000"/>
              <a:gd name="connsiteX461" fmla="*/ 1142176 w 7467600"/>
              <a:gd name="connsiteY461" fmla="*/ 6766045 h 6858000"/>
              <a:gd name="connsiteX462" fmla="*/ 1067484 w 7467600"/>
              <a:gd name="connsiteY462" fmla="*/ 6858000 h 6858000"/>
              <a:gd name="connsiteX463" fmla="*/ 953928 w 7467600"/>
              <a:gd name="connsiteY463" fmla="*/ 6858000 h 6858000"/>
              <a:gd name="connsiteX464" fmla="*/ 959715 w 7467600"/>
              <a:gd name="connsiteY464" fmla="*/ 6850185 h 6858000"/>
              <a:gd name="connsiteX465" fmla="*/ 1483788 w 7467600"/>
              <a:gd name="connsiteY465" fmla="*/ 6259174 h 6858000"/>
              <a:gd name="connsiteX466" fmla="*/ 1100671 w 7467600"/>
              <a:gd name="connsiteY466" fmla="*/ 6252137 h 6858000"/>
              <a:gd name="connsiteX467" fmla="*/ 1090144 w 7467600"/>
              <a:gd name="connsiteY467" fmla="*/ 6256748 h 6858000"/>
              <a:gd name="connsiteX468" fmla="*/ 1095872 w 7467600"/>
              <a:gd name="connsiteY468" fmla="*/ 6271892 h 6858000"/>
              <a:gd name="connsiteX469" fmla="*/ 262785 w 7467600"/>
              <a:gd name="connsiteY469" fmla="*/ 6845450 h 6858000"/>
              <a:gd name="connsiteX470" fmla="*/ 209968 w 7467600"/>
              <a:gd name="connsiteY470" fmla="*/ 6770713 h 6858000"/>
              <a:gd name="connsiteX471" fmla="*/ 873460 w 7467600"/>
              <a:gd name="connsiteY471" fmla="*/ 6253768 h 6858000"/>
              <a:gd name="connsiteX472" fmla="*/ 192686 w 7467600"/>
              <a:gd name="connsiteY472" fmla="*/ 5849257 h 6858000"/>
              <a:gd name="connsiteX473" fmla="*/ 4696 w 7467600"/>
              <a:gd name="connsiteY473" fmla="*/ 5697668 h 6858000"/>
              <a:gd name="connsiteX474" fmla="*/ 0 w 7467600"/>
              <a:gd name="connsiteY474" fmla="*/ 5689984 h 6858000"/>
              <a:gd name="connsiteX475" fmla="*/ 0 w 7467600"/>
              <a:gd name="connsiteY475" fmla="*/ 5513472 h 6858000"/>
              <a:gd name="connsiteX476" fmla="*/ 174101 w 7467600"/>
              <a:gd name="connsiteY476" fmla="*/ 5620277 h 6858000"/>
              <a:gd name="connsiteX477" fmla="*/ 891800 w 7467600"/>
              <a:gd name="connsiteY477" fmla="*/ 6036935 h 6858000"/>
              <a:gd name="connsiteX478" fmla="*/ 1072219 w 7467600"/>
              <a:gd name="connsiteY478" fmla="*/ 6169443 h 6858000"/>
              <a:gd name="connsiteX479" fmla="*/ 1074117 w 7467600"/>
              <a:gd name="connsiteY479" fmla="*/ 6170301 h 6858000"/>
              <a:gd name="connsiteX480" fmla="*/ 1083114 w 7467600"/>
              <a:gd name="connsiteY480" fmla="*/ 6174131 h 6858000"/>
              <a:gd name="connsiteX481" fmla="*/ 1543010 w 7467600"/>
              <a:gd name="connsiteY481" fmla="*/ 6191140 h 6858000"/>
              <a:gd name="connsiteX482" fmla="*/ 1551080 w 7467600"/>
              <a:gd name="connsiteY482" fmla="*/ 6195006 h 6858000"/>
              <a:gd name="connsiteX483" fmla="*/ 2345443 w 7467600"/>
              <a:gd name="connsiteY483" fmla="*/ 5549882 h 6858000"/>
              <a:gd name="connsiteX484" fmla="*/ 1721499 w 7467600"/>
              <a:gd name="connsiteY484" fmla="*/ 5599969 h 6858000"/>
              <a:gd name="connsiteX485" fmla="*/ 767716 w 7467600"/>
              <a:gd name="connsiteY485" fmla="*/ 5472768 h 6858000"/>
              <a:gd name="connsiteX486" fmla="*/ 722147 w 7467600"/>
              <a:gd name="connsiteY486" fmla="*/ 5393091 h 6858000"/>
              <a:gd name="connsiteX487" fmla="*/ 1485552 w 7467600"/>
              <a:gd name="connsiteY487" fmla="*/ 5313202 h 6858000"/>
              <a:gd name="connsiteX488" fmla="*/ 2143004 w 7467600"/>
              <a:gd name="connsiteY488" fmla="*/ 5402420 h 6858000"/>
              <a:gd name="connsiteX489" fmla="*/ 1933391 w 7467600"/>
              <a:gd name="connsiteY489" fmla="*/ 5156971 h 6858000"/>
              <a:gd name="connsiteX490" fmla="*/ 1827118 w 7467600"/>
              <a:gd name="connsiteY490" fmla="*/ 4968410 h 6858000"/>
              <a:gd name="connsiteX491" fmla="*/ 1837349 w 7467600"/>
              <a:gd name="connsiteY491" fmla="*/ 4956357 h 6858000"/>
              <a:gd name="connsiteX492" fmla="*/ 2162835 w 7467600"/>
              <a:gd name="connsiteY492" fmla="*/ 5187853 h 6858000"/>
              <a:gd name="connsiteX493" fmla="*/ 2257167 w 7467600"/>
              <a:gd name="connsiteY493" fmla="*/ 5462123 h 6858000"/>
              <a:gd name="connsiteX494" fmla="*/ 2261598 w 7467600"/>
              <a:gd name="connsiteY494" fmla="*/ 5467998 h 6858000"/>
              <a:gd name="connsiteX495" fmla="*/ 2437177 w 7467600"/>
              <a:gd name="connsiteY495" fmla="*/ 5479608 h 6858000"/>
              <a:gd name="connsiteX496" fmla="*/ 2445247 w 7467600"/>
              <a:gd name="connsiteY496" fmla="*/ 5483476 h 6858000"/>
              <a:gd name="connsiteX497" fmla="*/ 2743626 w 7467600"/>
              <a:gd name="connsiteY497" fmla="*/ 5304819 h 6858000"/>
              <a:gd name="connsiteX498" fmla="*/ 3048102 w 7467600"/>
              <a:gd name="connsiteY498" fmla="*/ 5150595 h 6858000"/>
              <a:gd name="connsiteX499" fmla="*/ 1799414 w 7467600"/>
              <a:gd name="connsiteY499" fmla="*/ 4694732 h 6858000"/>
              <a:gd name="connsiteX500" fmla="*/ 1771735 w 7467600"/>
              <a:gd name="connsiteY500" fmla="*/ 4619929 h 6858000"/>
              <a:gd name="connsiteX501" fmla="*/ 3104273 w 7467600"/>
              <a:gd name="connsiteY501" fmla="*/ 5076159 h 6858000"/>
              <a:gd name="connsiteX502" fmla="*/ 3113245 w 7467600"/>
              <a:gd name="connsiteY502" fmla="*/ 5090705 h 6858000"/>
              <a:gd name="connsiteX503" fmla="*/ 3126294 w 7467600"/>
              <a:gd name="connsiteY503" fmla="*/ 5114400 h 6858000"/>
              <a:gd name="connsiteX504" fmla="*/ 3937433 w 7467600"/>
              <a:gd name="connsiteY504" fmla="*/ 4830473 h 6858000"/>
              <a:gd name="connsiteX505" fmla="*/ 3590475 w 7467600"/>
              <a:gd name="connsiteY505" fmla="*/ 4597974 h 6858000"/>
              <a:gd name="connsiteX506" fmla="*/ 3100264 w 7467600"/>
              <a:gd name="connsiteY506" fmla="*/ 4579845 h 6858000"/>
              <a:gd name="connsiteX507" fmla="*/ 2183576 w 7467600"/>
              <a:gd name="connsiteY507" fmla="*/ 4227150 h 6858000"/>
              <a:gd name="connsiteX508" fmla="*/ 2151029 w 7467600"/>
              <a:gd name="connsiteY508" fmla="*/ 4146947 h 6858000"/>
              <a:gd name="connsiteX509" fmla="*/ 3563434 w 7467600"/>
              <a:gd name="connsiteY509" fmla="*/ 4469115 h 6858000"/>
              <a:gd name="connsiteX510" fmla="*/ 3177952 w 7467600"/>
              <a:gd name="connsiteY510" fmla="*/ 3657386 h 6858000"/>
              <a:gd name="connsiteX511" fmla="*/ 3189263 w 7467600"/>
              <a:gd name="connsiteY511" fmla="*/ 3625726 h 6858000"/>
              <a:gd name="connsiteX512" fmla="*/ 3560912 w 7467600"/>
              <a:gd name="connsiteY512" fmla="*/ 4079863 h 6858000"/>
              <a:gd name="connsiteX513" fmla="*/ 3626636 w 7467600"/>
              <a:gd name="connsiteY513" fmla="*/ 4512230 h 6858000"/>
              <a:gd name="connsiteX514" fmla="*/ 3653088 w 7467600"/>
              <a:gd name="connsiteY514" fmla="*/ 4521417 h 6858000"/>
              <a:gd name="connsiteX515" fmla="*/ 3988128 w 7467600"/>
              <a:gd name="connsiteY515" fmla="*/ 4817267 h 6858000"/>
              <a:gd name="connsiteX516" fmla="*/ 4830582 w 7467600"/>
              <a:gd name="connsiteY516" fmla="*/ 4676000 h 6858000"/>
              <a:gd name="connsiteX517" fmla="*/ 4830100 w 7467600"/>
              <a:gd name="connsiteY517" fmla="*/ 4675554 h 6858000"/>
              <a:gd name="connsiteX518" fmla="*/ 4036318 w 7467600"/>
              <a:gd name="connsiteY518" fmla="*/ 4147013 h 6858000"/>
              <a:gd name="connsiteX519" fmla="*/ 3432098 w 7467600"/>
              <a:gd name="connsiteY519" fmla="*/ 3537312 h 6858000"/>
              <a:gd name="connsiteX520" fmla="*/ 3446761 w 7467600"/>
              <a:gd name="connsiteY520" fmla="*/ 3461278 h 6858000"/>
              <a:gd name="connsiteX521" fmla="*/ 4419733 w 7467600"/>
              <a:gd name="connsiteY521" fmla="*/ 3963555 h 6858000"/>
              <a:gd name="connsiteX522" fmla="*/ 4781371 w 7467600"/>
              <a:gd name="connsiteY522" fmla="*/ 4458604 h 6858000"/>
              <a:gd name="connsiteX523" fmla="*/ 4780440 w 7467600"/>
              <a:gd name="connsiteY523" fmla="*/ 4470290 h 6858000"/>
              <a:gd name="connsiteX524" fmla="*/ 4898954 w 7467600"/>
              <a:gd name="connsiteY524" fmla="*/ 4662092 h 6858000"/>
              <a:gd name="connsiteX525" fmla="*/ 4900699 w 7467600"/>
              <a:gd name="connsiteY525" fmla="*/ 4670867 h 6858000"/>
              <a:gd name="connsiteX526" fmla="*/ 5714511 w 7467600"/>
              <a:gd name="connsiteY526" fmla="*/ 4663483 h 6858000"/>
              <a:gd name="connsiteX527" fmla="*/ 5464793 w 7467600"/>
              <a:gd name="connsiteY527" fmla="*/ 4393556 h 6858000"/>
              <a:gd name="connsiteX528" fmla="*/ 5461897 w 7467600"/>
              <a:gd name="connsiteY528" fmla="*/ 4390879 h 6858000"/>
              <a:gd name="connsiteX529" fmla="*/ 4294126 w 7467600"/>
              <a:gd name="connsiteY529" fmla="*/ 3303048 h 6858000"/>
              <a:gd name="connsiteX530" fmla="*/ 4305321 w 7467600"/>
              <a:gd name="connsiteY530" fmla="*/ 3256953 h 6858000"/>
              <a:gd name="connsiteX531" fmla="*/ 4949299 w 7467600"/>
              <a:gd name="connsiteY531" fmla="*/ 3766336 h 6858000"/>
              <a:gd name="connsiteX532" fmla="*/ 5291452 w 7467600"/>
              <a:gd name="connsiteY532" fmla="*/ 4076801 h 6858000"/>
              <a:gd name="connsiteX533" fmla="*/ 5434998 w 7467600"/>
              <a:gd name="connsiteY533" fmla="*/ 4254100 h 6858000"/>
              <a:gd name="connsiteX534" fmla="*/ 5351015 w 7467600"/>
              <a:gd name="connsiteY534" fmla="*/ 3760989 h 6858000"/>
              <a:gd name="connsiteX535" fmla="*/ 5413780 w 7467600"/>
              <a:gd name="connsiteY535" fmla="*/ 2966265 h 6858000"/>
              <a:gd name="connsiteX536" fmla="*/ 5425627 w 7467600"/>
              <a:gd name="connsiteY536" fmla="*/ 2954192 h 6858000"/>
              <a:gd name="connsiteX537" fmla="*/ 6604735 w 7467600"/>
              <a:gd name="connsiteY537" fmla="*/ 2041381 h 6858000"/>
              <a:gd name="connsiteX538" fmla="*/ 7204487 w 7467600"/>
              <a:gd name="connsiteY538" fmla="*/ 2742112 h 6858000"/>
              <a:gd name="connsiteX539" fmla="*/ 7131592 w 7467600"/>
              <a:gd name="connsiteY539" fmla="*/ 2672096 h 6858000"/>
              <a:gd name="connsiteX540" fmla="*/ 6996344 w 7467600"/>
              <a:gd name="connsiteY540" fmla="*/ 2518310 h 6858000"/>
              <a:gd name="connsiteX541" fmla="*/ 6735495 w 7467600"/>
              <a:gd name="connsiteY541" fmla="*/ 2196890 h 6858000"/>
              <a:gd name="connsiteX542" fmla="*/ 6721901 w 7467600"/>
              <a:gd name="connsiteY542" fmla="*/ 2179274 h 6858000"/>
              <a:gd name="connsiteX543" fmla="*/ 6604735 w 7467600"/>
              <a:gd name="connsiteY543" fmla="*/ 2041381 h 6858000"/>
              <a:gd name="connsiteX544" fmla="*/ 6591670 w 7467600"/>
              <a:gd name="connsiteY544" fmla="*/ 1988277 h 6858000"/>
              <a:gd name="connsiteX545" fmla="*/ 6747349 w 7467600"/>
              <a:gd name="connsiteY545" fmla="*/ 2160069 h 6858000"/>
              <a:gd name="connsiteX546" fmla="*/ 6760943 w 7467600"/>
              <a:gd name="connsiteY546" fmla="*/ 2177686 h 6858000"/>
              <a:gd name="connsiteX547" fmla="*/ 7021065 w 7467600"/>
              <a:gd name="connsiteY547" fmla="*/ 2498102 h 6858000"/>
              <a:gd name="connsiteX548" fmla="*/ 7155223 w 7467600"/>
              <a:gd name="connsiteY548" fmla="*/ 2650386 h 6858000"/>
              <a:gd name="connsiteX549" fmla="*/ 7203167 w 7467600"/>
              <a:gd name="connsiteY549" fmla="*/ 2697288 h 6858000"/>
              <a:gd name="connsiteX550" fmla="*/ 6937703 w 7467600"/>
              <a:gd name="connsiteY550" fmla="*/ 2321981 h 6858000"/>
              <a:gd name="connsiteX551" fmla="*/ 6591670 w 7467600"/>
              <a:gd name="connsiteY551" fmla="*/ 1988277 h 6858000"/>
              <a:gd name="connsiteX552" fmla="*/ 5798671 w 7467600"/>
              <a:gd name="connsiteY552" fmla="*/ 1981601 h 6858000"/>
              <a:gd name="connsiteX553" fmla="*/ 5754709 w 7467600"/>
              <a:gd name="connsiteY553" fmla="*/ 2071454 h 6858000"/>
              <a:gd name="connsiteX554" fmla="*/ 5763044 w 7467600"/>
              <a:gd name="connsiteY554" fmla="*/ 2842206 h 6858000"/>
              <a:gd name="connsiteX555" fmla="*/ 5764974 w 7467600"/>
              <a:gd name="connsiteY555" fmla="*/ 2799609 h 6858000"/>
              <a:gd name="connsiteX556" fmla="*/ 5767665 w 7467600"/>
              <a:gd name="connsiteY556" fmla="*/ 2666409 h 6858000"/>
              <a:gd name="connsiteX557" fmla="*/ 5763055 w 7467600"/>
              <a:gd name="connsiteY557" fmla="*/ 2579705 h 6858000"/>
              <a:gd name="connsiteX558" fmla="*/ 5758079 w 7467600"/>
              <a:gd name="connsiteY558" fmla="*/ 2492508 h 6858000"/>
              <a:gd name="connsiteX559" fmla="*/ 5779325 w 7467600"/>
              <a:gd name="connsiteY559" fmla="*/ 2197069 h 6858000"/>
              <a:gd name="connsiteX560" fmla="*/ 5798671 w 7467600"/>
              <a:gd name="connsiteY560" fmla="*/ 1981601 h 6858000"/>
              <a:gd name="connsiteX561" fmla="*/ 5829202 w 7467600"/>
              <a:gd name="connsiteY561" fmla="*/ 1971679 h 6858000"/>
              <a:gd name="connsiteX562" fmla="*/ 5809558 w 7467600"/>
              <a:gd name="connsiteY562" fmla="*/ 2198043 h 6858000"/>
              <a:gd name="connsiteX563" fmla="*/ 5788653 w 7467600"/>
              <a:gd name="connsiteY563" fmla="*/ 2489430 h 6858000"/>
              <a:gd name="connsiteX564" fmla="*/ 5793439 w 7467600"/>
              <a:gd name="connsiteY564" fmla="*/ 2575235 h 6858000"/>
              <a:gd name="connsiteX565" fmla="*/ 5796837 w 7467600"/>
              <a:gd name="connsiteY565" fmla="*/ 2637633 h 6858000"/>
              <a:gd name="connsiteX566" fmla="*/ 5818614 w 7467600"/>
              <a:gd name="connsiteY566" fmla="*/ 2473055 h 6858000"/>
              <a:gd name="connsiteX567" fmla="*/ 5829202 w 7467600"/>
              <a:gd name="connsiteY567" fmla="*/ 1971679 h 6858000"/>
              <a:gd name="connsiteX568" fmla="*/ 5911389 w 7467600"/>
              <a:gd name="connsiteY568" fmla="*/ 1898371 h 6858000"/>
              <a:gd name="connsiteX569" fmla="*/ 6237627 w 7467600"/>
              <a:gd name="connsiteY569" fmla="*/ 2231921 h 6858000"/>
              <a:gd name="connsiteX570" fmla="*/ 5911389 w 7467600"/>
              <a:gd name="connsiteY570" fmla="*/ 1898371 h 6858000"/>
              <a:gd name="connsiteX571" fmla="*/ 6944437 w 7467600"/>
              <a:gd name="connsiteY571" fmla="*/ 1575402 h 6858000"/>
              <a:gd name="connsiteX572" fmla="*/ 6304730 w 7467600"/>
              <a:gd name="connsiteY572" fmla="*/ 1766654 h 6858000"/>
              <a:gd name="connsiteX573" fmla="*/ 6944437 w 7467600"/>
              <a:gd name="connsiteY573" fmla="*/ 1575402 h 6858000"/>
              <a:gd name="connsiteX574" fmla="*/ 7019523 w 7467600"/>
              <a:gd name="connsiteY574" fmla="*/ 1519450 h 6858000"/>
              <a:gd name="connsiteX575" fmla="*/ 6298091 w 7467600"/>
              <a:gd name="connsiteY575" fmla="*/ 1737122 h 6858000"/>
              <a:gd name="connsiteX576" fmla="*/ 7019523 w 7467600"/>
              <a:gd name="connsiteY576" fmla="*/ 1519450 h 6858000"/>
              <a:gd name="connsiteX577" fmla="*/ 2399523 w 7467600"/>
              <a:gd name="connsiteY577" fmla="*/ 1428234 h 6858000"/>
              <a:gd name="connsiteX578" fmla="*/ 2224982 w 7467600"/>
              <a:gd name="connsiteY578" fmla="*/ 1826201 h 6858000"/>
              <a:gd name="connsiteX579" fmla="*/ 2096099 w 7467600"/>
              <a:gd name="connsiteY579" fmla="*/ 2345900 h 6858000"/>
              <a:gd name="connsiteX580" fmla="*/ 2283317 w 7467600"/>
              <a:gd name="connsiteY580" fmla="*/ 1796925 h 6858000"/>
              <a:gd name="connsiteX581" fmla="*/ 2399523 w 7467600"/>
              <a:gd name="connsiteY581" fmla="*/ 1428234 h 6858000"/>
              <a:gd name="connsiteX582" fmla="*/ 2448558 w 7467600"/>
              <a:gd name="connsiteY582" fmla="*/ 1373435 h 6858000"/>
              <a:gd name="connsiteX583" fmla="*/ 2312521 w 7467600"/>
              <a:gd name="connsiteY583" fmla="*/ 1806140 h 6858000"/>
              <a:gd name="connsiteX584" fmla="*/ 2127533 w 7467600"/>
              <a:gd name="connsiteY584" fmla="*/ 2348380 h 6858000"/>
              <a:gd name="connsiteX585" fmla="*/ 2358080 w 7467600"/>
              <a:gd name="connsiteY585" fmla="*/ 1866134 h 6858000"/>
              <a:gd name="connsiteX586" fmla="*/ 2407436 w 7467600"/>
              <a:gd name="connsiteY586" fmla="*/ 1651070 h 6858000"/>
              <a:gd name="connsiteX587" fmla="*/ 2448558 w 7467600"/>
              <a:gd name="connsiteY587" fmla="*/ 1373435 h 6858000"/>
              <a:gd name="connsiteX588" fmla="*/ 278707 w 7467600"/>
              <a:gd name="connsiteY588" fmla="*/ 1352270 h 6858000"/>
              <a:gd name="connsiteX589" fmla="*/ 321570 w 7467600"/>
              <a:gd name="connsiteY589" fmla="*/ 1861610 h 6858000"/>
              <a:gd name="connsiteX590" fmla="*/ 294281 w 7467600"/>
              <a:gd name="connsiteY590" fmla="*/ 1440658 h 6858000"/>
              <a:gd name="connsiteX591" fmla="*/ 278707 w 7467600"/>
              <a:gd name="connsiteY591" fmla="*/ 1352270 h 6858000"/>
              <a:gd name="connsiteX592" fmla="*/ 1423821 w 7467600"/>
              <a:gd name="connsiteY592" fmla="*/ 1351958 h 6858000"/>
              <a:gd name="connsiteX593" fmla="*/ 1638521 w 7467600"/>
              <a:gd name="connsiteY593" fmla="*/ 1908470 h 6858000"/>
              <a:gd name="connsiteX594" fmla="*/ 1754199 w 7467600"/>
              <a:gd name="connsiteY594" fmla="*/ 2149284 h 6858000"/>
              <a:gd name="connsiteX595" fmla="*/ 1908359 w 7467600"/>
              <a:gd name="connsiteY595" fmla="*/ 2364988 h 6858000"/>
              <a:gd name="connsiteX596" fmla="*/ 1647661 w 7467600"/>
              <a:gd name="connsiteY596" fmla="*/ 1825945 h 6858000"/>
              <a:gd name="connsiteX597" fmla="*/ 1423821 w 7467600"/>
              <a:gd name="connsiteY597" fmla="*/ 1351958 h 6858000"/>
              <a:gd name="connsiteX598" fmla="*/ 1431890 w 7467600"/>
              <a:gd name="connsiteY598" fmla="*/ 1306475 h 6858000"/>
              <a:gd name="connsiteX599" fmla="*/ 1507597 w 7467600"/>
              <a:gd name="connsiteY599" fmla="*/ 1446132 h 6858000"/>
              <a:gd name="connsiteX600" fmla="*/ 1674586 w 7467600"/>
              <a:gd name="connsiteY600" fmla="*/ 1813832 h 6858000"/>
              <a:gd name="connsiteX601" fmla="*/ 1815950 w 7467600"/>
              <a:gd name="connsiteY601" fmla="*/ 2128564 h 6858000"/>
              <a:gd name="connsiteX602" fmla="*/ 1984242 w 7467600"/>
              <a:gd name="connsiteY602" fmla="*/ 2430829 h 6858000"/>
              <a:gd name="connsiteX603" fmla="*/ 2014023 w 7467600"/>
              <a:gd name="connsiteY603" fmla="*/ 2450995 h 6858000"/>
              <a:gd name="connsiteX604" fmla="*/ 1747337 w 7467600"/>
              <a:gd name="connsiteY604" fmla="*/ 1855264 h 6858000"/>
              <a:gd name="connsiteX605" fmla="*/ 1533749 w 7467600"/>
              <a:gd name="connsiteY605" fmla="*/ 1478656 h 6858000"/>
              <a:gd name="connsiteX606" fmla="*/ 1431890 w 7467600"/>
              <a:gd name="connsiteY606" fmla="*/ 1306475 h 6858000"/>
              <a:gd name="connsiteX607" fmla="*/ 5052692 w 7467600"/>
              <a:gd name="connsiteY607" fmla="*/ 1292994 h 6858000"/>
              <a:gd name="connsiteX608" fmla="*/ 5200661 w 7467600"/>
              <a:gd name="connsiteY608" fmla="*/ 1635186 h 6858000"/>
              <a:gd name="connsiteX609" fmla="*/ 5297138 w 7467600"/>
              <a:gd name="connsiteY609" fmla="*/ 1906351 h 6858000"/>
              <a:gd name="connsiteX610" fmla="*/ 5052692 w 7467600"/>
              <a:gd name="connsiteY610" fmla="*/ 1292994 h 6858000"/>
              <a:gd name="connsiteX611" fmla="*/ 5009948 w 7467600"/>
              <a:gd name="connsiteY611" fmla="*/ 1273619 h 6858000"/>
              <a:gd name="connsiteX612" fmla="*/ 5121777 w 7467600"/>
              <a:gd name="connsiteY612" fmla="*/ 1654213 h 6858000"/>
              <a:gd name="connsiteX613" fmla="*/ 5293545 w 7467600"/>
              <a:gd name="connsiteY613" fmla="*/ 2072247 h 6858000"/>
              <a:gd name="connsiteX614" fmla="*/ 5294042 w 7467600"/>
              <a:gd name="connsiteY614" fmla="*/ 2065019 h 6858000"/>
              <a:gd name="connsiteX615" fmla="*/ 5171936 w 7467600"/>
              <a:gd name="connsiteY615" fmla="*/ 1647613 h 6858000"/>
              <a:gd name="connsiteX616" fmla="*/ 5009948 w 7467600"/>
              <a:gd name="connsiteY616" fmla="*/ 1273619 h 6858000"/>
              <a:gd name="connsiteX617" fmla="*/ 655236 w 7467600"/>
              <a:gd name="connsiteY617" fmla="*/ 1268632 h 6858000"/>
              <a:gd name="connsiteX618" fmla="*/ 839521 w 7467600"/>
              <a:gd name="connsiteY618" fmla="*/ 1685315 h 6858000"/>
              <a:gd name="connsiteX619" fmla="*/ 1109416 w 7467600"/>
              <a:gd name="connsiteY619" fmla="*/ 2061663 h 6858000"/>
              <a:gd name="connsiteX620" fmla="*/ 1298300 w 7467600"/>
              <a:gd name="connsiteY620" fmla="*/ 2247742 h 6858000"/>
              <a:gd name="connsiteX621" fmla="*/ 1125871 w 7467600"/>
              <a:gd name="connsiteY621" fmla="*/ 1989513 h 6858000"/>
              <a:gd name="connsiteX622" fmla="*/ 981574 w 7467600"/>
              <a:gd name="connsiteY622" fmla="*/ 1783157 h 6858000"/>
              <a:gd name="connsiteX623" fmla="*/ 922198 w 7467600"/>
              <a:gd name="connsiteY623" fmla="*/ 1677437 h 6858000"/>
              <a:gd name="connsiteX624" fmla="*/ 869293 w 7467600"/>
              <a:gd name="connsiteY624" fmla="*/ 1583214 h 6858000"/>
              <a:gd name="connsiteX625" fmla="*/ 751431 w 7467600"/>
              <a:gd name="connsiteY625" fmla="*/ 1405731 h 6858000"/>
              <a:gd name="connsiteX626" fmla="*/ 655236 w 7467600"/>
              <a:gd name="connsiteY626" fmla="*/ 1268632 h 6858000"/>
              <a:gd name="connsiteX627" fmla="*/ 6516292 w 7467600"/>
              <a:gd name="connsiteY627" fmla="*/ 1263064 h 6858000"/>
              <a:gd name="connsiteX628" fmla="*/ 5736320 w 7467600"/>
              <a:gd name="connsiteY628" fmla="*/ 1501803 h 6858000"/>
              <a:gd name="connsiteX629" fmla="*/ 6516292 w 7467600"/>
              <a:gd name="connsiteY629" fmla="*/ 1263064 h 6858000"/>
              <a:gd name="connsiteX630" fmla="*/ 291466 w 7467600"/>
              <a:gd name="connsiteY630" fmla="*/ 1250369 h 6858000"/>
              <a:gd name="connsiteX631" fmla="*/ 323180 w 7467600"/>
              <a:gd name="connsiteY631" fmla="*/ 1435283 h 6858000"/>
              <a:gd name="connsiteX632" fmla="*/ 349381 w 7467600"/>
              <a:gd name="connsiteY632" fmla="*/ 1875041 h 6858000"/>
              <a:gd name="connsiteX633" fmla="*/ 374363 w 7467600"/>
              <a:gd name="connsiteY633" fmla="*/ 1506494 h 6858000"/>
              <a:gd name="connsiteX634" fmla="*/ 302168 w 7467600"/>
              <a:gd name="connsiteY634" fmla="*/ 1274495 h 6858000"/>
              <a:gd name="connsiteX635" fmla="*/ 291466 w 7467600"/>
              <a:gd name="connsiteY635" fmla="*/ 1250369 h 6858000"/>
              <a:gd name="connsiteX636" fmla="*/ 678222 w 7467600"/>
              <a:gd name="connsiteY636" fmla="*/ 1248670 h 6858000"/>
              <a:gd name="connsiteX637" fmla="*/ 775536 w 7467600"/>
              <a:gd name="connsiteY637" fmla="*/ 1388015 h 6858000"/>
              <a:gd name="connsiteX638" fmla="*/ 894529 w 7467600"/>
              <a:gd name="connsiteY638" fmla="*/ 1567739 h 6858000"/>
              <a:gd name="connsiteX639" fmla="*/ 948000 w 7467600"/>
              <a:gd name="connsiteY639" fmla="*/ 1663088 h 6858000"/>
              <a:gd name="connsiteX640" fmla="*/ 1006812 w 7467600"/>
              <a:gd name="connsiteY640" fmla="*/ 1767683 h 6858000"/>
              <a:gd name="connsiteX641" fmla="*/ 1149133 w 7467600"/>
              <a:gd name="connsiteY641" fmla="*/ 1971513 h 6858000"/>
              <a:gd name="connsiteX642" fmla="*/ 1333952 w 7467600"/>
              <a:gd name="connsiteY642" fmla="*/ 2251620 h 6858000"/>
              <a:gd name="connsiteX643" fmla="*/ 1337329 w 7467600"/>
              <a:gd name="connsiteY643" fmla="*/ 2258350 h 6858000"/>
              <a:gd name="connsiteX644" fmla="*/ 1014726 w 7467600"/>
              <a:gd name="connsiteY644" fmla="*/ 1615556 h 6858000"/>
              <a:gd name="connsiteX645" fmla="*/ 678222 w 7467600"/>
              <a:gd name="connsiteY645" fmla="*/ 1248670 h 6858000"/>
              <a:gd name="connsiteX646" fmla="*/ 6691602 w 7467600"/>
              <a:gd name="connsiteY646" fmla="*/ 1140573 h 6858000"/>
              <a:gd name="connsiteX647" fmla="*/ 6571100 w 7467600"/>
              <a:gd name="connsiteY647" fmla="*/ 1183662 h 6858000"/>
              <a:gd name="connsiteX648" fmla="*/ 6241687 w 7467600"/>
              <a:gd name="connsiteY648" fmla="*/ 1257600 h 6858000"/>
              <a:gd name="connsiteX649" fmla="*/ 5693009 w 7467600"/>
              <a:gd name="connsiteY649" fmla="*/ 1478256 h 6858000"/>
              <a:gd name="connsiteX650" fmla="*/ 6548420 w 7467600"/>
              <a:gd name="connsiteY650" fmla="*/ 1214599 h 6858000"/>
              <a:gd name="connsiteX651" fmla="*/ 6605473 w 7467600"/>
              <a:gd name="connsiteY651" fmla="*/ 1184686 h 6858000"/>
              <a:gd name="connsiteX652" fmla="*/ 6691602 w 7467600"/>
              <a:gd name="connsiteY652" fmla="*/ 1140573 h 6858000"/>
              <a:gd name="connsiteX653" fmla="*/ 4002475 w 7467600"/>
              <a:gd name="connsiteY653" fmla="*/ 1037802 h 6858000"/>
              <a:gd name="connsiteX654" fmla="*/ 4000324 w 7467600"/>
              <a:gd name="connsiteY654" fmla="*/ 1039362 h 6858000"/>
              <a:gd name="connsiteX655" fmla="*/ 4002862 w 7467600"/>
              <a:gd name="connsiteY655" fmla="*/ 1042866 h 6858000"/>
              <a:gd name="connsiteX656" fmla="*/ 4002475 w 7467600"/>
              <a:gd name="connsiteY656" fmla="*/ 1037802 h 6858000"/>
              <a:gd name="connsiteX657" fmla="*/ 506322 w 7467600"/>
              <a:gd name="connsiteY657" fmla="*/ 1020997 h 6858000"/>
              <a:gd name="connsiteX658" fmla="*/ 533068 w 7467600"/>
              <a:gd name="connsiteY658" fmla="*/ 1029409 h 6858000"/>
              <a:gd name="connsiteX659" fmla="*/ 1232525 w 7467600"/>
              <a:gd name="connsiteY659" fmla="*/ 1804675 h 6858000"/>
              <a:gd name="connsiteX660" fmla="*/ 1388858 w 7467600"/>
              <a:gd name="connsiteY660" fmla="*/ 2368011 h 6858000"/>
              <a:gd name="connsiteX661" fmla="*/ 1384098 w 7467600"/>
              <a:gd name="connsiteY661" fmla="*/ 2378125 h 6858000"/>
              <a:gd name="connsiteX662" fmla="*/ 1425393 w 7467600"/>
              <a:gd name="connsiteY662" fmla="*/ 2589124 h 6858000"/>
              <a:gd name="connsiteX663" fmla="*/ 1424001 w 7467600"/>
              <a:gd name="connsiteY663" fmla="*/ 2597541 h 6858000"/>
              <a:gd name="connsiteX664" fmla="*/ 2152729 w 7467600"/>
              <a:gd name="connsiteY664" fmla="*/ 2864487 h 6858000"/>
              <a:gd name="connsiteX665" fmla="*/ 2020609 w 7467600"/>
              <a:gd name="connsiteY665" fmla="*/ 2539671 h 6858000"/>
              <a:gd name="connsiteX666" fmla="*/ 2018920 w 7467600"/>
              <a:gd name="connsiteY666" fmla="*/ 2536309 h 6858000"/>
              <a:gd name="connsiteX667" fmla="*/ 1342441 w 7467600"/>
              <a:gd name="connsiteY667" fmla="*/ 1173017 h 6858000"/>
              <a:gd name="connsiteX668" fmla="*/ 1367925 w 7467600"/>
              <a:gd name="connsiteY668" fmla="*/ 1135648 h 6858000"/>
              <a:gd name="connsiteX669" fmla="*/ 1771401 w 7467600"/>
              <a:gd name="connsiteY669" fmla="*/ 1806673 h 6858000"/>
              <a:gd name="connsiteX670" fmla="*/ 1972385 w 7467600"/>
              <a:gd name="connsiteY670" fmla="*/ 2198735 h 6858000"/>
              <a:gd name="connsiteX671" fmla="*/ 2040892 w 7467600"/>
              <a:gd name="connsiteY671" fmla="*/ 2405205 h 6858000"/>
              <a:gd name="connsiteX672" fmla="*/ 2131689 w 7467600"/>
              <a:gd name="connsiteY672" fmla="*/ 1936926 h 6858000"/>
              <a:gd name="connsiteX673" fmla="*/ 2454820 w 7467600"/>
              <a:gd name="connsiteY673" fmla="*/ 1248808 h 6858000"/>
              <a:gd name="connsiteX674" fmla="*/ 2492512 w 7467600"/>
              <a:gd name="connsiteY674" fmla="*/ 1302920 h 6858000"/>
              <a:gd name="connsiteX675" fmla="*/ 2081216 w 7467600"/>
              <a:gd name="connsiteY675" fmla="*/ 2527513 h 6858000"/>
              <a:gd name="connsiteX676" fmla="*/ 2081211 w 7467600"/>
              <a:gd name="connsiteY676" fmla="*/ 2528916 h 6858000"/>
              <a:gd name="connsiteX677" fmla="*/ 2199067 w 7467600"/>
              <a:gd name="connsiteY677" fmla="*/ 2884061 h 6858000"/>
              <a:gd name="connsiteX678" fmla="*/ 3192586 w 7467600"/>
              <a:gd name="connsiteY678" fmla="*/ 3411496 h 6858000"/>
              <a:gd name="connsiteX679" fmla="*/ 3182620 w 7467600"/>
              <a:gd name="connsiteY679" fmla="*/ 3483279 h 6858000"/>
              <a:gd name="connsiteX680" fmla="*/ 2435119 w 7467600"/>
              <a:gd name="connsiteY680" fmla="*/ 3080173 h 6858000"/>
              <a:gd name="connsiteX681" fmla="*/ 2410152 w 7467600"/>
              <a:gd name="connsiteY681" fmla="*/ 3063751 h 6858000"/>
              <a:gd name="connsiteX682" fmla="*/ 2408099 w 7467600"/>
              <a:gd name="connsiteY682" fmla="*/ 3064403 h 6858000"/>
              <a:gd name="connsiteX683" fmla="*/ 2407218 w 7467600"/>
              <a:gd name="connsiteY683" fmla="*/ 3070324 h 6858000"/>
              <a:gd name="connsiteX684" fmla="*/ 2380138 w 7467600"/>
              <a:gd name="connsiteY684" fmla="*/ 3099341 h 6858000"/>
              <a:gd name="connsiteX685" fmla="*/ 1765923 w 7467600"/>
              <a:gd name="connsiteY685" fmla="*/ 3581043 h 6858000"/>
              <a:gd name="connsiteX686" fmla="*/ 1702258 w 7467600"/>
              <a:gd name="connsiteY686" fmla="*/ 3612286 h 6858000"/>
              <a:gd name="connsiteX687" fmla="*/ 1538370 w 7467600"/>
              <a:gd name="connsiteY687" fmla="*/ 3811804 h 6858000"/>
              <a:gd name="connsiteX688" fmla="*/ 542867 w 7467600"/>
              <a:gd name="connsiteY688" fmla="*/ 4944092 h 6858000"/>
              <a:gd name="connsiteX689" fmla="*/ 515800 w 7467600"/>
              <a:gd name="connsiteY689" fmla="*/ 4862180 h 6858000"/>
              <a:gd name="connsiteX690" fmla="*/ 909145 w 7467600"/>
              <a:gd name="connsiteY690" fmla="*/ 4199225 h 6858000"/>
              <a:gd name="connsiteX691" fmla="*/ 1214067 w 7467600"/>
              <a:gd name="connsiteY691" fmla="*/ 3908561 h 6858000"/>
              <a:gd name="connsiteX692" fmla="*/ 640967 w 7467600"/>
              <a:gd name="connsiteY692" fmla="*/ 4105601 h 6858000"/>
              <a:gd name="connsiteX693" fmla="*/ 112563 w 7467600"/>
              <a:gd name="connsiteY693" fmla="*/ 4396952 h 6858000"/>
              <a:gd name="connsiteX694" fmla="*/ 0 w 7467600"/>
              <a:gd name="connsiteY694" fmla="*/ 4466006 h 6858000"/>
              <a:gd name="connsiteX695" fmla="*/ 0 w 7467600"/>
              <a:gd name="connsiteY695" fmla="*/ 4233763 h 6858000"/>
              <a:gd name="connsiteX696" fmla="*/ 36881 w 7467600"/>
              <a:gd name="connsiteY696" fmla="*/ 4200118 h 6858000"/>
              <a:gd name="connsiteX697" fmla="*/ 910534 w 7467600"/>
              <a:gd name="connsiteY697" fmla="*/ 3629753 h 6858000"/>
              <a:gd name="connsiteX698" fmla="*/ 1578717 w 7467600"/>
              <a:gd name="connsiteY698" fmla="*/ 3575982 h 6858000"/>
              <a:gd name="connsiteX699" fmla="*/ 2338780 w 7467600"/>
              <a:gd name="connsiteY699" fmla="*/ 3033725 h 6858000"/>
              <a:gd name="connsiteX700" fmla="*/ 1807991 w 7467600"/>
              <a:gd name="connsiteY700" fmla="*/ 2807184 h 6858000"/>
              <a:gd name="connsiteX701" fmla="*/ 1416358 w 7467600"/>
              <a:gd name="connsiteY701" fmla="*/ 3112571 h 6858000"/>
              <a:gd name="connsiteX702" fmla="*/ 939066 w 7467600"/>
              <a:gd name="connsiteY702" fmla="*/ 3378798 h 6858000"/>
              <a:gd name="connsiteX703" fmla="*/ 115099 w 7467600"/>
              <a:gd name="connsiteY703" fmla="*/ 3607650 h 6858000"/>
              <a:gd name="connsiteX704" fmla="*/ 97284 w 7467600"/>
              <a:gd name="connsiteY704" fmla="*/ 3520393 h 6858000"/>
              <a:gd name="connsiteX705" fmla="*/ 922050 w 7467600"/>
              <a:gd name="connsiteY705" fmla="*/ 3074867 h 6858000"/>
              <a:gd name="connsiteX706" fmla="*/ 1405265 w 7467600"/>
              <a:gd name="connsiteY706" fmla="*/ 3016319 h 6858000"/>
              <a:gd name="connsiteX707" fmla="*/ 1407512 w 7467600"/>
              <a:gd name="connsiteY707" fmla="*/ 3018001 h 6858000"/>
              <a:gd name="connsiteX708" fmla="*/ 1726266 w 7467600"/>
              <a:gd name="connsiteY708" fmla="*/ 2777274 h 6858000"/>
              <a:gd name="connsiteX709" fmla="*/ 625390 w 7467600"/>
              <a:gd name="connsiteY709" fmla="*/ 2514541 h 6858000"/>
              <a:gd name="connsiteX710" fmla="*/ 619799 w 7467600"/>
              <a:gd name="connsiteY710" fmla="*/ 2527180 h 6858000"/>
              <a:gd name="connsiteX711" fmla="*/ 310030 w 7467600"/>
              <a:gd name="connsiteY711" fmla="*/ 2771818 h 6858000"/>
              <a:gd name="connsiteX712" fmla="*/ 173877 w 7467600"/>
              <a:gd name="connsiteY712" fmla="*/ 2937056 h 6858000"/>
              <a:gd name="connsiteX713" fmla="*/ 77889 w 7467600"/>
              <a:gd name="connsiteY713" fmla="*/ 3138440 h 6858000"/>
              <a:gd name="connsiteX714" fmla="*/ 0 w 7467600"/>
              <a:gd name="connsiteY714" fmla="*/ 3271395 h 6858000"/>
              <a:gd name="connsiteX715" fmla="*/ 0 w 7467600"/>
              <a:gd name="connsiteY715" fmla="*/ 3153002 h 6858000"/>
              <a:gd name="connsiteX716" fmla="*/ 2386 w 7467600"/>
              <a:gd name="connsiteY716" fmla="*/ 3149203 h 6858000"/>
              <a:gd name="connsiteX717" fmla="*/ 89753 w 7467600"/>
              <a:gd name="connsiteY717" fmla="*/ 2987702 h 6858000"/>
              <a:gd name="connsiteX718" fmla="*/ 76869 w 7467600"/>
              <a:gd name="connsiteY718" fmla="*/ 3005404 h 6858000"/>
              <a:gd name="connsiteX719" fmla="*/ 32049 w 7467600"/>
              <a:gd name="connsiteY719" fmla="*/ 3065814 h 6858000"/>
              <a:gd name="connsiteX720" fmla="*/ 0 w 7467600"/>
              <a:gd name="connsiteY720" fmla="*/ 3108744 h 6858000"/>
              <a:gd name="connsiteX721" fmla="*/ 0 w 7467600"/>
              <a:gd name="connsiteY721" fmla="*/ 3058059 h 6858000"/>
              <a:gd name="connsiteX722" fmla="*/ 7610 w 7467600"/>
              <a:gd name="connsiteY722" fmla="*/ 3047889 h 6858000"/>
              <a:gd name="connsiteX723" fmla="*/ 52419 w 7467600"/>
              <a:gd name="connsiteY723" fmla="*/ 2987479 h 6858000"/>
              <a:gd name="connsiteX724" fmla="*/ 59142 w 7467600"/>
              <a:gd name="connsiteY724" fmla="*/ 2978488 h 6858000"/>
              <a:gd name="connsiteX725" fmla="*/ 0 w 7467600"/>
              <a:gd name="connsiteY725" fmla="*/ 3015334 h 6858000"/>
              <a:gd name="connsiteX726" fmla="*/ 0 w 7467600"/>
              <a:gd name="connsiteY726" fmla="*/ 2914286 h 6858000"/>
              <a:gd name="connsiteX727" fmla="*/ 36383 w 7467600"/>
              <a:gd name="connsiteY727" fmla="*/ 2901128 h 6858000"/>
              <a:gd name="connsiteX728" fmla="*/ 156329 w 7467600"/>
              <a:gd name="connsiteY728" fmla="*/ 2840533 h 6858000"/>
              <a:gd name="connsiteX729" fmla="*/ 358355 w 7467600"/>
              <a:gd name="connsiteY729" fmla="*/ 2620471 h 6858000"/>
              <a:gd name="connsiteX730" fmla="*/ 510577 w 7467600"/>
              <a:gd name="connsiteY730" fmla="*/ 2501244 h 6858000"/>
              <a:gd name="connsiteX731" fmla="*/ 211967 w 7467600"/>
              <a:gd name="connsiteY731" fmla="*/ 2479171 h 6858000"/>
              <a:gd name="connsiteX732" fmla="*/ 0 w 7467600"/>
              <a:gd name="connsiteY732" fmla="*/ 2476398 h 6858000"/>
              <a:gd name="connsiteX733" fmla="*/ 0 w 7467600"/>
              <a:gd name="connsiteY733" fmla="*/ 2389189 h 6858000"/>
              <a:gd name="connsiteX734" fmla="*/ 103062 w 7467600"/>
              <a:gd name="connsiteY734" fmla="*/ 2389518 h 6858000"/>
              <a:gd name="connsiteX735" fmla="*/ 510734 w 7467600"/>
              <a:gd name="connsiteY735" fmla="*/ 2416201 h 6858000"/>
              <a:gd name="connsiteX736" fmla="*/ 279257 w 7467600"/>
              <a:gd name="connsiteY736" fmla="*/ 2092102 h 6858000"/>
              <a:gd name="connsiteX737" fmla="*/ 65265 w 7467600"/>
              <a:gd name="connsiteY737" fmla="*/ 2006049 h 6858000"/>
              <a:gd name="connsiteX738" fmla="*/ 0 w 7467600"/>
              <a:gd name="connsiteY738" fmla="*/ 1982532 h 6858000"/>
              <a:gd name="connsiteX739" fmla="*/ 0 w 7467600"/>
              <a:gd name="connsiteY739" fmla="*/ 1912789 h 6858000"/>
              <a:gd name="connsiteX740" fmla="*/ 97460 w 7467600"/>
              <a:gd name="connsiteY740" fmla="*/ 1953725 h 6858000"/>
              <a:gd name="connsiteX741" fmla="*/ 221272 w 7467600"/>
              <a:gd name="connsiteY741" fmla="*/ 1980766 h 6858000"/>
              <a:gd name="connsiteX742" fmla="*/ 116765 w 7467600"/>
              <a:gd name="connsiteY742" fmla="*/ 1911033 h 6858000"/>
              <a:gd name="connsiteX743" fmla="*/ 16405 w 7467600"/>
              <a:gd name="connsiteY743" fmla="*/ 1803412 h 6858000"/>
              <a:gd name="connsiteX744" fmla="*/ 0 w 7467600"/>
              <a:gd name="connsiteY744" fmla="*/ 1784777 h 6858000"/>
              <a:gd name="connsiteX745" fmla="*/ 0 w 7467600"/>
              <a:gd name="connsiteY745" fmla="*/ 1740082 h 6858000"/>
              <a:gd name="connsiteX746" fmla="*/ 39394 w 7467600"/>
              <a:gd name="connsiteY746" fmla="*/ 1784856 h 6858000"/>
              <a:gd name="connsiteX747" fmla="*/ 135813 w 7467600"/>
              <a:gd name="connsiteY747" fmla="*/ 1888838 h 6858000"/>
              <a:gd name="connsiteX748" fmla="*/ 242575 w 7467600"/>
              <a:gd name="connsiteY748" fmla="*/ 1958841 h 6858000"/>
              <a:gd name="connsiteX749" fmla="*/ 82197 w 7467600"/>
              <a:gd name="connsiteY749" fmla="*/ 1754826 h 6858000"/>
              <a:gd name="connsiteX750" fmla="*/ 0 w 7467600"/>
              <a:gd name="connsiteY750" fmla="*/ 1679650 h 6858000"/>
              <a:gd name="connsiteX751" fmla="*/ 0 w 7467600"/>
              <a:gd name="connsiteY751" fmla="*/ 1602463 h 6858000"/>
              <a:gd name="connsiteX752" fmla="*/ 84689 w 7467600"/>
              <a:gd name="connsiteY752" fmla="*/ 1677442 h 6858000"/>
              <a:gd name="connsiteX753" fmla="*/ 298437 w 7467600"/>
              <a:gd name="connsiteY753" fmla="*/ 1968019 h 6858000"/>
              <a:gd name="connsiteX754" fmla="*/ 227269 w 7467600"/>
              <a:gd name="connsiteY754" fmla="*/ 1114064 h 6858000"/>
              <a:gd name="connsiteX755" fmla="*/ 248003 w 7467600"/>
              <a:gd name="connsiteY755" fmla="*/ 1089613 h 6858000"/>
              <a:gd name="connsiteX756" fmla="*/ 427020 w 7467600"/>
              <a:gd name="connsiteY756" fmla="*/ 1619803 h 6858000"/>
              <a:gd name="connsiteX757" fmla="*/ 340345 w 7467600"/>
              <a:gd name="connsiteY757" fmla="*/ 2027739 h 6858000"/>
              <a:gd name="connsiteX758" fmla="*/ 360865 w 7467600"/>
              <a:gd name="connsiteY758" fmla="*/ 2044827 h 6858000"/>
              <a:gd name="connsiteX759" fmla="*/ 560414 w 7467600"/>
              <a:gd name="connsiteY759" fmla="*/ 2421457 h 6858000"/>
              <a:gd name="connsiteX760" fmla="*/ 1359703 w 7467600"/>
              <a:gd name="connsiteY760" fmla="*/ 2578554 h 6858000"/>
              <a:gd name="connsiteX761" fmla="*/ 1359422 w 7467600"/>
              <a:gd name="connsiteY761" fmla="*/ 2577994 h 6858000"/>
              <a:gd name="connsiteX762" fmla="*/ 828701 w 7467600"/>
              <a:gd name="connsiteY762" fmla="*/ 1839520 h 6858000"/>
              <a:gd name="connsiteX763" fmla="*/ 494427 w 7467600"/>
              <a:gd name="connsiteY763" fmla="*/ 1092333 h 6858000"/>
              <a:gd name="connsiteX764" fmla="*/ 506322 w 7467600"/>
              <a:gd name="connsiteY764" fmla="*/ 1020997 h 6858000"/>
              <a:gd name="connsiteX765" fmla="*/ 4570198 w 7467600"/>
              <a:gd name="connsiteY765" fmla="*/ 978081 h 6858000"/>
              <a:gd name="connsiteX766" fmla="*/ 4523691 w 7467600"/>
              <a:gd name="connsiteY766" fmla="*/ 1127776 h 6858000"/>
              <a:gd name="connsiteX767" fmla="*/ 4509875 w 7467600"/>
              <a:gd name="connsiteY767" fmla="*/ 1167552 h 6858000"/>
              <a:gd name="connsiteX768" fmla="*/ 4478168 w 7467600"/>
              <a:gd name="connsiteY768" fmla="*/ 1260735 h 6858000"/>
              <a:gd name="connsiteX769" fmla="*/ 4409309 w 7467600"/>
              <a:gd name="connsiteY769" fmla="*/ 1666996 h 6858000"/>
              <a:gd name="connsiteX770" fmla="*/ 4370031 w 7467600"/>
              <a:gd name="connsiteY770" fmla="*/ 1955666 h 6858000"/>
              <a:gd name="connsiteX771" fmla="*/ 4570198 w 7467600"/>
              <a:gd name="connsiteY771" fmla="*/ 978081 h 6858000"/>
              <a:gd name="connsiteX772" fmla="*/ 4557898 w 7467600"/>
              <a:gd name="connsiteY772" fmla="*/ 900011 h 6858000"/>
              <a:gd name="connsiteX773" fmla="*/ 4344840 w 7467600"/>
              <a:gd name="connsiteY773" fmla="*/ 1922038 h 6858000"/>
              <a:gd name="connsiteX774" fmla="*/ 4378710 w 7467600"/>
              <a:gd name="connsiteY774" fmla="*/ 1665516 h 6858000"/>
              <a:gd name="connsiteX775" fmla="*/ 4448798 w 7467600"/>
              <a:gd name="connsiteY775" fmla="*/ 1253024 h 6858000"/>
              <a:gd name="connsiteX776" fmla="*/ 4480315 w 7467600"/>
              <a:gd name="connsiteY776" fmla="*/ 1158454 h 6858000"/>
              <a:gd name="connsiteX777" fmla="*/ 4494133 w 7467600"/>
              <a:gd name="connsiteY777" fmla="*/ 1118676 h 6858000"/>
              <a:gd name="connsiteX778" fmla="*/ 4557898 w 7467600"/>
              <a:gd name="connsiteY778" fmla="*/ 900011 h 6858000"/>
              <a:gd name="connsiteX779" fmla="*/ 5870151 w 7467600"/>
              <a:gd name="connsiteY779" fmla="*/ 898890 h 6858000"/>
              <a:gd name="connsiteX780" fmla="*/ 5861335 w 7467600"/>
              <a:gd name="connsiteY780" fmla="*/ 899177 h 6858000"/>
              <a:gd name="connsiteX781" fmla="*/ 5843702 w 7467600"/>
              <a:gd name="connsiteY781" fmla="*/ 899748 h 6858000"/>
              <a:gd name="connsiteX782" fmla="*/ 5651107 w 7467600"/>
              <a:gd name="connsiteY782" fmla="*/ 920306 h 6858000"/>
              <a:gd name="connsiteX783" fmla="*/ 5459407 w 7467600"/>
              <a:gd name="connsiteY783" fmla="*/ 940975 h 6858000"/>
              <a:gd name="connsiteX784" fmla="*/ 5374846 w 7467600"/>
              <a:gd name="connsiteY784" fmla="*/ 941988 h 6858000"/>
              <a:gd name="connsiteX785" fmla="*/ 5256105 w 7467600"/>
              <a:gd name="connsiteY785" fmla="*/ 945632 h 6858000"/>
              <a:gd name="connsiteX786" fmla="*/ 5107071 w 7467600"/>
              <a:gd name="connsiteY786" fmla="*/ 969720 h 6858000"/>
              <a:gd name="connsiteX787" fmla="*/ 4998681 w 7467600"/>
              <a:gd name="connsiteY787" fmla="*/ 988771 h 6858000"/>
              <a:gd name="connsiteX788" fmla="*/ 5870151 w 7467600"/>
              <a:gd name="connsiteY788" fmla="*/ 898890 h 6858000"/>
              <a:gd name="connsiteX789" fmla="*/ 5504425 w 7467600"/>
              <a:gd name="connsiteY789" fmla="*/ 848067 h 6858000"/>
              <a:gd name="connsiteX790" fmla="*/ 4968849 w 7467600"/>
              <a:gd name="connsiteY790" fmla="*/ 962318 h 6858000"/>
              <a:gd name="connsiteX791" fmla="*/ 5104039 w 7467600"/>
              <a:gd name="connsiteY791" fmla="*/ 940634 h 6858000"/>
              <a:gd name="connsiteX792" fmla="*/ 5256311 w 7467600"/>
              <a:gd name="connsiteY792" fmla="*/ 916490 h 6858000"/>
              <a:gd name="connsiteX793" fmla="*/ 5377381 w 7467600"/>
              <a:gd name="connsiteY793" fmla="*/ 912671 h 6858000"/>
              <a:gd name="connsiteX794" fmla="*/ 5460148 w 7467600"/>
              <a:gd name="connsiteY794" fmla="*/ 911442 h 6858000"/>
              <a:gd name="connsiteX795" fmla="*/ 5648971 w 7467600"/>
              <a:gd name="connsiteY795" fmla="*/ 891331 h 6858000"/>
              <a:gd name="connsiteX796" fmla="*/ 5844807 w 7467600"/>
              <a:gd name="connsiteY796" fmla="*/ 870718 h 6858000"/>
              <a:gd name="connsiteX797" fmla="*/ 5862975 w 7467600"/>
              <a:gd name="connsiteY797" fmla="*/ 869756 h 6858000"/>
              <a:gd name="connsiteX798" fmla="*/ 5920887 w 7467600"/>
              <a:gd name="connsiteY798" fmla="*/ 865929 h 6858000"/>
              <a:gd name="connsiteX799" fmla="*/ 5504425 w 7467600"/>
              <a:gd name="connsiteY799" fmla="*/ 848067 h 6858000"/>
              <a:gd name="connsiteX800" fmla="*/ 3607114 w 7467600"/>
              <a:gd name="connsiteY800" fmla="*/ 467441 h 6858000"/>
              <a:gd name="connsiteX801" fmla="*/ 3296242 w 7467600"/>
              <a:gd name="connsiteY801" fmla="*/ 807991 h 6858000"/>
              <a:gd name="connsiteX802" fmla="*/ 3174674 w 7467600"/>
              <a:gd name="connsiteY802" fmla="*/ 919759 h 6858000"/>
              <a:gd name="connsiteX803" fmla="*/ 3042978 w 7467600"/>
              <a:gd name="connsiteY803" fmla="*/ 1054894 h 6858000"/>
              <a:gd name="connsiteX804" fmla="*/ 2968914 w 7467600"/>
              <a:gd name="connsiteY804" fmla="*/ 1133756 h 6858000"/>
              <a:gd name="connsiteX805" fmla="*/ 3103823 w 7467600"/>
              <a:gd name="connsiteY805" fmla="*/ 1026814 h 6858000"/>
              <a:gd name="connsiteX806" fmla="*/ 3607114 w 7467600"/>
              <a:gd name="connsiteY806" fmla="*/ 467441 h 6858000"/>
              <a:gd name="connsiteX807" fmla="*/ 3744487 w 7467600"/>
              <a:gd name="connsiteY807" fmla="*/ 383136 h 6858000"/>
              <a:gd name="connsiteX808" fmla="*/ 3970213 w 7467600"/>
              <a:gd name="connsiteY808" fmla="*/ 995559 h 6858000"/>
              <a:gd name="connsiteX809" fmla="*/ 3744487 w 7467600"/>
              <a:gd name="connsiteY809" fmla="*/ 383136 h 6858000"/>
              <a:gd name="connsiteX810" fmla="*/ 3624562 w 7467600"/>
              <a:gd name="connsiteY810" fmla="*/ 367041 h 6858000"/>
              <a:gd name="connsiteX811" fmla="*/ 3489712 w 7467600"/>
              <a:gd name="connsiteY811" fmla="*/ 485386 h 6858000"/>
              <a:gd name="connsiteX812" fmla="*/ 3182994 w 7467600"/>
              <a:gd name="connsiteY812" fmla="*/ 828265 h 6858000"/>
              <a:gd name="connsiteX813" fmla="*/ 2892114 w 7467600"/>
              <a:gd name="connsiteY813" fmla="*/ 1172635 h 6858000"/>
              <a:gd name="connsiteX814" fmla="*/ 3021459 w 7467600"/>
              <a:gd name="connsiteY814" fmla="*/ 1035385 h 6858000"/>
              <a:gd name="connsiteX815" fmla="*/ 3153873 w 7467600"/>
              <a:gd name="connsiteY815" fmla="*/ 898971 h 6858000"/>
              <a:gd name="connsiteX816" fmla="*/ 3276511 w 7467600"/>
              <a:gd name="connsiteY816" fmla="*/ 786423 h 6858000"/>
              <a:gd name="connsiteX817" fmla="*/ 3584154 w 7467600"/>
              <a:gd name="connsiteY817" fmla="*/ 448218 h 6858000"/>
              <a:gd name="connsiteX818" fmla="*/ 3624562 w 7467600"/>
              <a:gd name="connsiteY818" fmla="*/ 367041 h 6858000"/>
              <a:gd name="connsiteX819" fmla="*/ 3766672 w 7467600"/>
              <a:gd name="connsiteY819" fmla="*/ 359429 h 6858000"/>
              <a:gd name="connsiteX820" fmla="*/ 3996338 w 7467600"/>
              <a:gd name="connsiteY820" fmla="*/ 968237 h 6858000"/>
              <a:gd name="connsiteX821" fmla="*/ 3766672 w 7467600"/>
              <a:gd name="connsiteY821" fmla="*/ 359429 h 6858000"/>
              <a:gd name="connsiteX822" fmla="*/ 5805386 w 7467600"/>
              <a:gd name="connsiteY822" fmla="*/ 239240 h 6858000"/>
              <a:gd name="connsiteX823" fmla="*/ 5736947 w 7467600"/>
              <a:gd name="connsiteY823" fmla="*/ 261367 h 6858000"/>
              <a:gd name="connsiteX824" fmla="*/ 5427012 w 7467600"/>
              <a:gd name="connsiteY824" fmla="*/ 311272 h 6858000"/>
              <a:gd name="connsiteX825" fmla="*/ 5147818 w 7467600"/>
              <a:gd name="connsiteY825" fmla="*/ 322112 h 6858000"/>
              <a:gd name="connsiteX826" fmla="*/ 5060854 w 7467600"/>
              <a:gd name="connsiteY826" fmla="*/ 311882 h 6858000"/>
              <a:gd name="connsiteX827" fmla="*/ 4945989 w 7467600"/>
              <a:gd name="connsiteY827" fmla="*/ 300516 h 6858000"/>
              <a:gd name="connsiteX828" fmla="*/ 5410479 w 7467600"/>
              <a:gd name="connsiteY828" fmla="*/ 348434 h 6858000"/>
              <a:gd name="connsiteX829" fmla="*/ 5805386 w 7467600"/>
              <a:gd name="connsiteY829" fmla="*/ 239240 h 6858000"/>
              <a:gd name="connsiteX830" fmla="*/ 5905192 w 7467600"/>
              <a:gd name="connsiteY830" fmla="*/ 163079 h 6858000"/>
              <a:gd name="connsiteX831" fmla="*/ 5865655 w 7467600"/>
              <a:gd name="connsiteY831" fmla="*/ 171901 h 6858000"/>
              <a:gd name="connsiteX832" fmla="*/ 5259740 w 7467600"/>
              <a:gd name="connsiteY832" fmla="*/ 257013 h 6858000"/>
              <a:gd name="connsiteX833" fmla="*/ 5208466 w 7467600"/>
              <a:gd name="connsiteY833" fmla="*/ 257550 h 6858000"/>
              <a:gd name="connsiteX834" fmla="*/ 4980204 w 7467600"/>
              <a:gd name="connsiteY834" fmla="*/ 271903 h 6858000"/>
              <a:gd name="connsiteX835" fmla="*/ 5068068 w 7467600"/>
              <a:gd name="connsiteY835" fmla="*/ 282244 h 6858000"/>
              <a:gd name="connsiteX836" fmla="*/ 5153231 w 7467600"/>
              <a:gd name="connsiteY836" fmla="*/ 292240 h 6858000"/>
              <a:gd name="connsiteX837" fmla="*/ 5426491 w 7467600"/>
              <a:gd name="connsiteY837" fmla="*/ 281128 h 6858000"/>
              <a:gd name="connsiteX838" fmla="*/ 5731212 w 7467600"/>
              <a:gd name="connsiteY838" fmla="*/ 231951 h 6858000"/>
              <a:gd name="connsiteX839" fmla="*/ 5905192 w 7467600"/>
              <a:gd name="connsiteY839" fmla="*/ 163079 h 6858000"/>
              <a:gd name="connsiteX840" fmla="*/ 5944437 w 7467600"/>
              <a:gd name="connsiteY840" fmla="*/ 113829 h 6858000"/>
              <a:gd name="connsiteX841" fmla="*/ 5825032 w 7467600"/>
              <a:gd name="connsiteY841" fmla="*/ 146405 h 6858000"/>
              <a:gd name="connsiteX842" fmla="*/ 4955599 w 7467600"/>
              <a:gd name="connsiteY842" fmla="*/ 247008 h 6858000"/>
              <a:gd name="connsiteX843" fmla="*/ 5210104 w 7467600"/>
              <a:gd name="connsiteY843" fmla="*/ 228123 h 6858000"/>
              <a:gd name="connsiteX844" fmla="*/ 5261015 w 7467600"/>
              <a:gd name="connsiteY844" fmla="*/ 227087 h 6858000"/>
              <a:gd name="connsiteX845" fmla="*/ 5861181 w 7467600"/>
              <a:gd name="connsiteY845" fmla="*/ 143093 h 6858000"/>
              <a:gd name="connsiteX846" fmla="*/ 5961252 w 7467600"/>
              <a:gd name="connsiteY846" fmla="*/ 114820 h 6858000"/>
              <a:gd name="connsiteX847" fmla="*/ 5944437 w 7467600"/>
              <a:gd name="connsiteY847" fmla="*/ 113829 h 6858000"/>
              <a:gd name="connsiteX848" fmla="*/ 3882765 w 7467600"/>
              <a:gd name="connsiteY848" fmla="*/ 0 h 6858000"/>
              <a:gd name="connsiteX849" fmla="*/ 3995099 w 7467600"/>
              <a:gd name="connsiteY849" fmla="*/ 0 h 6858000"/>
              <a:gd name="connsiteX850" fmla="*/ 4163818 w 7467600"/>
              <a:gd name="connsiteY850" fmla="*/ 234104 h 6858000"/>
              <a:gd name="connsiteX851" fmla="*/ 4172099 w 7467600"/>
              <a:gd name="connsiteY851" fmla="*/ 234207 h 6858000"/>
              <a:gd name="connsiteX852" fmla="*/ 4784282 w 7467600"/>
              <a:gd name="connsiteY852" fmla="*/ 276561 h 6858000"/>
              <a:gd name="connsiteX853" fmla="*/ 4801687 w 7467600"/>
              <a:gd name="connsiteY853" fmla="*/ 267764 h 6858000"/>
              <a:gd name="connsiteX854" fmla="*/ 6082788 w 7467600"/>
              <a:gd name="connsiteY854" fmla="*/ 64119 h 6858000"/>
              <a:gd name="connsiteX855" fmla="*/ 6099442 w 7467600"/>
              <a:gd name="connsiteY855" fmla="*/ 82568 h 6858000"/>
              <a:gd name="connsiteX856" fmla="*/ 4804137 w 7467600"/>
              <a:gd name="connsiteY856" fmla="*/ 320931 h 6858000"/>
              <a:gd name="connsiteX857" fmla="*/ 4227047 w 7467600"/>
              <a:gd name="connsiteY857" fmla="*/ 313415 h 6858000"/>
              <a:gd name="connsiteX858" fmla="*/ 4346041 w 7467600"/>
              <a:gd name="connsiteY858" fmla="*/ 456086 h 6858000"/>
              <a:gd name="connsiteX859" fmla="*/ 4870967 w 7467600"/>
              <a:gd name="connsiteY859" fmla="*/ 963061 h 6858000"/>
              <a:gd name="connsiteX860" fmla="*/ 4889647 w 7467600"/>
              <a:gd name="connsiteY860" fmla="*/ 957147 h 6858000"/>
              <a:gd name="connsiteX861" fmla="*/ 5422504 w 7467600"/>
              <a:gd name="connsiteY861" fmla="*/ 805191 h 6858000"/>
              <a:gd name="connsiteX862" fmla="*/ 6087656 w 7467600"/>
              <a:gd name="connsiteY862" fmla="*/ 826703 h 6858000"/>
              <a:gd name="connsiteX863" fmla="*/ 6058717 w 7467600"/>
              <a:gd name="connsiteY863" fmla="*/ 865992 h 6858000"/>
              <a:gd name="connsiteX864" fmla="*/ 4974153 w 7467600"/>
              <a:gd name="connsiteY864" fmla="*/ 1045456 h 6858000"/>
              <a:gd name="connsiteX865" fmla="*/ 5627835 w 7467600"/>
              <a:gd name="connsiteY865" fmla="*/ 1472077 h 6858000"/>
              <a:gd name="connsiteX866" fmla="*/ 5629817 w 7467600"/>
              <a:gd name="connsiteY866" fmla="*/ 1471412 h 6858000"/>
              <a:gd name="connsiteX867" fmla="*/ 5634124 w 7467600"/>
              <a:gd name="connsiteY867" fmla="*/ 1470572 h 6858000"/>
              <a:gd name="connsiteX868" fmla="*/ 5755832 w 7467600"/>
              <a:gd name="connsiteY868" fmla="*/ 1383886 h 6858000"/>
              <a:gd name="connsiteX869" fmla="*/ 6014186 w 7467600"/>
              <a:gd name="connsiteY869" fmla="*/ 1279799 h 6858000"/>
              <a:gd name="connsiteX870" fmla="*/ 6901619 w 7467600"/>
              <a:gd name="connsiteY870" fmla="*/ 1047874 h 6858000"/>
              <a:gd name="connsiteX871" fmla="*/ 6931566 w 7467600"/>
              <a:gd name="connsiteY871" fmla="*/ 1062034 h 6858000"/>
              <a:gd name="connsiteX872" fmla="*/ 5790982 w 7467600"/>
              <a:gd name="connsiteY872" fmla="*/ 1561380 h 6858000"/>
              <a:gd name="connsiteX873" fmla="*/ 6188971 w 7467600"/>
              <a:gd name="connsiteY873" fmla="*/ 1755168 h 6858000"/>
              <a:gd name="connsiteX874" fmla="*/ 6202446 w 7467600"/>
              <a:gd name="connsiteY874" fmla="*/ 1752268 h 6858000"/>
              <a:gd name="connsiteX875" fmla="*/ 7179560 w 7467600"/>
              <a:gd name="connsiteY875" fmla="*/ 1467551 h 6858000"/>
              <a:gd name="connsiteX876" fmla="*/ 7158730 w 7467600"/>
              <a:gd name="connsiteY876" fmla="*/ 1507835 h 6858000"/>
              <a:gd name="connsiteX877" fmla="*/ 6326959 w 7467600"/>
              <a:gd name="connsiteY877" fmla="*/ 1817686 h 6858000"/>
              <a:gd name="connsiteX878" fmla="*/ 6537433 w 7467600"/>
              <a:gd name="connsiteY878" fmla="*/ 1907790 h 6858000"/>
              <a:gd name="connsiteX879" fmla="*/ 6550221 w 7467600"/>
              <a:gd name="connsiteY879" fmla="*/ 1910729 h 6858000"/>
              <a:gd name="connsiteX880" fmla="*/ 6964438 w 7467600"/>
              <a:gd name="connsiteY880" fmla="*/ 2209505 h 6858000"/>
              <a:gd name="connsiteX881" fmla="*/ 7367862 w 7467600"/>
              <a:gd name="connsiteY881" fmla="*/ 2806833 h 6858000"/>
              <a:gd name="connsiteX882" fmla="*/ 7364329 w 7467600"/>
              <a:gd name="connsiteY882" fmla="*/ 2826907 h 6858000"/>
              <a:gd name="connsiteX883" fmla="*/ 7290545 w 7467600"/>
              <a:gd name="connsiteY883" fmla="*/ 2850663 h 6858000"/>
              <a:gd name="connsiteX884" fmla="*/ 6472036 w 7467600"/>
              <a:gd name="connsiteY884" fmla="*/ 1959003 h 6858000"/>
              <a:gd name="connsiteX885" fmla="*/ 5792897 w 7467600"/>
              <a:gd name="connsiteY885" fmla="*/ 1647747 h 6858000"/>
              <a:gd name="connsiteX886" fmla="*/ 5842751 w 7467600"/>
              <a:gd name="connsiteY886" fmla="*/ 1816112 h 6858000"/>
              <a:gd name="connsiteX887" fmla="*/ 5847424 w 7467600"/>
              <a:gd name="connsiteY887" fmla="*/ 1815776 h 6858000"/>
              <a:gd name="connsiteX888" fmla="*/ 6399821 w 7467600"/>
              <a:gd name="connsiteY888" fmla="*/ 2344799 h 6858000"/>
              <a:gd name="connsiteX889" fmla="*/ 6323232 w 7467600"/>
              <a:gd name="connsiteY889" fmla="*/ 2389634 h 6858000"/>
              <a:gd name="connsiteX890" fmla="*/ 5942958 w 7467600"/>
              <a:gd name="connsiteY890" fmla="*/ 2077708 h 6858000"/>
              <a:gd name="connsiteX891" fmla="*/ 5921559 w 7467600"/>
              <a:gd name="connsiteY891" fmla="*/ 2378596 h 6858000"/>
              <a:gd name="connsiteX892" fmla="*/ 5817651 w 7467600"/>
              <a:gd name="connsiteY892" fmla="*/ 3023919 h 6858000"/>
              <a:gd name="connsiteX893" fmla="*/ 5729634 w 7467600"/>
              <a:gd name="connsiteY893" fmla="*/ 3051849 h 6858000"/>
              <a:gd name="connsiteX894" fmla="*/ 5611018 w 7467600"/>
              <a:gd name="connsiteY894" fmla="*/ 2316769 h 6858000"/>
              <a:gd name="connsiteX895" fmla="*/ 5687608 w 7467600"/>
              <a:gd name="connsiteY895" fmla="*/ 2039972 h 6858000"/>
              <a:gd name="connsiteX896" fmla="*/ 5657554 w 7467600"/>
              <a:gd name="connsiteY896" fmla="*/ 1576445 h 6858000"/>
              <a:gd name="connsiteX897" fmla="*/ 5150475 w 7467600"/>
              <a:gd name="connsiteY897" fmla="*/ 1274012 h 6858000"/>
              <a:gd name="connsiteX898" fmla="*/ 5349142 w 7467600"/>
              <a:gd name="connsiteY898" fmla="*/ 2204405 h 6858000"/>
              <a:gd name="connsiteX899" fmla="*/ 5262214 w 7467600"/>
              <a:gd name="connsiteY899" fmla="*/ 2233836 h 6858000"/>
              <a:gd name="connsiteX900" fmla="*/ 4981539 w 7467600"/>
              <a:gd name="connsiteY900" fmla="*/ 1542201 h 6858000"/>
              <a:gd name="connsiteX901" fmla="*/ 4958461 w 7467600"/>
              <a:gd name="connsiteY901" fmla="*/ 1136957 h 6858000"/>
              <a:gd name="connsiteX902" fmla="*/ 4655015 w 7467600"/>
              <a:gd name="connsiteY902" fmla="*/ 891426 h 6858000"/>
              <a:gd name="connsiteX903" fmla="*/ 4348002 w 7467600"/>
              <a:gd name="connsiteY903" fmla="*/ 2205895 h 6858000"/>
              <a:gd name="connsiteX904" fmla="*/ 4262250 w 7467600"/>
              <a:gd name="connsiteY904" fmla="*/ 2219972 h 6858000"/>
              <a:gd name="connsiteX905" fmla="*/ 4550611 w 7467600"/>
              <a:gd name="connsiteY905" fmla="*/ 817540 h 6858000"/>
              <a:gd name="connsiteX906" fmla="*/ 4564418 w 7467600"/>
              <a:gd name="connsiteY906" fmla="*/ 808293 h 6858000"/>
              <a:gd name="connsiteX907" fmla="*/ 4266388 w 7467600"/>
              <a:gd name="connsiteY907" fmla="*/ 500083 h 6858000"/>
              <a:gd name="connsiteX908" fmla="*/ 4032842 w 7467600"/>
              <a:gd name="connsiteY908" fmla="*/ 211809 h 6858000"/>
              <a:gd name="connsiteX909" fmla="*/ 3882765 w 7467600"/>
              <a:gd name="connsiteY909" fmla="*/ 0 h 6858000"/>
              <a:gd name="connsiteX910" fmla="*/ 3721337 w 7467600"/>
              <a:gd name="connsiteY910" fmla="*/ 0 h 6858000"/>
              <a:gd name="connsiteX911" fmla="*/ 3797544 w 7467600"/>
              <a:gd name="connsiteY911" fmla="*/ 0 h 6858000"/>
              <a:gd name="connsiteX912" fmla="*/ 3775734 w 7467600"/>
              <a:gd name="connsiteY912" fmla="*/ 95131 h 6858000"/>
              <a:gd name="connsiteX913" fmla="*/ 3724807 w 7467600"/>
              <a:gd name="connsiteY913" fmla="*/ 272257 h 6858000"/>
              <a:gd name="connsiteX914" fmla="*/ 3726844 w 7467600"/>
              <a:gd name="connsiteY914" fmla="*/ 282988 h 6858000"/>
              <a:gd name="connsiteX915" fmla="*/ 3742664 w 7467600"/>
              <a:gd name="connsiteY915" fmla="*/ 279918 h 6858000"/>
              <a:gd name="connsiteX916" fmla="*/ 4103910 w 7467600"/>
              <a:gd name="connsiteY916" fmla="*/ 1161917 h 6858000"/>
              <a:gd name="connsiteX917" fmla="*/ 4020269 w 7467600"/>
              <a:gd name="connsiteY917" fmla="*/ 1200406 h 6858000"/>
              <a:gd name="connsiteX918" fmla="*/ 3674882 w 7467600"/>
              <a:gd name="connsiteY918" fmla="*/ 488524 h 6858000"/>
              <a:gd name="connsiteX919" fmla="*/ 3132682 w 7467600"/>
              <a:gd name="connsiteY919" fmla="*/ 1072284 h 6858000"/>
              <a:gd name="connsiteX920" fmla="*/ 2716346 w 7467600"/>
              <a:gd name="connsiteY920" fmla="*/ 1276376 h 6858000"/>
              <a:gd name="connsiteX921" fmla="*/ 2716772 w 7467600"/>
              <a:gd name="connsiteY921" fmla="*/ 1255462 h 6858000"/>
              <a:gd name="connsiteX922" fmla="*/ 3471096 w 7467600"/>
              <a:gd name="connsiteY922" fmla="*/ 437072 h 6858000"/>
              <a:gd name="connsiteX923" fmla="*/ 3639057 w 7467600"/>
              <a:gd name="connsiteY923" fmla="*/ 286334 h 6858000"/>
              <a:gd name="connsiteX924" fmla="*/ 3640309 w 7467600"/>
              <a:gd name="connsiteY924" fmla="*/ 284664 h 6858000"/>
              <a:gd name="connsiteX925" fmla="*/ 3646022 w 7467600"/>
              <a:gd name="connsiteY925" fmla="*/ 276711 h 6858000"/>
              <a:gd name="connsiteX926" fmla="*/ 3707943 w 7467600"/>
              <a:gd name="connsiteY926" fmla="*/ 65958 h 6858000"/>
              <a:gd name="connsiteX927" fmla="*/ 3721337 w 7467600"/>
              <a:gd name="connsiteY927" fmla="*/ 0 h 6858000"/>
              <a:gd name="connsiteX928" fmla="*/ 2867960 w 7467600"/>
              <a:gd name="connsiteY928" fmla="*/ 0 h 6858000"/>
              <a:gd name="connsiteX929" fmla="*/ 2926351 w 7467600"/>
              <a:gd name="connsiteY929" fmla="*/ 0 h 6858000"/>
              <a:gd name="connsiteX930" fmla="*/ 2902823 w 7467600"/>
              <a:gd name="connsiteY930" fmla="*/ 262929 h 6858000"/>
              <a:gd name="connsiteX931" fmla="*/ 2940663 w 7467600"/>
              <a:gd name="connsiteY931" fmla="*/ 140884 h 6858000"/>
              <a:gd name="connsiteX932" fmla="*/ 2947039 w 7467600"/>
              <a:gd name="connsiteY932" fmla="*/ 122524 h 6858000"/>
              <a:gd name="connsiteX933" fmla="*/ 2984316 w 7467600"/>
              <a:gd name="connsiteY933" fmla="*/ 0 h 6858000"/>
              <a:gd name="connsiteX934" fmla="*/ 3016114 w 7467600"/>
              <a:gd name="connsiteY934" fmla="*/ 0 h 6858000"/>
              <a:gd name="connsiteX935" fmla="*/ 2979949 w 7467600"/>
              <a:gd name="connsiteY935" fmla="*/ 119274 h 6858000"/>
              <a:gd name="connsiteX936" fmla="*/ 3023879 w 7467600"/>
              <a:gd name="connsiteY936" fmla="*/ 0 h 6858000"/>
              <a:gd name="connsiteX937" fmla="*/ 3105400 w 7467600"/>
              <a:gd name="connsiteY937" fmla="*/ 0 h 6858000"/>
              <a:gd name="connsiteX938" fmla="*/ 3094669 w 7467600"/>
              <a:gd name="connsiteY938" fmla="*/ 30308 h 6858000"/>
              <a:gd name="connsiteX939" fmla="*/ 2901945 w 7467600"/>
              <a:gd name="connsiteY939" fmla="*/ 466538 h 6858000"/>
              <a:gd name="connsiteX940" fmla="*/ 2815209 w 7467600"/>
              <a:gd name="connsiteY940" fmla="*/ 497361 h 6858000"/>
              <a:gd name="connsiteX941" fmla="*/ 2844845 w 7467600"/>
              <a:gd name="connsiteY941" fmla="*/ 127638 h 6858000"/>
              <a:gd name="connsiteX942" fmla="*/ 2867960 w 7467600"/>
              <a:gd name="connsiteY942" fmla="*/ 0 h 6858000"/>
              <a:gd name="connsiteX943" fmla="*/ 1057230 w 7467600"/>
              <a:gd name="connsiteY943" fmla="*/ 0 h 6858000"/>
              <a:gd name="connsiteX944" fmla="*/ 1111003 w 7467600"/>
              <a:gd name="connsiteY944" fmla="*/ 0 h 6858000"/>
              <a:gd name="connsiteX945" fmla="*/ 1125553 w 7467600"/>
              <a:gd name="connsiteY945" fmla="*/ 52588 h 6858000"/>
              <a:gd name="connsiteX946" fmla="*/ 1304276 w 7467600"/>
              <a:gd name="connsiteY946" fmla="*/ 476275 h 6858000"/>
              <a:gd name="connsiteX947" fmla="*/ 1492066 w 7467600"/>
              <a:gd name="connsiteY947" fmla="*/ 886333 h 6858000"/>
              <a:gd name="connsiteX948" fmla="*/ 1423698 w 7467600"/>
              <a:gd name="connsiteY948" fmla="*/ 710817 h 6858000"/>
              <a:gd name="connsiteX949" fmla="*/ 1357609 w 7467600"/>
              <a:gd name="connsiteY949" fmla="*/ 532892 h 6858000"/>
              <a:gd name="connsiteX950" fmla="*/ 1309550 w 7467600"/>
              <a:gd name="connsiteY950" fmla="*/ 374031 h 6858000"/>
              <a:gd name="connsiteX951" fmla="*/ 1193673 w 7467600"/>
              <a:gd name="connsiteY951" fmla="*/ 49533 h 6858000"/>
              <a:gd name="connsiteX952" fmla="*/ 1164391 w 7467600"/>
              <a:gd name="connsiteY952" fmla="*/ 0 h 6858000"/>
              <a:gd name="connsiteX953" fmla="*/ 1200666 w 7467600"/>
              <a:gd name="connsiteY953" fmla="*/ 0 h 6858000"/>
              <a:gd name="connsiteX954" fmla="*/ 1223408 w 7467600"/>
              <a:gd name="connsiteY954" fmla="*/ 38996 h 6858000"/>
              <a:gd name="connsiteX955" fmla="*/ 1339635 w 7467600"/>
              <a:gd name="connsiteY955" fmla="*/ 365517 h 6858000"/>
              <a:gd name="connsiteX956" fmla="*/ 1387469 w 7467600"/>
              <a:gd name="connsiteY956" fmla="*/ 523079 h 6858000"/>
              <a:gd name="connsiteX957" fmla="*/ 1452685 w 7467600"/>
              <a:gd name="connsiteY957" fmla="*/ 699806 h 6858000"/>
              <a:gd name="connsiteX958" fmla="*/ 1492092 w 7467600"/>
              <a:gd name="connsiteY958" fmla="*/ 800424 h 6858000"/>
              <a:gd name="connsiteX959" fmla="*/ 1455302 w 7467600"/>
              <a:gd name="connsiteY959" fmla="*/ 632913 h 6858000"/>
              <a:gd name="connsiteX960" fmla="*/ 1222336 w 7467600"/>
              <a:gd name="connsiteY960" fmla="*/ 9480 h 6858000"/>
              <a:gd name="connsiteX961" fmla="*/ 1214634 w 7467600"/>
              <a:gd name="connsiteY961" fmla="*/ 0 h 6858000"/>
              <a:gd name="connsiteX962" fmla="*/ 1289827 w 7467600"/>
              <a:gd name="connsiteY962" fmla="*/ 0 h 6858000"/>
              <a:gd name="connsiteX963" fmla="*/ 1321076 w 7467600"/>
              <a:gd name="connsiteY963" fmla="*/ 59722 h 6858000"/>
              <a:gd name="connsiteX964" fmla="*/ 1512579 w 7467600"/>
              <a:gd name="connsiteY964" fmla="*/ 626441 h 6858000"/>
              <a:gd name="connsiteX965" fmla="*/ 1506076 w 7467600"/>
              <a:gd name="connsiteY965" fmla="*/ 1089289 h 6858000"/>
              <a:gd name="connsiteX966" fmla="*/ 1486346 w 7467600"/>
              <a:gd name="connsiteY966" fmla="*/ 1079919 h 6858000"/>
              <a:gd name="connsiteX967" fmla="*/ 1070511 w 7467600"/>
              <a:gd name="connsiteY967" fmla="*/ 48609 h 6858000"/>
              <a:gd name="connsiteX968" fmla="*/ 1057230 w 7467600"/>
              <a:gd name="connsiteY968" fmla="*/ 0 h 6858000"/>
              <a:gd name="connsiteX969" fmla="*/ 43151 w 7467600"/>
              <a:gd name="connsiteY969" fmla="*/ 0 h 6858000"/>
              <a:gd name="connsiteX970" fmla="*/ 95283 w 7467600"/>
              <a:gd name="connsiteY970" fmla="*/ 0 h 6858000"/>
              <a:gd name="connsiteX971" fmla="*/ 300708 w 7467600"/>
              <a:gd name="connsiteY971" fmla="*/ 154571 h 6858000"/>
              <a:gd name="connsiteX972" fmla="*/ 530414 w 7467600"/>
              <a:gd name="connsiteY972" fmla="*/ 354673 h 6858000"/>
              <a:gd name="connsiteX973" fmla="*/ 333785 w 7467600"/>
              <a:gd name="connsiteY973" fmla="*/ 161564 h 6858000"/>
              <a:gd name="connsiteX974" fmla="*/ 147005 w 7467600"/>
              <a:gd name="connsiteY974" fmla="*/ 0 h 6858000"/>
              <a:gd name="connsiteX975" fmla="*/ 272509 w 7467600"/>
              <a:gd name="connsiteY975" fmla="*/ 0 h 6858000"/>
              <a:gd name="connsiteX976" fmla="*/ 326276 w 7467600"/>
              <a:gd name="connsiteY976" fmla="*/ 45847 h 6858000"/>
              <a:gd name="connsiteX977" fmla="*/ 823759 w 7467600"/>
              <a:gd name="connsiteY977" fmla="*/ 574145 h 6858000"/>
              <a:gd name="connsiteX978" fmla="*/ 811254 w 7467600"/>
              <a:gd name="connsiteY978" fmla="*/ 665546 h 6858000"/>
              <a:gd name="connsiteX979" fmla="*/ 154042 w 7467600"/>
              <a:gd name="connsiteY979" fmla="*/ 261522 h 6858000"/>
              <a:gd name="connsiteX980" fmla="*/ 13550 w 7467600"/>
              <a:gd name="connsiteY980" fmla="*/ 158423 h 6858000"/>
              <a:gd name="connsiteX981" fmla="*/ 0 w 7467600"/>
              <a:gd name="connsiteY981" fmla="*/ 146618 h 6858000"/>
              <a:gd name="connsiteX982" fmla="*/ 0 w 7467600"/>
              <a:gd name="connsiteY982" fmla="*/ 59161 h 6858000"/>
              <a:gd name="connsiteX983" fmla="*/ 45427 w 7467600"/>
              <a:gd name="connsiteY983" fmla="*/ 101078 h 6858000"/>
              <a:gd name="connsiteX984" fmla="*/ 630103 w 7467600"/>
              <a:gd name="connsiteY984" fmla="*/ 485885 h 6858000"/>
              <a:gd name="connsiteX985" fmla="*/ 532040 w 7467600"/>
              <a:gd name="connsiteY985" fmla="*/ 399359 h 6858000"/>
              <a:gd name="connsiteX986" fmla="*/ 517618 w 7467600"/>
              <a:gd name="connsiteY986" fmla="*/ 385726 h 6858000"/>
              <a:gd name="connsiteX987" fmla="*/ 285074 w 7467600"/>
              <a:gd name="connsiteY987" fmla="*/ 182755 h 6858000"/>
              <a:gd name="connsiteX988" fmla="*/ 43151 w 7467600"/>
              <a:gd name="connsiteY98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467600 w 7467600"/>
              <a:gd name="connsiteY130" fmla="*/ 5158623 h 6858000"/>
              <a:gd name="connsiteX131" fmla="*/ 7312201 w 7467600"/>
              <a:gd name="connsiteY131" fmla="*/ 5128278 h 6858000"/>
              <a:gd name="connsiteX132" fmla="*/ 1903353 w 7467600"/>
              <a:gd name="connsiteY132" fmla="*/ 5044827 h 6858000"/>
              <a:gd name="connsiteX133" fmla="*/ 1936931 w 7467600"/>
              <a:gd name="connsiteY133" fmla="*/ 5093954 h 6858000"/>
              <a:gd name="connsiteX134" fmla="*/ 2195868 w 7467600"/>
              <a:gd name="connsiteY134" fmla="*/ 5396574 h 6858000"/>
              <a:gd name="connsiteX135" fmla="*/ 2088852 w 7467600"/>
              <a:gd name="connsiteY135" fmla="*/ 5166123 h 6858000"/>
              <a:gd name="connsiteX136" fmla="*/ 1958241 w 7467600"/>
              <a:gd name="connsiteY136" fmla="*/ 5067955 h 6858000"/>
              <a:gd name="connsiteX137" fmla="*/ 1903353 w 7467600"/>
              <a:gd name="connsiteY137" fmla="*/ 5044827 h 6858000"/>
              <a:gd name="connsiteX138" fmla="*/ 1979378 w 7467600"/>
              <a:gd name="connsiteY138" fmla="*/ 4769504 h 6858000"/>
              <a:gd name="connsiteX139" fmla="*/ 2882120 w 7467600"/>
              <a:gd name="connsiteY139" fmla="*/ 5064547 h 6858000"/>
              <a:gd name="connsiteX140" fmla="*/ 2793103 w 7467600"/>
              <a:gd name="connsiteY140" fmla="*/ 5039699 h 6858000"/>
              <a:gd name="connsiteX141" fmla="*/ 2770041 w 7467600"/>
              <a:gd name="connsiteY141" fmla="*/ 5033634 h 6858000"/>
              <a:gd name="connsiteX142" fmla="*/ 1979378 w 7467600"/>
              <a:gd name="connsiteY142" fmla="*/ 4769504 h 6858000"/>
              <a:gd name="connsiteX143" fmla="*/ 1927410 w 7467600"/>
              <a:gd name="connsiteY143" fmla="*/ 4716164 h 6858000"/>
              <a:gd name="connsiteX144" fmla="*/ 1959587 w 7467600"/>
              <a:gd name="connsiteY144" fmla="*/ 4728849 h 6858000"/>
              <a:gd name="connsiteX145" fmla="*/ 2777707 w 7467600"/>
              <a:gd name="connsiteY145" fmla="*/ 5003991 h 6858000"/>
              <a:gd name="connsiteX146" fmla="*/ 2800768 w 7467600"/>
              <a:gd name="connsiteY146" fmla="*/ 5010056 h 6858000"/>
              <a:gd name="connsiteX147" fmla="*/ 2879408 w 7467600"/>
              <a:gd name="connsiteY147" fmla="*/ 5031590 h 6858000"/>
              <a:gd name="connsiteX148" fmla="*/ 2862295 w 7467600"/>
              <a:gd name="connsiteY148" fmla="*/ 5022958 h 6858000"/>
              <a:gd name="connsiteX149" fmla="*/ 2813343 w 7467600"/>
              <a:gd name="connsiteY149" fmla="*/ 4998369 h 6858000"/>
              <a:gd name="connsiteX150" fmla="*/ 2646245 w 7467600"/>
              <a:gd name="connsiteY150" fmla="*/ 4930999 h 6858000"/>
              <a:gd name="connsiteX151" fmla="*/ 1999243 w 7467600"/>
              <a:gd name="connsiteY151" fmla="*/ 4730524 h 6858000"/>
              <a:gd name="connsiteX152" fmla="*/ 1979527 w 7467600"/>
              <a:gd name="connsiteY152" fmla="*/ 4726651 h 6858000"/>
              <a:gd name="connsiteX153" fmla="*/ 1927410 w 7467600"/>
              <a:gd name="connsiteY153" fmla="*/ 4716164 h 6858000"/>
              <a:gd name="connsiteX154" fmla="*/ 1997014 w 7467600"/>
              <a:gd name="connsiteY154" fmla="*/ 4698007 h 6858000"/>
              <a:gd name="connsiteX155" fmla="*/ 2005458 w 7467600"/>
              <a:gd name="connsiteY155" fmla="*/ 4699540 h 6858000"/>
              <a:gd name="connsiteX156" fmla="*/ 2657186 w 7467600"/>
              <a:gd name="connsiteY156" fmla="*/ 4901687 h 6858000"/>
              <a:gd name="connsiteX157" fmla="*/ 2826662 w 7467600"/>
              <a:gd name="connsiteY157" fmla="*/ 4970362 h 6858000"/>
              <a:gd name="connsiteX158" fmla="*/ 2876100 w 7467600"/>
              <a:gd name="connsiteY158" fmla="*/ 4995397 h 6858000"/>
              <a:gd name="connsiteX159" fmla="*/ 3042600 w 7467600"/>
              <a:gd name="connsiteY159" fmla="*/ 5059532 h 6858000"/>
              <a:gd name="connsiteX160" fmla="*/ 1997014 w 7467600"/>
              <a:gd name="connsiteY160" fmla="*/ 4698007 h 6858000"/>
              <a:gd name="connsiteX161" fmla="*/ 2305292 w 7467600"/>
              <a:gd name="connsiteY161" fmla="*/ 4219492 h 6858000"/>
              <a:gd name="connsiteX162" fmla="*/ 3360922 w 7467600"/>
              <a:gd name="connsiteY162" fmla="*/ 4529373 h 6858000"/>
              <a:gd name="connsiteX163" fmla="*/ 3492420 w 7467600"/>
              <a:gd name="connsiteY163" fmla="*/ 4510145 h 6858000"/>
              <a:gd name="connsiteX164" fmla="*/ 3364086 w 7467600"/>
              <a:gd name="connsiteY164" fmla="*/ 4480340 h 6858000"/>
              <a:gd name="connsiteX165" fmla="*/ 3225818 w 7467600"/>
              <a:gd name="connsiteY165" fmla="*/ 4411822 h 6858000"/>
              <a:gd name="connsiteX166" fmla="*/ 3129696 w 7467600"/>
              <a:gd name="connsiteY166" fmla="*/ 4360704 h 6858000"/>
              <a:gd name="connsiteX167" fmla="*/ 2814545 w 7467600"/>
              <a:gd name="connsiteY167" fmla="*/ 4282955 h 6858000"/>
              <a:gd name="connsiteX168" fmla="*/ 2305292 w 7467600"/>
              <a:gd name="connsiteY168" fmla="*/ 4219492 h 6858000"/>
              <a:gd name="connsiteX169" fmla="*/ 2626982 w 7467600"/>
              <a:gd name="connsiteY169" fmla="*/ 4206450 h 6858000"/>
              <a:gd name="connsiteX170" fmla="*/ 2490617 w 7467600"/>
              <a:gd name="connsiteY170" fmla="*/ 4206951 h 6858000"/>
              <a:gd name="connsiteX171" fmla="*/ 2819869 w 7467600"/>
              <a:gd name="connsiteY171" fmla="*/ 4252936 h 6858000"/>
              <a:gd name="connsiteX172" fmla="*/ 3143018 w 7467600"/>
              <a:gd name="connsiteY172" fmla="*/ 4332698 h 6858000"/>
              <a:gd name="connsiteX173" fmla="*/ 3241520 w 7467600"/>
              <a:gd name="connsiteY173" fmla="*/ 4385112 h 6858000"/>
              <a:gd name="connsiteX174" fmla="*/ 3374575 w 7467600"/>
              <a:gd name="connsiteY174" fmla="*/ 4451517 h 6858000"/>
              <a:gd name="connsiteX175" fmla="*/ 3505221 w 7467600"/>
              <a:gd name="connsiteY175" fmla="*/ 4480757 h 6858000"/>
              <a:gd name="connsiteX176" fmla="*/ 2626982 w 7467600"/>
              <a:gd name="connsiteY176" fmla="*/ 4206450 h 6858000"/>
              <a:gd name="connsiteX177" fmla="*/ 1310106 w 7467600"/>
              <a:gd name="connsiteY177" fmla="*/ 3943217 h 6858000"/>
              <a:gd name="connsiteX178" fmla="*/ 854994 w 7467600"/>
              <a:gd name="connsiteY178" fmla="*/ 4399136 h 6858000"/>
              <a:gd name="connsiteX179" fmla="*/ 742462 w 7467600"/>
              <a:gd name="connsiteY179" fmla="*/ 4594648 h 6858000"/>
              <a:gd name="connsiteX180" fmla="*/ 820602 w 7467600"/>
              <a:gd name="connsiteY180" fmla="*/ 4485915 h 6858000"/>
              <a:gd name="connsiteX181" fmla="*/ 878295 w 7467600"/>
              <a:gd name="connsiteY181" fmla="*/ 4403594 h 6858000"/>
              <a:gd name="connsiteX182" fmla="*/ 1240607 w 7467600"/>
              <a:gd name="connsiteY182" fmla="*/ 4010401 h 6858000"/>
              <a:gd name="connsiteX183" fmla="*/ 1310106 w 7467600"/>
              <a:gd name="connsiteY183" fmla="*/ 3943217 h 6858000"/>
              <a:gd name="connsiteX184" fmla="*/ 1423113 w 7467600"/>
              <a:gd name="connsiteY184" fmla="*/ 3874565 h 6858000"/>
              <a:gd name="connsiteX185" fmla="*/ 1260565 w 7467600"/>
              <a:gd name="connsiteY185" fmla="*/ 4031982 h 6858000"/>
              <a:gd name="connsiteX186" fmla="*/ 901900 w 7467600"/>
              <a:gd name="connsiteY186" fmla="*/ 4421236 h 6858000"/>
              <a:gd name="connsiteX187" fmla="*/ 845044 w 7467600"/>
              <a:gd name="connsiteY187" fmla="*/ 4502436 h 6858000"/>
              <a:gd name="connsiteX188" fmla="*/ 685926 w 7467600"/>
              <a:gd name="connsiteY188" fmla="*/ 4703069 h 6858000"/>
              <a:gd name="connsiteX189" fmla="*/ 684248 w 7467600"/>
              <a:gd name="connsiteY189" fmla="*/ 4706721 h 6858000"/>
              <a:gd name="connsiteX190" fmla="*/ 1423113 w 7467600"/>
              <a:gd name="connsiteY190" fmla="*/ 3874565 h 6858000"/>
              <a:gd name="connsiteX191" fmla="*/ 3316479 w 7467600"/>
              <a:gd name="connsiteY191" fmla="*/ 3872136 h 6858000"/>
              <a:gd name="connsiteX192" fmla="*/ 3546806 w 7467600"/>
              <a:gd name="connsiteY192" fmla="*/ 4356139 h 6858000"/>
              <a:gd name="connsiteX193" fmla="*/ 3364433 w 7467600"/>
              <a:gd name="connsiteY193" fmla="*/ 3953121 h 6858000"/>
              <a:gd name="connsiteX194" fmla="*/ 3316479 w 7467600"/>
              <a:gd name="connsiteY194" fmla="*/ 3872136 h 6858000"/>
              <a:gd name="connsiteX195" fmla="*/ 3291335 w 7467600"/>
              <a:gd name="connsiteY195" fmla="*/ 3767420 h 6858000"/>
              <a:gd name="connsiteX196" fmla="*/ 3390805 w 7467600"/>
              <a:gd name="connsiteY196" fmla="*/ 3937163 h 6858000"/>
              <a:gd name="connsiteX197" fmla="*/ 3579062 w 7467600"/>
              <a:gd name="connsiteY197" fmla="*/ 4359040 h 6858000"/>
              <a:gd name="connsiteX198" fmla="*/ 3467355 w 7467600"/>
              <a:gd name="connsiteY198" fmla="*/ 3988130 h 6858000"/>
              <a:gd name="connsiteX199" fmla="*/ 3310753 w 7467600"/>
              <a:gd name="connsiteY199" fmla="*/ 3787140 h 6858000"/>
              <a:gd name="connsiteX200" fmla="*/ 3291335 w 7467600"/>
              <a:gd name="connsiteY200" fmla="*/ 3767420 h 6858000"/>
              <a:gd name="connsiteX201" fmla="*/ 1635889 w 7467600"/>
              <a:gd name="connsiteY201" fmla="*/ 3709494 h 6858000"/>
              <a:gd name="connsiteX202" fmla="*/ 1634800 w 7467600"/>
              <a:gd name="connsiteY202" fmla="*/ 3731111 h 6858000"/>
              <a:gd name="connsiteX203" fmla="*/ 1635889 w 7467600"/>
              <a:gd name="connsiteY203" fmla="*/ 3709494 h 6858000"/>
              <a:gd name="connsiteX204" fmla="*/ 1510397 w 7467600"/>
              <a:gd name="connsiteY204" fmla="*/ 3684705 h 6858000"/>
              <a:gd name="connsiteX205" fmla="*/ 1146550 w 7467600"/>
              <a:gd name="connsiteY205" fmla="*/ 3802012 h 6858000"/>
              <a:gd name="connsiteX206" fmla="*/ 698834 w 7467600"/>
              <a:gd name="connsiteY206" fmla="*/ 3952272 h 6858000"/>
              <a:gd name="connsiteX207" fmla="*/ 34256 w 7467600"/>
              <a:gd name="connsiteY207" fmla="*/ 4347603 h 6858000"/>
              <a:gd name="connsiteX208" fmla="*/ 527241 w 7467600"/>
              <a:gd name="connsiteY208" fmla="*/ 4065078 h 6858000"/>
              <a:gd name="connsiteX209" fmla="*/ 1510397 w 7467600"/>
              <a:gd name="connsiteY209" fmla="*/ 3684705 h 6858000"/>
              <a:gd name="connsiteX210" fmla="*/ 1313114 w 7467600"/>
              <a:gd name="connsiteY210" fmla="*/ 3655216 h 6858000"/>
              <a:gd name="connsiteX211" fmla="*/ 1109304 w 7467600"/>
              <a:gd name="connsiteY211" fmla="*/ 3669030 h 6858000"/>
              <a:gd name="connsiteX212" fmla="*/ 8129 w 7467600"/>
              <a:gd name="connsiteY212" fmla="*/ 4330519 h 6858000"/>
              <a:gd name="connsiteX213" fmla="*/ 687572 w 7467600"/>
              <a:gd name="connsiteY213" fmla="*/ 3925629 h 6858000"/>
              <a:gd name="connsiteX214" fmla="*/ 1138365 w 7467600"/>
              <a:gd name="connsiteY214" fmla="*/ 3774515 h 6858000"/>
              <a:gd name="connsiteX215" fmla="*/ 1505579 w 7467600"/>
              <a:gd name="connsiteY215" fmla="*/ 3655526 h 6858000"/>
              <a:gd name="connsiteX216" fmla="*/ 1313114 w 7467600"/>
              <a:gd name="connsiteY216" fmla="*/ 3655216 h 6858000"/>
              <a:gd name="connsiteX217" fmla="*/ 3655073 w 7467600"/>
              <a:gd name="connsiteY217" fmla="*/ 3650884 h 6858000"/>
              <a:gd name="connsiteX218" fmla="*/ 3989938 w 7467600"/>
              <a:gd name="connsiteY218" fmla="*/ 3991685 h 6858000"/>
              <a:gd name="connsiteX219" fmla="*/ 4393907 w 7467600"/>
              <a:gd name="connsiteY219" fmla="*/ 4261258 h 6858000"/>
              <a:gd name="connsiteX220" fmla="*/ 4648051 w 7467600"/>
              <a:gd name="connsiteY220" fmla="*/ 4374051 h 6858000"/>
              <a:gd name="connsiteX221" fmla="*/ 4383389 w 7467600"/>
              <a:gd name="connsiteY221" fmla="*/ 4184369 h 6858000"/>
              <a:gd name="connsiteX222" fmla="*/ 4165508 w 7467600"/>
              <a:gd name="connsiteY222" fmla="*/ 4035196 h 6858000"/>
              <a:gd name="connsiteX223" fmla="*/ 4068162 w 7467600"/>
              <a:gd name="connsiteY223" fmla="*/ 3953394 h 6858000"/>
              <a:gd name="connsiteX224" fmla="*/ 3981416 w 7467600"/>
              <a:gd name="connsiteY224" fmla="*/ 3880482 h 6858000"/>
              <a:gd name="connsiteX225" fmla="*/ 3800147 w 7467600"/>
              <a:gd name="connsiteY225" fmla="*/ 3749872 h 6858000"/>
              <a:gd name="connsiteX226" fmla="*/ 3655073 w 7467600"/>
              <a:gd name="connsiteY226" fmla="*/ 3650884 h 6858000"/>
              <a:gd name="connsiteX227" fmla="*/ 3670252 w 7467600"/>
              <a:gd name="connsiteY227" fmla="*/ 3622798 h 6858000"/>
              <a:gd name="connsiteX228" fmla="*/ 3817258 w 7467600"/>
              <a:gd name="connsiteY228" fmla="*/ 3723577 h 6858000"/>
              <a:gd name="connsiteX229" fmla="*/ 4000461 w 7467600"/>
              <a:gd name="connsiteY229" fmla="*/ 3855966 h 6858000"/>
              <a:gd name="connsiteX230" fmla="*/ 4088180 w 7467600"/>
              <a:gd name="connsiteY230" fmla="*/ 3929774 h 6858000"/>
              <a:gd name="connsiteX231" fmla="*/ 4184555 w 7467600"/>
              <a:gd name="connsiteY231" fmla="*/ 4010683 h 6858000"/>
              <a:gd name="connsiteX232" fmla="*/ 4399563 w 7467600"/>
              <a:gd name="connsiteY232" fmla="*/ 4158106 h 6858000"/>
              <a:gd name="connsiteX233" fmla="*/ 4684469 w 7467600"/>
              <a:gd name="connsiteY233" fmla="*/ 4364680 h 6858000"/>
              <a:gd name="connsiteX234" fmla="*/ 4690271 w 7467600"/>
              <a:gd name="connsiteY234" fmla="*/ 4370034 h 6858000"/>
              <a:gd name="connsiteX235" fmla="*/ 4136093 w 7467600"/>
              <a:gd name="connsiteY235" fmla="*/ 3858466 h 6858000"/>
              <a:gd name="connsiteX236" fmla="*/ 3670252 w 7467600"/>
              <a:gd name="connsiteY236" fmla="*/ 3622798 h 6858000"/>
              <a:gd name="connsiteX237" fmla="*/ 4440129 w 7467600"/>
              <a:gd name="connsiteY237" fmla="*/ 3448571 h 6858000"/>
              <a:gd name="connsiteX238" fmla="*/ 4856525 w 7467600"/>
              <a:gd name="connsiteY238" fmla="*/ 3915351 h 6858000"/>
              <a:gd name="connsiteX239" fmla="*/ 5059055 w 7467600"/>
              <a:gd name="connsiteY239" fmla="*/ 4108918 h 6858000"/>
              <a:gd name="connsiteX240" fmla="*/ 5290070 w 7467600"/>
              <a:gd name="connsiteY240" fmla="*/ 4263619 h 6858000"/>
              <a:gd name="connsiteX241" fmla="*/ 4834991 w 7467600"/>
              <a:gd name="connsiteY241" fmla="*/ 3830985 h 6858000"/>
              <a:gd name="connsiteX242" fmla="*/ 4440129 w 7467600"/>
              <a:gd name="connsiteY242" fmla="*/ 3448571 h 6858000"/>
              <a:gd name="connsiteX243" fmla="*/ 4441737 w 7467600"/>
              <a:gd name="connsiteY243" fmla="*/ 3399734 h 6858000"/>
              <a:gd name="connsiteX244" fmla="*/ 4431236 w 7467600"/>
              <a:gd name="connsiteY244" fmla="*/ 3400954 h 6858000"/>
              <a:gd name="connsiteX245" fmla="*/ 4557150 w 7467600"/>
              <a:gd name="connsiteY245" fmla="*/ 3510023 h 6858000"/>
              <a:gd name="connsiteX246" fmla="*/ 4856936 w 7467600"/>
              <a:gd name="connsiteY246" fmla="*/ 3809146 h 6858000"/>
              <a:gd name="connsiteX247" fmla="*/ 5111996 w 7467600"/>
              <a:gd name="connsiteY247" fmla="*/ 4065759 h 6858000"/>
              <a:gd name="connsiteX248" fmla="*/ 5388878 w 7467600"/>
              <a:gd name="connsiteY248" fmla="*/ 4300185 h 6858000"/>
              <a:gd name="connsiteX249" fmla="*/ 5425556 w 7467600"/>
              <a:gd name="connsiteY249" fmla="*/ 4308967 h 6858000"/>
              <a:gd name="connsiteX250" fmla="*/ 4943646 w 7467600"/>
              <a:gd name="connsiteY250" fmla="*/ 3822916 h 6858000"/>
              <a:gd name="connsiteX251" fmla="*/ 4594837 w 7467600"/>
              <a:gd name="connsiteY251" fmla="*/ 3532274 h 6858000"/>
              <a:gd name="connsiteX252" fmla="*/ 4441737 w 7467600"/>
              <a:gd name="connsiteY252" fmla="*/ 3399734 h 6858000"/>
              <a:gd name="connsiteX253" fmla="*/ 5425834 w 7467600"/>
              <a:gd name="connsiteY253" fmla="*/ 3162785 h 6858000"/>
              <a:gd name="connsiteX254" fmla="*/ 5401644 w 7467600"/>
              <a:gd name="connsiteY254" fmla="*/ 3617847 h 6858000"/>
              <a:gd name="connsiteX255" fmla="*/ 5467256 w 7467600"/>
              <a:gd name="connsiteY255" fmla="*/ 4175494 h 6858000"/>
              <a:gd name="connsiteX256" fmla="*/ 5448069 w 7467600"/>
              <a:gd name="connsiteY256" fmla="*/ 3567554 h 6858000"/>
              <a:gd name="connsiteX257" fmla="*/ 5425834 w 7467600"/>
              <a:gd name="connsiteY257" fmla="*/ 3162785 h 6858000"/>
              <a:gd name="connsiteX258" fmla="*/ 1318687 w 7467600"/>
              <a:gd name="connsiteY258" fmla="*/ 3113840 h 6858000"/>
              <a:gd name="connsiteX259" fmla="*/ 1066793 w 7467600"/>
              <a:gd name="connsiteY259" fmla="*/ 3212171 h 6858000"/>
              <a:gd name="connsiteX260" fmla="*/ 993319 w 7467600"/>
              <a:gd name="connsiteY260" fmla="*/ 3247648 h 6858000"/>
              <a:gd name="connsiteX261" fmla="*/ 853081 w 7467600"/>
              <a:gd name="connsiteY261" fmla="*/ 3312410 h 6858000"/>
              <a:gd name="connsiteX262" fmla="*/ 805957 w 7467600"/>
              <a:gd name="connsiteY262" fmla="*/ 3330443 h 6858000"/>
              <a:gd name="connsiteX263" fmla="*/ 1318687 w 7467600"/>
              <a:gd name="connsiteY263" fmla="*/ 3113840 h 6858000"/>
              <a:gd name="connsiteX264" fmla="*/ 5453702 w 7467600"/>
              <a:gd name="connsiteY264" fmla="*/ 3090882 h 6858000"/>
              <a:gd name="connsiteX265" fmla="*/ 5480135 w 7467600"/>
              <a:gd name="connsiteY265" fmla="*/ 3565802 h 6858000"/>
              <a:gd name="connsiteX266" fmla="*/ 5499023 w 7467600"/>
              <a:gd name="connsiteY266" fmla="*/ 4166310 h 6858000"/>
              <a:gd name="connsiteX267" fmla="*/ 5547022 w 7467600"/>
              <a:gd name="connsiteY267" fmla="*/ 3607838 h 6858000"/>
              <a:gd name="connsiteX268" fmla="*/ 5515964 w 7467600"/>
              <a:gd name="connsiteY268" fmla="*/ 3378541 h 6858000"/>
              <a:gd name="connsiteX269" fmla="*/ 5453702 w 7467600"/>
              <a:gd name="connsiteY269" fmla="*/ 3090882 h 6858000"/>
              <a:gd name="connsiteX270" fmla="*/ 1238695 w 7467600"/>
              <a:gd name="connsiteY270" fmla="*/ 3076820 h 6858000"/>
              <a:gd name="connsiteX271" fmla="*/ 716371 w 7467600"/>
              <a:gd name="connsiteY271" fmla="*/ 3293249 h 6858000"/>
              <a:gd name="connsiteX272" fmla="*/ 579522 w 7467600"/>
              <a:gd name="connsiteY272" fmla="*/ 3371759 h 6858000"/>
              <a:gd name="connsiteX273" fmla="*/ 600288 w 7467600"/>
              <a:gd name="connsiteY273" fmla="*/ 3365555 h 6858000"/>
              <a:gd name="connsiteX274" fmla="*/ 840692 w 7467600"/>
              <a:gd name="connsiteY274" fmla="*/ 3284921 h 6858000"/>
              <a:gd name="connsiteX275" fmla="*/ 979248 w 7467600"/>
              <a:gd name="connsiteY275" fmla="*/ 3221003 h 6858000"/>
              <a:gd name="connsiteX276" fmla="*/ 1053282 w 7467600"/>
              <a:gd name="connsiteY276" fmla="*/ 3185247 h 6858000"/>
              <a:gd name="connsiteX277" fmla="*/ 1320603 w 7467600"/>
              <a:gd name="connsiteY277" fmla="*/ 3081281 h 6858000"/>
              <a:gd name="connsiteX278" fmla="*/ 1238695 w 7467600"/>
              <a:gd name="connsiteY278" fmla="*/ 3076820 h 6858000"/>
              <a:gd name="connsiteX279" fmla="*/ 5425627 w 7467600"/>
              <a:gd name="connsiteY279" fmla="*/ 2954192 h 6858000"/>
              <a:gd name="connsiteX280" fmla="*/ 5470770 w 7467600"/>
              <a:gd name="connsiteY280" fmla="*/ 3005435 h 6858000"/>
              <a:gd name="connsiteX281" fmla="*/ 5519779 w 7467600"/>
              <a:gd name="connsiteY281" fmla="*/ 4359223 h 6858000"/>
              <a:gd name="connsiteX282" fmla="*/ 5520293 w 7467600"/>
              <a:gd name="connsiteY282" fmla="*/ 4360602 h 6858000"/>
              <a:gd name="connsiteX283" fmla="*/ 5767221 w 7467600"/>
              <a:gd name="connsiteY283" fmla="*/ 4665564 h 6858000"/>
              <a:gd name="connsiteX284" fmla="*/ 6937169 w 7467600"/>
              <a:gd name="connsiteY284" fmla="*/ 4815941 h 6858000"/>
              <a:gd name="connsiteX285" fmla="*/ 6953922 w 7467600"/>
              <a:gd name="connsiteY285" fmla="*/ 4890068 h 6858000"/>
              <a:gd name="connsiteX286" fmla="*/ 6071359 w 7467600"/>
              <a:gd name="connsiteY286" fmla="*/ 4770770 h 6858000"/>
              <a:gd name="connsiteX287" fmla="*/ 6038839 w 7467600"/>
              <a:gd name="connsiteY287" fmla="*/ 4764474 h 6858000"/>
              <a:gd name="connsiteX288" fmla="*/ 6038706 w 7467600"/>
              <a:gd name="connsiteY288" fmla="*/ 4763847 h 6858000"/>
              <a:gd name="connsiteX289" fmla="*/ 6037784 w 7467600"/>
              <a:gd name="connsiteY289" fmla="*/ 4764270 h 6858000"/>
              <a:gd name="connsiteX290" fmla="*/ 6038839 w 7467600"/>
              <a:gd name="connsiteY290" fmla="*/ 4764474 h 6858000"/>
              <a:gd name="connsiteX291" fmla="*/ 6040338 w 7467600"/>
              <a:gd name="connsiteY291" fmla="*/ 4771418 h 6858000"/>
              <a:gd name="connsiteX292" fmla="*/ 6024488 w 7467600"/>
              <a:gd name="connsiteY292" fmla="*/ 4809903 h 6858000"/>
              <a:gd name="connsiteX293" fmla="*/ 5599771 w 7467600"/>
              <a:gd name="connsiteY293" fmla="*/ 5509652 h 6858000"/>
              <a:gd name="connsiteX294" fmla="*/ 5548843 w 7467600"/>
              <a:gd name="connsiteY294" fmla="*/ 5563845 h 6858000"/>
              <a:gd name="connsiteX295" fmla="*/ 5940952 w 7467600"/>
              <a:gd name="connsiteY295" fmla="*/ 6250028 h 6858000"/>
              <a:gd name="connsiteX296" fmla="*/ 6043441 w 7467600"/>
              <a:gd name="connsiteY296" fmla="*/ 6665847 h 6858000"/>
              <a:gd name="connsiteX297" fmla="*/ 6093432 w 7467600"/>
              <a:gd name="connsiteY297" fmla="*/ 6858000 h 6858000"/>
              <a:gd name="connsiteX298" fmla="*/ 6034344 w 7467600"/>
              <a:gd name="connsiteY298" fmla="*/ 6858000 h 6858000"/>
              <a:gd name="connsiteX299" fmla="*/ 6026679 w 7467600"/>
              <a:gd name="connsiteY299" fmla="*/ 6836959 h 6858000"/>
              <a:gd name="connsiteX300" fmla="*/ 5800441 w 7467600"/>
              <a:gd name="connsiteY300" fmla="*/ 6335286 h 6858000"/>
              <a:gd name="connsiteX301" fmla="*/ 5526562 w 7467600"/>
              <a:gd name="connsiteY301" fmla="*/ 5705388 h 6858000"/>
              <a:gd name="connsiteX302" fmla="*/ 5519640 w 7467600"/>
              <a:gd name="connsiteY302" fmla="*/ 5683774 h 6858000"/>
              <a:gd name="connsiteX303" fmla="*/ 5844559 w 7467600"/>
              <a:gd name="connsiteY303" fmla="*/ 6553349 h 6858000"/>
              <a:gd name="connsiteX304" fmla="*/ 5975994 w 7467600"/>
              <a:gd name="connsiteY304" fmla="*/ 6858000 h 6858000"/>
              <a:gd name="connsiteX305" fmla="*/ 5898547 w 7467600"/>
              <a:gd name="connsiteY305" fmla="*/ 6858000 h 6858000"/>
              <a:gd name="connsiteX306" fmla="*/ 5682041 w 7467600"/>
              <a:gd name="connsiteY306" fmla="*/ 6355860 h 6858000"/>
              <a:gd name="connsiteX307" fmla="*/ 5461758 w 7467600"/>
              <a:gd name="connsiteY307" fmla="*/ 5820220 h 6858000"/>
              <a:gd name="connsiteX308" fmla="*/ 5237282 w 7467600"/>
              <a:gd name="connsiteY308" fmla="*/ 6579086 h 6858000"/>
              <a:gd name="connsiteX309" fmla="*/ 5115009 w 7467600"/>
              <a:gd name="connsiteY309" fmla="*/ 6858000 h 6858000"/>
              <a:gd name="connsiteX310" fmla="*/ 5028074 w 7467600"/>
              <a:gd name="connsiteY310" fmla="*/ 6858000 h 6858000"/>
              <a:gd name="connsiteX311" fmla="*/ 5079508 w 7467600"/>
              <a:gd name="connsiteY311" fmla="*/ 6749074 h 6858000"/>
              <a:gd name="connsiteX312" fmla="*/ 5371846 w 7467600"/>
              <a:gd name="connsiteY312" fmla="*/ 5924413 h 6858000"/>
              <a:gd name="connsiteX313" fmla="*/ 5270512 w 7467600"/>
              <a:gd name="connsiteY313" fmla="*/ 6138975 h 6858000"/>
              <a:gd name="connsiteX314" fmla="*/ 5062409 w 7467600"/>
              <a:gd name="connsiteY314" fmla="*/ 6653544 h 6858000"/>
              <a:gd name="connsiteX315" fmla="*/ 5036628 w 7467600"/>
              <a:gd name="connsiteY315" fmla="*/ 6754247 h 6858000"/>
              <a:gd name="connsiteX316" fmla="*/ 5009112 w 7467600"/>
              <a:gd name="connsiteY316" fmla="*/ 6858000 h 6858000"/>
              <a:gd name="connsiteX317" fmla="*/ 4976679 w 7467600"/>
              <a:gd name="connsiteY317" fmla="*/ 6858000 h 6858000"/>
              <a:gd name="connsiteX318" fmla="*/ 5006537 w 7467600"/>
              <a:gd name="connsiteY318" fmla="*/ 6747068 h 6858000"/>
              <a:gd name="connsiteX319" fmla="*/ 5032723 w 7467600"/>
              <a:gd name="connsiteY319" fmla="*/ 6644957 h 6858000"/>
              <a:gd name="connsiteX320" fmla="*/ 5242949 w 7467600"/>
              <a:gd name="connsiteY320" fmla="*/ 6125175 h 6858000"/>
              <a:gd name="connsiteX321" fmla="*/ 5286321 w 7467600"/>
              <a:gd name="connsiteY321" fmla="*/ 6033555 h 6858000"/>
              <a:gd name="connsiteX322" fmla="*/ 5008210 w 7467600"/>
              <a:gd name="connsiteY322" fmla="*/ 6649194 h 6858000"/>
              <a:gd name="connsiteX323" fmla="*/ 4986321 w 7467600"/>
              <a:gd name="connsiteY323" fmla="*/ 6765687 h 6858000"/>
              <a:gd name="connsiteX324" fmla="*/ 4973474 w 7467600"/>
              <a:gd name="connsiteY324" fmla="*/ 6858000 h 6858000"/>
              <a:gd name="connsiteX325" fmla="*/ 4907178 w 7467600"/>
              <a:gd name="connsiteY325" fmla="*/ 6858000 h 6858000"/>
              <a:gd name="connsiteX326" fmla="*/ 4910810 w 7467600"/>
              <a:gd name="connsiteY326" fmla="*/ 6829660 h 6858000"/>
              <a:gd name="connsiteX327" fmla="*/ 4987461 w 7467600"/>
              <a:gd name="connsiteY327" fmla="*/ 6432994 h 6858000"/>
              <a:gd name="connsiteX328" fmla="*/ 5179262 w 7467600"/>
              <a:gd name="connsiteY328" fmla="*/ 6035044 h 6858000"/>
              <a:gd name="connsiteX329" fmla="*/ 4689678 w 7467600"/>
              <a:gd name="connsiteY329" fmla="*/ 6440241 h 6858000"/>
              <a:gd name="connsiteX330" fmla="*/ 4477543 w 7467600"/>
              <a:gd name="connsiteY330" fmla="*/ 6674836 h 6858000"/>
              <a:gd name="connsiteX331" fmla="*/ 4329957 w 7467600"/>
              <a:gd name="connsiteY331" fmla="*/ 6858000 h 6858000"/>
              <a:gd name="connsiteX332" fmla="*/ 4218595 w 7467600"/>
              <a:gd name="connsiteY332" fmla="*/ 6858000 h 6858000"/>
              <a:gd name="connsiteX333" fmla="*/ 4368888 w 7467600"/>
              <a:gd name="connsiteY333" fmla="*/ 6668412 h 6858000"/>
              <a:gd name="connsiteX334" fmla="*/ 4563091 w 7467600"/>
              <a:gd name="connsiteY334" fmla="*/ 6442508 h 6858000"/>
              <a:gd name="connsiteX335" fmla="*/ 5387324 w 7467600"/>
              <a:gd name="connsiteY335" fmla="*/ 5705830 h 6858000"/>
              <a:gd name="connsiteX336" fmla="*/ 5073620 w 7467600"/>
              <a:gd name="connsiteY336" fmla="*/ 5955437 h 6858000"/>
              <a:gd name="connsiteX337" fmla="*/ 4689789 w 7467600"/>
              <a:gd name="connsiteY337" fmla="*/ 6268382 h 6858000"/>
              <a:gd name="connsiteX338" fmla="*/ 4418722 w 7467600"/>
              <a:gd name="connsiteY338" fmla="*/ 6570886 h 6858000"/>
              <a:gd name="connsiteX339" fmla="*/ 4214944 w 7467600"/>
              <a:gd name="connsiteY339" fmla="*/ 6858000 h 6858000"/>
              <a:gd name="connsiteX340" fmla="*/ 4177898 w 7467600"/>
              <a:gd name="connsiteY340" fmla="*/ 6858000 h 6858000"/>
              <a:gd name="connsiteX341" fmla="*/ 4391597 w 7467600"/>
              <a:gd name="connsiteY341" fmla="*/ 6556370 h 6858000"/>
              <a:gd name="connsiteX342" fmla="*/ 4668889 w 7467600"/>
              <a:gd name="connsiteY342" fmla="*/ 6246399 h 6858000"/>
              <a:gd name="connsiteX343" fmla="*/ 5055427 w 7467600"/>
              <a:gd name="connsiteY343" fmla="*/ 5931476 h 6858000"/>
              <a:gd name="connsiteX344" fmla="*/ 5371814 w 7467600"/>
              <a:gd name="connsiteY344" fmla="*/ 5678975 h 6858000"/>
              <a:gd name="connsiteX345" fmla="*/ 4987918 w 7467600"/>
              <a:gd name="connsiteY345" fmla="*/ 5838701 h 6858000"/>
              <a:gd name="connsiteX346" fmla="*/ 4317146 w 7467600"/>
              <a:gd name="connsiteY346" fmla="*/ 6587716 h 6858000"/>
              <a:gd name="connsiteX347" fmla="*/ 4171627 w 7467600"/>
              <a:gd name="connsiteY347" fmla="*/ 6858000 h 6858000"/>
              <a:gd name="connsiteX348" fmla="*/ 4081585 w 7467600"/>
              <a:gd name="connsiteY348" fmla="*/ 6858000 h 6858000"/>
              <a:gd name="connsiteX349" fmla="*/ 4238603 w 7467600"/>
              <a:gd name="connsiteY349" fmla="*/ 6559341 h 6858000"/>
              <a:gd name="connsiteX350" fmla="*/ 4778333 w 7467600"/>
              <a:gd name="connsiteY350" fmla="*/ 5873626 h 6858000"/>
              <a:gd name="connsiteX351" fmla="*/ 5414185 w 7467600"/>
              <a:gd name="connsiteY351" fmla="*/ 5573882 h 6858000"/>
              <a:gd name="connsiteX352" fmla="*/ 5959648 w 7467600"/>
              <a:gd name="connsiteY352" fmla="*/ 4760797 h 6858000"/>
              <a:gd name="connsiteX353" fmla="*/ 5355019 w 7467600"/>
              <a:gd name="connsiteY353" fmla="*/ 4734672 h 6858000"/>
              <a:gd name="connsiteX354" fmla="*/ 5083565 w 7467600"/>
              <a:gd name="connsiteY354" fmla="*/ 5179121 h 6858000"/>
              <a:gd name="connsiteX355" fmla="*/ 4713577 w 7467600"/>
              <a:gd name="connsiteY355" fmla="*/ 5616803 h 6858000"/>
              <a:gd name="connsiteX356" fmla="*/ 3989559 w 7467600"/>
              <a:gd name="connsiteY356" fmla="*/ 6145945 h 6858000"/>
              <a:gd name="connsiteX357" fmla="*/ 3939824 w 7467600"/>
              <a:gd name="connsiteY357" fmla="*/ 6066900 h 6858000"/>
              <a:gd name="connsiteX358" fmla="*/ 4584537 w 7467600"/>
              <a:gd name="connsiteY358" fmla="*/ 5324826 h 6858000"/>
              <a:gd name="connsiteX359" fmla="*/ 5037105 w 7467600"/>
              <a:gd name="connsiteY359" fmla="*/ 5088765 h 6858000"/>
              <a:gd name="connsiteX360" fmla="*/ 5039930 w 7467600"/>
              <a:gd name="connsiteY360" fmla="*/ 5089585 h 6858000"/>
              <a:gd name="connsiteX361" fmla="*/ 5263764 w 7467600"/>
              <a:gd name="connsiteY361" fmla="*/ 4735525 h 6858000"/>
              <a:gd name="connsiteX362" fmla="*/ 4086300 w 7467600"/>
              <a:gd name="connsiteY362" fmla="*/ 4884599 h 6858000"/>
              <a:gd name="connsiteX363" fmla="*/ 4085485 w 7467600"/>
              <a:gd name="connsiteY363" fmla="*/ 4899070 h 6858000"/>
              <a:gd name="connsiteX364" fmla="*/ 3871915 w 7467600"/>
              <a:gd name="connsiteY364" fmla="*/ 5253645 h 6858000"/>
              <a:gd name="connsiteX365" fmla="*/ 3799374 w 7467600"/>
              <a:gd name="connsiteY365" fmla="*/ 5466127 h 6858000"/>
              <a:gd name="connsiteX366" fmla="*/ 3498850 w 7467600"/>
              <a:gd name="connsiteY366" fmla="*/ 6661888 h 6858000"/>
              <a:gd name="connsiteX367" fmla="*/ 3399216 w 7467600"/>
              <a:gd name="connsiteY367" fmla="*/ 6858000 h 6858000"/>
              <a:gd name="connsiteX368" fmla="*/ 3303688 w 7467600"/>
              <a:gd name="connsiteY368" fmla="*/ 6858000 h 6858000"/>
              <a:gd name="connsiteX369" fmla="*/ 3391774 w 7467600"/>
              <a:gd name="connsiteY369" fmla="*/ 6697181 h 6858000"/>
              <a:gd name="connsiteX370" fmla="*/ 3735540 w 7467600"/>
              <a:gd name="connsiteY370" fmla="*/ 5546923 h 6858000"/>
              <a:gd name="connsiteX371" fmla="*/ 3729438 w 7467600"/>
              <a:gd name="connsiteY371" fmla="*/ 5569058 h 6858000"/>
              <a:gd name="connsiteX372" fmla="*/ 3707782 w 7467600"/>
              <a:gd name="connsiteY372" fmla="*/ 5644908 h 6858000"/>
              <a:gd name="connsiteX373" fmla="*/ 3583827 w 7467600"/>
              <a:gd name="connsiteY373" fmla="*/ 6039215 h 6858000"/>
              <a:gd name="connsiteX374" fmla="*/ 3547861 w 7467600"/>
              <a:gd name="connsiteY374" fmla="*/ 6129609 h 6858000"/>
              <a:gd name="connsiteX375" fmla="*/ 3490905 w 7467600"/>
              <a:gd name="connsiteY375" fmla="*/ 6277660 h 6858000"/>
              <a:gd name="connsiteX376" fmla="*/ 3455859 w 7467600"/>
              <a:gd name="connsiteY376" fmla="*/ 6391301 h 6858000"/>
              <a:gd name="connsiteX377" fmla="*/ 3429112 w 7467600"/>
              <a:gd name="connsiteY377" fmla="*/ 6479469 h 6858000"/>
              <a:gd name="connsiteX378" fmla="*/ 3304862 w 7467600"/>
              <a:gd name="connsiteY378" fmla="*/ 6796476 h 6858000"/>
              <a:gd name="connsiteX379" fmla="*/ 3276071 w 7467600"/>
              <a:gd name="connsiteY379" fmla="*/ 6858000 h 6858000"/>
              <a:gd name="connsiteX380" fmla="*/ 3240805 w 7467600"/>
              <a:gd name="connsiteY380" fmla="*/ 6858000 h 6858000"/>
              <a:gd name="connsiteX381" fmla="*/ 3275917 w 7467600"/>
              <a:gd name="connsiteY381" fmla="*/ 6783192 h 6858000"/>
              <a:gd name="connsiteX382" fmla="*/ 3399358 w 7467600"/>
              <a:gd name="connsiteY382" fmla="*/ 6469011 h 6858000"/>
              <a:gd name="connsiteX383" fmla="*/ 3425650 w 7467600"/>
              <a:gd name="connsiteY383" fmla="*/ 6381333 h 6858000"/>
              <a:gd name="connsiteX384" fmla="*/ 3460661 w 7467600"/>
              <a:gd name="connsiteY384" fmla="*/ 6266763 h 6858000"/>
              <a:gd name="connsiteX385" fmla="*/ 3518021 w 7467600"/>
              <a:gd name="connsiteY385" fmla="*/ 6117298 h 6858000"/>
              <a:gd name="connsiteX386" fmla="*/ 3554035 w 7467600"/>
              <a:gd name="connsiteY386" fmla="*/ 6027832 h 6858000"/>
              <a:gd name="connsiteX387" fmla="*/ 3677174 w 7467600"/>
              <a:gd name="connsiteY387" fmla="*/ 5636351 h 6858000"/>
              <a:gd name="connsiteX388" fmla="*/ 3698819 w 7467600"/>
              <a:gd name="connsiteY388" fmla="*/ 5560503 h 6858000"/>
              <a:gd name="connsiteX389" fmla="*/ 3702094 w 7467600"/>
              <a:gd name="connsiteY389" fmla="*/ 5549194 h 6858000"/>
              <a:gd name="connsiteX390" fmla="*/ 3398355 w 7467600"/>
              <a:gd name="connsiteY390" fmla="*/ 6094603 h 6858000"/>
              <a:gd name="connsiteX391" fmla="*/ 3193941 w 7467600"/>
              <a:gd name="connsiteY391" fmla="*/ 6798775 h 6858000"/>
              <a:gd name="connsiteX392" fmla="*/ 3184140 w 7467600"/>
              <a:gd name="connsiteY392" fmla="*/ 6858000 h 6858000"/>
              <a:gd name="connsiteX393" fmla="*/ 3099978 w 7467600"/>
              <a:gd name="connsiteY393" fmla="*/ 6858000 h 6858000"/>
              <a:gd name="connsiteX394" fmla="*/ 3101556 w 7467600"/>
              <a:gd name="connsiteY394" fmla="*/ 6843337 h 6858000"/>
              <a:gd name="connsiteX395" fmla="*/ 3370162 w 7467600"/>
              <a:gd name="connsiteY395" fmla="*/ 5785550 h 6858000"/>
              <a:gd name="connsiteX396" fmla="*/ 3746477 w 7467600"/>
              <a:gd name="connsiteY396" fmla="*/ 5377889 h 6858000"/>
              <a:gd name="connsiteX397" fmla="*/ 3863399 w 7467600"/>
              <a:gd name="connsiteY397" fmla="*/ 5087257 h 6858000"/>
              <a:gd name="connsiteX398" fmla="*/ 3968712 w 7467600"/>
              <a:gd name="connsiteY398" fmla="*/ 4913989 h 6858000"/>
              <a:gd name="connsiteX399" fmla="*/ 2792390 w 7467600"/>
              <a:gd name="connsiteY399" fmla="*/ 5382974 h 6858000"/>
              <a:gd name="connsiteX400" fmla="*/ 2714982 w 7467600"/>
              <a:gd name="connsiteY400" fmla="*/ 5427051 h 6858000"/>
              <a:gd name="connsiteX401" fmla="*/ 2813361 w 7467600"/>
              <a:gd name="connsiteY401" fmla="*/ 6023912 h 6858000"/>
              <a:gd name="connsiteX402" fmla="*/ 2688430 w 7467600"/>
              <a:gd name="connsiteY402" fmla="*/ 6801564 h 6858000"/>
              <a:gd name="connsiteX403" fmla="*/ 2629626 w 7467600"/>
              <a:gd name="connsiteY403" fmla="*/ 6763394 h 6858000"/>
              <a:gd name="connsiteX404" fmla="*/ 2565328 w 7467600"/>
              <a:gd name="connsiteY404" fmla="*/ 5516399 h 6858000"/>
              <a:gd name="connsiteX405" fmla="*/ 1922999 w 7467600"/>
              <a:gd name="connsiteY405" fmla="*/ 5980343 h 6858000"/>
              <a:gd name="connsiteX406" fmla="*/ 1950261 w 7467600"/>
              <a:gd name="connsiteY406" fmla="*/ 6405858 h 6858000"/>
              <a:gd name="connsiteX407" fmla="*/ 2365554 w 7467600"/>
              <a:gd name="connsiteY407" fmla="*/ 6759107 h 6858000"/>
              <a:gd name="connsiteX408" fmla="*/ 2424142 w 7467600"/>
              <a:gd name="connsiteY408" fmla="*/ 6858000 h 6858000"/>
              <a:gd name="connsiteX409" fmla="*/ 2395994 w 7467600"/>
              <a:gd name="connsiteY409" fmla="*/ 6858000 h 6858000"/>
              <a:gd name="connsiteX410" fmla="*/ 2392863 w 7467600"/>
              <a:gd name="connsiteY410" fmla="*/ 6852964 h 6858000"/>
              <a:gd name="connsiteX411" fmla="*/ 2017589 w 7467600"/>
              <a:gd name="connsiteY411" fmla="*/ 6493982 h 6858000"/>
              <a:gd name="connsiteX412" fmla="*/ 2147336 w 7467600"/>
              <a:gd name="connsiteY412" fmla="*/ 6594052 h 6858000"/>
              <a:gd name="connsiteX413" fmla="*/ 2207047 w 7467600"/>
              <a:gd name="connsiteY413" fmla="*/ 6654540 h 6858000"/>
              <a:gd name="connsiteX414" fmla="*/ 2299106 w 7467600"/>
              <a:gd name="connsiteY414" fmla="*/ 6778931 h 6858000"/>
              <a:gd name="connsiteX415" fmla="*/ 2314430 w 7467600"/>
              <a:gd name="connsiteY415" fmla="*/ 6801144 h 6858000"/>
              <a:gd name="connsiteX416" fmla="*/ 2352406 w 7467600"/>
              <a:gd name="connsiteY416" fmla="*/ 6858000 h 6858000"/>
              <a:gd name="connsiteX417" fmla="*/ 2314492 w 7467600"/>
              <a:gd name="connsiteY417" fmla="*/ 6858000 h 6858000"/>
              <a:gd name="connsiteX418" fmla="*/ 2288095 w 7467600"/>
              <a:gd name="connsiteY418" fmla="*/ 6818030 h 6858000"/>
              <a:gd name="connsiteX419" fmla="*/ 2272768 w 7467600"/>
              <a:gd name="connsiteY419" fmla="*/ 6795822 h 6858000"/>
              <a:gd name="connsiteX420" fmla="*/ 2182715 w 7467600"/>
              <a:gd name="connsiteY420" fmla="*/ 6675071 h 6858000"/>
              <a:gd name="connsiteX421" fmla="*/ 2032061 w 7467600"/>
              <a:gd name="connsiteY421" fmla="*/ 6541380 h 6858000"/>
              <a:gd name="connsiteX422" fmla="*/ 2257220 w 7467600"/>
              <a:gd name="connsiteY422" fmla="*/ 6826257 h 6858000"/>
              <a:gd name="connsiteX423" fmla="*/ 2281324 w 7467600"/>
              <a:gd name="connsiteY423" fmla="*/ 6858000 h 6858000"/>
              <a:gd name="connsiteX424" fmla="*/ 2242860 w 7467600"/>
              <a:gd name="connsiteY424" fmla="*/ 6858000 h 6858000"/>
              <a:gd name="connsiteX425" fmla="*/ 2232818 w 7467600"/>
              <a:gd name="connsiteY425" fmla="*/ 6844926 h 6858000"/>
              <a:gd name="connsiteX426" fmla="*/ 1990172 w 7467600"/>
              <a:gd name="connsiteY426" fmla="*/ 6542121 h 6858000"/>
              <a:gd name="connsiteX427" fmla="*/ 2124090 w 7467600"/>
              <a:gd name="connsiteY427" fmla="*/ 6761017 h 6858000"/>
              <a:gd name="connsiteX428" fmla="*/ 2200380 w 7467600"/>
              <a:gd name="connsiteY428" fmla="*/ 6858000 h 6858000"/>
              <a:gd name="connsiteX429" fmla="*/ 2147507 w 7467600"/>
              <a:gd name="connsiteY429" fmla="*/ 6858000 h 6858000"/>
              <a:gd name="connsiteX430" fmla="*/ 2070668 w 7467600"/>
              <a:gd name="connsiteY430" fmla="*/ 6761520 h 6858000"/>
              <a:gd name="connsiteX431" fmla="*/ 1975142 w 7467600"/>
              <a:gd name="connsiteY431" fmla="*/ 6585570 h 6858000"/>
              <a:gd name="connsiteX432" fmla="*/ 2050035 w 7467600"/>
              <a:gd name="connsiteY432" fmla="*/ 6813345 h 6858000"/>
              <a:gd name="connsiteX433" fmla="*/ 2063025 w 7467600"/>
              <a:gd name="connsiteY433" fmla="*/ 6858000 h 6858000"/>
              <a:gd name="connsiteX434" fmla="*/ 2021675 w 7467600"/>
              <a:gd name="connsiteY434" fmla="*/ 6858000 h 6858000"/>
              <a:gd name="connsiteX435" fmla="*/ 2019308 w 7467600"/>
              <a:gd name="connsiteY435" fmla="*/ 6847118 h 6858000"/>
              <a:gd name="connsiteX436" fmla="*/ 1938835 w 7467600"/>
              <a:gd name="connsiteY436" fmla="*/ 6551160 h 6858000"/>
              <a:gd name="connsiteX437" fmla="*/ 1953230 w 7467600"/>
              <a:gd name="connsiteY437" fmla="*/ 6759699 h 6858000"/>
              <a:gd name="connsiteX438" fmla="*/ 1956763 w 7467600"/>
              <a:gd name="connsiteY438" fmla="*/ 6778191 h 6858000"/>
              <a:gd name="connsiteX439" fmla="*/ 1967925 w 7467600"/>
              <a:gd name="connsiteY439" fmla="*/ 6858000 h 6858000"/>
              <a:gd name="connsiteX440" fmla="*/ 1936622 w 7467600"/>
              <a:gd name="connsiteY440" fmla="*/ 6858000 h 6858000"/>
              <a:gd name="connsiteX441" fmla="*/ 1926261 w 7467600"/>
              <a:gd name="connsiteY441" fmla="*/ 6784064 h 6858000"/>
              <a:gd name="connsiteX442" fmla="*/ 1922724 w 7467600"/>
              <a:gd name="connsiteY442" fmla="*/ 6765577 h 6858000"/>
              <a:gd name="connsiteX443" fmla="*/ 1904650 w 7467600"/>
              <a:gd name="connsiteY443" fmla="*/ 6639616 h 6858000"/>
              <a:gd name="connsiteX444" fmla="*/ 1885273 w 7467600"/>
              <a:gd name="connsiteY444" fmla="*/ 6858000 h 6858000"/>
              <a:gd name="connsiteX445" fmla="*/ 1854363 w 7467600"/>
              <a:gd name="connsiteY445" fmla="*/ 6858000 h 6858000"/>
              <a:gd name="connsiteX446" fmla="*/ 1880391 w 7467600"/>
              <a:gd name="connsiteY446" fmla="*/ 6603796 h 6858000"/>
              <a:gd name="connsiteX447" fmla="*/ 1818273 w 7467600"/>
              <a:gd name="connsiteY447" fmla="*/ 6715729 h 6858000"/>
              <a:gd name="connsiteX448" fmla="*/ 1794691 w 7467600"/>
              <a:gd name="connsiteY448" fmla="*/ 6843239 h 6858000"/>
              <a:gd name="connsiteX449" fmla="*/ 1794914 w 7467600"/>
              <a:gd name="connsiteY449" fmla="*/ 6858000 h 6858000"/>
              <a:gd name="connsiteX450" fmla="*/ 1746128 w 7467600"/>
              <a:gd name="connsiteY450" fmla="*/ 6858000 h 6858000"/>
              <a:gd name="connsiteX451" fmla="*/ 1753934 w 7467600"/>
              <a:gd name="connsiteY451" fmla="*/ 6724796 h 6858000"/>
              <a:gd name="connsiteX452" fmla="*/ 1792053 w 7467600"/>
              <a:gd name="connsiteY452" fmla="*/ 6572396 h 6858000"/>
              <a:gd name="connsiteX453" fmla="*/ 1862248 w 7467600"/>
              <a:gd name="connsiteY453" fmla="*/ 6266397 h 6858000"/>
              <a:gd name="connsiteX454" fmla="*/ 1862250 w 7467600"/>
              <a:gd name="connsiteY454" fmla="*/ 6033531 h 6858000"/>
              <a:gd name="connsiteX455" fmla="*/ 1211999 w 7467600"/>
              <a:gd name="connsiteY455" fmla="*/ 6683610 h 6858000"/>
              <a:gd name="connsiteX456" fmla="*/ 1213266 w 7467600"/>
              <a:gd name="connsiteY456" fmla="*/ 6691947 h 6858000"/>
              <a:gd name="connsiteX457" fmla="*/ 1203370 w 7467600"/>
              <a:gd name="connsiteY457" fmla="*/ 6850676 h 6858000"/>
              <a:gd name="connsiteX458" fmla="*/ 1203671 w 7467600"/>
              <a:gd name="connsiteY458" fmla="*/ 6858000 h 6858000"/>
              <a:gd name="connsiteX459" fmla="*/ 1143180 w 7467600"/>
              <a:gd name="connsiteY459" fmla="*/ 6858000 h 6858000"/>
              <a:gd name="connsiteX460" fmla="*/ 1142176 w 7467600"/>
              <a:gd name="connsiteY460" fmla="*/ 6766045 h 6858000"/>
              <a:gd name="connsiteX461" fmla="*/ 1067484 w 7467600"/>
              <a:gd name="connsiteY461" fmla="*/ 6858000 h 6858000"/>
              <a:gd name="connsiteX462" fmla="*/ 953928 w 7467600"/>
              <a:gd name="connsiteY462" fmla="*/ 6858000 h 6858000"/>
              <a:gd name="connsiteX463" fmla="*/ 959715 w 7467600"/>
              <a:gd name="connsiteY463" fmla="*/ 6850185 h 6858000"/>
              <a:gd name="connsiteX464" fmla="*/ 1483788 w 7467600"/>
              <a:gd name="connsiteY464" fmla="*/ 6259174 h 6858000"/>
              <a:gd name="connsiteX465" fmla="*/ 1100671 w 7467600"/>
              <a:gd name="connsiteY465" fmla="*/ 6252137 h 6858000"/>
              <a:gd name="connsiteX466" fmla="*/ 1090144 w 7467600"/>
              <a:gd name="connsiteY466" fmla="*/ 6256748 h 6858000"/>
              <a:gd name="connsiteX467" fmla="*/ 1095872 w 7467600"/>
              <a:gd name="connsiteY467" fmla="*/ 6271892 h 6858000"/>
              <a:gd name="connsiteX468" fmla="*/ 262785 w 7467600"/>
              <a:gd name="connsiteY468" fmla="*/ 6845450 h 6858000"/>
              <a:gd name="connsiteX469" fmla="*/ 209968 w 7467600"/>
              <a:gd name="connsiteY469" fmla="*/ 6770713 h 6858000"/>
              <a:gd name="connsiteX470" fmla="*/ 873460 w 7467600"/>
              <a:gd name="connsiteY470" fmla="*/ 6253768 h 6858000"/>
              <a:gd name="connsiteX471" fmla="*/ 192686 w 7467600"/>
              <a:gd name="connsiteY471" fmla="*/ 5849257 h 6858000"/>
              <a:gd name="connsiteX472" fmla="*/ 4696 w 7467600"/>
              <a:gd name="connsiteY472" fmla="*/ 5697668 h 6858000"/>
              <a:gd name="connsiteX473" fmla="*/ 0 w 7467600"/>
              <a:gd name="connsiteY473" fmla="*/ 5689984 h 6858000"/>
              <a:gd name="connsiteX474" fmla="*/ 0 w 7467600"/>
              <a:gd name="connsiteY474" fmla="*/ 5513472 h 6858000"/>
              <a:gd name="connsiteX475" fmla="*/ 174101 w 7467600"/>
              <a:gd name="connsiteY475" fmla="*/ 5620277 h 6858000"/>
              <a:gd name="connsiteX476" fmla="*/ 891800 w 7467600"/>
              <a:gd name="connsiteY476" fmla="*/ 6036935 h 6858000"/>
              <a:gd name="connsiteX477" fmla="*/ 1072219 w 7467600"/>
              <a:gd name="connsiteY477" fmla="*/ 6169443 h 6858000"/>
              <a:gd name="connsiteX478" fmla="*/ 1074117 w 7467600"/>
              <a:gd name="connsiteY478" fmla="*/ 6170301 h 6858000"/>
              <a:gd name="connsiteX479" fmla="*/ 1083114 w 7467600"/>
              <a:gd name="connsiteY479" fmla="*/ 6174131 h 6858000"/>
              <a:gd name="connsiteX480" fmla="*/ 1543010 w 7467600"/>
              <a:gd name="connsiteY480" fmla="*/ 6191140 h 6858000"/>
              <a:gd name="connsiteX481" fmla="*/ 1551080 w 7467600"/>
              <a:gd name="connsiteY481" fmla="*/ 6195006 h 6858000"/>
              <a:gd name="connsiteX482" fmla="*/ 2345443 w 7467600"/>
              <a:gd name="connsiteY482" fmla="*/ 5549882 h 6858000"/>
              <a:gd name="connsiteX483" fmla="*/ 1721499 w 7467600"/>
              <a:gd name="connsiteY483" fmla="*/ 5599969 h 6858000"/>
              <a:gd name="connsiteX484" fmla="*/ 767716 w 7467600"/>
              <a:gd name="connsiteY484" fmla="*/ 5472768 h 6858000"/>
              <a:gd name="connsiteX485" fmla="*/ 722147 w 7467600"/>
              <a:gd name="connsiteY485" fmla="*/ 5393091 h 6858000"/>
              <a:gd name="connsiteX486" fmla="*/ 1485552 w 7467600"/>
              <a:gd name="connsiteY486" fmla="*/ 5313202 h 6858000"/>
              <a:gd name="connsiteX487" fmla="*/ 2143004 w 7467600"/>
              <a:gd name="connsiteY487" fmla="*/ 5402420 h 6858000"/>
              <a:gd name="connsiteX488" fmla="*/ 1933391 w 7467600"/>
              <a:gd name="connsiteY488" fmla="*/ 5156971 h 6858000"/>
              <a:gd name="connsiteX489" fmla="*/ 1827118 w 7467600"/>
              <a:gd name="connsiteY489" fmla="*/ 4968410 h 6858000"/>
              <a:gd name="connsiteX490" fmla="*/ 1837349 w 7467600"/>
              <a:gd name="connsiteY490" fmla="*/ 4956357 h 6858000"/>
              <a:gd name="connsiteX491" fmla="*/ 2162835 w 7467600"/>
              <a:gd name="connsiteY491" fmla="*/ 5187853 h 6858000"/>
              <a:gd name="connsiteX492" fmla="*/ 2257167 w 7467600"/>
              <a:gd name="connsiteY492" fmla="*/ 5462123 h 6858000"/>
              <a:gd name="connsiteX493" fmla="*/ 2261598 w 7467600"/>
              <a:gd name="connsiteY493" fmla="*/ 5467998 h 6858000"/>
              <a:gd name="connsiteX494" fmla="*/ 2437177 w 7467600"/>
              <a:gd name="connsiteY494" fmla="*/ 5479608 h 6858000"/>
              <a:gd name="connsiteX495" fmla="*/ 2445247 w 7467600"/>
              <a:gd name="connsiteY495" fmla="*/ 5483476 h 6858000"/>
              <a:gd name="connsiteX496" fmla="*/ 2743626 w 7467600"/>
              <a:gd name="connsiteY496" fmla="*/ 5304819 h 6858000"/>
              <a:gd name="connsiteX497" fmla="*/ 3048102 w 7467600"/>
              <a:gd name="connsiteY497" fmla="*/ 5150595 h 6858000"/>
              <a:gd name="connsiteX498" fmla="*/ 1799414 w 7467600"/>
              <a:gd name="connsiteY498" fmla="*/ 4694732 h 6858000"/>
              <a:gd name="connsiteX499" fmla="*/ 1771735 w 7467600"/>
              <a:gd name="connsiteY499" fmla="*/ 4619929 h 6858000"/>
              <a:gd name="connsiteX500" fmla="*/ 3104273 w 7467600"/>
              <a:gd name="connsiteY500" fmla="*/ 5076159 h 6858000"/>
              <a:gd name="connsiteX501" fmla="*/ 3113245 w 7467600"/>
              <a:gd name="connsiteY501" fmla="*/ 5090705 h 6858000"/>
              <a:gd name="connsiteX502" fmla="*/ 3126294 w 7467600"/>
              <a:gd name="connsiteY502" fmla="*/ 5114400 h 6858000"/>
              <a:gd name="connsiteX503" fmla="*/ 3937433 w 7467600"/>
              <a:gd name="connsiteY503" fmla="*/ 4830473 h 6858000"/>
              <a:gd name="connsiteX504" fmla="*/ 3590475 w 7467600"/>
              <a:gd name="connsiteY504" fmla="*/ 4597974 h 6858000"/>
              <a:gd name="connsiteX505" fmla="*/ 3100264 w 7467600"/>
              <a:gd name="connsiteY505" fmla="*/ 4579845 h 6858000"/>
              <a:gd name="connsiteX506" fmla="*/ 2183576 w 7467600"/>
              <a:gd name="connsiteY506" fmla="*/ 4227150 h 6858000"/>
              <a:gd name="connsiteX507" fmla="*/ 2151029 w 7467600"/>
              <a:gd name="connsiteY507" fmla="*/ 4146947 h 6858000"/>
              <a:gd name="connsiteX508" fmla="*/ 3563434 w 7467600"/>
              <a:gd name="connsiteY508" fmla="*/ 4469115 h 6858000"/>
              <a:gd name="connsiteX509" fmla="*/ 3177952 w 7467600"/>
              <a:gd name="connsiteY509" fmla="*/ 3657386 h 6858000"/>
              <a:gd name="connsiteX510" fmla="*/ 3189263 w 7467600"/>
              <a:gd name="connsiteY510" fmla="*/ 3625726 h 6858000"/>
              <a:gd name="connsiteX511" fmla="*/ 3560912 w 7467600"/>
              <a:gd name="connsiteY511" fmla="*/ 4079863 h 6858000"/>
              <a:gd name="connsiteX512" fmla="*/ 3626636 w 7467600"/>
              <a:gd name="connsiteY512" fmla="*/ 4512230 h 6858000"/>
              <a:gd name="connsiteX513" fmla="*/ 3653088 w 7467600"/>
              <a:gd name="connsiteY513" fmla="*/ 4521417 h 6858000"/>
              <a:gd name="connsiteX514" fmla="*/ 3988128 w 7467600"/>
              <a:gd name="connsiteY514" fmla="*/ 4817267 h 6858000"/>
              <a:gd name="connsiteX515" fmla="*/ 4830582 w 7467600"/>
              <a:gd name="connsiteY515" fmla="*/ 4676000 h 6858000"/>
              <a:gd name="connsiteX516" fmla="*/ 4830100 w 7467600"/>
              <a:gd name="connsiteY516" fmla="*/ 4675554 h 6858000"/>
              <a:gd name="connsiteX517" fmla="*/ 4036318 w 7467600"/>
              <a:gd name="connsiteY517" fmla="*/ 4147013 h 6858000"/>
              <a:gd name="connsiteX518" fmla="*/ 3432098 w 7467600"/>
              <a:gd name="connsiteY518" fmla="*/ 3537312 h 6858000"/>
              <a:gd name="connsiteX519" fmla="*/ 3446761 w 7467600"/>
              <a:gd name="connsiteY519" fmla="*/ 3461278 h 6858000"/>
              <a:gd name="connsiteX520" fmla="*/ 4419733 w 7467600"/>
              <a:gd name="connsiteY520" fmla="*/ 3963555 h 6858000"/>
              <a:gd name="connsiteX521" fmla="*/ 4781371 w 7467600"/>
              <a:gd name="connsiteY521" fmla="*/ 4458604 h 6858000"/>
              <a:gd name="connsiteX522" fmla="*/ 4780440 w 7467600"/>
              <a:gd name="connsiteY522" fmla="*/ 4470290 h 6858000"/>
              <a:gd name="connsiteX523" fmla="*/ 4898954 w 7467600"/>
              <a:gd name="connsiteY523" fmla="*/ 4662092 h 6858000"/>
              <a:gd name="connsiteX524" fmla="*/ 4900699 w 7467600"/>
              <a:gd name="connsiteY524" fmla="*/ 4670867 h 6858000"/>
              <a:gd name="connsiteX525" fmla="*/ 5714511 w 7467600"/>
              <a:gd name="connsiteY525" fmla="*/ 4663483 h 6858000"/>
              <a:gd name="connsiteX526" fmla="*/ 5464793 w 7467600"/>
              <a:gd name="connsiteY526" fmla="*/ 4393556 h 6858000"/>
              <a:gd name="connsiteX527" fmla="*/ 5461897 w 7467600"/>
              <a:gd name="connsiteY527" fmla="*/ 4390879 h 6858000"/>
              <a:gd name="connsiteX528" fmla="*/ 4294126 w 7467600"/>
              <a:gd name="connsiteY528" fmla="*/ 3303048 h 6858000"/>
              <a:gd name="connsiteX529" fmla="*/ 4305321 w 7467600"/>
              <a:gd name="connsiteY529" fmla="*/ 3256953 h 6858000"/>
              <a:gd name="connsiteX530" fmla="*/ 4949299 w 7467600"/>
              <a:gd name="connsiteY530" fmla="*/ 3766336 h 6858000"/>
              <a:gd name="connsiteX531" fmla="*/ 5291452 w 7467600"/>
              <a:gd name="connsiteY531" fmla="*/ 4076801 h 6858000"/>
              <a:gd name="connsiteX532" fmla="*/ 5434998 w 7467600"/>
              <a:gd name="connsiteY532" fmla="*/ 4254100 h 6858000"/>
              <a:gd name="connsiteX533" fmla="*/ 5351015 w 7467600"/>
              <a:gd name="connsiteY533" fmla="*/ 3760989 h 6858000"/>
              <a:gd name="connsiteX534" fmla="*/ 5413780 w 7467600"/>
              <a:gd name="connsiteY534" fmla="*/ 2966265 h 6858000"/>
              <a:gd name="connsiteX535" fmla="*/ 5425627 w 7467600"/>
              <a:gd name="connsiteY535" fmla="*/ 2954192 h 6858000"/>
              <a:gd name="connsiteX536" fmla="*/ 6604735 w 7467600"/>
              <a:gd name="connsiteY536" fmla="*/ 2041381 h 6858000"/>
              <a:gd name="connsiteX537" fmla="*/ 7204487 w 7467600"/>
              <a:gd name="connsiteY537" fmla="*/ 2742112 h 6858000"/>
              <a:gd name="connsiteX538" fmla="*/ 7131592 w 7467600"/>
              <a:gd name="connsiteY538" fmla="*/ 2672096 h 6858000"/>
              <a:gd name="connsiteX539" fmla="*/ 6996344 w 7467600"/>
              <a:gd name="connsiteY539" fmla="*/ 2518310 h 6858000"/>
              <a:gd name="connsiteX540" fmla="*/ 6735495 w 7467600"/>
              <a:gd name="connsiteY540" fmla="*/ 2196890 h 6858000"/>
              <a:gd name="connsiteX541" fmla="*/ 6721901 w 7467600"/>
              <a:gd name="connsiteY541" fmla="*/ 2179274 h 6858000"/>
              <a:gd name="connsiteX542" fmla="*/ 6604735 w 7467600"/>
              <a:gd name="connsiteY542" fmla="*/ 2041381 h 6858000"/>
              <a:gd name="connsiteX543" fmla="*/ 6591670 w 7467600"/>
              <a:gd name="connsiteY543" fmla="*/ 1988277 h 6858000"/>
              <a:gd name="connsiteX544" fmla="*/ 6747349 w 7467600"/>
              <a:gd name="connsiteY544" fmla="*/ 2160069 h 6858000"/>
              <a:gd name="connsiteX545" fmla="*/ 6760943 w 7467600"/>
              <a:gd name="connsiteY545" fmla="*/ 2177686 h 6858000"/>
              <a:gd name="connsiteX546" fmla="*/ 7021065 w 7467600"/>
              <a:gd name="connsiteY546" fmla="*/ 2498102 h 6858000"/>
              <a:gd name="connsiteX547" fmla="*/ 7155223 w 7467600"/>
              <a:gd name="connsiteY547" fmla="*/ 2650386 h 6858000"/>
              <a:gd name="connsiteX548" fmla="*/ 7203167 w 7467600"/>
              <a:gd name="connsiteY548" fmla="*/ 2697288 h 6858000"/>
              <a:gd name="connsiteX549" fmla="*/ 6937703 w 7467600"/>
              <a:gd name="connsiteY549" fmla="*/ 2321981 h 6858000"/>
              <a:gd name="connsiteX550" fmla="*/ 6591670 w 7467600"/>
              <a:gd name="connsiteY550" fmla="*/ 1988277 h 6858000"/>
              <a:gd name="connsiteX551" fmla="*/ 5798671 w 7467600"/>
              <a:gd name="connsiteY551" fmla="*/ 1981601 h 6858000"/>
              <a:gd name="connsiteX552" fmla="*/ 5754709 w 7467600"/>
              <a:gd name="connsiteY552" fmla="*/ 2071454 h 6858000"/>
              <a:gd name="connsiteX553" fmla="*/ 5763044 w 7467600"/>
              <a:gd name="connsiteY553" fmla="*/ 2842206 h 6858000"/>
              <a:gd name="connsiteX554" fmla="*/ 5764974 w 7467600"/>
              <a:gd name="connsiteY554" fmla="*/ 2799609 h 6858000"/>
              <a:gd name="connsiteX555" fmla="*/ 5767665 w 7467600"/>
              <a:gd name="connsiteY555" fmla="*/ 2666409 h 6858000"/>
              <a:gd name="connsiteX556" fmla="*/ 5763055 w 7467600"/>
              <a:gd name="connsiteY556" fmla="*/ 2579705 h 6858000"/>
              <a:gd name="connsiteX557" fmla="*/ 5758079 w 7467600"/>
              <a:gd name="connsiteY557" fmla="*/ 2492508 h 6858000"/>
              <a:gd name="connsiteX558" fmla="*/ 5779325 w 7467600"/>
              <a:gd name="connsiteY558" fmla="*/ 2197069 h 6858000"/>
              <a:gd name="connsiteX559" fmla="*/ 5798671 w 7467600"/>
              <a:gd name="connsiteY559" fmla="*/ 1981601 h 6858000"/>
              <a:gd name="connsiteX560" fmla="*/ 5829202 w 7467600"/>
              <a:gd name="connsiteY560" fmla="*/ 1971679 h 6858000"/>
              <a:gd name="connsiteX561" fmla="*/ 5809558 w 7467600"/>
              <a:gd name="connsiteY561" fmla="*/ 2198043 h 6858000"/>
              <a:gd name="connsiteX562" fmla="*/ 5788653 w 7467600"/>
              <a:gd name="connsiteY562" fmla="*/ 2489430 h 6858000"/>
              <a:gd name="connsiteX563" fmla="*/ 5793439 w 7467600"/>
              <a:gd name="connsiteY563" fmla="*/ 2575235 h 6858000"/>
              <a:gd name="connsiteX564" fmla="*/ 5796837 w 7467600"/>
              <a:gd name="connsiteY564" fmla="*/ 2637633 h 6858000"/>
              <a:gd name="connsiteX565" fmla="*/ 5818614 w 7467600"/>
              <a:gd name="connsiteY565" fmla="*/ 2473055 h 6858000"/>
              <a:gd name="connsiteX566" fmla="*/ 5829202 w 7467600"/>
              <a:gd name="connsiteY566" fmla="*/ 1971679 h 6858000"/>
              <a:gd name="connsiteX567" fmla="*/ 5911389 w 7467600"/>
              <a:gd name="connsiteY567" fmla="*/ 1898371 h 6858000"/>
              <a:gd name="connsiteX568" fmla="*/ 6237627 w 7467600"/>
              <a:gd name="connsiteY568" fmla="*/ 2231921 h 6858000"/>
              <a:gd name="connsiteX569" fmla="*/ 5911389 w 7467600"/>
              <a:gd name="connsiteY569" fmla="*/ 1898371 h 6858000"/>
              <a:gd name="connsiteX570" fmla="*/ 6944437 w 7467600"/>
              <a:gd name="connsiteY570" fmla="*/ 1575402 h 6858000"/>
              <a:gd name="connsiteX571" fmla="*/ 6304730 w 7467600"/>
              <a:gd name="connsiteY571" fmla="*/ 1766654 h 6858000"/>
              <a:gd name="connsiteX572" fmla="*/ 6944437 w 7467600"/>
              <a:gd name="connsiteY572" fmla="*/ 1575402 h 6858000"/>
              <a:gd name="connsiteX573" fmla="*/ 7019523 w 7467600"/>
              <a:gd name="connsiteY573" fmla="*/ 1519450 h 6858000"/>
              <a:gd name="connsiteX574" fmla="*/ 6298091 w 7467600"/>
              <a:gd name="connsiteY574" fmla="*/ 1737122 h 6858000"/>
              <a:gd name="connsiteX575" fmla="*/ 7019523 w 7467600"/>
              <a:gd name="connsiteY575" fmla="*/ 1519450 h 6858000"/>
              <a:gd name="connsiteX576" fmla="*/ 2399523 w 7467600"/>
              <a:gd name="connsiteY576" fmla="*/ 1428234 h 6858000"/>
              <a:gd name="connsiteX577" fmla="*/ 2224982 w 7467600"/>
              <a:gd name="connsiteY577" fmla="*/ 1826201 h 6858000"/>
              <a:gd name="connsiteX578" fmla="*/ 2096099 w 7467600"/>
              <a:gd name="connsiteY578" fmla="*/ 2345900 h 6858000"/>
              <a:gd name="connsiteX579" fmla="*/ 2283317 w 7467600"/>
              <a:gd name="connsiteY579" fmla="*/ 1796925 h 6858000"/>
              <a:gd name="connsiteX580" fmla="*/ 2399523 w 7467600"/>
              <a:gd name="connsiteY580" fmla="*/ 1428234 h 6858000"/>
              <a:gd name="connsiteX581" fmla="*/ 2448558 w 7467600"/>
              <a:gd name="connsiteY581" fmla="*/ 1373435 h 6858000"/>
              <a:gd name="connsiteX582" fmla="*/ 2312521 w 7467600"/>
              <a:gd name="connsiteY582" fmla="*/ 1806140 h 6858000"/>
              <a:gd name="connsiteX583" fmla="*/ 2127533 w 7467600"/>
              <a:gd name="connsiteY583" fmla="*/ 2348380 h 6858000"/>
              <a:gd name="connsiteX584" fmla="*/ 2358080 w 7467600"/>
              <a:gd name="connsiteY584" fmla="*/ 1866134 h 6858000"/>
              <a:gd name="connsiteX585" fmla="*/ 2407436 w 7467600"/>
              <a:gd name="connsiteY585" fmla="*/ 1651070 h 6858000"/>
              <a:gd name="connsiteX586" fmla="*/ 2448558 w 7467600"/>
              <a:gd name="connsiteY586" fmla="*/ 1373435 h 6858000"/>
              <a:gd name="connsiteX587" fmla="*/ 278707 w 7467600"/>
              <a:gd name="connsiteY587" fmla="*/ 1352270 h 6858000"/>
              <a:gd name="connsiteX588" fmla="*/ 321570 w 7467600"/>
              <a:gd name="connsiteY588" fmla="*/ 1861610 h 6858000"/>
              <a:gd name="connsiteX589" fmla="*/ 294281 w 7467600"/>
              <a:gd name="connsiteY589" fmla="*/ 1440658 h 6858000"/>
              <a:gd name="connsiteX590" fmla="*/ 278707 w 7467600"/>
              <a:gd name="connsiteY590" fmla="*/ 1352270 h 6858000"/>
              <a:gd name="connsiteX591" fmla="*/ 1423821 w 7467600"/>
              <a:gd name="connsiteY591" fmla="*/ 1351958 h 6858000"/>
              <a:gd name="connsiteX592" fmla="*/ 1638521 w 7467600"/>
              <a:gd name="connsiteY592" fmla="*/ 1908470 h 6858000"/>
              <a:gd name="connsiteX593" fmla="*/ 1754199 w 7467600"/>
              <a:gd name="connsiteY593" fmla="*/ 2149284 h 6858000"/>
              <a:gd name="connsiteX594" fmla="*/ 1908359 w 7467600"/>
              <a:gd name="connsiteY594" fmla="*/ 2364988 h 6858000"/>
              <a:gd name="connsiteX595" fmla="*/ 1647661 w 7467600"/>
              <a:gd name="connsiteY595" fmla="*/ 1825945 h 6858000"/>
              <a:gd name="connsiteX596" fmla="*/ 1423821 w 7467600"/>
              <a:gd name="connsiteY596" fmla="*/ 1351958 h 6858000"/>
              <a:gd name="connsiteX597" fmla="*/ 1431890 w 7467600"/>
              <a:gd name="connsiteY597" fmla="*/ 1306475 h 6858000"/>
              <a:gd name="connsiteX598" fmla="*/ 1507597 w 7467600"/>
              <a:gd name="connsiteY598" fmla="*/ 1446132 h 6858000"/>
              <a:gd name="connsiteX599" fmla="*/ 1674586 w 7467600"/>
              <a:gd name="connsiteY599" fmla="*/ 1813832 h 6858000"/>
              <a:gd name="connsiteX600" fmla="*/ 1815950 w 7467600"/>
              <a:gd name="connsiteY600" fmla="*/ 2128564 h 6858000"/>
              <a:gd name="connsiteX601" fmla="*/ 1984242 w 7467600"/>
              <a:gd name="connsiteY601" fmla="*/ 2430829 h 6858000"/>
              <a:gd name="connsiteX602" fmla="*/ 2014023 w 7467600"/>
              <a:gd name="connsiteY602" fmla="*/ 2450995 h 6858000"/>
              <a:gd name="connsiteX603" fmla="*/ 1747337 w 7467600"/>
              <a:gd name="connsiteY603" fmla="*/ 1855264 h 6858000"/>
              <a:gd name="connsiteX604" fmla="*/ 1533749 w 7467600"/>
              <a:gd name="connsiteY604" fmla="*/ 1478656 h 6858000"/>
              <a:gd name="connsiteX605" fmla="*/ 1431890 w 7467600"/>
              <a:gd name="connsiteY605" fmla="*/ 1306475 h 6858000"/>
              <a:gd name="connsiteX606" fmla="*/ 5052692 w 7467600"/>
              <a:gd name="connsiteY606" fmla="*/ 1292994 h 6858000"/>
              <a:gd name="connsiteX607" fmla="*/ 5200661 w 7467600"/>
              <a:gd name="connsiteY607" fmla="*/ 1635186 h 6858000"/>
              <a:gd name="connsiteX608" fmla="*/ 5297138 w 7467600"/>
              <a:gd name="connsiteY608" fmla="*/ 1906351 h 6858000"/>
              <a:gd name="connsiteX609" fmla="*/ 5052692 w 7467600"/>
              <a:gd name="connsiteY609" fmla="*/ 1292994 h 6858000"/>
              <a:gd name="connsiteX610" fmla="*/ 5009948 w 7467600"/>
              <a:gd name="connsiteY610" fmla="*/ 1273619 h 6858000"/>
              <a:gd name="connsiteX611" fmla="*/ 5121777 w 7467600"/>
              <a:gd name="connsiteY611" fmla="*/ 1654213 h 6858000"/>
              <a:gd name="connsiteX612" fmla="*/ 5293545 w 7467600"/>
              <a:gd name="connsiteY612" fmla="*/ 2072247 h 6858000"/>
              <a:gd name="connsiteX613" fmla="*/ 5294042 w 7467600"/>
              <a:gd name="connsiteY613" fmla="*/ 2065019 h 6858000"/>
              <a:gd name="connsiteX614" fmla="*/ 5171936 w 7467600"/>
              <a:gd name="connsiteY614" fmla="*/ 1647613 h 6858000"/>
              <a:gd name="connsiteX615" fmla="*/ 5009948 w 7467600"/>
              <a:gd name="connsiteY615" fmla="*/ 1273619 h 6858000"/>
              <a:gd name="connsiteX616" fmla="*/ 655236 w 7467600"/>
              <a:gd name="connsiteY616" fmla="*/ 1268632 h 6858000"/>
              <a:gd name="connsiteX617" fmla="*/ 839521 w 7467600"/>
              <a:gd name="connsiteY617" fmla="*/ 1685315 h 6858000"/>
              <a:gd name="connsiteX618" fmla="*/ 1109416 w 7467600"/>
              <a:gd name="connsiteY618" fmla="*/ 2061663 h 6858000"/>
              <a:gd name="connsiteX619" fmla="*/ 1298300 w 7467600"/>
              <a:gd name="connsiteY619" fmla="*/ 2247742 h 6858000"/>
              <a:gd name="connsiteX620" fmla="*/ 1125871 w 7467600"/>
              <a:gd name="connsiteY620" fmla="*/ 1989513 h 6858000"/>
              <a:gd name="connsiteX621" fmla="*/ 981574 w 7467600"/>
              <a:gd name="connsiteY621" fmla="*/ 1783157 h 6858000"/>
              <a:gd name="connsiteX622" fmla="*/ 922198 w 7467600"/>
              <a:gd name="connsiteY622" fmla="*/ 1677437 h 6858000"/>
              <a:gd name="connsiteX623" fmla="*/ 869293 w 7467600"/>
              <a:gd name="connsiteY623" fmla="*/ 1583214 h 6858000"/>
              <a:gd name="connsiteX624" fmla="*/ 751431 w 7467600"/>
              <a:gd name="connsiteY624" fmla="*/ 1405731 h 6858000"/>
              <a:gd name="connsiteX625" fmla="*/ 655236 w 7467600"/>
              <a:gd name="connsiteY625" fmla="*/ 1268632 h 6858000"/>
              <a:gd name="connsiteX626" fmla="*/ 6516292 w 7467600"/>
              <a:gd name="connsiteY626" fmla="*/ 1263064 h 6858000"/>
              <a:gd name="connsiteX627" fmla="*/ 5736320 w 7467600"/>
              <a:gd name="connsiteY627" fmla="*/ 1501803 h 6858000"/>
              <a:gd name="connsiteX628" fmla="*/ 6516292 w 7467600"/>
              <a:gd name="connsiteY628" fmla="*/ 1263064 h 6858000"/>
              <a:gd name="connsiteX629" fmla="*/ 291466 w 7467600"/>
              <a:gd name="connsiteY629" fmla="*/ 1250369 h 6858000"/>
              <a:gd name="connsiteX630" fmla="*/ 323180 w 7467600"/>
              <a:gd name="connsiteY630" fmla="*/ 1435283 h 6858000"/>
              <a:gd name="connsiteX631" fmla="*/ 349381 w 7467600"/>
              <a:gd name="connsiteY631" fmla="*/ 1875041 h 6858000"/>
              <a:gd name="connsiteX632" fmla="*/ 374363 w 7467600"/>
              <a:gd name="connsiteY632" fmla="*/ 1506494 h 6858000"/>
              <a:gd name="connsiteX633" fmla="*/ 302168 w 7467600"/>
              <a:gd name="connsiteY633" fmla="*/ 1274495 h 6858000"/>
              <a:gd name="connsiteX634" fmla="*/ 291466 w 7467600"/>
              <a:gd name="connsiteY634" fmla="*/ 1250369 h 6858000"/>
              <a:gd name="connsiteX635" fmla="*/ 678222 w 7467600"/>
              <a:gd name="connsiteY635" fmla="*/ 1248670 h 6858000"/>
              <a:gd name="connsiteX636" fmla="*/ 775536 w 7467600"/>
              <a:gd name="connsiteY636" fmla="*/ 1388015 h 6858000"/>
              <a:gd name="connsiteX637" fmla="*/ 894529 w 7467600"/>
              <a:gd name="connsiteY637" fmla="*/ 1567739 h 6858000"/>
              <a:gd name="connsiteX638" fmla="*/ 948000 w 7467600"/>
              <a:gd name="connsiteY638" fmla="*/ 1663088 h 6858000"/>
              <a:gd name="connsiteX639" fmla="*/ 1006812 w 7467600"/>
              <a:gd name="connsiteY639" fmla="*/ 1767683 h 6858000"/>
              <a:gd name="connsiteX640" fmla="*/ 1149133 w 7467600"/>
              <a:gd name="connsiteY640" fmla="*/ 1971513 h 6858000"/>
              <a:gd name="connsiteX641" fmla="*/ 1333952 w 7467600"/>
              <a:gd name="connsiteY641" fmla="*/ 2251620 h 6858000"/>
              <a:gd name="connsiteX642" fmla="*/ 1337329 w 7467600"/>
              <a:gd name="connsiteY642" fmla="*/ 2258350 h 6858000"/>
              <a:gd name="connsiteX643" fmla="*/ 1014726 w 7467600"/>
              <a:gd name="connsiteY643" fmla="*/ 1615556 h 6858000"/>
              <a:gd name="connsiteX644" fmla="*/ 678222 w 7467600"/>
              <a:gd name="connsiteY644" fmla="*/ 1248670 h 6858000"/>
              <a:gd name="connsiteX645" fmla="*/ 6691602 w 7467600"/>
              <a:gd name="connsiteY645" fmla="*/ 1140573 h 6858000"/>
              <a:gd name="connsiteX646" fmla="*/ 6571100 w 7467600"/>
              <a:gd name="connsiteY646" fmla="*/ 1183662 h 6858000"/>
              <a:gd name="connsiteX647" fmla="*/ 6241687 w 7467600"/>
              <a:gd name="connsiteY647" fmla="*/ 1257600 h 6858000"/>
              <a:gd name="connsiteX648" fmla="*/ 5693009 w 7467600"/>
              <a:gd name="connsiteY648" fmla="*/ 1478256 h 6858000"/>
              <a:gd name="connsiteX649" fmla="*/ 6548420 w 7467600"/>
              <a:gd name="connsiteY649" fmla="*/ 1214599 h 6858000"/>
              <a:gd name="connsiteX650" fmla="*/ 6605473 w 7467600"/>
              <a:gd name="connsiteY650" fmla="*/ 1184686 h 6858000"/>
              <a:gd name="connsiteX651" fmla="*/ 6691602 w 7467600"/>
              <a:gd name="connsiteY651" fmla="*/ 1140573 h 6858000"/>
              <a:gd name="connsiteX652" fmla="*/ 4002475 w 7467600"/>
              <a:gd name="connsiteY652" fmla="*/ 1037802 h 6858000"/>
              <a:gd name="connsiteX653" fmla="*/ 4000324 w 7467600"/>
              <a:gd name="connsiteY653" fmla="*/ 1039362 h 6858000"/>
              <a:gd name="connsiteX654" fmla="*/ 4002862 w 7467600"/>
              <a:gd name="connsiteY654" fmla="*/ 1042866 h 6858000"/>
              <a:gd name="connsiteX655" fmla="*/ 4002475 w 7467600"/>
              <a:gd name="connsiteY655" fmla="*/ 1037802 h 6858000"/>
              <a:gd name="connsiteX656" fmla="*/ 506322 w 7467600"/>
              <a:gd name="connsiteY656" fmla="*/ 1020997 h 6858000"/>
              <a:gd name="connsiteX657" fmla="*/ 533068 w 7467600"/>
              <a:gd name="connsiteY657" fmla="*/ 1029409 h 6858000"/>
              <a:gd name="connsiteX658" fmla="*/ 1232525 w 7467600"/>
              <a:gd name="connsiteY658" fmla="*/ 1804675 h 6858000"/>
              <a:gd name="connsiteX659" fmla="*/ 1388858 w 7467600"/>
              <a:gd name="connsiteY659" fmla="*/ 2368011 h 6858000"/>
              <a:gd name="connsiteX660" fmla="*/ 1384098 w 7467600"/>
              <a:gd name="connsiteY660" fmla="*/ 2378125 h 6858000"/>
              <a:gd name="connsiteX661" fmla="*/ 1425393 w 7467600"/>
              <a:gd name="connsiteY661" fmla="*/ 2589124 h 6858000"/>
              <a:gd name="connsiteX662" fmla="*/ 1424001 w 7467600"/>
              <a:gd name="connsiteY662" fmla="*/ 2597541 h 6858000"/>
              <a:gd name="connsiteX663" fmla="*/ 2152729 w 7467600"/>
              <a:gd name="connsiteY663" fmla="*/ 2864487 h 6858000"/>
              <a:gd name="connsiteX664" fmla="*/ 2020609 w 7467600"/>
              <a:gd name="connsiteY664" fmla="*/ 2539671 h 6858000"/>
              <a:gd name="connsiteX665" fmla="*/ 2018920 w 7467600"/>
              <a:gd name="connsiteY665" fmla="*/ 2536309 h 6858000"/>
              <a:gd name="connsiteX666" fmla="*/ 1342441 w 7467600"/>
              <a:gd name="connsiteY666" fmla="*/ 1173017 h 6858000"/>
              <a:gd name="connsiteX667" fmla="*/ 1367925 w 7467600"/>
              <a:gd name="connsiteY667" fmla="*/ 1135648 h 6858000"/>
              <a:gd name="connsiteX668" fmla="*/ 1771401 w 7467600"/>
              <a:gd name="connsiteY668" fmla="*/ 1806673 h 6858000"/>
              <a:gd name="connsiteX669" fmla="*/ 1972385 w 7467600"/>
              <a:gd name="connsiteY669" fmla="*/ 2198735 h 6858000"/>
              <a:gd name="connsiteX670" fmla="*/ 2040892 w 7467600"/>
              <a:gd name="connsiteY670" fmla="*/ 2405205 h 6858000"/>
              <a:gd name="connsiteX671" fmla="*/ 2131689 w 7467600"/>
              <a:gd name="connsiteY671" fmla="*/ 1936926 h 6858000"/>
              <a:gd name="connsiteX672" fmla="*/ 2454820 w 7467600"/>
              <a:gd name="connsiteY672" fmla="*/ 1248808 h 6858000"/>
              <a:gd name="connsiteX673" fmla="*/ 2492512 w 7467600"/>
              <a:gd name="connsiteY673" fmla="*/ 1302920 h 6858000"/>
              <a:gd name="connsiteX674" fmla="*/ 2081216 w 7467600"/>
              <a:gd name="connsiteY674" fmla="*/ 2527513 h 6858000"/>
              <a:gd name="connsiteX675" fmla="*/ 2081211 w 7467600"/>
              <a:gd name="connsiteY675" fmla="*/ 2528916 h 6858000"/>
              <a:gd name="connsiteX676" fmla="*/ 2199067 w 7467600"/>
              <a:gd name="connsiteY676" fmla="*/ 2884061 h 6858000"/>
              <a:gd name="connsiteX677" fmla="*/ 3192586 w 7467600"/>
              <a:gd name="connsiteY677" fmla="*/ 3411496 h 6858000"/>
              <a:gd name="connsiteX678" fmla="*/ 3182620 w 7467600"/>
              <a:gd name="connsiteY678" fmla="*/ 3483279 h 6858000"/>
              <a:gd name="connsiteX679" fmla="*/ 2435119 w 7467600"/>
              <a:gd name="connsiteY679" fmla="*/ 3080173 h 6858000"/>
              <a:gd name="connsiteX680" fmla="*/ 2410152 w 7467600"/>
              <a:gd name="connsiteY680" fmla="*/ 3063751 h 6858000"/>
              <a:gd name="connsiteX681" fmla="*/ 2408099 w 7467600"/>
              <a:gd name="connsiteY681" fmla="*/ 3064403 h 6858000"/>
              <a:gd name="connsiteX682" fmla="*/ 2407218 w 7467600"/>
              <a:gd name="connsiteY682" fmla="*/ 3070324 h 6858000"/>
              <a:gd name="connsiteX683" fmla="*/ 2380138 w 7467600"/>
              <a:gd name="connsiteY683" fmla="*/ 3099341 h 6858000"/>
              <a:gd name="connsiteX684" fmla="*/ 1765923 w 7467600"/>
              <a:gd name="connsiteY684" fmla="*/ 3581043 h 6858000"/>
              <a:gd name="connsiteX685" fmla="*/ 1702258 w 7467600"/>
              <a:gd name="connsiteY685" fmla="*/ 3612286 h 6858000"/>
              <a:gd name="connsiteX686" fmla="*/ 1538370 w 7467600"/>
              <a:gd name="connsiteY686" fmla="*/ 3811804 h 6858000"/>
              <a:gd name="connsiteX687" fmla="*/ 542867 w 7467600"/>
              <a:gd name="connsiteY687" fmla="*/ 4944092 h 6858000"/>
              <a:gd name="connsiteX688" fmla="*/ 515800 w 7467600"/>
              <a:gd name="connsiteY688" fmla="*/ 4862180 h 6858000"/>
              <a:gd name="connsiteX689" fmla="*/ 909145 w 7467600"/>
              <a:gd name="connsiteY689" fmla="*/ 4199225 h 6858000"/>
              <a:gd name="connsiteX690" fmla="*/ 1214067 w 7467600"/>
              <a:gd name="connsiteY690" fmla="*/ 3908561 h 6858000"/>
              <a:gd name="connsiteX691" fmla="*/ 640967 w 7467600"/>
              <a:gd name="connsiteY691" fmla="*/ 4105601 h 6858000"/>
              <a:gd name="connsiteX692" fmla="*/ 112563 w 7467600"/>
              <a:gd name="connsiteY692" fmla="*/ 4396952 h 6858000"/>
              <a:gd name="connsiteX693" fmla="*/ 0 w 7467600"/>
              <a:gd name="connsiteY693" fmla="*/ 4466006 h 6858000"/>
              <a:gd name="connsiteX694" fmla="*/ 0 w 7467600"/>
              <a:gd name="connsiteY694" fmla="*/ 4233763 h 6858000"/>
              <a:gd name="connsiteX695" fmla="*/ 36881 w 7467600"/>
              <a:gd name="connsiteY695" fmla="*/ 4200118 h 6858000"/>
              <a:gd name="connsiteX696" fmla="*/ 910534 w 7467600"/>
              <a:gd name="connsiteY696" fmla="*/ 3629753 h 6858000"/>
              <a:gd name="connsiteX697" fmla="*/ 1578717 w 7467600"/>
              <a:gd name="connsiteY697" fmla="*/ 3575982 h 6858000"/>
              <a:gd name="connsiteX698" fmla="*/ 2338780 w 7467600"/>
              <a:gd name="connsiteY698" fmla="*/ 3033725 h 6858000"/>
              <a:gd name="connsiteX699" fmla="*/ 1807991 w 7467600"/>
              <a:gd name="connsiteY699" fmla="*/ 2807184 h 6858000"/>
              <a:gd name="connsiteX700" fmla="*/ 1416358 w 7467600"/>
              <a:gd name="connsiteY700" fmla="*/ 3112571 h 6858000"/>
              <a:gd name="connsiteX701" fmla="*/ 939066 w 7467600"/>
              <a:gd name="connsiteY701" fmla="*/ 3378798 h 6858000"/>
              <a:gd name="connsiteX702" fmla="*/ 115099 w 7467600"/>
              <a:gd name="connsiteY702" fmla="*/ 3607650 h 6858000"/>
              <a:gd name="connsiteX703" fmla="*/ 97284 w 7467600"/>
              <a:gd name="connsiteY703" fmla="*/ 3520393 h 6858000"/>
              <a:gd name="connsiteX704" fmla="*/ 922050 w 7467600"/>
              <a:gd name="connsiteY704" fmla="*/ 3074867 h 6858000"/>
              <a:gd name="connsiteX705" fmla="*/ 1405265 w 7467600"/>
              <a:gd name="connsiteY705" fmla="*/ 3016319 h 6858000"/>
              <a:gd name="connsiteX706" fmla="*/ 1407512 w 7467600"/>
              <a:gd name="connsiteY706" fmla="*/ 3018001 h 6858000"/>
              <a:gd name="connsiteX707" fmla="*/ 1726266 w 7467600"/>
              <a:gd name="connsiteY707" fmla="*/ 2777274 h 6858000"/>
              <a:gd name="connsiteX708" fmla="*/ 625390 w 7467600"/>
              <a:gd name="connsiteY708" fmla="*/ 2514541 h 6858000"/>
              <a:gd name="connsiteX709" fmla="*/ 619799 w 7467600"/>
              <a:gd name="connsiteY709" fmla="*/ 2527180 h 6858000"/>
              <a:gd name="connsiteX710" fmla="*/ 310030 w 7467600"/>
              <a:gd name="connsiteY710" fmla="*/ 2771818 h 6858000"/>
              <a:gd name="connsiteX711" fmla="*/ 173877 w 7467600"/>
              <a:gd name="connsiteY711" fmla="*/ 2937056 h 6858000"/>
              <a:gd name="connsiteX712" fmla="*/ 77889 w 7467600"/>
              <a:gd name="connsiteY712" fmla="*/ 3138440 h 6858000"/>
              <a:gd name="connsiteX713" fmla="*/ 0 w 7467600"/>
              <a:gd name="connsiteY713" fmla="*/ 3271395 h 6858000"/>
              <a:gd name="connsiteX714" fmla="*/ 0 w 7467600"/>
              <a:gd name="connsiteY714" fmla="*/ 3153002 h 6858000"/>
              <a:gd name="connsiteX715" fmla="*/ 2386 w 7467600"/>
              <a:gd name="connsiteY715" fmla="*/ 3149203 h 6858000"/>
              <a:gd name="connsiteX716" fmla="*/ 89753 w 7467600"/>
              <a:gd name="connsiteY716" fmla="*/ 2987702 h 6858000"/>
              <a:gd name="connsiteX717" fmla="*/ 76869 w 7467600"/>
              <a:gd name="connsiteY717" fmla="*/ 3005404 h 6858000"/>
              <a:gd name="connsiteX718" fmla="*/ 32049 w 7467600"/>
              <a:gd name="connsiteY718" fmla="*/ 3065814 h 6858000"/>
              <a:gd name="connsiteX719" fmla="*/ 0 w 7467600"/>
              <a:gd name="connsiteY719" fmla="*/ 3108744 h 6858000"/>
              <a:gd name="connsiteX720" fmla="*/ 0 w 7467600"/>
              <a:gd name="connsiteY720" fmla="*/ 3058059 h 6858000"/>
              <a:gd name="connsiteX721" fmla="*/ 7610 w 7467600"/>
              <a:gd name="connsiteY721" fmla="*/ 3047889 h 6858000"/>
              <a:gd name="connsiteX722" fmla="*/ 52419 w 7467600"/>
              <a:gd name="connsiteY722" fmla="*/ 2987479 h 6858000"/>
              <a:gd name="connsiteX723" fmla="*/ 59142 w 7467600"/>
              <a:gd name="connsiteY723" fmla="*/ 2978488 h 6858000"/>
              <a:gd name="connsiteX724" fmla="*/ 0 w 7467600"/>
              <a:gd name="connsiteY724" fmla="*/ 3015334 h 6858000"/>
              <a:gd name="connsiteX725" fmla="*/ 0 w 7467600"/>
              <a:gd name="connsiteY725" fmla="*/ 2914286 h 6858000"/>
              <a:gd name="connsiteX726" fmla="*/ 36383 w 7467600"/>
              <a:gd name="connsiteY726" fmla="*/ 2901128 h 6858000"/>
              <a:gd name="connsiteX727" fmla="*/ 156329 w 7467600"/>
              <a:gd name="connsiteY727" fmla="*/ 2840533 h 6858000"/>
              <a:gd name="connsiteX728" fmla="*/ 358355 w 7467600"/>
              <a:gd name="connsiteY728" fmla="*/ 2620471 h 6858000"/>
              <a:gd name="connsiteX729" fmla="*/ 510577 w 7467600"/>
              <a:gd name="connsiteY729" fmla="*/ 2501244 h 6858000"/>
              <a:gd name="connsiteX730" fmla="*/ 211967 w 7467600"/>
              <a:gd name="connsiteY730" fmla="*/ 2479171 h 6858000"/>
              <a:gd name="connsiteX731" fmla="*/ 0 w 7467600"/>
              <a:gd name="connsiteY731" fmla="*/ 2476398 h 6858000"/>
              <a:gd name="connsiteX732" fmla="*/ 0 w 7467600"/>
              <a:gd name="connsiteY732" fmla="*/ 2389189 h 6858000"/>
              <a:gd name="connsiteX733" fmla="*/ 103062 w 7467600"/>
              <a:gd name="connsiteY733" fmla="*/ 2389518 h 6858000"/>
              <a:gd name="connsiteX734" fmla="*/ 510734 w 7467600"/>
              <a:gd name="connsiteY734" fmla="*/ 2416201 h 6858000"/>
              <a:gd name="connsiteX735" fmla="*/ 279257 w 7467600"/>
              <a:gd name="connsiteY735" fmla="*/ 2092102 h 6858000"/>
              <a:gd name="connsiteX736" fmla="*/ 65265 w 7467600"/>
              <a:gd name="connsiteY736" fmla="*/ 2006049 h 6858000"/>
              <a:gd name="connsiteX737" fmla="*/ 0 w 7467600"/>
              <a:gd name="connsiteY737" fmla="*/ 1982532 h 6858000"/>
              <a:gd name="connsiteX738" fmla="*/ 0 w 7467600"/>
              <a:gd name="connsiteY738" fmla="*/ 1912789 h 6858000"/>
              <a:gd name="connsiteX739" fmla="*/ 97460 w 7467600"/>
              <a:gd name="connsiteY739" fmla="*/ 1953725 h 6858000"/>
              <a:gd name="connsiteX740" fmla="*/ 221272 w 7467600"/>
              <a:gd name="connsiteY740" fmla="*/ 1980766 h 6858000"/>
              <a:gd name="connsiteX741" fmla="*/ 116765 w 7467600"/>
              <a:gd name="connsiteY741" fmla="*/ 1911033 h 6858000"/>
              <a:gd name="connsiteX742" fmla="*/ 16405 w 7467600"/>
              <a:gd name="connsiteY742" fmla="*/ 1803412 h 6858000"/>
              <a:gd name="connsiteX743" fmla="*/ 0 w 7467600"/>
              <a:gd name="connsiteY743" fmla="*/ 1784777 h 6858000"/>
              <a:gd name="connsiteX744" fmla="*/ 0 w 7467600"/>
              <a:gd name="connsiteY744" fmla="*/ 1740082 h 6858000"/>
              <a:gd name="connsiteX745" fmla="*/ 39394 w 7467600"/>
              <a:gd name="connsiteY745" fmla="*/ 1784856 h 6858000"/>
              <a:gd name="connsiteX746" fmla="*/ 135813 w 7467600"/>
              <a:gd name="connsiteY746" fmla="*/ 1888838 h 6858000"/>
              <a:gd name="connsiteX747" fmla="*/ 242575 w 7467600"/>
              <a:gd name="connsiteY747" fmla="*/ 1958841 h 6858000"/>
              <a:gd name="connsiteX748" fmla="*/ 82197 w 7467600"/>
              <a:gd name="connsiteY748" fmla="*/ 1754826 h 6858000"/>
              <a:gd name="connsiteX749" fmla="*/ 0 w 7467600"/>
              <a:gd name="connsiteY749" fmla="*/ 1679650 h 6858000"/>
              <a:gd name="connsiteX750" fmla="*/ 0 w 7467600"/>
              <a:gd name="connsiteY750" fmla="*/ 1602463 h 6858000"/>
              <a:gd name="connsiteX751" fmla="*/ 84689 w 7467600"/>
              <a:gd name="connsiteY751" fmla="*/ 1677442 h 6858000"/>
              <a:gd name="connsiteX752" fmla="*/ 298437 w 7467600"/>
              <a:gd name="connsiteY752" fmla="*/ 1968019 h 6858000"/>
              <a:gd name="connsiteX753" fmla="*/ 227269 w 7467600"/>
              <a:gd name="connsiteY753" fmla="*/ 1114064 h 6858000"/>
              <a:gd name="connsiteX754" fmla="*/ 248003 w 7467600"/>
              <a:gd name="connsiteY754" fmla="*/ 1089613 h 6858000"/>
              <a:gd name="connsiteX755" fmla="*/ 427020 w 7467600"/>
              <a:gd name="connsiteY755" fmla="*/ 1619803 h 6858000"/>
              <a:gd name="connsiteX756" fmla="*/ 340345 w 7467600"/>
              <a:gd name="connsiteY756" fmla="*/ 2027739 h 6858000"/>
              <a:gd name="connsiteX757" fmla="*/ 360865 w 7467600"/>
              <a:gd name="connsiteY757" fmla="*/ 2044827 h 6858000"/>
              <a:gd name="connsiteX758" fmla="*/ 560414 w 7467600"/>
              <a:gd name="connsiteY758" fmla="*/ 2421457 h 6858000"/>
              <a:gd name="connsiteX759" fmla="*/ 1359703 w 7467600"/>
              <a:gd name="connsiteY759" fmla="*/ 2578554 h 6858000"/>
              <a:gd name="connsiteX760" fmla="*/ 1359422 w 7467600"/>
              <a:gd name="connsiteY760" fmla="*/ 2577994 h 6858000"/>
              <a:gd name="connsiteX761" fmla="*/ 828701 w 7467600"/>
              <a:gd name="connsiteY761" fmla="*/ 1839520 h 6858000"/>
              <a:gd name="connsiteX762" fmla="*/ 494427 w 7467600"/>
              <a:gd name="connsiteY762" fmla="*/ 1092333 h 6858000"/>
              <a:gd name="connsiteX763" fmla="*/ 506322 w 7467600"/>
              <a:gd name="connsiteY763" fmla="*/ 1020997 h 6858000"/>
              <a:gd name="connsiteX764" fmla="*/ 4570198 w 7467600"/>
              <a:gd name="connsiteY764" fmla="*/ 978081 h 6858000"/>
              <a:gd name="connsiteX765" fmla="*/ 4523691 w 7467600"/>
              <a:gd name="connsiteY765" fmla="*/ 1127776 h 6858000"/>
              <a:gd name="connsiteX766" fmla="*/ 4509875 w 7467600"/>
              <a:gd name="connsiteY766" fmla="*/ 1167552 h 6858000"/>
              <a:gd name="connsiteX767" fmla="*/ 4478168 w 7467600"/>
              <a:gd name="connsiteY767" fmla="*/ 1260735 h 6858000"/>
              <a:gd name="connsiteX768" fmla="*/ 4409309 w 7467600"/>
              <a:gd name="connsiteY768" fmla="*/ 1666996 h 6858000"/>
              <a:gd name="connsiteX769" fmla="*/ 4370031 w 7467600"/>
              <a:gd name="connsiteY769" fmla="*/ 1955666 h 6858000"/>
              <a:gd name="connsiteX770" fmla="*/ 4570198 w 7467600"/>
              <a:gd name="connsiteY770" fmla="*/ 978081 h 6858000"/>
              <a:gd name="connsiteX771" fmla="*/ 4557898 w 7467600"/>
              <a:gd name="connsiteY771" fmla="*/ 900011 h 6858000"/>
              <a:gd name="connsiteX772" fmla="*/ 4344840 w 7467600"/>
              <a:gd name="connsiteY772" fmla="*/ 1922038 h 6858000"/>
              <a:gd name="connsiteX773" fmla="*/ 4378710 w 7467600"/>
              <a:gd name="connsiteY773" fmla="*/ 1665516 h 6858000"/>
              <a:gd name="connsiteX774" fmla="*/ 4448798 w 7467600"/>
              <a:gd name="connsiteY774" fmla="*/ 1253024 h 6858000"/>
              <a:gd name="connsiteX775" fmla="*/ 4480315 w 7467600"/>
              <a:gd name="connsiteY775" fmla="*/ 1158454 h 6858000"/>
              <a:gd name="connsiteX776" fmla="*/ 4494133 w 7467600"/>
              <a:gd name="connsiteY776" fmla="*/ 1118676 h 6858000"/>
              <a:gd name="connsiteX777" fmla="*/ 4557898 w 7467600"/>
              <a:gd name="connsiteY777" fmla="*/ 900011 h 6858000"/>
              <a:gd name="connsiteX778" fmla="*/ 5870151 w 7467600"/>
              <a:gd name="connsiteY778" fmla="*/ 898890 h 6858000"/>
              <a:gd name="connsiteX779" fmla="*/ 5861335 w 7467600"/>
              <a:gd name="connsiteY779" fmla="*/ 899177 h 6858000"/>
              <a:gd name="connsiteX780" fmla="*/ 5843702 w 7467600"/>
              <a:gd name="connsiteY780" fmla="*/ 899748 h 6858000"/>
              <a:gd name="connsiteX781" fmla="*/ 5651107 w 7467600"/>
              <a:gd name="connsiteY781" fmla="*/ 920306 h 6858000"/>
              <a:gd name="connsiteX782" fmla="*/ 5459407 w 7467600"/>
              <a:gd name="connsiteY782" fmla="*/ 940975 h 6858000"/>
              <a:gd name="connsiteX783" fmla="*/ 5374846 w 7467600"/>
              <a:gd name="connsiteY783" fmla="*/ 941988 h 6858000"/>
              <a:gd name="connsiteX784" fmla="*/ 5256105 w 7467600"/>
              <a:gd name="connsiteY784" fmla="*/ 945632 h 6858000"/>
              <a:gd name="connsiteX785" fmla="*/ 5107071 w 7467600"/>
              <a:gd name="connsiteY785" fmla="*/ 969720 h 6858000"/>
              <a:gd name="connsiteX786" fmla="*/ 4998681 w 7467600"/>
              <a:gd name="connsiteY786" fmla="*/ 988771 h 6858000"/>
              <a:gd name="connsiteX787" fmla="*/ 5870151 w 7467600"/>
              <a:gd name="connsiteY787" fmla="*/ 898890 h 6858000"/>
              <a:gd name="connsiteX788" fmla="*/ 5504425 w 7467600"/>
              <a:gd name="connsiteY788" fmla="*/ 848067 h 6858000"/>
              <a:gd name="connsiteX789" fmla="*/ 4968849 w 7467600"/>
              <a:gd name="connsiteY789" fmla="*/ 962318 h 6858000"/>
              <a:gd name="connsiteX790" fmla="*/ 5104039 w 7467600"/>
              <a:gd name="connsiteY790" fmla="*/ 940634 h 6858000"/>
              <a:gd name="connsiteX791" fmla="*/ 5256311 w 7467600"/>
              <a:gd name="connsiteY791" fmla="*/ 916490 h 6858000"/>
              <a:gd name="connsiteX792" fmla="*/ 5377381 w 7467600"/>
              <a:gd name="connsiteY792" fmla="*/ 912671 h 6858000"/>
              <a:gd name="connsiteX793" fmla="*/ 5460148 w 7467600"/>
              <a:gd name="connsiteY793" fmla="*/ 911442 h 6858000"/>
              <a:gd name="connsiteX794" fmla="*/ 5648971 w 7467600"/>
              <a:gd name="connsiteY794" fmla="*/ 891331 h 6858000"/>
              <a:gd name="connsiteX795" fmla="*/ 5844807 w 7467600"/>
              <a:gd name="connsiteY795" fmla="*/ 870718 h 6858000"/>
              <a:gd name="connsiteX796" fmla="*/ 5862975 w 7467600"/>
              <a:gd name="connsiteY796" fmla="*/ 869756 h 6858000"/>
              <a:gd name="connsiteX797" fmla="*/ 5920887 w 7467600"/>
              <a:gd name="connsiteY797" fmla="*/ 865929 h 6858000"/>
              <a:gd name="connsiteX798" fmla="*/ 5504425 w 7467600"/>
              <a:gd name="connsiteY798" fmla="*/ 848067 h 6858000"/>
              <a:gd name="connsiteX799" fmla="*/ 3607114 w 7467600"/>
              <a:gd name="connsiteY799" fmla="*/ 467441 h 6858000"/>
              <a:gd name="connsiteX800" fmla="*/ 3296242 w 7467600"/>
              <a:gd name="connsiteY800" fmla="*/ 807991 h 6858000"/>
              <a:gd name="connsiteX801" fmla="*/ 3174674 w 7467600"/>
              <a:gd name="connsiteY801" fmla="*/ 919759 h 6858000"/>
              <a:gd name="connsiteX802" fmla="*/ 3042978 w 7467600"/>
              <a:gd name="connsiteY802" fmla="*/ 1054894 h 6858000"/>
              <a:gd name="connsiteX803" fmla="*/ 2968914 w 7467600"/>
              <a:gd name="connsiteY803" fmla="*/ 1133756 h 6858000"/>
              <a:gd name="connsiteX804" fmla="*/ 3103823 w 7467600"/>
              <a:gd name="connsiteY804" fmla="*/ 1026814 h 6858000"/>
              <a:gd name="connsiteX805" fmla="*/ 3607114 w 7467600"/>
              <a:gd name="connsiteY805" fmla="*/ 467441 h 6858000"/>
              <a:gd name="connsiteX806" fmla="*/ 3744487 w 7467600"/>
              <a:gd name="connsiteY806" fmla="*/ 383136 h 6858000"/>
              <a:gd name="connsiteX807" fmla="*/ 3970213 w 7467600"/>
              <a:gd name="connsiteY807" fmla="*/ 995559 h 6858000"/>
              <a:gd name="connsiteX808" fmla="*/ 3744487 w 7467600"/>
              <a:gd name="connsiteY808" fmla="*/ 383136 h 6858000"/>
              <a:gd name="connsiteX809" fmla="*/ 3624562 w 7467600"/>
              <a:gd name="connsiteY809" fmla="*/ 367041 h 6858000"/>
              <a:gd name="connsiteX810" fmla="*/ 3489712 w 7467600"/>
              <a:gd name="connsiteY810" fmla="*/ 485386 h 6858000"/>
              <a:gd name="connsiteX811" fmla="*/ 3182994 w 7467600"/>
              <a:gd name="connsiteY811" fmla="*/ 828265 h 6858000"/>
              <a:gd name="connsiteX812" fmla="*/ 2892114 w 7467600"/>
              <a:gd name="connsiteY812" fmla="*/ 1172635 h 6858000"/>
              <a:gd name="connsiteX813" fmla="*/ 3021459 w 7467600"/>
              <a:gd name="connsiteY813" fmla="*/ 1035385 h 6858000"/>
              <a:gd name="connsiteX814" fmla="*/ 3153873 w 7467600"/>
              <a:gd name="connsiteY814" fmla="*/ 898971 h 6858000"/>
              <a:gd name="connsiteX815" fmla="*/ 3276511 w 7467600"/>
              <a:gd name="connsiteY815" fmla="*/ 786423 h 6858000"/>
              <a:gd name="connsiteX816" fmla="*/ 3584154 w 7467600"/>
              <a:gd name="connsiteY816" fmla="*/ 448218 h 6858000"/>
              <a:gd name="connsiteX817" fmla="*/ 3624562 w 7467600"/>
              <a:gd name="connsiteY817" fmla="*/ 367041 h 6858000"/>
              <a:gd name="connsiteX818" fmla="*/ 3766672 w 7467600"/>
              <a:gd name="connsiteY818" fmla="*/ 359429 h 6858000"/>
              <a:gd name="connsiteX819" fmla="*/ 3996338 w 7467600"/>
              <a:gd name="connsiteY819" fmla="*/ 968237 h 6858000"/>
              <a:gd name="connsiteX820" fmla="*/ 3766672 w 7467600"/>
              <a:gd name="connsiteY820" fmla="*/ 359429 h 6858000"/>
              <a:gd name="connsiteX821" fmla="*/ 5805386 w 7467600"/>
              <a:gd name="connsiteY821" fmla="*/ 239240 h 6858000"/>
              <a:gd name="connsiteX822" fmla="*/ 5736947 w 7467600"/>
              <a:gd name="connsiteY822" fmla="*/ 261367 h 6858000"/>
              <a:gd name="connsiteX823" fmla="*/ 5427012 w 7467600"/>
              <a:gd name="connsiteY823" fmla="*/ 311272 h 6858000"/>
              <a:gd name="connsiteX824" fmla="*/ 5147818 w 7467600"/>
              <a:gd name="connsiteY824" fmla="*/ 322112 h 6858000"/>
              <a:gd name="connsiteX825" fmla="*/ 5060854 w 7467600"/>
              <a:gd name="connsiteY825" fmla="*/ 311882 h 6858000"/>
              <a:gd name="connsiteX826" fmla="*/ 4945989 w 7467600"/>
              <a:gd name="connsiteY826" fmla="*/ 300516 h 6858000"/>
              <a:gd name="connsiteX827" fmla="*/ 5410479 w 7467600"/>
              <a:gd name="connsiteY827" fmla="*/ 348434 h 6858000"/>
              <a:gd name="connsiteX828" fmla="*/ 5805386 w 7467600"/>
              <a:gd name="connsiteY828" fmla="*/ 239240 h 6858000"/>
              <a:gd name="connsiteX829" fmla="*/ 5905192 w 7467600"/>
              <a:gd name="connsiteY829" fmla="*/ 163079 h 6858000"/>
              <a:gd name="connsiteX830" fmla="*/ 5865655 w 7467600"/>
              <a:gd name="connsiteY830" fmla="*/ 171901 h 6858000"/>
              <a:gd name="connsiteX831" fmla="*/ 5259740 w 7467600"/>
              <a:gd name="connsiteY831" fmla="*/ 257013 h 6858000"/>
              <a:gd name="connsiteX832" fmla="*/ 5208466 w 7467600"/>
              <a:gd name="connsiteY832" fmla="*/ 257550 h 6858000"/>
              <a:gd name="connsiteX833" fmla="*/ 4980204 w 7467600"/>
              <a:gd name="connsiteY833" fmla="*/ 271903 h 6858000"/>
              <a:gd name="connsiteX834" fmla="*/ 5068068 w 7467600"/>
              <a:gd name="connsiteY834" fmla="*/ 282244 h 6858000"/>
              <a:gd name="connsiteX835" fmla="*/ 5153231 w 7467600"/>
              <a:gd name="connsiteY835" fmla="*/ 292240 h 6858000"/>
              <a:gd name="connsiteX836" fmla="*/ 5426491 w 7467600"/>
              <a:gd name="connsiteY836" fmla="*/ 281128 h 6858000"/>
              <a:gd name="connsiteX837" fmla="*/ 5731212 w 7467600"/>
              <a:gd name="connsiteY837" fmla="*/ 231951 h 6858000"/>
              <a:gd name="connsiteX838" fmla="*/ 5905192 w 7467600"/>
              <a:gd name="connsiteY838" fmla="*/ 163079 h 6858000"/>
              <a:gd name="connsiteX839" fmla="*/ 5944437 w 7467600"/>
              <a:gd name="connsiteY839" fmla="*/ 113829 h 6858000"/>
              <a:gd name="connsiteX840" fmla="*/ 5825032 w 7467600"/>
              <a:gd name="connsiteY840" fmla="*/ 146405 h 6858000"/>
              <a:gd name="connsiteX841" fmla="*/ 4955599 w 7467600"/>
              <a:gd name="connsiteY841" fmla="*/ 247008 h 6858000"/>
              <a:gd name="connsiteX842" fmla="*/ 5210104 w 7467600"/>
              <a:gd name="connsiteY842" fmla="*/ 228123 h 6858000"/>
              <a:gd name="connsiteX843" fmla="*/ 5261015 w 7467600"/>
              <a:gd name="connsiteY843" fmla="*/ 227087 h 6858000"/>
              <a:gd name="connsiteX844" fmla="*/ 5861181 w 7467600"/>
              <a:gd name="connsiteY844" fmla="*/ 143093 h 6858000"/>
              <a:gd name="connsiteX845" fmla="*/ 5961252 w 7467600"/>
              <a:gd name="connsiteY845" fmla="*/ 114820 h 6858000"/>
              <a:gd name="connsiteX846" fmla="*/ 5944437 w 7467600"/>
              <a:gd name="connsiteY846" fmla="*/ 113829 h 6858000"/>
              <a:gd name="connsiteX847" fmla="*/ 3882765 w 7467600"/>
              <a:gd name="connsiteY847" fmla="*/ 0 h 6858000"/>
              <a:gd name="connsiteX848" fmla="*/ 3995099 w 7467600"/>
              <a:gd name="connsiteY848" fmla="*/ 0 h 6858000"/>
              <a:gd name="connsiteX849" fmla="*/ 4163818 w 7467600"/>
              <a:gd name="connsiteY849" fmla="*/ 234104 h 6858000"/>
              <a:gd name="connsiteX850" fmla="*/ 4172099 w 7467600"/>
              <a:gd name="connsiteY850" fmla="*/ 234207 h 6858000"/>
              <a:gd name="connsiteX851" fmla="*/ 4784282 w 7467600"/>
              <a:gd name="connsiteY851" fmla="*/ 276561 h 6858000"/>
              <a:gd name="connsiteX852" fmla="*/ 4801687 w 7467600"/>
              <a:gd name="connsiteY852" fmla="*/ 267764 h 6858000"/>
              <a:gd name="connsiteX853" fmla="*/ 6082788 w 7467600"/>
              <a:gd name="connsiteY853" fmla="*/ 64119 h 6858000"/>
              <a:gd name="connsiteX854" fmla="*/ 6099442 w 7467600"/>
              <a:gd name="connsiteY854" fmla="*/ 82568 h 6858000"/>
              <a:gd name="connsiteX855" fmla="*/ 4804137 w 7467600"/>
              <a:gd name="connsiteY855" fmla="*/ 320931 h 6858000"/>
              <a:gd name="connsiteX856" fmla="*/ 4227047 w 7467600"/>
              <a:gd name="connsiteY856" fmla="*/ 313415 h 6858000"/>
              <a:gd name="connsiteX857" fmla="*/ 4346041 w 7467600"/>
              <a:gd name="connsiteY857" fmla="*/ 456086 h 6858000"/>
              <a:gd name="connsiteX858" fmla="*/ 4870967 w 7467600"/>
              <a:gd name="connsiteY858" fmla="*/ 963061 h 6858000"/>
              <a:gd name="connsiteX859" fmla="*/ 4889647 w 7467600"/>
              <a:gd name="connsiteY859" fmla="*/ 957147 h 6858000"/>
              <a:gd name="connsiteX860" fmla="*/ 5422504 w 7467600"/>
              <a:gd name="connsiteY860" fmla="*/ 805191 h 6858000"/>
              <a:gd name="connsiteX861" fmla="*/ 6087656 w 7467600"/>
              <a:gd name="connsiteY861" fmla="*/ 826703 h 6858000"/>
              <a:gd name="connsiteX862" fmla="*/ 6058717 w 7467600"/>
              <a:gd name="connsiteY862" fmla="*/ 865992 h 6858000"/>
              <a:gd name="connsiteX863" fmla="*/ 4974153 w 7467600"/>
              <a:gd name="connsiteY863" fmla="*/ 1045456 h 6858000"/>
              <a:gd name="connsiteX864" fmla="*/ 5627835 w 7467600"/>
              <a:gd name="connsiteY864" fmla="*/ 1472077 h 6858000"/>
              <a:gd name="connsiteX865" fmla="*/ 5629817 w 7467600"/>
              <a:gd name="connsiteY865" fmla="*/ 1471412 h 6858000"/>
              <a:gd name="connsiteX866" fmla="*/ 5634124 w 7467600"/>
              <a:gd name="connsiteY866" fmla="*/ 1470572 h 6858000"/>
              <a:gd name="connsiteX867" fmla="*/ 5755832 w 7467600"/>
              <a:gd name="connsiteY867" fmla="*/ 1383886 h 6858000"/>
              <a:gd name="connsiteX868" fmla="*/ 6014186 w 7467600"/>
              <a:gd name="connsiteY868" fmla="*/ 1279799 h 6858000"/>
              <a:gd name="connsiteX869" fmla="*/ 6901619 w 7467600"/>
              <a:gd name="connsiteY869" fmla="*/ 1047874 h 6858000"/>
              <a:gd name="connsiteX870" fmla="*/ 6931566 w 7467600"/>
              <a:gd name="connsiteY870" fmla="*/ 1062034 h 6858000"/>
              <a:gd name="connsiteX871" fmla="*/ 5790982 w 7467600"/>
              <a:gd name="connsiteY871" fmla="*/ 1561380 h 6858000"/>
              <a:gd name="connsiteX872" fmla="*/ 6188971 w 7467600"/>
              <a:gd name="connsiteY872" fmla="*/ 1755168 h 6858000"/>
              <a:gd name="connsiteX873" fmla="*/ 6202446 w 7467600"/>
              <a:gd name="connsiteY873" fmla="*/ 1752268 h 6858000"/>
              <a:gd name="connsiteX874" fmla="*/ 7179560 w 7467600"/>
              <a:gd name="connsiteY874" fmla="*/ 1467551 h 6858000"/>
              <a:gd name="connsiteX875" fmla="*/ 7158730 w 7467600"/>
              <a:gd name="connsiteY875" fmla="*/ 1507835 h 6858000"/>
              <a:gd name="connsiteX876" fmla="*/ 6326959 w 7467600"/>
              <a:gd name="connsiteY876" fmla="*/ 1817686 h 6858000"/>
              <a:gd name="connsiteX877" fmla="*/ 6537433 w 7467600"/>
              <a:gd name="connsiteY877" fmla="*/ 1907790 h 6858000"/>
              <a:gd name="connsiteX878" fmla="*/ 6550221 w 7467600"/>
              <a:gd name="connsiteY878" fmla="*/ 1910729 h 6858000"/>
              <a:gd name="connsiteX879" fmla="*/ 6964438 w 7467600"/>
              <a:gd name="connsiteY879" fmla="*/ 2209505 h 6858000"/>
              <a:gd name="connsiteX880" fmla="*/ 7367862 w 7467600"/>
              <a:gd name="connsiteY880" fmla="*/ 2806833 h 6858000"/>
              <a:gd name="connsiteX881" fmla="*/ 7364329 w 7467600"/>
              <a:gd name="connsiteY881" fmla="*/ 2826907 h 6858000"/>
              <a:gd name="connsiteX882" fmla="*/ 7290545 w 7467600"/>
              <a:gd name="connsiteY882" fmla="*/ 2850663 h 6858000"/>
              <a:gd name="connsiteX883" fmla="*/ 6472036 w 7467600"/>
              <a:gd name="connsiteY883" fmla="*/ 1959003 h 6858000"/>
              <a:gd name="connsiteX884" fmla="*/ 5792897 w 7467600"/>
              <a:gd name="connsiteY884" fmla="*/ 1647747 h 6858000"/>
              <a:gd name="connsiteX885" fmla="*/ 5842751 w 7467600"/>
              <a:gd name="connsiteY885" fmla="*/ 1816112 h 6858000"/>
              <a:gd name="connsiteX886" fmla="*/ 5847424 w 7467600"/>
              <a:gd name="connsiteY886" fmla="*/ 1815776 h 6858000"/>
              <a:gd name="connsiteX887" fmla="*/ 6399821 w 7467600"/>
              <a:gd name="connsiteY887" fmla="*/ 2344799 h 6858000"/>
              <a:gd name="connsiteX888" fmla="*/ 6323232 w 7467600"/>
              <a:gd name="connsiteY888" fmla="*/ 2389634 h 6858000"/>
              <a:gd name="connsiteX889" fmla="*/ 5942958 w 7467600"/>
              <a:gd name="connsiteY889" fmla="*/ 2077708 h 6858000"/>
              <a:gd name="connsiteX890" fmla="*/ 5921559 w 7467600"/>
              <a:gd name="connsiteY890" fmla="*/ 2378596 h 6858000"/>
              <a:gd name="connsiteX891" fmla="*/ 5817651 w 7467600"/>
              <a:gd name="connsiteY891" fmla="*/ 3023919 h 6858000"/>
              <a:gd name="connsiteX892" fmla="*/ 5729634 w 7467600"/>
              <a:gd name="connsiteY892" fmla="*/ 3051849 h 6858000"/>
              <a:gd name="connsiteX893" fmla="*/ 5611018 w 7467600"/>
              <a:gd name="connsiteY893" fmla="*/ 2316769 h 6858000"/>
              <a:gd name="connsiteX894" fmla="*/ 5687608 w 7467600"/>
              <a:gd name="connsiteY894" fmla="*/ 2039972 h 6858000"/>
              <a:gd name="connsiteX895" fmla="*/ 5657554 w 7467600"/>
              <a:gd name="connsiteY895" fmla="*/ 1576445 h 6858000"/>
              <a:gd name="connsiteX896" fmla="*/ 5150475 w 7467600"/>
              <a:gd name="connsiteY896" fmla="*/ 1274012 h 6858000"/>
              <a:gd name="connsiteX897" fmla="*/ 5349142 w 7467600"/>
              <a:gd name="connsiteY897" fmla="*/ 2204405 h 6858000"/>
              <a:gd name="connsiteX898" fmla="*/ 5262214 w 7467600"/>
              <a:gd name="connsiteY898" fmla="*/ 2233836 h 6858000"/>
              <a:gd name="connsiteX899" fmla="*/ 4981539 w 7467600"/>
              <a:gd name="connsiteY899" fmla="*/ 1542201 h 6858000"/>
              <a:gd name="connsiteX900" fmla="*/ 4958461 w 7467600"/>
              <a:gd name="connsiteY900" fmla="*/ 1136957 h 6858000"/>
              <a:gd name="connsiteX901" fmla="*/ 4655015 w 7467600"/>
              <a:gd name="connsiteY901" fmla="*/ 891426 h 6858000"/>
              <a:gd name="connsiteX902" fmla="*/ 4348002 w 7467600"/>
              <a:gd name="connsiteY902" fmla="*/ 2205895 h 6858000"/>
              <a:gd name="connsiteX903" fmla="*/ 4262250 w 7467600"/>
              <a:gd name="connsiteY903" fmla="*/ 2219972 h 6858000"/>
              <a:gd name="connsiteX904" fmla="*/ 4550611 w 7467600"/>
              <a:gd name="connsiteY904" fmla="*/ 817540 h 6858000"/>
              <a:gd name="connsiteX905" fmla="*/ 4564418 w 7467600"/>
              <a:gd name="connsiteY905" fmla="*/ 808293 h 6858000"/>
              <a:gd name="connsiteX906" fmla="*/ 4266388 w 7467600"/>
              <a:gd name="connsiteY906" fmla="*/ 500083 h 6858000"/>
              <a:gd name="connsiteX907" fmla="*/ 4032842 w 7467600"/>
              <a:gd name="connsiteY907" fmla="*/ 211809 h 6858000"/>
              <a:gd name="connsiteX908" fmla="*/ 3882765 w 7467600"/>
              <a:gd name="connsiteY908" fmla="*/ 0 h 6858000"/>
              <a:gd name="connsiteX909" fmla="*/ 3721337 w 7467600"/>
              <a:gd name="connsiteY909" fmla="*/ 0 h 6858000"/>
              <a:gd name="connsiteX910" fmla="*/ 3797544 w 7467600"/>
              <a:gd name="connsiteY910" fmla="*/ 0 h 6858000"/>
              <a:gd name="connsiteX911" fmla="*/ 3775734 w 7467600"/>
              <a:gd name="connsiteY911" fmla="*/ 95131 h 6858000"/>
              <a:gd name="connsiteX912" fmla="*/ 3724807 w 7467600"/>
              <a:gd name="connsiteY912" fmla="*/ 272257 h 6858000"/>
              <a:gd name="connsiteX913" fmla="*/ 3726844 w 7467600"/>
              <a:gd name="connsiteY913" fmla="*/ 282988 h 6858000"/>
              <a:gd name="connsiteX914" fmla="*/ 3742664 w 7467600"/>
              <a:gd name="connsiteY914" fmla="*/ 279918 h 6858000"/>
              <a:gd name="connsiteX915" fmla="*/ 4103910 w 7467600"/>
              <a:gd name="connsiteY915" fmla="*/ 1161917 h 6858000"/>
              <a:gd name="connsiteX916" fmla="*/ 4020269 w 7467600"/>
              <a:gd name="connsiteY916" fmla="*/ 1200406 h 6858000"/>
              <a:gd name="connsiteX917" fmla="*/ 3674882 w 7467600"/>
              <a:gd name="connsiteY917" fmla="*/ 488524 h 6858000"/>
              <a:gd name="connsiteX918" fmla="*/ 3132682 w 7467600"/>
              <a:gd name="connsiteY918" fmla="*/ 1072284 h 6858000"/>
              <a:gd name="connsiteX919" fmla="*/ 2716346 w 7467600"/>
              <a:gd name="connsiteY919" fmla="*/ 1276376 h 6858000"/>
              <a:gd name="connsiteX920" fmla="*/ 2716772 w 7467600"/>
              <a:gd name="connsiteY920" fmla="*/ 1255462 h 6858000"/>
              <a:gd name="connsiteX921" fmla="*/ 3471096 w 7467600"/>
              <a:gd name="connsiteY921" fmla="*/ 437072 h 6858000"/>
              <a:gd name="connsiteX922" fmla="*/ 3639057 w 7467600"/>
              <a:gd name="connsiteY922" fmla="*/ 286334 h 6858000"/>
              <a:gd name="connsiteX923" fmla="*/ 3640309 w 7467600"/>
              <a:gd name="connsiteY923" fmla="*/ 284664 h 6858000"/>
              <a:gd name="connsiteX924" fmla="*/ 3646022 w 7467600"/>
              <a:gd name="connsiteY924" fmla="*/ 276711 h 6858000"/>
              <a:gd name="connsiteX925" fmla="*/ 3707943 w 7467600"/>
              <a:gd name="connsiteY925" fmla="*/ 65958 h 6858000"/>
              <a:gd name="connsiteX926" fmla="*/ 3721337 w 7467600"/>
              <a:gd name="connsiteY926" fmla="*/ 0 h 6858000"/>
              <a:gd name="connsiteX927" fmla="*/ 2867960 w 7467600"/>
              <a:gd name="connsiteY927" fmla="*/ 0 h 6858000"/>
              <a:gd name="connsiteX928" fmla="*/ 2926351 w 7467600"/>
              <a:gd name="connsiteY928" fmla="*/ 0 h 6858000"/>
              <a:gd name="connsiteX929" fmla="*/ 2902823 w 7467600"/>
              <a:gd name="connsiteY929" fmla="*/ 262929 h 6858000"/>
              <a:gd name="connsiteX930" fmla="*/ 2940663 w 7467600"/>
              <a:gd name="connsiteY930" fmla="*/ 140884 h 6858000"/>
              <a:gd name="connsiteX931" fmla="*/ 2947039 w 7467600"/>
              <a:gd name="connsiteY931" fmla="*/ 122524 h 6858000"/>
              <a:gd name="connsiteX932" fmla="*/ 2984316 w 7467600"/>
              <a:gd name="connsiteY932" fmla="*/ 0 h 6858000"/>
              <a:gd name="connsiteX933" fmla="*/ 3016114 w 7467600"/>
              <a:gd name="connsiteY933" fmla="*/ 0 h 6858000"/>
              <a:gd name="connsiteX934" fmla="*/ 2979949 w 7467600"/>
              <a:gd name="connsiteY934" fmla="*/ 119274 h 6858000"/>
              <a:gd name="connsiteX935" fmla="*/ 3023879 w 7467600"/>
              <a:gd name="connsiteY935" fmla="*/ 0 h 6858000"/>
              <a:gd name="connsiteX936" fmla="*/ 3105400 w 7467600"/>
              <a:gd name="connsiteY936" fmla="*/ 0 h 6858000"/>
              <a:gd name="connsiteX937" fmla="*/ 3094669 w 7467600"/>
              <a:gd name="connsiteY937" fmla="*/ 30308 h 6858000"/>
              <a:gd name="connsiteX938" fmla="*/ 2901945 w 7467600"/>
              <a:gd name="connsiteY938" fmla="*/ 466538 h 6858000"/>
              <a:gd name="connsiteX939" fmla="*/ 2815209 w 7467600"/>
              <a:gd name="connsiteY939" fmla="*/ 497361 h 6858000"/>
              <a:gd name="connsiteX940" fmla="*/ 2844845 w 7467600"/>
              <a:gd name="connsiteY940" fmla="*/ 127638 h 6858000"/>
              <a:gd name="connsiteX941" fmla="*/ 2867960 w 7467600"/>
              <a:gd name="connsiteY941" fmla="*/ 0 h 6858000"/>
              <a:gd name="connsiteX942" fmla="*/ 1057230 w 7467600"/>
              <a:gd name="connsiteY942" fmla="*/ 0 h 6858000"/>
              <a:gd name="connsiteX943" fmla="*/ 1111003 w 7467600"/>
              <a:gd name="connsiteY943" fmla="*/ 0 h 6858000"/>
              <a:gd name="connsiteX944" fmla="*/ 1125553 w 7467600"/>
              <a:gd name="connsiteY944" fmla="*/ 52588 h 6858000"/>
              <a:gd name="connsiteX945" fmla="*/ 1304276 w 7467600"/>
              <a:gd name="connsiteY945" fmla="*/ 476275 h 6858000"/>
              <a:gd name="connsiteX946" fmla="*/ 1492066 w 7467600"/>
              <a:gd name="connsiteY946" fmla="*/ 886333 h 6858000"/>
              <a:gd name="connsiteX947" fmla="*/ 1423698 w 7467600"/>
              <a:gd name="connsiteY947" fmla="*/ 710817 h 6858000"/>
              <a:gd name="connsiteX948" fmla="*/ 1357609 w 7467600"/>
              <a:gd name="connsiteY948" fmla="*/ 532892 h 6858000"/>
              <a:gd name="connsiteX949" fmla="*/ 1309550 w 7467600"/>
              <a:gd name="connsiteY949" fmla="*/ 374031 h 6858000"/>
              <a:gd name="connsiteX950" fmla="*/ 1193673 w 7467600"/>
              <a:gd name="connsiteY950" fmla="*/ 49533 h 6858000"/>
              <a:gd name="connsiteX951" fmla="*/ 1164391 w 7467600"/>
              <a:gd name="connsiteY951" fmla="*/ 0 h 6858000"/>
              <a:gd name="connsiteX952" fmla="*/ 1200666 w 7467600"/>
              <a:gd name="connsiteY952" fmla="*/ 0 h 6858000"/>
              <a:gd name="connsiteX953" fmla="*/ 1223408 w 7467600"/>
              <a:gd name="connsiteY953" fmla="*/ 38996 h 6858000"/>
              <a:gd name="connsiteX954" fmla="*/ 1339635 w 7467600"/>
              <a:gd name="connsiteY954" fmla="*/ 365517 h 6858000"/>
              <a:gd name="connsiteX955" fmla="*/ 1387469 w 7467600"/>
              <a:gd name="connsiteY955" fmla="*/ 523079 h 6858000"/>
              <a:gd name="connsiteX956" fmla="*/ 1452685 w 7467600"/>
              <a:gd name="connsiteY956" fmla="*/ 699806 h 6858000"/>
              <a:gd name="connsiteX957" fmla="*/ 1492092 w 7467600"/>
              <a:gd name="connsiteY957" fmla="*/ 800424 h 6858000"/>
              <a:gd name="connsiteX958" fmla="*/ 1455302 w 7467600"/>
              <a:gd name="connsiteY958" fmla="*/ 632913 h 6858000"/>
              <a:gd name="connsiteX959" fmla="*/ 1222336 w 7467600"/>
              <a:gd name="connsiteY959" fmla="*/ 9480 h 6858000"/>
              <a:gd name="connsiteX960" fmla="*/ 1214634 w 7467600"/>
              <a:gd name="connsiteY960" fmla="*/ 0 h 6858000"/>
              <a:gd name="connsiteX961" fmla="*/ 1289827 w 7467600"/>
              <a:gd name="connsiteY961" fmla="*/ 0 h 6858000"/>
              <a:gd name="connsiteX962" fmla="*/ 1321076 w 7467600"/>
              <a:gd name="connsiteY962" fmla="*/ 59722 h 6858000"/>
              <a:gd name="connsiteX963" fmla="*/ 1512579 w 7467600"/>
              <a:gd name="connsiteY963" fmla="*/ 626441 h 6858000"/>
              <a:gd name="connsiteX964" fmla="*/ 1506076 w 7467600"/>
              <a:gd name="connsiteY964" fmla="*/ 1089289 h 6858000"/>
              <a:gd name="connsiteX965" fmla="*/ 1486346 w 7467600"/>
              <a:gd name="connsiteY965" fmla="*/ 1079919 h 6858000"/>
              <a:gd name="connsiteX966" fmla="*/ 1070511 w 7467600"/>
              <a:gd name="connsiteY966" fmla="*/ 48609 h 6858000"/>
              <a:gd name="connsiteX967" fmla="*/ 1057230 w 7467600"/>
              <a:gd name="connsiteY967" fmla="*/ 0 h 6858000"/>
              <a:gd name="connsiteX968" fmla="*/ 43151 w 7467600"/>
              <a:gd name="connsiteY968" fmla="*/ 0 h 6858000"/>
              <a:gd name="connsiteX969" fmla="*/ 95283 w 7467600"/>
              <a:gd name="connsiteY969" fmla="*/ 0 h 6858000"/>
              <a:gd name="connsiteX970" fmla="*/ 300708 w 7467600"/>
              <a:gd name="connsiteY970" fmla="*/ 154571 h 6858000"/>
              <a:gd name="connsiteX971" fmla="*/ 530414 w 7467600"/>
              <a:gd name="connsiteY971" fmla="*/ 354673 h 6858000"/>
              <a:gd name="connsiteX972" fmla="*/ 333785 w 7467600"/>
              <a:gd name="connsiteY972" fmla="*/ 161564 h 6858000"/>
              <a:gd name="connsiteX973" fmla="*/ 147005 w 7467600"/>
              <a:gd name="connsiteY973" fmla="*/ 0 h 6858000"/>
              <a:gd name="connsiteX974" fmla="*/ 272509 w 7467600"/>
              <a:gd name="connsiteY974" fmla="*/ 0 h 6858000"/>
              <a:gd name="connsiteX975" fmla="*/ 326276 w 7467600"/>
              <a:gd name="connsiteY975" fmla="*/ 45847 h 6858000"/>
              <a:gd name="connsiteX976" fmla="*/ 823759 w 7467600"/>
              <a:gd name="connsiteY976" fmla="*/ 574145 h 6858000"/>
              <a:gd name="connsiteX977" fmla="*/ 811254 w 7467600"/>
              <a:gd name="connsiteY977" fmla="*/ 665546 h 6858000"/>
              <a:gd name="connsiteX978" fmla="*/ 154042 w 7467600"/>
              <a:gd name="connsiteY978" fmla="*/ 261522 h 6858000"/>
              <a:gd name="connsiteX979" fmla="*/ 13550 w 7467600"/>
              <a:gd name="connsiteY979" fmla="*/ 158423 h 6858000"/>
              <a:gd name="connsiteX980" fmla="*/ 0 w 7467600"/>
              <a:gd name="connsiteY980" fmla="*/ 146618 h 6858000"/>
              <a:gd name="connsiteX981" fmla="*/ 0 w 7467600"/>
              <a:gd name="connsiteY981" fmla="*/ 59161 h 6858000"/>
              <a:gd name="connsiteX982" fmla="*/ 45427 w 7467600"/>
              <a:gd name="connsiteY982" fmla="*/ 101078 h 6858000"/>
              <a:gd name="connsiteX983" fmla="*/ 630103 w 7467600"/>
              <a:gd name="connsiteY983" fmla="*/ 485885 h 6858000"/>
              <a:gd name="connsiteX984" fmla="*/ 532040 w 7467600"/>
              <a:gd name="connsiteY984" fmla="*/ 399359 h 6858000"/>
              <a:gd name="connsiteX985" fmla="*/ 517618 w 7467600"/>
              <a:gd name="connsiteY985" fmla="*/ 385726 h 6858000"/>
              <a:gd name="connsiteX986" fmla="*/ 285074 w 7467600"/>
              <a:gd name="connsiteY986" fmla="*/ 182755 h 6858000"/>
              <a:gd name="connsiteX987" fmla="*/ 43151 w 7467600"/>
              <a:gd name="connsiteY98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467600 w 7467600"/>
              <a:gd name="connsiteY129" fmla="*/ 5142496 h 6858000"/>
              <a:gd name="connsiteX130" fmla="*/ 7312201 w 7467600"/>
              <a:gd name="connsiteY130" fmla="*/ 5128278 h 6858000"/>
              <a:gd name="connsiteX131" fmla="*/ 1903353 w 7467600"/>
              <a:gd name="connsiteY131" fmla="*/ 5044827 h 6858000"/>
              <a:gd name="connsiteX132" fmla="*/ 1936931 w 7467600"/>
              <a:gd name="connsiteY132" fmla="*/ 5093954 h 6858000"/>
              <a:gd name="connsiteX133" fmla="*/ 2195868 w 7467600"/>
              <a:gd name="connsiteY133" fmla="*/ 5396574 h 6858000"/>
              <a:gd name="connsiteX134" fmla="*/ 2088852 w 7467600"/>
              <a:gd name="connsiteY134" fmla="*/ 5166123 h 6858000"/>
              <a:gd name="connsiteX135" fmla="*/ 1958241 w 7467600"/>
              <a:gd name="connsiteY135" fmla="*/ 5067955 h 6858000"/>
              <a:gd name="connsiteX136" fmla="*/ 1903353 w 7467600"/>
              <a:gd name="connsiteY136" fmla="*/ 5044827 h 6858000"/>
              <a:gd name="connsiteX137" fmla="*/ 1979378 w 7467600"/>
              <a:gd name="connsiteY137" fmla="*/ 4769504 h 6858000"/>
              <a:gd name="connsiteX138" fmla="*/ 2882120 w 7467600"/>
              <a:gd name="connsiteY138" fmla="*/ 5064547 h 6858000"/>
              <a:gd name="connsiteX139" fmla="*/ 2793103 w 7467600"/>
              <a:gd name="connsiteY139" fmla="*/ 5039699 h 6858000"/>
              <a:gd name="connsiteX140" fmla="*/ 2770041 w 7467600"/>
              <a:gd name="connsiteY140" fmla="*/ 5033634 h 6858000"/>
              <a:gd name="connsiteX141" fmla="*/ 1979378 w 7467600"/>
              <a:gd name="connsiteY141" fmla="*/ 4769504 h 6858000"/>
              <a:gd name="connsiteX142" fmla="*/ 1927410 w 7467600"/>
              <a:gd name="connsiteY142" fmla="*/ 4716164 h 6858000"/>
              <a:gd name="connsiteX143" fmla="*/ 1959587 w 7467600"/>
              <a:gd name="connsiteY143" fmla="*/ 4728849 h 6858000"/>
              <a:gd name="connsiteX144" fmla="*/ 2777707 w 7467600"/>
              <a:gd name="connsiteY144" fmla="*/ 5003991 h 6858000"/>
              <a:gd name="connsiteX145" fmla="*/ 2800768 w 7467600"/>
              <a:gd name="connsiteY145" fmla="*/ 5010056 h 6858000"/>
              <a:gd name="connsiteX146" fmla="*/ 2879408 w 7467600"/>
              <a:gd name="connsiteY146" fmla="*/ 5031590 h 6858000"/>
              <a:gd name="connsiteX147" fmla="*/ 2862295 w 7467600"/>
              <a:gd name="connsiteY147" fmla="*/ 5022958 h 6858000"/>
              <a:gd name="connsiteX148" fmla="*/ 2813343 w 7467600"/>
              <a:gd name="connsiteY148" fmla="*/ 4998369 h 6858000"/>
              <a:gd name="connsiteX149" fmla="*/ 2646245 w 7467600"/>
              <a:gd name="connsiteY149" fmla="*/ 4930999 h 6858000"/>
              <a:gd name="connsiteX150" fmla="*/ 1999243 w 7467600"/>
              <a:gd name="connsiteY150" fmla="*/ 4730524 h 6858000"/>
              <a:gd name="connsiteX151" fmla="*/ 1979527 w 7467600"/>
              <a:gd name="connsiteY151" fmla="*/ 4726651 h 6858000"/>
              <a:gd name="connsiteX152" fmla="*/ 1927410 w 7467600"/>
              <a:gd name="connsiteY152" fmla="*/ 4716164 h 6858000"/>
              <a:gd name="connsiteX153" fmla="*/ 1997014 w 7467600"/>
              <a:gd name="connsiteY153" fmla="*/ 4698007 h 6858000"/>
              <a:gd name="connsiteX154" fmla="*/ 2005458 w 7467600"/>
              <a:gd name="connsiteY154" fmla="*/ 4699540 h 6858000"/>
              <a:gd name="connsiteX155" fmla="*/ 2657186 w 7467600"/>
              <a:gd name="connsiteY155" fmla="*/ 4901687 h 6858000"/>
              <a:gd name="connsiteX156" fmla="*/ 2826662 w 7467600"/>
              <a:gd name="connsiteY156" fmla="*/ 4970362 h 6858000"/>
              <a:gd name="connsiteX157" fmla="*/ 2876100 w 7467600"/>
              <a:gd name="connsiteY157" fmla="*/ 4995397 h 6858000"/>
              <a:gd name="connsiteX158" fmla="*/ 3042600 w 7467600"/>
              <a:gd name="connsiteY158" fmla="*/ 5059532 h 6858000"/>
              <a:gd name="connsiteX159" fmla="*/ 1997014 w 7467600"/>
              <a:gd name="connsiteY159" fmla="*/ 4698007 h 6858000"/>
              <a:gd name="connsiteX160" fmla="*/ 2305292 w 7467600"/>
              <a:gd name="connsiteY160" fmla="*/ 4219492 h 6858000"/>
              <a:gd name="connsiteX161" fmla="*/ 3360922 w 7467600"/>
              <a:gd name="connsiteY161" fmla="*/ 4529373 h 6858000"/>
              <a:gd name="connsiteX162" fmla="*/ 3492420 w 7467600"/>
              <a:gd name="connsiteY162" fmla="*/ 4510145 h 6858000"/>
              <a:gd name="connsiteX163" fmla="*/ 3364086 w 7467600"/>
              <a:gd name="connsiteY163" fmla="*/ 4480340 h 6858000"/>
              <a:gd name="connsiteX164" fmla="*/ 3225818 w 7467600"/>
              <a:gd name="connsiteY164" fmla="*/ 4411822 h 6858000"/>
              <a:gd name="connsiteX165" fmla="*/ 3129696 w 7467600"/>
              <a:gd name="connsiteY165" fmla="*/ 4360704 h 6858000"/>
              <a:gd name="connsiteX166" fmla="*/ 2814545 w 7467600"/>
              <a:gd name="connsiteY166" fmla="*/ 4282955 h 6858000"/>
              <a:gd name="connsiteX167" fmla="*/ 2305292 w 7467600"/>
              <a:gd name="connsiteY167" fmla="*/ 4219492 h 6858000"/>
              <a:gd name="connsiteX168" fmla="*/ 2626982 w 7467600"/>
              <a:gd name="connsiteY168" fmla="*/ 4206450 h 6858000"/>
              <a:gd name="connsiteX169" fmla="*/ 2490617 w 7467600"/>
              <a:gd name="connsiteY169" fmla="*/ 4206951 h 6858000"/>
              <a:gd name="connsiteX170" fmla="*/ 2819869 w 7467600"/>
              <a:gd name="connsiteY170" fmla="*/ 4252936 h 6858000"/>
              <a:gd name="connsiteX171" fmla="*/ 3143018 w 7467600"/>
              <a:gd name="connsiteY171" fmla="*/ 4332698 h 6858000"/>
              <a:gd name="connsiteX172" fmla="*/ 3241520 w 7467600"/>
              <a:gd name="connsiteY172" fmla="*/ 4385112 h 6858000"/>
              <a:gd name="connsiteX173" fmla="*/ 3374575 w 7467600"/>
              <a:gd name="connsiteY173" fmla="*/ 4451517 h 6858000"/>
              <a:gd name="connsiteX174" fmla="*/ 3505221 w 7467600"/>
              <a:gd name="connsiteY174" fmla="*/ 4480757 h 6858000"/>
              <a:gd name="connsiteX175" fmla="*/ 2626982 w 7467600"/>
              <a:gd name="connsiteY175" fmla="*/ 4206450 h 6858000"/>
              <a:gd name="connsiteX176" fmla="*/ 1310106 w 7467600"/>
              <a:gd name="connsiteY176" fmla="*/ 3943217 h 6858000"/>
              <a:gd name="connsiteX177" fmla="*/ 854994 w 7467600"/>
              <a:gd name="connsiteY177" fmla="*/ 4399136 h 6858000"/>
              <a:gd name="connsiteX178" fmla="*/ 742462 w 7467600"/>
              <a:gd name="connsiteY178" fmla="*/ 4594648 h 6858000"/>
              <a:gd name="connsiteX179" fmla="*/ 820602 w 7467600"/>
              <a:gd name="connsiteY179" fmla="*/ 4485915 h 6858000"/>
              <a:gd name="connsiteX180" fmla="*/ 878295 w 7467600"/>
              <a:gd name="connsiteY180" fmla="*/ 4403594 h 6858000"/>
              <a:gd name="connsiteX181" fmla="*/ 1240607 w 7467600"/>
              <a:gd name="connsiteY181" fmla="*/ 4010401 h 6858000"/>
              <a:gd name="connsiteX182" fmla="*/ 1310106 w 7467600"/>
              <a:gd name="connsiteY182" fmla="*/ 3943217 h 6858000"/>
              <a:gd name="connsiteX183" fmla="*/ 1423113 w 7467600"/>
              <a:gd name="connsiteY183" fmla="*/ 3874565 h 6858000"/>
              <a:gd name="connsiteX184" fmla="*/ 1260565 w 7467600"/>
              <a:gd name="connsiteY184" fmla="*/ 4031982 h 6858000"/>
              <a:gd name="connsiteX185" fmla="*/ 901900 w 7467600"/>
              <a:gd name="connsiteY185" fmla="*/ 4421236 h 6858000"/>
              <a:gd name="connsiteX186" fmla="*/ 845044 w 7467600"/>
              <a:gd name="connsiteY186" fmla="*/ 4502436 h 6858000"/>
              <a:gd name="connsiteX187" fmla="*/ 685926 w 7467600"/>
              <a:gd name="connsiteY187" fmla="*/ 4703069 h 6858000"/>
              <a:gd name="connsiteX188" fmla="*/ 684248 w 7467600"/>
              <a:gd name="connsiteY188" fmla="*/ 4706721 h 6858000"/>
              <a:gd name="connsiteX189" fmla="*/ 1423113 w 7467600"/>
              <a:gd name="connsiteY189" fmla="*/ 3874565 h 6858000"/>
              <a:gd name="connsiteX190" fmla="*/ 3316479 w 7467600"/>
              <a:gd name="connsiteY190" fmla="*/ 3872136 h 6858000"/>
              <a:gd name="connsiteX191" fmla="*/ 3546806 w 7467600"/>
              <a:gd name="connsiteY191" fmla="*/ 4356139 h 6858000"/>
              <a:gd name="connsiteX192" fmla="*/ 3364433 w 7467600"/>
              <a:gd name="connsiteY192" fmla="*/ 3953121 h 6858000"/>
              <a:gd name="connsiteX193" fmla="*/ 3316479 w 7467600"/>
              <a:gd name="connsiteY193" fmla="*/ 3872136 h 6858000"/>
              <a:gd name="connsiteX194" fmla="*/ 3291335 w 7467600"/>
              <a:gd name="connsiteY194" fmla="*/ 3767420 h 6858000"/>
              <a:gd name="connsiteX195" fmla="*/ 3390805 w 7467600"/>
              <a:gd name="connsiteY195" fmla="*/ 3937163 h 6858000"/>
              <a:gd name="connsiteX196" fmla="*/ 3579062 w 7467600"/>
              <a:gd name="connsiteY196" fmla="*/ 4359040 h 6858000"/>
              <a:gd name="connsiteX197" fmla="*/ 3467355 w 7467600"/>
              <a:gd name="connsiteY197" fmla="*/ 3988130 h 6858000"/>
              <a:gd name="connsiteX198" fmla="*/ 3310753 w 7467600"/>
              <a:gd name="connsiteY198" fmla="*/ 3787140 h 6858000"/>
              <a:gd name="connsiteX199" fmla="*/ 3291335 w 7467600"/>
              <a:gd name="connsiteY199" fmla="*/ 3767420 h 6858000"/>
              <a:gd name="connsiteX200" fmla="*/ 1635889 w 7467600"/>
              <a:gd name="connsiteY200" fmla="*/ 3709494 h 6858000"/>
              <a:gd name="connsiteX201" fmla="*/ 1634800 w 7467600"/>
              <a:gd name="connsiteY201" fmla="*/ 3731111 h 6858000"/>
              <a:gd name="connsiteX202" fmla="*/ 1635889 w 7467600"/>
              <a:gd name="connsiteY202" fmla="*/ 3709494 h 6858000"/>
              <a:gd name="connsiteX203" fmla="*/ 1510397 w 7467600"/>
              <a:gd name="connsiteY203" fmla="*/ 3684705 h 6858000"/>
              <a:gd name="connsiteX204" fmla="*/ 1146550 w 7467600"/>
              <a:gd name="connsiteY204" fmla="*/ 3802012 h 6858000"/>
              <a:gd name="connsiteX205" fmla="*/ 698834 w 7467600"/>
              <a:gd name="connsiteY205" fmla="*/ 3952272 h 6858000"/>
              <a:gd name="connsiteX206" fmla="*/ 34256 w 7467600"/>
              <a:gd name="connsiteY206" fmla="*/ 4347603 h 6858000"/>
              <a:gd name="connsiteX207" fmla="*/ 527241 w 7467600"/>
              <a:gd name="connsiteY207" fmla="*/ 4065078 h 6858000"/>
              <a:gd name="connsiteX208" fmla="*/ 1510397 w 7467600"/>
              <a:gd name="connsiteY208" fmla="*/ 3684705 h 6858000"/>
              <a:gd name="connsiteX209" fmla="*/ 1313114 w 7467600"/>
              <a:gd name="connsiteY209" fmla="*/ 3655216 h 6858000"/>
              <a:gd name="connsiteX210" fmla="*/ 1109304 w 7467600"/>
              <a:gd name="connsiteY210" fmla="*/ 3669030 h 6858000"/>
              <a:gd name="connsiteX211" fmla="*/ 8129 w 7467600"/>
              <a:gd name="connsiteY211" fmla="*/ 4330519 h 6858000"/>
              <a:gd name="connsiteX212" fmla="*/ 687572 w 7467600"/>
              <a:gd name="connsiteY212" fmla="*/ 3925629 h 6858000"/>
              <a:gd name="connsiteX213" fmla="*/ 1138365 w 7467600"/>
              <a:gd name="connsiteY213" fmla="*/ 3774515 h 6858000"/>
              <a:gd name="connsiteX214" fmla="*/ 1505579 w 7467600"/>
              <a:gd name="connsiteY214" fmla="*/ 3655526 h 6858000"/>
              <a:gd name="connsiteX215" fmla="*/ 1313114 w 7467600"/>
              <a:gd name="connsiteY215" fmla="*/ 3655216 h 6858000"/>
              <a:gd name="connsiteX216" fmla="*/ 3655073 w 7467600"/>
              <a:gd name="connsiteY216" fmla="*/ 3650884 h 6858000"/>
              <a:gd name="connsiteX217" fmla="*/ 3989938 w 7467600"/>
              <a:gd name="connsiteY217" fmla="*/ 3991685 h 6858000"/>
              <a:gd name="connsiteX218" fmla="*/ 4393907 w 7467600"/>
              <a:gd name="connsiteY218" fmla="*/ 4261258 h 6858000"/>
              <a:gd name="connsiteX219" fmla="*/ 4648051 w 7467600"/>
              <a:gd name="connsiteY219" fmla="*/ 4374051 h 6858000"/>
              <a:gd name="connsiteX220" fmla="*/ 4383389 w 7467600"/>
              <a:gd name="connsiteY220" fmla="*/ 4184369 h 6858000"/>
              <a:gd name="connsiteX221" fmla="*/ 4165508 w 7467600"/>
              <a:gd name="connsiteY221" fmla="*/ 4035196 h 6858000"/>
              <a:gd name="connsiteX222" fmla="*/ 4068162 w 7467600"/>
              <a:gd name="connsiteY222" fmla="*/ 3953394 h 6858000"/>
              <a:gd name="connsiteX223" fmla="*/ 3981416 w 7467600"/>
              <a:gd name="connsiteY223" fmla="*/ 3880482 h 6858000"/>
              <a:gd name="connsiteX224" fmla="*/ 3800147 w 7467600"/>
              <a:gd name="connsiteY224" fmla="*/ 3749872 h 6858000"/>
              <a:gd name="connsiteX225" fmla="*/ 3655073 w 7467600"/>
              <a:gd name="connsiteY225" fmla="*/ 3650884 h 6858000"/>
              <a:gd name="connsiteX226" fmla="*/ 3670252 w 7467600"/>
              <a:gd name="connsiteY226" fmla="*/ 3622798 h 6858000"/>
              <a:gd name="connsiteX227" fmla="*/ 3817258 w 7467600"/>
              <a:gd name="connsiteY227" fmla="*/ 3723577 h 6858000"/>
              <a:gd name="connsiteX228" fmla="*/ 4000461 w 7467600"/>
              <a:gd name="connsiteY228" fmla="*/ 3855966 h 6858000"/>
              <a:gd name="connsiteX229" fmla="*/ 4088180 w 7467600"/>
              <a:gd name="connsiteY229" fmla="*/ 3929774 h 6858000"/>
              <a:gd name="connsiteX230" fmla="*/ 4184555 w 7467600"/>
              <a:gd name="connsiteY230" fmla="*/ 4010683 h 6858000"/>
              <a:gd name="connsiteX231" fmla="*/ 4399563 w 7467600"/>
              <a:gd name="connsiteY231" fmla="*/ 4158106 h 6858000"/>
              <a:gd name="connsiteX232" fmla="*/ 4684469 w 7467600"/>
              <a:gd name="connsiteY232" fmla="*/ 4364680 h 6858000"/>
              <a:gd name="connsiteX233" fmla="*/ 4690271 w 7467600"/>
              <a:gd name="connsiteY233" fmla="*/ 4370034 h 6858000"/>
              <a:gd name="connsiteX234" fmla="*/ 4136093 w 7467600"/>
              <a:gd name="connsiteY234" fmla="*/ 3858466 h 6858000"/>
              <a:gd name="connsiteX235" fmla="*/ 3670252 w 7467600"/>
              <a:gd name="connsiteY235" fmla="*/ 3622798 h 6858000"/>
              <a:gd name="connsiteX236" fmla="*/ 4440129 w 7467600"/>
              <a:gd name="connsiteY236" fmla="*/ 3448571 h 6858000"/>
              <a:gd name="connsiteX237" fmla="*/ 4856525 w 7467600"/>
              <a:gd name="connsiteY237" fmla="*/ 3915351 h 6858000"/>
              <a:gd name="connsiteX238" fmla="*/ 5059055 w 7467600"/>
              <a:gd name="connsiteY238" fmla="*/ 4108918 h 6858000"/>
              <a:gd name="connsiteX239" fmla="*/ 5290070 w 7467600"/>
              <a:gd name="connsiteY239" fmla="*/ 4263619 h 6858000"/>
              <a:gd name="connsiteX240" fmla="*/ 4834991 w 7467600"/>
              <a:gd name="connsiteY240" fmla="*/ 3830985 h 6858000"/>
              <a:gd name="connsiteX241" fmla="*/ 4440129 w 7467600"/>
              <a:gd name="connsiteY241" fmla="*/ 3448571 h 6858000"/>
              <a:gd name="connsiteX242" fmla="*/ 4441737 w 7467600"/>
              <a:gd name="connsiteY242" fmla="*/ 3399734 h 6858000"/>
              <a:gd name="connsiteX243" fmla="*/ 4431236 w 7467600"/>
              <a:gd name="connsiteY243" fmla="*/ 3400954 h 6858000"/>
              <a:gd name="connsiteX244" fmla="*/ 4557150 w 7467600"/>
              <a:gd name="connsiteY244" fmla="*/ 3510023 h 6858000"/>
              <a:gd name="connsiteX245" fmla="*/ 4856936 w 7467600"/>
              <a:gd name="connsiteY245" fmla="*/ 3809146 h 6858000"/>
              <a:gd name="connsiteX246" fmla="*/ 5111996 w 7467600"/>
              <a:gd name="connsiteY246" fmla="*/ 4065759 h 6858000"/>
              <a:gd name="connsiteX247" fmla="*/ 5388878 w 7467600"/>
              <a:gd name="connsiteY247" fmla="*/ 4300185 h 6858000"/>
              <a:gd name="connsiteX248" fmla="*/ 5425556 w 7467600"/>
              <a:gd name="connsiteY248" fmla="*/ 4308967 h 6858000"/>
              <a:gd name="connsiteX249" fmla="*/ 4943646 w 7467600"/>
              <a:gd name="connsiteY249" fmla="*/ 3822916 h 6858000"/>
              <a:gd name="connsiteX250" fmla="*/ 4594837 w 7467600"/>
              <a:gd name="connsiteY250" fmla="*/ 3532274 h 6858000"/>
              <a:gd name="connsiteX251" fmla="*/ 4441737 w 7467600"/>
              <a:gd name="connsiteY251" fmla="*/ 3399734 h 6858000"/>
              <a:gd name="connsiteX252" fmla="*/ 5425834 w 7467600"/>
              <a:gd name="connsiteY252" fmla="*/ 3162785 h 6858000"/>
              <a:gd name="connsiteX253" fmla="*/ 5401644 w 7467600"/>
              <a:gd name="connsiteY253" fmla="*/ 3617847 h 6858000"/>
              <a:gd name="connsiteX254" fmla="*/ 5467256 w 7467600"/>
              <a:gd name="connsiteY254" fmla="*/ 4175494 h 6858000"/>
              <a:gd name="connsiteX255" fmla="*/ 5448069 w 7467600"/>
              <a:gd name="connsiteY255" fmla="*/ 3567554 h 6858000"/>
              <a:gd name="connsiteX256" fmla="*/ 5425834 w 7467600"/>
              <a:gd name="connsiteY256" fmla="*/ 3162785 h 6858000"/>
              <a:gd name="connsiteX257" fmla="*/ 1318687 w 7467600"/>
              <a:gd name="connsiteY257" fmla="*/ 3113840 h 6858000"/>
              <a:gd name="connsiteX258" fmla="*/ 1066793 w 7467600"/>
              <a:gd name="connsiteY258" fmla="*/ 3212171 h 6858000"/>
              <a:gd name="connsiteX259" fmla="*/ 993319 w 7467600"/>
              <a:gd name="connsiteY259" fmla="*/ 3247648 h 6858000"/>
              <a:gd name="connsiteX260" fmla="*/ 853081 w 7467600"/>
              <a:gd name="connsiteY260" fmla="*/ 3312410 h 6858000"/>
              <a:gd name="connsiteX261" fmla="*/ 805957 w 7467600"/>
              <a:gd name="connsiteY261" fmla="*/ 3330443 h 6858000"/>
              <a:gd name="connsiteX262" fmla="*/ 1318687 w 7467600"/>
              <a:gd name="connsiteY262" fmla="*/ 3113840 h 6858000"/>
              <a:gd name="connsiteX263" fmla="*/ 5453702 w 7467600"/>
              <a:gd name="connsiteY263" fmla="*/ 3090882 h 6858000"/>
              <a:gd name="connsiteX264" fmla="*/ 5480135 w 7467600"/>
              <a:gd name="connsiteY264" fmla="*/ 3565802 h 6858000"/>
              <a:gd name="connsiteX265" fmla="*/ 5499023 w 7467600"/>
              <a:gd name="connsiteY265" fmla="*/ 4166310 h 6858000"/>
              <a:gd name="connsiteX266" fmla="*/ 5547022 w 7467600"/>
              <a:gd name="connsiteY266" fmla="*/ 3607838 h 6858000"/>
              <a:gd name="connsiteX267" fmla="*/ 5515964 w 7467600"/>
              <a:gd name="connsiteY267" fmla="*/ 3378541 h 6858000"/>
              <a:gd name="connsiteX268" fmla="*/ 5453702 w 7467600"/>
              <a:gd name="connsiteY268" fmla="*/ 3090882 h 6858000"/>
              <a:gd name="connsiteX269" fmla="*/ 1238695 w 7467600"/>
              <a:gd name="connsiteY269" fmla="*/ 3076820 h 6858000"/>
              <a:gd name="connsiteX270" fmla="*/ 716371 w 7467600"/>
              <a:gd name="connsiteY270" fmla="*/ 3293249 h 6858000"/>
              <a:gd name="connsiteX271" fmla="*/ 579522 w 7467600"/>
              <a:gd name="connsiteY271" fmla="*/ 3371759 h 6858000"/>
              <a:gd name="connsiteX272" fmla="*/ 600288 w 7467600"/>
              <a:gd name="connsiteY272" fmla="*/ 3365555 h 6858000"/>
              <a:gd name="connsiteX273" fmla="*/ 840692 w 7467600"/>
              <a:gd name="connsiteY273" fmla="*/ 3284921 h 6858000"/>
              <a:gd name="connsiteX274" fmla="*/ 979248 w 7467600"/>
              <a:gd name="connsiteY274" fmla="*/ 3221003 h 6858000"/>
              <a:gd name="connsiteX275" fmla="*/ 1053282 w 7467600"/>
              <a:gd name="connsiteY275" fmla="*/ 3185247 h 6858000"/>
              <a:gd name="connsiteX276" fmla="*/ 1320603 w 7467600"/>
              <a:gd name="connsiteY276" fmla="*/ 3081281 h 6858000"/>
              <a:gd name="connsiteX277" fmla="*/ 1238695 w 7467600"/>
              <a:gd name="connsiteY277" fmla="*/ 3076820 h 6858000"/>
              <a:gd name="connsiteX278" fmla="*/ 5425627 w 7467600"/>
              <a:gd name="connsiteY278" fmla="*/ 2954192 h 6858000"/>
              <a:gd name="connsiteX279" fmla="*/ 5470770 w 7467600"/>
              <a:gd name="connsiteY279" fmla="*/ 3005435 h 6858000"/>
              <a:gd name="connsiteX280" fmla="*/ 5519779 w 7467600"/>
              <a:gd name="connsiteY280" fmla="*/ 4359223 h 6858000"/>
              <a:gd name="connsiteX281" fmla="*/ 5520293 w 7467600"/>
              <a:gd name="connsiteY281" fmla="*/ 4360602 h 6858000"/>
              <a:gd name="connsiteX282" fmla="*/ 5767221 w 7467600"/>
              <a:gd name="connsiteY282" fmla="*/ 4665564 h 6858000"/>
              <a:gd name="connsiteX283" fmla="*/ 6937169 w 7467600"/>
              <a:gd name="connsiteY283" fmla="*/ 4815941 h 6858000"/>
              <a:gd name="connsiteX284" fmla="*/ 6953922 w 7467600"/>
              <a:gd name="connsiteY284" fmla="*/ 4890068 h 6858000"/>
              <a:gd name="connsiteX285" fmla="*/ 6071359 w 7467600"/>
              <a:gd name="connsiteY285" fmla="*/ 4770770 h 6858000"/>
              <a:gd name="connsiteX286" fmla="*/ 6038839 w 7467600"/>
              <a:gd name="connsiteY286" fmla="*/ 4764474 h 6858000"/>
              <a:gd name="connsiteX287" fmla="*/ 6038706 w 7467600"/>
              <a:gd name="connsiteY287" fmla="*/ 4763847 h 6858000"/>
              <a:gd name="connsiteX288" fmla="*/ 6037784 w 7467600"/>
              <a:gd name="connsiteY288" fmla="*/ 4764270 h 6858000"/>
              <a:gd name="connsiteX289" fmla="*/ 6038839 w 7467600"/>
              <a:gd name="connsiteY289" fmla="*/ 4764474 h 6858000"/>
              <a:gd name="connsiteX290" fmla="*/ 6040338 w 7467600"/>
              <a:gd name="connsiteY290" fmla="*/ 4771418 h 6858000"/>
              <a:gd name="connsiteX291" fmla="*/ 6024488 w 7467600"/>
              <a:gd name="connsiteY291" fmla="*/ 4809903 h 6858000"/>
              <a:gd name="connsiteX292" fmla="*/ 5599771 w 7467600"/>
              <a:gd name="connsiteY292" fmla="*/ 5509652 h 6858000"/>
              <a:gd name="connsiteX293" fmla="*/ 5548843 w 7467600"/>
              <a:gd name="connsiteY293" fmla="*/ 5563845 h 6858000"/>
              <a:gd name="connsiteX294" fmla="*/ 5940952 w 7467600"/>
              <a:gd name="connsiteY294" fmla="*/ 6250028 h 6858000"/>
              <a:gd name="connsiteX295" fmla="*/ 6043441 w 7467600"/>
              <a:gd name="connsiteY295" fmla="*/ 6665847 h 6858000"/>
              <a:gd name="connsiteX296" fmla="*/ 6093432 w 7467600"/>
              <a:gd name="connsiteY296" fmla="*/ 6858000 h 6858000"/>
              <a:gd name="connsiteX297" fmla="*/ 6034344 w 7467600"/>
              <a:gd name="connsiteY297" fmla="*/ 6858000 h 6858000"/>
              <a:gd name="connsiteX298" fmla="*/ 6026679 w 7467600"/>
              <a:gd name="connsiteY298" fmla="*/ 6836959 h 6858000"/>
              <a:gd name="connsiteX299" fmla="*/ 5800441 w 7467600"/>
              <a:gd name="connsiteY299" fmla="*/ 6335286 h 6858000"/>
              <a:gd name="connsiteX300" fmla="*/ 5526562 w 7467600"/>
              <a:gd name="connsiteY300" fmla="*/ 5705388 h 6858000"/>
              <a:gd name="connsiteX301" fmla="*/ 5519640 w 7467600"/>
              <a:gd name="connsiteY301" fmla="*/ 5683774 h 6858000"/>
              <a:gd name="connsiteX302" fmla="*/ 5844559 w 7467600"/>
              <a:gd name="connsiteY302" fmla="*/ 6553349 h 6858000"/>
              <a:gd name="connsiteX303" fmla="*/ 5975994 w 7467600"/>
              <a:gd name="connsiteY303" fmla="*/ 6858000 h 6858000"/>
              <a:gd name="connsiteX304" fmla="*/ 5898547 w 7467600"/>
              <a:gd name="connsiteY304" fmla="*/ 6858000 h 6858000"/>
              <a:gd name="connsiteX305" fmla="*/ 5682041 w 7467600"/>
              <a:gd name="connsiteY305" fmla="*/ 6355860 h 6858000"/>
              <a:gd name="connsiteX306" fmla="*/ 5461758 w 7467600"/>
              <a:gd name="connsiteY306" fmla="*/ 5820220 h 6858000"/>
              <a:gd name="connsiteX307" fmla="*/ 5237282 w 7467600"/>
              <a:gd name="connsiteY307" fmla="*/ 6579086 h 6858000"/>
              <a:gd name="connsiteX308" fmla="*/ 5115009 w 7467600"/>
              <a:gd name="connsiteY308" fmla="*/ 6858000 h 6858000"/>
              <a:gd name="connsiteX309" fmla="*/ 5028074 w 7467600"/>
              <a:gd name="connsiteY309" fmla="*/ 6858000 h 6858000"/>
              <a:gd name="connsiteX310" fmla="*/ 5079508 w 7467600"/>
              <a:gd name="connsiteY310" fmla="*/ 6749074 h 6858000"/>
              <a:gd name="connsiteX311" fmla="*/ 5371846 w 7467600"/>
              <a:gd name="connsiteY311" fmla="*/ 5924413 h 6858000"/>
              <a:gd name="connsiteX312" fmla="*/ 5270512 w 7467600"/>
              <a:gd name="connsiteY312" fmla="*/ 6138975 h 6858000"/>
              <a:gd name="connsiteX313" fmla="*/ 5062409 w 7467600"/>
              <a:gd name="connsiteY313" fmla="*/ 6653544 h 6858000"/>
              <a:gd name="connsiteX314" fmla="*/ 5036628 w 7467600"/>
              <a:gd name="connsiteY314" fmla="*/ 6754247 h 6858000"/>
              <a:gd name="connsiteX315" fmla="*/ 5009112 w 7467600"/>
              <a:gd name="connsiteY315" fmla="*/ 6858000 h 6858000"/>
              <a:gd name="connsiteX316" fmla="*/ 4976679 w 7467600"/>
              <a:gd name="connsiteY316" fmla="*/ 6858000 h 6858000"/>
              <a:gd name="connsiteX317" fmla="*/ 5006537 w 7467600"/>
              <a:gd name="connsiteY317" fmla="*/ 6747068 h 6858000"/>
              <a:gd name="connsiteX318" fmla="*/ 5032723 w 7467600"/>
              <a:gd name="connsiteY318" fmla="*/ 6644957 h 6858000"/>
              <a:gd name="connsiteX319" fmla="*/ 5242949 w 7467600"/>
              <a:gd name="connsiteY319" fmla="*/ 6125175 h 6858000"/>
              <a:gd name="connsiteX320" fmla="*/ 5286321 w 7467600"/>
              <a:gd name="connsiteY320" fmla="*/ 6033555 h 6858000"/>
              <a:gd name="connsiteX321" fmla="*/ 5008210 w 7467600"/>
              <a:gd name="connsiteY321" fmla="*/ 6649194 h 6858000"/>
              <a:gd name="connsiteX322" fmla="*/ 4986321 w 7467600"/>
              <a:gd name="connsiteY322" fmla="*/ 6765687 h 6858000"/>
              <a:gd name="connsiteX323" fmla="*/ 4973474 w 7467600"/>
              <a:gd name="connsiteY323" fmla="*/ 6858000 h 6858000"/>
              <a:gd name="connsiteX324" fmla="*/ 4907178 w 7467600"/>
              <a:gd name="connsiteY324" fmla="*/ 6858000 h 6858000"/>
              <a:gd name="connsiteX325" fmla="*/ 4910810 w 7467600"/>
              <a:gd name="connsiteY325" fmla="*/ 6829660 h 6858000"/>
              <a:gd name="connsiteX326" fmla="*/ 4987461 w 7467600"/>
              <a:gd name="connsiteY326" fmla="*/ 6432994 h 6858000"/>
              <a:gd name="connsiteX327" fmla="*/ 5179262 w 7467600"/>
              <a:gd name="connsiteY327" fmla="*/ 6035044 h 6858000"/>
              <a:gd name="connsiteX328" fmla="*/ 4689678 w 7467600"/>
              <a:gd name="connsiteY328" fmla="*/ 6440241 h 6858000"/>
              <a:gd name="connsiteX329" fmla="*/ 4477543 w 7467600"/>
              <a:gd name="connsiteY329" fmla="*/ 6674836 h 6858000"/>
              <a:gd name="connsiteX330" fmla="*/ 4329957 w 7467600"/>
              <a:gd name="connsiteY330" fmla="*/ 6858000 h 6858000"/>
              <a:gd name="connsiteX331" fmla="*/ 4218595 w 7467600"/>
              <a:gd name="connsiteY331" fmla="*/ 6858000 h 6858000"/>
              <a:gd name="connsiteX332" fmla="*/ 4368888 w 7467600"/>
              <a:gd name="connsiteY332" fmla="*/ 6668412 h 6858000"/>
              <a:gd name="connsiteX333" fmla="*/ 4563091 w 7467600"/>
              <a:gd name="connsiteY333" fmla="*/ 6442508 h 6858000"/>
              <a:gd name="connsiteX334" fmla="*/ 5387324 w 7467600"/>
              <a:gd name="connsiteY334" fmla="*/ 5705830 h 6858000"/>
              <a:gd name="connsiteX335" fmla="*/ 5073620 w 7467600"/>
              <a:gd name="connsiteY335" fmla="*/ 5955437 h 6858000"/>
              <a:gd name="connsiteX336" fmla="*/ 4689789 w 7467600"/>
              <a:gd name="connsiteY336" fmla="*/ 6268382 h 6858000"/>
              <a:gd name="connsiteX337" fmla="*/ 4418722 w 7467600"/>
              <a:gd name="connsiteY337" fmla="*/ 6570886 h 6858000"/>
              <a:gd name="connsiteX338" fmla="*/ 4214944 w 7467600"/>
              <a:gd name="connsiteY338" fmla="*/ 6858000 h 6858000"/>
              <a:gd name="connsiteX339" fmla="*/ 4177898 w 7467600"/>
              <a:gd name="connsiteY339" fmla="*/ 6858000 h 6858000"/>
              <a:gd name="connsiteX340" fmla="*/ 4391597 w 7467600"/>
              <a:gd name="connsiteY340" fmla="*/ 6556370 h 6858000"/>
              <a:gd name="connsiteX341" fmla="*/ 4668889 w 7467600"/>
              <a:gd name="connsiteY341" fmla="*/ 6246399 h 6858000"/>
              <a:gd name="connsiteX342" fmla="*/ 5055427 w 7467600"/>
              <a:gd name="connsiteY342" fmla="*/ 5931476 h 6858000"/>
              <a:gd name="connsiteX343" fmla="*/ 5371814 w 7467600"/>
              <a:gd name="connsiteY343" fmla="*/ 5678975 h 6858000"/>
              <a:gd name="connsiteX344" fmla="*/ 4987918 w 7467600"/>
              <a:gd name="connsiteY344" fmla="*/ 5838701 h 6858000"/>
              <a:gd name="connsiteX345" fmla="*/ 4317146 w 7467600"/>
              <a:gd name="connsiteY345" fmla="*/ 6587716 h 6858000"/>
              <a:gd name="connsiteX346" fmla="*/ 4171627 w 7467600"/>
              <a:gd name="connsiteY346" fmla="*/ 6858000 h 6858000"/>
              <a:gd name="connsiteX347" fmla="*/ 4081585 w 7467600"/>
              <a:gd name="connsiteY347" fmla="*/ 6858000 h 6858000"/>
              <a:gd name="connsiteX348" fmla="*/ 4238603 w 7467600"/>
              <a:gd name="connsiteY348" fmla="*/ 6559341 h 6858000"/>
              <a:gd name="connsiteX349" fmla="*/ 4778333 w 7467600"/>
              <a:gd name="connsiteY349" fmla="*/ 5873626 h 6858000"/>
              <a:gd name="connsiteX350" fmla="*/ 5414185 w 7467600"/>
              <a:gd name="connsiteY350" fmla="*/ 5573882 h 6858000"/>
              <a:gd name="connsiteX351" fmla="*/ 5959648 w 7467600"/>
              <a:gd name="connsiteY351" fmla="*/ 4760797 h 6858000"/>
              <a:gd name="connsiteX352" fmla="*/ 5355019 w 7467600"/>
              <a:gd name="connsiteY352" fmla="*/ 4734672 h 6858000"/>
              <a:gd name="connsiteX353" fmla="*/ 5083565 w 7467600"/>
              <a:gd name="connsiteY353" fmla="*/ 5179121 h 6858000"/>
              <a:gd name="connsiteX354" fmla="*/ 4713577 w 7467600"/>
              <a:gd name="connsiteY354" fmla="*/ 5616803 h 6858000"/>
              <a:gd name="connsiteX355" fmla="*/ 3989559 w 7467600"/>
              <a:gd name="connsiteY355" fmla="*/ 6145945 h 6858000"/>
              <a:gd name="connsiteX356" fmla="*/ 3939824 w 7467600"/>
              <a:gd name="connsiteY356" fmla="*/ 6066900 h 6858000"/>
              <a:gd name="connsiteX357" fmla="*/ 4584537 w 7467600"/>
              <a:gd name="connsiteY357" fmla="*/ 5324826 h 6858000"/>
              <a:gd name="connsiteX358" fmla="*/ 5037105 w 7467600"/>
              <a:gd name="connsiteY358" fmla="*/ 5088765 h 6858000"/>
              <a:gd name="connsiteX359" fmla="*/ 5039930 w 7467600"/>
              <a:gd name="connsiteY359" fmla="*/ 5089585 h 6858000"/>
              <a:gd name="connsiteX360" fmla="*/ 5263764 w 7467600"/>
              <a:gd name="connsiteY360" fmla="*/ 4735525 h 6858000"/>
              <a:gd name="connsiteX361" fmla="*/ 4086300 w 7467600"/>
              <a:gd name="connsiteY361" fmla="*/ 4884599 h 6858000"/>
              <a:gd name="connsiteX362" fmla="*/ 4085485 w 7467600"/>
              <a:gd name="connsiteY362" fmla="*/ 4899070 h 6858000"/>
              <a:gd name="connsiteX363" fmla="*/ 3871915 w 7467600"/>
              <a:gd name="connsiteY363" fmla="*/ 5253645 h 6858000"/>
              <a:gd name="connsiteX364" fmla="*/ 3799374 w 7467600"/>
              <a:gd name="connsiteY364" fmla="*/ 5466127 h 6858000"/>
              <a:gd name="connsiteX365" fmla="*/ 3498850 w 7467600"/>
              <a:gd name="connsiteY365" fmla="*/ 6661888 h 6858000"/>
              <a:gd name="connsiteX366" fmla="*/ 3399216 w 7467600"/>
              <a:gd name="connsiteY366" fmla="*/ 6858000 h 6858000"/>
              <a:gd name="connsiteX367" fmla="*/ 3303688 w 7467600"/>
              <a:gd name="connsiteY367" fmla="*/ 6858000 h 6858000"/>
              <a:gd name="connsiteX368" fmla="*/ 3391774 w 7467600"/>
              <a:gd name="connsiteY368" fmla="*/ 6697181 h 6858000"/>
              <a:gd name="connsiteX369" fmla="*/ 3735540 w 7467600"/>
              <a:gd name="connsiteY369" fmla="*/ 5546923 h 6858000"/>
              <a:gd name="connsiteX370" fmla="*/ 3729438 w 7467600"/>
              <a:gd name="connsiteY370" fmla="*/ 5569058 h 6858000"/>
              <a:gd name="connsiteX371" fmla="*/ 3707782 w 7467600"/>
              <a:gd name="connsiteY371" fmla="*/ 5644908 h 6858000"/>
              <a:gd name="connsiteX372" fmla="*/ 3583827 w 7467600"/>
              <a:gd name="connsiteY372" fmla="*/ 6039215 h 6858000"/>
              <a:gd name="connsiteX373" fmla="*/ 3547861 w 7467600"/>
              <a:gd name="connsiteY373" fmla="*/ 6129609 h 6858000"/>
              <a:gd name="connsiteX374" fmla="*/ 3490905 w 7467600"/>
              <a:gd name="connsiteY374" fmla="*/ 6277660 h 6858000"/>
              <a:gd name="connsiteX375" fmla="*/ 3455859 w 7467600"/>
              <a:gd name="connsiteY375" fmla="*/ 6391301 h 6858000"/>
              <a:gd name="connsiteX376" fmla="*/ 3429112 w 7467600"/>
              <a:gd name="connsiteY376" fmla="*/ 6479469 h 6858000"/>
              <a:gd name="connsiteX377" fmla="*/ 3304862 w 7467600"/>
              <a:gd name="connsiteY377" fmla="*/ 6796476 h 6858000"/>
              <a:gd name="connsiteX378" fmla="*/ 3276071 w 7467600"/>
              <a:gd name="connsiteY378" fmla="*/ 6858000 h 6858000"/>
              <a:gd name="connsiteX379" fmla="*/ 3240805 w 7467600"/>
              <a:gd name="connsiteY379" fmla="*/ 6858000 h 6858000"/>
              <a:gd name="connsiteX380" fmla="*/ 3275917 w 7467600"/>
              <a:gd name="connsiteY380" fmla="*/ 6783192 h 6858000"/>
              <a:gd name="connsiteX381" fmla="*/ 3399358 w 7467600"/>
              <a:gd name="connsiteY381" fmla="*/ 6469011 h 6858000"/>
              <a:gd name="connsiteX382" fmla="*/ 3425650 w 7467600"/>
              <a:gd name="connsiteY382" fmla="*/ 6381333 h 6858000"/>
              <a:gd name="connsiteX383" fmla="*/ 3460661 w 7467600"/>
              <a:gd name="connsiteY383" fmla="*/ 6266763 h 6858000"/>
              <a:gd name="connsiteX384" fmla="*/ 3518021 w 7467600"/>
              <a:gd name="connsiteY384" fmla="*/ 6117298 h 6858000"/>
              <a:gd name="connsiteX385" fmla="*/ 3554035 w 7467600"/>
              <a:gd name="connsiteY385" fmla="*/ 6027832 h 6858000"/>
              <a:gd name="connsiteX386" fmla="*/ 3677174 w 7467600"/>
              <a:gd name="connsiteY386" fmla="*/ 5636351 h 6858000"/>
              <a:gd name="connsiteX387" fmla="*/ 3698819 w 7467600"/>
              <a:gd name="connsiteY387" fmla="*/ 5560503 h 6858000"/>
              <a:gd name="connsiteX388" fmla="*/ 3702094 w 7467600"/>
              <a:gd name="connsiteY388" fmla="*/ 5549194 h 6858000"/>
              <a:gd name="connsiteX389" fmla="*/ 3398355 w 7467600"/>
              <a:gd name="connsiteY389" fmla="*/ 6094603 h 6858000"/>
              <a:gd name="connsiteX390" fmla="*/ 3193941 w 7467600"/>
              <a:gd name="connsiteY390" fmla="*/ 6798775 h 6858000"/>
              <a:gd name="connsiteX391" fmla="*/ 3184140 w 7467600"/>
              <a:gd name="connsiteY391" fmla="*/ 6858000 h 6858000"/>
              <a:gd name="connsiteX392" fmla="*/ 3099978 w 7467600"/>
              <a:gd name="connsiteY392" fmla="*/ 6858000 h 6858000"/>
              <a:gd name="connsiteX393" fmla="*/ 3101556 w 7467600"/>
              <a:gd name="connsiteY393" fmla="*/ 6843337 h 6858000"/>
              <a:gd name="connsiteX394" fmla="*/ 3370162 w 7467600"/>
              <a:gd name="connsiteY394" fmla="*/ 5785550 h 6858000"/>
              <a:gd name="connsiteX395" fmla="*/ 3746477 w 7467600"/>
              <a:gd name="connsiteY395" fmla="*/ 5377889 h 6858000"/>
              <a:gd name="connsiteX396" fmla="*/ 3863399 w 7467600"/>
              <a:gd name="connsiteY396" fmla="*/ 5087257 h 6858000"/>
              <a:gd name="connsiteX397" fmla="*/ 3968712 w 7467600"/>
              <a:gd name="connsiteY397" fmla="*/ 4913989 h 6858000"/>
              <a:gd name="connsiteX398" fmla="*/ 2792390 w 7467600"/>
              <a:gd name="connsiteY398" fmla="*/ 5382974 h 6858000"/>
              <a:gd name="connsiteX399" fmla="*/ 2714982 w 7467600"/>
              <a:gd name="connsiteY399" fmla="*/ 5427051 h 6858000"/>
              <a:gd name="connsiteX400" fmla="*/ 2813361 w 7467600"/>
              <a:gd name="connsiteY400" fmla="*/ 6023912 h 6858000"/>
              <a:gd name="connsiteX401" fmla="*/ 2688430 w 7467600"/>
              <a:gd name="connsiteY401" fmla="*/ 6801564 h 6858000"/>
              <a:gd name="connsiteX402" fmla="*/ 2629626 w 7467600"/>
              <a:gd name="connsiteY402" fmla="*/ 6763394 h 6858000"/>
              <a:gd name="connsiteX403" fmla="*/ 2565328 w 7467600"/>
              <a:gd name="connsiteY403" fmla="*/ 5516399 h 6858000"/>
              <a:gd name="connsiteX404" fmla="*/ 1922999 w 7467600"/>
              <a:gd name="connsiteY404" fmla="*/ 5980343 h 6858000"/>
              <a:gd name="connsiteX405" fmla="*/ 1950261 w 7467600"/>
              <a:gd name="connsiteY405" fmla="*/ 6405858 h 6858000"/>
              <a:gd name="connsiteX406" fmla="*/ 2365554 w 7467600"/>
              <a:gd name="connsiteY406" fmla="*/ 6759107 h 6858000"/>
              <a:gd name="connsiteX407" fmla="*/ 2424142 w 7467600"/>
              <a:gd name="connsiteY407" fmla="*/ 6858000 h 6858000"/>
              <a:gd name="connsiteX408" fmla="*/ 2395994 w 7467600"/>
              <a:gd name="connsiteY408" fmla="*/ 6858000 h 6858000"/>
              <a:gd name="connsiteX409" fmla="*/ 2392863 w 7467600"/>
              <a:gd name="connsiteY409" fmla="*/ 6852964 h 6858000"/>
              <a:gd name="connsiteX410" fmla="*/ 2017589 w 7467600"/>
              <a:gd name="connsiteY410" fmla="*/ 6493982 h 6858000"/>
              <a:gd name="connsiteX411" fmla="*/ 2147336 w 7467600"/>
              <a:gd name="connsiteY411" fmla="*/ 6594052 h 6858000"/>
              <a:gd name="connsiteX412" fmla="*/ 2207047 w 7467600"/>
              <a:gd name="connsiteY412" fmla="*/ 6654540 h 6858000"/>
              <a:gd name="connsiteX413" fmla="*/ 2299106 w 7467600"/>
              <a:gd name="connsiteY413" fmla="*/ 6778931 h 6858000"/>
              <a:gd name="connsiteX414" fmla="*/ 2314430 w 7467600"/>
              <a:gd name="connsiteY414" fmla="*/ 6801144 h 6858000"/>
              <a:gd name="connsiteX415" fmla="*/ 2352406 w 7467600"/>
              <a:gd name="connsiteY415" fmla="*/ 6858000 h 6858000"/>
              <a:gd name="connsiteX416" fmla="*/ 2314492 w 7467600"/>
              <a:gd name="connsiteY416" fmla="*/ 6858000 h 6858000"/>
              <a:gd name="connsiteX417" fmla="*/ 2288095 w 7467600"/>
              <a:gd name="connsiteY417" fmla="*/ 6818030 h 6858000"/>
              <a:gd name="connsiteX418" fmla="*/ 2272768 w 7467600"/>
              <a:gd name="connsiteY418" fmla="*/ 6795822 h 6858000"/>
              <a:gd name="connsiteX419" fmla="*/ 2182715 w 7467600"/>
              <a:gd name="connsiteY419" fmla="*/ 6675071 h 6858000"/>
              <a:gd name="connsiteX420" fmla="*/ 2032061 w 7467600"/>
              <a:gd name="connsiteY420" fmla="*/ 6541380 h 6858000"/>
              <a:gd name="connsiteX421" fmla="*/ 2257220 w 7467600"/>
              <a:gd name="connsiteY421" fmla="*/ 6826257 h 6858000"/>
              <a:gd name="connsiteX422" fmla="*/ 2281324 w 7467600"/>
              <a:gd name="connsiteY422" fmla="*/ 6858000 h 6858000"/>
              <a:gd name="connsiteX423" fmla="*/ 2242860 w 7467600"/>
              <a:gd name="connsiteY423" fmla="*/ 6858000 h 6858000"/>
              <a:gd name="connsiteX424" fmla="*/ 2232818 w 7467600"/>
              <a:gd name="connsiteY424" fmla="*/ 6844926 h 6858000"/>
              <a:gd name="connsiteX425" fmla="*/ 1990172 w 7467600"/>
              <a:gd name="connsiteY425" fmla="*/ 6542121 h 6858000"/>
              <a:gd name="connsiteX426" fmla="*/ 2124090 w 7467600"/>
              <a:gd name="connsiteY426" fmla="*/ 6761017 h 6858000"/>
              <a:gd name="connsiteX427" fmla="*/ 2200380 w 7467600"/>
              <a:gd name="connsiteY427" fmla="*/ 6858000 h 6858000"/>
              <a:gd name="connsiteX428" fmla="*/ 2147507 w 7467600"/>
              <a:gd name="connsiteY428" fmla="*/ 6858000 h 6858000"/>
              <a:gd name="connsiteX429" fmla="*/ 2070668 w 7467600"/>
              <a:gd name="connsiteY429" fmla="*/ 6761520 h 6858000"/>
              <a:gd name="connsiteX430" fmla="*/ 1975142 w 7467600"/>
              <a:gd name="connsiteY430" fmla="*/ 6585570 h 6858000"/>
              <a:gd name="connsiteX431" fmla="*/ 2050035 w 7467600"/>
              <a:gd name="connsiteY431" fmla="*/ 6813345 h 6858000"/>
              <a:gd name="connsiteX432" fmla="*/ 2063025 w 7467600"/>
              <a:gd name="connsiteY432" fmla="*/ 6858000 h 6858000"/>
              <a:gd name="connsiteX433" fmla="*/ 2021675 w 7467600"/>
              <a:gd name="connsiteY433" fmla="*/ 6858000 h 6858000"/>
              <a:gd name="connsiteX434" fmla="*/ 2019308 w 7467600"/>
              <a:gd name="connsiteY434" fmla="*/ 6847118 h 6858000"/>
              <a:gd name="connsiteX435" fmla="*/ 1938835 w 7467600"/>
              <a:gd name="connsiteY435" fmla="*/ 6551160 h 6858000"/>
              <a:gd name="connsiteX436" fmla="*/ 1953230 w 7467600"/>
              <a:gd name="connsiteY436" fmla="*/ 6759699 h 6858000"/>
              <a:gd name="connsiteX437" fmla="*/ 1956763 w 7467600"/>
              <a:gd name="connsiteY437" fmla="*/ 6778191 h 6858000"/>
              <a:gd name="connsiteX438" fmla="*/ 1967925 w 7467600"/>
              <a:gd name="connsiteY438" fmla="*/ 6858000 h 6858000"/>
              <a:gd name="connsiteX439" fmla="*/ 1936622 w 7467600"/>
              <a:gd name="connsiteY439" fmla="*/ 6858000 h 6858000"/>
              <a:gd name="connsiteX440" fmla="*/ 1926261 w 7467600"/>
              <a:gd name="connsiteY440" fmla="*/ 6784064 h 6858000"/>
              <a:gd name="connsiteX441" fmla="*/ 1922724 w 7467600"/>
              <a:gd name="connsiteY441" fmla="*/ 6765577 h 6858000"/>
              <a:gd name="connsiteX442" fmla="*/ 1904650 w 7467600"/>
              <a:gd name="connsiteY442" fmla="*/ 6639616 h 6858000"/>
              <a:gd name="connsiteX443" fmla="*/ 1885273 w 7467600"/>
              <a:gd name="connsiteY443" fmla="*/ 6858000 h 6858000"/>
              <a:gd name="connsiteX444" fmla="*/ 1854363 w 7467600"/>
              <a:gd name="connsiteY444" fmla="*/ 6858000 h 6858000"/>
              <a:gd name="connsiteX445" fmla="*/ 1880391 w 7467600"/>
              <a:gd name="connsiteY445" fmla="*/ 6603796 h 6858000"/>
              <a:gd name="connsiteX446" fmla="*/ 1818273 w 7467600"/>
              <a:gd name="connsiteY446" fmla="*/ 6715729 h 6858000"/>
              <a:gd name="connsiteX447" fmla="*/ 1794691 w 7467600"/>
              <a:gd name="connsiteY447" fmla="*/ 6843239 h 6858000"/>
              <a:gd name="connsiteX448" fmla="*/ 1794914 w 7467600"/>
              <a:gd name="connsiteY448" fmla="*/ 6858000 h 6858000"/>
              <a:gd name="connsiteX449" fmla="*/ 1746128 w 7467600"/>
              <a:gd name="connsiteY449" fmla="*/ 6858000 h 6858000"/>
              <a:gd name="connsiteX450" fmla="*/ 1753934 w 7467600"/>
              <a:gd name="connsiteY450" fmla="*/ 6724796 h 6858000"/>
              <a:gd name="connsiteX451" fmla="*/ 1792053 w 7467600"/>
              <a:gd name="connsiteY451" fmla="*/ 6572396 h 6858000"/>
              <a:gd name="connsiteX452" fmla="*/ 1862248 w 7467600"/>
              <a:gd name="connsiteY452" fmla="*/ 6266397 h 6858000"/>
              <a:gd name="connsiteX453" fmla="*/ 1862250 w 7467600"/>
              <a:gd name="connsiteY453" fmla="*/ 6033531 h 6858000"/>
              <a:gd name="connsiteX454" fmla="*/ 1211999 w 7467600"/>
              <a:gd name="connsiteY454" fmla="*/ 6683610 h 6858000"/>
              <a:gd name="connsiteX455" fmla="*/ 1213266 w 7467600"/>
              <a:gd name="connsiteY455" fmla="*/ 6691947 h 6858000"/>
              <a:gd name="connsiteX456" fmla="*/ 1203370 w 7467600"/>
              <a:gd name="connsiteY456" fmla="*/ 6850676 h 6858000"/>
              <a:gd name="connsiteX457" fmla="*/ 1203671 w 7467600"/>
              <a:gd name="connsiteY457" fmla="*/ 6858000 h 6858000"/>
              <a:gd name="connsiteX458" fmla="*/ 1143180 w 7467600"/>
              <a:gd name="connsiteY458" fmla="*/ 6858000 h 6858000"/>
              <a:gd name="connsiteX459" fmla="*/ 1142176 w 7467600"/>
              <a:gd name="connsiteY459" fmla="*/ 6766045 h 6858000"/>
              <a:gd name="connsiteX460" fmla="*/ 1067484 w 7467600"/>
              <a:gd name="connsiteY460" fmla="*/ 6858000 h 6858000"/>
              <a:gd name="connsiteX461" fmla="*/ 953928 w 7467600"/>
              <a:gd name="connsiteY461" fmla="*/ 6858000 h 6858000"/>
              <a:gd name="connsiteX462" fmla="*/ 959715 w 7467600"/>
              <a:gd name="connsiteY462" fmla="*/ 6850185 h 6858000"/>
              <a:gd name="connsiteX463" fmla="*/ 1483788 w 7467600"/>
              <a:gd name="connsiteY463" fmla="*/ 6259174 h 6858000"/>
              <a:gd name="connsiteX464" fmla="*/ 1100671 w 7467600"/>
              <a:gd name="connsiteY464" fmla="*/ 6252137 h 6858000"/>
              <a:gd name="connsiteX465" fmla="*/ 1090144 w 7467600"/>
              <a:gd name="connsiteY465" fmla="*/ 6256748 h 6858000"/>
              <a:gd name="connsiteX466" fmla="*/ 1095872 w 7467600"/>
              <a:gd name="connsiteY466" fmla="*/ 6271892 h 6858000"/>
              <a:gd name="connsiteX467" fmla="*/ 262785 w 7467600"/>
              <a:gd name="connsiteY467" fmla="*/ 6845450 h 6858000"/>
              <a:gd name="connsiteX468" fmla="*/ 209968 w 7467600"/>
              <a:gd name="connsiteY468" fmla="*/ 6770713 h 6858000"/>
              <a:gd name="connsiteX469" fmla="*/ 873460 w 7467600"/>
              <a:gd name="connsiteY469" fmla="*/ 6253768 h 6858000"/>
              <a:gd name="connsiteX470" fmla="*/ 192686 w 7467600"/>
              <a:gd name="connsiteY470" fmla="*/ 5849257 h 6858000"/>
              <a:gd name="connsiteX471" fmla="*/ 4696 w 7467600"/>
              <a:gd name="connsiteY471" fmla="*/ 5697668 h 6858000"/>
              <a:gd name="connsiteX472" fmla="*/ 0 w 7467600"/>
              <a:gd name="connsiteY472" fmla="*/ 5689984 h 6858000"/>
              <a:gd name="connsiteX473" fmla="*/ 0 w 7467600"/>
              <a:gd name="connsiteY473" fmla="*/ 5513472 h 6858000"/>
              <a:gd name="connsiteX474" fmla="*/ 174101 w 7467600"/>
              <a:gd name="connsiteY474" fmla="*/ 5620277 h 6858000"/>
              <a:gd name="connsiteX475" fmla="*/ 891800 w 7467600"/>
              <a:gd name="connsiteY475" fmla="*/ 6036935 h 6858000"/>
              <a:gd name="connsiteX476" fmla="*/ 1072219 w 7467600"/>
              <a:gd name="connsiteY476" fmla="*/ 6169443 h 6858000"/>
              <a:gd name="connsiteX477" fmla="*/ 1074117 w 7467600"/>
              <a:gd name="connsiteY477" fmla="*/ 6170301 h 6858000"/>
              <a:gd name="connsiteX478" fmla="*/ 1083114 w 7467600"/>
              <a:gd name="connsiteY478" fmla="*/ 6174131 h 6858000"/>
              <a:gd name="connsiteX479" fmla="*/ 1543010 w 7467600"/>
              <a:gd name="connsiteY479" fmla="*/ 6191140 h 6858000"/>
              <a:gd name="connsiteX480" fmla="*/ 1551080 w 7467600"/>
              <a:gd name="connsiteY480" fmla="*/ 6195006 h 6858000"/>
              <a:gd name="connsiteX481" fmla="*/ 2345443 w 7467600"/>
              <a:gd name="connsiteY481" fmla="*/ 5549882 h 6858000"/>
              <a:gd name="connsiteX482" fmla="*/ 1721499 w 7467600"/>
              <a:gd name="connsiteY482" fmla="*/ 5599969 h 6858000"/>
              <a:gd name="connsiteX483" fmla="*/ 767716 w 7467600"/>
              <a:gd name="connsiteY483" fmla="*/ 5472768 h 6858000"/>
              <a:gd name="connsiteX484" fmla="*/ 722147 w 7467600"/>
              <a:gd name="connsiteY484" fmla="*/ 5393091 h 6858000"/>
              <a:gd name="connsiteX485" fmla="*/ 1485552 w 7467600"/>
              <a:gd name="connsiteY485" fmla="*/ 5313202 h 6858000"/>
              <a:gd name="connsiteX486" fmla="*/ 2143004 w 7467600"/>
              <a:gd name="connsiteY486" fmla="*/ 5402420 h 6858000"/>
              <a:gd name="connsiteX487" fmla="*/ 1933391 w 7467600"/>
              <a:gd name="connsiteY487" fmla="*/ 5156971 h 6858000"/>
              <a:gd name="connsiteX488" fmla="*/ 1827118 w 7467600"/>
              <a:gd name="connsiteY488" fmla="*/ 4968410 h 6858000"/>
              <a:gd name="connsiteX489" fmla="*/ 1837349 w 7467600"/>
              <a:gd name="connsiteY489" fmla="*/ 4956357 h 6858000"/>
              <a:gd name="connsiteX490" fmla="*/ 2162835 w 7467600"/>
              <a:gd name="connsiteY490" fmla="*/ 5187853 h 6858000"/>
              <a:gd name="connsiteX491" fmla="*/ 2257167 w 7467600"/>
              <a:gd name="connsiteY491" fmla="*/ 5462123 h 6858000"/>
              <a:gd name="connsiteX492" fmla="*/ 2261598 w 7467600"/>
              <a:gd name="connsiteY492" fmla="*/ 5467998 h 6858000"/>
              <a:gd name="connsiteX493" fmla="*/ 2437177 w 7467600"/>
              <a:gd name="connsiteY493" fmla="*/ 5479608 h 6858000"/>
              <a:gd name="connsiteX494" fmla="*/ 2445247 w 7467600"/>
              <a:gd name="connsiteY494" fmla="*/ 5483476 h 6858000"/>
              <a:gd name="connsiteX495" fmla="*/ 2743626 w 7467600"/>
              <a:gd name="connsiteY495" fmla="*/ 5304819 h 6858000"/>
              <a:gd name="connsiteX496" fmla="*/ 3048102 w 7467600"/>
              <a:gd name="connsiteY496" fmla="*/ 5150595 h 6858000"/>
              <a:gd name="connsiteX497" fmla="*/ 1799414 w 7467600"/>
              <a:gd name="connsiteY497" fmla="*/ 4694732 h 6858000"/>
              <a:gd name="connsiteX498" fmla="*/ 1771735 w 7467600"/>
              <a:gd name="connsiteY498" fmla="*/ 4619929 h 6858000"/>
              <a:gd name="connsiteX499" fmla="*/ 3104273 w 7467600"/>
              <a:gd name="connsiteY499" fmla="*/ 5076159 h 6858000"/>
              <a:gd name="connsiteX500" fmla="*/ 3113245 w 7467600"/>
              <a:gd name="connsiteY500" fmla="*/ 5090705 h 6858000"/>
              <a:gd name="connsiteX501" fmla="*/ 3126294 w 7467600"/>
              <a:gd name="connsiteY501" fmla="*/ 5114400 h 6858000"/>
              <a:gd name="connsiteX502" fmla="*/ 3937433 w 7467600"/>
              <a:gd name="connsiteY502" fmla="*/ 4830473 h 6858000"/>
              <a:gd name="connsiteX503" fmla="*/ 3590475 w 7467600"/>
              <a:gd name="connsiteY503" fmla="*/ 4597974 h 6858000"/>
              <a:gd name="connsiteX504" fmla="*/ 3100264 w 7467600"/>
              <a:gd name="connsiteY504" fmla="*/ 4579845 h 6858000"/>
              <a:gd name="connsiteX505" fmla="*/ 2183576 w 7467600"/>
              <a:gd name="connsiteY505" fmla="*/ 4227150 h 6858000"/>
              <a:gd name="connsiteX506" fmla="*/ 2151029 w 7467600"/>
              <a:gd name="connsiteY506" fmla="*/ 4146947 h 6858000"/>
              <a:gd name="connsiteX507" fmla="*/ 3563434 w 7467600"/>
              <a:gd name="connsiteY507" fmla="*/ 4469115 h 6858000"/>
              <a:gd name="connsiteX508" fmla="*/ 3177952 w 7467600"/>
              <a:gd name="connsiteY508" fmla="*/ 3657386 h 6858000"/>
              <a:gd name="connsiteX509" fmla="*/ 3189263 w 7467600"/>
              <a:gd name="connsiteY509" fmla="*/ 3625726 h 6858000"/>
              <a:gd name="connsiteX510" fmla="*/ 3560912 w 7467600"/>
              <a:gd name="connsiteY510" fmla="*/ 4079863 h 6858000"/>
              <a:gd name="connsiteX511" fmla="*/ 3626636 w 7467600"/>
              <a:gd name="connsiteY511" fmla="*/ 4512230 h 6858000"/>
              <a:gd name="connsiteX512" fmla="*/ 3653088 w 7467600"/>
              <a:gd name="connsiteY512" fmla="*/ 4521417 h 6858000"/>
              <a:gd name="connsiteX513" fmla="*/ 3988128 w 7467600"/>
              <a:gd name="connsiteY513" fmla="*/ 4817267 h 6858000"/>
              <a:gd name="connsiteX514" fmla="*/ 4830582 w 7467600"/>
              <a:gd name="connsiteY514" fmla="*/ 4676000 h 6858000"/>
              <a:gd name="connsiteX515" fmla="*/ 4830100 w 7467600"/>
              <a:gd name="connsiteY515" fmla="*/ 4675554 h 6858000"/>
              <a:gd name="connsiteX516" fmla="*/ 4036318 w 7467600"/>
              <a:gd name="connsiteY516" fmla="*/ 4147013 h 6858000"/>
              <a:gd name="connsiteX517" fmla="*/ 3432098 w 7467600"/>
              <a:gd name="connsiteY517" fmla="*/ 3537312 h 6858000"/>
              <a:gd name="connsiteX518" fmla="*/ 3446761 w 7467600"/>
              <a:gd name="connsiteY518" fmla="*/ 3461278 h 6858000"/>
              <a:gd name="connsiteX519" fmla="*/ 4419733 w 7467600"/>
              <a:gd name="connsiteY519" fmla="*/ 3963555 h 6858000"/>
              <a:gd name="connsiteX520" fmla="*/ 4781371 w 7467600"/>
              <a:gd name="connsiteY520" fmla="*/ 4458604 h 6858000"/>
              <a:gd name="connsiteX521" fmla="*/ 4780440 w 7467600"/>
              <a:gd name="connsiteY521" fmla="*/ 4470290 h 6858000"/>
              <a:gd name="connsiteX522" fmla="*/ 4898954 w 7467600"/>
              <a:gd name="connsiteY522" fmla="*/ 4662092 h 6858000"/>
              <a:gd name="connsiteX523" fmla="*/ 4900699 w 7467600"/>
              <a:gd name="connsiteY523" fmla="*/ 4670867 h 6858000"/>
              <a:gd name="connsiteX524" fmla="*/ 5714511 w 7467600"/>
              <a:gd name="connsiteY524" fmla="*/ 4663483 h 6858000"/>
              <a:gd name="connsiteX525" fmla="*/ 5464793 w 7467600"/>
              <a:gd name="connsiteY525" fmla="*/ 4393556 h 6858000"/>
              <a:gd name="connsiteX526" fmla="*/ 5461897 w 7467600"/>
              <a:gd name="connsiteY526" fmla="*/ 4390879 h 6858000"/>
              <a:gd name="connsiteX527" fmla="*/ 4294126 w 7467600"/>
              <a:gd name="connsiteY527" fmla="*/ 3303048 h 6858000"/>
              <a:gd name="connsiteX528" fmla="*/ 4305321 w 7467600"/>
              <a:gd name="connsiteY528" fmla="*/ 3256953 h 6858000"/>
              <a:gd name="connsiteX529" fmla="*/ 4949299 w 7467600"/>
              <a:gd name="connsiteY529" fmla="*/ 3766336 h 6858000"/>
              <a:gd name="connsiteX530" fmla="*/ 5291452 w 7467600"/>
              <a:gd name="connsiteY530" fmla="*/ 4076801 h 6858000"/>
              <a:gd name="connsiteX531" fmla="*/ 5434998 w 7467600"/>
              <a:gd name="connsiteY531" fmla="*/ 4254100 h 6858000"/>
              <a:gd name="connsiteX532" fmla="*/ 5351015 w 7467600"/>
              <a:gd name="connsiteY532" fmla="*/ 3760989 h 6858000"/>
              <a:gd name="connsiteX533" fmla="*/ 5413780 w 7467600"/>
              <a:gd name="connsiteY533" fmla="*/ 2966265 h 6858000"/>
              <a:gd name="connsiteX534" fmla="*/ 5425627 w 7467600"/>
              <a:gd name="connsiteY534" fmla="*/ 2954192 h 6858000"/>
              <a:gd name="connsiteX535" fmla="*/ 6604735 w 7467600"/>
              <a:gd name="connsiteY535" fmla="*/ 2041381 h 6858000"/>
              <a:gd name="connsiteX536" fmla="*/ 7204487 w 7467600"/>
              <a:gd name="connsiteY536" fmla="*/ 2742112 h 6858000"/>
              <a:gd name="connsiteX537" fmla="*/ 7131592 w 7467600"/>
              <a:gd name="connsiteY537" fmla="*/ 2672096 h 6858000"/>
              <a:gd name="connsiteX538" fmla="*/ 6996344 w 7467600"/>
              <a:gd name="connsiteY538" fmla="*/ 2518310 h 6858000"/>
              <a:gd name="connsiteX539" fmla="*/ 6735495 w 7467600"/>
              <a:gd name="connsiteY539" fmla="*/ 2196890 h 6858000"/>
              <a:gd name="connsiteX540" fmla="*/ 6721901 w 7467600"/>
              <a:gd name="connsiteY540" fmla="*/ 2179274 h 6858000"/>
              <a:gd name="connsiteX541" fmla="*/ 6604735 w 7467600"/>
              <a:gd name="connsiteY541" fmla="*/ 2041381 h 6858000"/>
              <a:gd name="connsiteX542" fmla="*/ 6591670 w 7467600"/>
              <a:gd name="connsiteY542" fmla="*/ 1988277 h 6858000"/>
              <a:gd name="connsiteX543" fmla="*/ 6747349 w 7467600"/>
              <a:gd name="connsiteY543" fmla="*/ 2160069 h 6858000"/>
              <a:gd name="connsiteX544" fmla="*/ 6760943 w 7467600"/>
              <a:gd name="connsiteY544" fmla="*/ 2177686 h 6858000"/>
              <a:gd name="connsiteX545" fmla="*/ 7021065 w 7467600"/>
              <a:gd name="connsiteY545" fmla="*/ 2498102 h 6858000"/>
              <a:gd name="connsiteX546" fmla="*/ 7155223 w 7467600"/>
              <a:gd name="connsiteY546" fmla="*/ 2650386 h 6858000"/>
              <a:gd name="connsiteX547" fmla="*/ 7203167 w 7467600"/>
              <a:gd name="connsiteY547" fmla="*/ 2697288 h 6858000"/>
              <a:gd name="connsiteX548" fmla="*/ 6937703 w 7467600"/>
              <a:gd name="connsiteY548" fmla="*/ 2321981 h 6858000"/>
              <a:gd name="connsiteX549" fmla="*/ 6591670 w 7467600"/>
              <a:gd name="connsiteY549" fmla="*/ 1988277 h 6858000"/>
              <a:gd name="connsiteX550" fmla="*/ 5798671 w 7467600"/>
              <a:gd name="connsiteY550" fmla="*/ 1981601 h 6858000"/>
              <a:gd name="connsiteX551" fmla="*/ 5754709 w 7467600"/>
              <a:gd name="connsiteY551" fmla="*/ 2071454 h 6858000"/>
              <a:gd name="connsiteX552" fmla="*/ 5763044 w 7467600"/>
              <a:gd name="connsiteY552" fmla="*/ 2842206 h 6858000"/>
              <a:gd name="connsiteX553" fmla="*/ 5764974 w 7467600"/>
              <a:gd name="connsiteY553" fmla="*/ 2799609 h 6858000"/>
              <a:gd name="connsiteX554" fmla="*/ 5767665 w 7467600"/>
              <a:gd name="connsiteY554" fmla="*/ 2666409 h 6858000"/>
              <a:gd name="connsiteX555" fmla="*/ 5763055 w 7467600"/>
              <a:gd name="connsiteY555" fmla="*/ 2579705 h 6858000"/>
              <a:gd name="connsiteX556" fmla="*/ 5758079 w 7467600"/>
              <a:gd name="connsiteY556" fmla="*/ 2492508 h 6858000"/>
              <a:gd name="connsiteX557" fmla="*/ 5779325 w 7467600"/>
              <a:gd name="connsiteY557" fmla="*/ 2197069 h 6858000"/>
              <a:gd name="connsiteX558" fmla="*/ 5798671 w 7467600"/>
              <a:gd name="connsiteY558" fmla="*/ 1981601 h 6858000"/>
              <a:gd name="connsiteX559" fmla="*/ 5829202 w 7467600"/>
              <a:gd name="connsiteY559" fmla="*/ 1971679 h 6858000"/>
              <a:gd name="connsiteX560" fmla="*/ 5809558 w 7467600"/>
              <a:gd name="connsiteY560" fmla="*/ 2198043 h 6858000"/>
              <a:gd name="connsiteX561" fmla="*/ 5788653 w 7467600"/>
              <a:gd name="connsiteY561" fmla="*/ 2489430 h 6858000"/>
              <a:gd name="connsiteX562" fmla="*/ 5793439 w 7467600"/>
              <a:gd name="connsiteY562" fmla="*/ 2575235 h 6858000"/>
              <a:gd name="connsiteX563" fmla="*/ 5796837 w 7467600"/>
              <a:gd name="connsiteY563" fmla="*/ 2637633 h 6858000"/>
              <a:gd name="connsiteX564" fmla="*/ 5818614 w 7467600"/>
              <a:gd name="connsiteY564" fmla="*/ 2473055 h 6858000"/>
              <a:gd name="connsiteX565" fmla="*/ 5829202 w 7467600"/>
              <a:gd name="connsiteY565" fmla="*/ 1971679 h 6858000"/>
              <a:gd name="connsiteX566" fmla="*/ 5911389 w 7467600"/>
              <a:gd name="connsiteY566" fmla="*/ 1898371 h 6858000"/>
              <a:gd name="connsiteX567" fmla="*/ 6237627 w 7467600"/>
              <a:gd name="connsiteY567" fmla="*/ 2231921 h 6858000"/>
              <a:gd name="connsiteX568" fmla="*/ 5911389 w 7467600"/>
              <a:gd name="connsiteY568" fmla="*/ 1898371 h 6858000"/>
              <a:gd name="connsiteX569" fmla="*/ 6944437 w 7467600"/>
              <a:gd name="connsiteY569" fmla="*/ 1575402 h 6858000"/>
              <a:gd name="connsiteX570" fmla="*/ 6304730 w 7467600"/>
              <a:gd name="connsiteY570" fmla="*/ 1766654 h 6858000"/>
              <a:gd name="connsiteX571" fmla="*/ 6944437 w 7467600"/>
              <a:gd name="connsiteY571" fmla="*/ 1575402 h 6858000"/>
              <a:gd name="connsiteX572" fmla="*/ 7019523 w 7467600"/>
              <a:gd name="connsiteY572" fmla="*/ 1519450 h 6858000"/>
              <a:gd name="connsiteX573" fmla="*/ 6298091 w 7467600"/>
              <a:gd name="connsiteY573" fmla="*/ 1737122 h 6858000"/>
              <a:gd name="connsiteX574" fmla="*/ 7019523 w 7467600"/>
              <a:gd name="connsiteY574" fmla="*/ 1519450 h 6858000"/>
              <a:gd name="connsiteX575" fmla="*/ 2399523 w 7467600"/>
              <a:gd name="connsiteY575" fmla="*/ 1428234 h 6858000"/>
              <a:gd name="connsiteX576" fmla="*/ 2224982 w 7467600"/>
              <a:gd name="connsiteY576" fmla="*/ 1826201 h 6858000"/>
              <a:gd name="connsiteX577" fmla="*/ 2096099 w 7467600"/>
              <a:gd name="connsiteY577" fmla="*/ 2345900 h 6858000"/>
              <a:gd name="connsiteX578" fmla="*/ 2283317 w 7467600"/>
              <a:gd name="connsiteY578" fmla="*/ 1796925 h 6858000"/>
              <a:gd name="connsiteX579" fmla="*/ 2399523 w 7467600"/>
              <a:gd name="connsiteY579" fmla="*/ 1428234 h 6858000"/>
              <a:gd name="connsiteX580" fmla="*/ 2448558 w 7467600"/>
              <a:gd name="connsiteY580" fmla="*/ 1373435 h 6858000"/>
              <a:gd name="connsiteX581" fmla="*/ 2312521 w 7467600"/>
              <a:gd name="connsiteY581" fmla="*/ 1806140 h 6858000"/>
              <a:gd name="connsiteX582" fmla="*/ 2127533 w 7467600"/>
              <a:gd name="connsiteY582" fmla="*/ 2348380 h 6858000"/>
              <a:gd name="connsiteX583" fmla="*/ 2358080 w 7467600"/>
              <a:gd name="connsiteY583" fmla="*/ 1866134 h 6858000"/>
              <a:gd name="connsiteX584" fmla="*/ 2407436 w 7467600"/>
              <a:gd name="connsiteY584" fmla="*/ 1651070 h 6858000"/>
              <a:gd name="connsiteX585" fmla="*/ 2448558 w 7467600"/>
              <a:gd name="connsiteY585" fmla="*/ 1373435 h 6858000"/>
              <a:gd name="connsiteX586" fmla="*/ 278707 w 7467600"/>
              <a:gd name="connsiteY586" fmla="*/ 1352270 h 6858000"/>
              <a:gd name="connsiteX587" fmla="*/ 321570 w 7467600"/>
              <a:gd name="connsiteY587" fmla="*/ 1861610 h 6858000"/>
              <a:gd name="connsiteX588" fmla="*/ 294281 w 7467600"/>
              <a:gd name="connsiteY588" fmla="*/ 1440658 h 6858000"/>
              <a:gd name="connsiteX589" fmla="*/ 278707 w 7467600"/>
              <a:gd name="connsiteY589" fmla="*/ 1352270 h 6858000"/>
              <a:gd name="connsiteX590" fmla="*/ 1423821 w 7467600"/>
              <a:gd name="connsiteY590" fmla="*/ 1351958 h 6858000"/>
              <a:gd name="connsiteX591" fmla="*/ 1638521 w 7467600"/>
              <a:gd name="connsiteY591" fmla="*/ 1908470 h 6858000"/>
              <a:gd name="connsiteX592" fmla="*/ 1754199 w 7467600"/>
              <a:gd name="connsiteY592" fmla="*/ 2149284 h 6858000"/>
              <a:gd name="connsiteX593" fmla="*/ 1908359 w 7467600"/>
              <a:gd name="connsiteY593" fmla="*/ 2364988 h 6858000"/>
              <a:gd name="connsiteX594" fmla="*/ 1647661 w 7467600"/>
              <a:gd name="connsiteY594" fmla="*/ 1825945 h 6858000"/>
              <a:gd name="connsiteX595" fmla="*/ 1423821 w 7467600"/>
              <a:gd name="connsiteY595" fmla="*/ 1351958 h 6858000"/>
              <a:gd name="connsiteX596" fmla="*/ 1431890 w 7467600"/>
              <a:gd name="connsiteY596" fmla="*/ 1306475 h 6858000"/>
              <a:gd name="connsiteX597" fmla="*/ 1507597 w 7467600"/>
              <a:gd name="connsiteY597" fmla="*/ 1446132 h 6858000"/>
              <a:gd name="connsiteX598" fmla="*/ 1674586 w 7467600"/>
              <a:gd name="connsiteY598" fmla="*/ 1813832 h 6858000"/>
              <a:gd name="connsiteX599" fmla="*/ 1815950 w 7467600"/>
              <a:gd name="connsiteY599" fmla="*/ 2128564 h 6858000"/>
              <a:gd name="connsiteX600" fmla="*/ 1984242 w 7467600"/>
              <a:gd name="connsiteY600" fmla="*/ 2430829 h 6858000"/>
              <a:gd name="connsiteX601" fmla="*/ 2014023 w 7467600"/>
              <a:gd name="connsiteY601" fmla="*/ 2450995 h 6858000"/>
              <a:gd name="connsiteX602" fmla="*/ 1747337 w 7467600"/>
              <a:gd name="connsiteY602" fmla="*/ 1855264 h 6858000"/>
              <a:gd name="connsiteX603" fmla="*/ 1533749 w 7467600"/>
              <a:gd name="connsiteY603" fmla="*/ 1478656 h 6858000"/>
              <a:gd name="connsiteX604" fmla="*/ 1431890 w 7467600"/>
              <a:gd name="connsiteY604" fmla="*/ 1306475 h 6858000"/>
              <a:gd name="connsiteX605" fmla="*/ 5052692 w 7467600"/>
              <a:gd name="connsiteY605" fmla="*/ 1292994 h 6858000"/>
              <a:gd name="connsiteX606" fmla="*/ 5200661 w 7467600"/>
              <a:gd name="connsiteY606" fmla="*/ 1635186 h 6858000"/>
              <a:gd name="connsiteX607" fmla="*/ 5297138 w 7467600"/>
              <a:gd name="connsiteY607" fmla="*/ 1906351 h 6858000"/>
              <a:gd name="connsiteX608" fmla="*/ 5052692 w 7467600"/>
              <a:gd name="connsiteY608" fmla="*/ 1292994 h 6858000"/>
              <a:gd name="connsiteX609" fmla="*/ 5009948 w 7467600"/>
              <a:gd name="connsiteY609" fmla="*/ 1273619 h 6858000"/>
              <a:gd name="connsiteX610" fmla="*/ 5121777 w 7467600"/>
              <a:gd name="connsiteY610" fmla="*/ 1654213 h 6858000"/>
              <a:gd name="connsiteX611" fmla="*/ 5293545 w 7467600"/>
              <a:gd name="connsiteY611" fmla="*/ 2072247 h 6858000"/>
              <a:gd name="connsiteX612" fmla="*/ 5294042 w 7467600"/>
              <a:gd name="connsiteY612" fmla="*/ 2065019 h 6858000"/>
              <a:gd name="connsiteX613" fmla="*/ 5171936 w 7467600"/>
              <a:gd name="connsiteY613" fmla="*/ 1647613 h 6858000"/>
              <a:gd name="connsiteX614" fmla="*/ 5009948 w 7467600"/>
              <a:gd name="connsiteY614" fmla="*/ 1273619 h 6858000"/>
              <a:gd name="connsiteX615" fmla="*/ 655236 w 7467600"/>
              <a:gd name="connsiteY615" fmla="*/ 1268632 h 6858000"/>
              <a:gd name="connsiteX616" fmla="*/ 839521 w 7467600"/>
              <a:gd name="connsiteY616" fmla="*/ 1685315 h 6858000"/>
              <a:gd name="connsiteX617" fmla="*/ 1109416 w 7467600"/>
              <a:gd name="connsiteY617" fmla="*/ 2061663 h 6858000"/>
              <a:gd name="connsiteX618" fmla="*/ 1298300 w 7467600"/>
              <a:gd name="connsiteY618" fmla="*/ 2247742 h 6858000"/>
              <a:gd name="connsiteX619" fmla="*/ 1125871 w 7467600"/>
              <a:gd name="connsiteY619" fmla="*/ 1989513 h 6858000"/>
              <a:gd name="connsiteX620" fmla="*/ 981574 w 7467600"/>
              <a:gd name="connsiteY620" fmla="*/ 1783157 h 6858000"/>
              <a:gd name="connsiteX621" fmla="*/ 922198 w 7467600"/>
              <a:gd name="connsiteY621" fmla="*/ 1677437 h 6858000"/>
              <a:gd name="connsiteX622" fmla="*/ 869293 w 7467600"/>
              <a:gd name="connsiteY622" fmla="*/ 1583214 h 6858000"/>
              <a:gd name="connsiteX623" fmla="*/ 751431 w 7467600"/>
              <a:gd name="connsiteY623" fmla="*/ 1405731 h 6858000"/>
              <a:gd name="connsiteX624" fmla="*/ 655236 w 7467600"/>
              <a:gd name="connsiteY624" fmla="*/ 1268632 h 6858000"/>
              <a:gd name="connsiteX625" fmla="*/ 6516292 w 7467600"/>
              <a:gd name="connsiteY625" fmla="*/ 1263064 h 6858000"/>
              <a:gd name="connsiteX626" fmla="*/ 5736320 w 7467600"/>
              <a:gd name="connsiteY626" fmla="*/ 1501803 h 6858000"/>
              <a:gd name="connsiteX627" fmla="*/ 6516292 w 7467600"/>
              <a:gd name="connsiteY627" fmla="*/ 1263064 h 6858000"/>
              <a:gd name="connsiteX628" fmla="*/ 291466 w 7467600"/>
              <a:gd name="connsiteY628" fmla="*/ 1250369 h 6858000"/>
              <a:gd name="connsiteX629" fmla="*/ 323180 w 7467600"/>
              <a:gd name="connsiteY629" fmla="*/ 1435283 h 6858000"/>
              <a:gd name="connsiteX630" fmla="*/ 349381 w 7467600"/>
              <a:gd name="connsiteY630" fmla="*/ 1875041 h 6858000"/>
              <a:gd name="connsiteX631" fmla="*/ 374363 w 7467600"/>
              <a:gd name="connsiteY631" fmla="*/ 1506494 h 6858000"/>
              <a:gd name="connsiteX632" fmla="*/ 302168 w 7467600"/>
              <a:gd name="connsiteY632" fmla="*/ 1274495 h 6858000"/>
              <a:gd name="connsiteX633" fmla="*/ 291466 w 7467600"/>
              <a:gd name="connsiteY633" fmla="*/ 1250369 h 6858000"/>
              <a:gd name="connsiteX634" fmla="*/ 678222 w 7467600"/>
              <a:gd name="connsiteY634" fmla="*/ 1248670 h 6858000"/>
              <a:gd name="connsiteX635" fmla="*/ 775536 w 7467600"/>
              <a:gd name="connsiteY635" fmla="*/ 1388015 h 6858000"/>
              <a:gd name="connsiteX636" fmla="*/ 894529 w 7467600"/>
              <a:gd name="connsiteY636" fmla="*/ 1567739 h 6858000"/>
              <a:gd name="connsiteX637" fmla="*/ 948000 w 7467600"/>
              <a:gd name="connsiteY637" fmla="*/ 1663088 h 6858000"/>
              <a:gd name="connsiteX638" fmla="*/ 1006812 w 7467600"/>
              <a:gd name="connsiteY638" fmla="*/ 1767683 h 6858000"/>
              <a:gd name="connsiteX639" fmla="*/ 1149133 w 7467600"/>
              <a:gd name="connsiteY639" fmla="*/ 1971513 h 6858000"/>
              <a:gd name="connsiteX640" fmla="*/ 1333952 w 7467600"/>
              <a:gd name="connsiteY640" fmla="*/ 2251620 h 6858000"/>
              <a:gd name="connsiteX641" fmla="*/ 1337329 w 7467600"/>
              <a:gd name="connsiteY641" fmla="*/ 2258350 h 6858000"/>
              <a:gd name="connsiteX642" fmla="*/ 1014726 w 7467600"/>
              <a:gd name="connsiteY642" fmla="*/ 1615556 h 6858000"/>
              <a:gd name="connsiteX643" fmla="*/ 678222 w 7467600"/>
              <a:gd name="connsiteY643" fmla="*/ 1248670 h 6858000"/>
              <a:gd name="connsiteX644" fmla="*/ 6691602 w 7467600"/>
              <a:gd name="connsiteY644" fmla="*/ 1140573 h 6858000"/>
              <a:gd name="connsiteX645" fmla="*/ 6571100 w 7467600"/>
              <a:gd name="connsiteY645" fmla="*/ 1183662 h 6858000"/>
              <a:gd name="connsiteX646" fmla="*/ 6241687 w 7467600"/>
              <a:gd name="connsiteY646" fmla="*/ 1257600 h 6858000"/>
              <a:gd name="connsiteX647" fmla="*/ 5693009 w 7467600"/>
              <a:gd name="connsiteY647" fmla="*/ 1478256 h 6858000"/>
              <a:gd name="connsiteX648" fmla="*/ 6548420 w 7467600"/>
              <a:gd name="connsiteY648" fmla="*/ 1214599 h 6858000"/>
              <a:gd name="connsiteX649" fmla="*/ 6605473 w 7467600"/>
              <a:gd name="connsiteY649" fmla="*/ 1184686 h 6858000"/>
              <a:gd name="connsiteX650" fmla="*/ 6691602 w 7467600"/>
              <a:gd name="connsiteY650" fmla="*/ 1140573 h 6858000"/>
              <a:gd name="connsiteX651" fmla="*/ 4002475 w 7467600"/>
              <a:gd name="connsiteY651" fmla="*/ 1037802 h 6858000"/>
              <a:gd name="connsiteX652" fmla="*/ 4000324 w 7467600"/>
              <a:gd name="connsiteY652" fmla="*/ 1039362 h 6858000"/>
              <a:gd name="connsiteX653" fmla="*/ 4002862 w 7467600"/>
              <a:gd name="connsiteY653" fmla="*/ 1042866 h 6858000"/>
              <a:gd name="connsiteX654" fmla="*/ 4002475 w 7467600"/>
              <a:gd name="connsiteY654" fmla="*/ 1037802 h 6858000"/>
              <a:gd name="connsiteX655" fmla="*/ 506322 w 7467600"/>
              <a:gd name="connsiteY655" fmla="*/ 1020997 h 6858000"/>
              <a:gd name="connsiteX656" fmla="*/ 533068 w 7467600"/>
              <a:gd name="connsiteY656" fmla="*/ 1029409 h 6858000"/>
              <a:gd name="connsiteX657" fmla="*/ 1232525 w 7467600"/>
              <a:gd name="connsiteY657" fmla="*/ 1804675 h 6858000"/>
              <a:gd name="connsiteX658" fmla="*/ 1388858 w 7467600"/>
              <a:gd name="connsiteY658" fmla="*/ 2368011 h 6858000"/>
              <a:gd name="connsiteX659" fmla="*/ 1384098 w 7467600"/>
              <a:gd name="connsiteY659" fmla="*/ 2378125 h 6858000"/>
              <a:gd name="connsiteX660" fmla="*/ 1425393 w 7467600"/>
              <a:gd name="connsiteY660" fmla="*/ 2589124 h 6858000"/>
              <a:gd name="connsiteX661" fmla="*/ 1424001 w 7467600"/>
              <a:gd name="connsiteY661" fmla="*/ 2597541 h 6858000"/>
              <a:gd name="connsiteX662" fmla="*/ 2152729 w 7467600"/>
              <a:gd name="connsiteY662" fmla="*/ 2864487 h 6858000"/>
              <a:gd name="connsiteX663" fmla="*/ 2020609 w 7467600"/>
              <a:gd name="connsiteY663" fmla="*/ 2539671 h 6858000"/>
              <a:gd name="connsiteX664" fmla="*/ 2018920 w 7467600"/>
              <a:gd name="connsiteY664" fmla="*/ 2536309 h 6858000"/>
              <a:gd name="connsiteX665" fmla="*/ 1342441 w 7467600"/>
              <a:gd name="connsiteY665" fmla="*/ 1173017 h 6858000"/>
              <a:gd name="connsiteX666" fmla="*/ 1367925 w 7467600"/>
              <a:gd name="connsiteY666" fmla="*/ 1135648 h 6858000"/>
              <a:gd name="connsiteX667" fmla="*/ 1771401 w 7467600"/>
              <a:gd name="connsiteY667" fmla="*/ 1806673 h 6858000"/>
              <a:gd name="connsiteX668" fmla="*/ 1972385 w 7467600"/>
              <a:gd name="connsiteY668" fmla="*/ 2198735 h 6858000"/>
              <a:gd name="connsiteX669" fmla="*/ 2040892 w 7467600"/>
              <a:gd name="connsiteY669" fmla="*/ 2405205 h 6858000"/>
              <a:gd name="connsiteX670" fmla="*/ 2131689 w 7467600"/>
              <a:gd name="connsiteY670" fmla="*/ 1936926 h 6858000"/>
              <a:gd name="connsiteX671" fmla="*/ 2454820 w 7467600"/>
              <a:gd name="connsiteY671" fmla="*/ 1248808 h 6858000"/>
              <a:gd name="connsiteX672" fmla="*/ 2492512 w 7467600"/>
              <a:gd name="connsiteY672" fmla="*/ 1302920 h 6858000"/>
              <a:gd name="connsiteX673" fmla="*/ 2081216 w 7467600"/>
              <a:gd name="connsiteY673" fmla="*/ 2527513 h 6858000"/>
              <a:gd name="connsiteX674" fmla="*/ 2081211 w 7467600"/>
              <a:gd name="connsiteY674" fmla="*/ 2528916 h 6858000"/>
              <a:gd name="connsiteX675" fmla="*/ 2199067 w 7467600"/>
              <a:gd name="connsiteY675" fmla="*/ 2884061 h 6858000"/>
              <a:gd name="connsiteX676" fmla="*/ 3192586 w 7467600"/>
              <a:gd name="connsiteY676" fmla="*/ 3411496 h 6858000"/>
              <a:gd name="connsiteX677" fmla="*/ 3182620 w 7467600"/>
              <a:gd name="connsiteY677" fmla="*/ 3483279 h 6858000"/>
              <a:gd name="connsiteX678" fmla="*/ 2435119 w 7467600"/>
              <a:gd name="connsiteY678" fmla="*/ 3080173 h 6858000"/>
              <a:gd name="connsiteX679" fmla="*/ 2410152 w 7467600"/>
              <a:gd name="connsiteY679" fmla="*/ 3063751 h 6858000"/>
              <a:gd name="connsiteX680" fmla="*/ 2408099 w 7467600"/>
              <a:gd name="connsiteY680" fmla="*/ 3064403 h 6858000"/>
              <a:gd name="connsiteX681" fmla="*/ 2407218 w 7467600"/>
              <a:gd name="connsiteY681" fmla="*/ 3070324 h 6858000"/>
              <a:gd name="connsiteX682" fmla="*/ 2380138 w 7467600"/>
              <a:gd name="connsiteY682" fmla="*/ 3099341 h 6858000"/>
              <a:gd name="connsiteX683" fmla="*/ 1765923 w 7467600"/>
              <a:gd name="connsiteY683" fmla="*/ 3581043 h 6858000"/>
              <a:gd name="connsiteX684" fmla="*/ 1702258 w 7467600"/>
              <a:gd name="connsiteY684" fmla="*/ 3612286 h 6858000"/>
              <a:gd name="connsiteX685" fmla="*/ 1538370 w 7467600"/>
              <a:gd name="connsiteY685" fmla="*/ 3811804 h 6858000"/>
              <a:gd name="connsiteX686" fmla="*/ 542867 w 7467600"/>
              <a:gd name="connsiteY686" fmla="*/ 4944092 h 6858000"/>
              <a:gd name="connsiteX687" fmla="*/ 515800 w 7467600"/>
              <a:gd name="connsiteY687" fmla="*/ 4862180 h 6858000"/>
              <a:gd name="connsiteX688" fmla="*/ 909145 w 7467600"/>
              <a:gd name="connsiteY688" fmla="*/ 4199225 h 6858000"/>
              <a:gd name="connsiteX689" fmla="*/ 1214067 w 7467600"/>
              <a:gd name="connsiteY689" fmla="*/ 3908561 h 6858000"/>
              <a:gd name="connsiteX690" fmla="*/ 640967 w 7467600"/>
              <a:gd name="connsiteY690" fmla="*/ 4105601 h 6858000"/>
              <a:gd name="connsiteX691" fmla="*/ 112563 w 7467600"/>
              <a:gd name="connsiteY691" fmla="*/ 4396952 h 6858000"/>
              <a:gd name="connsiteX692" fmla="*/ 0 w 7467600"/>
              <a:gd name="connsiteY692" fmla="*/ 4466006 h 6858000"/>
              <a:gd name="connsiteX693" fmla="*/ 0 w 7467600"/>
              <a:gd name="connsiteY693" fmla="*/ 4233763 h 6858000"/>
              <a:gd name="connsiteX694" fmla="*/ 36881 w 7467600"/>
              <a:gd name="connsiteY694" fmla="*/ 4200118 h 6858000"/>
              <a:gd name="connsiteX695" fmla="*/ 910534 w 7467600"/>
              <a:gd name="connsiteY695" fmla="*/ 3629753 h 6858000"/>
              <a:gd name="connsiteX696" fmla="*/ 1578717 w 7467600"/>
              <a:gd name="connsiteY696" fmla="*/ 3575982 h 6858000"/>
              <a:gd name="connsiteX697" fmla="*/ 2338780 w 7467600"/>
              <a:gd name="connsiteY697" fmla="*/ 3033725 h 6858000"/>
              <a:gd name="connsiteX698" fmla="*/ 1807991 w 7467600"/>
              <a:gd name="connsiteY698" fmla="*/ 2807184 h 6858000"/>
              <a:gd name="connsiteX699" fmla="*/ 1416358 w 7467600"/>
              <a:gd name="connsiteY699" fmla="*/ 3112571 h 6858000"/>
              <a:gd name="connsiteX700" fmla="*/ 939066 w 7467600"/>
              <a:gd name="connsiteY700" fmla="*/ 3378798 h 6858000"/>
              <a:gd name="connsiteX701" fmla="*/ 115099 w 7467600"/>
              <a:gd name="connsiteY701" fmla="*/ 3607650 h 6858000"/>
              <a:gd name="connsiteX702" fmla="*/ 97284 w 7467600"/>
              <a:gd name="connsiteY702" fmla="*/ 3520393 h 6858000"/>
              <a:gd name="connsiteX703" fmla="*/ 922050 w 7467600"/>
              <a:gd name="connsiteY703" fmla="*/ 3074867 h 6858000"/>
              <a:gd name="connsiteX704" fmla="*/ 1405265 w 7467600"/>
              <a:gd name="connsiteY704" fmla="*/ 3016319 h 6858000"/>
              <a:gd name="connsiteX705" fmla="*/ 1407512 w 7467600"/>
              <a:gd name="connsiteY705" fmla="*/ 3018001 h 6858000"/>
              <a:gd name="connsiteX706" fmla="*/ 1726266 w 7467600"/>
              <a:gd name="connsiteY706" fmla="*/ 2777274 h 6858000"/>
              <a:gd name="connsiteX707" fmla="*/ 625390 w 7467600"/>
              <a:gd name="connsiteY707" fmla="*/ 2514541 h 6858000"/>
              <a:gd name="connsiteX708" fmla="*/ 619799 w 7467600"/>
              <a:gd name="connsiteY708" fmla="*/ 2527180 h 6858000"/>
              <a:gd name="connsiteX709" fmla="*/ 310030 w 7467600"/>
              <a:gd name="connsiteY709" fmla="*/ 2771818 h 6858000"/>
              <a:gd name="connsiteX710" fmla="*/ 173877 w 7467600"/>
              <a:gd name="connsiteY710" fmla="*/ 2937056 h 6858000"/>
              <a:gd name="connsiteX711" fmla="*/ 77889 w 7467600"/>
              <a:gd name="connsiteY711" fmla="*/ 3138440 h 6858000"/>
              <a:gd name="connsiteX712" fmla="*/ 0 w 7467600"/>
              <a:gd name="connsiteY712" fmla="*/ 3271395 h 6858000"/>
              <a:gd name="connsiteX713" fmla="*/ 0 w 7467600"/>
              <a:gd name="connsiteY713" fmla="*/ 3153002 h 6858000"/>
              <a:gd name="connsiteX714" fmla="*/ 2386 w 7467600"/>
              <a:gd name="connsiteY714" fmla="*/ 3149203 h 6858000"/>
              <a:gd name="connsiteX715" fmla="*/ 89753 w 7467600"/>
              <a:gd name="connsiteY715" fmla="*/ 2987702 h 6858000"/>
              <a:gd name="connsiteX716" fmla="*/ 76869 w 7467600"/>
              <a:gd name="connsiteY716" fmla="*/ 3005404 h 6858000"/>
              <a:gd name="connsiteX717" fmla="*/ 32049 w 7467600"/>
              <a:gd name="connsiteY717" fmla="*/ 3065814 h 6858000"/>
              <a:gd name="connsiteX718" fmla="*/ 0 w 7467600"/>
              <a:gd name="connsiteY718" fmla="*/ 3108744 h 6858000"/>
              <a:gd name="connsiteX719" fmla="*/ 0 w 7467600"/>
              <a:gd name="connsiteY719" fmla="*/ 3058059 h 6858000"/>
              <a:gd name="connsiteX720" fmla="*/ 7610 w 7467600"/>
              <a:gd name="connsiteY720" fmla="*/ 3047889 h 6858000"/>
              <a:gd name="connsiteX721" fmla="*/ 52419 w 7467600"/>
              <a:gd name="connsiteY721" fmla="*/ 2987479 h 6858000"/>
              <a:gd name="connsiteX722" fmla="*/ 59142 w 7467600"/>
              <a:gd name="connsiteY722" fmla="*/ 2978488 h 6858000"/>
              <a:gd name="connsiteX723" fmla="*/ 0 w 7467600"/>
              <a:gd name="connsiteY723" fmla="*/ 3015334 h 6858000"/>
              <a:gd name="connsiteX724" fmla="*/ 0 w 7467600"/>
              <a:gd name="connsiteY724" fmla="*/ 2914286 h 6858000"/>
              <a:gd name="connsiteX725" fmla="*/ 36383 w 7467600"/>
              <a:gd name="connsiteY725" fmla="*/ 2901128 h 6858000"/>
              <a:gd name="connsiteX726" fmla="*/ 156329 w 7467600"/>
              <a:gd name="connsiteY726" fmla="*/ 2840533 h 6858000"/>
              <a:gd name="connsiteX727" fmla="*/ 358355 w 7467600"/>
              <a:gd name="connsiteY727" fmla="*/ 2620471 h 6858000"/>
              <a:gd name="connsiteX728" fmla="*/ 510577 w 7467600"/>
              <a:gd name="connsiteY728" fmla="*/ 2501244 h 6858000"/>
              <a:gd name="connsiteX729" fmla="*/ 211967 w 7467600"/>
              <a:gd name="connsiteY729" fmla="*/ 2479171 h 6858000"/>
              <a:gd name="connsiteX730" fmla="*/ 0 w 7467600"/>
              <a:gd name="connsiteY730" fmla="*/ 2476398 h 6858000"/>
              <a:gd name="connsiteX731" fmla="*/ 0 w 7467600"/>
              <a:gd name="connsiteY731" fmla="*/ 2389189 h 6858000"/>
              <a:gd name="connsiteX732" fmla="*/ 103062 w 7467600"/>
              <a:gd name="connsiteY732" fmla="*/ 2389518 h 6858000"/>
              <a:gd name="connsiteX733" fmla="*/ 510734 w 7467600"/>
              <a:gd name="connsiteY733" fmla="*/ 2416201 h 6858000"/>
              <a:gd name="connsiteX734" fmla="*/ 279257 w 7467600"/>
              <a:gd name="connsiteY734" fmla="*/ 2092102 h 6858000"/>
              <a:gd name="connsiteX735" fmla="*/ 65265 w 7467600"/>
              <a:gd name="connsiteY735" fmla="*/ 2006049 h 6858000"/>
              <a:gd name="connsiteX736" fmla="*/ 0 w 7467600"/>
              <a:gd name="connsiteY736" fmla="*/ 1982532 h 6858000"/>
              <a:gd name="connsiteX737" fmla="*/ 0 w 7467600"/>
              <a:gd name="connsiteY737" fmla="*/ 1912789 h 6858000"/>
              <a:gd name="connsiteX738" fmla="*/ 97460 w 7467600"/>
              <a:gd name="connsiteY738" fmla="*/ 1953725 h 6858000"/>
              <a:gd name="connsiteX739" fmla="*/ 221272 w 7467600"/>
              <a:gd name="connsiteY739" fmla="*/ 1980766 h 6858000"/>
              <a:gd name="connsiteX740" fmla="*/ 116765 w 7467600"/>
              <a:gd name="connsiteY740" fmla="*/ 1911033 h 6858000"/>
              <a:gd name="connsiteX741" fmla="*/ 16405 w 7467600"/>
              <a:gd name="connsiteY741" fmla="*/ 1803412 h 6858000"/>
              <a:gd name="connsiteX742" fmla="*/ 0 w 7467600"/>
              <a:gd name="connsiteY742" fmla="*/ 1784777 h 6858000"/>
              <a:gd name="connsiteX743" fmla="*/ 0 w 7467600"/>
              <a:gd name="connsiteY743" fmla="*/ 1740082 h 6858000"/>
              <a:gd name="connsiteX744" fmla="*/ 39394 w 7467600"/>
              <a:gd name="connsiteY744" fmla="*/ 1784856 h 6858000"/>
              <a:gd name="connsiteX745" fmla="*/ 135813 w 7467600"/>
              <a:gd name="connsiteY745" fmla="*/ 1888838 h 6858000"/>
              <a:gd name="connsiteX746" fmla="*/ 242575 w 7467600"/>
              <a:gd name="connsiteY746" fmla="*/ 1958841 h 6858000"/>
              <a:gd name="connsiteX747" fmla="*/ 82197 w 7467600"/>
              <a:gd name="connsiteY747" fmla="*/ 1754826 h 6858000"/>
              <a:gd name="connsiteX748" fmla="*/ 0 w 7467600"/>
              <a:gd name="connsiteY748" fmla="*/ 1679650 h 6858000"/>
              <a:gd name="connsiteX749" fmla="*/ 0 w 7467600"/>
              <a:gd name="connsiteY749" fmla="*/ 1602463 h 6858000"/>
              <a:gd name="connsiteX750" fmla="*/ 84689 w 7467600"/>
              <a:gd name="connsiteY750" fmla="*/ 1677442 h 6858000"/>
              <a:gd name="connsiteX751" fmla="*/ 298437 w 7467600"/>
              <a:gd name="connsiteY751" fmla="*/ 1968019 h 6858000"/>
              <a:gd name="connsiteX752" fmla="*/ 227269 w 7467600"/>
              <a:gd name="connsiteY752" fmla="*/ 1114064 h 6858000"/>
              <a:gd name="connsiteX753" fmla="*/ 248003 w 7467600"/>
              <a:gd name="connsiteY753" fmla="*/ 1089613 h 6858000"/>
              <a:gd name="connsiteX754" fmla="*/ 427020 w 7467600"/>
              <a:gd name="connsiteY754" fmla="*/ 1619803 h 6858000"/>
              <a:gd name="connsiteX755" fmla="*/ 340345 w 7467600"/>
              <a:gd name="connsiteY755" fmla="*/ 2027739 h 6858000"/>
              <a:gd name="connsiteX756" fmla="*/ 360865 w 7467600"/>
              <a:gd name="connsiteY756" fmla="*/ 2044827 h 6858000"/>
              <a:gd name="connsiteX757" fmla="*/ 560414 w 7467600"/>
              <a:gd name="connsiteY757" fmla="*/ 2421457 h 6858000"/>
              <a:gd name="connsiteX758" fmla="*/ 1359703 w 7467600"/>
              <a:gd name="connsiteY758" fmla="*/ 2578554 h 6858000"/>
              <a:gd name="connsiteX759" fmla="*/ 1359422 w 7467600"/>
              <a:gd name="connsiteY759" fmla="*/ 2577994 h 6858000"/>
              <a:gd name="connsiteX760" fmla="*/ 828701 w 7467600"/>
              <a:gd name="connsiteY760" fmla="*/ 1839520 h 6858000"/>
              <a:gd name="connsiteX761" fmla="*/ 494427 w 7467600"/>
              <a:gd name="connsiteY761" fmla="*/ 1092333 h 6858000"/>
              <a:gd name="connsiteX762" fmla="*/ 506322 w 7467600"/>
              <a:gd name="connsiteY762" fmla="*/ 1020997 h 6858000"/>
              <a:gd name="connsiteX763" fmla="*/ 4570198 w 7467600"/>
              <a:gd name="connsiteY763" fmla="*/ 978081 h 6858000"/>
              <a:gd name="connsiteX764" fmla="*/ 4523691 w 7467600"/>
              <a:gd name="connsiteY764" fmla="*/ 1127776 h 6858000"/>
              <a:gd name="connsiteX765" fmla="*/ 4509875 w 7467600"/>
              <a:gd name="connsiteY765" fmla="*/ 1167552 h 6858000"/>
              <a:gd name="connsiteX766" fmla="*/ 4478168 w 7467600"/>
              <a:gd name="connsiteY766" fmla="*/ 1260735 h 6858000"/>
              <a:gd name="connsiteX767" fmla="*/ 4409309 w 7467600"/>
              <a:gd name="connsiteY767" fmla="*/ 1666996 h 6858000"/>
              <a:gd name="connsiteX768" fmla="*/ 4370031 w 7467600"/>
              <a:gd name="connsiteY768" fmla="*/ 1955666 h 6858000"/>
              <a:gd name="connsiteX769" fmla="*/ 4570198 w 7467600"/>
              <a:gd name="connsiteY769" fmla="*/ 978081 h 6858000"/>
              <a:gd name="connsiteX770" fmla="*/ 4557898 w 7467600"/>
              <a:gd name="connsiteY770" fmla="*/ 900011 h 6858000"/>
              <a:gd name="connsiteX771" fmla="*/ 4344840 w 7467600"/>
              <a:gd name="connsiteY771" fmla="*/ 1922038 h 6858000"/>
              <a:gd name="connsiteX772" fmla="*/ 4378710 w 7467600"/>
              <a:gd name="connsiteY772" fmla="*/ 1665516 h 6858000"/>
              <a:gd name="connsiteX773" fmla="*/ 4448798 w 7467600"/>
              <a:gd name="connsiteY773" fmla="*/ 1253024 h 6858000"/>
              <a:gd name="connsiteX774" fmla="*/ 4480315 w 7467600"/>
              <a:gd name="connsiteY774" fmla="*/ 1158454 h 6858000"/>
              <a:gd name="connsiteX775" fmla="*/ 4494133 w 7467600"/>
              <a:gd name="connsiteY775" fmla="*/ 1118676 h 6858000"/>
              <a:gd name="connsiteX776" fmla="*/ 4557898 w 7467600"/>
              <a:gd name="connsiteY776" fmla="*/ 900011 h 6858000"/>
              <a:gd name="connsiteX777" fmla="*/ 5870151 w 7467600"/>
              <a:gd name="connsiteY777" fmla="*/ 898890 h 6858000"/>
              <a:gd name="connsiteX778" fmla="*/ 5861335 w 7467600"/>
              <a:gd name="connsiteY778" fmla="*/ 899177 h 6858000"/>
              <a:gd name="connsiteX779" fmla="*/ 5843702 w 7467600"/>
              <a:gd name="connsiteY779" fmla="*/ 899748 h 6858000"/>
              <a:gd name="connsiteX780" fmla="*/ 5651107 w 7467600"/>
              <a:gd name="connsiteY780" fmla="*/ 920306 h 6858000"/>
              <a:gd name="connsiteX781" fmla="*/ 5459407 w 7467600"/>
              <a:gd name="connsiteY781" fmla="*/ 940975 h 6858000"/>
              <a:gd name="connsiteX782" fmla="*/ 5374846 w 7467600"/>
              <a:gd name="connsiteY782" fmla="*/ 941988 h 6858000"/>
              <a:gd name="connsiteX783" fmla="*/ 5256105 w 7467600"/>
              <a:gd name="connsiteY783" fmla="*/ 945632 h 6858000"/>
              <a:gd name="connsiteX784" fmla="*/ 5107071 w 7467600"/>
              <a:gd name="connsiteY784" fmla="*/ 969720 h 6858000"/>
              <a:gd name="connsiteX785" fmla="*/ 4998681 w 7467600"/>
              <a:gd name="connsiteY785" fmla="*/ 988771 h 6858000"/>
              <a:gd name="connsiteX786" fmla="*/ 5870151 w 7467600"/>
              <a:gd name="connsiteY786" fmla="*/ 898890 h 6858000"/>
              <a:gd name="connsiteX787" fmla="*/ 5504425 w 7467600"/>
              <a:gd name="connsiteY787" fmla="*/ 848067 h 6858000"/>
              <a:gd name="connsiteX788" fmla="*/ 4968849 w 7467600"/>
              <a:gd name="connsiteY788" fmla="*/ 962318 h 6858000"/>
              <a:gd name="connsiteX789" fmla="*/ 5104039 w 7467600"/>
              <a:gd name="connsiteY789" fmla="*/ 940634 h 6858000"/>
              <a:gd name="connsiteX790" fmla="*/ 5256311 w 7467600"/>
              <a:gd name="connsiteY790" fmla="*/ 916490 h 6858000"/>
              <a:gd name="connsiteX791" fmla="*/ 5377381 w 7467600"/>
              <a:gd name="connsiteY791" fmla="*/ 912671 h 6858000"/>
              <a:gd name="connsiteX792" fmla="*/ 5460148 w 7467600"/>
              <a:gd name="connsiteY792" fmla="*/ 911442 h 6858000"/>
              <a:gd name="connsiteX793" fmla="*/ 5648971 w 7467600"/>
              <a:gd name="connsiteY793" fmla="*/ 891331 h 6858000"/>
              <a:gd name="connsiteX794" fmla="*/ 5844807 w 7467600"/>
              <a:gd name="connsiteY794" fmla="*/ 870718 h 6858000"/>
              <a:gd name="connsiteX795" fmla="*/ 5862975 w 7467600"/>
              <a:gd name="connsiteY795" fmla="*/ 869756 h 6858000"/>
              <a:gd name="connsiteX796" fmla="*/ 5920887 w 7467600"/>
              <a:gd name="connsiteY796" fmla="*/ 865929 h 6858000"/>
              <a:gd name="connsiteX797" fmla="*/ 5504425 w 7467600"/>
              <a:gd name="connsiteY797" fmla="*/ 848067 h 6858000"/>
              <a:gd name="connsiteX798" fmla="*/ 3607114 w 7467600"/>
              <a:gd name="connsiteY798" fmla="*/ 467441 h 6858000"/>
              <a:gd name="connsiteX799" fmla="*/ 3296242 w 7467600"/>
              <a:gd name="connsiteY799" fmla="*/ 807991 h 6858000"/>
              <a:gd name="connsiteX800" fmla="*/ 3174674 w 7467600"/>
              <a:gd name="connsiteY800" fmla="*/ 919759 h 6858000"/>
              <a:gd name="connsiteX801" fmla="*/ 3042978 w 7467600"/>
              <a:gd name="connsiteY801" fmla="*/ 1054894 h 6858000"/>
              <a:gd name="connsiteX802" fmla="*/ 2968914 w 7467600"/>
              <a:gd name="connsiteY802" fmla="*/ 1133756 h 6858000"/>
              <a:gd name="connsiteX803" fmla="*/ 3103823 w 7467600"/>
              <a:gd name="connsiteY803" fmla="*/ 1026814 h 6858000"/>
              <a:gd name="connsiteX804" fmla="*/ 3607114 w 7467600"/>
              <a:gd name="connsiteY804" fmla="*/ 467441 h 6858000"/>
              <a:gd name="connsiteX805" fmla="*/ 3744487 w 7467600"/>
              <a:gd name="connsiteY805" fmla="*/ 383136 h 6858000"/>
              <a:gd name="connsiteX806" fmla="*/ 3970213 w 7467600"/>
              <a:gd name="connsiteY806" fmla="*/ 995559 h 6858000"/>
              <a:gd name="connsiteX807" fmla="*/ 3744487 w 7467600"/>
              <a:gd name="connsiteY807" fmla="*/ 383136 h 6858000"/>
              <a:gd name="connsiteX808" fmla="*/ 3624562 w 7467600"/>
              <a:gd name="connsiteY808" fmla="*/ 367041 h 6858000"/>
              <a:gd name="connsiteX809" fmla="*/ 3489712 w 7467600"/>
              <a:gd name="connsiteY809" fmla="*/ 485386 h 6858000"/>
              <a:gd name="connsiteX810" fmla="*/ 3182994 w 7467600"/>
              <a:gd name="connsiteY810" fmla="*/ 828265 h 6858000"/>
              <a:gd name="connsiteX811" fmla="*/ 2892114 w 7467600"/>
              <a:gd name="connsiteY811" fmla="*/ 1172635 h 6858000"/>
              <a:gd name="connsiteX812" fmla="*/ 3021459 w 7467600"/>
              <a:gd name="connsiteY812" fmla="*/ 1035385 h 6858000"/>
              <a:gd name="connsiteX813" fmla="*/ 3153873 w 7467600"/>
              <a:gd name="connsiteY813" fmla="*/ 898971 h 6858000"/>
              <a:gd name="connsiteX814" fmla="*/ 3276511 w 7467600"/>
              <a:gd name="connsiteY814" fmla="*/ 786423 h 6858000"/>
              <a:gd name="connsiteX815" fmla="*/ 3584154 w 7467600"/>
              <a:gd name="connsiteY815" fmla="*/ 448218 h 6858000"/>
              <a:gd name="connsiteX816" fmla="*/ 3624562 w 7467600"/>
              <a:gd name="connsiteY816" fmla="*/ 367041 h 6858000"/>
              <a:gd name="connsiteX817" fmla="*/ 3766672 w 7467600"/>
              <a:gd name="connsiteY817" fmla="*/ 359429 h 6858000"/>
              <a:gd name="connsiteX818" fmla="*/ 3996338 w 7467600"/>
              <a:gd name="connsiteY818" fmla="*/ 968237 h 6858000"/>
              <a:gd name="connsiteX819" fmla="*/ 3766672 w 7467600"/>
              <a:gd name="connsiteY819" fmla="*/ 359429 h 6858000"/>
              <a:gd name="connsiteX820" fmla="*/ 5805386 w 7467600"/>
              <a:gd name="connsiteY820" fmla="*/ 239240 h 6858000"/>
              <a:gd name="connsiteX821" fmla="*/ 5736947 w 7467600"/>
              <a:gd name="connsiteY821" fmla="*/ 261367 h 6858000"/>
              <a:gd name="connsiteX822" fmla="*/ 5427012 w 7467600"/>
              <a:gd name="connsiteY822" fmla="*/ 311272 h 6858000"/>
              <a:gd name="connsiteX823" fmla="*/ 5147818 w 7467600"/>
              <a:gd name="connsiteY823" fmla="*/ 322112 h 6858000"/>
              <a:gd name="connsiteX824" fmla="*/ 5060854 w 7467600"/>
              <a:gd name="connsiteY824" fmla="*/ 311882 h 6858000"/>
              <a:gd name="connsiteX825" fmla="*/ 4945989 w 7467600"/>
              <a:gd name="connsiteY825" fmla="*/ 300516 h 6858000"/>
              <a:gd name="connsiteX826" fmla="*/ 5410479 w 7467600"/>
              <a:gd name="connsiteY826" fmla="*/ 348434 h 6858000"/>
              <a:gd name="connsiteX827" fmla="*/ 5805386 w 7467600"/>
              <a:gd name="connsiteY827" fmla="*/ 239240 h 6858000"/>
              <a:gd name="connsiteX828" fmla="*/ 5905192 w 7467600"/>
              <a:gd name="connsiteY828" fmla="*/ 163079 h 6858000"/>
              <a:gd name="connsiteX829" fmla="*/ 5865655 w 7467600"/>
              <a:gd name="connsiteY829" fmla="*/ 171901 h 6858000"/>
              <a:gd name="connsiteX830" fmla="*/ 5259740 w 7467600"/>
              <a:gd name="connsiteY830" fmla="*/ 257013 h 6858000"/>
              <a:gd name="connsiteX831" fmla="*/ 5208466 w 7467600"/>
              <a:gd name="connsiteY831" fmla="*/ 257550 h 6858000"/>
              <a:gd name="connsiteX832" fmla="*/ 4980204 w 7467600"/>
              <a:gd name="connsiteY832" fmla="*/ 271903 h 6858000"/>
              <a:gd name="connsiteX833" fmla="*/ 5068068 w 7467600"/>
              <a:gd name="connsiteY833" fmla="*/ 282244 h 6858000"/>
              <a:gd name="connsiteX834" fmla="*/ 5153231 w 7467600"/>
              <a:gd name="connsiteY834" fmla="*/ 292240 h 6858000"/>
              <a:gd name="connsiteX835" fmla="*/ 5426491 w 7467600"/>
              <a:gd name="connsiteY835" fmla="*/ 281128 h 6858000"/>
              <a:gd name="connsiteX836" fmla="*/ 5731212 w 7467600"/>
              <a:gd name="connsiteY836" fmla="*/ 231951 h 6858000"/>
              <a:gd name="connsiteX837" fmla="*/ 5905192 w 7467600"/>
              <a:gd name="connsiteY837" fmla="*/ 163079 h 6858000"/>
              <a:gd name="connsiteX838" fmla="*/ 5944437 w 7467600"/>
              <a:gd name="connsiteY838" fmla="*/ 113829 h 6858000"/>
              <a:gd name="connsiteX839" fmla="*/ 5825032 w 7467600"/>
              <a:gd name="connsiteY839" fmla="*/ 146405 h 6858000"/>
              <a:gd name="connsiteX840" fmla="*/ 4955599 w 7467600"/>
              <a:gd name="connsiteY840" fmla="*/ 247008 h 6858000"/>
              <a:gd name="connsiteX841" fmla="*/ 5210104 w 7467600"/>
              <a:gd name="connsiteY841" fmla="*/ 228123 h 6858000"/>
              <a:gd name="connsiteX842" fmla="*/ 5261015 w 7467600"/>
              <a:gd name="connsiteY842" fmla="*/ 227087 h 6858000"/>
              <a:gd name="connsiteX843" fmla="*/ 5861181 w 7467600"/>
              <a:gd name="connsiteY843" fmla="*/ 143093 h 6858000"/>
              <a:gd name="connsiteX844" fmla="*/ 5961252 w 7467600"/>
              <a:gd name="connsiteY844" fmla="*/ 114820 h 6858000"/>
              <a:gd name="connsiteX845" fmla="*/ 5944437 w 7467600"/>
              <a:gd name="connsiteY845" fmla="*/ 113829 h 6858000"/>
              <a:gd name="connsiteX846" fmla="*/ 3882765 w 7467600"/>
              <a:gd name="connsiteY846" fmla="*/ 0 h 6858000"/>
              <a:gd name="connsiteX847" fmla="*/ 3995099 w 7467600"/>
              <a:gd name="connsiteY847" fmla="*/ 0 h 6858000"/>
              <a:gd name="connsiteX848" fmla="*/ 4163818 w 7467600"/>
              <a:gd name="connsiteY848" fmla="*/ 234104 h 6858000"/>
              <a:gd name="connsiteX849" fmla="*/ 4172099 w 7467600"/>
              <a:gd name="connsiteY849" fmla="*/ 234207 h 6858000"/>
              <a:gd name="connsiteX850" fmla="*/ 4784282 w 7467600"/>
              <a:gd name="connsiteY850" fmla="*/ 276561 h 6858000"/>
              <a:gd name="connsiteX851" fmla="*/ 4801687 w 7467600"/>
              <a:gd name="connsiteY851" fmla="*/ 267764 h 6858000"/>
              <a:gd name="connsiteX852" fmla="*/ 6082788 w 7467600"/>
              <a:gd name="connsiteY852" fmla="*/ 64119 h 6858000"/>
              <a:gd name="connsiteX853" fmla="*/ 6099442 w 7467600"/>
              <a:gd name="connsiteY853" fmla="*/ 82568 h 6858000"/>
              <a:gd name="connsiteX854" fmla="*/ 4804137 w 7467600"/>
              <a:gd name="connsiteY854" fmla="*/ 320931 h 6858000"/>
              <a:gd name="connsiteX855" fmla="*/ 4227047 w 7467600"/>
              <a:gd name="connsiteY855" fmla="*/ 313415 h 6858000"/>
              <a:gd name="connsiteX856" fmla="*/ 4346041 w 7467600"/>
              <a:gd name="connsiteY856" fmla="*/ 456086 h 6858000"/>
              <a:gd name="connsiteX857" fmla="*/ 4870967 w 7467600"/>
              <a:gd name="connsiteY857" fmla="*/ 963061 h 6858000"/>
              <a:gd name="connsiteX858" fmla="*/ 4889647 w 7467600"/>
              <a:gd name="connsiteY858" fmla="*/ 957147 h 6858000"/>
              <a:gd name="connsiteX859" fmla="*/ 5422504 w 7467600"/>
              <a:gd name="connsiteY859" fmla="*/ 805191 h 6858000"/>
              <a:gd name="connsiteX860" fmla="*/ 6087656 w 7467600"/>
              <a:gd name="connsiteY860" fmla="*/ 826703 h 6858000"/>
              <a:gd name="connsiteX861" fmla="*/ 6058717 w 7467600"/>
              <a:gd name="connsiteY861" fmla="*/ 865992 h 6858000"/>
              <a:gd name="connsiteX862" fmla="*/ 4974153 w 7467600"/>
              <a:gd name="connsiteY862" fmla="*/ 1045456 h 6858000"/>
              <a:gd name="connsiteX863" fmla="*/ 5627835 w 7467600"/>
              <a:gd name="connsiteY863" fmla="*/ 1472077 h 6858000"/>
              <a:gd name="connsiteX864" fmla="*/ 5629817 w 7467600"/>
              <a:gd name="connsiteY864" fmla="*/ 1471412 h 6858000"/>
              <a:gd name="connsiteX865" fmla="*/ 5634124 w 7467600"/>
              <a:gd name="connsiteY865" fmla="*/ 1470572 h 6858000"/>
              <a:gd name="connsiteX866" fmla="*/ 5755832 w 7467600"/>
              <a:gd name="connsiteY866" fmla="*/ 1383886 h 6858000"/>
              <a:gd name="connsiteX867" fmla="*/ 6014186 w 7467600"/>
              <a:gd name="connsiteY867" fmla="*/ 1279799 h 6858000"/>
              <a:gd name="connsiteX868" fmla="*/ 6901619 w 7467600"/>
              <a:gd name="connsiteY868" fmla="*/ 1047874 h 6858000"/>
              <a:gd name="connsiteX869" fmla="*/ 6931566 w 7467600"/>
              <a:gd name="connsiteY869" fmla="*/ 1062034 h 6858000"/>
              <a:gd name="connsiteX870" fmla="*/ 5790982 w 7467600"/>
              <a:gd name="connsiteY870" fmla="*/ 1561380 h 6858000"/>
              <a:gd name="connsiteX871" fmla="*/ 6188971 w 7467600"/>
              <a:gd name="connsiteY871" fmla="*/ 1755168 h 6858000"/>
              <a:gd name="connsiteX872" fmla="*/ 6202446 w 7467600"/>
              <a:gd name="connsiteY872" fmla="*/ 1752268 h 6858000"/>
              <a:gd name="connsiteX873" fmla="*/ 7179560 w 7467600"/>
              <a:gd name="connsiteY873" fmla="*/ 1467551 h 6858000"/>
              <a:gd name="connsiteX874" fmla="*/ 7158730 w 7467600"/>
              <a:gd name="connsiteY874" fmla="*/ 1507835 h 6858000"/>
              <a:gd name="connsiteX875" fmla="*/ 6326959 w 7467600"/>
              <a:gd name="connsiteY875" fmla="*/ 1817686 h 6858000"/>
              <a:gd name="connsiteX876" fmla="*/ 6537433 w 7467600"/>
              <a:gd name="connsiteY876" fmla="*/ 1907790 h 6858000"/>
              <a:gd name="connsiteX877" fmla="*/ 6550221 w 7467600"/>
              <a:gd name="connsiteY877" fmla="*/ 1910729 h 6858000"/>
              <a:gd name="connsiteX878" fmla="*/ 6964438 w 7467600"/>
              <a:gd name="connsiteY878" fmla="*/ 2209505 h 6858000"/>
              <a:gd name="connsiteX879" fmla="*/ 7367862 w 7467600"/>
              <a:gd name="connsiteY879" fmla="*/ 2806833 h 6858000"/>
              <a:gd name="connsiteX880" fmla="*/ 7364329 w 7467600"/>
              <a:gd name="connsiteY880" fmla="*/ 2826907 h 6858000"/>
              <a:gd name="connsiteX881" fmla="*/ 7290545 w 7467600"/>
              <a:gd name="connsiteY881" fmla="*/ 2850663 h 6858000"/>
              <a:gd name="connsiteX882" fmla="*/ 6472036 w 7467600"/>
              <a:gd name="connsiteY882" fmla="*/ 1959003 h 6858000"/>
              <a:gd name="connsiteX883" fmla="*/ 5792897 w 7467600"/>
              <a:gd name="connsiteY883" fmla="*/ 1647747 h 6858000"/>
              <a:gd name="connsiteX884" fmla="*/ 5842751 w 7467600"/>
              <a:gd name="connsiteY884" fmla="*/ 1816112 h 6858000"/>
              <a:gd name="connsiteX885" fmla="*/ 5847424 w 7467600"/>
              <a:gd name="connsiteY885" fmla="*/ 1815776 h 6858000"/>
              <a:gd name="connsiteX886" fmla="*/ 6399821 w 7467600"/>
              <a:gd name="connsiteY886" fmla="*/ 2344799 h 6858000"/>
              <a:gd name="connsiteX887" fmla="*/ 6323232 w 7467600"/>
              <a:gd name="connsiteY887" fmla="*/ 2389634 h 6858000"/>
              <a:gd name="connsiteX888" fmla="*/ 5942958 w 7467600"/>
              <a:gd name="connsiteY888" fmla="*/ 2077708 h 6858000"/>
              <a:gd name="connsiteX889" fmla="*/ 5921559 w 7467600"/>
              <a:gd name="connsiteY889" fmla="*/ 2378596 h 6858000"/>
              <a:gd name="connsiteX890" fmla="*/ 5817651 w 7467600"/>
              <a:gd name="connsiteY890" fmla="*/ 3023919 h 6858000"/>
              <a:gd name="connsiteX891" fmla="*/ 5729634 w 7467600"/>
              <a:gd name="connsiteY891" fmla="*/ 3051849 h 6858000"/>
              <a:gd name="connsiteX892" fmla="*/ 5611018 w 7467600"/>
              <a:gd name="connsiteY892" fmla="*/ 2316769 h 6858000"/>
              <a:gd name="connsiteX893" fmla="*/ 5687608 w 7467600"/>
              <a:gd name="connsiteY893" fmla="*/ 2039972 h 6858000"/>
              <a:gd name="connsiteX894" fmla="*/ 5657554 w 7467600"/>
              <a:gd name="connsiteY894" fmla="*/ 1576445 h 6858000"/>
              <a:gd name="connsiteX895" fmla="*/ 5150475 w 7467600"/>
              <a:gd name="connsiteY895" fmla="*/ 1274012 h 6858000"/>
              <a:gd name="connsiteX896" fmla="*/ 5349142 w 7467600"/>
              <a:gd name="connsiteY896" fmla="*/ 2204405 h 6858000"/>
              <a:gd name="connsiteX897" fmla="*/ 5262214 w 7467600"/>
              <a:gd name="connsiteY897" fmla="*/ 2233836 h 6858000"/>
              <a:gd name="connsiteX898" fmla="*/ 4981539 w 7467600"/>
              <a:gd name="connsiteY898" fmla="*/ 1542201 h 6858000"/>
              <a:gd name="connsiteX899" fmla="*/ 4958461 w 7467600"/>
              <a:gd name="connsiteY899" fmla="*/ 1136957 h 6858000"/>
              <a:gd name="connsiteX900" fmla="*/ 4655015 w 7467600"/>
              <a:gd name="connsiteY900" fmla="*/ 891426 h 6858000"/>
              <a:gd name="connsiteX901" fmla="*/ 4348002 w 7467600"/>
              <a:gd name="connsiteY901" fmla="*/ 2205895 h 6858000"/>
              <a:gd name="connsiteX902" fmla="*/ 4262250 w 7467600"/>
              <a:gd name="connsiteY902" fmla="*/ 2219972 h 6858000"/>
              <a:gd name="connsiteX903" fmla="*/ 4550611 w 7467600"/>
              <a:gd name="connsiteY903" fmla="*/ 817540 h 6858000"/>
              <a:gd name="connsiteX904" fmla="*/ 4564418 w 7467600"/>
              <a:gd name="connsiteY904" fmla="*/ 808293 h 6858000"/>
              <a:gd name="connsiteX905" fmla="*/ 4266388 w 7467600"/>
              <a:gd name="connsiteY905" fmla="*/ 500083 h 6858000"/>
              <a:gd name="connsiteX906" fmla="*/ 4032842 w 7467600"/>
              <a:gd name="connsiteY906" fmla="*/ 211809 h 6858000"/>
              <a:gd name="connsiteX907" fmla="*/ 3882765 w 7467600"/>
              <a:gd name="connsiteY907" fmla="*/ 0 h 6858000"/>
              <a:gd name="connsiteX908" fmla="*/ 3721337 w 7467600"/>
              <a:gd name="connsiteY908" fmla="*/ 0 h 6858000"/>
              <a:gd name="connsiteX909" fmla="*/ 3797544 w 7467600"/>
              <a:gd name="connsiteY909" fmla="*/ 0 h 6858000"/>
              <a:gd name="connsiteX910" fmla="*/ 3775734 w 7467600"/>
              <a:gd name="connsiteY910" fmla="*/ 95131 h 6858000"/>
              <a:gd name="connsiteX911" fmla="*/ 3724807 w 7467600"/>
              <a:gd name="connsiteY911" fmla="*/ 272257 h 6858000"/>
              <a:gd name="connsiteX912" fmla="*/ 3726844 w 7467600"/>
              <a:gd name="connsiteY912" fmla="*/ 282988 h 6858000"/>
              <a:gd name="connsiteX913" fmla="*/ 3742664 w 7467600"/>
              <a:gd name="connsiteY913" fmla="*/ 279918 h 6858000"/>
              <a:gd name="connsiteX914" fmla="*/ 4103910 w 7467600"/>
              <a:gd name="connsiteY914" fmla="*/ 1161917 h 6858000"/>
              <a:gd name="connsiteX915" fmla="*/ 4020269 w 7467600"/>
              <a:gd name="connsiteY915" fmla="*/ 1200406 h 6858000"/>
              <a:gd name="connsiteX916" fmla="*/ 3674882 w 7467600"/>
              <a:gd name="connsiteY916" fmla="*/ 488524 h 6858000"/>
              <a:gd name="connsiteX917" fmla="*/ 3132682 w 7467600"/>
              <a:gd name="connsiteY917" fmla="*/ 1072284 h 6858000"/>
              <a:gd name="connsiteX918" fmla="*/ 2716346 w 7467600"/>
              <a:gd name="connsiteY918" fmla="*/ 1276376 h 6858000"/>
              <a:gd name="connsiteX919" fmla="*/ 2716772 w 7467600"/>
              <a:gd name="connsiteY919" fmla="*/ 1255462 h 6858000"/>
              <a:gd name="connsiteX920" fmla="*/ 3471096 w 7467600"/>
              <a:gd name="connsiteY920" fmla="*/ 437072 h 6858000"/>
              <a:gd name="connsiteX921" fmla="*/ 3639057 w 7467600"/>
              <a:gd name="connsiteY921" fmla="*/ 286334 h 6858000"/>
              <a:gd name="connsiteX922" fmla="*/ 3640309 w 7467600"/>
              <a:gd name="connsiteY922" fmla="*/ 284664 h 6858000"/>
              <a:gd name="connsiteX923" fmla="*/ 3646022 w 7467600"/>
              <a:gd name="connsiteY923" fmla="*/ 276711 h 6858000"/>
              <a:gd name="connsiteX924" fmla="*/ 3707943 w 7467600"/>
              <a:gd name="connsiteY924" fmla="*/ 65958 h 6858000"/>
              <a:gd name="connsiteX925" fmla="*/ 3721337 w 7467600"/>
              <a:gd name="connsiteY925" fmla="*/ 0 h 6858000"/>
              <a:gd name="connsiteX926" fmla="*/ 2867960 w 7467600"/>
              <a:gd name="connsiteY926" fmla="*/ 0 h 6858000"/>
              <a:gd name="connsiteX927" fmla="*/ 2926351 w 7467600"/>
              <a:gd name="connsiteY927" fmla="*/ 0 h 6858000"/>
              <a:gd name="connsiteX928" fmla="*/ 2902823 w 7467600"/>
              <a:gd name="connsiteY928" fmla="*/ 262929 h 6858000"/>
              <a:gd name="connsiteX929" fmla="*/ 2940663 w 7467600"/>
              <a:gd name="connsiteY929" fmla="*/ 140884 h 6858000"/>
              <a:gd name="connsiteX930" fmla="*/ 2947039 w 7467600"/>
              <a:gd name="connsiteY930" fmla="*/ 122524 h 6858000"/>
              <a:gd name="connsiteX931" fmla="*/ 2984316 w 7467600"/>
              <a:gd name="connsiteY931" fmla="*/ 0 h 6858000"/>
              <a:gd name="connsiteX932" fmla="*/ 3016114 w 7467600"/>
              <a:gd name="connsiteY932" fmla="*/ 0 h 6858000"/>
              <a:gd name="connsiteX933" fmla="*/ 2979949 w 7467600"/>
              <a:gd name="connsiteY933" fmla="*/ 119274 h 6858000"/>
              <a:gd name="connsiteX934" fmla="*/ 3023879 w 7467600"/>
              <a:gd name="connsiteY934" fmla="*/ 0 h 6858000"/>
              <a:gd name="connsiteX935" fmla="*/ 3105400 w 7467600"/>
              <a:gd name="connsiteY935" fmla="*/ 0 h 6858000"/>
              <a:gd name="connsiteX936" fmla="*/ 3094669 w 7467600"/>
              <a:gd name="connsiteY936" fmla="*/ 30308 h 6858000"/>
              <a:gd name="connsiteX937" fmla="*/ 2901945 w 7467600"/>
              <a:gd name="connsiteY937" fmla="*/ 466538 h 6858000"/>
              <a:gd name="connsiteX938" fmla="*/ 2815209 w 7467600"/>
              <a:gd name="connsiteY938" fmla="*/ 497361 h 6858000"/>
              <a:gd name="connsiteX939" fmla="*/ 2844845 w 7467600"/>
              <a:gd name="connsiteY939" fmla="*/ 127638 h 6858000"/>
              <a:gd name="connsiteX940" fmla="*/ 2867960 w 7467600"/>
              <a:gd name="connsiteY940" fmla="*/ 0 h 6858000"/>
              <a:gd name="connsiteX941" fmla="*/ 1057230 w 7467600"/>
              <a:gd name="connsiteY941" fmla="*/ 0 h 6858000"/>
              <a:gd name="connsiteX942" fmla="*/ 1111003 w 7467600"/>
              <a:gd name="connsiteY942" fmla="*/ 0 h 6858000"/>
              <a:gd name="connsiteX943" fmla="*/ 1125553 w 7467600"/>
              <a:gd name="connsiteY943" fmla="*/ 52588 h 6858000"/>
              <a:gd name="connsiteX944" fmla="*/ 1304276 w 7467600"/>
              <a:gd name="connsiteY944" fmla="*/ 476275 h 6858000"/>
              <a:gd name="connsiteX945" fmla="*/ 1492066 w 7467600"/>
              <a:gd name="connsiteY945" fmla="*/ 886333 h 6858000"/>
              <a:gd name="connsiteX946" fmla="*/ 1423698 w 7467600"/>
              <a:gd name="connsiteY946" fmla="*/ 710817 h 6858000"/>
              <a:gd name="connsiteX947" fmla="*/ 1357609 w 7467600"/>
              <a:gd name="connsiteY947" fmla="*/ 532892 h 6858000"/>
              <a:gd name="connsiteX948" fmla="*/ 1309550 w 7467600"/>
              <a:gd name="connsiteY948" fmla="*/ 374031 h 6858000"/>
              <a:gd name="connsiteX949" fmla="*/ 1193673 w 7467600"/>
              <a:gd name="connsiteY949" fmla="*/ 49533 h 6858000"/>
              <a:gd name="connsiteX950" fmla="*/ 1164391 w 7467600"/>
              <a:gd name="connsiteY950" fmla="*/ 0 h 6858000"/>
              <a:gd name="connsiteX951" fmla="*/ 1200666 w 7467600"/>
              <a:gd name="connsiteY951" fmla="*/ 0 h 6858000"/>
              <a:gd name="connsiteX952" fmla="*/ 1223408 w 7467600"/>
              <a:gd name="connsiteY952" fmla="*/ 38996 h 6858000"/>
              <a:gd name="connsiteX953" fmla="*/ 1339635 w 7467600"/>
              <a:gd name="connsiteY953" fmla="*/ 365517 h 6858000"/>
              <a:gd name="connsiteX954" fmla="*/ 1387469 w 7467600"/>
              <a:gd name="connsiteY954" fmla="*/ 523079 h 6858000"/>
              <a:gd name="connsiteX955" fmla="*/ 1452685 w 7467600"/>
              <a:gd name="connsiteY955" fmla="*/ 699806 h 6858000"/>
              <a:gd name="connsiteX956" fmla="*/ 1492092 w 7467600"/>
              <a:gd name="connsiteY956" fmla="*/ 800424 h 6858000"/>
              <a:gd name="connsiteX957" fmla="*/ 1455302 w 7467600"/>
              <a:gd name="connsiteY957" fmla="*/ 632913 h 6858000"/>
              <a:gd name="connsiteX958" fmla="*/ 1222336 w 7467600"/>
              <a:gd name="connsiteY958" fmla="*/ 9480 h 6858000"/>
              <a:gd name="connsiteX959" fmla="*/ 1214634 w 7467600"/>
              <a:gd name="connsiteY959" fmla="*/ 0 h 6858000"/>
              <a:gd name="connsiteX960" fmla="*/ 1289827 w 7467600"/>
              <a:gd name="connsiteY960" fmla="*/ 0 h 6858000"/>
              <a:gd name="connsiteX961" fmla="*/ 1321076 w 7467600"/>
              <a:gd name="connsiteY961" fmla="*/ 59722 h 6858000"/>
              <a:gd name="connsiteX962" fmla="*/ 1512579 w 7467600"/>
              <a:gd name="connsiteY962" fmla="*/ 626441 h 6858000"/>
              <a:gd name="connsiteX963" fmla="*/ 1506076 w 7467600"/>
              <a:gd name="connsiteY963" fmla="*/ 1089289 h 6858000"/>
              <a:gd name="connsiteX964" fmla="*/ 1486346 w 7467600"/>
              <a:gd name="connsiteY964" fmla="*/ 1079919 h 6858000"/>
              <a:gd name="connsiteX965" fmla="*/ 1070511 w 7467600"/>
              <a:gd name="connsiteY965" fmla="*/ 48609 h 6858000"/>
              <a:gd name="connsiteX966" fmla="*/ 1057230 w 7467600"/>
              <a:gd name="connsiteY966" fmla="*/ 0 h 6858000"/>
              <a:gd name="connsiteX967" fmla="*/ 43151 w 7467600"/>
              <a:gd name="connsiteY967" fmla="*/ 0 h 6858000"/>
              <a:gd name="connsiteX968" fmla="*/ 95283 w 7467600"/>
              <a:gd name="connsiteY968" fmla="*/ 0 h 6858000"/>
              <a:gd name="connsiteX969" fmla="*/ 300708 w 7467600"/>
              <a:gd name="connsiteY969" fmla="*/ 154571 h 6858000"/>
              <a:gd name="connsiteX970" fmla="*/ 530414 w 7467600"/>
              <a:gd name="connsiteY970" fmla="*/ 354673 h 6858000"/>
              <a:gd name="connsiteX971" fmla="*/ 333785 w 7467600"/>
              <a:gd name="connsiteY971" fmla="*/ 161564 h 6858000"/>
              <a:gd name="connsiteX972" fmla="*/ 147005 w 7467600"/>
              <a:gd name="connsiteY972" fmla="*/ 0 h 6858000"/>
              <a:gd name="connsiteX973" fmla="*/ 272509 w 7467600"/>
              <a:gd name="connsiteY973" fmla="*/ 0 h 6858000"/>
              <a:gd name="connsiteX974" fmla="*/ 326276 w 7467600"/>
              <a:gd name="connsiteY974" fmla="*/ 45847 h 6858000"/>
              <a:gd name="connsiteX975" fmla="*/ 823759 w 7467600"/>
              <a:gd name="connsiteY975" fmla="*/ 574145 h 6858000"/>
              <a:gd name="connsiteX976" fmla="*/ 811254 w 7467600"/>
              <a:gd name="connsiteY976" fmla="*/ 665546 h 6858000"/>
              <a:gd name="connsiteX977" fmla="*/ 154042 w 7467600"/>
              <a:gd name="connsiteY977" fmla="*/ 261522 h 6858000"/>
              <a:gd name="connsiteX978" fmla="*/ 13550 w 7467600"/>
              <a:gd name="connsiteY978" fmla="*/ 158423 h 6858000"/>
              <a:gd name="connsiteX979" fmla="*/ 0 w 7467600"/>
              <a:gd name="connsiteY979" fmla="*/ 146618 h 6858000"/>
              <a:gd name="connsiteX980" fmla="*/ 0 w 7467600"/>
              <a:gd name="connsiteY980" fmla="*/ 59161 h 6858000"/>
              <a:gd name="connsiteX981" fmla="*/ 45427 w 7467600"/>
              <a:gd name="connsiteY981" fmla="*/ 101078 h 6858000"/>
              <a:gd name="connsiteX982" fmla="*/ 630103 w 7467600"/>
              <a:gd name="connsiteY982" fmla="*/ 485885 h 6858000"/>
              <a:gd name="connsiteX983" fmla="*/ 532040 w 7467600"/>
              <a:gd name="connsiteY983" fmla="*/ 399359 h 6858000"/>
              <a:gd name="connsiteX984" fmla="*/ 517618 w 7467600"/>
              <a:gd name="connsiteY984" fmla="*/ 385726 h 6858000"/>
              <a:gd name="connsiteX985" fmla="*/ 285074 w 7467600"/>
              <a:gd name="connsiteY985" fmla="*/ 182755 h 6858000"/>
              <a:gd name="connsiteX986" fmla="*/ 43151 w 7467600"/>
              <a:gd name="connsiteY98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7312201 w 7467600"/>
              <a:gd name="connsiteY127" fmla="*/ 5128278 h 6858000"/>
              <a:gd name="connsiteX128" fmla="*/ 7450656 w 7467600"/>
              <a:gd name="connsiteY128" fmla="*/ 5134750 h 6858000"/>
              <a:gd name="connsiteX129" fmla="*/ 7312201 w 7467600"/>
              <a:gd name="connsiteY129" fmla="*/ 5128278 h 6858000"/>
              <a:gd name="connsiteX130" fmla="*/ 1903353 w 7467600"/>
              <a:gd name="connsiteY130" fmla="*/ 5044827 h 6858000"/>
              <a:gd name="connsiteX131" fmla="*/ 1936931 w 7467600"/>
              <a:gd name="connsiteY131" fmla="*/ 5093954 h 6858000"/>
              <a:gd name="connsiteX132" fmla="*/ 2195868 w 7467600"/>
              <a:gd name="connsiteY132" fmla="*/ 5396574 h 6858000"/>
              <a:gd name="connsiteX133" fmla="*/ 2088852 w 7467600"/>
              <a:gd name="connsiteY133" fmla="*/ 5166123 h 6858000"/>
              <a:gd name="connsiteX134" fmla="*/ 1958241 w 7467600"/>
              <a:gd name="connsiteY134" fmla="*/ 5067955 h 6858000"/>
              <a:gd name="connsiteX135" fmla="*/ 1903353 w 7467600"/>
              <a:gd name="connsiteY135" fmla="*/ 5044827 h 6858000"/>
              <a:gd name="connsiteX136" fmla="*/ 1979378 w 7467600"/>
              <a:gd name="connsiteY136" fmla="*/ 4769504 h 6858000"/>
              <a:gd name="connsiteX137" fmla="*/ 2882120 w 7467600"/>
              <a:gd name="connsiteY137" fmla="*/ 5064547 h 6858000"/>
              <a:gd name="connsiteX138" fmla="*/ 2793103 w 7467600"/>
              <a:gd name="connsiteY138" fmla="*/ 5039699 h 6858000"/>
              <a:gd name="connsiteX139" fmla="*/ 2770041 w 7467600"/>
              <a:gd name="connsiteY139" fmla="*/ 5033634 h 6858000"/>
              <a:gd name="connsiteX140" fmla="*/ 1979378 w 7467600"/>
              <a:gd name="connsiteY140" fmla="*/ 4769504 h 6858000"/>
              <a:gd name="connsiteX141" fmla="*/ 1927410 w 7467600"/>
              <a:gd name="connsiteY141" fmla="*/ 4716164 h 6858000"/>
              <a:gd name="connsiteX142" fmla="*/ 1959587 w 7467600"/>
              <a:gd name="connsiteY142" fmla="*/ 4728849 h 6858000"/>
              <a:gd name="connsiteX143" fmla="*/ 2777707 w 7467600"/>
              <a:gd name="connsiteY143" fmla="*/ 5003991 h 6858000"/>
              <a:gd name="connsiteX144" fmla="*/ 2800768 w 7467600"/>
              <a:gd name="connsiteY144" fmla="*/ 5010056 h 6858000"/>
              <a:gd name="connsiteX145" fmla="*/ 2879408 w 7467600"/>
              <a:gd name="connsiteY145" fmla="*/ 5031590 h 6858000"/>
              <a:gd name="connsiteX146" fmla="*/ 2862295 w 7467600"/>
              <a:gd name="connsiteY146" fmla="*/ 5022958 h 6858000"/>
              <a:gd name="connsiteX147" fmla="*/ 2813343 w 7467600"/>
              <a:gd name="connsiteY147" fmla="*/ 4998369 h 6858000"/>
              <a:gd name="connsiteX148" fmla="*/ 2646245 w 7467600"/>
              <a:gd name="connsiteY148" fmla="*/ 4930999 h 6858000"/>
              <a:gd name="connsiteX149" fmla="*/ 1999243 w 7467600"/>
              <a:gd name="connsiteY149" fmla="*/ 4730524 h 6858000"/>
              <a:gd name="connsiteX150" fmla="*/ 1979527 w 7467600"/>
              <a:gd name="connsiteY150" fmla="*/ 4726651 h 6858000"/>
              <a:gd name="connsiteX151" fmla="*/ 1927410 w 7467600"/>
              <a:gd name="connsiteY151" fmla="*/ 4716164 h 6858000"/>
              <a:gd name="connsiteX152" fmla="*/ 1997014 w 7467600"/>
              <a:gd name="connsiteY152" fmla="*/ 4698007 h 6858000"/>
              <a:gd name="connsiteX153" fmla="*/ 2005458 w 7467600"/>
              <a:gd name="connsiteY153" fmla="*/ 4699540 h 6858000"/>
              <a:gd name="connsiteX154" fmla="*/ 2657186 w 7467600"/>
              <a:gd name="connsiteY154" fmla="*/ 4901687 h 6858000"/>
              <a:gd name="connsiteX155" fmla="*/ 2826662 w 7467600"/>
              <a:gd name="connsiteY155" fmla="*/ 4970362 h 6858000"/>
              <a:gd name="connsiteX156" fmla="*/ 2876100 w 7467600"/>
              <a:gd name="connsiteY156" fmla="*/ 4995397 h 6858000"/>
              <a:gd name="connsiteX157" fmla="*/ 3042600 w 7467600"/>
              <a:gd name="connsiteY157" fmla="*/ 5059532 h 6858000"/>
              <a:gd name="connsiteX158" fmla="*/ 1997014 w 7467600"/>
              <a:gd name="connsiteY158" fmla="*/ 4698007 h 6858000"/>
              <a:gd name="connsiteX159" fmla="*/ 2305292 w 7467600"/>
              <a:gd name="connsiteY159" fmla="*/ 4219492 h 6858000"/>
              <a:gd name="connsiteX160" fmla="*/ 3360922 w 7467600"/>
              <a:gd name="connsiteY160" fmla="*/ 4529373 h 6858000"/>
              <a:gd name="connsiteX161" fmla="*/ 3492420 w 7467600"/>
              <a:gd name="connsiteY161" fmla="*/ 4510145 h 6858000"/>
              <a:gd name="connsiteX162" fmla="*/ 3364086 w 7467600"/>
              <a:gd name="connsiteY162" fmla="*/ 4480340 h 6858000"/>
              <a:gd name="connsiteX163" fmla="*/ 3225818 w 7467600"/>
              <a:gd name="connsiteY163" fmla="*/ 4411822 h 6858000"/>
              <a:gd name="connsiteX164" fmla="*/ 3129696 w 7467600"/>
              <a:gd name="connsiteY164" fmla="*/ 4360704 h 6858000"/>
              <a:gd name="connsiteX165" fmla="*/ 2814545 w 7467600"/>
              <a:gd name="connsiteY165" fmla="*/ 4282955 h 6858000"/>
              <a:gd name="connsiteX166" fmla="*/ 2305292 w 7467600"/>
              <a:gd name="connsiteY166" fmla="*/ 4219492 h 6858000"/>
              <a:gd name="connsiteX167" fmla="*/ 2626982 w 7467600"/>
              <a:gd name="connsiteY167" fmla="*/ 4206450 h 6858000"/>
              <a:gd name="connsiteX168" fmla="*/ 2490617 w 7467600"/>
              <a:gd name="connsiteY168" fmla="*/ 4206951 h 6858000"/>
              <a:gd name="connsiteX169" fmla="*/ 2819869 w 7467600"/>
              <a:gd name="connsiteY169" fmla="*/ 4252936 h 6858000"/>
              <a:gd name="connsiteX170" fmla="*/ 3143018 w 7467600"/>
              <a:gd name="connsiteY170" fmla="*/ 4332698 h 6858000"/>
              <a:gd name="connsiteX171" fmla="*/ 3241520 w 7467600"/>
              <a:gd name="connsiteY171" fmla="*/ 4385112 h 6858000"/>
              <a:gd name="connsiteX172" fmla="*/ 3374575 w 7467600"/>
              <a:gd name="connsiteY172" fmla="*/ 4451517 h 6858000"/>
              <a:gd name="connsiteX173" fmla="*/ 3505221 w 7467600"/>
              <a:gd name="connsiteY173" fmla="*/ 4480757 h 6858000"/>
              <a:gd name="connsiteX174" fmla="*/ 2626982 w 7467600"/>
              <a:gd name="connsiteY174" fmla="*/ 4206450 h 6858000"/>
              <a:gd name="connsiteX175" fmla="*/ 1310106 w 7467600"/>
              <a:gd name="connsiteY175" fmla="*/ 3943217 h 6858000"/>
              <a:gd name="connsiteX176" fmla="*/ 854994 w 7467600"/>
              <a:gd name="connsiteY176" fmla="*/ 4399136 h 6858000"/>
              <a:gd name="connsiteX177" fmla="*/ 742462 w 7467600"/>
              <a:gd name="connsiteY177" fmla="*/ 4594648 h 6858000"/>
              <a:gd name="connsiteX178" fmla="*/ 820602 w 7467600"/>
              <a:gd name="connsiteY178" fmla="*/ 4485915 h 6858000"/>
              <a:gd name="connsiteX179" fmla="*/ 878295 w 7467600"/>
              <a:gd name="connsiteY179" fmla="*/ 4403594 h 6858000"/>
              <a:gd name="connsiteX180" fmla="*/ 1240607 w 7467600"/>
              <a:gd name="connsiteY180" fmla="*/ 4010401 h 6858000"/>
              <a:gd name="connsiteX181" fmla="*/ 1310106 w 7467600"/>
              <a:gd name="connsiteY181" fmla="*/ 3943217 h 6858000"/>
              <a:gd name="connsiteX182" fmla="*/ 1423113 w 7467600"/>
              <a:gd name="connsiteY182" fmla="*/ 3874565 h 6858000"/>
              <a:gd name="connsiteX183" fmla="*/ 1260565 w 7467600"/>
              <a:gd name="connsiteY183" fmla="*/ 4031982 h 6858000"/>
              <a:gd name="connsiteX184" fmla="*/ 901900 w 7467600"/>
              <a:gd name="connsiteY184" fmla="*/ 4421236 h 6858000"/>
              <a:gd name="connsiteX185" fmla="*/ 845044 w 7467600"/>
              <a:gd name="connsiteY185" fmla="*/ 4502436 h 6858000"/>
              <a:gd name="connsiteX186" fmla="*/ 685926 w 7467600"/>
              <a:gd name="connsiteY186" fmla="*/ 4703069 h 6858000"/>
              <a:gd name="connsiteX187" fmla="*/ 684248 w 7467600"/>
              <a:gd name="connsiteY187" fmla="*/ 4706721 h 6858000"/>
              <a:gd name="connsiteX188" fmla="*/ 1423113 w 7467600"/>
              <a:gd name="connsiteY188" fmla="*/ 3874565 h 6858000"/>
              <a:gd name="connsiteX189" fmla="*/ 3316479 w 7467600"/>
              <a:gd name="connsiteY189" fmla="*/ 3872136 h 6858000"/>
              <a:gd name="connsiteX190" fmla="*/ 3546806 w 7467600"/>
              <a:gd name="connsiteY190" fmla="*/ 4356139 h 6858000"/>
              <a:gd name="connsiteX191" fmla="*/ 3364433 w 7467600"/>
              <a:gd name="connsiteY191" fmla="*/ 3953121 h 6858000"/>
              <a:gd name="connsiteX192" fmla="*/ 3316479 w 7467600"/>
              <a:gd name="connsiteY192" fmla="*/ 3872136 h 6858000"/>
              <a:gd name="connsiteX193" fmla="*/ 3291335 w 7467600"/>
              <a:gd name="connsiteY193" fmla="*/ 3767420 h 6858000"/>
              <a:gd name="connsiteX194" fmla="*/ 3390805 w 7467600"/>
              <a:gd name="connsiteY194" fmla="*/ 3937163 h 6858000"/>
              <a:gd name="connsiteX195" fmla="*/ 3579062 w 7467600"/>
              <a:gd name="connsiteY195" fmla="*/ 4359040 h 6858000"/>
              <a:gd name="connsiteX196" fmla="*/ 3467355 w 7467600"/>
              <a:gd name="connsiteY196" fmla="*/ 3988130 h 6858000"/>
              <a:gd name="connsiteX197" fmla="*/ 3310753 w 7467600"/>
              <a:gd name="connsiteY197" fmla="*/ 3787140 h 6858000"/>
              <a:gd name="connsiteX198" fmla="*/ 3291335 w 7467600"/>
              <a:gd name="connsiteY198" fmla="*/ 3767420 h 6858000"/>
              <a:gd name="connsiteX199" fmla="*/ 1635889 w 7467600"/>
              <a:gd name="connsiteY199" fmla="*/ 3709494 h 6858000"/>
              <a:gd name="connsiteX200" fmla="*/ 1634800 w 7467600"/>
              <a:gd name="connsiteY200" fmla="*/ 3731111 h 6858000"/>
              <a:gd name="connsiteX201" fmla="*/ 1635889 w 7467600"/>
              <a:gd name="connsiteY201" fmla="*/ 3709494 h 6858000"/>
              <a:gd name="connsiteX202" fmla="*/ 1510397 w 7467600"/>
              <a:gd name="connsiteY202" fmla="*/ 3684705 h 6858000"/>
              <a:gd name="connsiteX203" fmla="*/ 1146550 w 7467600"/>
              <a:gd name="connsiteY203" fmla="*/ 3802012 h 6858000"/>
              <a:gd name="connsiteX204" fmla="*/ 698834 w 7467600"/>
              <a:gd name="connsiteY204" fmla="*/ 3952272 h 6858000"/>
              <a:gd name="connsiteX205" fmla="*/ 34256 w 7467600"/>
              <a:gd name="connsiteY205" fmla="*/ 4347603 h 6858000"/>
              <a:gd name="connsiteX206" fmla="*/ 527241 w 7467600"/>
              <a:gd name="connsiteY206" fmla="*/ 4065078 h 6858000"/>
              <a:gd name="connsiteX207" fmla="*/ 1510397 w 7467600"/>
              <a:gd name="connsiteY207" fmla="*/ 3684705 h 6858000"/>
              <a:gd name="connsiteX208" fmla="*/ 1313114 w 7467600"/>
              <a:gd name="connsiteY208" fmla="*/ 3655216 h 6858000"/>
              <a:gd name="connsiteX209" fmla="*/ 1109304 w 7467600"/>
              <a:gd name="connsiteY209" fmla="*/ 3669030 h 6858000"/>
              <a:gd name="connsiteX210" fmla="*/ 8129 w 7467600"/>
              <a:gd name="connsiteY210" fmla="*/ 4330519 h 6858000"/>
              <a:gd name="connsiteX211" fmla="*/ 687572 w 7467600"/>
              <a:gd name="connsiteY211" fmla="*/ 3925629 h 6858000"/>
              <a:gd name="connsiteX212" fmla="*/ 1138365 w 7467600"/>
              <a:gd name="connsiteY212" fmla="*/ 3774515 h 6858000"/>
              <a:gd name="connsiteX213" fmla="*/ 1505579 w 7467600"/>
              <a:gd name="connsiteY213" fmla="*/ 3655526 h 6858000"/>
              <a:gd name="connsiteX214" fmla="*/ 1313114 w 7467600"/>
              <a:gd name="connsiteY214" fmla="*/ 3655216 h 6858000"/>
              <a:gd name="connsiteX215" fmla="*/ 3655073 w 7467600"/>
              <a:gd name="connsiteY215" fmla="*/ 3650884 h 6858000"/>
              <a:gd name="connsiteX216" fmla="*/ 3989938 w 7467600"/>
              <a:gd name="connsiteY216" fmla="*/ 3991685 h 6858000"/>
              <a:gd name="connsiteX217" fmla="*/ 4393907 w 7467600"/>
              <a:gd name="connsiteY217" fmla="*/ 4261258 h 6858000"/>
              <a:gd name="connsiteX218" fmla="*/ 4648051 w 7467600"/>
              <a:gd name="connsiteY218" fmla="*/ 4374051 h 6858000"/>
              <a:gd name="connsiteX219" fmla="*/ 4383389 w 7467600"/>
              <a:gd name="connsiteY219" fmla="*/ 4184369 h 6858000"/>
              <a:gd name="connsiteX220" fmla="*/ 4165508 w 7467600"/>
              <a:gd name="connsiteY220" fmla="*/ 4035196 h 6858000"/>
              <a:gd name="connsiteX221" fmla="*/ 4068162 w 7467600"/>
              <a:gd name="connsiteY221" fmla="*/ 3953394 h 6858000"/>
              <a:gd name="connsiteX222" fmla="*/ 3981416 w 7467600"/>
              <a:gd name="connsiteY222" fmla="*/ 3880482 h 6858000"/>
              <a:gd name="connsiteX223" fmla="*/ 3800147 w 7467600"/>
              <a:gd name="connsiteY223" fmla="*/ 3749872 h 6858000"/>
              <a:gd name="connsiteX224" fmla="*/ 3655073 w 7467600"/>
              <a:gd name="connsiteY224" fmla="*/ 3650884 h 6858000"/>
              <a:gd name="connsiteX225" fmla="*/ 3670252 w 7467600"/>
              <a:gd name="connsiteY225" fmla="*/ 3622798 h 6858000"/>
              <a:gd name="connsiteX226" fmla="*/ 3817258 w 7467600"/>
              <a:gd name="connsiteY226" fmla="*/ 3723577 h 6858000"/>
              <a:gd name="connsiteX227" fmla="*/ 4000461 w 7467600"/>
              <a:gd name="connsiteY227" fmla="*/ 3855966 h 6858000"/>
              <a:gd name="connsiteX228" fmla="*/ 4088180 w 7467600"/>
              <a:gd name="connsiteY228" fmla="*/ 3929774 h 6858000"/>
              <a:gd name="connsiteX229" fmla="*/ 4184555 w 7467600"/>
              <a:gd name="connsiteY229" fmla="*/ 4010683 h 6858000"/>
              <a:gd name="connsiteX230" fmla="*/ 4399563 w 7467600"/>
              <a:gd name="connsiteY230" fmla="*/ 4158106 h 6858000"/>
              <a:gd name="connsiteX231" fmla="*/ 4684469 w 7467600"/>
              <a:gd name="connsiteY231" fmla="*/ 4364680 h 6858000"/>
              <a:gd name="connsiteX232" fmla="*/ 4690271 w 7467600"/>
              <a:gd name="connsiteY232" fmla="*/ 4370034 h 6858000"/>
              <a:gd name="connsiteX233" fmla="*/ 4136093 w 7467600"/>
              <a:gd name="connsiteY233" fmla="*/ 3858466 h 6858000"/>
              <a:gd name="connsiteX234" fmla="*/ 3670252 w 7467600"/>
              <a:gd name="connsiteY234" fmla="*/ 3622798 h 6858000"/>
              <a:gd name="connsiteX235" fmla="*/ 4440129 w 7467600"/>
              <a:gd name="connsiteY235" fmla="*/ 3448571 h 6858000"/>
              <a:gd name="connsiteX236" fmla="*/ 4856525 w 7467600"/>
              <a:gd name="connsiteY236" fmla="*/ 3915351 h 6858000"/>
              <a:gd name="connsiteX237" fmla="*/ 5059055 w 7467600"/>
              <a:gd name="connsiteY237" fmla="*/ 4108918 h 6858000"/>
              <a:gd name="connsiteX238" fmla="*/ 5290070 w 7467600"/>
              <a:gd name="connsiteY238" fmla="*/ 4263619 h 6858000"/>
              <a:gd name="connsiteX239" fmla="*/ 4834991 w 7467600"/>
              <a:gd name="connsiteY239" fmla="*/ 3830985 h 6858000"/>
              <a:gd name="connsiteX240" fmla="*/ 4440129 w 7467600"/>
              <a:gd name="connsiteY240" fmla="*/ 3448571 h 6858000"/>
              <a:gd name="connsiteX241" fmla="*/ 4441737 w 7467600"/>
              <a:gd name="connsiteY241" fmla="*/ 3399734 h 6858000"/>
              <a:gd name="connsiteX242" fmla="*/ 4431236 w 7467600"/>
              <a:gd name="connsiteY242" fmla="*/ 3400954 h 6858000"/>
              <a:gd name="connsiteX243" fmla="*/ 4557150 w 7467600"/>
              <a:gd name="connsiteY243" fmla="*/ 3510023 h 6858000"/>
              <a:gd name="connsiteX244" fmla="*/ 4856936 w 7467600"/>
              <a:gd name="connsiteY244" fmla="*/ 3809146 h 6858000"/>
              <a:gd name="connsiteX245" fmla="*/ 5111996 w 7467600"/>
              <a:gd name="connsiteY245" fmla="*/ 4065759 h 6858000"/>
              <a:gd name="connsiteX246" fmla="*/ 5388878 w 7467600"/>
              <a:gd name="connsiteY246" fmla="*/ 4300185 h 6858000"/>
              <a:gd name="connsiteX247" fmla="*/ 5425556 w 7467600"/>
              <a:gd name="connsiteY247" fmla="*/ 4308967 h 6858000"/>
              <a:gd name="connsiteX248" fmla="*/ 4943646 w 7467600"/>
              <a:gd name="connsiteY248" fmla="*/ 3822916 h 6858000"/>
              <a:gd name="connsiteX249" fmla="*/ 4594837 w 7467600"/>
              <a:gd name="connsiteY249" fmla="*/ 3532274 h 6858000"/>
              <a:gd name="connsiteX250" fmla="*/ 4441737 w 7467600"/>
              <a:gd name="connsiteY250" fmla="*/ 3399734 h 6858000"/>
              <a:gd name="connsiteX251" fmla="*/ 5425834 w 7467600"/>
              <a:gd name="connsiteY251" fmla="*/ 3162785 h 6858000"/>
              <a:gd name="connsiteX252" fmla="*/ 5401644 w 7467600"/>
              <a:gd name="connsiteY252" fmla="*/ 3617847 h 6858000"/>
              <a:gd name="connsiteX253" fmla="*/ 5467256 w 7467600"/>
              <a:gd name="connsiteY253" fmla="*/ 4175494 h 6858000"/>
              <a:gd name="connsiteX254" fmla="*/ 5448069 w 7467600"/>
              <a:gd name="connsiteY254" fmla="*/ 3567554 h 6858000"/>
              <a:gd name="connsiteX255" fmla="*/ 5425834 w 7467600"/>
              <a:gd name="connsiteY255" fmla="*/ 3162785 h 6858000"/>
              <a:gd name="connsiteX256" fmla="*/ 1318687 w 7467600"/>
              <a:gd name="connsiteY256" fmla="*/ 3113840 h 6858000"/>
              <a:gd name="connsiteX257" fmla="*/ 1066793 w 7467600"/>
              <a:gd name="connsiteY257" fmla="*/ 3212171 h 6858000"/>
              <a:gd name="connsiteX258" fmla="*/ 993319 w 7467600"/>
              <a:gd name="connsiteY258" fmla="*/ 3247648 h 6858000"/>
              <a:gd name="connsiteX259" fmla="*/ 853081 w 7467600"/>
              <a:gd name="connsiteY259" fmla="*/ 3312410 h 6858000"/>
              <a:gd name="connsiteX260" fmla="*/ 805957 w 7467600"/>
              <a:gd name="connsiteY260" fmla="*/ 3330443 h 6858000"/>
              <a:gd name="connsiteX261" fmla="*/ 1318687 w 7467600"/>
              <a:gd name="connsiteY261" fmla="*/ 3113840 h 6858000"/>
              <a:gd name="connsiteX262" fmla="*/ 5453702 w 7467600"/>
              <a:gd name="connsiteY262" fmla="*/ 3090882 h 6858000"/>
              <a:gd name="connsiteX263" fmla="*/ 5480135 w 7467600"/>
              <a:gd name="connsiteY263" fmla="*/ 3565802 h 6858000"/>
              <a:gd name="connsiteX264" fmla="*/ 5499023 w 7467600"/>
              <a:gd name="connsiteY264" fmla="*/ 4166310 h 6858000"/>
              <a:gd name="connsiteX265" fmla="*/ 5547022 w 7467600"/>
              <a:gd name="connsiteY265" fmla="*/ 3607838 h 6858000"/>
              <a:gd name="connsiteX266" fmla="*/ 5515964 w 7467600"/>
              <a:gd name="connsiteY266" fmla="*/ 3378541 h 6858000"/>
              <a:gd name="connsiteX267" fmla="*/ 5453702 w 7467600"/>
              <a:gd name="connsiteY267" fmla="*/ 3090882 h 6858000"/>
              <a:gd name="connsiteX268" fmla="*/ 1238695 w 7467600"/>
              <a:gd name="connsiteY268" fmla="*/ 3076820 h 6858000"/>
              <a:gd name="connsiteX269" fmla="*/ 716371 w 7467600"/>
              <a:gd name="connsiteY269" fmla="*/ 3293249 h 6858000"/>
              <a:gd name="connsiteX270" fmla="*/ 579522 w 7467600"/>
              <a:gd name="connsiteY270" fmla="*/ 3371759 h 6858000"/>
              <a:gd name="connsiteX271" fmla="*/ 600288 w 7467600"/>
              <a:gd name="connsiteY271" fmla="*/ 3365555 h 6858000"/>
              <a:gd name="connsiteX272" fmla="*/ 840692 w 7467600"/>
              <a:gd name="connsiteY272" fmla="*/ 3284921 h 6858000"/>
              <a:gd name="connsiteX273" fmla="*/ 979248 w 7467600"/>
              <a:gd name="connsiteY273" fmla="*/ 3221003 h 6858000"/>
              <a:gd name="connsiteX274" fmla="*/ 1053282 w 7467600"/>
              <a:gd name="connsiteY274" fmla="*/ 3185247 h 6858000"/>
              <a:gd name="connsiteX275" fmla="*/ 1320603 w 7467600"/>
              <a:gd name="connsiteY275" fmla="*/ 3081281 h 6858000"/>
              <a:gd name="connsiteX276" fmla="*/ 1238695 w 7467600"/>
              <a:gd name="connsiteY276" fmla="*/ 3076820 h 6858000"/>
              <a:gd name="connsiteX277" fmla="*/ 5425627 w 7467600"/>
              <a:gd name="connsiteY277" fmla="*/ 2954192 h 6858000"/>
              <a:gd name="connsiteX278" fmla="*/ 5470770 w 7467600"/>
              <a:gd name="connsiteY278" fmla="*/ 3005435 h 6858000"/>
              <a:gd name="connsiteX279" fmla="*/ 5519779 w 7467600"/>
              <a:gd name="connsiteY279" fmla="*/ 4359223 h 6858000"/>
              <a:gd name="connsiteX280" fmla="*/ 5520293 w 7467600"/>
              <a:gd name="connsiteY280" fmla="*/ 4360602 h 6858000"/>
              <a:gd name="connsiteX281" fmla="*/ 5767221 w 7467600"/>
              <a:gd name="connsiteY281" fmla="*/ 4665564 h 6858000"/>
              <a:gd name="connsiteX282" fmla="*/ 6937169 w 7467600"/>
              <a:gd name="connsiteY282" fmla="*/ 4815941 h 6858000"/>
              <a:gd name="connsiteX283" fmla="*/ 6953922 w 7467600"/>
              <a:gd name="connsiteY283" fmla="*/ 4890068 h 6858000"/>
              <a:gd name="connsiteX284" fmla="*/ 6071359 w 7467600"/>
              <a:gd name="connsiteY284" fmla="*/ 4770770 h 6858000"/>
              <a:gd name="connsiteX285" fmla="*/ 6038839 w 7467600"/>
              <a:gd name="connsiteY285" fmla="*/ 4764474 h 6858000"/>
              <a:gd name="connsiteX286" fmla="*/ 6038706 w 7467600"/>
              <a:gd name="connsiteY286" fmla="*/ 4763847 h 6858000"/>
              <a:gd name="connsiteX287" fmla="*/ 6037784 w 7467600"/>
              <a:gd name="connsiteY287" fmla="*/ 4764270 h 6858000"/>
              <a:gd name="connsiteX288" fmla="*/ 6038839 w 7467600"/>
              <a:gd name="connsiteY288" fmla="*/ 4764474 h 6858000"/>
              <a:gd name="connsiteX289" fmla="*/ 6040338 w 7467600"/>
              <a:gd name="connsiteY289" fmla="*/ 4771418 h 6858000"/>
              <a:gd name="connsiteX290" fmla="*/ 6024488 w 7467600"/>
              <a:gd name="connsiteY290" fmla="*/ 4809903 h 6858000"/>
              <a:gd name="connsiteX291" fmla="*/ 5599771 w 7467600"/>
              <a:gd name="connsiteY291" fmla="*/ 5509652 h 6858000"/>
              <a:gd name="connsiteX292" fmla="*/ 5548843 w 7467600"/>
              <a:gd name="connsiteY292" fmla="*/ 5563845 h 6858000"/>
              <a:gd name="connsiteX293" fmla="*/ 5940952 w 7467600"/>
              <a:gd name="connsiteY293" fmla="*/ 6250028 h 6858000"/>
              <a:gd name="connsiteX294" fmla="*/ 6043441 w 7467600"/>
              <a:gd name="connsiteY294" fmla="*/ 6665847 h 6858000"/>
              <a:gd name="connsiteX295" fmla="*/ 6093432 w 7467600"/>
              <a:gd name="connsiteY295" fmla="*/ 6858000 h 6858000"/>
              <a:gd name="connsiteX296" fmla="*/ 6034344 w 7467600"/>
              <a:gd name="connsiteY296" fmla="*/ 6858000 h 6858000"/>
              <a:gd name="connsiteX297" fmla="*/ 6026679 w 7467600"/>
              <a:gd name="connsiteY297" fmla="*/ 6836959 h 6858000"/>
              <a:gd name="connsiteX298" fmla="*/ 5800441 w 7467600"/>
              <a:gd name="connsiteY298" fmla="*/ 6335286 h 6858000"/>
              <a:gd name="connsiteX299" fmla="*/ 5526562 w 7467600"/>
              <a:gd name="connsiteY299" fmla="*/ 5705388 h 6858000"/>
              <a:gd name="connsiteX300" fmla="*/ 5519640 w 7467600"/>
              <a:gd name="connsiteY300" fmla="*/ 5683774 h 6858000"/>
              <a:gd name="connsiteX301" fmla="*/ 5844559 w 7467600"/>
              <a:gd name="connsiteY301" fmla="*/ 6553349 h 6858000"/>
              <a:gd name="connsiteX302" fmla="*/ 5975994 w 7467600"/>
              <a:gd name="connsiteY302" fmla="*/ 6858000 h 6858000"/>
              <a:gd name="connsiteX303" fmla="*/ 5898547 w 7467600"/>
              <a:gd name="connsiteY303" fmla="*/ 6858000 h 6858000"/>
              <a:gd name="connsiteX304" fmla="*/ 5682041 w 7467600"/>
              <a:gd name="connsiteY304" fmla="*/ 6355860 h 6858000"/>
              <a:gd name="connsiteX305" fmla="*/ 5461758 w 7467600"/>
              <a:gd name="connsiteY305" fmla="*/ 5820220 h 6858000"/>
              <a:gd name="connsiteX306" fmla="*/ 5237282 w 7467600"/>
              <a:gd name="connsiteY306" fmla="*/ 6579086 h 6858000"/>
              <a:gd name="connsiteX307" fmla="*/ 5115009 w 7467600"/>
              <a:gd name="connsiteY307" fmla="*/ 6858000 h 6858000"/>
              <a:gd name="connsiteX308" fmla="*/ 5028074 w 7467600"/>
              <a:gd name="connsiteY308" fmla="*/ 6858000 h 6858000"/>
              <a:gd name="connsiteX309" fmla="*/ 5079508 w 7467600"/>
              <a:gd name="connsiteY309" fmla="*/ 6749074 h 6858000"/>
              <a:gd name="connsiteX310" fmla="*/ 5371846 w 7467600"/>
              <a:gd name="connsiteY310" fmla="*/ 5924413 h 6858000"/>
              <a:gd name="connsiteX311" fmla="*/ 5270512 w 7467600"/>
              <a:gd name="connsiteY311" fmla="*/ 6138975 h 6858000"/>
              <a:gd name="connsiteX312" fmla="*/ 5062409 w 7467600"/>
              <a:gd name="connsiteY312" fmla="*/ 6653544 h 6858000"/>
              <a:gd name="connsiteX313" fmla="*/ 5036628 w 7467600"/>
              <a:gd name="connsiteY313" fmla="*/ 6754247 h 6858000"/>
              <a:gd name="connsiteX314" fmla="*/ 5009112 w 7467600"/>
              <a:gd name="connsiteY314" fmla="*/ 6858000 h 6858000"/>
              <a:gd name="connsiteX315" fmla="*/ 4976679 w 7467600"/>
              <a:gd name="connsiteY315" fmla="*/ 6858000 h 6858000"/>
              <a:gd name="connsiteX316" fmla="*/ 5006537 w 7467600"/>
              <a:gd name="connsiteY316" fmla="*/ 6747068 h 6858000"/>
              <a:gd name="connsiteX317" fmla="*/ 5032723 w 7467600"/>
              <a:gd name="connsiteY317" fmla="*/ 6644957 h 6858000"/>
              <a:gd name="connsiteX318" fmla="*/ 5242949 w 7467600"/>
              <a:gd name="connsiteY318" fmla="*/ 6125175 h 6858000"/>
              <a:gd name="connsiteX319" fmla="*/ 5286321 w 7467600"/>
              <a:gd name="connsiteY319" fmla="*/ 6033555 h 6858000"/>
              <a:gd name="connsiteX320" fmla="*/ 5008210 w 7467600"/>
              <a:gd name="connsiteY320" fmla="*/ 6649194 h 6858000"/>
              <a:gd name="connsiteX321" fmla="*/ 4986321 w 7467600"/>
              <a:gd name="connsiteY321" fmla="*/ 6765687 h 6858000"/>
              <a:gd name="connsiteX322" fmla="*/ 4973474 w 7467600"/>
              <a:gd name="connsiteY322" fmla="*/ 6858000 h 6858000"/>
              <a:gd name="connsiteX323" fmla="*/ 4907178 w 7467600"/>
              <a:gd name="connsiteY323" fmla="*/ 6858000 h 6858000"/>
              <a:gd name="connsiteX324" fmla="*/ 4910810 w 7467600"/>
              <a:gd name="connsiteY324" fmla="*/ 6829660 h 6858000"/>
              <a:gd name="connsiteX325" fmla="*/ 4987461 w 7467600"/>
              <a:gd name="connsiteY325" fmla="*/ 6432994 h 6858000"/>
              <a:gd name="connsiteX326" fmla="*/ 5179262 w 7467600"/>
              <a:gd name="connsiteY326" fmla="*/ 6035044 h 6858000"/>
              <a:gd name="connsiteX327" fmla="*/ 4689678 w 7467600"/>
              <a:gd name="connsiteY327" fmla="*/ 6440241 h 6858000"/>
              <a:gd name="connsiteX328" fmla="*/ 4477543 w 7467600"/>
              <a:gd name="connsiteY328" fmla="*/ 6674836 h 6858000"/>
              <a:gd name="connsiteX329" fmla="*/ 4329957 w 7467600"/>
              <a:gd name="connsiteY329" fmla="*/ 6858000 h 6858000"/>
              <a:gd name="connsiteX330" fmla="*/ 4218595 w 7467600"/>
              <a:gd name="connsiteY330" fmla="*/ 6858000 h 6858000"/>
              <a:gd name="connsiteX331" fmla="*/ 4368888 w 7467600"/>
              <a:gd name="connsiteY331" fmla="*/ 6668412 h 6858000"/>
              <a:gd name="connsiteX332" fmla="*/ 4563091 w 7467600"/>
              <a:gd name="connsiteY332" fmla="*/ 6442508 h 6858000"/>
              <a:gd name="connsiteX333" fmla="*/ 5387324 w 7467600"/>
              <a:gd name="connsiteY333" fmla="*/ 5705830 h 6858000"/>
              <a:gd name="connsiteX334" fmla="*/ 5073620 w 7467600"/>
              <a:gd name="connsiteY334" fmla="*/ 5955437 h 6858000"/>
              <a:gd name="connsiteX335" fmla="*/ 4689789 w 7467600"/>
              <a:gd name="connsiteY335" fmla="*/ 6268382 h 6858000"/>
              <a:gd name="connsiteX336" fmla="*/ 4418722 w 7467600"/>
              <a:gd name="connsiteY336" fmla="*/ 6570886 h 6858000"/>
              <a:gd name="connsiteX337" fmla="*/ 4214944 w 7467600"/>
              <a:gd name="connsiteY337" fmla="*/ 6858000 h 6858000"/>
              <a:gd name="connsiteX338" fmla="*/ 4177898 w 7467600"/>
              <a:gd name="connsiteY338" fmla="*/ 6858000 h 6858000"/>
              <a:gd name="connsiteX339" fmla="*/ 4391597 w 7467600"/>
              <a:gd name="connsiteY339" fmla="*/ 6556370 h 6858000"/>
              <a:gd name="connsiteX340" fmla="*/ 4668889 w 7467600"/>
              <a:gd name="connsiteY340" fmla="*/ 6246399 h 6858000"/>
              <a:gd name="connsiteX341" fmla="*/ 5055427 w 7467600"/>
              <a:gd name="connsiteY341" fmla="*/ 5931476 h 6858000"/>
              <a:gd name="connsiteX342" fmla="*/ 5371814 w 7467600"/>
              <a:gd name="connsiteY342" fmla="*/ 5678975 h 6858000"/>
              <a:gd name="connsiteX343" fmla="*/ 4987918 w 7467600"/>
              <a:gd name="connsiteY343" fmla="*/ 5838701 h 6858000"/>
              <a:gd name="connsiteX344" fmla="*/ 4317146 w 7467600"/>
              <a:gd name="connsiteY344" fmla="*/ 6587716 h 6858000"/>
              <a:gd name="connsiteX345" fmla="*/ 4171627 w 7467600"/>
              <a:gd name="connsiteY345" fmla="*/ 6858000 h 6858000"/>
              <a:gd name="connsiteX346" fmla="*/ 4081585 w 7467600"/>
              <a:gd name="connsiteY346" fmla="*/ 6858000 h 6858000"/>
              <a:gd name="connsiteX347" fmla="*/ 4238603 w 7467600"/>
              <a:gd name="connsiteY347" fmla="*/ 6559341 h 6858000"/>
              <a:gd name="connsiteX348" fmla="*/ 4778333 w 7467600"/>
              <a:gd name="connsiteY348" fmla="*/ 5873626 h 6858000"/>
              <a:gd name="connsiteX349" fmla="*/ 5414185 w 7467600"/>
              <a:gd name="connsiteY349" fmla="*/ 5573882 h 6858000"/>
              <a:gd name="connsiteX350" fmla="*/ 5959648 w 7467600"/>
              <a:gd name="connsiteY350" fmla="*/ 4760797 h 6858000"/>
              <a:gd name="connsiteX351" fmla="*/ 5355019 w 7467600"/>
              <a:gd name="connsiteY351" fmla="*/ 4734672 h 6858000"/>
              <a:gd name="connsiteX352" fmla="*/ 5083565 w 7467600"/>
              <a:gd name="connsiteY352" fmla="*/ 5179121 h 6858000"/>
              <a:gd name="connsiteX353" fmla="*/ 4713577 w 7467600"/>
              <a:gd name="connsiteY353" fmla="*/ 5616803 h 6858000"/>
              <a:gd name="connsiteX354" fmla="*/ 3989559 w 7467600"/>
              <a:gd name="connsiteY354" fmla="*/ 6145945 h 6858000"/>
              <a:gd name="connsiteX355" fmla="*/ 3939824 w 7467600"/>
              <a:gd name="connsiteY355" fmla="*/ 6066900 h 6858000"/>
              <a:gd name="connsiteX356" fmla="*/ 4584537 w 7467600"/>
              <a:gd name="connsiteY356" fmla="*/ 5324826 h 6858000"/>
              <a:gd name="connsiteX357" fmla="*/ 5037105 w 7467600"/>
              <a:gd name="connsiteY357" fmla="*/ 5088765 h 6858000"/>
              <a:gd name="connsiteX358" fmla="*/ 5039930 w 7467600"/>
              <a:gd name="connsiteY358" fmla="*/ 5089585 h 6858000"/>
              <a:gd name="connsiteX359" fmla="*/ 5263764 w 7467600"/>
              <a:gd name="connsiteY359" fmla="*/ 4735525 h 6858000"/>
              <a:gd name="connsiteX360" fmla="*/ 4086300 w 7467600"/>
              <a:gd name="connsiteY360" fmla="*/ 4884599 h 6858000"/>
              <a:gd name="connsiteX361" fmla="*/ 4085485 w 7467600"/>
              <a:gd name="connsiteY361" fmla="*/ 4899070 h 6858000"/>
              <a:gd name="connsiteX362" fmla="*/ 3871915 w 7467600"/>
              <a:gd name="connsiteY362" fmla="*/ 5253645 h 6858000"/>
              <a:gd name="connsiteX363" fmla="*/ 3799374 w 7467600"/>
              <a:gd name="connsiteY363" fmla="*/ 5466127 h 6858000"/>
              <a:gd name="connsiteX364" fmla="*/ 3498850 w 7467600"/>
              <a:gd name="connsiteY364" fmla="*/ 6661888 h 6858000"/>
              <a:gd name="connsiteX365" fmla="*/ 3399216 w 7467600"/>
              <a:gd name="connsiteY365" fmla="*/ 6858000 h 6858000"/>
              <a:gd name="connsiteX366" fmla="*/ 3303688 w 7467600"/>
              <a:gd name="connsiteY366" fmla="*/ 6858000 h 6858000"/>
              <a:gd name="connsiteX367" fmla="*/ 3391774 w 7467600"/>
              <a:gd name="connsiteY367" fmla="*/ 6697181 h 6858000"/>
              <a:gd name="connsiteX368" fmla="*/ 3735540 w 7467600"/>
              <a:gd name="connsiteY368" fmla="*/ 5546923 h 6858000"/>
              <a:gd name="connsiteX369" fmla="*/ 3729438 w 7467600"/>
              <a:gd name="connsiteY369" fmla="*/ 5569058 h 6858000"/>
              <a:gd name="connsiteX370" fmla="*/ 3707782 w 7467600"/>
              <a:gd name="connsiteY370" fmla="*/ 5644908 h 6858000"/>
              <a:gd name="connsiteX371" fmla="*/ 3583827 w 7467600"/>
              <a:gd name="connsiteY371" fmla="*/ 6039215 h 6858000"/>
              <a:gd name="connsiteX372" fmla="*/ 3547861 w 7467600"/>
              <a:gd name="connsiteY372" fmla="*/ 6129609 h 6858000"/>
              <a:gd name="connsiteX373" fmla="*/ 3490905 w 7467600"/>
              <a:gd name="connsiteY373" fmla="*/ 6277660 h 6858000"/>
              <a:gd name="connsiteX374" fmla="*/ 3455859 w 7467600"/>
              <a:gd name="connsiteY374" fmla="*/ 6391301 h 6858000"/>
              <a:gd name="connsiteX375" fmla="*/ 3429112 w 7467600"/>
              <a:gd name="connsiteY375" fmla="*/ 6479469 h 6858000"/>
              <a:gd name="connsiteX376" fmla="*/ 3304862 w 7467600"/>
              <a:gd name="connsiteY376" fmla="*/ 6796476 h 6858000"/>
              <a:gd name="connsiteX377" fmla="*/ 3276071 w 7467600"/>
              <a:gd name="connsiteY377" fmla="*/ 6858000 h 6858000"/>
              <a:gd name="connsiteX378" fmla="*/ 3240805 w 7467600"/>
              <a:gd name="connsiteY378" fmla="*/ 6858000 h 6858000"/>
              <a:gd name="connsiteX379" fmla="*/ 3275917 w 7467600"/>
              <a:gd name="connsiteY379" fmla="*/ 6783192 h 6858000"/>
              <a:gd name="connsiteX380" fmla="*/ 3399358 w 7467600"/>
              <a:gd name="connsiteY380" fmla="*/ 6469011 h 6858000"/>
              <a:gd name="connsiteX381" fmla="*/ 3425650 w 7467600"/>
              <a:gd name="connsiteY381" fmla="*/ 6381333 h 6858000"/>
              <a:gd name="connsiteX382" fmla="*/ 3460661 w 7467600"/>
              <a:gd name="connsiteY382" fmla="*/ 6266763 h 6858000"/>
              <a:gd name="connsiteX383" fmla="*/ 3518021 w 7467600"/>
              <a:gd name="connsiteY383" fmla="*/ 6117298 h 6858000"/>
              <a:gd name="connsiteX384" fmla="*/ 3554035 w 7467600"/>
              <a:gd name="connsiteY384" fmla="*/ 6027832 h 6858000"/>
              <a:gd name="connsiteX385" fmla="*/ 3677174 w 7467600"/>
              <a:gd name="connsiteY385" fmla="*/ 5636351 h 6858000"/>
              <a:gd name="connsiteX386" fmla="*/ 3698819 w 7467600"/>
              <a:gd name="connsiteY386" fmla="*/ 5560503 h 6858000"/>
              <a:gd name="connsiteX387" fmla="*/ 3702094 w 7467600"/>
              <a:gd name="connsiteY387" fmla="*/ 5549194 h 6858000"/>
              <a:gd name="connsiteX388" fmla="*/ 3398355 w 7467600"/>
              <a:gd name="connsiteY388" fmla="*/ 6094603 h 6858000"/>
              <a:gd name="connsiteX389" fmla="*/ 3193941 w 7467600"/>
              <a:gd name="connsiteY389" fmla="*/ 6798775 h 6858000"/>
              <a:gd name="connsiteX390" fmla="*/ 3184140 w 7467600"/>
              <a:gd name="connsiteY390" fmla="*/ 6858000 h 6858000"/>
              <a:gd name="connsiteX391" fmla="*/ 3099978 w 7467600"/>
              <a:gd name="connsiteY391" fmla="*/ 6858000 h 6858000"/>
              <a:gd name="connsiteX392" fmla="*/ 3101556 w 7467600"/>
              <a:gd name="connsiteY392" fmla="*/ 6843337 h 6858000"/>
              <a:gd name="connsiteX393" fmla="*/ 3370162 w 7467600"/>
              <a:gd name="connsiteY393" fmla="*/ 5785550 h 6858000"/>
              <a:gd name="connsiteX394" fmla="*/ 3746477 w 7467600"/>
              <a:gd name="connsiteY394" fmla="*/ 5377889 h 6858000"/>
              <a:gd name="connsiteX395" fmla="*/ 3863399 w 7467600"/>
              <a:gd name="connsiteY395" fmla="*/ 5087257 h 6858000"/>
              <a:gd name="connsiteX396" fmla="*/ 3968712 w 7467600"/>
              <a:gd name="connsiteY396" fmla="*/ 4913989 h 6858000"/>
              <a:gd name="connsiteX397" fmla="*/ 2792390 w 7467600"/>
              <a:gd name="connsiteY397" fmla="*/ 5382974 h 6858000"/>
              <a:gd name="connsiteX398" fmla="*/ 2714982 w 7467600"/>
              <a:gd name="connsiteY398" fmla="*/ 5427051 h 6858000"/>
              <a:gd name="connsiteX399" fmla="*/ 2813361 w 7467600"/>
              <a:gd name="connsiteY399" fmla="*/ 6023912 h 6858000"/>
              <a:gd name="connsiteX400" fmla="*/ 2688430 w 7467600"/>
              <a:gd name="connsiteY400" fmla="*/ 6801564 h 6858000"/>
              <a:gd name="connsiteX401" fmla="*/ 2629626 w 7467600"/>
              <a:gd name="connsiteY401" fmla="*/ 6763394 h 6858000"/>
              <a:gd name="connsiteX402" fmla="*/ 2565328 w 7467600"/>
              <a:gd name="connsiteY402" fmla="*/ 5516399 h 6858000"/>
              <a:gd name="connsiteX403" fmla="*/ 1922999 w 7467600"/>
              <a:gd name="connsiteY403" fmla="*/ 5980343 h 6858000"/>
              <a:gd name="connsiteX404" fmla="*/ 1950261 w 7467600"/>
              <a:gd name="connsiteY404" fmla="*/ 6405858 h 6858000"/>
              <a:gd name="connsiteX405" fmla="*/ 2365554 w 7467600"/>
              <a:gd name="connsiteY405" fmla="*/ 6759107 h 6858000"/>
              <a:gd name="connsiteX406" fmla="*/ 2424142 w 7467600"/>
              <a:gd name="connsiteY406" fmla="*/ 6858000 h 6858000"/>
              <a:gd name="connsiteX407" fmla="*/ 2395994 w 7467600"/>
              <a:gd name="connsiteY407" fmla="*/ 6858000 h 6858000"/>
              <a:gd name="connsiteX408" fmla="*/ 2392863 w 7467600"/>
              <a:gd name="connsiteY408" fmla="*/ 6852964 h 6858000"/>
              <a:gd name="connsiteX409" fmla="*/ 2017589 w 7467600"/>
              <a:gd name="connsiteY409" fmla="*/ 6493982 h 6858000"/>
              <a:gd name="connsiteX410" fmla="*/ 2147336 w 7467600"/>
              <a:gd name="connsiteY410" fmla="*/ 6594052 h 6858000"/>
              <a:gd name="connsiteX411" fmla="*/ 2207047 w 7467600"/>
              <a:gd name="connsiteY411" fmla="*/ 6654540 h 6858000"/>
              <a:gd name="connsiteX412" fmla="*/ 2299106 w 7467600"/>
              <a:gd name="connsiteY412" fmla="*/ 6778931 h 6858000"/>
              <a:gd name="connsiteX413" fmla="*/ 2314430 w 7467600"/>
              <a:gd name="connsiteY413" fmla="*/ 6801144 h 6858000"/>
              <a:gd name="connsiteX414" fmla="*/ 2352406 w 7467600"/>
              <a:gd name="connsiteY414" fmla="*/ 6858000 h 6858000"/>
              <a:gd name="connsiteX415" fmla="*/ 2314492 w 7467600"/>
              <a:gd name="connsiteY415" fmla="*/ 6858000 h 6858000"/>
              <a:gd name="connsiteX416" fmla="*/ 2288095 w 7467600"/>
              <a:gd name="connsiteY416" fmla="*/ 6818030 h 6858000"/>
              <a:gd name="connsiteX417" fmla="*/ 2272768 w 7467600"/>
              <a:gd name="connsiteY417" fmla="*/ 6795822 h 6858000"/>
              <a:gd name="connsiteX418" fmla="*/ 2182715 w 7467600"/>
              <a:gd name="connsiteY418" fmla="*/ 6675071 h 6858000"/>
              <a:gd name="connsiteX419" fmla="*/ 2032061 w 7467600"/>
              <a:gd name="connsiteY419" fmla="*/ 6541380 h 6858000"/>
              <a:gd name="connsiteX420" fmla="*/ 2257220 w 7467600"/>
              <a:gd name="connsiteY420" fmla="*/ 6826257 h 6858000"/>
              <a:gd name="connsiteX421" fmla="*/ 2281324 w 7467600"/>
              <a:gd name="connsiteY421" fmla="*/ 6858000 h 6858000"/>
              <a:gd name="connsiteX422" fmla="*/ 2242860 w 7467600"/>
              <a:gd name="connsiteY422" fmla="*/ 6858000 h 6858000"/>
              <a:gd name="connsiteX423" fmla="*/ 2232818 w 7467600"/>
              <a:gd name="connsiteY423" fmla="*/ 6844926 h 6858000"/>
              <a:gd name="connsiteX424" fmla="*/ 1990172 w 7467600"/>
              <a:gd name="connsiteY424" fmla="*/ 6542121 h 6858000"/>
              <a:gd name="connsiteX425" fmla="*/ 2124090 w 7467600"/>
              <a:gd name="connsiteY425" fmla="*/ 6761017 h 6858000"/>
              <a:gd name="connsiteX426" fmla="*/ 2200380 w 7467600"/>
              <a:gd name="connsiteY426" fmla="*/ 6858000 h 6858000"/>
              <a:gd name="connsiteX427" fmla="*/ 2147507 w 7467600"/>
              <a:gd name="connsiteY427" fmla="*/ 6858000 h 6858000"/>
              <a:gd name="connsiteX428" fmla="*/ 2070668 w 7467600"/>
              <a:gd name="connsiteY428" fmla="*/ 6761520 h 6858000"/>
              <a:gd name="connsiteX429" fmla="*/ 1975142 w 7467600"/>
              <a:gd name="connsiteY429" fmla="*/ 6585570 h 6858000"/>
              <a:gd name="connsiteX430" fmla="*/ 2050035 w 7467600"/>
              <a:gd name="connsiteY430" fmla="*/ 6813345 h 6858000"/>
              <a:gd name="connsiteX431" fmla="*/ 2063025 w 7467600"/>
              <a:gd name="connsiteY431" fmla="*/ 6858000 h 6858000"/>
              <a:gd name="connsiteX432" fmla="*/ 2021675 w 7467600"/>
              <a:gd name="connsiteY432" fmla="*/ 6858000 h 6858000"/>
              <a:gd name="connsiteX433" fmla="*/ 2019308 w 7467600"/>
              <a:gd name="connsiteY433" fmla="*/ 6847118 h 6858000"/>
              <a:gd name="connsiteX434" fmla="*/ 1938835 w 7467600"/>
              <a:gd name="connsiteY434" fmla="*/ 6551160 h 6858000"/>
              <a:gd name="connsiteX435" fmla="*/ 1953230 w 7467600"/>
              <a:gd name="connsiteY435" fmla="*/ 6759699 h 6858000"/>
              <a:gd name="connsiteX436" fmla="*/ 1956763 w 7467600"/>
              <a:gd name="connsiteY436" fmla="*/ 6778191 h 6858000"/>
              <a:gd name="connsiteX437" fmla="*/ 1967925 w 7467600"/>
              <a:gd name="connsiteY437" fmla="*/ 6858000 h 6858000"/>
              <a:gd name="connsiteX438" fmla="*/ 1936622 w 7467600"/>
              <a:gd name="connsiteY438" fmla="*/ 6858000 h 6858000"/>
              <a:gd name="connsiteX439" fmla="*/ 1926261 w 7467600"/>
              <a:gd name="connsiteY439" fmla="*/ 6784064 h 6858000"/>
              <a:gd name="connsiteX440" fmla="*/ 1922724 w 7467600"/>
              <a:gd name="connsiteY440" fmla="*/ 6765577 h 6858000"/>
              <a:gd name="connsiteX441" fmla="*/ 1904650 w 7467600"/>
              <a:gd name="connsiteY441" fmla="*/ 6639616 h 6858000"/>
              <a:gd name="connsiteX442" fmla="*/ 1885273 w 7467600"/>
              <a:gd name="connsiteY442" fmla="*/ 6858000 h 6858000"/>
              <a:gd name="connsiteX443" fmla="*/ 1854363 w 7467600"/>
              <a:gd name="connsiteY443" fmla="*/ 6858000 h 6858000"/>
              <a:gd name="connsiteX444" fmla="*/ 1880391 w 7467600"/>
              <a:gd name="connsiteY444" fmla="*/ 6603796 h 6858000"/>
              <a:gd name="connsiteX445" fmla="*/ 1818273 w 7467600"/>
              <a:gd name="connsiteY445" fmla="*/ 6715729 h 6858000"/>
              <a:gd name="connsiteX446" fmla="*/ 1794691 w 7467600"/>
              <a:gd name="connsiteY446" fmla="*/ 6843239 h 6858000"/>
              <a:gd name="connsiteX447" fmla="*/ 1794914 w 7467600"/>
              <a:gd name="connsiteY447" fmla="*/ 6858000 h 6858000"/>
              <a:gd name="connsiteX448" fmla="*/ 1746128 w 7467600"/>
              <a:gd name="connsiteY448" fmla="*/ 6858000 h 6858000"/>
              <a:gd name="connsiteX449" fmla="*/ 1753934 w 7467600"/>
              <a:gd name="connsiteY449" fmla="*/ 6724796 h 6858000"/>
              <a:gd name="connsiteX450" fmla="*/ 1792053 w 7467600"/>
              <a:gd name="connsiteY450" fmla="*/ 6572396 h 6858000"/>
              <a:gd name="connsiteX451" fmla="*/ 1862248 w 7467600"/>
              <a:gd name="connsiteY451" fmla="*/ 6266397 h 6858000"/>
              <a:gd name="connsiteX452" fmla="*/ 1862250 w 7467600"/>
              <a:gd name="connsiteY452" fmla="*/ 6033531 h 6858000"/>
              <a:gd name="connsiteX453" fmla="*/ 1211999 w 7467600"/>
              <a:gd name="connsiteY453" fmla="*/ 6683610 h 6858000"/>
              <a:gd name="connsiteX454" fmla="*/ 1213266 w 7467600"/>
              <a:gd name="connsiteY454" fmla="*/ 6691947 h 6858000"/>
              <a:gd name="connsiteX455" fmla="*/ 1203370 w 7467600"/>
              <a:gd name="connsiteY455" fmla="*/ 6850676 h 6858000"/>
              <a:gd name="connsiteX456" fmla="*/ 1203671 w 7467600"/>
              <a:gd name="connsiteY456" fmla="*/ 6858000 h 6858000"/>
              <a:gd name="connsiteX457" fmla="*/ 1143180 w 7467600"/>
              <a:gd name="connsiteY457" fmla="*/ 6858000 h 6858000"/>
              <a:gd name="connsiteX458" fmla="*/ 1142176 w 7467600"/>
              <a:gd name="connsiteY458" fmla="*/ 6766045 h 6858000"/>
              <a:gd name="connsiteX459" fmla="*/ 1067484 w 7467600"/>
              <a:gd name="connsiteY459" fmla="*/ 6858000 h 6858000"/>
              <a:gd name="connsiteX460" fmla="*/ 953928 w 7467600"/>
              <a:gd name="connsiteY460" fmla="*/ 6858000 h 6858000"/>
              <a:gd name="connsiteX461" fmla="*/ 959715 w 7467600"/>
              <a:gd name="connsiteY461" fmla="*/ 6850185 h 6858000"/>
              <a:gd name="connsiteX462" fmla="*/ 1483788 w 7467600"/>
              <a:gd name="connsiteY462" fmla="*/ 6259174 h 6858000"/>
              <a:gd name="connsiteX463" fmla="*/ 1100671 w 7467600"/>
              <a:gd name="connsiteY463" fmla="*/ 6252137 h 6858000"/>
              <a:gd name="connsiteX464" fmla="*/ 1090144 w 7467600"/>
              <a:gd name="connsiteY464" fmla="*/ 6256748 h 6858000"/>
              <a:gd name="connsiteX465" fmla="*/ 1095872 w 7467600"/>
              <a:gd name="connsiteY465" fmla="*/ 6271892 h 6858000"/>
              <a:gd name="connsiteX466" fmla="*/ 262785 w 7467600"/>
              <a:gd name="connsiteY466" fmla="*/ 6845450 h 6858000"/>
              <a:gd name="connsiteX467" fmla="*/ 209968 w 7467600"/>
              <a:gd name="connsiteY467" fmla="*/ 6770713 h 6858000"/>
              <a:gd name="connsiteX468" fmla="*/ 873460 w 7467600"/>
              <a:gd name="connsiteY468" fmla="*/ 6253768 h 6858000"/>
              <a:gd name="connsiteX469" fmla="*/ 192686 w 7467600"/>
              <a:gd name="connsiteY469" fmla="*/ 5849257 h 6858000"/>
              <a:gd name="connsiteX470" fmla="*/ 4696 w 7467600"/>
              <a:gd name="connsiteY470" fmla="*/ 5697668 h 6858000"/>
              <a:gd name="connsiteX471" fmla="*/ 0 w 7467600"/>
              <a:gd name="connsiteY471" fmla="*/ 5689984 h 6858000"/>
              <a:gd name="connsiteX472" fmla="*/ 0 w 7467600"/>
              <a:gd name="connsiteY472" fmla="*/ 5513472 h 6858000"/>
              <a:gd name="connsiteX473" fmla="*/ 174101 w 7467600"/>
              <a:gd name="connsiteY473" fmla="*/ 5620277 h 6858000"/>
              <a:gd name="connsiteX474" fmla="*/ 891800 w 7467600"/>
              <a:gd name="connsiteY474" fmla="*/ 6036935 h 6858000"/>
              <a:gd name="connsiteX475" fmla="*/ 1072219 w 7467600"/>
              <a:gd name="connsiteY475" fmla="*/ 6169443 h 6858000"/>
              <a:gd name="connsiteX476" fmla="*/ 1074117 w 7467600"/>
              <a:gd name="connsiteY476" fmla="*/ 6170301 h 6858000"/>
              <a:gd name="connsiteX477" fmla="*/ 1083114 w 7467600"/>
              <a:gd name="connsiteY477" fmla="*/ 6174131 h 6858000"/>
              <a:gd name="connsiteX478" fmla="*/ 1543010 w 7467600"/>
              <a:gd name="connsiteY478" fmla="*/ 6191140 h 6858000"/>
              <a:gd name="connsiteX479" fmla="*/ 1551080 w 7467600"/>
              <a:gd name="connsiteY479" fmla="*/ 6195006 h 6858000"/>
              <a:gd name="connsiteX480" fmla="*/ 2345443 w 7467600"/>
              <a:gd name="connsiteY480" fmla="*/ 5549882 h 6858000"/>
              <a:gd name="connsiteX481" fmla="*/ 1721499 w 7467600"/>
              <a:gd name="connsiteY481" fmla="*/ 5599969 h 6858000"/>
              <a:gd name="connsiteX482" fmla="*/ 767716 w 7467600"/>
              <a:gd name="connsiteY482" fmla="*/ 5472768 h 6858000"/>
              <a:gd name="connsiteX483" fmla="*/ 722147 w 7467600"/>
              <a:gd name="connsiteY483" fmla="*/ 5393091 h 6858000"/>
              <a:gd name="connsiteX484" fmla="*/ 1485552 w 7467600"/>
              <a:gd name="connsiteY484" fmla="*/ 5313202 h 6858000"/>
              <a:gd name="connsiteX485" fmla="*/ 2143004 w 7467600"/>
              <a:gd name="connsiteY485" fmla="*/ 5402420 h 6858000"/>
              <a:gd name="connsiteX486" fmla="*/ 1933391 w 7467600"/>
              <a:gd name="connsiteY486" fmla="*/ 5156971 h 6858000"/>
              <a:gd name="connsiteX487" fmla="*/ 1827118 w 7467600"/>
              <a:gd name="connsiteY487" fmla="*/ 4968410 h 6858000"/>
              <a:gd name="connsiteX488" fmla="*/ 1837349 w 7467600"/>
              <a:gd name="connsiteY488" fmla="*/ 4956357 h 6858000"/>
              <a:gd name="connsiteX489" fmla="*/ 2162835 w 7467600"/>
              <a:gd name="connsiteY489" fmla="*/ 5187853 h 6858000"/>
              <a:gd name="connsiteX490" fmla="*/ 2257167 w 7467600"/>
              <a:gd name="connsiteY490" fmla="*/ 5462123 h 6858000"/>
              <a:gd name="connsiteX491" fmla="*/ 2261598 w 7467600"/>
              <a:gd name="connsiteY491" fmla="*/ 5467998 h 6858000"/>
              <a:gd name="connsiteX492" fmla="*/ 2437177 w 7467600"/>
              <a:gd name="connsiteY492" fmla="*/ 5479608 h 6858000"/>
              <a:gd name="connsiteX493" fmla="*/ 2445247 w 7467600"/>
              <a:gd name="connsiteY493" fmla="*/ 5483476 h 6858000"/>
              <a:gd name="connsiteX494" fmla="*/ 2743626 w 7467600"/>
              <a:gd name="connsiteY494" fmla="*/ 5304819 h 6858000"/>
              <a:gd name="connsiteX495" fmla="*/ 3048102 w 7467600"/>
              <a:gd name="connsiteY495" fmla="*/ 5150595 h 6858000"/>
              <a:gd name="connsiteX496" fmla="*/ 1799414 w 7467600"/>
              <a:gd name="connsiteY496" fmla="*/ 4694732 h 6858000"/>
              <a:gd name="connsiteX497" fmla="*/ 1771735 w 7467600"/>
              <a:gd name="connsiteY497" fmla="*/ 4619929 h 6858000"/>
              <a:gd name="connsiteX498" fmla="*/ 3104273 w 7467600"/>
              <a:gd name="connsiteY498" fmla="*/ 5076159 h 6858000"/>
              <a:gd name="connsiteX499" fmla="*/ 3113245 w 7467600"/>
              <a:gd name="connsiteY499" fmla="*/ 5090705 h 6858000"/>
              <a:gd name="connsiteX500" fmla="*/ 3126294 w 7467600"/>
              <a:gd name="connsiteY500" fmla="*/ 5114400 h 6858000"/>
              <a:gd name="connsiteX501" fmla="*/ 3937433 w 7467600"/>
              <a:gd name="connsiteY501" fmla="*/ 4830473 h 6858000"/>
              <a:gd name="connsiteX502" fmla="*/ 3590475 w 7467600"/>
              <a:gd name="connsiteY502" fmla="*/ 4597974 h 6858000"/>
              <a:gd name="connsiteX503" fmla="*/ 3100264 w 7467600"/>
              <a:gd name="connsiteY503" fmla="*/ 4579845 h 6858000"/>
              <a:gd name="connsiteX504" fmla="*/ 2183576 w 7467600"/>
              <a:gd name="connsiteY504" fmla="*/ 4227150 h 6858000"/>
              <a:gd name="connsiteX505" fmla="*/ 2151029 w 7467600"/>
              <a:gd name="connsiteY505" fmla="*/ 4146947 h 6858000"/>
              <a:gd name="connsiteX506" fmla="*/ 3563434 w 7467600"/>
              <a:gd name="connsiteY506" fmla="*/ 4469115 h 6858000"/>
              <a:gd name="connsiteX507" fmla="*/ 3177952 w 7467600"/>
              <a:gd name="connsiteY507" fmla="*/ 3657386 h 6858000"/>
              <a:gd name="connsiteX508" fmla="*/ 3189263 w 7467600"/>
              <a:gd name="connsiteY508" fmla="*/ 3625726 h 6858000"/>
              <a:gd name="connsiteX509" fmla="*/ 3560912 w 7467600"/>
              <a:gd name="connsiteY509" fmla="*/ 4079863 h 6858000"/>
              <a:gd name="connsiteX510" fmla="*/ 3626636 w 7467600"/>
              <a:gd name="connsiteY510" fmla="*/ 4512230 h 6858000"/>
              <a:gd name="connsiteX511" fmla="*/ 3653088 w 7467600"/>
              <a:gd name="connsiteY511" fmla="*/ 4521417 h 6858000"/>
              <a:gd name="connsiteX512" fmla="*/ 3988128 w 7467600"/>
              <a:gd name="connsiteY512" fmla="*/ 4817267 h 6858000"/>
              <a:gd name="connsiteX513" fmla="*/ 4830582 w 7467600"/>
              <a:gd name="connsiteY513" fmla="*/ 4676000 h 6858000"/>
              <a:gd name="connsiteX514" fmla="*/ 4830100 w 7467600"/>
              <a:gd name="connsiteY514" fmla="*/ 4675554 h 6858000"/>
              <a:gd name="connsiteX515" fmla="*/ 4036318 w 7467600"/>
              <a:gd name="connsiteY515" fmla="*/ 4147013 h 6858000"/>
              <a:gd name="connsiteX516" fmla="*/ 3432098 w 7467600"/>
              <a:gd name="connsiteY516" fmla="*/ 3537312 h 6858000"/>
              <a:gd name="connsiteX517" fmla="*/ 3446761 w 7467600"/>
              <a:gd name="connsiteY517" fmla="*/ 3461278 h 6858000"/>
              <a:gd name="connsiteX518" fmla="*/ 4419733 w 7467600"/>
              <a:gd name="connsiteY518" fmla="*/ 3963555 h 6858000"/>
              <a:gd name="connsiteX519" fmla="*/ 4781371 w 7467600"/>
              <a:gd name="connsiteY519" fmla="*/ 4458604 h 6858000"/>
              <a:gd name="connsiteX520" fmla="*/ 4780440 w 7467600"/>
              <a:gd name="connsiteY520" fmla="*/ 4470290 h 6858000"/>
              <a:gd name="connsiteX521" fmla="*/ 4898954 w 7467600"/>
              <a:gd name="connsiteY521" fmla="*/ 4662092 h 6858000"/>
              <a:gd name="connsiteX522" fmla="*/ 4900699 w 7467600"/>
              <a:gd name="connsiteY522" fmla="*/ 4670867 h 6858000"/>
              <a:gd name="connsiteX523" fmla="*/ 5714511 w 7467600"/>
              <a:gd name="connsiteY523" fmla="*/ 4663483 h 6858000"/>
              <a:gd name="connsiteX524" fmla="*/ 5464793 w 7467600"/>
              <a:gd name="connsiteY524" fmla="*/ 4393556 h 6858000"/>
              <a:gd name="connsiteX525" fmla="*/ 5461897 w 7467600"/>
              <a:gd name="connsiteY525" fmla="*/ 4390879 h 6858000"/>
              <a:gd name="connsiteX526" fmla="*/ 4294126 w 7467600"/>
              <a:gd name="connsiteY526" fmla="*/ 3303048 h 6858000"/>
              <a:gd name="connsiteX527" fmla="*/ 4305321 w 7467600"/>
              <a:gd name="connsiteY527" fmla="*/ 3256953 h 6858000"/>
              <a:gd name="connsiteX528" fmla="*/ 4949299 w 7467600"/>
              <a:gd name="connsiteY528" fmla="*/ 3766336 h 6858000"/>
              <a:gd name="connsiteX529" fmla="*/ 5291452 w 7467600"/>
              <a:gd name="connsiteY529" fmla="*/ 4076801 h 6858000"/>
              <a:gd name="connsiteX530" fmla="*/ 5434998 w 7467600"/>
              <a:gd name="connsiteY530" fmla="*/ 4254100 h 6858000"/>
              <a:gd name="connsiteX531" fmla="*/ 5351015 w 7467600"/>
              <a:gd name="connsiteY531" fmla="*/ 3760989 h 6858000"/>
              <a:gd name="connsiteX532" fmla="*/ 5413780 w 7467600"/>
              <a:gd name="connsiteY532" fmla="*/ 2966265 h 6858000"/>
              <a:gd name="connsiteX533" fmla="*/ 5425627 w 7467600"/>
              <a:gd name="connsiteY533" fmla="*/ 2954192 h 6858000"/>
              <a:gd name="connsiteX534" fmla="*/ 6604735 w 7467600"/>
              <a:gd name="connsiteY534" fmla="*/ 2041381 h 6858000"/>
              <a:gd name="connsiteX535" fmla="*/ 7204487 w 7467600"/>
              <a:gd name="connsiteY535" fmla="*/ 2742112 h 6858000"/>
              <a:gd name="connsiteX536" fmla="*/ 7131592 w 7467600"/>
              <a:gd name="connsiteY536" fmla="*/ 2672096 h 6858000"/>
              <a:gd name="connsiteX537" fmla="*/ 6996344 w 7467600"/>
              <a:gd name="connsiteY537" fmla="*/ 2518310 h 6858000"/>
              <a:gd name="connsiteX538" fmla="*/ 6735495 w 7467600"/>
              <a:gd name="connsiteY538" fmla="*/ 2196890 h 6858000"/>
              <a:gd name="connsiteX539" fmla="*/ 6721901 w 7467600"/>
              <a:gd name="connsiteY539" fmla="*/ 2179274 h 6858000"/>
              <a:gd name="connsiteX540" fmla="*/ 6604735 w 7467600"/>
              <a:gd name="connsiteY540" fmla="*/ 2041381 h 6858000"/>
              <a:gd name="connsiteX541" fmla="*/ 6591670 w 7467600"/>
              <a:gd name="connsiteY541" fmla="*/ 1988277 h 6858000"/>
              <a:gd name="connsiteX542" fmla="*/ 6747349 w 7467600"/>
              <a:gd name="connsiteY542" fmla="*/ 2160069 h 6858000"/>
              <a:gd name="connsiteX543" fmla="*/ 6760943 w 7467600"/>
              <a:gd name="connsiteY543" fmla="*/ 2177686 h 6858000"/>
              <a:gd name="connsiteX544" fmla="*/ 7021065 w 7467600"/>
              <a:gd name="connsiteY544" fmla="*/ 2498102 h 6858000"/>
              <a:gd name="connsiteX545" fmla="*/ 7155223 w 7467600"/>
              <a:gd name="connsiteY545" fmla="*/ 2650386 h 6858000"/>
              <a:gd name="connsiteX546" fmla="*/ 7203167 w 7467600"/>
              <a:gd name="connsiteY546" fmla="*/ 2697288 h 6858000"/>
              <a:gd name="connsiteX547" fmla="*/ 6937703 w 7467600"/>
              <a:gd name="connsiteY547" fmla="*/ 2321981 h 6858000"/>
              <a:gd name="connsiteX548" fmla="*/ 6591670 w 7467600"/>
              <a:gd name="connsiteY548" fmla="*/ 1988277 h 6858000"/>
              <a:gd name="connsiteX549" fmla="*/ 5798671 w 7467600"/>
              <a:gd name="connsiteY549" fmla="*/ 1981601 h 6858000"/>
              <a:gd name="connsiteX550" fmla="*/ 5754709 w 7467600"/>
              <a:gd name="connsiteY550" fmla="*/ 2071454 h 6858000"/>
              <a:gd name="connsiteX551" fmla="*/ 5763044 w 7467600"/>
              <a:gd name="connsiteY551" fmla="*/ 2842206 h 6858000"/>
              <a:gd name="connsiteX552" fmla="*/ 5764974 w 7467600"/>
              <a:gd name="connsiteY552" fmla="*/ 2799609 h 6858000"/>
              <a:gd name="connsiteX553" fmla="*/ 5767665 w 7467600"/>
              <a:gd name="connsiteY553" fmla="*/ 2666409 h 6858000"/>
              <a:gd name="connsiteX554" fmla="*/ 5763055 w 7467600"/>
              <a:gd name="connsiteY554" fmla="*/ 2579705 h 6858000"/>
              <a:gd name="connsiteX555" fmla="*/ 5758079 w 7467600"/>
              <a:gd name="connsiteY555" fmla="*/ 2492508 h 6858000"/>
              <a:gd name="connsiteX556" fmla="*/ 5779325 w 7467600"/>
              <a:gd name="connsiteY556" fmla="*/ 2197069 h 6858000"/>
              <a:gd name="connsiteX557" fmla="*/ 5798671 w 7467600"/>
              <a:gd name="connsiteY557" fmla="*/ 1981601 h 6858000"/>
              <a:gd name="connsiteX558" fmla="*/ 5829202 w 7467600"/>
              <a:gd name="connsiteY558" fmla="*/ 1971679 h 6858000"/>
              <a:gd name="connsiteX559" fmla="*/ 5809558 w 7467600"/>
              <a:gd name="connsiteY559" fmla="*/ 2198043 h 6858000"/>
              <a:gd name="connsiteX560" fmla="*/ 5788653 w 7467600"/>
              <a:gd name="connsiteY560" fmla="*/ 2489430 h 6858000"/>
              <a:gd name="connsiteX561" fmla="*/ 5793439 w 7467600"/>
              <a:gd name="connsiteY561" fmla="*/ 2575235 h 6858000"/>
              <a:gd name="connsiteX562" fmla="*/ 5796837 w 7467600"/>
              <a:gd name="connsiteY562" fmla="*/ 2637633 h 6858000"/>
              <a:gd name="connsiteX563" fmla="*/ 5818614 w 7467600"/>
              <a:gd name="connsiteY563" fmla="*/ 2473055 h 6858000"/>
              <a:gd name="connsiteX564" fmla="*/ 5829202 w 7467600"/>
              <a:gd name="connsiteY564" fmla="*/ 1971679 h 6858000"/>
              <a:gd name="connsiteX565" fmla="*/ 5911389 w 7467600"/>
              <a:gd name="connsiteY565" fmla="*/ 1898371 h 6858000"/>
              <a:gd name="connsiteX566" fmla="*/ 6237627 w 7467600"/>
              <a:gd name="connsiteY566" fmla="*/ 2231921 h 6858000"/>
              <a:gd name="connsiteX567" fmla="*/ 5911389 w 7467600"/>
              <a:gd name="connsiteY567" fmla="*/ 1898371 h 6858000"/>
              <a:gd name="connsiteX568" fmla="*/ 6944437 w 7467600"/>
              <a:gd name="connsiteY568" fmla="*/ 1575402 h 6858000"/>
              <a:gd name="connsiteX569" fmla="*/ 6304730 w 7467600"/>
              <a:gd name="connsiteY569" fmla="*/ 1766654 h 6858000"/>
              <a:gd name="connsiteX570" fmla="*/ 6944437 w 7467600"/>
              <a:gd name="connsiteY570" fmla="*/ 1575402 h 6858000"/>
              <a:gd name="connsiteX571" fmla="*/ 7019523 w 7467600"/>
              <a:gd name="connsiteY571" fmla="*/ 1519450 h 6858000"/>
              <a:gd name="connsiteX572" fmla="*/ 6298091 w 7467600"/>
              <a:gd name="connsiteY572" fmla="*/ 1737122 h 6858000"/>
              <a:gd name="connsiteX573" fmla="*/ 7019523 w 7467600"/>
              <a:gd name="connsiteY573" fmla="*/ 1519450 h 6858000"/>
              <a:gd name="connsiteX574" fmla="*/ 2399523 w 7467600"/>
              <a:gd name="connsiteY574" fmla="*/ 1428234 h 6858000"/>
              <a:gd name="connsiteX575" fmla="*/ 2224982 w 7467600"/>
              <a:gd name="connsiteY575" fmla="*/ 1826201 h 6858000"/>
              <a:gd name="connsiteX576" fmla="*/ 2096099 w 7467600"/>
              <a:gd name="connsiteY576" fmla="*/ 2345900 h 6858000"/>
              <a:gd name="connsiteX577" fmla="*/ 2283317 w 7467600"/>
              <a:gd name="connsiteY577" fmla="*/ 1796925 h 6858000"/>
              <a:gd name="connsiteX578" fmla="*/ 2399523 w 7467600"/>
              <a:gd name="connsiteY578" fmla="*/ 1428234 h 6858000"/>
              <a:gd name="connsiteX579" fmla="*/ 2448558 w 7467600"/>
              <a:gd name="connsiteY579" fmla="*/ 1373435 h 6858000"/>
              <a:gd name="connsiteX580" fmla="*/ 2312521 w 7467600"/>
              <a:gd name="connsiteY580" fmla="*/ 1806140 h 6858000"/>
              <a:gd name="connsiteX581" fmla="*/ 2127533 w 7467600"/>
              <a:gd name="connsiteY581" fmla="*/ 2348380 h 6858000"/>
              <a:gd name="connsiteX582" fmla="*/ 2358080 w 7467600"/>
              <a:gd name="connsiteY582" fmla="*/ 1866134 h 6858000"/>
              <a:gd name="connsiteX583" fmla="*/ 2407436 w 7467600"/>
              <a:gd name="connsiteY583" fmla="*/ 1651070 h 6858000"/>
              <a:gd name="connsiteX584" fmla="*/ 2448558 w 7467600"/>
              <a:gd name="connsiteY584" fmla="*/ 1373435 h 6858000"/>
              <a:gd name="connsiteX585" fmla="*/ 278707 w 7467600"/>
              <a:gd name="connsiteY585" fmla="*/ 1352270 h 6858000"/>
              <a:gd name="connsiteX586" fmla="*/ 321570 w 7467600"/>
              <a:gd name="connsiteY586" fmla="*/ 1861610 h 6858000"/>
              <a:gd name="connsiteX587" fmla="*/ 294281 w 7467600"/>
              <a:gd name="connsiteY587" fmla="*/ 1440658 h 6858000"/>
              <a:gd name="connsiteX588" fmla="*/ 278707 w 7467600"/>
              <a:gd name="connsiteY588" fmla="*/ 1352270 h 6858000"/>
              <a:gd name="connsiteX589" fmla="*/ 1423821 w 7467600"/>
              <a:gd name="connsiteY589" fmla="*/ 1351958 h 6858000"/>
              <a:gd name="connsiteX590" fmla="*/ 1638521 w 7467600"/>
              <a:gd name="connsiteY590" fmla="*/ 1908470 h 6858000"/>
              <a:gd name="connsiteX591" fmla="*/ 1754199 w 7467600"/>
              <a:gd name="connsiteY591" fmla="*/ 2149284 h 6858000"/>
              <a:gd name="connsiteX592" fmla="*/ 1908359 w 7467600"/>
              <a:gd name="connsiteY592" fmla="*/ 2364988 h 6858000"/>
              <a:gd name="connsiteX593" fmla="*/ 1647661 w 7467600"/>
              <a:gd name="connsiteY593" fmla="*/ 1825945 h 6858000"/>
              <a:gd name="connsiteX594" fmla="*/ 1423821 w 7467600"/>
              <a:gd name="connsiteY594" fmla="*/ 1351958 h 6858000"/>
              <a:gd name="connsiteX595" fmla="*/ 1431890 w 7467600"/>
              <a:gd name="connsiteY595" fmla="*/ 1306475 h 6858000"/>
              <a:gd name="connsiteX596" fmla="*/ 1507597 w 7467600"/>
              <a:gd name="connsiteY596" fmla="*/ 1446132 h 6858000"/>
              <a:gd name="connsiteX597" fmla="*/ 1674586 w 7467600"/>
              <a:gd name="connsiteY597" fmla="*/ 1813832 h 6858000"/>
              <a:gd name="connsiteX598" fmla="*/ 1815950 w 7467600"/>
              <a:gd name="connsiteY598" fmla="*/ 2128564 h 6858000"/>
              <a:gd name="connsiteX599" fmla="*/ 1984242 w 7467600"/>
              <a:gd name="connsiteY599" fmla="*/ 2430829 h 6858000"/>
              <a:gd name="connsiteX600" fmla="*/ 2014023 w 7467600"/>
              <a:gd name="connsiteY600" fmla="*/ 2450995 h 6858000"/>
              <a:gd name="connsiteX601" fmla="*/ 1747337 w 7467600"/>
              <a:gd name="connsiteY601" fmla="*/ 1855264 h 6858000"/>
              <a:gd name="connsiteX602" fmla="*/ 1533749 w 7467600"/>
              <a:gd name="connsiteY602" fmla="*/ 1478656 h 6858000"/>
              <a:gd name="connsiteX603" fmla="*/ 1431890 w 7467600"/>
              <a:gd name="connsiteY603" fmla="*/ 1306475 h 6858000"/>
              <a:gd name="connsiteX604" fmla="*/ 5052692 w 7467600"/>
              <a:gd name="connsiteY604" fmla="*/ 1292994 h 6858000"/>
              <a:gd name="connsiteX605" fmla="*/ 5200661 w 7467600"/>
              <a:gd name="connsiteY605" fmla="*/ 1635186 h 6858000"/>
              <a:gd name="connsiteX606" fmla="*/ 5297138 w 7467600"/>
              <a:gd name="connsiteY606" fmla="*/ 1906351 h 6858000"/>
              <a:gd name="connsiteX607" fmla="*/ 5052692 w 7467600"/>
              <a:gd name="connsiteY607" fmla="*/ 1292994 h 6858000"/>
              <a:gd name="connsiteX608" fmla="*/ 5009948 w 7467600"/>
              <a:gd name="connsiteY608" fmla="*/ 1273619 h 6858000"/>
              <a:gd name="connsiteX609" fmla="*/ 5121777 w 7467600"/>
              <a:gd name="connsiteY609" fmla="*/ 1654213 h 6858000"/>
              <a:gd name="connsiteX610" fmla="*/ 5293545 w 7467600"/>
              <a:gd name="connsiteY610" fmla="*/ 2072247 h 6858000"/>
              <a:gd name="connsiteX611" fmla="*/ 5294042 w 7467600"/>
              <a:gd name="connsiteY611" fmla="*/ 2065019 h 6858000"/>
              <a:gd name="connsiteX612" fmla="*/ 5171936 w 7467600"/>
              <a:gd name="connsiteY612" fmla="*/ 1647613 h 6858000"/>
              <a:gd name="connsiteX613" fmla="*/ 5009948 w 7467600"/>
              <a:gd name="connsiteY613" fmla="*/ 1273619 h 6858000"/>
              <a:gd name="connsiteX614" fmla="*/ 655236 w 7467600"/>
              <a:gd name="connsiteY614" fmla="*/ 1268632 h 6858000"/>
              <a:gd name="connsiteX615" fmla="*/ 839521 w 7467600"/>
              <a:gd name="connsiteY615" fmla="*/ 1685315 h 6858000"/>
              <a:gd name="connsiteX616" fmla="*/ 1109416 w 7467600"/>
              <a:gd name="connsiteY616" fmla="*/ 2061663 h 6858000"/>
              <a:gd name="connsiteX617" fmla="*/ 1298300 w 7467600"/>
              <a:gd name="connsiteY617" fmla="*/ 2247742 h 6858000"/>
              <a:gd name="connsiteX618" fmla="*/ 1125871 w 7467600"/>
              <a:gd name="connsiteY618" fmla="*/ 1989513 h 6858000"/>
              <a:gd name="connsiteX619" fmla="*/ 981574 w 7467600"/>
              <a:gd name="connsiteY619" fmla="*/ 1783157 h 6858000"/>
              <a:gd name="connsiteX620" fmla="*/ 922198 w 7467600"/>
              <a:gd name="connsiteY620" fmla="*/ 1677437 h 6858000"/>
              <a:gd name="connsiteX621" fmla="*/ 869293 w 7467600"/>
              <a:gd name="connsiteY621" fmla="*/ 1583214 h 6858000"/>
              <a:gd name="connsiteX622" fmla="*/ 751431 w 7467600"/>
              <a:gd name="connsiteY622" fmla="*/ 1405731 h 6858000"/>
              <a:gd name="connsiteX623" fmla="*/ 655236 w 7467600"/>
              <a:gd name="connsiteY623" fmla="*/ 1268632 h 6858000"/>
              <a:gd name="connsiteX624" fmla="*/ 6516292 w 7467600"/>
              <a:gd name="connsiteY624" fmla="*/ 1263064 h 6858000"/>
              <a:gd name="connsiteX625" fmla="*/ 5736320 w 7467600"/>
              <a:gd name="connsiteY625" fmla="*/ 1501803 h 6858000"/>
              <a:gd name="connsiteX626" fmla="*/ 6516292 w 7467600"/>
              <a:gd name="connsiteY626" fmla="*/ 1263064 h 6858000"/>
              <a:gd name="connsiteX627" fmla="*/ 291466 w 7467600"/>
              <a:gd name="connsiteY627" fmla="*/ 1250369 h 6858000"/>
              <a:gd name="connsiteX628" fmla="*/ 323180 w 7467600"/>
              <a:gd name="connsiteY628" fmla="*/ 1435283 h 6858000"/>
              <a:gd name="connsiteX629" fmla="*/ 349381 w 7467600"/>
              <a:gd name="connsiteY629" fmla="*/ 1875041 h 6858000"/>
              <a:gd name="connsiteX630" fmla="*/ 374363 w 7467600"/>
              <a:gd name="connsiteY630" fmla="*/ 1506494 h 6858000"/>
              <a:gd name="connsiteX631" fmla="*/ 302168 w 7467600"/>
              <a:gd name="connsiteY631" fmla="*/ 1274495 h 6858000"/>
              <a:gd name="connsiteX632" fmla="*/ 291466 w 7467600"/>
              <a:gd name="connsiteY632" fmla="*/ 1250369 h 6858000"/>
              <a:gd name="connsiteX633" fmla="*/ 678222 w 7467600"/>
              <a:gd name="connsiteY633" fmla="*/ 1248670 h 6858000"/>
              <a:gd name="connsiteX634" fmla="*/ 775536 w 7467600"/>
              <a:gd name="connsiteY634" fmla="*/ 1388015 h 6858000"/>
              <a:gd name="connsiteX635" fmla="*/ 894529 w 7467600"/>
              <a:gd name="connsiteY635" fmla="*/ 1567739 h 6858000"/>
              <a:gd name="connsiteX636" fmla="*/ 948000 w 7467600"/>
              <a:gd name="connsiteY636" fmla="*/ 1663088 h 6858000"/>
              <a:gd name="connsiteX637" fmla="*/ 1006812 w 7467600"/>
              <a:gd name="connsiteY637" fmla="*/ 1767683 h 6858000"/>
              <a:gd name="connsiteX638" fmla="*/ 1149133 w 7467600"/>
              <a:gd name="connsiteY638" fmla="*/ 1971513 h 6858000"/>
              <a:gd name="connsiteX639" fmla="*/ 1333952 w 7467600"/>
              <a:gd name="connsiteY639" fmla="*/ 2251620 h 6858000"/>
              <a:gd name="connsiteX640" fmla="*/ 1337329 w 7467600"/>
              <a:gd name="connsiteY640" fmla="*/ 2258350 h 6858000"/>
              <a:gd name="connsiteX641" fmla="*/ 1014726 w 7467600"/>
              <a:gd name="connsiteY641" fmla="*/ 1615556 h 6858000"/>
              <a:gd name="connsiteX642" fmla="*/ 678222 w 7467600"/>
              <a:gd name="connsiteY642" fmla="*/ 1248670 h 6858000"/>
              <a:gd name="connsiteX643" fmla="*/ 6691602 w 7467600"/>
              <a:gd name="connsiteY643" fmla="*/ 1140573 h 6858000"/>
              <a:gd name="connsiteX644" fmla="*/ 6571100 w 7467600"/>
              <a:gd name="connsiteY644" fmla="*/ 1183662 h 6858000"/>
              <a:gd name="connsiteX645" fmla="*/ 6241687 w 7467600"/>
              <a:gd name="connsiteY645" fmla="*/ 1257600 h 6858000"/>
              <a:gd name="connsiteX646" fmla="*/ 5693009 w 7467600"/>
              <a:gd name="connsiteY646" fmla="*/ 1478256 h 6858000"/>
              <a:gd name="connsiteX647" fmla="*/ 6548420 w 7467600"/>
              <a:gd name="connsiteY647" fmla="*/ 1214599 h 6858000"/>
              <a:gd name="connsiteX648" fmla="*/ 6605473 w 7467600"/>
              <a:gd name="connsiteY648" fmla="*/ 1184686 h 6858000"/>
              <a:gd name="connsiteX649" fmla="*/ 6691602 w 7467600"/>
              <a:gd name="connsiteY649" fmla="*/ 1140573 h 6858000"/>
              <a:gd name="connsiteX650" fmla="*/ 4002475 w 7467600"/>
              <a:gd name="connsiteY650" fmla="*/ 1037802 h 6858000"/>
              <a:gd name="connsiteX651" fmla="*/ 4000324 w 7467600"/>
              <a:gd name="connsiteY651" fmla="*/ 1039362 h 6858000"/>
              <a:gd name="connsiteX652" fmla="*/ 4002862 w 7467600"/>
              <a:gd name="connsiteY652" fmla="*/ 1042866 h 6858000"/>
              <a:gd name="connsiteX653" fmla="*/ 4002475 w 7467600"/>
              <a:gd name="connsiteY653" fmla="*/ 1037802 h 6858000"/>
              <a:gd name="connsiteX654" fmla="*/ 506322 w 7467600"/>
              <a:gd name="connsiteY654" fmla="*/ 1020997 h 6858000"/>
              <a:gd name="connsiteX655" fmla="*/ 533068 w 7467600"/>
              <a:gd name="connsiteY655" fmla="*/ 1029409 h 6858000"/>
              <a:gd name="connsiteX656" fmla="*/ 1232525 w 7467600"/>
              <a:gd name="connsiteY656" fmla="*/ 1804675 h 6858000"/>
              <a:gd name="connsiteX657" fmla="*/ 1388858 w 7467600"/>
              <a:gd name="connsiteY657" fmla="*/ 2368011 h 6858000"/>
              <a:gd name="connsiteX658" fmla="*/ 1384098 w 7467600"/>
              <a:gd name="connsiteY658" fmla="*/ 2378125 h 6858000"/>
              <a:gd name="connsiteX659" fmla="*/ 1425393 w 7467600"/>
              <a:gd name="connsiteY659" fmla="*/ 2589124 h 6858000"/>
              <a:gd name="connsiteX660" fmla="*/ 1424001 w 7467600"/>
              <a:gd name="connsiteY660" fmla="*/ 2597541 h 6858000"/>
              <a:gd name="connsiteX661" fmla="*/ 2152729 w 7467600"/>
              <a:gd name="connsiteY661" fmla="*/ 2864487 h 6858000"/>
              <a:gd name="connsiteX662" fmla="*/ 2020609 w 7467600"/>
              <a:gd name="connsiteY662" fmla="*/ 2539671 h 6858000"/>
              <a:gd name="connsiteX663" fmla="*/ 2018920 w 7467600"/>
              <a:gd name="connsiteY663" fmla="*/ 2536309 h 6858000"/>
              <a:gd name="connsiteX664" fmla="*/ 1342441 w 7467600"/>
              <a:gd name="connsiteY664" fmla="*/ 1173017 h 6858000"/>
              <a:gd name="connsiteX665" fmla="*/ 1367925 w 7467600"/>
              <a:gd name="connsiteY665" fmla="*/ 1135648 h 6858000"/>
              <a:gd name="connsiteX666" fmla="*/ 1771401 w 7467600"/>
              <a:gd name="connsiteY666" fmla="*/ 1806673 h 6858000"/>
              <a:gd name="connsiteX667" fmla="*/ 1972385 w 7467600"/>
              <a:gd name="connsiteY667" fmla="*/ 2198735 h 6858000"/>
              <a:gd name="connsiteX668" fmla="*/ 2040892 w 7467600"/>
              <a:gd name="connsiteY668" fmla="*/ 2405205 h 6858000"/>
              <a:gd name="connsiteX669" fmla="*/ 2131689 w 7467600"/>
              <a:gd name="connsiteY669" fmla="*/ 1936926 h 6858000"/>
              <a:gd name="connsiteX670" fmla="*/ 2454820 w 7467600"/>
              <a:gd name="connsiteY670" fmla="*/ 1248808 h 6858000"/>
              <a:gd name="connsiteX671" fmla="*/ 2492512 w 7467600"/>
              <a:gd name="connsiteY671" fmla="*/ 1302920 h 6858000"/>
              <a:gd name="connsiteX672" fmla="*/ 2081216 w 7467600"/>
              <a:gd name="connsiteY672" fmla="*/ 2527513 h 6858000"/>
              <a:gd name="connsiteX673" fmla="*/ 2081211 w 7467600"/>
              <a:gd name="connsiteY673" fmla="*/ 2528916 h 6858000"/>
              <a:gd name="connsiteX674" fmla="*/ 2199067 w 7467600"/>
              <a:gd name="connsiteY674" fmla="*/ 2884061 h 6858000"/>
              <a:gd name="connsiteX675" fmla="*/ 3192586 w 7467600"/>
              <a:gd name="connsiteY675" fmla="*/ 3411496 h 6858000"/>
              <a:gd name="connsiteX676" fmla="*/ 3182620 w 7467600"/>
              <a:gd name="connsiteY676" fmla="*/ 3483279 h 6858000"/>
              <a:gd name="connsiteX677" fmla="*/ 2435119 w 7467600"/>
              <a:gd name="connsiteY677" fmla="*/ 3080173 h 6858000"/>
              <a:gd name="connsiteX678" fmla="*/ 2410152 w 7467600"/>
              <a:gd name="connsiteY678" fmla="*/ 3063751 h 6858000"/>
              <a:gd name="connsiteX679" fmla="*/ 2408099 w 7467600"/>
              <a:gd name="connsiteY679" fmla="*/ 3064403 h 6858000"/>
              <a:gd name="connsiteX680" fmla="*/ 2407218 w 7467600"/>
              <a:gd name="connsiteY680" fmla="*/ 3070324 h 6858000"/>
              <a:gd name="connsiteX681" fmla="*/ 2380138 w 7467600"/>
              <a:gd name="connsiteY681" fmla="*/ 3099341 h 6858000"/>
              <a:gd name="connsiteX682" fmla="*/ 1765923 w 7467600"/>
              <a:gd name="connsiteY682" fmla="*/ 3581043 h 6858000"/>
              <a:gd name="connsiteX683" fmla="*/ 1702258 w 7467600"/>
              <a:gd name="connsiteY683" fmla="*/ 3612286 h 6858000"/>
              <a:gd name="connsiteX684" fmla="*/ 1538370 w 7467600"/>
              <a:gd name="connsiteY684" fmla="*/ 3811804 h 6858000"/>
              <a:gd name="connsiteX685" fmla="*/ 542867 w 7467600"/>
              <a:gd name="connsiteY685" fmla="*/ 4944092 h 6858000"/>
              <a:gd name="connsiteX686" fmla="*/ 515800 w 7467600"/>
              <a:gd name="connsiteY686" fmla="*/ 4862180 h 6858000"/>
              <a:gd name="connsiteX687" fmla="*/ 909145 w 7467600"/>
              <a:gd name="connsiteY687" fmla="*/ 4199225 h 6858000"/>
              <a:gd name="connsiteX688" fmla="*/ 1214067 w 7467600"/>
              <a:gd name="connsiteY688" fmla="*/ 3908561 h 6858000"/>
              <a:gd name="connsiteX689" fmla="*/ 640967 w 7467600"/>
              <a:gd name="connsiteY689" fmla="*/ 4105601 h 6858000"/>
              <a:gd name="connsiteX690" fmla="*/ 112563 w 7467600"/>
              <a:gd name="connsiteY690" fmla="*/ 4396952 h 6858000"/>
              <a:gd name="connsiteX691" fmla="*/ 0 w 7467600"/>
              <a:gd name="connsiteY691" fmla="*/ 4466006 h 6858000"/>
              <a:gd name="connsiteX692" fmla="*/ 0 w 7467600"/>
              <a:gd name="connsiteY692" fmla="*/ 4233763 h 6858000"/>
              <a:gd name="connsiteX693" fmla="*/ 36881 w 7467600"/>
              <a:gd name="connsiteY693" fmla="*/ 4200118 h 6858000"/>
              <a:gd name="connsiteX694" fmla="*/ 910534 w 7467600"/>
              <a:gd name="connsiteY694" fmla="*/ 3629753 h 6858000"/>
              <a:gd name="connsiteX695" fmla="*/ 1578717 w 7467600"/>
              <a:gd name="connsiteY695" fmla="*/ 3575982 h 6858000"/>
              <a:gd name="connsiteX696" fmla="*/ 2338780 w 7467600"/>
              <a:gd name="connsiteY696" fmla="*/ 3033725 h 6858000"/>
              <a:gd name="connsiteX697" fmla="*/ 1807991 w 7467600"/>
              <a:gd name="connsiteY697" fmla="*/ 2807184 h 6858000"/>
              <a:gd name="connsiteX698" fmla="*/ 1416358 w 7467600"/>
              <a:gd name="connsiteY698" fmla="*/ 3112571 h 6858000"/>
              <a:gd name="connsiteX699" fmla="*/ 939066 w 7467600"/>
              <a:gd name="connsiteY699" fmla="*/ 3378798 h 6858000"/>
              <a:gd name="connsiteX700" fmla="*/ 115099 w 7467600"/>
              <a:gd name="connsiteY700" fmla="*/ 3607650 h 6858000"/>
              <a:gd name="connsiteX701" fmla="*/ 97284 w 7467600"/>
              <a:gd name="connsiteY701" fmla="*/ 3520393 h 6858000"/>
              <a:gd name="connsiteX702" fmla="*/ 922050 w 7467600"/>
              <a:gd name="connsiteY702" fmla="*/ 3074867 h 6858000"/>
              <a:gd name="connsiteX703" fmla="*/ 1405265 w 7467600"/>
              <a:gd name="connsiteY703" fmla="*/ 3016319 h 6858000"/>
              <a:gd name="connsiteX704" fmla="*/ 1407512 w 7467600"/>
              <a:gd name="connsiteY704" fmla="*/ 3018001 h 6858000"/>
              <a:gd name="connsiteX705" fmla="*/ 1726266 w 7467600"/>
              <a:gd name="connsiteY705" fmla="*/ 2777274 h 6858000"/>
              <a:gd name="connsiteX706" fmla="*/ 625390 w 7467600"/>
              <a:gd name="connsiteY706" fmla="*/ 2514541 h 6858000"/>
              <a:gd name="connsiteX707" fmla="*/ 619799 w 7467600"/>
              <a:gd name="connsiteY707" fmla="*/ 2527180 h 6858000"/>
              <a:gd name="connsiteX708" fmla="*/ 310030 w 7467600"/>
              <a:gd name="connsiteY708" fmla="*/ 2771818 h 6858000"/>
              <a:gd name="connsiteX709" fmla="*/ 173877 w 7467600"/>
              <a:gd name="connsiteY709" fmla="*/ 2937056 h 6858000"/>
              <a:gd name="connsiteX710" fmla="*/ 77889 w 7467600"/>
              <a:gd name="connsiteY710" fmla="*/ 3138440 h 6858000"/>
              <a:gd name="connsiteX711" fmla="*/ 0 w 7467600"/>
              <a:gd name="connsiteY711" fmla="*/ 3271395 h 6858000"/>
              <a:gd name="connsiteX712" fmla="*/ 0 w 7467600"/>
              <a:gd name="connsiteY712" fmla="*/ 3153002 h 6858000"/>
              <a:gd name="connsiteX713" fmla="*/ 2386 w 7467600"/>
              <a:gd name="connsiteY713" fmla="*/ 3149203 h 6858000"/>
              <a:gd name="connsiteX714" fmla="*/ 89753 w 7467600"/>
              <a:gd name="connsiteY714" fmla="*/ 2987702 h 6858000"/>
              <a:gd name="connsiteX715" fmla="*/ 76869 w 7467600"/>
              <a:gd name="connsiteY715" fmla="*/ 3005404 h 6858000"/>
              <a:gd name="connsiteX716" fmla="*/ 32049 w 7467600"/>
              <a:gd name="connsiteY716" fmla="*/ 3065814 h 6858000"/>
              <a:gd name="connsiteX717" fmla="*/ 0 w 7467600"/>
              <a:gd name="connsiteY717" fmla="*/ 3108744 h 6858000"/>
              <a:gd name="connsiteX718" fmla="*/ 0 w 7467600"/>
              <a:gd name="connsiteY718" fmla="*/ 3058059 h 6858000"/>
              <a:gd name="connsiteX719" fmla="*/ 7610 w 7467600"/>
              <a:gd name="connsiteY719" fmla="*/ 3047889 h 6858000"/>
              <a:gd name="connsiteX720" fmla="*/ 52419 w 7467600"/>
              <a:gd name="connsiteY720" fmla="*/ 2987479 h 6858000"/>
              <a:gd name="connsiteX721" fmla="*/ 59142 w 7467600"/>
              <a:gd name="connsiteY721" fmla="*/ 2978488 h 6858000"/>
              <a:gd name="connsiteX722" fmla="*/ 0 w 7467600"/>
              <a:gd name="connsiteY722" fmla="*/ 3015334 h 6858000"/>
              <a:gd name="connsiteX723" fmla="*/ 0 w 7467600"/>
              <a:gd name="connsiteY723" fmla="*/ 2914286 h 6858000"/>
              <a:gd name="connsiteX724" fmla="*/ 36383 w 7467600"/>
              <a:gd name="connsiteY724" fmla="*/ 2901128 h 6858000"/>
              <a:gd name="connsiteX725" fmla="*/ 156329 w 7467600"/>
              <a:gd name="connsiteY725" fmla="*/ 2840533 h 6858000"/>
              <a:gd name="connsiteX726" fmla="*/ 358355 w 7467600"/>
              <a:gd name="connsiteY726" fmla="*/ 2620471 h 6858000"/>
              <a:gd name="connsiteX727" fmla="*/ 510577 w 7467600"/>
              <a:gd name="connsiteY727" fmla="*/ 2501244 h 6858000"/>
              <a:gd name="connsiteX728" fmla="*/ 211967 w 7467600"/>
              <a:gd name="connsiteY728" fmla="*/ 2479171 h 6858000"/>
              <a:gd name="connsiteX729" fmla="*/ 0 w 7467600"/>
              <a:gd name="connsiteY729" fmla="*/ 2476398 h 6858000"/>
              <a:gd name="connsiteX730" fmla="*/ 0 w 7467600"/>
              <a:gd name="connsiteY730" fmla="*/ 2389189 h 6858000"/>
              <a:gd name="connsiteX731" fmla="*/ 103062 w 7467600"/>
              <a:gd name="connsiteY731" fmla="*/ 2389518 h 6858000"/>
              <a:gd name="connsiteX732" fmla="*/ 510734 w 7467600"/>
              <a:gd name="connsiteY732" fmla="*/ 2416201 h 6858000"/>
              <a:gd name="connsiteX733" fmla="*/ 279257 w 7467600"/>
              <a:gd name="connsiteY733" fmla="*/ 2092102 h 6858000"/>
              <a:gd name="connsiteX734" fmla="*/ 65265 w 7467600"/>
              <a:gd name="connsiteY734" fmla="*/ 2006049 h 6858000"/>
              <a:gd name="connsiteX735" fmla="*/ 0 w 7467600"/>
              <a:gd name="connsiteY735" fmla="*/ 1982532 h 6858000"/>
              <a:gd name="connsiteX736" fmla="*/ 0 w 7467600"/>
              <a:gd name="connsiteY736" fmla="*/ 1912789 h 6858000"/>
              <a:gd name="connsiteX737" fmla="*/ 97460 w 7467600"/>
              <a:gd name="connsiteY737" fmla="*/ 1953725 h 6858000"/>
              <a:gd name="connsiteX738" fmla="*/ 221272 w 7467600"/>
              <a:gd name="connsiteY738" fmla="*/ 1980766 h 6858000"/>
              <a:gd name="connsiteX739" fmla="*/ 116765 w 7467600"/>
              <a:gd name="connsiteY739" fmla="*/ 1911033 h 6858000"/>
              <a:gd name="connsiteX740" fmla="*/ 16405 w 7467600"/>
              <a:gd name="connsiteY740" fmla="*/ 1803412 h 6858000"/>
              <a:gd name="connsiteX741" fmla="*/ 0 w 7467600"/>
              <a:gd name="connsiteY741" fmla="*/ 1784777 h 6858000"/>
              <a:gd name="connsiteX742" fmla="*/ 0 w 7467600"/>
              <a:gd name="connsiteY742" fmla="*/ 1740082 h 6858000"/>
              <a:gd name="connsiteX743" fmla="*/ 39394 w 7467600"/>
              <a:gd name="connsiteY743" fmla="*/ 1784856 h 6858000"/>
              <a:gd name="connsiteX744" fmla="*/ 135813 w 7467600"/>
              <a:gd name="connsiteY744" fmla="*/ 1888838 h 6858000"/>
              <a:gd name="connsiteX745" fmla="*/ 242575 w 7467600"/>
              <a:gd name="connsiteY745" fmla="*/ 1958841 h 6858000"/>
              <a:gd name="connsiteX746" fmla="*/ 82197 w 7467600"/>
              <a:gd name="connsiteY746" fmla="*/ 1754826 h 6858000"/>
              <a:gd name="connsiteX747" fmla="*/ 0 w 7467600"/>
              <a:gd name="connsiteY747" fmla="*/ 1679650 h 6858000"/>
              <a:gd name="connsiteX748" fmla="*/ 0 w 7467600"/>
              <a:gd name="connsiteY748" fmla="*/ 1602463 h 6858000"/>
              <a:gd name="connsiteX749" fmla="*/ 84689 w 7467600"/>
              <a:gd name="connsiteY749" fmla="*/ 1677442 h 6858000"/>
              <a:gd name="connsiteX750" fmla="*/ 298437 w 7467600"/>
              <a:gd name="connsiteY750" fmla="*/ 1968019 h 6858000"/>
              <a:gd name="connsiteX751" fmla="*/ 227269 w 7467600"/>
              <a:gd name="connsiteY751" fmla="*/ 1114064 h 6858000"/>
              <a:gd name="connsiteX752" fmla="*/ 248003 w 7467600"/>
              <a:gd name="connsiteY752" fmla="*/ 1089613 h 6858000"/>
              <a:gd name="connsiteX753" fmla="*/ 427020 w 7467600"/>
              <a:gd name="connsiteY753" fmla="*/ 1619803 h 6858000"/>
              <a:gd name="connsiteX754" fmla="*/ 340345 w 7467600"/>
              <a:gd name="connsiteY754" fmla="*/ 2027739 h 6858000"/>
              <a:gd name="connsiteX755" fmla="*/ 360865 w 7467600"/>
              <a:gd name="connsiteY755" fmla="*/ 2044827 h 6858000"/>
              <a:gd name="connsiteX756" fmla="*/ 560414 w 7467600"/>
              <a:gd name="connsiteY756" fmla="*/ 2421457 h 6858000"/>
              <a:gd name="connsiteX757" fmla="*/ 1359703 w 7467600"/>
              <a:gd name="connsiteY757" fmla="*/ 2578554 h 6858000"/>
              <a:gd name="connsiteX758" fmla="*/ 1359422 w 7467600"/>
              <a:gd name="connsiteY758" fmla="*/ 2577994 h 6858000"/>
              <a:gd name="connsiteX759" fmla="*/ 828701 w 7467600"/>
              <a:gd name="connsiteY759" fmla="*/ 1839520 h 6858000"/>
              <a:gd name="connsiteX760" fmla="*/ 494427 w 7467600"/>
              <a:gd name="connsiteY760" fmla="*/ 1092333 h 6858000"/>
              <a:gd name="connsiteX761" fmla="*/ 506322 w 7467600"/>
              <a:gd name="connsiteY761" fmla="*/ 1020997 h 6858000"/>
              <a:gd name="connsiteX762" fmla="*/ 4570198 w 7467600"/>
              <a:gd name="connsiteY762" fmla="*/ 978081 h 6858000"/>
              <a:gd name="connsiteX763" fmla="*/ 4523691 w 7467600"/>
              <a:gd name="connsiteY763" fmla="*/ 1127776 h 6858000"/>
              <a:gd name="connsiteX764" fmla="*/ 4509875 w 7467600"/>
              <a:gd name="connsiteY764" fmla="*/ 1167552 h 6858000"/>
              <a:gd name="connsiteX765" fmla="*/ 4478168 w 7467600"/>
              <a:gd name="connsiteY765" fmla="*/ 1260735 h 6858000"/>
              <a:gd name="connsiteX766" fmla="*/ 4409309 w 7467600"/>
              <a:gd name="connsiteY766" fmla="*/ 1666996 h 6858000"/>
              <a:gd name="connsiteX767" fmla="*/ 4370031 w 7467600"/>
              <a:gd name="connsiteY767" fmla="*/ 1955666 h 6858000"/>
              <a:gd name="connsiteX768" fmla="*/ 4570198 w 7467600"/>
              <a:gd name="connsiteY768" fmla="*/ 978081 h 6858000"/>
              <a:gd name="connsiteX769" fmla="*/ 4557898 w 7467600"/>
              <a:gd name="connsiteY769" fmla="*/ 900011 h 6858000"/>
              <a:gd name="connsiteX770" fmla="*/ 4344840 w 7467600"/>
              <a:gd name="connsiteY770" fmla="*/ 1922038 h 6858000"/>
              <a:gd name="connsiteX771" fmla="*/ 4378710 w 7467600"/>
              <a:gd name="connsiteY771" fmla="*/ 1665516 h 6858000"/>
              <a:gd name="connsiteX772" fmla="*/ 4448798 w 7467600"/>
              <a:gd name="connsiteY772" fmla="*/ 1253024 h 6858000"/>
              <a:gd name="connsiteX773" fmla="*/ 4480315 w 7467600"/>
              <a:gd name="connsiteY773" fmla="*/ 1158454 h 6858000"/>
              <a:gd name="connsiteX774" fmla="*/ 4494133 w 7467600"/>
              <a:gd name="connsiteY774" fmla="*/ 1118676 h 6858000"/>
              <a:gd name="connsiteX775" fmla="*/ 4557898 w 7467600"/>
              <a:gd name="connsiteY775" fmla="*/ 900011 h 6858000"/>
              <a:gd name="connsiteX776" fmla="*/ 5870151 w 7467600"/>
              <a:gd name="connsiteY776" fmla="*/ 898890 h 6858000"/>
              <a:gd name="connsiteX777" fmla="*/ 5861335 w 7467600"/>
              <a:gd name="connsiteY777" fmla="*/ 899177 h 6858000"/>
              <a:gd name="connsiteX778" fmla="*/ 5843702 w 7467600"/>
              <a:gd name="connsiteY778" fmla="*/ 899748 h 6858000"/>
              <a:gd name="connsiteX779" fmla="*/ 5651107 w 7467600"/>
              <a:gd name="connsiteY779" fmla="*/ 920306 h 6858000"/>
              <a:gd name="connsiteX780" fmla="*/ 5459407 w 7467600"/>
              <a:gd name="connsiteY780" fmla="*/ 940975 h 6858000"/>
              <a:gd name="connsiteX781" fmla="*/ 5374846 w 7467600"/>
              <a:gd name="connsiteY781" fmla="*/ 941988 h 6858000"/>
              <a:gd name="connsiteX782" fmla="*/ 5256105 w 7467600"/>
              <a:gd name="connsiteY782" fmla="*/ 945632 h 6858000"/>
              <a:gd name="connsiteX783" fmla="*/ 5107071 w 7467600"/>
              <a:gd name="connsiteY783" fmla="*/ 969720 h 6858000"/>
              <a:gd name="connsiteX784" fmla="*/ 4998681 w 7467600"/>
              <a:gd name="connsiteY784" fmla="*/ 988771 h 6858000"/>
              <a:gd name="connsiteX785" fmla="*/ 5870151 w 7467600"/>
              <a:gd name="connsiteY785" fmla="*/ 898890 h 6858000"/>
              <a:gd name="connsiteX786" fmla="*/ 5504425 w 7467600"/>
              <a:gd name="connsiteY786" fmla="*/ 848067 h 6858000"/>
              <a:gd name="connsiteX787" fmla="*/ 4968849 w 7467600"/>
              <a:gd name="connsiteY787" fmla="*/ 962318 h 6858000"/>
              <a:gd name="connsiteX788" fmla="*/ 5104039 w 7467600"/>
              <a:gd name="connsiteY788" fmla="*/ 940634 h 6858000"/>
              <a:gd name="connsiteX789" fmla="*/ 5256311 w 7467600"/>
              <a:gd name="connsiteY789" fmla="*/ 916490 h 6858000"/>
              <a:gd name="connsiteX790" fmla="*/ 5377381 w 7467600"/>
              <a:gd name="connsiteY790" fmla="*/ 912671 h 6858000"/>
              <a:gd name="connsiteX791" fmla="*/ 5460148 w 7467600"/>
              <a:gd name="connsiteY791" fmla="*/ 911442 h 6858000"/>
              <a:gd name="connsiteX792" fmla="*/ 5648971 w 7467600"/>
              <a:gd name="connsiteY792" fmla="*/ 891331 h 6858000"/>
              <a:gd name="connsiteX793" fmla="*/ 5844807 w 7467600"/>
              <a:gd name="connsiteY793" fmla="*/ 870718 h 6858000"/>
              <a:gd name="connsiteX794" fmla="*/ 5862975 w 7467600"/>
              <a:gd name="connsiteY794" fmla="*/ 869756 h 6858000"/>
              <a:gd name="connsiteX795" fmla="*/ 5920887 w 7467600"/>
              <a:gd name="connsiteY795" fmla="*/ 865929 h 6858000"/>
              <a:gd name="connsiteX796" fmla="*/ 5504425 w 7467600"/>
              <a:gd name="connsiteY796" fmla="*/ 848067 h 6858000"/>
              <a:gd name="connsiteX797" fmla="*/ 3607114 w 7467600"/>
              <a:gd name="connsiteY797" fmla="*/ 467441 h 6858000"/>
              <a:gd name="connsiteX798" fmla="*/ 3296242 w 7467600"/>
              <a:gd name="connsiteY798" fmla="*/ 807991 h 6858000"/>
              <a:gd name="connsiteX799" fmla="*/ 3174674 w 7467600"/>
              <a:gd name="connsiteY799" fmla="*/ 919759 h 6858000"/>
              <a:gd name="connsiteX800" fmla="*/ 3042978 w 7467600"/>
              <a:gd name="connsiteY800" fmla="*/ 1054894 h 6858000"/>
              <a:gd name="connsiteX801" fmla="*/ 2968914 w 7467600"/>
              <a:gd name="connsiteY801" fmla="*/ 1133756 h 6858000"/>
              <a:gd name="connsiteX802" fmla="*/ 3103823 w 7467600"/>
              <a:gd name="connsiteY802" fmla="*/ 1026814 h 6858000"/>
              <a:gd name="connsiteX803" fmla="*/ 3607114 w 7467600"/>
              <a:gd name="connsiteY803" fmla="*/ 467441 h 6858000"/>
              <a:gd name="connsiteX804" fmla="*/ 3744487 w 7467600"/>
              <a:gd name="connsiteY804" fmla="*/ 383136 h 6858000"/>
              <a:gd name="connsiteX805" fmla="*/ 3970213 w 7467600"/>
              <a:gd name="connsiteY805" fmla="*/ 995559 h 6858000"/>
              <a:gd name="connsiteX806" fmla="*/ 3744487 w 7467600"/>
              <a:gd name="connsiteY806" fmla="*/ 383136 h 6858000"/>
              <a:gd name="connsiteX807" fmla="*/ 3624562 w 7467600"/>
              <a:gd name="connsiteY807" fmla="*/ 367041 h 6858000"/>
              <a:gd name="connsiteX808" fmla="*/ 3489712 w 7467600"/>
              <a:gd name="connsiteY808" fmla="*/ 485386 h 6858000"/>
              <a:gd name="connsiteX809" fmla="*/ 3182994 w 7467600"/>
              <a:gd name="connsiteY809" fmla="*/ 828265 h 6858000"/>
              <a:gd name="connsiteX810" fmla="*/ 2892114 w 7467600"/>
              <a:gd name="connsiteY810" fmla="*/ 1172635 h 6858000"/>
              <a:gd name="connsiteX811" fmla="*/ 3021459 w 7467600"/>
              <a:gd name="connsiteY811" fmla="*/ 1035385 h 6858000"/>
              <a:gd name="connsiteX812" fmla="*/ 3153873 w 7467600"/>
              <a:gd name="connsiteY812" fmla="*/ 898971 h 6858000"/>
              <a:gd name="connsiteX813" fmla="*/ 3276511 w 7467600"/>
              <a:gd name="connsiteY813" fmla="*/ 786423 h 6858000"/>
              <a:gd name="connsiteX814" fmla="*/ 3584154 w 7467600"/>
              <a:gd name="connsiteY814" fmla="*/ 448218 h 6858000"/>
              <a:gd name="connsiteX815" fmla="*/ 3624562 w 7467600"/>
              <a:gd name="connsiteY815" fmla="*/ 367041 h 6858000"/>
              <a:gd name="connsiteX816" fmla="*/ 3766672 w 7467600"/>
              <a:gd name="connsiteY816" fmla="*/ 359429 h 6858000"/>
              <a:gd name="connsiteX817" fmla="*/ 3996338 w 7467600"/>
              <a:gd name="connsiteY817" fmla="*/ 968237 h 6858000"/>
              <a:gd name="connsiteX818" fmla="*/ 3766672 w 7467600"/>
              <a:gd name="connsiteY818" fmla="*/ 359429 h 6858000"/>
              <a:gd name="connsiteX819" fmla="*/ 5805386 w 7467600"/>
              <a:gd name="connsiteY819" fmla="*/ 239240 h 6858000"/>
              <a:gd name="connsiteX820" fmla="*/ 5736947 w 7467600"/>
              <a:gd name="connsiteY820" fmla="*/ 261367 h 6858000"/>
              <a:gd name="connsiteX821" fmla="*/ 5427012 w 7467600"/>
              <a:gd name="connsiteY821" fmla="*/ 311272 h 6858000"/>
              <a:gd name="connsiteX822" fmla="*/ 5147818 w 7467600"/>
              <a:gd name="connsiteY822" fmla="*/ 322112 h 6858000"/>
              <a:gd name="connsiteX823" fmla="*/ 5060854 w 7467600"/>
              <a:gd name="connsiteY823" fmla="*/ 311882 h 6858000"/>
              <a:gd name="connsiteX824" fmla="*/ 4945989 w 7467600"/>
              <a:gd name="connsiteY824" fmla="*/ 300516 h 6858000"/>
              <a:gd name="connsiteX825" fmla="*/ 5410479 w 7467600"/>
              <a:gd name="connsiteY825" fmla="*/ 348434 h 6858000"/>
              <a:gd name="connsiteX826" fmla="*/ 5805386 w 7467600"/>
              <a:gd name="connsiteY826" fmla="*/ 239240 h 6858000"/>
              <a:gd name="connsiteX827" fmla="*/ 5905192 w 7467600"/>
              <a:gd name="connsiteY827" fmla="*/ 163079 h 6858000"/>
              <a:gd name="connsiteX828" fmla="*/ 5865655 w 7467600"/>
              <a:gd name="connsiteY828" fmla="*/ 171901 h 6858000"/>
              <a:gd name="connsiteX829" fmla="*/ 5259740 w 7467600"/>
              <a:gd name="connsiteY829" fmla="*/ 257013 h 6858000"/>
              <a:gd name="connsiteX830" fmla="*/ 5208466 w 7467600"/>
              <a:gd name="connsiteY830" fmla="*/ 257550 h 6858000"/>
              <a:gd name="connsiteX831" fmla="*/ 4980204 w 7467600"/>
              <a:gd name="connsiteY831" fmla="*/ 271903 h 6858000"/>
              <a:gd name="connsiteX832" fmla="*/ 5068068 w 7467600"/>
              <a:gd name="connsiteY832" fmla="*/ 282244 h 6858000"/>
              <a:gd name="connsiteX833" fmla="*/ 5153231 w 7467600"/>
              <a:gd name="connsiteY833" fmla="*/ 292240 h 6858000"/>
              <a:gd name="connsiteX834" fmla="*/ 5426491 w 7467600"/>
              <a:gd name="connsiteY834" fmla="*/ 281128 h 6858000"/>
              <a:gd name="connsiteX835" fmla="*/ 5731212 w 7467600"/>
              <a:gd name="connsiteY835" fmla="*/ 231951 h 6858000"/>
              <a:gd name="connsiteX836" fmla="*/ 5905192 w 7467600"/>
              <a:gd name="connsiteY836" fmla="*/ 163079 h 6858000"/>
              <a:gd name="connsiteX837" fmla="*/ 5944437 w 7467600"/>
              <a:gd name="connsiteY837" fmla="*/ 113829 h 6858000"/>
              <a:gd name="connsiteX838" fmla="*/ 5825032 w 7467600"/>
              <a:gd name="connsiteY838" fmla="*/ 146405 h 6858000"/>
              <a:gd name="connsiteX839" fmla="*/ 4955599 w 7467600"/>
              <a:gd name="connsiteY839" fmla="*/ 247008 h 6858000"/>
              <a:gd name="connsiteX840" fmla="*/ 5210104 w 7467600"/>
              <a:gd name="connsiteY840" fmla="*/ 228123 h 6858000"/>
              <a:gd name="connsiteX841" fmla="*/ 5261015 w 7467600"/>
              <a:gd name="connsiteY841" fmla="*/ 227087 h 6858000"/>
              <a:gd name="connsiteX842" fmla="*/ 5861181 w 7467600"/>
              <a:gd name="connsiteY842" fmla="*/ 143093 h 6858000"/>
              <a:gd name="connsiteX843" fmla="*/ 5961252 w 7467600"/>
              <a:gd name="connsiteY843" fmla="*/ 114820 h 6858000"/>
              <a:gd name="connsiteX844" fmla="*/ 5944437 w 7467600"/>
              <a:gd name="connsiteY844" fmla="*/ 113829 h 6858000"/>
              <a:gd name="connsiteX845" fmla="*/ 3882765 w 7467600"/>
              <a:gd name="connsiteY845" fmla="*/ 0 h 6858000"/>
              <a:gd name="connsiteX846" fmla="*/ 3995099 w 7467600"/>
              <a:gd name="connsiteY846" fmla="*/ 0 h 6858000"/>
              <a:gd name="connsiteX847" fmla="*/ 4163818 w 7467600"/>
              <a:gd name="connsiteY847" fmla="*/ 234104 h 6858000"/>
              <a:gd name="connsiteX848" fmla="*/ 4172099 w 7467600"/>
              <a:gd name="connsiteY848" fmla="*/ 234207 h 6858000"/>
              <a:gd name="connsiteX849" fmla="*/ 4784282 w 7467600"/>
              <a:gd name="connsiteY849" fmla="*/ 276561 h 6858000"/>
              <a:gd name="connsiteX850" fmla="*/ 4801687 w 7467600"/>
              <a:gd name="connsiteY850" fmla="*/ 267764 h 6858000"/>
              <a:gd name="connsiteX851" fmla="*/ 6082788 w 7467600"/>
              <a:gd name="connsiteY851" fmla="*/ 64119 h 6858000"/>
              <a:gd name="connsiteX852" fmla="*/ 6099442 w 7467600"/>
              <a:gd name="connsiteY852" fmla="*/ 82568 h 6858000"/>
              <a:gd name="connsiteX853" fmla="*/ 4804137 w 7467600"/>
              <a:gd name="connsiteY853" fmla="*/ 320931 h 6858000"/>
              <a:gd name="connsiteX854" fmla="*/ 4227047 w 7467600"/>
              <a:gd name="connsiteY854" fmla="*/ 313415 h 6858000"/>
              <a:gd name="connsiteX855" fmla="*/ 4346041 w 7467600"/>
              <a:gd name="connsiteY855" fmla="*/ 456086 h 6858000"/>
              <a:gd name="connsiteX856" fmla="*/ 4870967 w 7467600"/>
              <a:gd name="connsiteY856" fmla="*/ 963061 h 6858000"/>
              <a:gd name="connsiteX857" fmla="*/ 4889647 w 7467600"/>
              <a:gd name="connsiteY857" fmla="*/ 957147 h 6858000"/>
              <a:gd name="connsiteX858" fmla="*/ 5422504 w 7467600"/>
              <a:gd name="connsiteY858" fmla="*/ 805191 h 6858000"/>
              <a:gd name="connsiteX859" fmla="*/ 6087656 w 7467600"/>
              <a:gd name="connsiteY859" fmla="*/ 826703 h 6858000"/>
              <a:gd name="connsiteX860" fmla="*/ 6058717 w 7467600"/>
              <a:gd name="connsiteY860" fmla="*/ 865992 h 6858000"/>
              <a:gd name="connsiteX861" fmla="*/ 4974153 w 7467600"/>
              <a:gd name="connsiteY861" fmla="*/ 1045456 h 6858000"/>
              <a:gd name="connsiteX862" fmla="*/ 5627835 w 7467600"/>
              <a:gd name="connsiteY862" fmla="*/ 1472077 h 6858000"/>
              <a:gd name="connsiteX863" fmla="*/ 5629817 w 7467600"/>
              <a:gd name="connsiteY863" fmla="*/ 1471412 h 6858000"/>
              <a:gd name="connsiteX864" fmla="*/ 5634124 w 7467600"/>
              <a:gd name="connsiteY864" fmla="*/ 1470572 h 6858000"/>
              <a:gd name="connsiteX865" fmla="*/ 5755832 w 7467600"/>
              <a:gd name="connsiteY865" fmla="*/ 1383886 h 6858000"/>
              <a:gd name="connsiteX866" fmla="*/ 6014186 w 7467600"/>
              <a:gd name="connsiteY866" fmla="*/ 1279799 h 6858000"/>
              <a:gd name="connsiteX867" fmla="*/ 6901619 w 7467600"/>
              <a:gd name="connsiteY867" fmla="*/ 1047874 h 6858000"/>
              <a:gd name="connsiteX868" fmla="*/ 6931566 w 7467600"/>
              <a:gd name="connsiteY868" fmla="*/ 1062034 h 6858000"/>
              <a:gd name="connsiteX869" fmla="*/ 5790982 w 7467600"/>
              <a:gd name="connsiteY869" fmla="*/ 1561380 h 6858000"/>
              <a:gd name="connsiteX870" fmla="*/ 6188971 w 7467600"/>
              <a:gd name="connsiteY870" fmla="*/ 1755168 h 6858000"/>
              <a:gd name="connsiteX871" fmla="*/ 6202446 w 7467600"/>
              <a:gd name="connsiteY871" fmla="*/ 1752268 h 6858000"/>
              <a:gd name="connsiteX872" fmla="*/ 7179560 w 7467600"/>
              <a:gd name="connsiteY872" fmla="*/ 1467551 h 6858000"/>
              <a:gd name="connsiteX873" fmla="*/ 7158730 w 7467600"/>
              <a:gd name="connsiteY873" fmla="*/ 1507835 h 6858000"/>
              <a:gd name="connsiteX874" fmla="*/ 6326959 w 7467600"/>
              <a:gd name="connsiteY874" fmla="*/ 1817686 h 6858000"/>
              <a:gd name="connsiteX875" fmla="*/ 6537433 w 7467600"/>
              <a:gd name="connsiteY875" fmla="*/ 1907790 h 6858000"/>
              <a:gd name="connsiteX876" fmla="*/ 6550221 w 7467600"/>
              <a:gd name="connsiteY876" fmla="*/ 1910729 h 6858000"/>
              <a:gd name="connsiteX877" fmla="*/ 6964438 w 7467600"/>
              <a:gd name="connsiteY877" fmla="*/ 2209505 h 6858000"/>
              <a:gd name="connsiteX878" fmla="*/ 7367862 w 7467600"/>
              <a:gd name="connsiteY878" fmla="*/ 2806833 h 6858000"/>
              <a:gd name="connsiteX879" fmla="*/ 7364329 w 7467600"/>
              <a:gd name="connsiteY879" fmla="*/ 2826907 h 6858000"/>
              <a:gd name="connsiteX880" fmla="*/ 7290545 w 7467600"/>
              <a:gd name="connsiteY880" fmla="*/ 2850663 h 6858000"/>
              <a:gd name="connsiteX881" fmla="*/ 6472036 w 7467600"/>
              <a:gd name="connsiteY881" fmla="*/ 1959003 h 6858000"/>
              <a:gd name="connsiteX882" fmla="*/ 5792897 w 7467600"/>
              <a:gd name="connsiteY882" fmla="*/ 1647747 h 6858000"/>
              <a:gd name="connsiteX883" fmla="*/ 5842751 w 7467600"/>
              <a:gd name="connsiteY883" fmla="*/ 1816112 h 6858000"/>
              <a:gd name="connsiteX884" fmla="*/ 5847424 w 7467600"/>
              <a:gd name="connsiteY884" fmla="*/ 1815776 h 6858000"/>
              <a:gd name="connsiteX885" fmla="*/ 6399821 w 7467600"/>
              <a:gd name="connsiteY885" fmla="*/ 2344799 h 6858000"/>
              <a:gd name="connsiteX886" fmla="*/ 6323232 w 7467600"/>
              <a:gd name="connsiteY886" fmla="*/ 2389634 h 6858000"/>
              <a:gd name="connsiteX887" fmla="*/ 5942958 w 7467600"/>
              <a:gd name="connsiteY887" fmla="*/ 2077708 h 6858000"/>
              <a:gd name="connsiteX888" fmla="*/ 5921559 w 7467600"/>
              <a:gd name="connsiteY888" fmla="*/ 2378596 h 6858000"/>
              <a:gd name="connsiteX889" fmla="*/ 5817651 w 7467600"/>
              <a:gd name="connsiteY889" fmla="*/ 3023919 h 6858000"/>
              <a:gd name="connsiteX890" fmla="*/ 5729634 w 7467600"/>
              <a:gd name="connsiteY890" fmla="*/ 3051849 h 6858000"/>
              <a:gd name="connsiteX891" fmla="*/ 5611018 w 7467600"/>
              <a:gd name="connsiteY891" fmla="*/ 2316769 h 6858000"/>
              <a:gd name="connsiteX892" fmla="*/ 5687608 w 7467600"/>
              <a:gd name="connsiteY892" fmla="*/ 2039972 h 6858000"/>
              <a:gd name="connsiteX893" fmla="*/ 5657554 w 7467600"/>
              <a:gd name="connsiteY893" fmla="*/ 1576445 h 6858000"/>
              <a:gd name="connsiteX894" fmla="*/ 5150475 w 7467600"/>
              <a:gd name="connsiteY894" fmla="*/ 1274012 h 6858000"/>
              <a:gd name="connsiteX895" fmla="*/ 5349142 w 7467600"/>
              <a:gd name="connsiteY895" fmla="*/ 2204405 h 6858000"/>
              <a:gd name="connsiteX896" fmla="*/ 5262214 w 7467600"/>
              <a:gd name="connsiteY896" fmla="*/ 2233836 h 6858000"/>
              <a:gd name="connsiteX897" fmla="*/ 4981539 w 7467600"/>
              <a:gd name="connsiteY897" fmla="*/ 1542201 h 6858000"/>
              <a:gd name="connsiteX898" fmla="*/ 4958461 w 7467600"/>
              <a:gd name="connsiteY898" fmla="*/ 1136957 h 6858000"/>
              <a:gd name="connsiteX899" fmla="*/ 4655015 w 7467600"/>
              <a:gd name="connsiteY899" fmla="*/ 891426 h 6858000"/>
              <a:gd name="connsiteX900" fmla="*/ 4348002 w 7467600"/>
              <a:gd name="connsiteY900" fmla="*/ 2205895 h 6858000"/>
              <a:gd name="connsiteX901" fmla="*/ 4262250 w 7467600"/>
              <a:gd name="connsiteY901" fmla="*/ 2219972 h 6858000"/>
              <a:gd name="connsiteX902" fmla="*/ 4550611 w 7467600"/>
              <a:gd name="connsiteY902" fmla="*/ 817540 h 6858000"/>
              <a:gd name="connsiteX903" fmla="*/ 4564418 w 7467600"/>
              <a:gd name="connsiteY903" fmla="*/ 808293 h 6858000"/>
              <a:gd name="connsiteX904" fmla="*/ 4266388 w 7467600"/>
              <a:gd name="connsiteY904" fmla="*/ 500083 h 6858000"/>
              <a:gd name="connsiteX905" fmla="*/ 4032842 w 7467600"/>
              <a:gd name="connsiteY905" fmla="*/ 211809 h 6858000"/>
              <a:gd name="connsiteX906" fmla="*/ 3882765 w 7467600"/>
              <a:gd name="connsiteY906" fmla="*/ 0 h 6858000"/>
              <a:gd name="connsiteX907" fmla="*/ 3721337 w 7467600"/>
              <a:gd name="connsiteY907" fmla="*/ 0 h 6858000"/>
              <a:gd name="connsiteX908" fmla="*/ 3797544 w 7467600"/>
              <a:gd name="connsiteY908" fmla="*/ 0 h 6858000"/>
              <a:gd name="connsiteX909" fmla="*/ 3775734 w 7467600"/>
              <a:gd name="connsiteY909" fmla="*/ 95131 h 6858000"/>
              <a:gd name="connsiteX910" fmla="*/ 3724807 w 7467600"/>
              <a:gd name="connsiteY910" fmla="*/ 272257 h 6858000"/>
              <a:gd name="connsiteX911" fmla="*/ 3726844 w 7467600"/>
              <a:gd name="connsiteY911" fmla="*/ 282988 h 6858000"/>
              <a:gd name="connsiteX912" fmla="*/ 3742664 w 7467600"/>
              <a:gd name="connsiteY912" fmla="*/ 279918 h 6858000"/>
              <a:gd name="connsiteX913" fmla="*/ 4103910 w 7467600"/>
              <a:gd name="connsiteY913" fmla="*/ 1161917 h 6858000"/>
              <a:gd name="connsiteX914" fmla="*/ 4020269 w 7467600"/>
              <a:gd name="connsiteY914" fmla="*/ 1200406 h 6858000"/>
              <a:gd name="connsiteX915" fmla="*/ 3674882 w 7467600"/>
              <a:gd name="connsiteY915" fmla="*/ 488524 h 6858000"/>
              <a:gd name="connsiteX916" fmla="*/ 3132682 w 7467600"/>
              <a:gd name="connsiteY916" fmla="*/ 1072284 h 6858000"/>
              <a:gd name="connsiteX917" fmla="*/ 2716346 w 7467600"/>
              <a:gd name="connsiteY917" fmla="*/ 1276376 h 6858000"/>
              <a:gd name="connsiteX918" fmla="*/ 2716772 w 7467600"/>
              <a:gd name="connsiteY918" fmla="*/ 1255462 h 6858000"/>
              <a:gd name="connsiteX919" fmla="*/ 3471096 w 7467600"/>
              <a:gd name="connsiteY919" fmla="*/ 437072 h 6858000"/>
              <a:gd name="connsiteX920" fmla="*/ 3639057 w 7467600"/>
              <a:gd name="connsiteY920" fmla="*/ 286334 h 6858000"/>
              <a:gd name="connsiteX921" fmla="*/ 3640309 w 7467600"/>
              <a:gd name="connsiteY921" fmla="*/ 284664 h 6858000"/>
              <a:gd name="connsiteX922" fmla="*/ 3646022 w 7467600"/>
              <a:gd name="connsiteY922" fmla="*/ 276711 h 6858000"/>
              <a:gd name="connsiteX923" fmla="*/ 3707943 w 7467600"/>
              <a:gd name="connsiteY923" fmla="*/ 65958 h 6858000"/>
              <a:gd name="connsiteX924" fmla="*/ 3721337 w 7467600"/>
              <a:gd name="connsiteY924" fmla="*/ 0 h 6858000"/>
              <a:gd name="connsiteX925" fmla="*/ 2867960 w 7467600"/>
              <a:gd name="connsiteY925" fmla="*/ 0 h 6858000"/>
              <a:gd name="connsiteX926" fmla="*/ 2926351 w 7467600"/>
              <a:gd name="connsiteY926" fmla="*/ 0 h 6858000"/>
              <a:gd name="connsiteX927" fmla="*/ 2902823 w 7467600"/>
              <a:gd name="connsiteY927" fmla="*/ 262929 h 6858000"/>
              <a:gd name="connsiteX928" fmla="*/ 2940663 w 7467600"/>
              <a:gd name="connsiteY928" fmla="*/ 140884 h 6858000"/>
              <a:gd name="connsiteX929" fmla="*/ 2947039 w 7467600"/>
              <a:gd name="connsiteY929" fmla="*/ 122524 h 6858000"/>
              <a:gd name="connsiteX930" fmla="*/ 2984316 w 7467600"/>
              <a:gd name="connsiteY930" fmla="*/ 0 h 6858000"/>
              <a:gd name="connsiteX931" fmla="*/ 3016114 w 7467600"/>
              <a:gd name="connsiteY931" fmla="*/ 0 h 6858000"/>
              <a:gd name="connsiteX932" fmla="*/ 2979949 w 7467600"/>
              <a:gd name="connsiteY932" fmla="*/ 119274 h 6858000"/>
              <a:gd name="connsiteX933" fmla="*/ 3023879 w 7467600"/>
              <a:gd name="connsiteY933" fmla="*/ 0 h 6858000"/>
              <a:gd name="connsiteX934" fmla="*/ 3105400 w 7467600"/>
              <a:gd name="connsiteY934" fmla="*/ 0 h 6858000"/>
              <a:gd name="connsiteX935" fmla="*/ 3094669 w 7467600"/>
              <a:gd name="connsiteY935" fmla="*/ 30308 h 6858000"/>
              <a:gd name="connsiteX936" fmla="*/ 2901945 w 7467600"/>
              <a:gd name="connsiteY936" fmla="*/ 466538 h 6858000"/>
              <a:gd name="connsiteX937" fmla="*/ 2815209 w 7467600"/>
              <a:gd name="connsiteY937" fmla="*/ 497361 h 6858000"/>
              <a:gd name="connsiteX938" fmla="*/ 2844845 w 7467600"/>
              <a:gd name="connsiteY938" fmla="*/ 127638 h 6858000"/>
              <a:gd name="connsiteX939" fmla="*/ 2867960 w 7467600"/>
              <a:gd name="connsiteY939" fmla="*/ 0 h 6858000"/>
              <a:gd name="connsiteX940" fmla="*/ 1057230 w 7467600"/>
              <a:gd name="connsiteY940" fmla="*/ 0 h 6858000"/>
              <a:gd name="connsiteX941" fmla="*/ 1111003 w 7467600"/>
              <a:gd name="connsiteY941" fmla="*/ 0 h 6858000"/>
              <a:gd name="connsiteX942" fmla="*/ 1125553 w 7467600"/>
              <a:gd name="connsiteY942" fmla="*/ 52588 h 6858000"/>
              <a:gd name="connsiteX943" fmla="*/ 1304276 w 7467600"/>
              <a:gd name="connsiteY943" fmla="*/ 476275 h 6858000"/>
              <a:gd name="connsiteX944" fmla="*/ 1492066 w 7467600"/>
              <a:gd name="connsiteY944" fmla="*/ 886333 h 6858000"/>
              <a:gd name="connsiteX945" fmla="*/ 1423698 w 7467600"/>
              <a:gd name="connsiteY945" fmla="*/ 710817 h 6858000"/>
              <a:gd name="connsiteX946" fmla="*/ 1357609 w 7467600"/>
              <a:gd name="connsiteY946" fmla="*/ 532892 h 6858000"/>
              <a:gd name="connsiteX947" fmla="*/ 1309550 w 7467600"/>
              <a:gd name="connsiteY947" fmla="*/ 374031 h 6858000"/>
              <a:gd name="connsiteX948" fmla="*/ 1193673 w 7467600"/>
              <a:gd name="connsiteY948" fmla="*/ 49533 h 6858000"/>
              <a:gd name="connsiteX949" fmla="*/ 1164391 w 7467600"/>
              <a:gd name="connsiteY949" fmla="*/ 0 h 6858000"/>
              <a:gd name="connsiteX950" fmla="*/ 1200666 w 7467600"/>
              <a:gd name="connsiteY950" fmla="*/ 0 h 6858000"/>
              <a:gd name="connsiteX951" fmla="*/ 1223408 w 7467600"/>
              <a:gd name="connsiteY951" fmla="*/ 38996 h 6858000"/>
              <a:gd name="connsiteX952" fmla="*/ 1339635 w 7467600"/>
              <a:gd name="connsiteY952" fmla="*/ 365517 h 6858000"/>
              <a:gd name="connsiteX953" fmla="*/ 1387469 w 7467600"/>
              <a:gd name="connsiteY953" fmla="*/ 523079 h 6858000"/>
              <a:gd name="connsiteX954" fmla="*/ 1452685 w 7467600"/>
              <a:gd name="connsiteY954" fmla="*/ 699806 h 6858000"/>
              <a:gd name="connsiteX955" fmla="*/ 1492092 w 7467600"/>
              <a:gd name="connsiteY955" fmla="*/ 800424 h 6858000"/>
              <a:gd name="connsiteX956" fmla="*/ 1455302 w 7467600"/>
              <a:gd name="connsiteY956" fmla="*/ 632913 h 6858000"/>
              <a:gd name="connsiteX957" fmla="*/ 1222336 w 7467600"/>
              <a:gd name="connsiteY957" fmla="*/ 9480 h 6858000"/>
              <a:gd name="connsiteX958" fmla="*/ 1214634 w 7467600"/>
              <a:gd name="connsiteY958" fmla="*/ 0 h 6858000"/>
              <a:gd name="connsiteX959" fmla="*/ 1289827 w 7467600"/>
              <a:gd name="connsiteY959" fmla="*/ 0 h 6858000"/>
              <a:gd name="connsiteX960" fmla="*/ 1321076 w 7467600"/>
              <a:gd name="connsiteY960" fmla="*/ 59722 h 6858000"/>
              <a:gd name="connsiteX961" fmla="*/ 1512579 w 7467600"/>
              <a:gd name="connsiteY961" fmla="*/ 626441 h 6858000"/>
              <a:gd name="connsiteX962" fmla="*/ 1506076 w 7467600"/>
              <a:gd name="connsiteY962" fmla="*/ 1089289 h 6858000"/>
              <a:gd name="connsiteX963" fmla="*/ 1486346 w 7467600"/>
              <a:gd name="connsiteY963" fmla="*/ 1079919 h 6858000"/>
              <a:gd name="connsiteX964" fmla="*/ 1070511 w 7467600"/>
              <a:gd name="connsiteY964" fmla="*/ 48609 h 6858000"/>
              <a:gd name="connsiteX965" fmla="*/ 1057230 w 7467600"/>
              <a:gd name="connsiteY965" fmla="*/ 0 h 6858000"/>
              <a:gd name="connsiteX966" fmla="*/ 43151 w 7467600"/>
              <a:gd name="connsiteY966" fmla="*/ 0 h 6858000"/>
              <a:gd name="connsiteX967" fmla="*/ 95283 w 7467600"/>
              <a:gd name="connsiteY967" fmla="*/ 0 h 6858000"/>
              <a:gd name="connsiteX968" fmla="*/ 300708 w 7467600"/>
              <a:gd name="connsiteY968" fmla="*/ 154571 h 6858000"/>
              <a:gd name="connsiteX969" fmla="*/ 530414 w 7467600"/>
              <a:gd name="connsiteY969" fmla="*/ 354673 h 6858000"/>
              <a:gd name="connsiteX970" fmla="*/ 333785 w 7467600"/>
              <a:gd name="connsiteY970" fmla="*/ 161564 h 6858000"/>
              <a:gd name="connsiteX971" fmla="*/ 147005 w 7467600"/>
              <a:gd name="connsiteY971" fmla="*/ 0 h 6858000"/>
              <a:gd name="connsiteX972" fmla="*/ 272509 w 7467600"/>
              <a:gd name="connsiteY972" fmla="*/ 0 h 6858000"/>
              <a:gd name="connsiteX973" fmla="*/ 326276 w 7467600"/>
              <a:gd name="connsiteY973" fmla="*/ 45847 h 6858000"/>
              <a:gd name="connsiteX974" fmla="*/ 823759 w 7467600"/>
              <a:gd name="connsiteY974" fmla="*/ 574145 h 6858000"/>
              <a:gd name="connsiteX975" fmla="*/ 811254 w 7467600"/>
              <a:gd name="connsiteY975" fmla="*/ 665546 h 6858000"/>
              <a:gd name="connsiteX976" fmla="*/ 154042 w 7467600"/>
              <a:gd name="connsiteY976" fmla="*/ 261522 h 6858000"/>
              <a:gd name="connsiteX977" fmla="*/ 13550 w 7467600"/>
              <a:gd name="connsiteY977" fmla="*/ 158423 h 6858000"/>
              <a:gd name="connsiteX978" fmla="*/ 0 w 7467600"/>
              <a:gd name="connsiteY978" fmla="*/ 146618 h 6858000"/>
              <a:gd name="connsiteX979" fmla="*/ 0 w 7467600"/>
              <a:gd name="connsiteY979" fmla="*/ 59161 h 6858000"/>
              <a:gd name="connsiteX980" fmla="*/ 45427 w 7467600"/>
              <a:gd name="connsiteY980" fmla="*/ 101078 h 6858000"/>
              <a:gd name="connsiteX981" fmla="*/ 630103 w 7467600"/>
              <a:gd name="connsiteY981" fmla="*/ 485885 h 6858000"/>
              <a:gd name="connsiteX982" fmla="*/ 532040 w 7467600"/>
              <a:gd name="connsiteY982" fmla="*/ 399359 h 6858000"/>
              <a:gd name="connsiteX983" fmla="*/ 517618 w 7467600"/>
              <a:gd name="connsiteY983" fmla="*/ 385726 h 6858000"/>
              <a:gd name="connsiteX984" fmla="*/ 285074 w 7467600"/>
              <a:gd name="connsiteY984" fmla="*/ 182755 h 6858000"/>
              <a:gd name="connsiteX985" fmla="*/ 43151 w 7467600"/>
              <a:gd name="connsiteY98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61797 w 7467600"/>
              <a:gd name="connsiteY76" fmla="*/ 5419899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6861797 w 7467600"/>
              <a:gd name="connsiteY103" fmla="*/ 5419899 h 6858000"/>
              <a:gd name="connsiteX104" fmla="*/ 1456157 w 7467600"/>
              <a:gd name="connsiteY104" fmla="*/ 5371404 h 6858000"/>
              <a:gd name="connsiteX105" fmla="*/ 1244432 w 7467600"/>
              <a:gd name="connsiteY105" fmla="*/ 5385601 h 6858000"/>
              <a:gd name="connsiteX106" fmla="*/ 973990 w 7467600"/>
              <a:gd name="connsiteY106" fmla="*/ 5424940 h 6858000"/>
              <a:gd name="connsiteX107" fmla="*/ 1103809 w 7467600"/>
              <a:gd name="connsiteY107" fmla="*/ 5433720 h 6858000"/>
              <a:gd name="connsiteX108" fmla="*/ 1123454 w 7467600"/>
              <a:gd name="connsiteY108" fmla="*/ 5435727 h 6858000"/>
              <a:gd name="connsiteX109" fmla="*/ 1737017 w 7467600"/>
              <a:gd name="connsiteY109" fmla="*/ 5452183 h 6858000"/>
              <a:gd name="connsiteX110" fmla="*/ 1824397 w 7467600"/>
              <a:gd name="connsiteY110" fmla="*/ 5447757 h 6858000"/>
              <a:gd name="connsiteX111" fmla="*/ 2070059 w 7467600"/>
              <a:gd name="connsiteY111" fmla="*/ 5441660 h 6858000"/>
              <a:gd name="connsiteX112" fmla="*/ 1456157 w 7467600"/>
              <a:gd name="connsiteY112" fmla="*/ 5371404 h 6858000"/>
              <a:gd name="connsiteX113" fmla="*/ 4988186 w 7467600"/>
              <a:gd name="connsiteY113" fmla="*/ 5216467 h 6858000"/>
              <a:gd name="connsiteX114" fmla="*/ 4777334 w 7467600"/>
              <a:gd name="connsiteY114" fmla="*/ 5406072 h 6858000"/>
              <a:gd name="connsiteX115" fmla="*/ 4718341 w 7467600"/>
              <a:gd name="connsiteY115" fmla="*/ 5468043 h 6858000"/>
              <a:gd name="connsiteX116" fmla="*/ 4604655 w 7467600"/>
              <a:gd name="connsiteY116" fmla="*/ 5583434 h 6858000"/>
              <a:gd name="connsiteX117" fmla="*/ 4565074 w 7467600"/>
              <a:gd name="connsiteY117" fmla="*/ 5618550 h 6858000"/>
              <a:gd name="connsiteX118" fmla="*/ 4988186 w 7467600"/>
              <a:gd name="connsiteY118" fmla="*/ 5216467 h 6858000"/>
              <a:gd name="connsiteX119" fmla="*/ 4978032 w 7467600"/>
              <a:gd name="connsiteY119" fmla="*/ 5183809 h 6858000"/>
              <a:gd name="connsiteX120" fmla="*/ 4463413 w 7467600"/>
              <a:gd name="connsiteY120" fmla="*/ 5615162 h 6858000"/>
              <a:gd name="connsiteX121" fmla="*/ 4358134 w 7467600"/>
              <a:gd name="connsiteY121" fmla="*/ 5742791 h 6858000"/>
              <a:gd name="connsiteX122" fmla="*/ 4376219 w 7467600"/>
              <a:gd name="connsiteY122" fmla="*/ 5729027 h 6858000"/>
              <a:gd name="connsiteX123" fmla="*/ 4582340 w 7467600"/>
              <a:gd name="connsiteY123" fmla="*/ 5561037 h 6858000"/>
              <a:gd name="connsiteX124" fmla="*/ 4694684 w 7467600"/>
              <a:gd name="connsiteY124" fmla="*/ 5447098 h 6858000"/>
              <a:gd name="connsiteX125" fmla="*/ 4754123 w 7467600"/>
              <a:gd name="connsiteY125" fmla="*/ 5384643 h 6858000"/>
              <a:gd name="connsiteX126" fmla="*/ 4978032 w 7467600"/>
              <a:gd name="connsiteY126" fmla="*/ 5183809 h 6858000"/>
              <a:gd name="connsiteX127" fmla="*/ 1903353 w 7467600"/>
              <a:gd name="connsiteY127" fmla="*/ 5044827 h 6858000"/>
              <a:gd name="connsiteX128" fmla="*/ 1936931 w 7467600"/>
              <a:gd name="connsiteY128" fmla="*/ 5093954 h 6858000"/>
              <a:gd name="connsiteX129" fmla="*/ 2195868 w 7467600"/>
              <a:gd name="connsiteY129" fmla="*/ 5396574 h 6858000"/>
              <a:gd name="connsiteX130" fmla="*/ 2088852 w 7467600"/>
              <a:gd name="connsiteY130" fmla="*/ 5166123 h 6858000"/>
              <a:gd name="connsiteX131" fmla="*/ 1958241 w 7467600"/>
              <a:gd name="connsiteY131" fmla="*/ 5067955 h 6858000"/>
              <a:gd name="connsiteX132" fmla="*/ 1903353 w 7467600"/>
              <a:gd name="connsiteY132" fmla="*/ 5044827 h 6858000"/>
              <a:gd name="connsiteX133" fmla="*/ 1979378 w 7467600"/>
              <a:gd name="connsiteY133" fmla="*/ 4769504 h 6858000"/>
              <a:gd name="connsiteX134" fmla="*/ 2882120 w 7467600"/>
              <a:gd name="connsiteY134" fmla="*/ 5064547 h 6858000"/>
              <a:gd name="connsiteX135" fmla="*/ 2793103 w 7467600"/>
              <a:gd name="connsiteY135" fmla="*/ 5039699 h 6858000"/>
              <a:gd name="connsiteX136" fmla="*/ 2770041 w 7467600"/>
              <a:gd name="connsiteY136" fmla="*/ 5033634 h 6858000"/>
              <a:gd name="connsiteX137" fmla="*/ 1979378 w 7467600"/>
              <a:gd name="connsiteY137" fmla="*/ 4769504 h 6858000"/>
              <a:gd name="connsiteX138" fmla="*/ 1927410 w 7467600"/>
              <a:gd name="connsiteY138" fmla="*/ 4716164 h 6858000"/>
              <a:gd name="connsiteX139" fmla="*/ 1959587 w 7467600"/>
              <a:gd name="connsiteY139" fmla="*/ 4728849 h 6858000"/>
              <a:gd name="connsiteX140" fmla="*/ 2777707 w 7467600"/>
              <a:gd name="connsiteY140" fmla="*/ 5003991 h 6858000"/>
              <a:gd name="connsiteX141" fmla="*/ 2800768 w 7467600"/>
              <a:gd name="connsiteY141" fmla="*/ 5010056 h 6858000"/>
              <a:gd name="connsiteX142" fmla="*/ 2879408 w 7467600"/>
              <a:gd name="connsiteY142" fmla="*/ 5031590 h 6858000"/>
              <a:gd name="connsiteX143" fmla="*/ 2862295 w 7467600"/>
              <a:gd name="connsiteY143" fmla="*/ 5022958 h 6858000"/>
              <a:gd name="connsiteX144" fmla="*/ 2813343 w 7467600"/>
              <a:gd name="connsiteY144" fmla="*/ 4998369 h 6858000"/>
              <a:gd name="connsiteX145" fmla="*/ 2646245 w 7467600"/>
              <a:gd name="connsiteY145" fmla="*/ 4930999 h 6858000"/>
              <a:gd name="connsiteX146" fmla="*/ 1999243 w 7467600"/>
              <a:gd name="connsiteY146" fmla="*/ 4730524 h 6858000"/>
              <a:gd name="connsiteX147" fmla="*/ 1979527 w 7467600"/>
              <a:gd name="connsiteY147" fmla="*/ 4726651 h 6858000"/>
              <a:gd name="connsiteX148" fmla="*/ 1927410 w 7467600"/>
              <a:gd name="connsiteY148" fmla="*/ 4716164 h 6858000"/>
              <a:gd name="connsiteX149" fmla="*/ 1997014 w 7467600"/>
              <a:gd name="connsiteY149" fmla="*/ 4698007 h 6858000"/>
              <a:gd name="connsiteX150" fmla="*/ 2005458 w 7467600"/>
              <a:gd name="connsiteY150" fmla="*/ 4699540 h 6858000"/>
              <a:gd name="connsiteX151" fmla="*/ 2657186 w 7467600"/>
              <a:gd name="connsiteY151" fmla="*/ 4901687 h 6858000"/>
              <a:gd name="connsiteX152" fmla="*/ 2826662 w 7467600"/>
              <a:gd name="connsiteY152" fmla="*/ 4970362 h 6858000"/>
              <a:gd name="connsiteX153" fmla="*/ 2876100 w 7467600"/>
              <a:gd name="connsiteY153" fmla="*/ 4995397 h 6858000"/>
              <a:gd name="connsiteX154" fmla="*/ 3042600 w 7467600"/>
              <a:gd name="connsiteY154" fmla="*/ 5059532 h 6858000"/>
              <a:gd name="connsiteX155" fmla="*/ 1997014 w 7467600"/>
              <a:gd name="connsiteY155" fmla="*/ 4698007 h 6858000"/>
              <a:gd name="connsiteX156" fmla="*/ 2305292 w 7467600"/>
              <a:gd name="connsiteY156" fmla="*/ 4219492 h 6858000"/>
              <a:gd name="connsiteX157" fmla="*/ 3360922 w 7467600"/>
              <a:gd name="connsiteY157" fmla="*/ 4529373 h 6858000"/>
              <a:gd name="connsiteX158" fmla="*/ 3492420 w 7467600"/>
              <a:gd name="connsiteY158" fmla="*/ 4510145 h 6858000"/>
              <a:gd name="connsiteX159" fmla="*/ 3364086 w 7467600"/>
              <a:gd name="connsiteY159" fmla="*/ 4480340 h 6858000"/>
              <a:gd name="connsiteX160" fmla="*/ 3225818 w 7467600"/>
              <a:gd name="connsiteY160" fmla="*/ 4411822 h 6858000"/>
              <a:gd name="connsiteX161" fmla="*/ 3129696 w 7467600"/>
              <a:gd name="connsiteY161" fmla="*/ 4360704 h 6858000"/>
              <a:gd name="connsiteX162" fmla="*/ 2814545 w 7467600"/>
              <a:gd name="connsiteY162" fmla="*/ 4282955 h 6858000"/>
              <a:gd name="connsiteX163" fmla="*/ 2305292 w 7467600"/>
              <a:gd name="connsiteY163" fmla="*/ 4219492 h 6858000"/>
              <a:gd name="connsiteX164" fmla="*/ 2626982 w 7467600"/>
              <a:gd name="connsiteY164" fmla="*/ 4206450 h 6858000"/>
              <a:gd name="connsiteX165" fmla="*/ 2490617 w 7467600"/>
              <a:gd name="connsiteY165" fmla="*/ 4206951 h 6858000"/>
              <a:gd name="connsiteX166" fmla="*/ 2819869 w 7467600"/>
              <a:gd name="connsiteY166" fmla="*/ 4252936 h 6858000"/>
              <a:gd name="connsiteX167" fmla="*/ 3143018 w 7467600"/>
              <a:gd name="connsiteY167" fmla="*/ 4332698 h 6858000"/>
              <a:gd name="connsiteX168" fmla="*/ 3241520 w 7467600"/>
              <a:gd name="connsiteY168" fmla="*/ 4385112 h 6858000"/>
              <a:gd name="connsiteX169" fmla="*/ 3374575 w 7467600"/>
              <a:gd name="connsiteY169" fmla="*/ 4451517 h 6858000"/>
              <a:gd name="connsiteX170" fmla="*/ 3505221 w 7467600"/>
              <a:gd name="connsiteY170" fmla="*/ 4480757 h 6858000"/>
              <a:gd name="connsiteX171" fmla="*/ 2626982 w 7467600"/>
              <a:gd name="connsiteY171" fmla="*/ 4206450 h 6858000"/>
              <a:gd name="connsiteX172" fmla="*/ 1310106 w 7467600"/>
              <a:gd name="connsiteY172" fmla="*/ 3943217 h 6858000"/>
              <a:gd name="connsiteX173" fmla="*/ 854994 w 7467600"/>
              <a:gd name="connsiteY173" fmla="*/ 4399136 h 6858000"/>
              <a:gd name="connsiteX174" fmla="*/ 742462 w 7467600"/>
              <a:gd name="connsiteY174" fmla="*/ 4594648 h 6858000"/>
              <a:gd name="connsiteX175" fmla="*/ 820602 w 7467600"/>
              <a:gd name="connsiteY175" fmla="*/ 4485915 h 6858000"/>
              <a:gd name="connsiteX176" fmla="*/ 878295 w 7467600"/>
              <a:gd name="connsiteY176" fmla="*/ 4403594 h 6858000"/>
              <a:gd name="connsiteX177" fmla="*/ 1240607 w 7467600"/>
              <a:gd name="connsiteY177" fmla="*/ 4010401 h 6858000"/>
              <a:gd name="connsiteX178" fmla="*/ 1310106 w 7467600"/>
              <a:gd name="connsiteY178" fmla="*/ 3943217 h 6858000"/>
              <a:gd name="connsiteX179" fmla="*/ 1423113 w 7467600"/>
              <a:gd name="connsiteY179" fmla="*/ 3874565 h 6858000"/>
              <a:gd name="connsiteX180" fmla="*/ 1260565 w 7467600"/>
              <a:gd name="connsiteY180" fmla="*/ 4031982 h 6858000"/>
              <a:gd name="connsiteX181" fmla="*/ 901900 w 7467600"/>
              <a:gd name="connsiteY181" fmla="*/ 4421236 h 6858000"/>
              <a:gd name="connsiteX182" fmla="*/ 845044 w 7467600"/>
              <a:gd name="connsiteY182" fmla="*/ 4502436 h 6858000"/>
              <a:gd name="connsiteX183" fmla="*/ 685926 w 7467600"/>
              <a:gd name="connsiteY183" fmla="*/ 4703069 h 6858000"/>
              <a:gd name="connsiteX184" fmla="*/ 684248 w 7467600"/>
              <a:gd name="connsiteY184" fmla="*/ 4706721 h 6858000"/>
              <a:gd name="connsiteX185" fmla="*/ 1423113 w 7467600"/>
              <a:gd name="connsiteY185" fmla="*/ 3874565 h 6858000"/>
              <a:gd name="connsiteX186" fmla="*/ 3316479 w 7467600"/>
              <a:gd name="connsiteY186" fmla="*/ 3872136 h 6858000"/>
              <a:gd name="connsiteX187" fmla="*/ 3546806 w 7467600"/>
              <a:gd name="connsiteY187" fmla="*/ 4356139 h 6858000"/>
              <a:gd name="connsiteX188" fmla="*/ 3364433 w 7467600"/>
              <a:gd name="connsiteY188" fmla="*/ 3953121 h 6858000"/>
              <a:gd name="connsiteX189" fmla="*/ 3316479 w 7467600"/>
              <a:gd name="connsiteY189" fmla="*/ 3872136 h 6858000"/>
              <a:gd name="connsiteX190" fmla="*/ 3291335 w 7467600"/>
              <a:gd name="connsiteY190" fmla="*/ 3767420 h 6858000"/>
              <a:gd name="connsiteX191" fmla="*/ 3390805 w 7467600"/>
              <a:gd name="connsiteY191" fmla="*/ 3937163 h 6858000"/>
              <a:gd name="connsiteX192" fmla="*/ 3579062 w 7467600"/>
              <a:gd name="connsiteY192" fmla="*/ 4359040 h 6858000"/>
              <a:gd name="connsiteX193" fmla="*/ 3467355 w 7467600"/>
              <a:gd name="connsiteY193" fmla="*/ 3988130 h 6858000"/>
              <a:gd name="connsiteX194" fmla="*/ 3310753 w 7467600"/>
              <a:gd name="connsiteY194" fmla="*/ 3787140 h 6858000"/>
              <a:gd name="connsiteX195" fmla="*/ 3291335 w 7467600"/>
              <a:gd name="connsiteY195" fmla="*/ 3767420 h 6858000"/>
              <a:gd name="connsiteX196" fmla="*/ 1635889 w 7467600"/>
              <a:gd name="connsiteY196" fmla="*/ 3709494 h 6858000"/>
              <a:gd name="connsiteX197" fmla="*/ 1634800 w 7467600"/>
              <a:gd name="connsiteY197" fmla="*/ 3731111 h 6858000"/>
              <a:gd name="connsiteX198" fmla="*/ 1635889 w 7467600"/>
              <a:gd name="connsiteY198" fmla="*/ 3709494 h 6858000"/>
              <a:gd name="connsiteX199" fmla="*/ 1510397 w 7467600"/>
              <a:gd name="connsiteY199" fmla="*/ 3684705 h 6858000"/>
              <a:gd name="connsiteX200" fmla="*/ 1146550 w 7467600"/>
              <a:gd name="connsiteY200" fmla="*/ 3802012 h 6858000"/>
              <a:gd name="connsiteX201" fmla="*/ 698834 w 7467600"/>
              <a:gd name="connsiteY201" fmla="*/ 3952272 h 6858000"/>
              <a:gd name="connsiteX202" fmla="*/ 34256 w 7467600"/>
              <a:gd name="connsiteY202" fmla="*/ 4347603 h 6858000"/>
              <a:gd name="connsiteX203" fmla="*/ 527241 w 7467600"/>
              <a:gd name="connsiteY203" fmla="*/ 4065078 h 6858000"/>
              <a:gd name="connsiteX204" fmla="*/ 1510397 w 7467600"/>
              <a:gd name="connsiteY204" fmla="*/ 3684705 h 6858000"/>
              <a:gd name="connsiteX205" fmla="*/ 1313114 w 7467600"/>
              <a:gd name="connsiteY205" fmla="*/ 3655216 h 6858000"/>
              <a:gd name="connsiteX206" fmla="*/ 1109304 w 7467600"/>
              <a:gd name="connsiteY206" fmla="*/ 3669030 h 6858000"/>
              <a:gd name="connsiteX207" fmla="*/ 8129 w 7467600"/>
              <a:gd name="connsiteY207" fmla="*/ 4330519 h 6858000"/>
              <a:gd name="connsiteX208" fmla="*/ 687572 w 7467600"/>
              <a:gd name="connsiteY208" fmla="*/ 3925629 h 6858000"/>
              <a:gd name="connsiteX209" fmla="*/ 1138365 w 7467600"/>
              <a:gd name="connsiteY209" fmla="*/ 3774515 h 6858000"/>
              <a:gd name="connsiteX210" fmla="*/ 1505579 w 7467600"/>
              <a:gd name="connsiteY210" fmla="*/ 3655526 h 6858000"/>
              <a:gd name="connsiteX211" fmla="*/ 1313114 w 7467600"/>
              <a:gd name="connsiteY211" fmla="*/ 3655216 h 6858000"/>
              <a:gd name="connsiteX212" fmla="*/ 3655073 w 7467600"/>
              <a:gd name="connsiteY212" fmla="*/ 3650884 h 6858000"/>
              <a:gd name="connsiteX213" fmla="*/ 3989938 w 7467600"/>
              <a:gd name="connsiteY213" fmla="*/ 3991685 h 6858000"/>
              <a:gd name="connsiteX214" fmla="*/ 4393907 w 7467600"/>
              <a:gd name="connsiteY214" fmla="*/ 4261258 h 6858000"/>
              <a:gd name="connsiteX215" fmla="*/ 4648051 w 7467600"/>
              <a:gd name="connsiteY215" fmla="*/ 4374051 h 6858000"/>
              <a:gd name="connsiteX216" fmla="*/ 4383389 w 7467600"/>
              <a:gd name="connsiteY216" fmla="*/ 4184369 h 6858000"/>
              <a:gd name="connsiteX217" fmla="*/ 4165508 w 7467600"/>
              <a:gd name="connsiteY217" fmla="*/ 4035196 h 6858000"/>
              <a:gd name="connsiteX218" fmla="*/ 4068162 w 7467600"/>
              <a:gd name="connsiteY218" fmla="*/ 3953394 h 6858000"/>
              <a:gd name="connsiteX219" fmla="*/ 3981416 w 7467600"/>
              <a:gd name="connsiteY219" fmla="*/ 3880482 h 6858000"/>
              <a:gd name="connsiteX220" fmla="*/ 3800147 w 7467600"/>
              <a:gd name="connsiteY220" fmla="*/ 3749872 h 6858000"/>
              <a:gd name="connsiteX221" fmla="*/ 3655073 w 7467600"/>
              <a:gd name="connsiteY221" fmla="*/ 3650884 h 6858000"/>
              <a:gd name="connsiteX222" fmla="*/ 3670252 w 7467600"/>
              <a:gd name="connsiteY222" fmla="*/ 3622798 h 6858000"/>
              <a:gd name="connsiteX223" fmla="*/ 3817258 w 7467600"/>
              <a:gd name="connsiteY223" fmla="*/ 3723577 h 6858000"/>
              <a:gd name="connsiteX224" fmla="*/ 4000461 w 7467600"/>
              <a:gd name="connsiteY224" fmla="*/ 3855966 h 6858000"/>
              <a:gd name="connsiteX225" fmla="*/ 4088180 w 7467600"/>
              <a:gd name="connsiteY225" fmla="*/ 3929774 h 6858000"/>
              <a:gd name="connsiteX226" fmla="*/ 4184555 w 7467600"/>
              <a:gd name="connsiteY226" fmla="*/ 4010683 h 6858000"/>
              <a:gd name="connsiteX227" fmla="*/ 4399563 w 7467600"/>
              <a:gd name="connsiteY227" fmla="*/ 4158106 h 6858000"/>
              <a:gd name="connsiteX228" fmla="*/ 4684469 w 7467600"/>
              <a:gd name="connsiteY228" fmla="*/ 4364680 h 6858000"/>
              <a:gd name="connsiteX229" fmla="*/ 4690271 w 7467600"/>
              <a:gd name="connsiteY229" fmla="*/ 4370034 h 6858000"/>
              <a:gd name="connsiteX230" fmla="*/ 4136093 w 7467600"/>
              <a:gd name="connsiteY230" fmla="*/ 3858466 h 6858000"/>
              <a:gd name="connsiteX231" fmla="*/ 3670252 w 7467600"/>
              <a:gd name="connsiteY231" fmla="*/ 3622798 h 6858000"/>
              <a:gd name="connsiteX232" fmla="*/ 4440129 w 7467600"/>
              <a:gd name="connsiteY232" fmla="*/ 3448571 h 6858000"/>
              <a:gd name="connsiteX233" fmla="*/ 4856525 w 7467600"/>
              <a:gd name="connsiteY233" fmla="*/ 3915351 h 6858000"/>
              <a:gd name="connsiteX234" fmla="*/ 5059055 w 7467600"/>
              <a:gd name="connsiteY234" fmla="*/ 4108918 h 6858000"/>
              <a:gd name="connsiteX235" fmla="*/ 5290070 w 7467600"/>
              <a:gd name="connsiteY235" fmla="*/ 4263619 h 6858000"/>
              <a:gd name="connsiteX236" fmla="*/ 4834991 w 7467600"/>
              <a:gd name="connsiteY236" fmla="*/ 3830985 h 6858000"/>
              <a:gd name="connsiteX237" fmla="*/ 4440129 w 7467600"/>
              <a:gd name="connsiteY237" fmla="*/ 3448571 h 6858000"/>
              <a:gd name="connsiteX238" fmla="*/ 4441737 w 7467600"/>
              <a:gd name="connsiteY238" fmla="*/ 3399734 h 6858000"/>
              <a:gd name="connsiteX239" fmla="*/ 4431236 w 7467600"/>
              <a:gd name="connsiteY239" fmla="*/ 3400954 h 6858000"/>
              <a:gd name="connsiteX240" fmla="*/ 4557150 w 7467600"/>
              <a:gd name="connsiteY240" fmla="*/ 3510023 h 6858000"/>
              <a:gd name="connsiteX241" fmla="*/ 4856936 w 7467600"/>
              <a:gd name="connsiteY241" fmla="*/ 3809146 h 6858000"/>
              <a:gd name="connsiteX242" fmla="*/ 5111996 w 7467600"/>
              <a:gd name="connsiteY242" fmla="*/ 4065759 h 6858000"/>
              <a:gd name="connsiteX243" fmla="*/ 5388878 w 7467600"/>
              <a:gd name="connsiteY243" fmla="*/ 4300185 h 6858000"/>
              <a:gd name="connsiteX244" fmla="*/ 5425556 w 7467600"/>
              <a:gd name="connsiteY244" fmla="*/ 4308967 h 6858000"/>
              <a:gd name="connsiteX245" fmla="*/ 4943646 w 7467600"/>
              <a:gd name="connsiteY245" fmla="*/ 3822916 h 6858000"/>
              <a:gd name="connsiteX246" fmla="*/ 4594837 w 7467600"/>
              <a:gd name="connsiteY246" fmla="*/ 3532274 h 6858000"/>
              <a:gd name="connsiteX247" fmla="*/ 4441737 w 7467600"/>
              <a:gd name="connsiteY247" fmla="*/ 3399734 h 6858000"/>
              <a:gd name="connsiteX248" fmla="*/ 5425834 w 7467600"/>
              <a:gd name="connsiteY248" fmla="*/ 3162785 h 6858000"/>
              <a:gd name="connsiteX249" fmla="*/ 5401644 w 7467600"/>
              <a:gd name="connsiteY249" fmla="*/ 3617847 h 6858000"/>
              <a:gd name="connsiteX250" fmla="*/ 5467256 w 7467600"/>
              <a:gd name="connsiteY250" fmla="*/ 4175494 h 6858000"/>
              <a:gd name="connsiteX251" fmla="*/ 5448069 w 7467600"/>
              <a:gd name="connsiteY251" fmla="*/ 3567554 h 6858000"/>
              <a:gd name="connsiteX252" fmla="*/ 5425834 w 7467600"/>
              <a:gd name="connsiteY252" fmla="*/ 3162785 h 6858000"/>
              <a:gd name="connsiteX253" fmla="*/ 1318687 w 7467600"/>
              <a:gd name="connsiteY253" fmla="*/ 3113840 h 6858000"/>
              <a:gd name="connsiteX254" fmla="*/ 1066793 w 7467600"/>
              <a:gd name="connsiteY254" fmla="*/ 3212171 h 6858000"/>
              <a:gd name="connsiteX255" fmla="*/ 993319 w 7467600"/>
              <a:gd name="connsiteY255" fmla="*/ 3247648 h 6858000"/>
              <a:gd name="connsiteX256" fmla="*/ 853081 w 7467600"/>
              <a:gd name="connsiteY256" fmla="*/ 3312410 h 6858000"/>
              <a:gd name="connsiteX257" fmla="*/ 805957 w 7467600"/>
              <a:gd name="connsiteY257" fmla="*/ 3330443 h 6858000"/>
              <a:gd name="connsiteX258" fmla="*/ 1318687 w 7467600"/>
              <a:gd name="connsiteY258" fmla="*/ 3113840 h 6858000"/>
              <a:gd name="connsiteX259" fmla="*/ 5453702 w 7467600"/>
              <a:gd name="connsiteY259" fmla="*/ 3090882 h 6858000"/>
              <a:gd name="connsiteX260" fmla="*/ 5480135 w 7467600"/>
              <a:gd name="connsiteY260" fmla="*/ 3565802 h 6858000"/>
              <a:gd name="connsiteX261" fmla="*/ 5499023 w 7467600"/>
              <a:gd name="connsiteY261" fmla="*/ 4166310 h 6858000"/>
              <a:gd name="connsiteX262" fmla="*/ 5547022 w 7467600"/>
              <a:gd name="connsiteY262" fmla="*/ 3607838 h 6858000"/>
              <a:gd name="connsiteX263" fmla="*/ 5515964 w 7467600"/>
              <a:gd name="connsiteY263" fmla="*/ 3378541 h 6858000"/>
              <a:gd name="connsiteX264" fmla="*/ 5453702 w 7467600"/>
              <a:gd name="connsiteY264" fmla="*/ 3090882 h 6858000"/>
              <a:gd name="connsiteX265" fmla="*/ 1238695 w 7467600"/>
              <a:gd name="connsiteY265" fmla="*/ 3076820 h 6858000"/>
              <a:gd name="connsiteX266" fmla="*/ 716371 w 7467600"/>
              <a:gd name="connsiteY266" fmla="*/ 3293249 h 6858000"/>
              <a:gd name="connsiteX267" fmla="*/ 579522 w 7467600"/>
              <a:gd name="connsiteY267" fmla="*/ 3371759 h 6858000"/>
              <a:gd name="connsiteX268" fmla="*/ 600288 w 7467600"/>
              <a:gd name="connsiteY268" fmla="*/ 3365555 h 6858000"/>
              <a:gd name="connsiteX269" fmla="*/ 840692 w 7467600"/>
              <a:gd name="connsiteY269" fmla="*/ 3284921 h 6858000"/>
              <a:gd name="connsiteX270" fmla="*/ 979248 w 7467600"/>
              <a:gd name="connsiteY270" fmla="*/ 3221003 h 6858000"/>
              <a:gd name="connsiteX271" fmla="*/ 1053282 w 7467600"/>
              <a:gd name="connsiteY271" fmla="*/ 3185247 h 6858000"/>
              <a:gd name="connsiteX272" fmla="*/ 1320603 w 7467600"/>
              <a:gd name="connsiteY272" fmla="*/ 3081281 h 6858000"/>
              <a:gd name="connsiteX273" fmla="*/ 1238695 w 7467600"/>
              <a:gd name="connsiteY273" fmla="*/ 3076820 h 6858000"/>
              <a:gd name="connsiteX274" fmla="*/ 5425627 w 7467600"/>
              <a:gd name="connsiteY274" fmla="*/ 2954192 h 6858000"/>
              <a:gd name="connsiteX275" fmla="*/ 5470770 w 7467600"/>
              <a:gd name="connsiteY275" fmla="*/ 3005435 h 6858000"/>
              <a:gd name="connsiteX276" fmla="*/ 5519779 w 7467600"/>
              <a:gd name="connsiteY276" fmla="*/ 4359223 h 6858000"/>
              <a:gd name="connsiteX277" fmla="*/ 5520293 w 7467600"/>
              <a:gd name="connsiteY277" fmla="*/ 4360602 h 6858000"/>
              <a:gd name="connsiteX278" fmla="*/ 5767221 w 7467600"/>
              <a:gd name="connsiteY278" fmla="*/ 4665564 h 6858000"/>
              <a:gd name="connsiteX279" fmla="*/ 6937169 w 7467600"/>
              <a:gd name="connsiteY279" fmla="*/ 4815941 h 6858000"/>
              <a:gd name="connsiteX280" fmla="*/ 6953922 w 7467600"/>
              <a:gd name="connsiteY280" fmla="*/ 4890068 h 6858000"/>
              <a:gd name="connsiteX281" fmla="*/ 6071359 w 7467600"/>
              <a:gd name="connsiteY281" fmla="*/ 4770770 h 6858000"/>
              <a:gd name="connsiteX282" fmla="*/ 6038839 w 7467600"/>
              <a:gd name="connsiteY282" fmla="*/ 4764474 h 6858000"/>
              <a:gd name="connsiteX283" fmla="*/ 6038706 w 7467600"/>
              <a:gd name="connsiteY283" fmla="*/ 4763847 h 6858000"/>
              <a:gd name="connsiteX284" fmla="*/ 6037784 w 7467600"/>
              <a:gd name="connsiteY284" fmla="*/ 4764270 h 6858000"/>
              <a:gd name="connsiteX285" fmla="*/ 6038839 w 7467600"/>
              <a:gd name="connsiteY285" fmla="*/ 4764474 h 6858000"/>
              <a:gd name="connsiteX286" fmla="*/ 6040338 w 7467600"/>
              <a:gd name="connsiteY286" fmla="*/ 4771418 h 6858000"/>
              <a:gd name="connsiteX287" fmla="*/ 6024488 w 7467600"/>
              <a:gd name="connsiteY287" fmla="*/ 4809903 h 6858000"/>
              <a:gd name="connsiteX288" fmla="*/ 5599771 w 7467600"/>
              <a:gd name="connsiteY288" fmla="*/ 5509652 h 6858000"/>
              <a:gd name="connsiteX289" fmla="*/ 5548843 w 7467600"/>
              <a:gd name="connsiteY289" fmla="*/ 5563845 h 6858000"/>
              <a:gd name="connsiteX290" fmla="*/ 5940952 w 7467600"/>
              <a:gd name="connsiteY290" fmla="*/ 6250028 h 6858000"/>
              <a:gd name="connsiteX291" fmla="*/ 6043441 w 7467600"/>
              <a:gd name="connsiteY291" fmla="*/ 6665847 h 6858000"/>
              <a:gd name="connsiteX292" fmla="*/ 6093432 w 7467600"/>
              <a:gd name="connsiteY292" fmla="*/ 6858000 h 6858000"/>
              <a:gd name="connsiteX293" fmla="*/ 6034344 w 7467600"/>
              <a:gd name="connsiteY293" fmla="*/ 6858000 h 6858000"/>
              <a:gd name="connsiteX294" fmla="*/ 6026679 w 7467600"/>
              <a:gd name="connsiteY294" fmla="*/ 6836959 h 6858000"/>
              <a:gd name="connsiteX295" fmla="*/ 5800441 w 7467600"/>
              <a:gd name="connsiteY295" fmla="*/ 6335286 h 6858000"/>
              <a:gd name="connsiteX296" fmla="*/ 5526562 w 7467600"/>
              <a:gd name="connsiteY296" fmla="*/ 5705388 h 6858000"/>
              <a:gd name="connsiteX297" fmla="*/ 5519640 w 7467600"/>
              <a:gd name="connsiteY297" fmla="*/ 5683774 h 6858000"/>
              <a:gd name="connsiteX298" fmla="*/ 5844559 w 7467600"/>
              <a:gd name="connsiteY298" fmla="*/ 6553349 h 6858000"/>
              <a:gd name="connsiteX299" fmla="*/ 5975994 w 7467600"/>
              <a:gd name="connsiteY299" fmla="*/ 6858000 h 6858000"/>
              <a:gd name="connsiteX300" fmla="*/ 5898547 w 7467600"/>
              <a:gd name="connsiteY300" fmla="*/ 6858000 h 6858000"/>
              <a:gd name="connsiteX301" fmla="*/ 5682041 w 7467600"/>
              <a:gd name="connsiteY301" fmla="*/ 6355860 h 6858000"/>
              <a:gd name="connsiteX302" fmla="*/ 5461758 w 7467600"/>
              <a:gd name="connsiteY302" fmla="*/ 5820220 h 6858000"/>
              <a:gd name="connsiteX303" fmla="*/ 5237282 w 7467600"/>
              <a:gd name="connsiteY303" fmla="*/ 6579086 h 6858000"/>
              <a:gd name="connsiteX304" fmla="*/ 5115009 w 7467600"/>
              <a:gd name="connsiteY304" fmla="*/ 6858000 h 6858000"/>
              <a:gd name="connsiteX305" fmla="*/ 5028074 w 7467600"/>
              <a:gd name="connsiteY305" fmla="*/ 6858000 h 6858000"/>
              <a:gd name="connsiteX306" fmla="*/ 5079508 w 7467600"/>
              <a:gd name="connsiteY306" fmla="*/ 6749074 h 6858000"/>
              <a:gd name="connsiteX307" fmla="*/ 5371846 w 7467600"/>
              <a:gd name="connsiteY307" fmla="*/ 5924413 h 6858000"/>
              <a:gd name="connsiteX308" fmla="*/ 5270512 w 7467600"/>
              <a:gd name="connsiteY308" fmla="*/ 6138975 h 6858000"/>
              <a:gd name="connsiteX309" fmla="*/ 5062409 w 7467600"/>
              <a:gd name="connsiteY309" fmla="*/ 6653544 h 6858000"/>
              <a:gd name="connsiteX310" fmla="*/ 5036628 w 7467600"/>
              <a:gd name="connsiteY310" fmla="*/ 6754247 h 6858000"/>
              <a:gd name="connsiteX311" fmla="*/ 5009112 w 7467600"/>
              <a:gd name="connsiteY311" fmla="*/ 6858000 h 6858000"/>
              <a:gd name="connsiteX312" fmla="*/ 4976679 w 7467600"/>
              <a:gd name="connsiteY312" fmla="*/ 6858000 h 6858000"/>
              <a:gd name="connsiteX313" fmla="*/ 5006537 w 7467600"/>
              <a:gd name="connsiteY313" fmla="*/ 6747068 h 6858000"/>
              <a:gd name="connsiteX314" fmla="*/ 5032723 w 7467600"/>
              <a:gd name="connsiteY314" fmla="*/ 6644957 h 6858000"/>
              <a:gd name="connsiteX315" fmla="*/ 5242949 w 7467600"/>
              <a:gd name="connsiteY315" fmla="*/ 6125175 h 6858000"/>
              <a:gd name="connsiteX316" fmla="*/ 5286321 w 7467600"/>
              <a:gd name="connsiteY316" fmla="*/ 6033555 h 6858000"/>
              <a:gd name="connsiteX317" fmla="*/ 5008210 w 7467600"/>
              <a:gd name="connsiteY317" fmla="*/ 6649194 h 6858000"/>
              <a:gd name="connsiteX318" fmla="*/ 4986321 w 7467600"/>
              <a:gd name="connsiteY318" fmla="*/ 6765687 h 6858000"/>
              <a:gd name="connsiteX319" fmla="*/ 4973474 w 7467600"/>
              <a:gd name="connsiteY319" fmla="*/ 6858000 h 6858000"/>
              <a:gd name="connsiteX320" fmla="*/ 4907178 w 7467600"/>
              <a:gd name="connsiteY320" fmla="*/ 6858000 h 6858000"/>
              <a:gd name="connsiteX321" fmla="*/ 4910810 w 7467600"/>
              <a:gd name="connsiteY321" fmla="*/ 6829660 h 6858000"/>
              <a:gd name="connsiteX322" fmla="*/ 4987461 w 7467600"/>
              <a:gd name="connsiteY322" fmla="*/ 6432994 h 6858000"/>
              <a:gd name="connsiteX323" fmla="*/ 5179262 w 7467600"/>
              <a:gd name="connsiteY323" fmla="*/ 6035044 h 6858000"/>
              <a:gd name="connsiteX324" fmla="*/ 4689678 w 7467600"/>
              <a:gd name="connsiteY324" fmla="*/ 6440241 h 6858000"/>
              <a:gd name="connsiteX325" fmla="*/ 4477543 w 7467600"/>
              <a:gd name="connsiteY325" fmla="*/ 6674836 h 6858000"/>
              <a:gd name="connsiteX326" fmla="*/ 4329957 w 7467600"/>
              <a:gd name="connsiteY326" fmla="*/ 6858000 h 6858000"/>
              <a:gd name="connsiteX327" fmla="*/ 4218595 w 7467600"/>
              <a:gd name="connsiteY327" fmla="*/ 6858000 h 6858000"/>
              <a:gd name="connsiteX328" fmla="*/ 4368888 w 7467600"/>
              <a:gd name="connsiteY328" fmla="*/ 6668412 h 6858000"/>
              <a:gd name="connsiteX329" fmla="*/ 4563091 w 7467600"/>
              <a:gd name="connsiteY329" fmla="*/ 6442508 h 6858000"/>
              <a:gd name="connsiteX330" fmla="*/ 5387324 w 7467600"/>
              <a:gd name="connsiteY330" fmla="*/ 5705830 h 6858000"/>
              <a:gd name="connsiteX331" fmla="*/ 5073620 w 7467600"/>
              <a:gd name="connsiteY331" fmla="*/ 5955437 h 6858000"/>
              <a:gd name="connsiteX332" fmla="*/ 4689789 w 7467600"/>
              <a:gd name="connsiteY332" fmla="*/ 6268382 h 6858000"/>
              <a:gd name="connsiteX333" fmla="*/ 4418722 w 7467600"/>
              <a:gd name="connsiteY333" fmla="*/ 6570886 h 6858000"/>
              <a:gd name="connsiteX334" fmla="*/ 4214944 w 7467600"/>
              <a:gd name="connsiteY334" fmla="*/ 6858000 h 6858000"/>
              <a:gd name="connsiteX335" fmla="*/ 4177898 w 7467600"/>
              <a:gd name="connsiteY335" fmla="*/ 6858000 h 6858000"/>
              <a:gd name="connsiteX336" fmla="*/ 4391597 w 7467600"/>
              <a:gd name="connsiteY336" fmla="*/ 6556370 h 6858000"/>
              <a:gd name="connsiteX337" fmla="*/ 4668889 w 7467600"/>
              <a:gd name="connsiteY337" fmla="*/ 6246399 h 6858000"/>
              <a:gd name="connsiteX338" fmla="*/ 5055427 w 7467600"/>
              <a:gd name="connsiteY338" fmla="*/ 5931476 h 6858000"/>
              <a:gd name="connsiteX339" fmla="*/ 5371814 w 7467600"/>
              <a:gd name="connsiteY339" fmla="*/ 5678975 h 6858000"/>
              <a:gd name="connsiteX340" fmla="*/ 4987918 w 7467600"/>
              <a:gd name="connsiteY340" fmla="*/ 5838701 h 6858000"/>
              <a:gd name="connsiteX341" fmla="*/ 4317146 w 7467600"/>
              <a:gd name="connsiteY341" fmla="*/ 6587716 h 6858000"/>
              <a:gd name="connsiteX342" fmla="*/ 4171627 w 7467600"/>
              <a:gd name="connsiteY342" fmla="*/ 6858000 h 6858000"/>
              <a:gd name="connsiteX343" fmla="*/ 4081585 w 7467600"/>
              <a:gd name="connsiteY343" fmla="*/ 6858000 h 6858000"/>
              <a:gd name="connsiteX344" fmla="*/ 4238603 w 7467600"/>
              <a:gd name="connsiteY344" fmla="*/ 6559341 h 6858000"/>
              <a:gd name="connsiteX345" fmla="*/ 4778333 w 7467600"/>
              <a:gd name="connsiteY345" fmla="*/ 5873626 h 6858000"/>
              <a:gd name="connsiteX346" fmla="*/ 5414185 w 7467600"/>
              <a:gd name="connsiteY346" fmla="*/ 5573882 h 6858000"/>
              <a:gd name="connsiteX347" fmla="*/ 5959648 w 7467600"/>
              <a:gd name="connsiteY347" fmla="*/ 4760797 h 6858000"/>
              <a:gd name="connsiteX348" fmla="*/ 5355019 w 7467600"/>
              <a:gd name="connsiteY348" fmla="*/ 4734672 h 6858000"/>
              <a:gd name="connsiteX349" fmla="*/ 5083565 w 7467600"/>
              <a:gd name="connsiteY349" fmla="*/ 5179121 h 6858000"/>
              <a:gd name="connsiteX350" fmla="*/ 4713577 w 7467600"/>
              <a:gd name="connsiteY350" fmla="*/ 5616803 h 6858000"/>
              <a:gd name="connsiteX351" fmla="*/ 3989559 w 7467600"/>
              <a:gd name="connsiteY351" fmla="*/ 6145945 h 6858000"/>
              <a:gd name="connsiteX352" fmla="*/ 3939824 w 7467600"/>
              <a:gd name="connsiteY352" fmla="*/ 6066900 h 6858000"/>
              <a:gd name="connsiteX353" fmla="*/ 4584537 w 7467600"/>
              <a:gd name="connsiteY353" fmla="*/ 5324826 h 6858000"/>
              <a:gd name="connsiteX354" fmla="*/ 5037105 w 7467600"/>
              <a:gd name="connsiteY354" fmla="*/ 5088765 h 6858000"/>
              <a:gd name="connsiteX355" fmla="*/ 5039930 w 7467600"/>
              <a:gd name="connsiteY355" fmla="*/ 5089585 h 6858000"/>
              <a:gd name="connsiteX356" fmla="*/ 5263764 w 7467600"/>
              <a:gd name="connsiteY356" fmla="*/ 4735525 h 6858000"/>
              <a:gd name="connsiteX357" fmla="*/ 4086300 w 7467600"/>
              <a:gd name="connsiteY357" fmla="*/ 4884599 h 6858000"/>
              <a:gd name="connsiteX358" fmla="*/ 4085485 w 7467600"/>
              <a:gd name="connsiteY358" fmla="*/ 4899070 h 6858000"/>
              <a:gd name="connsiteX359" fmla="*/ 3871915 w 7467600"/>
              <a:gd name="connsiteY359" fmla="*/ 5253645 h 6858000"/>
              <a:gd name="connsiteX360" fmla="*/ 3799374 w 7467600"/>
              <a:gd name="connsiteY360" fmla="*/ 5466127 h 6858000"/>
              <a:gd name="connsiteX361" fmla="*/ 3498850 w 7467600"/>
              <a:gd name="connsiteY361" fmla="*/ 6661888 h 6858000"/>
              <a:gd name="connsiteX362" fmla="*/ 3399216 w 7467600"/>
              <a:gd name="connsiteY362" fmla="*/ 6858000 h 6858000"/>
              <a:gd name="connsiteX363" fmla="*/ 3303688 w 7467600"/>
              <a:gd name="connsiteY363" fmla="*/ 6858000 h 6858000"/>
              <a:gd name="connsiteX364" fmla="*/ 3391774 w 7467600"/>
              <a:gd name="connsiteY364" fmla="*/ 6697181 h 6858000"/>
              <a:gd name="connsiteX365" fmla="*/ 3735540 w 7467600"/>
              <a:gd name="connsiteY365" fmla="*/ 5546923 h 6858000"/>
              <a:gd name="connsiteX366" fmla="*/ 3729438 w 7467600"/>
              <a:gd name="connsiteY366" fmla="*/ 5569058 h 6858000"/>
              <a:gd name="connsiteX367" fmla="*/ 3707782 w 7467600"/>
              <a:gd name="connsiteY367" fmla="*/ 5644908 h 6858000"/>
              <a:gd name="connsiteX368" fmla="*/ 3583827 w 7467600"/>
              <a:gd name="connsiteY368" fmla="*/ 6039215 h 6858000"/>
              <a:gd name="connsiteX369" fmla="*/ 3547861 w 7467600"/>
              <a:gd name="connsiteY369" fmla="*/ 6129609 h 6858000"/>
              <a:gd name="connsiteX370" fmla="*/ 3490905 w 7467600"/>
              <a:gd name="connsiteY370" fmla="*/ 6277660 h 6858000"/>
              <a:gd name="connsiteX371" fmla="*/ 3455859 w 7467600"/>
              <a:gd name="connsiteY371" fmla="*/ 6391301 h 6858000"/>
              <a:gd name="connsiteX372" fmla="*/ 3429112 w 7467600"/>
              <a:gd name="connsiteY372" fmla="*/ 6479469 h 6858000"/>
              <a:gd name="connsiteX373" fmla="*/ 3304862 w 7467600"/>
              <a:gd name="connsiteY373" fmla="*/ 6796476 h 6858000"/>
              <a:gd name="connsiteX374" fmla="*/ 3276071 w 7467600"/>
              <a:gd name="connsiteY374" fmla="*/ 6858000 h 6858000"/>
              <a:gd name="connsiteX375" fmla="*/ 3240805 w 7467600"/>
              <a:gd name="connsiteY375" fmla="*/ 6858000 h 6858000"/>
              <a:gd name="connsiteX376" fmla="*/ 3275917 w 7467600"/>
              <a:gd name="connsiteY376" fmla="*/ 6783192 h 6858000"/>
              <a:gd name="connsiteX377" fmla="*/ 3399358 w 7467600"/>
              <a:gd name="connsiteY377" fmla="*/ 6469011 h 6858000"/>
              <a:gd name="connsiteX378" fmla="*/ 3425650 w 7467600"/>
              <a:gd name="connsiteY378" fmla="*/ 6381333 h 6858000"/>
              <a:gd name="connsiteX379" fmla="*/ 3460661 w 7467600"/>
              <a:gd name="connsiteY379" fmla="*/ 6266763 h 6858000"/>
              <a:gd name="connsiteX380" fmla="*/ 3518021 w 7467600"/>
              <a:gd name="connsiteY380" fmla="*/ 6117298 h 6858000"/>
              <a:gd name="connsiteX381" fmla="*/ 3554035 w 7467600"/>
              <a:gd name="connsiteY381" fmla="*/ 6027832 h 6858000"/>
              <a:gd name="connsiteX382" fmla="*/ 3677174 w 7467600"/>
              <a:gd name="connsiteY382" fmla="*/ 5636351 h 6858000"/>
              <a:gd name="connsiteX383" fmla="*/ 3698819 w 7467600"/>
              <a:gd name="connsiteY383" fmla="*/ 5560503 h 6858000"/>
              <a:gd name="connsiteX384" fmla="*/ 3702094 w 7467600"/>
              <a:gd name="connsiteY384" fmla="*/ 5549194 h 6858000"/>
              <a:gd name="connsiteX385" fmla="*/ 3398355 w 7467600"/>
              <a:gd name="connsiteY385" fmla="*/ 6094603 h 6858000"/>
              <a:gd name="connsiteX386" fmla="*/ 3193941 w 7467600"/>
              <a:gd name="connsiteY386" fmla="*/ 6798775 h 6858000"/>
              <a:gd name="connsiteX387" fmla="*/ 3184140 w 7467600"/>
              <a:gd name="connsiteY387" fmla="*/ 6858000 h 6858000"/>
              <a:gd name="connsiteX388" fmla="*/ 3099978 w 7467600"/>
              <a:gd name="connsiteY388" fmla="*/ 6858000 h 6858000"/>
              <a:gd name="connsiteX389" fmla="*/ 3101556 w 7467600"/>
              <a:gd name="connsiteY389" fmla="*/ 6843337 h 6858000"/>
              <a:gd name="connsiteX390" fmla="*/ 3370162 w 7467600"/>
              <a:gd name="connsiteY390" fmla="*/ 5785550 h 6858000"/>
              <a:gd name="connsiteX391" fmla="*/ 3746477 w 7467600"/>
              <a:gd name="connsiteY391" fmla="*/ 5377889 h 6858000"/>
              <a:gd name="connsiteX392" fmla="*/ 3863399 w 7467600"/>
              <a:gd name="connsiteY392" fmla="*/ 5087257 h 6858000"/>
              <a:gd name="connsiteX393" fmla="*/ 3968712 w 7467600"/>
              <a:gd name="connsiteY393" fmla="*/ 4913989 h 6858000"/>
              <a:gd name="connsiteX394" fmla="*/ 2792390 w 7467600"/>
              <a:gd name="connsiteY394" fmla="*/ 5382974 h 6858000"/>
              <a:gd name="connsiteX395" fmla="*/ 2714982 w 7467600"/>
              <a:gd name="connsiteY395" fmla="*/ 5427051 h 6858000"/>
              <a:gd name="connsiteX396" fmla="*/ 2813361 w 7467600"/>
              <a:gd name="connsiteY396" fmla="*/ 6023912 h 6858000"/>
              <a:gd name="connsiteX397" fmla="*/ 2688430 w 7467600"/>
              <a:gd name="connsiteY397" fmla="*/ 6801564 h 6858000"/>
              <a:gd name="connsiteX398" fmla="*/ 2629626 w 7467600"/>
              <a:gd name="connsiteY398" fmla="*/ 6763394 h 6858000"/>
              <a:gd name="connsiteX399" fmla="*/ 2565328 w 7467600"/>
              <a:gd name="connsiteY399" fmla="*/ 5516399 h 6858000"/>
              <a:gd name="connsiteX400" fmla="*/ 1922999 w 7467600"/>
              <a:gd name="connsiteY400" fmla="*/ 5980343 h 6858000"/>
              <a:gd name="connsiteX401" fmla="*/ 1950261 w 7467600"/>
              <a:gd name="connsiteY401" fmla="*/ 6405858 h 6858000"/>
              <a:gd name="connsiteX402" fmla="*/ 2365554 w 7467600"/>
              <a:gd name="connsiteY402" fmla="*/ 6759107 h 6858000"/>
              <a:gd name="connsiteX403" fmla="*/ 2424142 w 7467600"/>
              <a:gd name="connsiteY403" fmla="*/ 6858000 h 6858000"/>
              <a:gd name="connsiteX404" fmla="*/ 2395994 w 7467600"/>
              <a:gd name="connsiteY404" fmla="*/ 6858000 h 6858000"/>
              <a:gd name="connsiteX405" fmla="*/ 2392863 w 7467600"/>
              <a:gd name="connsiteY405" fmla="*/ 6852964 h 6858000"/>
              <a:gd name="connsiteX406" fmla="*/ 2017589 w 7467600"/>
              <a:gd name="connsiteY406" fmla="*/ 6493982 h 6858000"/>
              <a:gd name="connsiteX407" fmla="*/ 2147336 w 7467600"/>
              <a:gd name="connsiteY407" fmla="*/ 6594052 h 6858000"/>
              <a:gd name="connsiteX408" fmla="*/ 2207047 w 7467600"/>
              <a:gd name="connsiteY408" fmla="*/ 6654540 h 6858000"/>
              <a:gd name="connsiteX409" fmla="*/ 2299106 w 7467600"/>
              <a:gd name="connsiteY409" fmla="*/ 6778931 h 6858000"/>
              <a:gd name="connsiteX410" fmla="*/ 2314430 w 7467600"/>
              <a:gd name="connsiteY410" fmla="*/ 6801144 h 6858000"/>
              <a:gd name="connsiteX411" fmla="*/ 2352406 w 7467600"/>
              <a:gd name="connsiteY411" fmla="*/ 6858000 h 6858000"/>
              <a:gd name="connsiteX412" fmla="*/ 2314492 w 7467600"/>
              <a:gd name="connsiteY412" fmla="*/ 6858000 h 6858000"/>
              <a:gd name="connsiteX413" fmla="*/ 2288095 w 7467600"/>
              <a:gd name="connsiteY413" fmla="*/ 6818030 h 6858000"/>
              <a:gd name="connsiteX414" fmla="*/ 2272768 w 7467600"/>
              <a:gd name="connsiteY414" fmla="*/ 6795822 h 6858000"/>
              <a:gd name="connsiteX415" fmla="*/ 2182715 w 7467600"/>
              <a:gd name="connsiteY415" fmla="*/ 6675071 h 6858000"/>
              <a:gd name="connsiteX416" fmla="*/ 2032061 w 7467600"/>
              <a:gd name="connsiteY416" fmla="*/ 6541380 h 6858000"/>
              <a:gd name="connsiteX417" fmla="*/ 2257220 w 7467600"/>
              <a:gd name="connsiteY417" fmla="*/ 6826257 h 6858000"/>
              <a:gd name="connsiteX418" fmla="*/ 2281324 w 7467600"/>
              <a:gd name="connsiteY418" fmla="*/ 6858000 h 6858000"/>
              <a:gd name="connsiteX419" fmla="*/ 2242860 w 7467600"/>
              <a:gd name="connsiteY419" fmla="*/ 6858000 h 6858000"/>
              <a:gd name="connsiteX420" fmla="*/ 2232818 w 7467600"/>
              <a:gd name="connsiteY420" fmla="*/ 6844926 h 6858000"/>
              <a:gd name="connsiteX421" fmla="*/ 1990172 w 7467600"/>
              <a:gd name="connsiteY421" fmla="*/ 6542121 h 6858000"/>
              <a:gd name="connsiteX422" fmla="*/ 2124090 w 7467600"/>
              <a:gd name="connsiteY422" fmla="*/ 6761017 h 6858000"/>
              <a:gd name="connsiteX423" fmla="*/ 2200380 w 7467600"/>
              <a:gd name="connsiteY423" fmla="*/ 6858000 h 6858000"/>
              <a:gd name="connsiteX424" fmla="*/ 2147507 w 7467600"/>
              <a:gd name="connsiteY424" fmla="*/ 6858000 h 6858000"/>
              <a:gd name="connsiteX425" fmla="*/ 2070668 w 7467600"/>
              <a:gd name="connsiteY425" fmla="*/ 6761520 h 6858000"/>
              <a:gd name="connsiteX426" fmla="*/ 1975142 w 7467600"/>
              <a:gd name="connsiteY426" fmla="*/ 6585570 h 6858000"/>
              <a:gd name="connsiteX427" fmla="*/ 2050035 w 7467600"/>
              <a:gd name="connsiteY427" fmla="*/ 6813345 h 6858000"/>
              <a:gd name="connsiteX428" fmla="*/ 2063025 w 7467600"/>
              <a:gd name="connsiteY428" fmla="*/ 6858000 h 6858000"/>
              <a:gd name="connsiteX429" fmla="*/ 2021675 w 7467600"/>
              <a:gd name="connsiteY429" fmla="*/ 6858000 h 6858000"/>
              <a:gd name="connsiteX430" fmla="*/ 2019308 w 7467600"/>
              <a:gd name="connsiteY430" fmla="*/ 6847118 h 6858000"/>
              <a:gd name="connsiteX431" fmla="*/ 1938835 w 7467600"/>
              <a:gd name="connsiteY431" fmla="*/ 6551160 h 6858000"/>
              <a:gd name="connsiteX432" fmla="*/ 1953230 w 7467600"/>
              <a:gd name="connsiteY432" fmla="*/ 6759699 h 6858000"/>
              <a:gd name="connsiteX433" fmla="*/ 1956763 w 7467600"/>
              <a:gd name="connsiteY433" fmla="*/ 6778191 h 6858000"/>
              <a:gd name="connsiteX434" fmla="*/ 1967925 w 7467600"/>
              <a:gd name="connsiteY434" fmla="*/ 6858000 h 6858000"/>
              <a:gd name="connsiteX435" fmla="*/ 1936622 w 7467600"/>
              <a:gd name="connsiteY435" fmla="*/ 6858000 h 6858000"/>
              <a:gd name="connsiteX436" fmla="*/ 1926261 w 7467600"/>
              <a:gd name="connsiteY436" fmla="*/ 6784064 h 6858000"/>
              <a:gd name="connsiteX437" fmla="*/ 1922724 w 7467600"/>
              <a:gd name="connsiteY437" fmla="*/ 6765577 h 6858000"/>
              <a:gd name="connsiteX438" fmla="*/ 1904650 w 7467600"/>
              <a:gd name="connsiteY438" fmla="*/ 6639616 h 6858000"/>
              <a:gd name="connsiteX439" fmla="*/ 1885273 w 7467600"/>
              <a:gd name="connsiteY439" fmla="*/ 6858000 h 6858000"/>
              <a:gd name="connsiteX440" fmla="*/ 1854363 w 7467600"/>
              <a:gd name="connsiteY440" fmla="*/ 6858000 h 6858000"/>
              <a:gd name="connsiteX441" fmla="*/ 1880391 w 7467600"/>
              <a:gd name="connsiteY441" fmla="*/ 6603796 h 6858000"/>
              <a:gd name="connsiteX442" fmla="*/ 1818273 w 7467600"/>
              <a:gd name="connsiteY442" fmla="*/ 6715729 h 6858000"/>
              <a:gd name="connsiteX443" fmla="*/ 1794691 w 7467600"/>
              <a:gd name="connsiteY443" fmla="*/ 6843239 h 6858000"/>
              <a:gd name="connsiteX444" fmla="*/ 1794914 w 7467600"/>
              <a:gd name="connsiteY444" fmla="*/ 6858000 h 6858000"/>
              <a:gd name="connsiteX445" fmla="*/ 1746128 w 7467600"/>
              <a:gd name="connsiteY445" fmla="*/ 6858000 h 6858000"/>
              <a:gd name="connsiteX446" fmla="*/ 1753934 w 7467600"/>
              <a:gd name="connsiteY446" fmla="*/ 6724796 h 6858000"/>
              <a:gd name="connsiteX447" fmla="*/ 1792053 w 7467600"/>
              <a:gd name="connsiteY447" fmla="*/ 6572396 h 6858000"/>
              <a:gd name="connsiteX448" fmla="*/ 1862248 w 7467600"/>
              <a:gd name="connsiteY448" fmla="*/ 6266397 h 6858000"/>
              <a:gd name="connsiteX449" fmla="*/ 1862250 w 7467600"/>
              <a:gd name="connsiteY449" fmla="*/ 6033531 h 6858000"/>
              <a:gd name="connsiteX450" fmla="*/ 1211999 w 7467600"/>
              <a:gd name="connsiteY450" fmla="*/ 6683610 h 6858000"/>
              <a:gd name="connsiteX451" fmla="*/ 1213266 w 7467600"/>
              <a:gd name="connsiteY451" fmla="*/ 6691947 h 6858000"/>
              <a:gd name="connsiteX452" fmla="*/ 1203370 w 7467600"/>
              <a:gd name="connsiteY452" fmla="*/ 6850676 h 6858000"/>
              <a:gd name="connsiteX453" fmla="*/ 1203671 w 7467600"/>
              <a:gd name="connsiteY453" fmla="*/ 6858000 h 6858000"/>
              <a:gd name="connsiteX454" fmla="*/ 1143180 w 7467600"/>
              <a:gd name="connsiteY454" fmla="*/ 6858000 h 6858000"/>
              <a:gd name="connsiteX455" fmla="*/ 1142176 w 7467600"/>
              <a:gd name="connsiteY455" fmla="*/ 6766045 h 6858000"/>
              <a:gd name="connsiteX456" fmla="*/ 1067484 w 7467600"/>
              <a:gd name="connsiteY456" fmla="*/ 6858000 h 6858000"/>
              <a:gd name="connsiteX457" fmla="*/ 953928 w 7467600"/>
              <a:gd name="connsiteY457" fmla="*/ 6858000 h 6858000"/>
              <a:gd name="connsiteX458" fmla="*/ 959715 w 7467600"/>
              <a:gd name="connsiteY458" fmla="*/ 6850185 h 6858000"/>
              <a:gd name="connsiteX459" fmla="*/ 1483788 w 7467600"/>
              <a:gd name="connsiteY459" fmla="*/ 6259174 h 6858000"/>
              <a:gd name="connsiteX460" fmla="*/ 1100671 w 7467600"/>
              <a:gd name="connsiteY460" fmla="*/ 6252137 h 6858000"/>
              <a:gd name="connsiteX461" fmla="*/ 1090144 w 7467600"/>
              <a:gd name="connsiteY461" fmla="*/ 6256748 h 6858000"/>
              <a:gd name="connsiteX462" fmla="*/ 1095872 w 7467600"/>
              <a:gd name="connsiteY462" fmla="*/ 6271892 h 6858000"/>
              <a:gd name="connsiteX463" fmla="*/ 262785 w 7467600"/>
              <a:gd name="connsiteY463" fmla="*/ 6845450 h 6858000"/>
              <a:gd name="connsiteX464" fmla="*/ 209968 w 7467600"/>
              <a:gd name="connsiteY464" fmla="*/ 6770713 h 6858000"/>
              <a:gd name="connsiteX465" fmla="*/ 873460 w 7467600"/>
              <a:gd name="connsiteY465" fmla="*/ 6253768 h 6858000"/>
              <a:gd name="connsiteX466" fmla="*/ 192686 w 7467600"/>
              <a:gd name="connsiteY466" fmla="*/ 5849257 h 6858000"/>
              <a:gd name="connsiteX467" fmla="*/ 4696 w 7467600"/>
              <a:gd name="connsiteY467" fmla="*/ 5697668 h 6858000"/>
              <a:gd name="connsiteX468" fmla="*/ 0 w 7467600"/>
              <a:gd name="connsiteY468" fmla="*/ 5689984 h 6858000"/>
              <a:gd name="connsiteX469" fmla="*/ 0 w 7467600"/>
              <a:gd name="connsiteY469" fmla="*/ 5513472 h 6858000"/>
              <a:gd name="connsiteX470" fmla="*/ 174101 w 7467600"/>
              <a:gd name="connsiteY470" fmla="*/ 5620277 h 6858000"/>
              <a:gd name="connsiteX471" fmla="*/ 891800 w 7467600"/>
              <a:gd name="connsiteY471" fmla="*/ 6036935 h 6858000"/>
              <a:gd name="connsiteX472" fmla="*/ 1072219 w 7467600"/>
              <a:gd name="connsiteY472" fmla="*/ 6169443 h 6858000"/>
              <a:gd name="connsiteX473" fmla="*/ 1074117 w 7467600"/>
              <a:gd name="connsiteY473" fmla="*/ 6170301 h 6858000"/>
              <a:gd name="connsiteX474" fmla="*/ 1083114 w 7467600"/>
              <a:gd name="connsiteY474" fmla="*/ 6174131 h 6858000"/>
              <a:gd name="connsiteX475" fmla="*/ 1543010 w 7467600"/>
              <a:gd name="connsiteY475" fmla="*/ 6191140 h 6858000"/>
              <a:gd name="connsiteX476" fmla="*/ 1551080 w 7467600"/>
              <a:gd name="connsiteY476" fmla="*/ 6195006 h 6858000"/>
              <a:gd name="connsiteX477" fmla="*/ 2345443 w 7467600"/>
              <a:gd name="connsiteY477" fmla="*/ 5549882 h 6858000"/>
              <a:gd name="connsiteX478" fmla="*/ 1721499 w 7467600"/>
              <a:gd name="connsiteY478" fmla="*/ 5599969 h 6858000"/>
              <a:gd name="connsiteX479" fmla="*/ 767716 w 7467600"/>
              <a:gd name="connsiteY479" fmla="*/ 5472768 h 6858000"/>
              <a:gd name="connsiteX480" fmla="*/ 722147 w 7467600"/>
              <a:gd name="connsiteY480" fmla="*/ 5393091 h 6858000"/>
              <a:gd name="connsiteX481" fmla="*/ 1485552 w 7467600"/>
              <a:gd name="connsiteY481" fmla="*/ 5313202 h 6858000"/>
              <a:gd name="connsiteX482" fmla="*/ 2143004 w 7467600"/>
              <a:gd name="connsiteY482" fmla="*/ 5402420 h 6858000"/>
              <a:gd name="connsiteX483" fmla="*/ 1933391 w 7467600"/>
              <a:gd name="connsiteY483" fmla="*/ 5156971 h 6858000"/>
              <a:gd name="connsiteX484" fmla="*/ 1827118 w 7467600"/>
              <a:gd name="connsiteY484" fmla="*/ 4968410 h 6858000"/>
              <a:gd name="connsiteX485" fmla="*/ 1837349 w 7467600"/>
              <a:gd name="connsiteY485" fmla="*/ 4956357 h 6858000"/>
              <a:gd name="connsiteX486" fmla="*/ 2162835 w 7467600"/>
              <a:gd name="connsiteY486" fmla="*/ 5187853 h 6858000"/>
              <a:gd name="connsiteX487" fmla="*/ 2257167 w 7467600"/>
              <a:gd name="connsiteY487" fmla="*/ 5462123 h 6858000"/>
              <a:gd name="connsiteX488" fmla="*/ 2261598 w 7467600"/>
              <a:gd name="connsiteY488" fmla="*/ 5467998 h 6858000"/>
              <a:gd name="connsiteX489" fmla="*/ 2437177 w 7467600"/>
              <a:gd name="connsiteY489" fmla="*/ 5479608 h 6858000"/>
              <a:gd name="connsiteX490" fmla="*/ 2445247 w 7467600"/>
              <a:gd name="connsiteY490" fmla="*/ 5483476 h 6858000"/>
              <a:gd name="connsiteX491" fmla="*/ 2743626 w 7467600"/>
              <a:gd name="connsiteY491" fmla="*/ 5304819 h 6858000"/>
              <a:gd name="connsiteX492" fmla="*/ 3048102 w 7467600"/>
              <a:gd name="connsiteY492" fmla="*/ 5150595 h 6858000"/>
              <a:gd name="connsiteX493" fmla="*/ 1799414 w 7467600"/>
              <a:gd name="connsiteY493" fmla="*/ 4694732 h 6858000"/>
              <a:gd name="connsiteX494" fmla="*/ 1771735 w 7467600"/>
              <a:gd name="connsiteY494" fmla="*/ 4619929 h 6858000"/>
              <a:gd name="connsiteX495" fmla="*/ 3104273 w 7467600"/>
              <a:gd name="connsiteY495" fmla="*/ 5076159 h 6858000"/>
              <a:gd name="connsiteX496" fmla="*/ 3113245 w 7467600"/>
              <a:gd name="connsiteY496" fmla="*/ 5090705 h 6858000"/>
              <a:gd name="connsiteX497" fmla="*/ 3126294 w 7467600"/>
              <a:gd name="connsiteY497" fmla="*/ 5114400 h 6858000"/>
              <a:gd name="connsiteX498" fmla="*/ 3937433 w 7467600"/>
              <a:gd name="connsiteY498" fmla="*/ 4830473 h 6858000"/>
              <a:gd name="connsiteX499" fmla="*/ 3590475 w 7467600"/>
              <a:gd name="connsiteY499" fmla="*/ 4597974 h 6858000"/>
              <a:gd name="connsiteX500" fmla="*/ 3100264 w 7467600"/>
              <a:gd name="connsiteY500" fmla="*/ 4579845 h 6858000"/>
              <a:gd name="connsiteX501" fmla="*/ 2183576 w 7467600"/>
              <a:gd name="connsiteY501" fmla="*/ 4227150 h 6858000"/>
              <a:gd name="connsiteX502" fmla="*/ 2151029 w 7467600"/>
              <a:gd name="connsiteY502" fmla="*/ 4146947 h 6858000"/>
              <a:gd name="connsiteX503" fmla="*/ 3563434 w 7467600"/>
              <a:gd name="connsiteY503" fmla="*/ 4469115 h 6858000"/>
              <a:gd name="connsiteX504" fmla="*/ 3177952 w 7467600"/>
              <a:gd name="connsiteY504" fmla="*/ 3657386 h 6858000"/>
              <a:gd name="connsiteX505" fmla="*/ 3189263 w 7467600"/>
              <a:gd name="connsiteY505" fmla="*/ 3625726 h 6858000"/>
              <a:gd name="connsiteX506" fmla="*/ 3560912 w 7467600"/>
              <a:gd name="connsiteY506" fmla="*/ 4079863 h 6858000"/>
              <a:gd name="connsiteX507" fmla="*/ 3626636 w 7467600"/>
              <a:gd name="connsiteY507" fmla="*/ 4512230 h 6858000"/>
              <a:gd name="connsiteX508" fmla="*/ 3653088 w 7467600"/>
              <a:gd name="connsiteY508" fmla="*/ 4521417 h 6858000"/>
              <a:gd name="connsiteX509" fmla="*/ 3988128 w 7467600"/>
              <a:gd name="connsiteY509" fmla="*/ 4817267 h 6858000"/>
              <a:gd name="connsiteX510" fmla="*/ 4830582 w 7467600"/>
              <a:gd name="connsiteY510" fmla="*/ 4676000 h 6858000"/>
              <a:gd name="connsiteX511" fmla="*/ 4830100 w 7467600"/>
              <a:gd name="connsiteY511" fmla="*/ 4675554 h 6858000"/>
              <a:gd name="connsiteX512" fmla="*/ 4036318 w 7467600"/>
              <a:gd name="connsiteY512" fmla="*/ 4147013 h 6858000"/>
              <a:gd name="connsiteX513" fmla="*/ 3432098 w 7467600"/>
              <a:gd name="connsiteY513" fmla="*/ 3537312 h 6858000"/>
              <a:gd name="connsiteX514" fmla="*/ 3446761 w 7467600"/>
              <a:gd name="connsiteY514" fmla="*/ 3461278 h 6858000"/>
              <a:gd name="connsiteX515" fmla="*/ 4419733 w 7467600"/>
              <a:gd name="connsiteY515" fmla="*/ 3963555 h 6858000"/>
              <a:gd name="connsiteX516" fmla="*/ 4781371 w 7467600"/>
              <a:gd name="connsiteY516" fmla="*/ 4458604 h 6858000"/>
              <a:gd name="connsiteX517" fmla="*/ 4780440 w 7467600"/>
              <a:gd name="connsiteY517" fmla="*/ 4470290 h 6858000"/>
              <a:gd name="connsiteX518" fmla="*/ 4898954 w 7467600"/>
              <a:gd name="connsiteY518" fmla="*/ 4662092 h 6858000"/>
              <a:gd name="connsiteX519" fmla="*/ 4900699 w 7467600"/>
              <a:gd name="connsiteY519" fmla="*/ 4670867 h 6858000"/>
              <a:gd name="connsiteX520" fmla="*/ 5714511 w 7467600"/>
              <a:gd name="connsiteY520" fmla="*/ 4663483 h 6858000"/>
              <a:gd name="connsiteX521" fmla="*/ 5464793 w 7467600"/>
              <a:gd name="connsiteY521" fmla="*/ 4393556 h 6858000"/>
              <a:gd name="connsiteX522" fmla="*/ 5461897 w 7467600"/>
              <a:gd name="connsiteY522" fmla="*/ 4390879 h 6858000"/>
              <a:gd name="connsiteX523" fmla="*/ 4294126 w 7467600"/>
              <a:gd name="connsiteY523" fmla="*/ 3303048 h 6858000"/>
              <a:gd name="connsiteX524" fmla="*/ 4305321 w 7467600"/>
              <a:gd name="connsiteY524" fmla="*/ 3256953 h 6858000"/>
              <a:gd name="connsiteX525" fmla="*/ 4949299 w 7467600"/>
              <a:gd name="connsiteY525" fmla="*/ 3766336 h 6858000"/>
              <a:gd name="connsiteX526" fmla="*/ 5291452 w 7467600"/>
              <a:gd name="connsiteY526" fmla="*/ 4076801 h 6858000"/>
              <a:gd name="connsiteX527" fmla="*/ 5434998 w 7467600"/>
              <a:gd name="connsiteY527" fmla="*/ 4254100 h 6858000"/>
              <a:gd name="connsiteX528" fmla="*/ 5351015 w 7467600"/>
              <a:gd name="connsiteY528" fmla="*/ 3760989 h 6858000"/>
              <a:gd name="connsiteX529" fmla="*/ 5413780 w 7467600"/>
              <a:gd name="connsiteY529" fmla="*/ 2966265 h 6858000"/>
              <a:gd name="connsiteX530" fmla="*/ 5425627 w 7467600"/>
              <a:gd name="connsiteY530" fmla="*/ 2954192 h 6858000"/>
              <a:gd name="connsiteX531" fmla="*/ 6604735 w 7467600"/>
              <a:gd name="connsiteY531" fmla="*/ 2041381 h 6858000"/>
              <a:gd name="connsiteX532" fmla="*/ 7204487 w 7467600"/>
              <a:gd name="connsiteY532" fmla="*/ 2742112 h 6858000"/>
              <a:gd name="connsiteX533" fmla="*/ 7131592 w 7467600"/>
              <a:gd name="connsiteY533" fmla="*/ 2672096 h 6858000"/>
              <a:gd name="connsiteX534" fmla="*/ 6996344 w 7467600"/>
              <a:gd name="connsiteY534" fmla="*/ 2518310 h 6858000"/>
              <a:gd name="connsiteX535" fmla="*/ 6735495 w 7467600"/>
              <a:gd name="connsiteY535" fmla="*/ 2196890 h 6858000"/>
              <a:gd name="connsiteX536" fmla="*/ 6721901 w 7467600"/>
              <a:gd name="connsiteY536" fmla="*/ 2179274 h 6858000"/>
              <a:gd name="connsiteX537" fmla="*/ 6604735 w 7467600"/>
              <a:gd name="connsiteY537" fmla="*/ 2041381 h 6858000"/>
              <a:gd name="connsiteX538" fmla="*/ 6591670 w 7467600"/>
              <a:gd name="connsiteY538" fmla="*/ 1988277 h 6858000"/>
              <a:gd name="connsiteX539" fmla="*/ 6747349 w 7467600"/>
              <a:gd name="connsiteY539" fmla="*/ 2160069 h 6858000"/>
              <a:gd name="connsiteX540" fmla="*/ 6760943 w 7467600"/>
              <a:gd name="connsiteY540" fmla="*/ 2177686 h 6858000"/>
              <a:gd name="connsiteX541" fmla="*/ 7021065 w 7467600"/>
              <a:gd name="connsiteY541" fmla="*/ 2498102 h 6858000"/>
              <a:gd name="connsiteX542" fmla="*/ 7155223 w 7467600"/>
              <a:gd name="connsiteY542" fmla="*/ 2650386 h 6858000"/>
              <a:gd name="connsiteX543" fmla="*/ 7203167 w 7467600"/>
              <a:gd name="connsiteY543" fmla="*/ 2697288 h 6858000"/>
              <a:gd name="connsiteX544" fmla="*/ 6937703 w 7467600"/>
              <a:gd name="connsiteY544" fmla="*/ 2321981 h 6858000"/>
              <a:gd name="connsiteX545" fmla="*/ 6591670 w 7467600"/>
              <a:gd name="connsiteY545" fmla="*/ 1988277 h 6858000"/>
              <a:gd name="connsiteX546" fmla="*/ 5798671 w 7467600"/>
              <a:gd name="connsiteY546" fmla="*/ 1981601 h 6858000"/>
              <a:gd name="connsiteX547" fmla="*/ 5754709 w 7467600"/>
              <a:gd name="connsiteY547" fmla="*/ 2071454 h 6858000"/>
              <a:gd name="connsiteX548" fmla="*/ 5763044 w 7467600"/>
              <a:gd name="connsiteY548" fmla="*/ 2842206 h 6858000"/>
              <a:gd name="connsiteX549" fmla="*/ 5764974 w 7467600"/>
              <a:gd name="connsiteY549" fmla="*/ 2799609 h 6858000"/>
              <a:gd name="connsiteX550" fmla="*/ 5767665 w 7467600"/>
              <a:gd name="connsiteY550" fmla="*/ 2666409 h 6858000"/>
              <a:gd name="connsiteX551" fmla="*/ 5763055 w 7467600"/>
              <a:gd name="connsiteY551" fmla="*/ 2579705 h 6858000"/>
              <a:gd name="connsiteX552" fmla="*/ 5758079 w 7467600"/>
              <a:gd name="connsiteY552" fmla="*/ 2492508 h 6858000"/>
              <a:gd name="connsiteX553" fmla="*/ 5779325 w 7467600"/>
              <a:gd name="connsiteY553" fmla="*/ 2197069 h 6858000"/>
              <a:gd name="connsiteX554" fmla="*/ 5798671 w 7467600"/>
              <a:gd name="connsiteY554" fmla="*/ 1981601 h 6858000"/>
              <a:gd name="connsiteX555" fmla="*/ 5829202 w 7467600"/>
              <a:gd name="connsiteY555" fmla="*/ 1971679 h 6858000"/>
              <a:gd name="connsiteX556" fmla="*/ 5809558 w 7467600"/>
              <a:gd name="connsiteY556" fmla="*/ 2198043 h 6858000"/>
              <a:gd name="connsiteX557" fmla="*/ 5788653 w 7467600"/>
              <a:gd name="connsiteY557" fmla="*/ 2489430 h 6858000"/>
              <a:gd name="connsiteX558" fmla="*/ 5793439 w 7467600"/>
              <a:gd name="connsiteY558" fmla="*/ 2575235 h 6858000"/>
              <a:gd name="connsiteX559" fmla="*/ 5796837 w 7467600"/>
              <a:gd name="connsiteY559" fmla="*/ 2637633 h 6858000"/>
              <a:gd name="connsiteX560" fmla="*/ 5818614 w 7467600"/>
              <a:gd name="connsiteY560" fmla="*/ 2473055 h 6858000"/>
              <a:gd name="connsiteX561" fmla="*/ 5829202 w 7467600"/>
              <a:gd name="connsiteY561" fmla="*/ 1971679 h 6858000"/>
              <a:gd name="connsiteX562" fmla="*/ 5911389 w 7467600"/>
              <a:gd name="connsiteY562" fmla="*/ 1898371 h 6858000"/>
              <a:gd name="connsiteX563" fmla="*/ 6237627 w 7467600"/>
              <a:gd name="connsiteY563" fmla="*/ 2231921 h 6858000"/>
              <a:gd name="connsiteX564" fmla="*/ 5911389 w 7467600"/>
              <a:gd name="connsiteY564" fmla="*/ 1898371 h 6858000"/>
              <a:gd name="connsiteX565" fmla="*/ 6944437 w 7467600"/>
              <a:gd name="connsiteY565" fmla="*/ 1575402 h 6858000"/>
              <a:gd name="connsiteX566" fmla="*/ 6304730 w 7467600"/>
              <a:gd name="connsiteY566" fmla="*/ 1766654 h 6858000"/>
              <a:gd name="connsiteX567" fmla="*/ 6944437 w 7467600"/>
              <a:gd name="connsiteY567" fmla="*/ 1575402 h 6858000"/>
              <a:gd name="connsiteX568" fmla="*/ 7019523 w 7467600"/>
              <a:gd name="connsiteY568" fmla="*/ 1519450 h 6858000"/>
              <a:gd name="connsiteX569" fmla="*/ 6298091 w 7467600"/>
              <a:gd name="connsiteY569" fmla="*/ 1737122 h 6858000"/>
              <a:gd name="connsiteX570" fmla="*/ 7019523 w 7467600"/>
              <a:gd name="connsiteY570" fmla="*/ 1519450 h 6858000"/>
              <a:gd name="connsiteX571" fmla="*/ 2399523 w 7467600"/>
              <a:gd name="connsiteY571" fmla="*/ 1428234 h 6858000"/>
              <a:gd name="connsiteX572" fmla="*/ 2224982 w 7467600"/>
              <a:gd name="connsiteY572" fmla="*/ 1826201 h 6858000"/>
              <a:gd name="connsiteX573" fmla="*/ 2096099 w 7467600"/>
              <a:gd name="connsiteY573" fmla="*/ 2345900 h 6858000"/>
              <a:gd name="connsiteX574" fmla="*/ 2283317 w 7467600"/>
              <a:gd name="connsiteY574" fmla="*/ 1796925 h 6858000"/>
              <a:gd name="connsiteX575" fmla="*/ 2399523 w 7467600"/>
              <a:gd name="connsiteY575" fmla="*/ 1428234 h 6858000"/>
              <a:gd name="connsiteX576" fmla="*/ 2448558 w 7467600"/>
              <a:gd name="connsiteY576" fmla="*/ 1373435 h 6858000"/>
              <a:gd name="connsiteX577" fmla="*/ 2312521 w 7467600"/>
              <a:gd name="connsiteY577" fmla="*/ 1806140 h 6858000"/>
              <a:gd name="connsiteX578" fmla="*/ 2127533 w 7467600"/>
              <a:gd name="connsiteY578" fmla="*/ 2348380 h 6858000"/>
              <a:gd name="connsiteX579" fmla="*/ 2358080 w 7467600"/>
              <a:gd name="connsiteY579" fmla="*/ 1866134 h 6858000"/>
              <a:gd name="connsiteX580" fmla="*/ 2407436 w 7467600"/>
              <a:gd name="connsiteY580" fmla="*/ 1651070 h 6858000"/>
              <a:gd name="connsiteX581" fmla="*/ 2448558 w 7467600"/>
              <a:gd name="connsiteY581" fmla="*/ 1373435 h 6858000"/>
              <a:gd name="connsiteX582" fmla="*/ 278707 w 7467600"/>
              <a:gd name="connsiteY582" fmla="*/ 1352270 h 6858000"/>
              <a:gd name="connsiteX583" fmla="*/ 321570 w 7467600"/>
              <a:gd name="connsiteY583" fmla="*/ 1861610 h 6858000"/>
              <a:gd name="connsiteX584" fmla="*/ 294281 w 7467600"/>
              <a:gd name="connsiteY584" fmla="*/ 1440658 h 6858000"/>
              <a:gd name="connsiteX585" fmla="*/ 278707 w 7467600"/>
              <a:gd name="connsiteY585" fmla="*/ 1352270 h 6858000"/>
              <a:gd name="connsiteX586" fmla="*/ 1423821 w 7467600"/>
              <a:gd name="connsiteY586" fmla="*/ 1351958 h 6858000"/>
              <a:gd name="connsiteX587" fmla="*/ 1638521 w 7467600"/>
              <a:gd name="connsiteY587" fmla="*/ 1908470 h 6858000"/>
              <a:gd name="connsiteX588" fmla="*/ 1754199 w 7467600"/>
              <a:gd name="connsiteY588" fmla="*/ 2149284 h 6858000"/>
              <a:gd name="connsiteX589" fmla="*/ 1908359 w 7467600"/>
              <a:gd name="connsiteY589" fmla="*/ 2364988 h 6858000"/>
              <a:gd name="connsiteX590" fmla="*/ 1647661 w 7467600"/>
              <a:gd name="connsiteY590" fmla="*/ 1825945 h 6858000"/>
              <a:gd name="connsiteX591" fmla="*/ 1423821 w 7467600"/>
              <a:gd name="connsiteY591" fmla="*/ 1351958 h 6858000"/>
              <a:gd name="connsiteX592" fmla="*/ 1431890 w 7467600"/>
              <a:gd name="connsiteY592" fmla="*/ 1306475 h 6858000"/>
              <a:gd name="connsiteX593" fmla="*/ 1507597 w 7467600"/>
              <a:gd name="connsiteY593" fmla="*/ 1446132 h 6858000"/>
              <a:gd name="connsiteX594" fmla="*/ 1674586 w 7467600"/>
              <a:gd name="connsiteY594" fmla="*/ 1813832 h 6858000"/>
              <a:gd name="connsiteX595" fmla="*/ 1815950 w 7467600"/>
              <a:gd name="connsiteY595" fmla="*/ 2128564 h 6858000"/>
              <a:gd name="connsiteX596" fmla="*/ 1984242 w 7467600"/>
              <a:gd name="connsiteY596" fmla="*/ 2430829 h 6858000"/>
              <a:gd name="connsiteX597" fmla="*/ 2014023 w 7467600"/>
              <a:gd name="connsiteY597" fmla="*/ 2450995 h 6858000"/>
              <a:gd name="connsiteX598" fmla="*/ 1747337 w 7467600"/>
              <a:gd name="connsiteY598" fmla="*/ 1855264 h 6858000"/>
              <a:gd name="connsiteX599" fmla="*/ 1533749 w 7467600"/>
              <a:gd name="connsiteY599" fmla="*/ 1478656 h 6858000"/>
              <a:gd name="connsiteX600" fmla="*/ 1431890 w 7467600"/>
              <a:gd name="connsiteY600" fmla="*/ 1306475 h 6858000"/>
              <a:gd name="connsiteX601" fmla="*/ 5052692 w 7467600"/>
              <a:gd name="connsiteY601" fmla="*/ 1292994 h 6858000"/>
              <a:gd name="connsiteX602" fmla="*/ 5200661 w 7467600"/>
              <a:gd name="connsiteY602" fmla="*/ 1635186 h 6858000"/>
              <a:gd name="connsiteX603" fmla="*/ 5297138 w 7467600"/>
              <a:gd name="connsiteY603" fmla="*/ 1906351 h 6858000"/>
              <a:gd name="connsiteX604" fmla="*/ 5052692 w 7467600"/>
              <a:gd name="connsiteY604" fmla="*/ 1292994 h 6858000"/>
              <a:gd name="connsiteX605" fmla="*/ 5009948 w 7467600"/>
              <a:gd name="connsiteY605" fmla="*/ 1273619 h 6858000"/>
              <a:gd name="connsiteX606" fmla="*/ 5121777 w 7467600"/>
              <a:gd name="connsiteY606" fmla="*/ 1654213 h 6858000"/>
              <a:gd name="connsiteX607" fmla="*/ 5293545 w 7467600"/>
              <a:gd name="connsiteY607" fmla="*/ 2072247 h 6858000"/>
              <a:gd name="connsiteX608" fmla="*/ 5294042 w 7467600"/>
              <a:gd name="connsiteY608" fmla="*/ 2065019 h 6858000"/>
              <a:gd name="connsiteX609" fmla="*/ 5171936 w 7467600"/>
              <a:gd name="connsiteY609" fmla="*/ 1647613 h 6858000"/>
              <a:gd name="connsiteX610" fmla="*/ 5009948 w 7467600"/>
              <a:gd name="connsiteY610" fmla="*/ 1273619 h 6858000"/>
              <a:gd name="connsiteX611" fmla="*/ 655236 w 7467600"/>
              <a:gd name="connsiteY611" fmla="*/ 1268632 h 6858000"/>
              <a:gd name="connsiteX612" fmla="*/ 839521 w 7467600"/>
              <a:gd name="connsiteY612" fmla="*/ 1685315 h 6858000"/>
              <a:gd name="connsiteX613" fmla="*/ 1109416 w 7467600"/>
              <a:gd name="connsiteY613" fmla="*/ 2061663 h 6858000"/>
              <a:gd name="connsiteX614" fmla="*/ 1298300 w 7467600"/>
              <a:gd name="connsiteY614" fmla="*/ 2247742 h 6858000"/>
              <a:gd name="connsiteX615" fmla="*/ 1125871 w 7467600"/>
              <a:gd name="connsiteY615" fmla="*/ 1989513 h 6858000"/>
              <a:gd name="connsiteX616" fmla="*/ 981574 w 7467600"/>
              <a:gd name="connsiteY616" fmla="*/ 1783157 h 6858000"/>
              <a:gd name="connsiteX617" fmla="*/ 922198 w 7467600"/>
              <a:gd name="connsiteY617" fmla="*/ 1677437 h 6858000"/>
              <a:gd name="connsiteX618" fmla="*/ 869293 w 7467600"/>
              <a:gd name="connsiteY618" fmla="*/ 1583214 h 6858000"/>
              <a:gd name="connsiteX619" fmla="*/ 751431 w 7467600"/>
              <a:gd name="connsiteY619" fmla="*/ 1405731 h 6858000"/>
              <a:gd name="connsiteX620" fmla="*/ 655236 w 7467600"/>
              <a:gd name="connsiteY620" fmla="*/ 1268632 h 6858000"/>
              <a:gd name="connsiteX621" fmla="*/ 6516292 w 7467600"/>
              <a:gd name="connsiteY621" fmla="*/ 1263064 h 6858000"/>
              <a:gd name="connsiteX622" fmla="*/ 5736320 w 7467600"/>
              <a:gd name="connsiteY622" fmla="*/ 1501803 h 6858000"/>
              <a:gd name="connsiteX623" fmla="*/ 6516292 w 7467600"/>
              <a:gd name="connsiteY623" fmla="*/ 1263064 h 6858000"/>
              <a:gd name="connsiteX624" fmla="*/ 291466 w 7467600"/>
              <a:gd name="connsiteY624" fmla="*/ 1250369 h 6858000"/>
              <a:gd name="connsiteX625" fmla="*/ 323180 w 7467600"/>
              <a:gd name="connsiteY625" fmla="*/ 1435283 h 6858000"/>
              <a:gd name="connsiteX626" fmla="*/ 349381 w 7467600"/>
              <a:gd name="connsiteY626" fmla="*/ 1875041 h 6858000"/>
              <a:gd name="connsiteX627" fmla="*/ 374363 w 7467600"/>
              <a:gd name="connsiteY627" fmla="*/ 1506494 h 6858000"/>
              <a:gd name="connsiteX628" fmla="*/ 302168 w 7467600"/>
              <a:gd name="connsiteY628" fmla="*/ 1274495 h 6858000"/>
              <a:gd name="connsiteX629" fmla="*/ 291466 w 7467600"/>
              <a:gd name="connsiteY629" fmla="*/ 1250369 h 6858000"/>
              <a:gd name="connsiteX630" fmla="*/ 678222 w 7467600"/>
              <a:gd name="connsiteY630" fmla="*/ 1248670 h 6858000"/>
              <a:gd name="connsiteX631" fmla="*/ 775536 w 7467600"/>
              <a:gd name="connsiteY631" fmla="*/ 1388015 h 6858000"/>
              <a:gd name="connsiteX632" fmla="*/ 894529 w 7467600"/>
              <a:gd name="connsiteY632" fmla="*/ 1567739 h 6858000"/>
              <a:gd name="connsiteX633" fmla="*/ 948000 w 7467600"/>
              <a:gd name="connsiteY633" fmla="*/ 1663088 h 6858000"/>
              <a:gd name="connsiteX634" fmla="*/ 1006812 w 7467600"/>
              <a:gd name="connsiteY634" fmla="*/ 1767683 h 6858000"/>
              <a:gd name="connsiteX635" fmla="*/ 1149133 w 7467600"/>
              <a:gd name="connsiteY635" fmla="*/ 1971513 h 6858000"/>
              <a:gd name="connsiteX636" fmla="*/ 1333952 w 7467600"/>
              <a:gd name="connsiteY636" fmla="*/ 2251620 h 6858000"/>
              <a:gd name="connsiteX637" fmla="*/ 1337329 w 7467600"/>
              <a:gd name="connsiteY637" fmla="*/ 2258350 h 6858000"/>
              <a:gd name="connsiteX638" fmla="*/ 1014726 w 7467600"/>
              <a:gd name="connsiteY638" fmla="*/ 1615556 h 6858000"/>
              <a:gd name="connsiteX639" fmla="*/ 678222 w 7467600"/>
              <a:gd name="connsiteY639" fmla="*/ 1248670 h 6858000"/>
              <a:gd name="connsiteX640" fmla="*/ 6691602 w 7467600"/>
              <a:gd name="connsiteY640" fmla="*/ 1140573 h 6858000"/>
              <a:gd name="connsiteX641" fmla="*/ 6571100 w 7467600"/>
              <a:gd name="connsiteY641" fmla="*/ 1183662 h 6858000"/>
              <a:gd name="connsiteX642" fmla="*/ 6241687 w 7467600"/>
              <a:gd name="connsiteY642" fmla="*/ 1257600 h 6858000"/>
              <a:gd name="connsiteX643" fmla="*/ 5693009 w 7467600"/>
              <a:gd name="connsiteY643" fmla="*/ 1478256 h 6858000"/>
              <a:gd name="connsiteX644" fmla="*/ 6548420 w 7467600"/>
              <a:gd name="connsiteY644" fmla="*/ 1214599 h 6858000"/>
              <a:gd name="connsiteX645" fmla="*/ 6605473 w 7467600"/>
              <a:gd name="connsiteY645" fmla="*/ 1184686 h 6858000"/>
              <a:gd name="connsiteX646" fmla="*/ 6691602 w 7467600"/>
              <a:gd name="connsiteY646" fmla="*/ 1140573 h 6858000"/>
              <a:gd name="connsiteX647" fmla="*/ 4002475 w 7467600"/>
              <a:gd name="connsiteY647" fmla="*/ 1037802 h 6858000"/>
              <a:gd name="connsiteX648" fmla="*/ 4000324 w 7467600"/>
              <a:gd name="connsiteY648" fmla="*/ 1039362 h 6858000"/>
              <a:gd name="connsiteX649" fmla="*/ 4002862 w 7467600"/>
              <a:gd name="connsiteY649" fmla="*/ 1042866 h 6858000"/>
              <a:gd name="connsiteX650" fmla="*/ 4002475 w 7467600"/>
              <a:gd name="connsiteY650" fmla="*/ 1037802 h 6858000"/>
              <a:gd name="connsiteX651" fmla="*/ 506322 w 7467600"/>
              <a:gd name="connsiteY651" fmla="*/ 1020997 h 6858000"/>
              <a:gd name="connsiteX652" fmla="*/ 533068 w 7467600"/>
              <a:gd name="connsiteY652" fmla="*/ 1029409 h 6858000"/>
              <a:gd name="connsiteX653" fmla="*/ 1232525 w 7467600"/>
              <a:gd name="connsiteY653" fmla="*/ 1804675 h 6858000"/>
              <a:gd name="connsiteX654" fmla="*/ 1388858 w 7467600"/>
              <a:gd name="connsiteY654" fmla="*/ 2368011 h 6858000"/>
              <a:gd name="connsiteX655" fmla="*/ 1384098 w 7467600"/>
              <a:gd name="connsiteY655" fmla="*/ 2378125 h 6858000"/>
              <a:gd name="connsiteX656" fmla="*/ 1425393 w 7467600"/>
              <a:gd name="connsiteY656" fmla="*/ 2589124 h 6858000"/>
              <a:gd name="connsiteX657" fmla="*/ 1424001 w 7467600"/>
              <a:gd name="connsiteY657" fmla="*/ 2597541 h 6858000"/>
              <a:gd name="connsiteX658" fmla="*/ 2152729 w 7467600"/>
              <a:gd name="connsiteY658" fmla="*/ 2864487 h 6858000"/>
              <a:gd name="connsiteX659" fmla="*/ 2020609 w 7467600"/>
              <a:gd name="connsiteY659" fmla="*/ 2539671 h 6858000"/>
              <a:gd name="connsiteX660" fmla="*/ 2018920 w 7467600"/>
              <a:gd name="connsiteY660" fmla="*/ 2536309 h 6858000"/>
              <a:gd name="connsiteX661" fmla="*/ 1342441 w 7467600"/>
              <a:gd name="connsiteY661" fmla="*/ 1173017 h 6858000"/>
              <a:gd name="connsiteX662" fmla="*/ 1367925 w 7467600"/>
              <a:gd name="connsiteY662" fmla="*/ 1135648 h 6858000"/>
              <a:gd name="connsiteX663" fmla="*/ 1771401 w 7467600"/>
              <a:gd name="connsiteY663" fmla="*/ 1806673 h 6858000"/>
              <a:gd name="connsiteX664" fmla="*/ 1972385 w 7467600"/>
              <a:gd name="connsiteY664" fmla="*/ 2198735 h 6858000"/>
              <a:gd name="connsiteX665" fmla="*/ 2040892 w 7467600"/>
              <a:gd name="connsiteY665" fmla="*/ 2405205 h 6858000"/>
              <a:gd name="connsiteX666" fmla="*/ 2131689 w 7467600"/>
              <a:gd name="connsiteY666" fmla="*/ 1936926 h 6858000"/>
              <a:gd name="connsiteX667" fmla="*/ 2454820 w 7467600"/>
              <a:gd name="connsiteY667" fmla="*/ 1248808 h 6858000"/>
              <a:gd name="connsiteX668" fmla="*/ 2492512 w 7467600"/>
              <a:gd name="connsiteY668" fmla="*/ 1302920 h 6858000"/>
              <a:gd name="connsiteX669" fmla="*/ 2081216 w 7467600"/>
              <a:gd name="connsiteY669" fmla="*/ 2527513 h 6858000"/>
              <a:gd name="connsiteX670" fmla="*/ 2081211 w 7467600"/>
              <a:gd name="connsiteY670" fmla="*/ 2528916 h 6858000"/>
              <a:gd name="connsiteX671" fmla="*/ 2199067 w 7467600"/>
              <a:gd name="connsiteY671" fmla="*/ 2884061 h 6858000"/>
              <a:gd name="connsiteX672" fmla="*/ 3192586 w 7467600"/>
              <a:gd name="connsiteY672" fmla="*/ 3411496 h 6858000"/>
              <a:gd name="connsiteX673" fmla="*/ 3182620 w 7467600"/>
              <a:gd name="connsiteY673" fmla="*/ 3483279 h 6858000"/>
              <a:gd name="connsiteX674" fmla="*/ 2435119 w 7467600"/>
              <a:gd name="connsiteY674" fmla="*/ 3080173 h 6858000"/>
              <a:gd name="connsiteX675" fmla="*/ 2410152 w 7467600"/>
              <a:gd name="connsiteY675" fmla="*/ 3063751 h 6858000"/>
              <a:gd name="connsiteX676" fmla="*/ 2408099 w 7467600"/>
              <a:gd name="connsiteY676" fmla="*/ 3064403 h 6858000"/>
              <a:gd name="connsiteX677" fmla="*/ 2407218 w 7467600"/>
              <a:gd name="connsiteY677" fmla="*/ 3070324 h 6858000"/>
              <a:gd name="connsiteX678" fmla="*/ 2380138 w 7467600"/>
              <a:gd name="connsiteY678" fmla="*/ 3099341 h 6858000"/>
              <a:gd name="connsiteX679" fmla="*/ 1765923 w 7467600"/>
              <a:gd name="connsiteY679" fmla="*/ 3581043 h 6858000"/>
              <a:gd name="connsiteX680" fmla="*/ 1702258 w 7467600"/>
              <a:gd name="connsiteY680" fmla="*/ 3612286 h 6858000"/>
              <a:gd name="connsiteX681" fmla="*/ 1538370 w 7467600"/>
              <a:gd name="connsiteY681" fmla="*/ 3811804 h 6858000"/>
              <a:gd name="connsiteX682" fmla="*/ 542867 w 7467600"/>
              <a:gd name="connsiteY682" fmla="*/ 4944092 h 6858000"/>
              <a:gd name="connsiteX683" fmla="*/ 515800 w 7467600"/>
              <a:gd name="connsiteY683" fmla="*/ 4862180 h 6858000"/>
              <a:gd name="connsiteX684" fmla="*/ 909145 w 7467600"/>
              <a:gd name="connsiteY684" fmla="*/ 4199225 h 6858000"/>
              <a:gd name="connsiteX685" fmla="*/ 1214067 w 7467600"/>
              <a:gd name="connsiteY685" fmla="*/ 3908561 h 6858000"/>
              <a:gd name="connsiteX686" fmla="*/ 640967 w 7467600"/>
              <a:gd name="connsiteY686" fmla="*/ 4105601 h 6858000"/>
              <a:gd name="connsiteX687" fmla="*/ 112563 w 7467600"/>
              <a:gd name="connsiteY687" fmla="*/ 4396952 h 6858000"/>
              <a:gd name="connsiteX688" fmla="*/ 0 w 7467600"/>
              <a:gd name="connsiteY688" fmla="*/ 4466006 h 6858000"/>
              <a:gd name="connsiteX689" fmla="*/ 0 w 7467600"/>
              <a:gd name="connsiteY689" fmla="*/ 4233763 h 6858000"/>
              <a:gd name="connsiteX690" fmla="*/ 36881 w 7467600"/>
              <a:gd name="connsiteY690" fmla="*/ 4200118 h 6858000"/>
              <a:gd name="connsiteX691" fmla="*/ 910534 w 7467600"/>
              <a:gd name="connsiteY691" fmla="*/ 3629753 h 6858000"/>
              <a:gd name="connsiteX692" fmla="*/ 1578717 w 7467600"/>
              <a:gd name="connsiteY692" fmla="*/ 3575982 h 6858000"/>
              <a:gd name="connsiteX693" fmla="*/ 2338780 w 7467600"/>
              <a:gd name="connsiteY693" fmla="*/ 3033725 h 6858000"/>
              <a:gd name="connsiteX694" fmla="*/ 1807991 w 7467600"/>
              <a:gd name="connsiteY694" fmla="*/ 2807184 h 6858000"/>
              <a:gd name="connsiteX695" fmla="*/ 1416358 w 7467600"/>
              <a:gd name="connsiteY695" fmla="*/ 3112571 h 6858000"/>
              <a:gd name="connsiteX696" fmla="*/ 939066 w 7467600"/>
              <a:gd name="connsiteY696" fmla="*/ 3378798 h 6858000"/>
              <a:gd name="connsiteX697" fmla="*/ 115099 w 7467600"/>
              <a:gd name="connsiteY697" fmla="*/ 3607650 h 6858000"/>
              <a:gd name="connsiteX698" fmla="*/ 97284 w 7467600"/>
              <a:gd name="connsiteY698" fmla="*/ 3520393 h 6858000"/>
              <a:gd name="connsiteX699" fmla="*/ 922050 w 7467600"/>
              <a:gd name="connsiteY699" fmla="*/ 3074867 h 6858000"/>
              <a:gd name="connsiteX700" fmla="*/ 1405265 w 7467600"/>
              <a:gd name="connsiteY700" fmla="*/ 3016319 h 6858000"/>
              <a:gd name="connsiteX701" fmla="*/ 1407512 w 7467600"/>
              <a:gd name="connsiteY701" fmla="*/ 3018001 h 6858000"/>
              <a:gd name="connsiteX702" fmla="*/ 1726266 w 7467600"/>
              <a:gd name="connsiteY702" fmla="*/ 2777274 h 6858000"/>
              <a:gd name="connsiteX703" fmla="*/ 625390 w 7467600"/>
              <a:gd name="connsiteY703" fmla="*/ 2514541 h 6858000"/>
              <a:gd name="connsiteX704" fmla="*/ 619799 w 7467600"/>
              <a:gd name="connsiteY704" fmla="*/ 2527180 h 6858000"/>
              <a:gd name="connsiteX705" fmla="*/ 310030 w 7467600"/>
              <a:gd name="connsiteY705" fmla="*/ 2771818 h 6858000"/>
              <a:gd name="connsiteX706" fmla="*/ 173877 w 7467600"/>
              <a:gd name="connsiteY706" fmla="*/ 2937056 h 6858000"/>
              <a:gd name="connsiteX707" fmla="*/ 77889 w 7467600"/>
              <a:gd name="connsiteY707" fmla="*/ 3138440 h 6858000"/>
              <a:gd name="connsiteX708" fmla="*/ 0 w 7467600"/>
              <a:gd name="connsiteY708" fmla="*/ 3271395 h 6858000"/>
              <a:gd name="connsiteX709" fmla="*/ 0 w 7467600"/>
              <a:gd name="connsiteY709" fmla="*/ 3153002 h 6858000"/>
              <a:gd name="connsiteX710" fmla="*/ 2386 w 7467600"/>
              <a:gd name="connsiteY710" fmla="*/ 3149203 h 6858000"/>
              <a:gd name="connsiteX711" fmla="*/ 89753 w 7467600"/>
              <a:gd name="connsiteY711" fmla="*/ 2987702 h 6858000"/>
              <a:gd name="connsiteX712" fmla="*/ 76869 w 7467600"/>
              <a:gd name="connsiteY712" fmla="*/ 3005404 h 6858000"/>
              <a:gd name="connsiteX713" fmla="*/ 32049 w 7467600"/>
              <a:gd name="connsiteY713" fmla="*/ 3065814 h 6858000"/>
              <a:gd name="connsiteX714" fmla="*/ 0 w 7467600"/>
              <a:gd name="connsiteY714" fmla="*/ 3108744 h 6858000"/>
              <a:gd name="connsiteX715" fmla="*/ 0 w 7467600"/>
              <a:gd name="connsiteY715" fmla="*/ 3058059 h 6858000"/>
              <a:gd name="connsiteX716" fmla="*/ 7610 w 7467600"/>
              <a:gd name="connsiteY716" fmla="*/ 3047889 h 6858000"/>
              <a:gd name="connsiteX717" fmla="*/ 52419 w 7467600"/>
              <a:gd name="connsiteY717" fmla="*/ 2987479 h 6858000"/>
              <a:gd name="connsiteX718" fmla="*/ 59142 w 7467600"/>
              <a:gd name="connsiteY718" fmla="*/ 2978488 h 6858000"/>
              <a:gd name="connsiteX719" fmla="*/ 0 w 7467600"/>
              <a:gd name="connsiteY719" fmla="*/ 3015334 h 6858000"/>
              <a:gd name="connsiteX720" fmla="*/ 0 w 7467600"/>
              <a:gd name="connsiteY720" fmla="*/ 2914286 h 6858000"/>
              <a:gd name="connsiteX721" fmla="*/ 36383 w 7467600"/>
              <a:gd name="connsiteY721" fmla="*/ 2901128 h 6858000"/>
              <a:gd name="connsiteX722" fmla="*/ 156329 w 7467600"/>
              <a:gd name="connsiteY722" fmla="*/ 2840533 h 6858000"/>
              <a:gd name="connsiteX723" fmla="*/ 358355 w 7467600"/>
              <a:gd name="connsiteY723" fmla="*/ 2620471 h 6858000"/>
              <a:gd name="connsiteX724" fmla="*/ 510577 w 7467600"/>
              <a:gd name="connsiteY724" fmla="*/ 2501244 h 6858000"/>
              <a:gd name="connsiteX725" fmla="*/ 211967 w 7467600"/>
              <a:gd name="connsiteY725" fmla="*/ 2479171 h 6858000"/>
              <a:gd name="connsiteX726" fmla="*/ 0 w 7467600"/>
              <a:gd name="connsiteY726" fmla="*/ 2476398 h 6858000"/>
              <a:gd name="connsiteX727" fmla="*/ 0 w 7467600"/>
              <a:gd name="connsiteY727" fmla="*/ 2389189 h 6858000"/>
              <a:gd name="connsiteX728" fmla="*/ 103062 w 7467600"/>
              <a:gd name="connsiteY728" fmla="*/ 2389518 h 6858000"/>
              <a:gd name="connsiteX729" fmla="*/ 510734 w 7467600"/>
              <a:gd name="connsiteY729" fmla="*/ 2416201 h 6858000"/>
              <a:gd name="connsiteX730" fmla="*/ 279257 w 7467600"/>
              <a:gd name="connsiteY730" fmla="*/ 2092102 h 6858000"/>
              <a:gd name="connsiteX731" fmla="*/ 65265 w 7467600"/>
              <a:gd name="connsiteY731" fmla="*/ 2006049 h 6858000"/>
              <a:gd name="connsiteX732" fmla="*/ 0 w 7467600"/>
              <a:gd name="connsiteY732" fmla="*/ 1982532 h 6858000"/>
              <a:gd name="connsiteX733" fmla="*/ 0 w 7467600"/>
              <a:gd name="connsiteY733" fmla="*/ 1912789 h 6858000"/>
              <a:gd name="connsiteX734" fmla="*/ 97460 w 7467600"/>
              <a:gd name="connsiteY734" fmla="*/ 1953725 h 6858000"/>
              <a:gd name="connsiteX735" fmla="*/ 221272 w 7467600"/>
              <a:gd name="connsiteY735" fmla="*/ 1980766 h 6858000"/>
              <a:gd name="connsiteX736" fmla="*/ 116765 w 7467600"/>
              <a:gd name="connsiteY736" fmla="*/ 1911033 h 6858000"/>
              <a:gd name="connsiteX737" fmla="*/ 16405 w 7467600"/>
              <a:gd name="connsiteY737" fmla="*/ 1803412 h 6858000"/>
              <a:gd name="connsiteX738" fmla="*/ 0 w 7467600"/>
              <a:gd name="connsiteY738" fmla="*/ 1784777 h 6858000"/>
              <a:gd name="connsiteX739" fmla="*/ 0 w 7467600"/>
              <a:gd name="connsiteY739" fmla="*/ 1740082 h 6858000"/>
              <a:gd name="connsiteX740" fmla="*/ 39394 w 7467600"/>
              <a:gd name="connsiteY740" fmla="*/ 1784856 h 6858000"/>
              <a:gd name="connsiteX741" fmla="*/ 135813 w 7467600"/>
              <a:gd name="connsiteY741" fmla="*/ 1888838 h 6858000"/>
              <a:gd name="connsiteX742" fmla="*/ 242575 w 7467600"/>
              <a:gd name="connsiteY742" fmla="*/ 1958841 h 6858000"/>
              <a:gd name="connsiteX743" fmla="*/ 82197 w 7467600"/>
              <a:gd name="connsiteY743" fmla="*/ 1754826 h 6858000"/>
              <a:gd name="connsiteX744" fmla="*/ 0 w 7467600"/>
              <a:gd name="connsiteY744" fmla="*/ 1679650 h 6858000"/>
              <a:gd name="connsiteX745" fmla="*/ 0 w 7467600"/>
              <a:gd name="connsiteY745" fmla="*/ 1602463 h 6858000"/>
              <a:gd name="connsiteX746" fmla="*/ 84689 w 7467600"/>
              <a:gd name="connsiteY746" fmla="*/ 1677442 h 6858000"/>
              <a:gd name="connsiteX747" fmla="*/ 298437 w 7467600"/>
              <a:gd name="connsiteY747" fmla="*/ 1968019 h 6858000"/>
              <a:gd name="connsiteX748" fmla="*/ 227269 w 7467600"/>
              <a:gd name="connsiteY748" fmla="*/ 1114064 h 6858000"/>
              <a:gd name="connsiteX749" fmla="*/ 248003 w 7467600"/>
              <a:gd name="connsiteY749" fmla="*/ 1089613 h 6858000"/>
              <a:gd name="connsiteX750" fmla="*/ 427020 w 7467600"/>
              <a:gd name="connsiteY750" fmla="*/ 1619803 h 6858000"/>
              <a:gd name="connsiteX751" fmla="*/ 340345 w 7467600"/>
              <a:gd name="connsiteY751" fmla="*/ 2027739 h 6858000"/>
              <a:gd name="connsiteX752" fmla="*/ 360865 w 7467600"/>
              <a:gd name="connsiteY752" fmla="*/ 2044827 h 6858000"/>
              <a:gd name="connsiteX753" fmla="*/ 560414 w 7467600"/>
              <a:gd name="connsiteY753" fmla="*/ 2421457 h 6858000"/>
              <a:gd name="connsiteX754" fmla="*/ 1359703 w 7467600"/>
              <a:gd name="connsiteY754" fmla="*/ 2578554 h 6858000"/>
              <a:gd name="connsiteX755" fmla="*/ 1359422 w 7467600"/>
              <a:gd name="connsiteY755" fmla="*/ 2577994 h 6858000"/>
              <a:gd name="connsiteX756" fmla="*/ 828701 w 7467600"/>
              <a:gd name="connsiteY756" fmla="*/ 1839520 h 6858000"/>
              <a:gd name="connsiteX757" fmla="*/ 494427 w 7467600"/>
              <a:gd name="connsiteY757" fmla="*/ 1092333 h 6858000"/>
              <a:gd name="connsiteX758" fmla="*/ 506322 w 7467600"/>
              <a:gd name="connsiteY758" fmla="*/ 1020997 h 6858000"/>
              <a:gd name="connsiteX759" fmla="*/ 4570198 w 7467600"/>
              <a:gd name="connsiteY759" fmla="*/ 978081 h 6858000"/>
              <a:gd name="connsiteX760" fmla="*/ 4523691 w 7467600"/>
              <a:gd name="connsiteY760" fmla="*/ 1127776 h 6858000"/>
              <a:gd name="connsiteX761" fmla="*/ 4509875 w 7467600"/>
              <a:gd name="connsiteY761" fmla="*/ 1167552 h 6858000"/>
              <a:gd name="connsiteX762" fmla="*/ 4478168 w 7467600"/>
              <a:gd name="connsiteY762" fmla="*/ 1260735 h 6858000"/>
              <a:gd name="connsiteX763" fmla="*/ 4409309 w 7467600"/>
              <a:gd name="connsiteY763" fmla="*/ 1666996 h 6858000"/>
              <a:gd name="connsiteX764" fmla="*/ 4370031 w 7467600"/>
              <a:gd name="connsiteY764" fmla="*/ 1955666 h 6858000"/>
              <a:gd name="connsiteX765" fmla="*/ 4570198 w 7467600"/>
              <a:gd name="connsiteY765" fmla="*/ 978081 h 6858000"/>
              <a:gd name="connsiteX766" fmla="*/ 4557898 w 7467600"/>
              <a:gd name="connsiteY766" fmla="*/ 900011 h 6858000"/>
              <a:gd name="connsiteX767" fmla="*/ 4344840 w 7467600"/>
              <a:gd name="connsiteY767" fmla="*/ 1922038 h 6858000"/>
              <a:gd name="connsiteX768" fmla="*/ 4378710 w 7467600"/>
              <a:gd name="connsiteY768" fmla="*/ 1665516 h 6858000"/>
              <a:gd name="connsiteX769" fmla="*/ 4448798 w 7467600"/>
              <a:gd name="connsiteY769" fmla="*/ 1253024 h 6858000"/>
              <a:gd name="connsiteX770" fmla="*/ 4480315 w 7467600"/>
              <a:gd name="connsiteY770" fmla="*/ 1158454 h 6858000"/>
              <a:gd name="connsiteX771" fmla="*/ 4494133 w 7467600"/>
              <a:gd name="connsiteY771" fmla="*/ 1118676 h 6858000"/>
              <a:gd name="connsiteX772" fmla="*/ 4557898 w 7467600"/>
              <a:gd name="connsiteY772" fmla="*/ 900011 h 6858000"/>
              <a:gd name="connsiteX773" fmla="*/ 5870151 w 7467600"/>
              <a:gd name="connsiteY773" fmla="*/ 898890 h 6858000"/>
              <a:gd name="connsiteX774" fmla="*/ 5861335 w 7467600"/>
              <a:gd name="connsiteY774" fmla="*/ 899177 h 6858000"/>
              <a:gd name="connsiteX775" fmla="*/ 5843702 w 7467600"/>
              <a:gd name="connsiteY775" fmla="*/ 899748 h 6858000"/>
              <a:gd name="connsiteX776" fmla="*/ 5651107 w 7467600"/>
              <a:gd name="connsiteY776" fmla="*/ 920306 h 6858000"/>
              <a:gd name="connsiteX777" fmla="*/ 5459407 w 7467600"/>
              <a:gd name="connsiteY777" fmla="*/ 940975 h 6858000"/>
              <a:gd name="connsiteX778" fmla="*/ 5374846 w 7467600"/>
              <a:gd name="connsiteY778" fmla="*/ 941988 h 6858000"/>
              <a:gd name="connsiteX779" fmla="*/ 5256105 w 7467600"/>
              <a:gd name="connsiteY779" fmla="*/ 945632 h 6858000"/>
              <a:gd name="connsiteX780" fmla="*/ 5107071 w 7467600"/>
              <a:gd name="connsiteY780" fmla="*/ 969720 h 6858000"/>
              <a:gd name="connsiteX781" fmla="*/ 4998681 w 7467600"/>
              <a:gd name="connsiteY781" fmla="*/ 988771 h 6858000"/>
              <a:gd name="connsiteX782" fmla="*/ 5870151 w 7467600"/>
              <a:gd name="connsiteY782" fmla="*/ 898890 h 6858000"/>
              <a:gd name="connsiteX783" fmla="*/ 5504425 w 7467600"/>
              <a:gd name="connsiteY783" fmla="*/ 848067 h 6858000"/>
              <a:gd name="connsiteX784" fmla="*/ 4968849 w 7467600"/>
              <a:gd name="connsiteY784" fmla="*/ 962318 h 6858000"/>
              <a:gd name="connsiteX785" fmla="*/ 5104039 w 7467600"/>
              <a:gd name="connsiteY785" fmla="*/ 940634 h 6858000"/>
              <a:gd name="connsiteX786" fmla="*/ 5256311 w 7467600"/>
              <a:gd name="connsiteY786" fmla="*/ 916490 h 6858000"/>
              <a:gd name="connsiteX787" fmla="*/ 5377381 w 7467600"/>
              <a:gd name="connsiteY787" fmla="*/ 912671 h 6858000"/>
              <a:gd name="connsiteX788" fmla="*/ 5460148 w 7467600"/>
              <a:gd name="connsiteY788" fmla="*/ 911442 h 6858000"/>
              <a:gd name="connsiteX789" fmla="*/ 5648971 w 7467600"/>
              <a:gd name="connsiteY789" fmla="*/ 891331 h 6858000"/>
              <a:gd name="connsiteX790" fmla="*/ 5844807 w 7467600"/>
              <a:gd name="connsiteY790" fmla="*/ 870718 h 6858000"/>
              <a:gd name="connsiteX791" fmla="*/ 5862975 w 7467600"/>
              <a:gd name="connsiteY791" fmla="*/ 869756 h 6858000"/>
              <a:gd name="connsiteX792" fmla="*/ 5920887 w 7467600"/>
              <a:gd name="connsiteY792" fmla="*/ 865929 h 6858000"/>
              <a:gd name="connsiteX793" fmla="*/ 5504425 w 7467600"/>
              <a:gd name="connsiteY793" fmla="*/ 848067 h 6858000"/>
              <a:gd name="connsiteX794" fmla="*/ 3607114 w 7467600"/>
              <a:gd name="connsiteY794" fmla="*/ 467441 h 6858000"/>
              <a:gd name="connsiteX795" fmla="*/ 3296242 w 7467600"/>
              <a:gd name="connsiteY795" fmla="*/ 807991 h 6858000"/>
              <a:gd name="connsiteX796" fmla="*/ 3174674 w 7467600"/>
              <a:gd name="connsiteY796" fmla="*/ 919759 h 6858000"/>
              <a:gd name="connsiteX797" fmla="*/ 3042978 w 7467600"/>
              <a:gd name="connsiteY797" fmla="*/ 1054894 h 6858000"/>
              <a:gd name="connsiteX798" fmla="*/ 2968914 w 7467600"/>
              <a:gd name="connsiteY798" fmla="*/ 1133756 h 6858000"/>
              <a:gd name="connsiteX799" fmla="*/ 3103823 w 7467600"/>
              <a:gd name="connsiteY799" fmla="*/ 1026814 h 6858000"/>
              <a:gd name="connsiteX800" fmla="*/ 3607114 w 7467600"/>
              <a:gd name="connsiteY800" fmla="*/ 467441 h 6858000"/>
              <a:gd name="connsiteX801" fmla="*/ 3744487 w 7467600"/>
              <a:gd name="connsiteY801" fmla="*/ 383136 h 6858000"/>
              <a:gd name="connsiteX802" fmla="*/ 3970213 w 7467600"/>
              <a:gd name="connsiteY802" fmla="*/ 995559 h 6858000"/>
              <a:gd name="connsiteX803" fmla="*/ 3744487 w 7467600"/>
              <a:gd name="connsiteY803" fmla="*/ 383136 h 6858000"/>
              <a:gd name="connsiteX804" fmla="*/ 3624562 w 7467600"/>
              <a:gd name="connsiteY804" fmla="*/ 367041 h 6858000"/>
              <a:gd name="connsiteX805" fmla="*/ 3489712 w 7467600"/>
              <a:gd name="connsiteY805" fmla="*/ 485386 h 6858000"/>
              <a:gd name="connsiteX806" fmla="*/ 3182994 w 7467600"/>
              <a:gd name="connsiteY806" fmla="*/ 828265 h 6858000"/>
              <a:gd name="connsiteX807" fmla="*/ 2892114 w 7467600"/>
              <a:gd name="connsiteY807" fmla="*/ 1172635 h 6858000"/>
              <a:gd name="connsiteX808" fmla="*/ 3021459 w 7467600"/>
              <a:gd name="connsiteY808" fmla="*/ 1035385 h 6858000"/>
              <a:gd name="connsiteX809" fmla="*/ 3153873 w 7467600"/>
              <a:gd name="connsiteY809" fmla="*/ 898971 h 6858000"/>
              <a:gd name="connsiteX810" fmla="*/ 3276511 w 7467600"/>
              <a:gd name="connsiteY810" fmla="*/ 786423 h 6858000"/>
              <a:gd name="connsiteX811" fmla="*/ 3584154 w 7467600"/>
              <a:gd name="connsiteY811" fmla="*/ 448218 h 6858000"/>
              <a:gd name="connsiteX812" fmla="*/ 3624562 w 7467600"/>
              <a:gd name="connsiteY812" fmla="*/ 367041 h 6858000"/>
              <a:gd name="connsiteX813" fmla="*/ 3766672 w 7467600"/>
              <a:gd name="connsiteY813" fmla="*/ 359429 h 6858000"/>
              <a:gd name="connsiteX814" fmla="*/ 3996338 w 7467600"/>
              <a:gd name="connsiteY814" fmla="*/ 968237 h 6858000"/>
              <a:gd name="connsiteX815" fmla="*/ 3766672 w 7467600"/>
              <a:gd name="connsiteY815" fmla="*/ 359429 h 6858000"/>
              <a:gd name="connsiteX816" fmla="*/ 5805386 w 7467600"/>
              <a:gd name="connsiteY816" fmla="*/ 239240 h 6858000"/>
              <a:gd name="connsiteX817" fmla="*/ 5736947 w 7467600"/>
              <a:gd name="connsiteY817" fmla="*/ 261367 h 6858000"/>
              <a:gd name="connsiteX818" fmla="*/ 5427012 w 7467600"/>
              <a:gd name="connsiteY818" fmla="*/ 311272 h 6858000"/>
              <a:gd name="connsiteX819" fmla="*/ 5147818 w 7467600"/>
              <a:gd name="connsiteY819" fmla="*/ 322112 h 6858000"/>
              <a:gd name="connsiteX820" fmla="*/ 5060854 w 7467600"/>
              <a:gd name="connsiteY820" fmla="*/ 311882 h 6858000"/>
              <a:gd name="connsiteX821" fmla="*/ 4945989 w 7467600"/>
              <a:gd name="connsiteY821" fmla="*/ 300516 h 6858000"/>
              <a:gd name="connsiteX822" fmla="*/ 5410479 w 7467600"/>
              <a:gd name="connsiteY822" fmla="*/ 348434 h 6858000"/>
              <a:gd name="connsiteX823" fmla="*/ 5805386 w 7467600"/>
              <a:gd name="connsiteY823" fmla="*/ 239240 h 6858000"/>
              <a:gd name="connsiteX824" fmla="*/ 5905192 w 7467600"/>
              <a:gd name="connsiteY824" fmla="*/ 163079 h 6858000"/>
              <a:gd name="connsiteX825" fmla="*/ 5865655 w 7467600"/>
              <a:gd name="connsiteY825" fmla="*/ 171901 h 6858000"/>
              <a:gd name="connsiteX826" fmla="*/ 5259740 w 7467600"/>
              <a:gd name="connsiteY826" fmla="*/ 257013 h 6858000"/>
              <a:gd name="connsiteX827" fmla="*/ 5208466 w 7467600"/>
              <a:gd name="connsiteY827" fmla="*/ 257550 h 6858000"/>
              <a:gd name="connsiteX828" fmla="*/ 4980204 w 7467600"/>
              <a:gd name="connsiteY828" fmla="*/ 271903 h 6858000"/>
              <a:gd name="connsiteX829" fmla="*/ 5068068 w 7467600"/>
              <a:gd name="connsiteY829" fmla="*/ 282244 h 6858000"/>
              <a:gd name="connsiteX830" fmla="*/ 5153231 w 7467600"/>
              <a:gd name="connsiteY830" fmla="*/ 292240 h 6858000"/>
              <a:gd name="connsiteX831" fmla="*/ 5426491 w 7467600"/>
              <a:gd name="connsiteY831" fmla="*/ 281128 h 6858000"/>
              <a:gd name="connsiteX832" fmla="*/ 5731212 w 7467600"/>
              <a:gd name="connsiteY832" fmla="*/ 231951 h 6858000"/>
              <a:gd name="connsiteX833" fmla="*/ 5905192 w 7467600"/>
              <a:gd name="connsiteY833" fmla="*/ 163079 h 6858000"/>
              <a:gd name="connsiteX834" fmla="*/ 5944437 w 7467600"/>
              <a:gd name="connsiteY834" fmla="*/ 113829 h 6858000"/>
              <a:gd name="connsiteX835" fmla="*/ 5825032 w 7467600"/>
              <a:gd name="connsiteY835" fmla="*/ 146405 h 6858000"/>
              <a:gd name="connsiteX836" fmla="*/ 4955599 w 7467600"/>
              <a:gd name="connsiteY836" fmla="*/ 247008 h 6858000"/>
              <a:gd name="connsiteX837" fmla="*/ 5210104 w 7467600"/>
              <a:gd name="connsiteY837" fmla="*/ 228123 h 6858000"/>
              <a:gd name="connsiteX838" fmla="*/ 5261015 w 7467600"/>
              <a:gd name="connsiteY838" fmla="*/ 227087 h 6858000"/>
              <a:gd name="connsiteX839" fmla="*/ 5861181 w 7467600"/>
              <a:gd name="connsiteY839" fmla="*/ 143093 h 6858000"/>
              <a:gd name="connsiteX840" fmla="*/ 5961252 w 7467600"/>
              <a:gd name="connsiteY840" fmla="*/ 114820 h 6858000"/>
              <a:gd name="connsiteX841" fmla="*/ 5944437 w 7467600"/>
              <a:gd name="connsiteY841" fmla="*/ 113829 h 6858000"/>
              <a:gd name="connsiteX842" fmla="*/ 3882765 w 7467600"/>
              <a:gd name="connsiteY842" fmla="*/ 0 h 6858000"/>
              <a:gd name="connsiteX843" fmla="*/ 3995099 w 7467600"/>
              <a:gd name="connsiteY843" fmla="*/ 0 h 6858000"/>
              <a:gd name="connsiteX844" fmla="*/ 4163818 w 7467600"/>
              <a:gd name="connsiteY844" fmla="*/ 234104 h 6858000"/>
              <a:gd name="connsiteX845" fmla="*/ 4172099 w 7467600"/>
              <a:gd name="connsiteY845" fmla="*/ 234207 h 6858000"/>
              <a:gd name="connsiteX846" fmla="*/ 4784282 w 7467600"/>
              <a:gd name="connsiteY846" fmla="*/ 276561 h 6858000"/>
              <a:gd name="connsiteX847" fmla="*/ 4801687 w 7467600"/>
              <a:gd name="connsiteY847" fmla="*/ 267764 h 6858000"/>
              <a:gd name="connsiteX848" fmla="*/ 6082788 w 7467600"/>
              <a:gd name="connsiteY848" fmla="*/ 64119 h 6858000"/>
              <a:gd name="connsiteX849" fmla="*/ 6099442 w 7467600"/>
              <a:gd name="connsiteY849" fmla="*/ 82568 h 6858000"/>
              <a:gd name="connsiteX850" fmla="*/ 4804137 w 7467600"/>
              <a:gd name="connsiteY850" fmla="*/ 320931 h 6858000"/>
              <a:gd name="connsiteX851" fmla="*/ 4227047 w 7467600"/>
              <a:gd name="connsiteY851" fmla="*/ 313415 h 6858000"/>
              <a:gd name="connsiteX852" fmla="*/ 4346041 w 7467600"/>
              <a:gd name="connsiteY852" fmla="*/ 456086 h 6858000"/>
              <a:gd name="connsiteX853" fmla="*/ 4870967 w 7467600"/>
              <a:gd name="connsiteY853" fmla="*/ 963061 h 6858000"/>
              <a:gd name="connsiteX854" fmla="*/ 4889647 w 7467600"/>
              <a:gd name="connsiteY854" fmla="*/ 957147 h 6858000"/>
              <a:gd name="connsiteX855" fmla="*/ 5422504 w 7467600"/>
              <a:gd name="connsiteY855" fmla="*/ 805191 h 6858000"/>
              <a:gd name="connsiteX856" fmla="*/ 6087656 w 7467600"/>
              <a:gd name="connsiteY856" fmla="*/ 826703 h 6858000"/>
              <a:gd name="connsiteX857" fmla="*/ 6058717 w 7467600"/>
              <a:gd name="connsiteY857" fmla="*/ 865992 h 6858000"/>
              <a:gd name="connsiteX858" fmla="*/ 4974153 w 7467600"/>
              <a:gd name="connsiteY858" fmla="*/ 1045456 h 6858000"/>
              <a:gd name="connsiteX859" fmla="*/ 5627835 w 7467600"/>
              <a:gd name="connsiteY859" fmla="*/ 1472077 h 6858000"/>
              <a:gd name="connsiteX860" fmla="*/ 5629817 w 7467600"/>
              <a:gd name="connsiteY860" fmla="*/ 1471412 h 6858000"/>
              <a:gd name="connsiteX861" fmla="*/ 5634124 w 7467600"/>
              <a:gd name="connsiteY861" fmla="*/ 1470572 h 6858000"/>
              <a:gd name="connsiteX862" fmla="*/ 5755832 w 7467600"/>
              <a:gd name="connsiteY862" fmla="*/ 1383886 h 6858000"/>
              <a:gd name="connsiteX863" fmla="*/ 6014186 w 7467600"/>
              <a:gd name="connsiteY863" fmla="*/ 1279799 h 6858000"/>
              <a:gd name="connsiteX864" fmla="*/ 6901619 w 7467600"/>
              <a:gd name="connsiteY864" fmla="*/ 1047874 h 6858000"/>
              <a:gd name="connsiteX865" fmla="*/ 6931566 w 7467600"/>
              <a:gd name="connsiteY865" fmla="*/ 1062034 h 6858000"/>
              <a:gd name="connsiteX866" fmla="*/ 5790982 w 7467600"/>
              <a:gd name="connsiteY866" fmla="*/ 1561380 h 6858000"/>
              <a:gd name="connsiteX867" fmla="*/ 6188971 w 7467600"/>
              <a:gd name="connsiteY867" fmla="*/ 1755168 h 6858000"/>
              <a:gd name="connsiteX868" fmla="*/ 6202446 w 7467600"/>
              <a:gd name="connsiteY868" fmla="*/ 1752268 h 6858000"/>
              <a:gd name="connsiteX869" fmla="*/ 7179560 w 7467600"/>
              <a:gd name="connsiteY869" fmla="*/ 1467551 h 6858000"/>
              <a:gd name="connsiteX870" fmla="*/ 7158730 w 7467600"/>
              <a:gd name="connsiteY870" fmla="*/ 1507835 h 6858000"/>
              <a:gd name="connsiteX871" fmla="*/ 6326959 w 7467600"/>
              <a:gd name="connsiteY871" fmla="*/ 1817686 h 6858000"/>
              <a:gd name="connsiteX872" fmla="*/ 6537433 w 7467600"/>
              <a:gd name="connsiteY872" fmla="*/ 1907790 h 6858000"/>
              <a:gd name="connsiteX873" fmla="*/ 6550221 w 7467600"/>
              <a:gd name="connsiteY873" fmla="*/ 1910729 h 6858000"/>
              <a:gd name="connsiteX874" fmla="*/ 6964438 w 7467600"/>
              <a:gd name="connsiteY874" fmla="*/ 2209505 h 6858000"/>
              <a:gd name="connsiteX875" fmla="*/ 7367862 w 7467600"/>
              <a:gd name="connsiteY875" fmla="*/ 2806833 h 6858000"/>
              <a:gd name="connsiteX876" fmla="*/ 7364329 w 7467600"/>
              <a:gd name="connsiteY876" fmla="*/ 2826907 h 6858000"/>
              <a:gd name="connsiteX877" fmla="*/ 7290545 w 7467600"/>
              <a:gd name="connsiteY877" fmla="*/ 2850663 h 6858000"/>
              <a:gd name="connsiteX878" fmla="*/ 6472036 w 7467600"/>
              <a:gd name="connsiteY878" fmla="*/ 1959003 h 6858000"/>
              <a:gd name="connsiteX879" fmla="*/ 5792897 w 7467600"/>
              <a:gd name="connsiteY879" fmla="*/ 1647747 h 6858000"/>
              <a:gd name="connsiteX880" fmla="*/ 5842751 w 7467600"/>
              <a:gd name="connsiteY880" fmla="*/ 1816112 h 6858000"/>
              <a:gd name="connsiteX881" fmla="*/ 5847424 w 7467600"/>
              <a:gd name="connsiteY881" fmla="*/ 1815776 h 6858000"/>
              <a:gd name="connsiteX882" fmla="*/ 6399821 w 7467600"/>
              <a:gd name="connsiteY882" fmla="*/ 2344799 h 6858000"/>
              <a:gd name="connsiteX883" fmla="*/ 6323232 w 7467600"/>
              <a:gd name="connsiteY883" fmla="*/ 2389634 h 6858000"/>
              <a:gd name="connsiteX884" fmla="*/ 5942958 w 7467600"/>
              <a:gd name="connsiteY884" fmla="*/ 2077708 h 6858000"/>
              <a:gd name="connsiteX885" fmla="*/ 5921559 w 7467600"/>
              <a:gd name="connsiteY885" fmla="*/ 2378596 h 6858000"/>
              <a:gd name="connsiteX886" fmla="*/ 5817651 w 7467600"/>
              <a:gd name="connsiteY886" fmla="*/ 3023919 h 6858000"/>
              <a:gd name="connsiteX887" fmla="*/ 5729634 w 7467600"/>
              <a:gd name="connsiteY887" fmla="*/ 3051849 h 6858000"/>
              <a:gd name="connsiteX888" fmla="*/ 5611018 w 7467600"/>
              <a:gd name="connsiteY888" fmla="*/ 2316769 h 6858000"/>
              <a:gd name="connsiteX889" fmla="*/ 5687608 w 7467600"/>
              <a:gd name="connsiteY889" fmla="*/ 2039972 h 6858000"/>
              <a:gd name="connsiteX890" fmla="*/ 5657554 w 7467600"/>
              <a:gd name="connsiteY890" fmla="*/ 1576445 h 6858000"/>
              <a:gd name="connsiteX891" fmla="*/ 5150475 w 7467600"/>
              <a:gd name="connsiteY891" fmla="*/ 1274012 h 6858000"/>
              <a:gd name="connsiteX892" fmla="*/ 5349142 w 7467600"/>
              <a:gd name="connsiteY892" fmla="*/ 2204405 h 6858000"/>
              <a:gd name="connsiteX893" fmla="*/ 5262214 w 7467600"/>
              <a:gd name="connsiteY893" fmla="*/ 2233836 h 6858000"/>
              <a:gd name="connsiteX894" fmla="*/ 4981539 w 7467600"/>
              <a:gd name="connsiteY894" fmla="*/ 1542201 h 6858000"/>
              <a:gd name="connsiteX895" fmla="*/ 4958461 w 7467600"/>
              <a:gd name="connsiteY895" fmla="*/ 1136957 h 6858000"/>
              <a:gd name="connsiteX896" fmla="*/ 4655015 w 7467600"/>
              <a:gd name="connsiteY896" fmla="*/ 891426 h 6858000"/>
              <a:gd name="connsiteX897" fmla="*/ 4348002 w 7467600"/>
              <a:gd name="connsiteY897" fmla="*/ 2205895 h 6858000"/>
              <a:gd name="connsiteX898" fmla="*/ 4262250 w 7467600"/>
              <a:gd name="connsiteY898" fmla="*/ 2219972 h 6858000"/>
              <a:gd name="connsiteX899" fmla="*/ 4550611 w 7467600"/>
              <a:gd name="connsiteY899" fmla="*/ 817540 h 6858000"/>
              <a:gd name="connsiteX900" fmla="*/ 4564418 w 7467600"/>
              <a:gd name="connsiteY900" fmla="*/ 808293 h 6858000"/>
              <a:gd name="connsiteX901" fmla="*/ 4266388 w 7467600"/>
              <a:gd name="connsiteY901" fmla="*/ 500083 h 6858000"/>
              <a:gd name="connsiteX902" fmla="*/ 4032842 w 7467600"/>
              <a:gd name="connsiteY902" fmla="*/ 211809 h 6858000"/>
              <a:gd name="connsiteX903" fmla="*/ 3882765 w 7467600"/>
              <a:gd name="connsiteY903" fmla="*/ 0 h 6858000"/>
              <a:gd name="connsiteX904" fmla="*/ 3721337 w 7467600"/>
              <a:gd name="connsiteY904" fmla="*/ 0 h 6858000"/>
              <a:gd name="connsiteX905" fmla="*/ 3797544 w 7467600"/>
              <a:gd name="connsiteY905" fmla="*/ 0 h 6858000"/>
              <a:gd name="connsiteX906" fmla="*/ 3775734 w 7467600"/>
              <a:gd name="connsiteY906" fmla="*/ 95131 h 6858000"/>
              <a:gd name="connsiteX907" fmla="*/ 3724807 w 7467600"/>
              <a:gd name="connsiteY907" fmla="*/ 272257 h 6858000"/>
              <a:gd name="connsiteX908" fmla="*/ 3726844 w 7467600"/>
              <a:gd name="connsiteY908" fmla="*/ 282988 h 6858000"/>
              <a:gd name="connsiteX909" fmla="*/ 3742664 w 7467600"/>
              <a:gd name="connsiteY909" fmla="*/ 279918 h 6858000"/>
              <a:gd name="connsiteX910" fmla="*/ 4103910 w 7467600"/>
              <a:gd name="connsiteY910" fmla="*/ 1161917 h 6858000"/>
              <a:gd name="connsiteX911" fmla="*/ 4020269 w 7467600"/>
              <a:gd name="connsiteY911" fmla="*/ 1200406 h 6858000"/>
              <a:gd name="connsiteX912" fmla="*/ 3674882 w 7467600"/>
              <a:gd name="connsiteY912" fmla="*/ 488524 h 6858000"/>
              <a:gd name="connsiteX913" fmla="*/ 3132682 w 7467600"/>
              <a:gd name="connsiteY913" fmla="*/ 1072284 h 6858000"/>
              <a:gd name="connsiteX914" fmla="*/ 2716346 w 7467600"/>
              <a:gd name="connsiteY914" fmla="*/ 1276376 h 6858000"/>
              <a:gd name="connsiteX915" fmla="*/ 2716772 w 7467600"/>
              <a:gd name="connsiteY915" fmla="*/ 1255462 h 6858000"/>
              <a:gd name="connsiteX916" fmla="*/ 3471096 w 7467600"/>
              <a:gd name="connsiteY916" fmla="*/ 437072 h 6858000"/>
              <a:gd name="connsiteX917" fmla="*/ 3639057 w 7467600"/>
              <a:gd name="connsiteY917" fmla="*/ 286334 h 6858000"/>
              <a:gd name="connsiteX918" fmla="*/ 3640309 w 7467600"/>
              <a:gd name="connsiteY918" fmla="*/ 284664 h 6858000"/>
              <a:gd name="connsiteX919" fmla="*/ 3646022 w 7467600"/>
              <a:gd name="connsiteY919" fmla="*/ 276711 h 6858000"/>
              <a:gd name="connsiteX920" fmla="*/ 3707943 w 7467600"/>
              <a:gd name="connsiteY920" fmla="*/ 65958 h 6858000"/>
              <a:gd name="connsiteX921" fmla="*/ 3721337 w 7467600"/>
              <a:gd name="connsiteY921" fmla="*/ 0 h 6858000"/>
              <a:gd name="connsiteX922" fmla="*/ 2867960 w 7467600"/>
              <a:gd name="connsiteY922" fmla="*/ 0 h 6858000"/>
              <a:gd name="connsiteX923" fmla="*/ 2926351 w 7467600"/>
              <a:gd name="connsiteY923" fmla="*/ 0 h 6858000"/>
              <a:gd name="connsiteX924" fmla="*/ 2902823 w 7467600"/>
              <a:gd name="connsiteY924" fmla="*/ 262929 h 6858000"/>
              <a:gd name="connsiteX925" fmla="*/ 2940663 w 7467600"/>
              <a:gd name="connsiteY925" fmla="*/ 140884 h 6858000"/>
              <a:gd name="connsiteX926" fmla="*/ 2947039 w 7467600"/>
              <a:gd name="connsiteY926" fmla="*/ 122524 h 6858000"/>
              <a:gd name="connsiteX927" fmla="*/ 2984316 w 7467600"/>
              <a:gd name="connsiteY927" fmla="*/ 0 h 6858000"/>
              <a:gd name="connsiteX928" fmla="*/ 3016114 w 7467600"/>
              <a:gd name="connsiteY928" fmla="*/ 0 h 6858000"/>
              <a:gd name="connsiteX929" fmla="*/ 2979949 w 7467600"/>
              <a:gd name="connsiteY929" fmla="*/ 119274 h 6858000"/>
              <a:gd name="connsiteX930" fmla="*/ 3023879 w 7467600"/>
              <a:gd name="connsiteY930" fmla="*/ 0 h 6858000"/>
              <a:gd name="connsiteX931" fmla="*/ 3105400 w 7467600"/>
              <a:gd name="connsiteY931" fmla="*/ 0 h 6858000"/>
              <a:gd name="connsiteX932" fmla="*/ 3094669 w 7467600"/>
              <a:gd name="connsiteY932" fmla="*/ 30308 h 6858000"/>
              <a:gd name="connsiteX933" fmla="*/ 2901945 w 7467600"/>
              <a:gd name="connsiteY933" fmla="*/ 466538 h 6858000"/>
              <a:gd name="connsiteX934" fmla="*/ 2815209 w 7467600"/>
              <a:gd name="connsiteY934" fmla="*/ 497361 h 6858000"/>
              <a:gd name="connsiteX935" fmla="*/ 2844845 w 7467600"/>
              <a:gd name="connsiteY935" fmla="*/ 127638 h 6858000"/>
              <a:gd name="connsiteX936" fmla="*/ 2867960 w 7467600"/>
              <a:gd name="connsiteY936" fmla="*/ 0 h 6858000"/>
              <a:gd name="connsiteX937" fmla="*/ 1057230 w 7467600"/>
              <a:gd name="connsiteY937" fmla="*/ 0 h 6858000"/>
              <a:gd name="connsiteX938" fmla="*/ 1111003 w 7467600"/>
              <a:gd name="connsiteY938" fmla="*/ 0 h 6858000"/>
              <a:gd name="connsiteX939" fmla="*/ 1125553 w 7467600"/>
              <a:gd name="connsiteY939" fmla="*/ 52588 h 6858000"/>
              <a:gd name="connsiteX940" fmla="*/ 1304276 w 7467600"/>
              <a:gd name="connsiteY940" fmla="*/ 476275 h 6858000"/>
              <a:gd name="connsiteX941" fmla="*/ 1492066 w 7467600"/>
              <a:gd name="connsiteY941" fmla="*/ 886333 h 6858000"/>
              <a:gd name="connsiteX942" fmla="*/ 1423698 w 7467600"/>
              <a:gd name="connsiteY942" fmla="*/ 710817 h 6858000"/>
              <a:gd name="connsiteX943" fmla="*/ 1357609 w 7467600"/>
              <a:gd name="connsiteY943" fmla="*/ 532892 h 6858000"/>
              <a:gd name="connsiteX944" fmla="*/ 1309550 w 7467600"/>
              <a:gd name="connsiteY944" fmla="*/ 374031 h 6858000"/>
              <a:gd name="connsiteX945" fmla="*/ 1193673 w 7467600"/>
              <a:gd name="connsiteY945" fmla="*/ 49533 h 6858000"/>
              <a:gd name="connsiteX946" fmla="*/ 1164391 w 7467600"/>
              <a:gd name="connsiteY946" fmla="*/ 0 h 6858000"/>
              <a:gd name="connsiteX947" fmla="*/ 1200666 w 7467600"/>
              <a:gd name="connsiteY947" fmla="*/ 0 h 6858000"/>
              <a:gd name="connsiteX948" fmla="*/ 1223408 w 7467600"/>
              <a:gd name="connsiteY948" fmla="*/ 38996 h 6858000"/>
              <a:gd name="connsiteX949" fmla="*/ 1339635 w 7467600"/>
              <a:gd name="connsiteY949" fmla="*/ 365517 h 6858000"/>
              <a:gd name="connsiteX950" fmla="*/ 1387469 w 7467600"/>
              <a:gd name="connsiteY950" fmla="*/ 523079 h 6858000"/>
              <a:gd name="connsiteX951" fmla="*/ 1452685 w 7467600"/>
              <a:gd name="connsiteY951" fmla="*/ 699806 h 6858000"/>
              <a:gd name="connsiteX952" fmla="*/ 1492092 w 7467600"/>
              <a:gd name="connsiteY952" fmla="*/ 800424 h 6858000"/>
              <a:gd name="connsiteX953" fmla="*/ 1455302 w 7467600"/>
              <a:gd name="connsiteY953" fmla="*/ 632913 h 6858000"/>
              <a:gd name="connsiteX954" fmla="*/ 1222336 w 7467600"/>
              <a:gd name="connsiteY954" fmla="*/ 9480 h 6858000"/>
              <a:gd name="connsiteX955" fmla="*/ 1214634 w 7467600"/>
              <a:gd name="connsiteY955" fmla="*/ 0 h 6858000"/>
              <a:gd name="connsiteX956" fmla="*/ 1289827 w 7467600"/>
              <a:gd name="connsiteY956" fmla="*/ 0 h 6858000"/>
              <a:gd name="connsiteX957" fmla="*/ 1321076 w 7467600"/>
              <a:gd name="connsiteY957" fmla="*/ 59722 h 6858000"/>
              <a:gd name="connsiteX958" fmla="*/ 1512579 w 7467600"/>
              <a:gd name="connsiteY958" fmla="*/ 626441 h 6858000"/>
              <a:gd name="connsiteX959" fmla="*/ 1506076 w 7467600"/>
              <a:gd name="connsiteY959" fmla="*/ 1089289 h 6858000"/>
              <a:gd name="connsiteX960" fmla="*/ 1486346 w 7467600"/>
              <a:gd name="connsiteY960" fmla="*/ 1079919 h 6858000"/>
              <a:gd name="connsiteX961" fmla="*/ 1070511 w 7467600"/>
              <a:gd name="connsiteY961" fmla="*/ 48609 h 6858000"/>
              <a:gd name="connsiteX962" fmla="*/ 1057230 w 7467600"/>
              <a:gd name="connsiteY962" fmla="*/ 0 h 6858000"/>
              <a:gd name="connsiteX963" fmla="*/ 43151 w 7467600"/>
              <a:gd name="connsiteY963" fmla="*/ 0 h 6858000"/>
              <a:gd name="connsiteX964" fmla="*/ 95283 w 7467600"/>
              <a:gd name="connsiteY964" fmla="*/ 0 h 6858000"/>
              <a:gd name="connsiteX965" fmla="*/ 300708 w 7467600"/>
              <a:gd name="connsiteY965" fmla="*/ 154571 h 6858000"/>
              <a:gd name="connsiteX966" fmla="*/ 530414 w 7467600"/>
              <a:gd name="connsiteY966" fmla="*/ 354673 h 6858000"/>
              <a:gd name="connsiteX967" fmla="*/ 333785 w 7467600"/>
              <a:gd name="connsiteY967" fmla="*/ 161564 h 6858000"/>
              <a:gd name="connsiteX968" fmla="*/ 147005 w 7467600"/>
              <a:gd name="connsiteY968" fmla="*/ 0 h 6858000"/>
              <a:gd name="connsiteX969" fmla="*/ 272509 w 7467600"/>
              <a:gd name="connsiteY969" fmla="*/ 0 h 6858000"/>
              <a:gd name="connsiteX970" fmla="*/ 326276 w 7467600"/>
              <a:gd name="connsiteY970" fmla="*/ 45847 h 6858000"/>
              <a:gd name="connsiteX971" fmla="*/ 823759 w 7467600"/>
              <a:gd name="connsiteY971" fmla="*/ 574145 h 6858000"/>
              <a:gd name="connsiteX972" fmla="*/ 811254 w 7467600"/>
              <a:gd name="connsiteY972" fmla="*/ 665546 h 6858000"/>
              <a:gd name="connsiteX973" fmla="*/ 154042 w 7467600"/>
              <a:gd name="connsiteY973" fmla="*/ 261522 h 6858000"/>
              <a:gd name="connsiteX974" fmla="*/ 13550 w 7467600"/>
              <a:gd name="connsiteY974" fmla="*/ 158423 h 6858000"/>
              <a:gd name="connsiteX975" fmla="*/ 0 w 7467600"/>
              <a:gd name="connsiteY975" fmla="*/ 146618 h 6858000"/>
              <a:gd name="connsiteX976" fmla="*/ 0 w 7467600"/>
              <a:gd name="connsiteY976" fmla="*/ 59161 h 6858000"/>
              <a:gd name="connsiteX977" fmla="*/ 45427 w 7467600"/>
              <a:gd name="connsiteY977" fmla="*/ 101078 h 6858000"/>
              <a:gd name="connsiteX978" fmla="*/ 630103 w 7467600"/>
              <a:gd name="connsiteY978" fmla="*/ 485885 h 6858000"/>
              <a:gd name="connsiteX979" fmla="*/ 532040 w 7467600"/>
              <a:gd name="connsiteY979" fmla="*/ 399359 h 6858000"/>
              <a:gd name="connsiteX980" fmla="*/ 517618 w 7467600"/>
              <a:gd name="connsiteY980" fmla="*/ 385726 h 6858000"/>
              <a:gd name="connsiteX981" fmla="*/ 285074 w 7467600"/>
              <a:gd name="connsiteY981" fmla="*/ 182755 h 6858000"/>
              <a:gd name="connsiteX982" fmla="*/ 43151 w 7467600"/>
              <a:gd name="connsiteY98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126431 w 7467600"/>
              <a:gd name="connsiteY90" fmla="*/ 5737872 h 6858000"/>
              <a:gd name="connsiteX91" fmla="*/ 7356878 w 7467600"/>
              <a:gd name="connsiteY91" fmla="*/ 5981332 h 6858000"/>
              <a:gd name="connsiteX92" fmla="*/ 7467600 w 7467600"/>
              <a:gd name="connsiteY92" fmla="*/ 6117703 h 6858000"/>
              <a:gd name="connsiteX93" fmla="*/ 7467600 w 7467600"/>
              <a:gd name="connsiteY93" fmla="*/ 6163634 h 6858000"/>
              <a:gd name="connsiteX94" fmla="*/ 7403637 w 7467600"/>
              <a:gd name="connsiteY94" fmla="*/ 6083957 h 6858000"/>
              <a:gd name="connsiteX95" fmla="*/ 7254615 w 7467600"/>
              <a:gd name="connsiteY95" fmla="*/ 5911918 h 6858000"/>
              <a:gd name="connsiteX96" fmla="*/ 7312589 w 7467600"/>
              <a:gd name="connsiteY96" fmla="*/ 5982309 h 6858000"/>
              <a:gd name="connsiteX97" fmla="*/ 7448321 w 7467600"/>
              <a:gd name="connsiteY97" fmla="*/ 6190991 h 6858000"/>
              <a:gd name="connsiteX98" fmla="*/ 7467600 w 7467600"/>
              <a:gd name="connsiteY98" fmla="*/ 6221686 h 6858000"/>
              <a:gd name="connsiteX99" fmla="*/ 7467600 w 7467600"/>
              <a:gd name="connsiteY99" fmla="*/ 6334256 h 6858000"/>
              <a:gd name="connsiteX100" fmla="*/ 7454976 w 7467600"/>
              <a:gd name="connsiteY100" fmla="*/ 6318297 h 6858000"/>
              <a:gd name="connsiteX101" fmla="*/ 7042773 w 7467600"/>
              <a:gd name="connsiteY101" fmla="*/ 5734011 h 6858000"/>
              <a:gd name="connsiteX102" fmla="*/ 6844835 w 7467600"/>
              <a:gd name="connsiteY102" fmla="*/ 5424988 h 6858000"/>
              <a:gd name="connsiteX103" fmla="*/ 1456157 w 7467600"/>
              <a:gd name="connsiteY103" fmla="*/ 5371404 h 6858000"/>
              <a:gd name="connsiteX104" fmla="*/ 1244432 w 7467600"/>
              <a:gd name="connsiteY104" fmla="*/ 5385601 h 6858000"/>
              <a:gd name="connsiteX105" fmla="*/ 973990 w 7467600"/>
              <a:gd name="connsiteY105" fmla="*/ 5424940 h 6858000"/>
              <a:gd name="connsiteX106" fmla="*/ 1103809 w 7467600"/>
              <a:gd name="connsiteY106" fmla="*/ 5433720 h 6858000"/>
              <a:gd name="connsiteX107" fmla="*/ 1123454 w 7467600"/>
              <a:gd name="connsiteY107" fmla="*/ 5435727 h 6858000"/>
              <a:gd name="connsiteX108" fmla="*/ 1737017 w 7467600"/>
              <a:gd name="connsiteY108" fmla="*/ 5452183 h 6858000"/>
              <a:gd name="connsiteX109" fmla="*/ 1824397 w 7467600"/>
              <a:gd name="connsiteY109" fmla="*/ 5447757 h 6858000"/>
              <a:gd name="connsiteX110" fmla="*/ 2070059 w 7467600"/>
              <a:gd name="connsiteY110" fmla="*/ 5441660 h 6858000"/>
              <a:gd name="connsiteX111" fmla="*/ 1456157 w 7467600"/>
              <a:gd name="connsiteY111" fmla="*/ 5371404 h 6858000"/>
              <a:gd name="connsiteX112" fmla="*/ 4988186 w 7467600"/>
              <a:gd name="connsiteY112" fmla="*/ 5216467 h 6858000"/>
              <a:gd name="connsiteX113" fmla="*/ 4777334 w 7467600"/>
              <a:gd name="connsiteY113" fmla="*/ 5406072 h 6858000"/>
              <a:gd name="connsiteX114" fmla="*/ 4718341 w 7467600"/>
              <a:gd name="connsiteY114" fmla="*/ 5468043 h 6858000"/>
              <a:gd name="connsiteX115" fmla="*/ 4604655 w 7467600"/>
              <a:gd name="connsiteY115" fmla="*/ 5583434 h 6858000"/>
              <a:gd name="connsiteX116" fmla="*/ 4565074 w 7467600"/>
              <a:gd name="connsiteY116" fmla="*/ 5618550 h 6858000"/>
              <a:gd name="connsiteX117" fmla="*/ 4988186 w 7467600"/>
              <a:gd name="connsiteY117" fmla="*/ 5216467 h 6858000"/>
              <a:gd name="connsiteX118" fmla="*/ 4978032 w 7467600"/>
              <a:gd name="connsiteY118" fmla="*/ 5183809 h 6858000"/>
              <a:gd name="connsiteX119" fmla="*/ 4463413 w 7467600"/>
              <a:gd name="connsiteY119" fmla="*/ 5615162 h 6858000"/>
              <a:gd name="connsiteX120" fmla="*/ 4358134 w 7467600"/>
              <a:gd name="connsiteY120" fmla="*/ 5742791 h 6858000"/>
              <a:gd name="connsiteX121" fmla="*/ 4376219 w 7467600"/>
              <a:gd name="connsiteY121" fmla="*/ 5729027 h 6858000"/>
              <a:gd name="connsiteX122" fmla="*/ 4582340 w 7467600"/>
              <a:gd name="connsiteY122" fmla="*/ 5561037 h 6858000"/>
              <a:gd name="connsiteX123" fmla="*/ 4694684 w 7467600"/>
              <a:gd name="connsiteY123" fmla="*/ 5447098 h 6858000"/>
              <a:gd name="connsiteX124" fmla="*/ 4754123 w 7467600"/>
              <a:gd name="connsiteY124" fmla="*/ 5384643 h 6858000"/>
              <a:gd name="connsiteX125" fmla="*/ 4978032 w 7467600"/>
              <a:gd name="connsiteY125" fmla="*/ 5183809 h 6858000"/>
              <a:gd name="connsiteX126" fmla="*/ 1903353 w 7467600"/>
              <a:gd name="connsiteY126" fmla="*/ 5044827 h 6858000"/>
              <a:gd name="connsiteX127" fmla="*/ 1936931 w 7467600"/>
              <a:gd name="connsiteY127" fmla="*/ 5093954 h 6858000"/>
              <a:gd name="connsiteX128" fmla="*/ 2195868 w 7467600"/>
              <a:gd name="connsiteY128" fmla="*/ 5396574 h 6858000"/>
              <a:gd name="connsiteX129" fmla="*/ 2088852 w 7467600"/>
              <a:gd name="connsiteY129" fmla="*/ 5166123 h 6858000"/>
              <a:gd name="connsiteX130" fmla="*/ 1958241 w 7467600"/>
              <a:gd name="connsiteY130" fmla="*/ 5067955 h 6858000"/>
              <a:gd name="connsiteX131" fmla="*/ 1903353 w 7467600"/>
              <a:gd name="connsiteY131" fmla="*/ 5044827 h 6858000"/>
              <a:gd name="connsiteX132" fmla="*/ 1979378 w 7467600"/>
              <a:gd name="connsiteY132" fmla="*/ 4769504 h 6858000"/>
              <a:gd name="connsiteX133" fmla="*/ 2882120 w 7467600"/>
              <a:gd name="connsiteY133" fmla="*/ 5064547 h 6858000"/>
              <a:gd name="connsiteX134" fmla="*/ 2793103 w 7467600"/>
              <a:gd name="connsiteY134" fmla="*/ 5039699 h 6858000"/>
              <a:gd name="connsiteX135" fmla="*/ 2770041 w 7467600"/>
              <a:gd name="connsiteY135" fmla="*/ 5033634 h 6858000"/>
              <a:gd name="connsiteX136" fmla="*/ 1979378 w 7467600"/>
              <a:gd name="connsiteY136" fmla="*/ 4769504 h 6858000"/>
              <a:gd name="connsiteX137" fmla="*/ 1927410 w 7467600"/>
              <a:gd name="connsiteY137" fmla="*/ 4716164 h 6858000"/>
              <a:gd name="connsiteX138" fmla="*/ 1959587 w 7467600"/>
              <a:gd name="connsiteY138" fmla="*/ 4728849 h 6858000"/>
              <a:gd name="connsiteX139" fmla="*/ 2777707 w 7467600"/>
              <a:gd name="connsiteY139" fmla="*/ 5003991 h 6858000"/>
              <a:gd name="connsiteX140" fmla="*/ 2800768 w 7467600"/>
              <a:gd name="connsiteY140" fmla="*/ 5010056 h 6858000"/>
              <a:gd name="connsiteX141" fmla="*/ 2879408 w 7467600"/>
              <a:gd name="connsiteY141" fmla="*/ 5031590 h 6858000"/>
              <a:gd name="connsiteX142" fmla="*/ 2862295 w 7467600"/>
              <a:gd name="connsiteY142" fmla="*/ 5022958 h 6858000"/>
              <a:gd name="connsiteX143" fmla="*/ 2813343 w 7467600"/>
              <a:gd name="connsiteY143" fmla="*/ 4998369 h 6858000"/>
              <a:gd name="connsiteX144" fmla="*/ 2646245 w 7467600"/>
              <a:gd name="connsiteY144" fmla="*/ 4930999 h 6858000"/>
              <a:gd name="connsiteX145" fmla="*/ 1999243 w 7467600"/>
              <a:gd name="connsiteY145" fmla="*/ 4730524 h 6858000"/>
              <a:gd name="connsiteX146" fmla="*/ 1979527 w 7467600"/>
              <a:gd name="connsiteY146" fmla="*/ 4726651 h 6858000"/>
              <a:gd name="connsiteX147" fmla="*/ 1927410 w 7467600"/>
              <a:gd name="connsiteY147" fmla="*/ 4716164 h 6858000"/>
              <a:gd name="connsiteX148" fmla="*/ 1997014 w 7467600"/>
              <a:gd name="connsiteY148" fmla="*/ 4698007 h 6858000"/>
              <a:gd name="connsiteX149" fmla="*/ 2005458 w 7467600"/>
              <a:gd name="connsiteY149" fmla="*/ 4699540 h 6858000"/>
              <a:gd name="connsiteX150" fmla="*/ 2657186 w 7467600"/>
              <a:gd name="connsiteY150" fmla="*/ 4901687 h 6858000"/>
              <a:gd name="connsiteX151" fmla="*/ 2826662 w 7467600"/>
              <a:gd name="connsiteY151" fmla="*/ 4970362 h 6858000"/>
              <a:gd name="connsiteX152" fmla="*/ 2876100 w 7467600"/>
              <a:gd name="connsiteY152" fmla="*/ 4995397 h 6858000"/>
              <a:gd name="connsiteX153" fmla="*/ 3042600 w 7467600"/>
              <a:gd name="connsiteY153" fmla="*/ 5059532 h 6858000"/>
              <a:gd name="connsiteX154" fmla="*/ 1997014 w 7467600"/>
              <a:gd name="connsiteY154" fmla="*/ 4698007 h 6858000"/>
              <a:gd name="connsiteX155" fmla="*/ 2305292 w 7467600"/>
              <a:gd name="connsiteY155" fmla="*/ 4219492 h 6858000"/>
              <a:gd name="connsiteX156" fmla="*/ 3360922 w 7467600"/>
              <a:gd name="connsiteY156" fmla="*/ 4529373 h 6858000"/>
              <a:gd name="connsiteX157" fmla="*/ 3492420 w 7467600"/>
              <a:gd name="connsiteY157" fmla="*/ 4510145 h 6858000"/>
              <a:gd name="connsiteX158" fmla="*/ 3364086 w 7467600"/>
              <a:gd name="connsiteY158" fmla="*/ 4480340 h 6858000"/>
              <a:gd name="connsiteX159" fmla="*/ 3225818 w 7467600"/>
              <a:gd name="connsiteY159" fmla="*/ 4411822 h 6858000"/>
              <a:gd name="connsiteX160" fmla="*/ 3129696 w 7467600"/>
              <a:gd name="connsiteY160" fmla="*/ 4360704 h 6858000"/>
              <a:gd name="connsiteX161" fmla="*/ 2814545 w 7467600"/>
              <a:gd name="connsiteY161" fmla="*/ 4282955 h 6858000"/>
              <a:gd name="connsiteX162" fmla="*/ 2305292 w 7467600"/>
              <a:gd name="connsiteY162" fmla="*/ 4219492 h 6858000"/>
              <a:gd name="connsiteX163" fmla="*/ 2626982 w 7467600"/>
              <a:gd name="connsiteY163" fmla="*/ 4206450 h 6858000"/>
              <a:gd name="connsiteX164" fmla="*/ 2490617 w 7467600"/>
              <a:gd name="connsiteY164" fmla="*/ 4206951 h 6858000"/>
              <a:gd name="connsiteX165" fmla="*/ 2819869 w 7467600"/>
              <a:gd name="connsiteY165" fmla="*/ 4252936 h 6858000"/>
              <a:gd name="connsiteX166" fmla="*/ 3143018 w 7467600"/>
              <a:gd name="connsiteY166" fmla="*/ 4332698 h 6858000"/>
              <a:gd name="connsiteX167" fmla="*/ 3241520 w 7467600"/>
              <a:gd name="connsiteY167" fmla="*/ 4385112 h 6858000"/>
              <a:gd name="connsiteX168" fmla="*/ 3374575 w 7467600"/>
              <a:gd name="connsiteY168" fmla="*/ 4451517 h 6858000"/>
              <a:gd name="connsiteX169" fmla="*/ 3505221 w 7467600"/>
              <a:gd name="connsiteY169" fmla="*/ 4480757 h 6858000"/>
              <a:gd name="connsiteX170" fmla="*/ 2626982 w 7467600"/>
              <a:gd name="connsiteY170" fmla="*/ 4206450 h 6858000"/>
              <a:gd name="connsiteX171" fmla="*/ 1310106 w 7467600"/>
              <a:gd name="connsiteY171" fmla="*/ 3943217 h 6858000"/>
              <a:gd name="connsiteX172" fmla="*/ 854994 w 7467600"/>
              <a:gd name="connsiteY172" fmla="*/ 4399136 h 6858000"/>
              <a:gd name="connsiteX173" fmla="*/ 742462 w 7467600"/>
              <a:gd name="connsiteY173" fmla="*/ 4594648 h 6858000"/>
              <a:gd name="connsiteX174" fmla="*/ 820602 w 7467600"/>
              <a:gd name="connsiteY174" fmla="*/ 4485915 h 6858000"/>
              <a:gd name="connsiteX175" fmla="*/ 878295 w 7467600"/>
              <a:gd name="connsiteY175" fmla="*/ 4403594 h 6858000"/>
              <a:gd name="connsiteX176" fmla="*/ 1240607 w 7467600"/>
              <a:gd name="connsiteY176" fmla="*/ 4010401 h 6858000"/>
              <a:gd name="connsiteX177" fmla="*/ 1310106 w 7467600"/>
              <a:gd name="connsiteY177" fmla="*/ 3943217 h 6858000"/>
              <a:gd name="connsiteX178" fmla="*/ 1423113 w 7467600"/>
              <a:gd name="connsiteY178" fmla="*/ 3874565 h 6858000"/>
              <a:gd name="connsiteX179" fmla="*/ 1260565 w 7467600"/>
              <a:gd name="connsiteY179" fmla="*/ 4031982 h 6858000"/>
              <a:gd name="connsiteX180" fmla="*/ 901900 w 7467600"/>
              <a:gd name="connsiteY180" fmla="*/ 4421236 h 6858000"/>
              <a:gd name="connsiteX181" fmla="*/ 845044 w 7467600"/>
              <a:gd name="connsiteY181" fmla="*/ 4502436 h 6858000"/>
              <a:gd name="connsiteX182" fmla="*/ 685926 w 7467600"/>
              <a:gd name="connsiteY182" fmla="*/ 4703069 h 6858000"/>
              <a:gd name="connsiteX183" fmla="*/ 684248 w 7467600"/>
              <a:gd name="connsiteY183" fmla="*/ 4706721 h 6858000"/>
              <a:gd name="connsiteX184" fmla="*/ 1423113 w 7467600"/>
              <a:gd name="connsiteY184" fmla="*/ 3874565 h 6858000"/>
              <a:gd name="connsiteX185" fmla="*/ 3316479 w 7467600"/>
              <a:gd name="connsiteY185" fmla="*/ 3872136 h 6858000"/>
              <a:gd name="connsiteX186" fmla="*/ 3546806 w 7467600"/>
              <a:gd name="connsiteY186" fmla="*/ 4356139 h 6858000"/>
              <a:gd name="connsiteX187" fmla="*/ 3364433 w 7467600"/>
              <a:gd name="connsiteY187" fmla="*/ 3953121 h 6858000"/>
              <a:gd name="connsiteX188" fmla="*/ 3316479 w 7467600"/>
              <a:gd name="connsiteY188" fmla="*/ 3872136 h 6858000"/>
              <a:gd name="connsiteX189" fmla="*/ 3291335 w 7467600"/>
              <a:gd name="connsiteY189" fmla="*/ 3767420 h 6858000"/>
              <a:gd name="connsiteX190" fmla="*/ 3390805 w 7467600"/>
              <a:gd name="connsiteY190" fmla="*/ 3937163 h 6858000"/>
              <a:gd name="connsiteX191" fmla="*/ 3579062 w 7467600"/>
              <a:gd name="connsiteY191" fmla="*/ 4359040 h 6858000"/>
              <a:gd name="connsiteX192" fmla="*/ 3467355 w 7467600"/>
              <a:gd name="connsiteY192" fmla="*/ 3988130 h 6858000"/>
              <a:gd name="connsiteX193" fmla="*/ 3310753 w 7467600"/>
              <a:gd name="connsiteY193" fmla="*/ 3787140 h 6858000"/>
              <a:gd name="connsiteX194" fmla="*/ 3291335 w 7467600"/>
              <a:gd name="connsiteY194" fmla="*/ 3767420 h 6858000"/>
              <a:gd name="connsiteX195" fmla="*/ 1635889 w 7467600"/>
              <a:gd name="connsiteY195" fmla="*/ 3709494 h 6858000"/>
              <a:gd name="connsiteX196" fmla="*/ 1634800 w 7467600"/>
              <a:gd name="connsiteY196" fmla="*/ 3731111 h 6858000"/>
              <a:gd name="connsiteX197" fmla="*/ 1635889 w 7467600"/>
              <a:gd name="connsiteY197" fmla="*/ 3709494 h 6858000"/>
              <a:gd name="connsiteX198" fmla="*/ 1510397 w 7467600"/>
              <a:gd name="connsiteY198" fmla="*/ 3684705 h 6858000"/>
              <a:gd name="connsiteX199" fmla="*/ 1146550 w 7467600"/>
              <a:gd name="connsiteY199" fmla="*/ 3802012 h 6858000"/>
              <a:gd name="connsiteX200" fmla="*/ 698834 w 7467600"/>
              <a:gd name="connsiteY200" fmla="*/ 3952272 h 6858000"/>
              <a:gd name="connsiteX201" fmla="*/ 34256 w 7467600"/>
              <a:gd name="connsiteY201" fmla="*/ 4347603 h 6858000"/>
              <a:gd name="connsiteX202" fmla="*/ 527241 w 7467600"/>
              <a:gd name="connsiteY202" fmla="*/ 4065078 h 6858000"/>
              <a:gd name="connsiteX203" fmla="*/ 1510397 w 7467600"/>
              <a:gd name="connsiteY203" fmla="*/ 3684705 h 6858000"/>
              <a:gd name="connsiteX204" fmla="*/ 1313114 w 7467600"/>
              <a:gd name="connsiteY204" fmla="*/ 3655216 h 6858000"/>
              <a:gd name="connsiteX205" fmla="*/ 1109304 w 7467600"/>
              <a:gd name="connsiteY205" fmla="*/ 3669030 h 6858000"/>
              <a:gd name="connsiteX206" fmla="*/ 8129 w 7467600"/>
              <a:gd name="connsiteY206" fmla="*/ 4330519 h 6858000"/>
              <a:gd name="connsiteX207" fmla="*/ 687572 w 7467600"/>
              <a:gd name="connsiteY207" fmla="*/ 3925629 h 6858000"/>
              <a:gd name="connsiteX208" fmla="*/ 1138365 w 7467600"/>
              <a:gd name="connsiteY208" fmla="*/ 3774515 h 6858000"/>
              <a:gd name="connsiteX209" fmla="*/ 1505579 w 7467600"/>
              <a:gd name="connsiteY209" fmla="*/ 3655526 h 6858000"/>
              <a:gd name="connsiteX210" fmla="*/ 1313114 w 7467600"/>
              <a:gd name="connsiteY210" fmla="*/ 3655216 h 6858000"/>
              <a:gd name="connsiteX211" fmla="*/ 3655073 w 7467600"/>
              <a:gd name="connsiteY211" fmla="*/ 3650884 h 6858000"/>
              <a:gd name="connsiteX212" fmla="*/ 3989938 w 7467600"/>
              <a:gd name="connsiteY212" fmla="*/ 3991685 h 6858000"/>
              <a:gd name="connsiteX213" fmla="*/ 4393907 w 7467600"/>
              <a:gd name="connsiteY213" fmla="*/ 4261258 h 6858000"/>
              <a:gd name="connsiteX214" fmla="*/ 4648051 w 7467600"/>
              <a:gd name="connsiteY214" fmla="*/ 4374051 h 6858000"/>
              <a:gd name="connsiteX215" fmla="*/ 4383389 w 7467600"/>
              <a:gd name="connsiteY215" fmla="*/ 4184369 h 6858000"/>
              <a:gd name="connsiteX216" fmla="*/ 4165508 w 7467600"/>
              <a:gd name="connsiteY216" fmla="*/ 4035196 h 6858000"/>
              <a:gd name="connsiteX217" fmla="*/ 4068162 w 7467600"/>
              <a:gd name="connsiteY217" fmla="*/ 3953394 h 6858000"/>
              <a:gd name="connsiteX218" fmla="*/ 3981416 w 7467600"/>
              <a:gd name="connsiteY218" fmla="*/ 3880482 h 6858000"/>
              <a:gd name="connsiteX219" fmla="*/ 3800147 w 7467600"/>
              <a:gd name="connsiteY219" fmla="*/ 3749872 h 6858000"/>
              <a:gd name="connsiteX220" fmla="*/ 3655073 w 7467600"/>
              <a:gd name="connsiteY220" fmla="*/ 3650884 h 6858000"/>
              <a:gd name="connsiteX221" fmla="*/ 3670252 w 7467600"/>
              <a:gd name="connsiteY221" fmla="*/ 3622798 h 6858000"/>
              <a:gd name="connsiteX222" fmla="*/ 3817258 w 7467600"/>
              <a:gd name="connsiteY222" fmla="*/ 3723577 h 6858000"/>
              <a:gd name="connsiteX223" fmla="*/ 4000461 w 7467600"/>
              <a:gd name="connsiteY223" fmla="*/ 3855966 h 6858000"/>
              <a:gd name="connsiteX224" fmla="*/ 4088180 w 7467600"/>
              <a:gd name="connsiteY224" fmla="*/ 3929774 h 6858000"/>
              <a:gd name="connsiteX225" fmla="*/ 4184555 w 7467600"/>
              <a:gd name="connsiteY225" fmla="*/ 4010683 h 6858000"/>
              <a:gd name="connsiteX226" fmla="*/ 4399563 w 7467600"/>
              <a:gd name="connsiteY226" fmla="*/ 4158106 h 6858000"/>
              <a:gd name="connsiteX227" fmla="*/ 4684469 w 7467600"/>
              <a:gd name="connsiteY227" fmla="*/ 4364680 h 6858000"/>
              <a:gd name="connsiteX228" fmla="*/ 4690271 w 7467600"/>
              <a:gd name="connsiteY228" fmla="*/ 4370034 h 6858000"/>
              <a:gd name="connsiteX229" fmla="*/ 4136093 w 7467600"/>
              <a:gd name="connsiteY229" fmla="*/ 3858466 h 6858000"/>
              <a:gd name="connsiteX230" fmla="*/ 3670252 w 7467600"/>
              <a:gd name="connsiteY230" fmla="*/ 3622798 h 6858000"/>
              <a:gd name="connsiteX231" fmla="*/ 4440129 w 7467600"/>
              <a:gd name="connsiteY231" fmla="*/ 3448571 h 6858000"/>
              <a:gd name="connsiteX232" fmla="*/ 4856525 w 7467600"/>
              <a:gd name="connsiteY232" fmla="*/ 3915351 h 6858000"/>
              <a:gd name="connsiteX233" fmla="*/ 5059055 w 7467600"/>
              <a:gd name="connsiteY233" fmla="*/ 4108918 h 6858000"/>
              <a:gd name="connsiteX234" fmla="*/ 5290070 w 7467600"/>
              <a:gd name="connsiteY234" fmla="*/ 4263619 h 6858000"/>
              <a:gd name="connsiteX235" fmla="*/ 4834991 w 7467600"/>
              <a:gd name="connsiteY235" fmla="*/ 3830985 h 6858000"/>
              <a:gd name="connsiteX236" fmla="*/ 4440129 w 7467600"/>
              <a:gd name="connsiteY236" fmla="*/ 3448571 h 6858000"/>
              <a:gd name="connsiteX237" fmla="*/ 4441737 w 7467600"/>
              <a:gd name="connsiteY237" fmla="*/ 3399734 h 6858000"/>
              <a:gd name="connsiteX238" fmla="*/ 4431236 w 7467600"/>
              <a:gd name="connsiteY238" fmla="*/ 3400954 h 6858000"/>
              <a:gd name="connsiteX239" fmla="*/ 4557150 w 7467600"/>
              <a:gd name="connsiteY239" fmla="*/ 3510023 h 6858000"/>
              <a:gd name="connsiteX240" fmla="*/ 4856936 w 7467600"/>
              <a:gd name="connsiteY240" fmla="*/ 3809146 h 6858000"/>
              <a:gd name="connsiteX241" fmla="*/ 5111996 w 7467600"/>
              <a:gd name="connsiteY241" fmla="*/ 4065759 h 6858000"/>
              <a:gd name="connsiteX242" fmla="*/ 5388878 w 7467600"/>
              <a:gd name="connsiteY242" fmla="*/ 4300185 h 6858000"/>
              <a:gd name="connsiteX243" fmla="*/ 5425556 w 7467600"/>
              <a:gd name="connsiteY243" fmla="*/ 4308967 h 6858000"/>
              <a:gd name="connsiteX244" fmla="*/ 4943646 w 7467600"/>
              <a:gd name="connsiteY244" fmla="*/ 3822916 h 6858000"/>
              <a:gd name="connsiteX245" fmla="*/ 4594837 w 7467600"/>
              <a:gd name="connsiteY245" fmla="*/ 3532274 h 6858000"/>
              <a:gd name="connsiteX246" fmla="*/ 4441737 w 7467600"/>
              <a:gd name="connsiteY246" fmla="*/ 3399734 h 6858000"/>
              <a:gd name="connsiteX247" fmla="*/ 5425834 w 7467600"/>
              <a:gd name="connsiteY247" fmla="*/ 3162785 h 6858000"/>
              <a:gd name="connsiteX248" fmla="*/ 5401644 w 7467600"/>
              <a:gd name="connsiteY248" fmla="*/ 3617847 h 6858000"/>
              <a:gd name="connsiteX249" fmla="*/ 5467256 w 7467600"/>
              <a:gd name="connsiteY249" fmla="*/ 4175494 h 6858000"/>
              <a:gd name="connsiteX250" fmla="*/ 5448069 w 7467600"/>
              <a:gd name="connsiteY250" fmla="*/ 3567554 h 6858000"/>
              <a:gd name="connsiteX251" fmla="*/ 5425834 w 7467600"/>
              <a:gd name="connsiteY251" fmla="*/ 3162785 h 6858000"/>
              <a:gd name="connsiteX252" fmla="*/ 1318687 w 7467600"/>
              <a:gd name="connsiteY252" fmla="*/ 3113840 h 6858000"/>
              <a:gd name="connsiteX253" fmla="*/ 1066793 w 7467600"/>
              <a:gd name="connsiteY253" fmla="*/ 3212171 h 6858000"/>
              <a:gd name="connsiteX254" fmla="*/ 993319 w 7467600"/>
              <a:gd name="connsiteY254" fmla="*/ 3247648 h 6858000"/>
              <a:gd name="connsiteX255" fmla="*/ 853081 w 7467600"/>
              <a:gd name="connsiteY255" fmla="*/ 3312410 h 6858000"/>
              <a:gd name="connsiteX256" fmla="*/ 805957 w 7467600"/>
              <a:gd name="connsiteY256" fmla="*/ 3330443 h 6858000"/>
              <a:gd name="connsiteX257" fmla="*/ 1318687 w 7467600"/>
              <a:gd name="connsiteY257" fmla="*/ 3113840 h 6858000"/>
              <a:gd name="connsiteX258" fmla="*/ 5453702 w 7467600"/>
              <a:gd name="connsiteY258" fmla="*/ 3090882 h 6858000"/>
              <a:gd name="connsiteX259" fmla="*/ 5480135 w 7467600"/>
              <a:gd name="connsiteY259" fmla="*/ 3565802 h 6858000"/>
              <a:gd name="connsiteX260" fmla="*/ 5499023 w 7467600"/>
              <a:gd name="connsiteY260" fmla="*/ 4166310 h 6858000"/>
              <a:gd name="connsiteX261" fmla="*/ 5547022 w 7467600"/>
              <a:gd name="connsiteY261" fmla="*/ 3607838 h 6858000"/>
              <a:gd name="connsiteX262" fmla="*/ 5515964 w 7467600"/>
              <a:gd name="connsiteY262" fmla="*/ 3378541 h 6858000"/>
              <a:gd name="connsiteX263" fmla="*/ 5453702 w 7467600"/>
              <a:gd name="connsiteY263" fmla="*/ 3090882 h 6858000"/>
              <a:gd name="connsiteX264" fmla="*/ 1238695 w 7467600"/>
              <a:gd name="connsiteY264" fmla="*/ 3076820 h 6858000"/>
              <a:gd name="connsiteX265" fmla="*/ 716371 w 7467600"/>
              <a:gd name="connsiteY265" fmla="*/ 3293249 h 6858000"/>
              <a:gd name="connsiteX266" fmla="*/ 579522 w 7467600"/>
              <a:gd name="connsiteY266" fmla="*/ 3371759 h 6858000"/>
              <a:gd name="connsiteX267" fmla="*/ 600288 w 7467600"/>
              <a:gd name="connsiteY267" fmla="*/ 3365555 h 6858000"/>
              <a:gd name="connsiteX268" fmla="*/ 840692 w 7467600"/>
              <a:gd name="connsiteY268" fmla="*/ 3284921 h 6858000"/>
              <a:gd name="connsiteX269" fmla="*/ 979248 w 7467600"/>
              <a:gd name="connsiteY269" fmla="*/ 3221003 h 6858000"/>
              <a:gd name="connsiteX270" fmla="*/ 1053282 w 7467600"/>
              <a:gd name="connsiteY270" fmla="*/ 3185247 h 6858000"/>
              <a:gd name="connsiteX271" fmla="*/ 1320603 w 7467600"/>
              <a:gd name="connsiteY271" fmla="*/ 3081281 h 6858000"/>
              <a:gd name="connsiteX272" fmla="*/ 1238695 w 7467600"/>
              <a:gd name="connsiteY272" fmla="*/ 3076820 h 6858000"/>
              <a:gd name="connsiteX273" fmla="*/ 5425627 w 7467600"/>
              <a:gd name="connsiteY273" fmla="*/ 2954192 h 6858000"/>
              <a:gd name="connsiteX274" fmla="*/ 5470770 w 7467600"/>
              <a:gd name="connsiteY274" fmla="*/ 3005435 h 6858000"/>
              <a:gd name="connsiteX275" fmla="*/ 5519779 w 7467600"/>
              <a:gd name="connsiteY275" fmla="*/ 4359223 h 6858000"/>
              <a:gd name="connsiteX276" fmla="*/ 5520293 w 7467600"/>
              <a:gd name="connsiteY276" fmla="*/ 4360602 h 6858000"/>
              <a:gd name="connsiteX277" fmla="*/ 5767221 w 7467600"/>
              <a:gd name="connsiteY277" fmla="*/ 4665564 h 6858000"/>
              <a:gd name="connsiteX278" fmla="*/ 6937169 w 7467600"/>
              <a:gd name="connsiteY278" fmla="*/ 4815941 h 6858000"/>
              <a:gd name="connsiteX279" fmla="*/ 6953922 w 7467600"/>
              <a:gd name="connsiteY279" fmla="*/ 4890068 h 6858000"/>
              <a:gd name="connsiteX280" fmla="*/ 6071359 w 7467600"/>
              <a:gd name="connsiteY280" fmla="*/ 4770770 h 6858000"/>
              <a:gd name="connsiteX281" fmla="*/ 6038839 w 7467600"/>
              <a:gd name="connsiteY281" fmla="*/ 4764474 h 6858000"/>
              <a:gd name="connsiteX282" fmla="*/ 6038706 w 7467600"/>
              <a:gd name="connsiteY282" fmla="*/ 4763847 h 6858000"/>
              <a:gd name="connsiteX283" fmla="*/ 6037784 w 7467600"/>
              <a:gd name="connsiteY283" fmla="*/ 4764270 h 6858000"/>
              <a:gd name="connsiteX284" fmla="*/ 6038839 w 7467600"/>
              <a:gd name="connsiteY284" fmla="*/ 4764474 h 6858000"/>
              <a:gd name="connsiteX285" fmla="*/ 6040338 w 7467600"/>
              <a:gd name="connsiteY285" fmla="*/ 4771418 h 6858000"/>
              <a:gd name="connsiteX286" fmla="*/ 6024488 w 7467600"/>
              <a:gd name="connsiteY286" fmla="*/ 4809903 h 6858000"/>
              <a:gd name="connsiteX287" fmla="*/ 5599771 w 7467600"/>
              <a:gd name="connsiteY287" fmla="*/ 5509652 h 6858000"/>
              <a:gd name="connsiteX288" fmla="*/ 5548843 w 7467600"/>
              <a:gd name="connsiteY288" fmla="*/ 5563845 h 6858000"/>
              <a:gd name="connsiteX289" fmla="*/ 5940952 w 7467600"/>
              <a:gd name="connsiteY289" fmla="*/ 6250028 h 6858000"/>
              <a:gd name="connsiteX290" fmla="*/ 6043441 w 7467600"/>
              <a:gd name="connsiteY290" fmla="*/ 6665847 h 6858000"/>
              <a:gd name="connsiteX291" fmla="*/ 6093432 w 7467600"/>
              <a:gd name="connsiteY291" fmla="*/ 6858000 h 6858000"/>
              <a:gd name="connsiteX292" fmla="*/ 6034344 w 7467600"/>
              <a:gd name="connsiteY292" fmla="*/ 6858000 h 6858000"/>
              <a:gd name="connsiteX293" fmla="*/ 6026679 w 7467600"/>
              <a:gd name="connsiteY293" fmla="*/ 6836959 h 6858000"/>
              <a:gd name="connsiteX294" fmla="*/ 5800441 w 7467600"/>
              <a:gd name="connsiteY294" fmla="*/ 6335286 h 6858000"/>
              <a:gd name="connsiteX295" fmla="*/ 5526562 w 7467600"/>
              <a:gd name="connsiteY295" fmla="*/ 5705388 h 6858000"/>
              <a:gd name="connsiteX296" fmla="*/ 5519640 w 7467600"/>
              <a:gd name="connsiteY296" fmla="*/ 5683774 h 6858000"/>
              <a:gd name="connsiteX297" fmla="*/ 5844559 w 7467600"/>
              <a:gd name="connsiteY297" fmla="*/ 6553349 h 6858000"/>
              <a:gd name="connsiteX298" fmla="*/ 5975994 w 7467600"/>
              <a:gd name="connsiteY298" fmla="*/ 6858000 h 6858000"/>
              <a:gd name="connsiteX299" fmla="*/ 5898547 w 7467600"/>
              <a:gd name="connsiteY299" fmla="*/ 6858000 h 6858000"/>
              <a:gd name="connsiteX300" fmla="*/ 5682041 w 7467600"/>
              <a:gd name="connsiteY300" fmla="*/ 6355860 h 6858000"/>
              <a:gd name="connsiteX301" fmla="*/ 5461758 w 7467600"/>
              <a:gd name="connsiteY301" fmla="*/ 5820220 h 6858000"/>
              <a:gd name="connsiteX302" fmla="*/ 5237282 w 7467600"/>
              <a:gd name="connsiteY302" fmla="*/ 6579086 h 6858000"/>
              <a:gd name="connsiteX303" fmla="*/ 5115009 w 7467600"/>
              <a:gd name="connsiteY303" fmla="*/ 6858000 h 6858000"/>
              <a:gd name="connsiteX304" fmla="*/ 5028074 w 7467600"/>
              <a:gd name="connsiteY304" fmla="*/ 6858000 h 6858000"/>
              <a:gd name="connsiteX305" fmla="*/ 5079508 w 7467600"/>
              <a:gd name="connsiteY305" fmla="*/ 6749074 h 6858000"/>
              <a:gd name="connsiteX306" fmla="*/ 5371846 w 7467600"/>
              <a:gd name="connsiteY306" fmla="*/ 5924413 h 6858000"/>
              <a:gd name="connsiteX307" fmla="*/ 5270512 w 7467600"/>
              <a:gd name="connsiteY307" fmla="*/ 6138975 h 6858000"/>
              <a:gd name="connsiteX308" fmla="*/ 5062409 w 7467600"/>
              <a:gd name="connsiteY308" fmla="*/ 6653544 h 6858000"/>
              <a:gd name="connsiteX309" fmla="*/ 5036628 w 7467600"/>
              <a:gd name="connsiteY309" fmla="*/ 6754247 h 6858000"/>
              <a:gd name="connsiteX310" fmla="*/ 5009112 w 7467600"/>
              <a:gd name="connsiteY310" fmla="*/ 6858000 h 6858000"/>
              <a:gd name="connsiteX311" fmla="*/ 4976679 w 7467600"/>
              <a:gd name="connsiteY311" fmla="*/ 6858000 h 6858000"/>
              <a:gd name="connsiteX312" fmla="*/ 5006537 w 7467600"/>
              <a:gd name="connsiteY312" fmla="*/ 6747068 h 6858000"/>
              <a:gd name="connsiteX313" fmla="*/ 5032723 w 7467600"/>
              <a:gd name="connsiteY313" fmla="*/ 6644957 h 6858000"/>
              <a:gd name="connsiteX314" fmla="*/ 5242949 w 7467600"/>
              <a:gd name="connsiteY314" fmla="*/ 6125175 h 6858000"/>
              <a:gd name="connsiteX315" fmla="*/ 5286321 w 7467600"/>
              <a:gd name="connsiteY315" fmla="*/ 6033555 h 6858000"/>
              <a:gd name="connsiteX316" fmla="*/ 5008210 w 7467600"/>
              <a:gd name="connsiteY316" fmla="*/ 6649194 h 6858000"/>
              <a:gd name="connsiteX317" fmla="*/ 4986321 w 7467600"/>
              <a:gd name="connsiteY317" fmla="*/ 6765687 h 6858000"/>
              <a:gd name="connsiteX318" fmla="*/ 4973474 w 7467600"/>
              <a:gd name="connsiteY318" fmla="*/ 6858000 h 6858000"/>
              <a:gd name="connsiteX319" fmla="*/ 4907178 w 7467600"/>
              <a:gd name="connsiteY319" fmla="*/ 6858000 h 6858000"/>
              <a:gd name="connsiteX320" fmla="*/ 4910810 w 7467600"/>
              <a:gd name="connsiteY320" fmla="*/ 6829660 h 6858000"/>
              <a:gd name="connsiteX321" fmla="*/ 4987461 w 7467600"/>
              <a:gd name="connsiteY321" fmla="*/ 6432994 h 6858000"/>
              <a:gd name="connsiteX322" fmla="*/ 5179262 w 7467600"/>
              <a:gd name="connsiteY322" fmla="*/ 6035044 h 6858000"/>
              <a:gd name="connsiteX323" fmla="*/ 4689678 w 7467600"/>
              <a:gd name="connsiteY323" fmla="*/ 6440241 h 6858000"/>
              <a:gd name="connsiteX324" fmla="*/ 4477543 w 7467600"/>
              <a:gd name="connsiteY324" fmla="*/ 6674836 h 6858000"/>
              <a:gd name="connsiteX325" fmla="*/ 4329957 w 7467600"/>
              <a:gd name="connsiteY325" fmla="*/ 6858000 h 6858000"/>
              <a:gd name="connsiteX326" fmla="*/ 4218595 w 7467600"/>
              <a:gd name="connsiteY326" fmla="*/ 6858000 h 6858000"/>
              <a:gd name="connsiteX327" fmla="*/ 4368888 w 7467600"/>
              <a:gd name="connsiteY327" fmla="*/ 6668412 h 6858000"/>
              <a:gd name="connsiteX328" fmla="*/ 4563091 w 7467600"/>
              <a:gd name="connsiteY328" fmla="*/ 6442508 h 6858000"/>
              <a:gd name="connsiteX329" fmla="*/ 5387324 w 7467600"/>
              <a:gd name="connsiteY329" fmla="*/ 5705830 h 6858000"/>
              <a:gd name="connsiteX330" fmla="*/ 5073620 w 7467600"/>
              <a:gd name="connsiteY330" fmla="*/ 5955437 h 6858000"/>
              <a:gd name="connsiteX331" fmla="*/ 4689789 w 7467600"/>
              <a:gd name="connsiteY331" fmla="*/ 6268382 h 6858000"/>
              <a:gd name="connsiteX332" fmla="*/ 4418722 w 7467600"/>
              <a:gd name="connsiteY332" fmla="*/ 6570886 h 6858000"/>
              <a:gd name="connsiteX333" fmla="*/ 4214944 w 7467600"/>
              <a:gd name="connsiteY333" fmla="*/ 6858000 h 6858000"/>
              <a:gd name="connsiteX334" fmla="*/ 4177898 w 7467600"/>
              <a:gd name="connsiteY334" fmla="*/ 6858000 h 6858000"/>
              <a:gd name="connsiteX335" fmla="*/ 4391597 w 7467600"/>
              <a:gd name="connsiteY335" fmla="*/ 6556370 h 6858000"/>
              <a:gd name="connsiteX336" fmla="*/ 4668889 w 7467600"/>
              <a:gd name="connsiteY336" fmla="*/ 6246399 h 6858000"/>
              <a:gd name="connsiteX337" fmla="*/ 5055427 w 7467600"/>
              <a:gd name="connsiteY337" fmla="*/ 5931476 h 6858000"/>
              <a:gd name="connsiteX338" fmla="*/ 5371814 w 7467600"/>
              <a:gd name="connsiteY338" fmla="*/ 5678975 h 6858000"/>
              <a:gd name="connsiteX339" fmla="*/ 4987918 w 7467600"/>
              <a:gd name="connsiteY339" fmla="*/ 5838701 h 6858000"/>
              <a:gd name="connsiteX340" fmla="*/ 4317146 w 7467600"/>
              <a:gd name="connsiteY340" fmla="*/ 6587716 h 6858000"/>
              <a:gd name="connsiteX341" fmla="*/ 4171627 w 7467600"/>
              <a:gd name="connsiteY341" fmla="*/ 6858000 h 6858000"/>
              <a:gd name="connsiteX342" fmla="*/ 4081585 w 7467600"/>
              <a:gd name="connsiteY342" fmla="*/ 6858000 h 6858000"/>
              <a:gd name="connsiteX343" fmla="*/ 4238603 w 7467600"/>
              <a:gd name="connsiteY343" fmla="*/ 6559341 h 6858000"/>
              <a:gd name="connsiteX344" fmla="*/ 4778333 w 7467600"/>
              <a:gd name="connsiteY344" fmla="*/ 5873626 h 6858000"/>
              <a:gd name="connsiteX345" fmla="*/ 5414185 w 7467600"/>
              <a:gd name="connsiteY345" fmla="*/ 5573882 h 6858000"/>
              <a:gd name="connsiteX346" fmla="*/ 5959648 w 7467600"/>
              <a:gd name="connsiteY346" fmla="*/ 4760797 h 6858000"/>
              <a:gd name="connsiteX347" fmla="*/ 5355019 w 7467600"/>
              <a:gd name="connsiteY347" fmla="*/ 4734672 h 6858000"/>
              <a:gd name="connsiteX348" fmla="*/ 5083565 w 7467600"/>
              <a:gd name="connsiteY348" fmla="*/ 5179121 h 6858000"/>
              <a:gd name="connsiteX349" fmla="*/ 4713577 w 7467600"/>
              <a:gd name="connsiteY349" fmla="*/ 5616803 h 6858000"/>
              <a:gd name="connsiteX350" fmla="*/ 3989559 w 7467600"/>
              <a:gd name="connsiteY350" fmla="*/ 6145945 h 6858000"/>
              <a:gd name="connsiteX351" fmla="*/ 3939824 w 7467600"/>
              <a:gd name="connsiteY351" fmla="*/ 6066900 h 6858000"/>
              <a:gd name="connsiteX352" fmla="*/ 4584537 w 7467600"/>
              <a:gd name="connsiteY352" fmla="*/ 5324826 h 6858000"/>
              <a:gd name="connsiteX353" fmla="*/ 5037105 w 7467600"/>
              <a:gd name="connsiteY353" fmla="*/ 5088765 h 6858000"/>
              <a:gd name="connsiteX354" fmla="*/ 5039930 w 7467600"/>
              <a:gd name="connsiteY354" fmla="*/ 5089585 h 6858000"/>
              <a:gd name="connsiteX355" fmla="*/ 5263764 w 7467600"/>
              <a:gd name="connsiteY355" fmla="*/ 4735525 h 6858000"/>
              <a:gd name="connsiteX356" fmla="*/ 4086300 w 7467600"/>
              <a:gd name="connsiteY356" fmla="*/ 4884599 h 6858000"/>
              <a:gd name="connsiteX357" fmla="*/ 4085485 w 7467600"/>
              <a:gd name="connsiteY357" fmla="*/ 4899070 h 6858000"/>
              <a:gd name="connsiteX358" fmla="*/ 3871915 w 7467600"/>
              <a:gd name="connsiteY358" fmla="*/ 5253645 h 6858000"/>
              <a:gd name="connsiteX359" fmla="*/ 3799374 w 7467600"/>
              <a:gd name="connsiteY359" fmla="*/ 5466127 h 6858000"/>
              <a:gd name="connsiteX360" fmla="*/ 3498850 w 7467600"/>
              <a:gd name="connsiteY360" fmla="*/ 6661888 h 6858000"/>
              <a:gd name="connsiteX361" fmla="*/ 3399216 w 7467600"/>
              <a:gd name="connsiteY361" fmla="*/ 6858000 h 6858000"/>
              <a:gd name="connsiteX362" fmla="*/ 3303688 w 7467600"/>
              <a:gd name="connsiteY362" fmla="*/ 6858000 h 6858000"/>
              <a:gd name="connsiteX363" fmla="*/ 3391774 w 7467600"/>
              <a:gd name="connsiteY363" fmla="*/ 6697181 h 6858000"/>
              <a:gd name="connsiteX364" fmla="*/ 3735540 w 7467600"/>
              <a:gd name="connsiteY364" fmla="*/ 5546923 h 6858000"/>
              <a:gd name="connsiteX365" fmla="*/ 3729438 w 7467600"/>
              <a:gd name="connsiteY365" fmla="*/ 5569058 h 6858000"/>
              <a:gd name="connsiteX366" fmla="*/ 3707782 w 7467600"/>
              <a:gd name="connsiteY366" fmla="*/ 5644908 h 6858000"/>
              <a:gd name="connsiteX367" fmla="*/ 3583827 w 7467600"/>
              <a:gd name="connsiteY367" fmla="*/ 6039215 h 6858000"/>
              <a:gd name="connsiteX368" fmla="*/ 3547861 w 7467600"/>
              <a:gd name="connsiteY368" fmla="*/ 6129609 h 6858000"/>
              <a:gd name="connsiteX369" fmla="*/ 3490905 w 7467600"/>
              <a:gd name="connsiteY369" fmla="*/ 6277660 h 6858000"/>
              <a:gd name="connsiteX370" fmla="*/ 3455859 w 7467600"/>
              <a:gd name="connsiteY370" fmla="*/ 6391301 h 6858000"/>
              <a:gd name="connsiteX371" fmla="*/ 3429112 w 7467600"/>
              <a:gd name="connsiteY371" fmla="*/ 6479469 h 6858000"/>
              <a:gd name="connsiteX372" fmla="*/ 3304862 w 7467600"/>
              <a:gd name="connsiteY372" fmla="*/ 6796476 h 6858000"/>
              <a:gd name="connsiteX373" fmla="*/ 3276071 w 7467600"/>
              <a:gd name="connsiteY373" fmla="*/ 6858000 h 6858000"/>
              <a:gd name="connsiteX374" fmla="*/ 3240805 w 7467600"/>
              <a:gd name="connsiteY374" fmla="*/ 6858000 h 6858000"/>
              <a:gd name="connsiteX375" fmla="*/ 3275917 w 7467600"/>
              <a:gd name="connsiteY375" fmla="*/ 6783192 h 6858000"/>
              <a:gd name="connsiteX376" fmla="*/ 3399358 w 7467600"/>
              <a:gd name="connsiteY376" fmla="*/ 6469011 h 6858000"/>
              <a:gd name="connsiteX377" fmla="*/ 3425650 w 7467600"/>
              <a:gd name="connsiteY377" fmla="*/ 6381333 h 6858000"/>
              <a:gd name="connsiteX378" fmla="*/ 3460661 w 7467600"/>
              <a:gd name="connsiteY378" fmla="*/ 6266763 h 6858000"/>
              <a:gd name="connsiteX379" fmla="*/ 3518021 w 7467600"/>
              <a:gd name="connsiteY379" fmla="*/ 6117298 h 6858000"/>
              <a:gd name="connsiteX380" fmla="*/ 3554035 w 7467600"/>
              <a:gd name="connsiteY380" fmla="*/ 6027832 h 6858000"/>
              <a:gd name="connsiteX381" fmla="*/ 3677174 w 7467600"/>
              <a:gd name="connsiteY381" fmla="*/ 5636351 h 6858000"/>
              <a:gd name="connsiteX382" fmla="*/ 3698819 w 7467600"/>
              <a:gd name="connsiteY382" fmla="*/ 5560503 h 6858000"/>
              <a:gd name="connsiteX383" fmla="*/ 3702094 w 7467600"/>
              <a:gd name="connsiteY383" fmla="*/ 5549194 h 6858000"/>
              <a:gd name="connsiteX384" fmla="*/ 3398355 w 7467600"/>
              <a:gd name="connsiteY384" fmla="*/ 6094603 h 6858000"/>
              <a:gd name="connsiteX385" fmla="*/ 3193941 w 7467600"/>
              <a:gd name="connsiteY385" fmla="*/ 6798775 h 6858000"/>
              <a:gd name="connsiteX386" fmla="*/ 3184140 w 7467600"/>
              <a:gd name="connsiteY386" fmla="*/ 6858000 h 6858000"/>
              <a:gd name="connsiteX387" fmla="*/ 3099978 w 7467600"/>
              <a:gd name="connsiteY387" fmla="*/ 6858000 h 6858000"/>
              <a:gd name="connsiteX388" fmla="*/ 3101556 w 7467600"/>
              <a:gd name="connsiteY388" fmla="*/ 6843337 h 6858000"/>
              <a:gd name="connsiteX389" fmla="*/ 3370162 w 7467600"/>
              <a:gd name="connsiteY389" fmla="*/ 5785550 h 6858000"/>
              <a:gd name="connsiteX390" fmla="*/ 3746477 w 7467600"/>
              <a:gd name="connsiteY390" fmla="*/ 5377889 h 6858000"/>
              <a:gd name="connsiteX391" fmla="*/ 3863399 w 7467600"/>
              <a:gd name="connsiteY391" fmla="*/ 5087257 h 6858000"/>
              <a:gd name="connsiteX392" fmla="*/ 3968712 w 7467600"/>
              <a:gd name="connsiteY392" fmla="*/ 4913989 h 6858000"/>
              <a:gd name="connsiteX393" fmla="*/ 2792390 w 7467600"/>
              <a:gd name="connsiteY393" fmla="*/ 5382974 h 6858000"/>
              <a:gd name="connsiteX394" fmla="*/ 2714982 w 7467600"/>
              <a:gd name="connsiteY394" fmla="*/ 5427051 h 6858000"/>
              <a:gd name="connsiteX395" fmla="*/ 2813361 w 7467600"/>
              <a:gd name="connsiteY395" fmla="*/ 6023912 h 6858000"/>
              <a:gd name="connsiteX396" fmla="*/ 2688430 w 7467600"/>
              <a:gd name="connsiteY396" fmla="*/ 6801564 h 6858000"/>
              <a:gd name="connsiteX397" fmla="*/ 2629626 w 7467600"/>
              <a:gd name="connsiteY397" fmla="*/ 6763394 h 6858000"/>
              <a:gd name="connsiteX398" fmla="*/ 2565328 w 7467600"/>
              <a:gd name="connsiteY398" fmla="*/ 5516399 h 6858000"/>
              <a:gd name="connsiteX399" fmla="*/ 1922999 w 7467600"/>
              <a:gd name="connsiteY399" fmla="*/ 5980343 h 6858000"/>
              <a:gd name="connsiteX400" fmla="*/ 1950261 w 7467600"/>
              <a:gd name="connsiteY400" fmla="*/ 6405858 h 6858000"/>
              <a:gd name="connsiteX401" fmla="*/ 2365554 w 7467600"/>
              <a:gd name="connsiteY401" fmla="*/ 6759107 h 6858000"/>
              <a:gd name="connsiteX402" fmla="*/ 2424142 w 7467600"/>
              <a:gd name="connsiteY402" fmla="*/ 6858000 h 6858000"/>
              <a:gd name="connsiteX403" fmla="*/ 2395994 w 7467600"/>
              <a:gd name="connsiteY403" fmla="*/ 6858000 h 6858000"/>
              <a:gd name="connsiteX404" fmla="*/ 2392863 w 7467600"/>
              <a:gd name="connsiteY404" fmla="*/ 6852964 h 6858000"/>
              <a:gd name="connsiteX405" fmla="*/ 2017589 w 7467600"/>
              <a:gd name="connsiteY405" fmla="*/ 6493982 h 6858000"/>
              <a:gd name="connsiteX406" fmla="*/ 2147336 w 7467600"/>
              <a:gd name="connsiteY406" fmla="*/ 6594052 h 6858000"/>
              <a:gd name="connsiteX407" fmla="*/ 2207047 w 7467600"/>
              <a:gd name="connsiteY407" fmla="*/ 6654540 h 6858000"/>
              <a:gd name="connsiteX408" fmla="*/ 2299106 w 7467600"/>
              <a:gd name="connsiteY408" fmla="*/ 6778931 h 6858000"/>
              <a:gd name="connsiteX409" fmla="*/ 2314430 w 7467600"/>
              <a:gd name="connsiteY409" fmla="*/ 6801144 h 6858000"/>
              <a:gd name="connsiteX410" fmla="*/ 2352406 w 7467600"/>
              <a:gd name="connsiteY410" fmla="*/ 6858000 h 6858000"/>
              <a:gd name="connsiteX411" fmla="*/ 2314492 w 7467600"/>
              <a:gd name="connsiteY411" fmla="*/ 6858000 h 6858000"/>
              <a:gd name="connsiteX412" fmla="*/ 2288095 w 7467600"/>
              <a:gd name="connsiteY412" fmla="*/ 6818030 h 6858000"/>
              <a:gd name="connsiteX413" fmla="*/ 2272768 w 7467600"/>
              <a:gd name="connsiteY413" fmla="*/ 6795822 h 6858000"/>
              <a:gd name="connsiteX414" fmla="*/ 2182715 w 7467600"/>
              <a:gd name="connsiteY414" fmla="*/ 6675071 h 6858000"/>
              <a:gd name="connsiteX415" fmla="*/ 2032061 w 7467600"/>
              <a:gd name="connsiteY415" fmla="*/ 6541380 h 6858000"/>
              <a:gd name="connsiteX416" fmla="*/ 2257220 w 7467600"/>
              <a:gd name="connsiteY416" fmla="*/ 6826257 h 6858000"/>
              <a:gd name="connsiteX417" fmla="*/ 2281324 w 7467600"/>
              <a:gd name="connsiteY417" fmla="*/ 6858000 h 6858000"/>
              <a:gd name="connsiteX418" fmla="*/ 2242860 w 7467600"/>
              <a:gd name="connsiteY418" fmla="*/ 6858000 h 6858000"/>
              <a:gd name="connsiteX419" fmla="*/ 2232818 w 7467600"/>
              <a:gd name="connsiteY419" fmla="*/ 6844926 h 6858000"/>
              <a:gd name="connsiteX420" fmla="*/ 1990172 w 7467600"/>
              <a:gd name="connsiteY420" fmla="*/ 6542121 h 6858000"/>
              <a:gd name="connsiteX421" fmla="*/ 2124090 w 7467600"/>
              <a:gd name="connsiteY421" fmla="*/ 6761017 h 6858000"/>
              <a:gd name="connsiteX422" fmla="*/ 2200380 w 7467600"/>
              <a:gd name="connsiteY422" fmla="*/ 6858000 h 6858000"/>
              <a:gd name="connsiteX423" fmla="*/ 2147507 w 7467600"/>
              <a:gd name="connsiteY423" fmla="*/ 6858000 h 6858000"/>
              <a:gd name="connsiteX424" fmla="*/ 2070668 w 7467600"/>
              <a:gd name="connsiteY424" fmla="*/ 6761520 h 6858000"/>
              <a:gd name="connsiteX425" fmla="*/ 1975142 w 7467600"/>
              <a:gd name="connsiteY425" fmla="*/ 6585570 h 6858000"/>
              <a:gd name="connsiteX426" fmla="*/ 2050035 w 7467600"/>
              <a:gd name="connsiteY426" fmla="*/ 6813345 h 6858000"/>
              <a:gd name="connsiteX427" fmla="*/ 2063025 w 7467600"/>
              <a:gd name="connsiteY427" fmla="*/ 6858000 h 6858000"/>
              <a:gd name="connsiteX428" fmla="*/ 2021675 w 7467600"/>
              <a:gd name="connsiteY428" fmla="*/ 6858000 h 6858000"/>
              <a:gd name="connsiteX429" fmla="*/ 2019308 w 7467600"/>
              <a:gd name="connsiteY429" fmla="*/ 6847118 h 6858000"/>
              <a:gd name="connsiteX430" fmla="*/ 1938835 w 7467600"/>
              <a:gd name="connsiteY430" fmla="*/ 6551160 h 6858000"/>
              <a:gd name="connsiteX431" fmla="*/ 1953230 w 7467600"/>
              <a:gd name="connsiteY431" fmla="*/ 6759699 h 6858000"/>
              <a:gd name="connsiteX432" fmla="*/ 1956763 w 7467600"/>
              <a:gd name="connsiteY432" fmla="*/ 6778191 h 6858000"/>
              <a:gd name="connsiteX433" fmla="*/ 1967925 w 7467600"/>
              <a:gd name="connsiteY433" fmla="*/ 6858000 h 6858000"/>
              <a:gd name="connsiteX434" fmla="*/ 1936622 w 7467600"/>
              <a:gd name="connsiteY434" fmla="*/ 6858000 h 6858000"/>
              <a:gd name="connsiteX435" fmla="*/ 1926261 w 7467600"/>
              <a:gd name="connsiteY435" fmla="*/ 6784064 h 6858000"/>
              <a:gd name="connsiteX436" fmla="*/ 1922724 w 7467600"/>
              <a:gd name="connsiteY436" fmla="*/ 6765577 h 6858000"/>
              <a:gd name="connsiteX437" fmla="*/ 1904650 w 7467600"/>
              <a:gd name="connsiteY437" fmla="*/ 6639616 h 6858000"/>
              <a:gd name="connsiteX438" fmla="*/ 1885273 w 7467600"/>
              <a:gd name="connsiteY438" fmla="*/ 6858000 h 6858000"/>
              <a:gd name="connsiteX439" fmla="*/ 1854363 w 7467600"/>
              <a:gd name="connsiteY439" fmla="*/ 6858000 h 6858000"/>
              <a:gd name="connsiteX440" fmla="*/ 1880391 w 7467600"/>
              <a:gd name="connsiteY440" fmla="*/ 6603796 h 6858000"/>
              <a:gd name="connsiteX441" fmla="*/ 1818273 w 7467600"/>
              <a:gd name="connsiteY441" fmla="*/ 6715729 h 6858000"/>
              <a:gd name="connsiteX442" fmla="*/ 1794691 w 7467600"/>
              <a:gd name="connsiteY442" fmla="*/ 6843239 h 6858000"/>
              <a:gd name="connsiteX443" fmla="*/ 1794914 w 7467600"/>
              <a:gd name="connsiteY443" fmla="*/ 6858000 h 6858000"/>
              <a:gd name="connsiteX444" fmla="*/ 1746128 w 7467600"/>
              <a:gd name="connsiteY444" fmla="*/ 6858000 h 6858000"/>
              <a:gd name="connsiteX445" fmla="*/ 1753934 w 7467600"/>
              <a:gd name="connsiteY445" fmla="*/ 6724796 h 6858000"/>
              <a:gd name="connsiteX446" fmla="*/ 1792053 w 7467600"/>
              <a:gd name="connsiteY446" fmla="*/ 6572396 h 6858000"/>
              <a:gd name="connsiteX447" fmla="*/ 1862248 w 7467600"/>
              <a:gd name="connsiteY447" fmla="*/ 6266397 h 6858000"/>
              <a:gd name="connsiteX448" fmla="*/ 1862250 w 7467600"/>
              <a:gd name="connsiteY448" fmla="*/ 6033531 h 6858000"/>
              <a:gd name="connsiteX449" fmla="*/ 1211999 w 7467600"/>
              <a:gd name="connsiteY449" fmla="*/ 6683610 h 6858000"/>
              <a:gd name="connsiteX450" fmla="*/ 1213266 w 7467600"/>
              <a:gd name="connsiteY450" fmla="*/ 6691947 h 6858000"/>
              <a:gd name="connsiteX451" fmla="*/ 1203370 w 7467600"/>
              <a:gd name="connsiteY451" fmla="*/ 6850676 h 6858000"/>
              <a:gd name="connsiteX452" fmla="*/ 1203671 w 7467600"/>
              <a:gd name="connsiteY452" fmla="*/ 6858000 h 6858000"/>
              <a:gd name="connsiteX453" fmla="*/ 1143180 w 7467600"/>
              <a:gd name="connsiteY453" fmla="*/ 6858000 h 6858000"/>
              <a:gd name="connsiteX454" fmla="*/ 1142176 w 7467600"/>
              <a:gd name="connsiteY454" fmla="*/ 6766045 h 6858000"/>
              <a:gd name="connsiteX455" fmla="*/ 1067484 w 7467600"/>
              <a:gd name="connsiteY455" fmla="*/ 6858000 h 6858000"/>
              <a:gd name="connsiteX456" fmla="*/ 953928 w 7467600"/>
              <a:gd name="connsiteY456" fmla="*/ 6858000 h 6858000"/>
              <a:gd name="connsiteX457" fmla="*/ 959715 w 7467600"/>
              <a:gd name="connsiteY457" fmla="*/ 6850185 h 6858000"/>
              <a:gd name="connsiteX458" fmla="*/ 1483788 w 7467600"/>
              <a:gd name="connsiteY458" fmla="*/ 6259174 h 6858000"/>
              <a:gd name="connsiteX459" fmla="*/ 1100671 w 7467600"/>
              <a:gd name="connsiteY459" fmla="*/ 6252137 h 6858000"/>
              <a:gd name="connsiteX460" fmla="*/ 1090144 w 7467600"/>
              <a:gd name="connsiteY460" fmla="*/ 6256748 h 6858000"/>
              <a:gd name="connsiteX461" fmla="*/ 1095872 w 7467600"/>
              <a:gd name="connsiteY461" fmla="*/ 6271892 h 6858000"/>
              <a:gd name="connsiteX462" fmla="*/ 262785 w 7467600"/>
              <a:gd name="connsiteY462" fmla="*/ 6845450 h 6858000"/>
              <a:gd name="connsiteX463" fmla="*/ 209968 w 7467600"/>
              <a:gd name="connsiteY463" fmla="*/ 6770713 h 6858000"/>
              <a:gd name="connsiteX464" fmla="*/ 873460 w 7467600"/>
              <a:gd name="connsiteY464" fmla="*/ 6253768 h 6858000"/>
              <a:gd name="connsiteX465" fmla="*/ 192686 w 7467600"/>
              <a:gd name="connsiteY465" fmla="*/ 5849257 h 6858000"/>
              <a:gd name="connsiteX466" fmla="*/ 4696 w 7467600"/>
              <a:gd name="connsiteY466" fmla="*/ 5697668 h 6858000"/>
              <a:gd name="connsiteX467" fmla="*/ 0 w 7467600"/>
              <a:gd name="connsiteY467" fmla="*/ 5689984 h 6858000"/>
              <a:gd name="connsiteX468" fmla="*/ 0 w 7467600"/>
              <a:gd name="connsiteY468" fmla="*/ 5513472 h 6858000"/>
              <a:gd name="connsiteX469" fmla="*/ 174101 w 7467600"/>
              <a:gd name="connsiteY469" fmla="*/ 5620277 h 6858000"/>
              <a:gd name="connsiteX470" fmla="*/ 891800 w 7467600"/>
              <a:gd name="connsiteY470" fmla="*/ 6036935 h 6858000"/>
              <a:gd name="connsiteX471" fmla="*/ 1072219 w 7467600"/>
              <a:gd name="connsiteY471" fmla="*/ 6169443 h 6858000"/>
              <a:gd name="connsiteX472" fmla="*/ 1074117 w 7467600"/>
              <a:gd name="connsiteY472" fmla="*/ 6170301 h 6858000"/>
              <a:gd name="connsiteX473" fmla="*/ 1083114 w 7467600"/>
              <a:gd name="connsiteY473" fmla="*/ 6174131 h 6858000"/>
              <a:gd name="connsiteX474" fmla="*/ 1543010 w 7467600"/>
              <a:gd name="connsiteY474" fmla="*/ 6191140 h 6858000"/>
              <a:gd name="connsiteX475" fmla="*/ 1551080 w 7467600"/>
              <a:gd name="connsiteY475" fmla="*/ 6195006 h 6858000"/>
              <a:gd name="connsiteX476" fmla="*/ 2345443 w 7467600"/>
              <a:gd name="connsiteY476" fmla="*/ 5549882 h 6858000"/>
              <a:gd name="connsiteX477" fmla="*/ 1721499 w 7467600"/>
              <a:gd name="connsiteY477" fmla="*/ 5599969 h 6858000"/>
              <a:gd name="connsiteX478" fmla="*/ 767716 w 7467600"/>
              <a:gd name="connsiteY478" fmla="*/ 5472768 h 6858000"/>
              <a:gd name="connsiteX479" fmla="*/ 722147 w 7467600"/>
              <a:gd name="connsiteY479" fmla="*/ 5393091 h 6858000"/>
              <a:gd name="connsiteX480" fmla="*/ 1485552 w 7467600"/>
              <a:gd name="connsiteY480" fmla="*/ 5313202 h 6858000"/>
              <a:gd name="connsiteX481" fmla="*/ 2143004 w 7467600"/>
              <a:gd name="connsiteY481" fmla="*/ 5402420 h 6858000"/>
              <a:gd name="connsiteX482" fmla="*/ 1933391 w 7467600"/>
              <a:gd name="connsiteY482" fmla="*/ 5156971 h 6858000"/>
              <a:gd name="connsiteX483" fmla="*/ 1827118 w 7467600"/>
              <a:gd name="connsiteY483" fmla="*/ 4968410 h 6858000"/>
              <a:gd name="connsiteX484" fmla="*/ 1837349 w 7467600"/>
              <a:gd name="connsiteY484" fmla="*/ 4956357 h 6858000"/>
              <a:gd name="connsiteX485" fmla="*/ 2162835 w 7467600"/>
              <a:gd name="connsiteY485" fmla="*/ 5187853 h 6858000"/>
              <a:gd name="connsiteX486" fmla="*/ 2257167 w 7467600"/>
              <a:gd name="connsiteY486" fmla="*/ 5462123 h 6858000"/>
              <a:gd name="connsiteX487" fmla="*/ 2261598 w 7467600"/>
              <a:gd name="connsiteY487" fmla="*/ 5467998 h 6858000"/>
              <a:gd name="connsiteX488" fmla="*/ 2437177 w 7467600"/>
              <a:gd name="connsiteY488" fmla="*/ 5479608 h 6858000"/>
              <a:gd name="connsiteX489" fmla="*/ 2445247 w 7467600"/>
              <a:gd name="connsiteY489" fmla="*/ 5483476 h 6858000"/>
              <a:gd name="connsiteX490" fmla="*/ 2743626 w 7467600"/>
              <a:gd name="connsiteY490" fmla="*/ 5304819 h 6858000"/>
              <a:gd name="connsiteX491" fmla="*/ 3048102 w 7467600"/>
              <a:gd name="connsiteY491" fmla="*/ 5150595 h 6858000"/>
              <a:gd name="connsiteX492" fmla="*/ 1799414 w 7467600"/>
              <a:gd name="connsiteY492" fmla="*/ 4694732 h 6858000"/>
              <a:gd name="connsiteX493" fmla="*/ 1771735 w 7467600"/>
              <a:gd name="connsiteY493" fmla="*/ 4619929 h 6858000"/>
              <a:gd name="connsiteX494" fmla="*/ 3104273 w 7467600"/>
              <a:gd name="connsiteY494" fmla="*/ 5076159 h 6858000"/>
              <a:gd name="connsiteX495" fmla="*/ 3113245 w 7467600"/>
              <a:gd name="connsiteY495" fmla="*/ 5090705 h 6858000"/>
              <a:gd name="connsiteX496" fmla="*/ 3126294 w 7467600"/>
              <a:gd name="connsiteY496" fmla="*/ 5114400 h 6858000"/>
              <a:gd name="connsiteX497" fmla="*/ 3937433 w 7467600"/>
              <a:gd name="connsiteY497" fmla="*/ 4830473 h 6858000"/>
              <a:gd name="connsiteX498" fmla="*/ 3590475 w 7467600"/>
              <a:gd name="connsiteY498" fmla="*/ 4597974 h 6858000"/>
              <a:gd name="connsiteX499" fmla="*/ 3100264 w 7467600"/>
              <a:gd name="connsiteY499" fmla="*/ 4579845 h 6858000"/>
              <a:gd name="connsiteX500" fmla="*/ 2183576 w 7467600"/>
              <a:gd name="connsiteY500" fmla="*/ 4227150 h 6858000"/>
              <a:gd name="connsiteX501" fmla="*/ 2151029 w 7467600"/>
              <a:gd name="connsiteY501" fmla="*/ 4146947 h 6858000"/>
              <a:gd name="connsiteX502" fmla="*/ 3563434 w 7467600"/>
              <a:gd name="connsiteY502" fmla="*/ 4469115 h 6858000"/>
              <a:gd name="connsiteX503" fmla="*/ 3177952 w 7467600"/>
              <a:gd name="connsiteY503" fmla="*/ 3657386 h 6858000"/>
              <a:gd name="connsiteX504" fmla="*/ 3189263 w 7467600"/>
              <a:gd name="connsiteY504" fmla="*/ 3625726 h 6858000"/>
              <a:gd name="connsiteX505" fmla="*/ 3560912 w 7467600"/>
              <a:gd name="connsiteY505" fmla="*/ 4079863 h 6858000"/>
              <a:gd name="connsiteX506" fmla="*/ 3626636 w 7467600"/>
              <a:gd name="connsiteY506" fmla="*/ 4512230 h 6858000"/>
              <a:gd name="connsiteX507" fmla="*/ 3653088 w 7467600"/>
              <a:gd name="connsiteY507" fmla="*/ 4521417 h 6858000"/>
              <a:gd name="connsiteX508" fmla="*/ 3988128 w 7467600"/>
              <a:gd name="connsiteY508" fmla="*/ 4817267 h 6858000"/>
              <a:gd name="connsiteX509" fmla="*/ 4830582 w 7467600"/>
              <a:gd name="connsiteY509" fmla="*/ 4676000 h 6858000"/>
              <a:gd name="connsiteX510" fmla="*/ 4830100 w 7467600"/>
              <a:gd name="connsiteY510" fmla="*/ 4675554 h 6858000"/>
              <a:gd name="connsiteX511" fmla="*/ 4036318 w 7467600"/>
              <a:gd name="connsiteY511" fmla="*/ 4147013 h 6858000"/>
              <a:gd name="connsiteX512" fmla="*/ 3432098 w 7467600"/>
              <a:gd name="connsiteY512" fmla="*/ 3537312 h 6858000"/>
              <a:gd name="connsiteX513" fmla="*/ 3446761 w 7467600"/>
              <a:gd name="connsiteY513" fmla="*/ 3461278 h 6858000"/>
              <a:gd name="connsiteX514" fmla="*/ 4419733 w 7467600"/>
              <a:gd name="connsiteY514" fmla="*/ 3963555 h 6858000"/>
              <a:gd name="connsiteX515" fmla="*/ 4781371 w 7467600"/>
              <a:gd name="connsiteY515" fmla="*/ 4458604 h 6858000"/>
              <a:gd name="connsiteX516" fmla="*/ 4780440 w 7467600"/>
              <a:gd name="connsiteY516" fmla="*/ 4470290 h 6858000"/>
              <a:gd name="connsiteX517" fmla="*/ 4898954 w 7467600"/>
              <a:gd name="connsiteY517" fmla="*/ 4662092 h 6858000"/>
              <a:gd name="connsiteX518" fmla="*/ 4900699 w 7467600"/>
              <a:gd name="connsiteY518" fmla="*/ 4670867 h 6858000"/>
              <a:gd name="connsiteX519" fmla="*/ 5714511 w 7467600"/>
              <a:gd name="connsiteY519" fmla="*/ 4663483 h 6858000"/>
              <a:gd name="connsiteX520" fmla="*/ 5464793 w 7467600"/>
              <a:gd name="connsiteY520" fmla="*/ 4393556 h 6858000"/>
              <a:gd name="connsiteX521" fmla="*/ 5461897 w 7467600"/>
              <a:gd name="connsiteY521" fmla="*/ 4390879 h 6858000"/>
              <a:gd name="connsiteX522" fmla="*/ 4294126 w 7467600"/>
              <a:gd name="connsiteY522" fmla="*/ 3303048 h 6858000"/>
              <a:gd name="connsiteX523" fmla="*/ 4305321 w 7467600"/>
              <a:gd name="connsiteY523" fmla="*/ 3256953 h 6858000"/>
              <a:gd name="connsiteX524" fmla="*/ 4949299 w 7467600"/>
              <a:gd name="connsiteY524" fmla="*/ 3766336 h 6858000"/>
              <a:gd name="connsiteX525" fmla="*/ 5291452 w 7467600"/>
              <a:gd name="connsiteY525" fmla="*/ 4076801 h 6858000"/>
              <a:gd name="connsiteX526" fmla="*/ 5434998 w 7467600"/>
              <a:gd name="connsiteY526" fmla="*/ 4254100 h 6858000"/>
              <a:gd name="connsiteX527" fmla="*/ 5351015 w 7467600"/>
              <a:gd name="connsiteY527" fmla="*/ 3760989 h 6858000"/>
              <a:gd name="connsiteX528" fmla="*/ 5413780 w 7467600"/>
              <a:gd name="connsiteY528" fmla="*/ 2966265 h 6858000"/>
              <a:gd name="connsiteX529" fmla="*/ 5425627 w 7467600"/>
              <a:gd name="connsiteY529" fmla="*/ 2954192 h 6858000"/>
              <a:gd name="connsiteX530" fmla="*/ 6604735 w 7467600"/>
              <a:gd name="connsiteY530" fmla="*/ 2041381 h 6858000"/>
              <a:gd name="connsiteX531" fmla="*/ 7204487 w 7467600"/>
              <a:gd name="connsiteY531" fmla="*/ 2742112 h 6858000"/>
              <a:gd name="connsiteX532" fmla="*/ 7131592 w 7467600"/>
              <a:gd name="connsiteY532" fmla="*/ 2672096 h 6858000"/>
              <a:gd name="connsiteX533" fmla="*/ 6996344 w 7467600"/>
              <a:gd name="connsiteY533" fmla="*/ 2518310 h 6858000"/>
              <a:gd name="connsiteX534" fmla="*/ 6735495 w 7467600"/>
              <a:gd name="connsiteY534" fmla="*/ 2196890 h 6858000"/>
              <a:gd name="connsiteX535" fmla="*/ 6721901 w 7467600"/>
              <a:gd name="connsiteY535" fmla="*/ 2179274 h 6858000"/>
              <a:gd name="connsiteX536" fmla="*/ 6604735 w 7467600"/>
              <a:gd name="connsiteY536" fmla="*/ 2041381 h 6858000"/>
              <a:gd name="connsiteX537" fmla="*/ 6591670 w 7467600"/>
              <a:gd name="connsiteY537" fmla="*/ 1988277 h 6858000"/>
              <a:gd name="connsiteX538" fmla="*/ 6747349 w 7467600"/>
              <a:gd name="connsiteY538" fmla="*/ 2160069 h 6858000"/>
              <a:gd name="connsiteX539" fmla="*/ 6760943 w 7467600"/>
              <a:gd name="connsiteY539" fmla="*/ 2177686 h 6858000"/>
              <a:gd name="connsiteX540" fmla="*/ 7021065 w 7467600"/>
              <a:gd name="connsiteY540" fmla="*/ 2498102 h 6858000"/>
              <a:gd name="connsiteX541" fmla="*/ 7155223 w 7467600"/>
              <a:gd name="connsiteY541" fmla="*/ 2650386 h 6858000"/>
              <a:gd name="connsiteX542" fmla="*/ 7203167 w 7467600"/>
              <a:gd name="connsiteY542" fmla="*/ 2697288 h 6858000"/>
              <a:gd name="connsiteX543" fmla="*/ 6937703 w 7467600"/>
              <a:gd name="connsiteY543" fmla="*/ 2321981 h 6858000"/>
              <a:gd name="connsiteX544" fmla="*/ 6591670 w 7467600"/>
              <a:gd name="connsiteY544" fmla="*/ 1988277 h 6858000"/>
              <a:gd name="connsiteX545" fmla="*/ 5798671 w 7467600"/>
              <a:gd name="connsiteY545" fmla="*/ 1981601 h 6858000"/>
              <a:gd name="connsiteX546" fmla="*/ 5754709 w 7467600"/>
              <a:gd name="connsiteY546" fmla="*/ 2071454 h 6858000"/>
              <a:gd name="connsiteX547" fmla="*/ 5763044 w 7467600"/>
              <a:gd name="connsiteY547" fmla="*/ 2842206 h 6858000"/>
              <a:gd name="connsiteX548" fmla="*/ 5764974 w 7467600"/>
              <a:gd name="connsiteY548" fmla="*/ 2799609 h 6858000"/>
              <a:gd name="connsiteX549" fmla="*/ 5767665 w 7467600"/>
              <a:gd name="connsiteY549" fmla="*/ 2666409 h 6858000"/>
              <a:gd name="connsiteX550" fmla="*/ 5763055 w 7467600"/>
              <a:gd name="connsiteY550" fmla="*/ 2579705 h 6858000"/>
              <a:gd name="connsiteX551" fmla="*/ 5758079 w 7467600"/>
              <a:gd name="connsiteY551" fmla="*/ 2492508 h 6858000"/>
              <a:gd name="connsiteX552" fmla="*/ 5779325 w 7467600"/>
              <a:gd name="connsiteY552" fmla="*/ 2197069 h 6858000"/>
              <a:gd name="connsiteX553" fmla="*/ 5798671 w 7467600"/>
              <a:gd name="connsiteY553" fmla="*/ 1981601 h 6858000"/>
              <a:gd name="connsiteX554" fmla="*/ 5829202 w 7467600"/>
              <a:gd name="connsiteY554" fmla="*/ 1971679 h 6858000"/>
              <a:gd name="connsiteX555" fmla="*/ 5809558 w 7467600"/>
              <a:gd name="connsiteY555" fmla="*/ 2198043 h 6858000"/>
              <a:gd name="connsiteX556" fmla="*/ 5788653 w 7467600"/>
              <a:gd name="connsiteY556" fmla="*/ 2489430 h 6858000"/>
              <a:gd name="connsiteX557" fmla="*/ 5793439 w 7467600"/>
              <a:gd name="connsiteY557" fmla="*/ 2575235 h 6858000"/>
              <a:gd name="connsiteX558" fmla="*/ 5796837 w 7467600"/>
              <a:gd name="connsiteY558" fmla="*/ 2637633 h 6858000"/>
              <a:gd name="connsiteX559" fmla="*/ 5818614 w 7467600"/>
              <a:gd name="connsiteY559" fmla="*/ 2473055 h 6858000"/>
              <a:gd name="connsiteX560" fmla="*/ 5829202 w 7467600"/>
              <a:gd name="connsiteY560" fmla="*/ 1971679 h 6858000"/>
              <a:gd name="connsiteX561" fmla="*/ 5911389 w 7467600"/>
              <a:gd name="connsiteY561" fmla="*/ 1898371 h 6858000"/>
              <a:gd name="connsiteX562" fmla="*/ 6237627 w 7467600"/>
              <a:gd name="connsiteY562" fmla="*/ 2231921 h 6858000"/>
              <a:gd name="connsiteX563" fmla="*/ 5911389 w 7467600"/>
              <a:gd name="connsiteY563" fmla="*/ 1898371 h 6858000"/>
              <a:gd name="connsiteX564" fmla="*/ 6944437 w 7467600"/>
              <a:gd name="connsiteY564" fmla="*/ 1575402 h 6858000"/>
              <a:gd name="connsiteX565" fmla="*/ 6304730 w 7467600"/>
              <a:gd name="connsiteY565" fmla="*/ 1766654 h 6858000"/>
              <a:gd name="connsiteX566" fmla="*/ 6944437 w 7467600"/>
              <a:gd name="connsiteY566" fmla="*/ 1575402 h 6858000"/>
              <a:gd name="connsiteX567" fmla="*/ 7019523 w 7467600"/>
              <a:gd name="connsiteY567" fmla="*/ 1519450 h 6858000"/>
              <a:gd name="connsiteX568" fmla="*/ 6298091 w 7467600"/>
              <a:gd name="connsiteY568" fmla="*/ 1737122 h 6858000"/>
              <a:gd name="connsiteX569" fmla="*/ 7019523 w 7467600"/>
              <a:gd name="connsiteY569" fmla="*/ 1519450 h 6858000"/>
              <a:gd name="connsiteX570" fmla="*/ 2399523 w 7467600"/>
              <a:gd name="connsiteY570" fmla="*/ 1428234 h 6858000"/>
              <a:gd name="connsiteX571" fmla="*/ 2224982 w 7467600"/>
              <a:gd name="connsiteY571" fmla="*/ 1826201 h 6858000"/>
              <a:gd name="connsiteX572" fmla="*/ 2096099 w 7467600"/>
              <a:gd name="connsiteY572" fmla="*/ 2345900 h 6858000"/>
              <a:gd name="connsiteX573" fmla="*/ 2283317 w 7467600"/>
              <a:gd name="connsiteY573" fmla="*/ 1796925 h 6858000"/>
              <a:gd name="connsiteX574" fmla="*/ 2399523 w 7467600"/>
              <a:gd name="connsiteY574" fmla="*/ 1428234 h 6858000"/>
              <a:gd name="connsiteX575" fmla="*/ 2448558 w 7467600"/>
              <a:gd name="connsiteY575" fmla="*/ 1373435 h 6858000"/>
              <a:gd name="connsiteX576" fmla="*/ 2312521 w 7467600"/>
              <a:gd name="connsiteY576" fmla="*/ 1806140 h 6858000"/>
              <a:gd name="connsiteX577" fmla="*/ 2127533 w 7467600"/>
              <a:gd name="connsiteY577" fmla="*/ 2348380 h 6858000"/>
              <a:gd name="connsiteX578" fmla="*/ 2358080 w 7467600"/>
              <a:gd name="connsiteY578" fmla="*/ 1866134 h 6858000"/>
              <a:gd name="connsiteX579" fmla="*/ 2407436 w 7467600"/>
              <a:gd name="connsiteY579" fmla="*/ 1651070 h 6858000"/>
              <a:gd name="connsiteX580" fmla="*/ 2448558 w 7467600"/>
              <a:gd name="connsiteY580" fmla="*/ 1373435 h 6858000"/>
              <a:gd name="connsiteX581" fmla="*/ 278707 w 7467600"/>
              <a:gd name="connsiteY581" fmla="*/ 1352270 h 6858000"/>
              <a:gd name="connsiteX582" fmla="*/ 321570 w 7467600"/>
              <a:gd name="connsiteY582" fmla="*/ 1861610 h 6858000"/>
              <a:gd name="connsiteX583" fmla="*/ 294281 w 7467600"/>
              <a:gd name="connsiteY583" fmla="*/ 1440658 h 6858000"/>
              <a:gd name="connsiteX584" fmla="*/ 278707 w 7467600"/>
              <a:gd name="connsiteY584" fmla="*/ 1352270 h 6858000"/>
              <a:gd name="connsiteX585" fmla="*/ 1423821 w 7467600"/>
              <a:gd name="connsiteY585" fmla="*/ 1351958 h 6858000"/>
              <a:gd name="connsiteX586" fmla="*/ 1638521 w 7467600"/>
              <a:gd name="connsiteY586" fmla="*/ 1908470 h 6858000"/>
              <a:gd name="connsiteX587" fmla="*/ 1754199 w 7467600"/>
              <a:gd name="connsiteY587" fmla="*/ 2149284 h 6858000"/>
              <a:gd name="connsiteX588" fmla="*/ 1908359 w 7467600"/>
              <a:gd name="connsiteY588" fmla="*/ 2364988 h 6858000"/>
              <a:gd name="connsiteX589" fmla="*/ 1647661 w 7467600"/>
              <a:gd name="connsiteY589" fmla="*/ 1825945 h 6858000"/>
              <a:gd name="connsiteX590" fmla="*/ 1423821 w 7467600"/>
              <a:gd name="connsiteY590" fmla="*/ 1351958 h 6858000"/>
              <a:gd name="connsiteX591" fmla="*/ 1431890 w 7467600"/>
              <a:gd name="connsiteY591" fmla="*/ 1306475 h 6858000"/>
              <a:gd name="connsiteX592" fmla="*/ 1507597 w 7467600"/>
              <a:gd name="connsiteY592" fmla="*/ 1446132 h 6858000"/>
              <a:gd name="connsiteX593" fmla="*/ 1674586 w 7467600"/>
              <a:gd name="connsiteY593" fmla="*/ 1813832 h 6858000"/>
              <a:gd name="connsiteX594" fmla="*/ 1815950 w 7467600"/>
              <a:gd name="connsiteY594" fmla="*/ 2128564 h 6858000"/>
              <a:gd name="connsiteX595" fmla="*/ 1984242 w 7467600"/>
              <a:gd name="connsiteY595" fmla="*/ 2430829 h 6858000"/>
              <a:gd name="connsiteX596" fmla="*/ 2014023 w 7467600"/>
              <a:gd name="connsiteY596" fmla="*/ 2450995 h 6858000"/>
              <a:gd name="connsiteX597" fmla="*/ 1747337 w 7467600"/>
              <a:gd name="connsiteY597" fmla="*/ 1855264 h 6858000"/>
              <a:gd name="connsiteX598" fmla="*/ 1533749 w 7467600"/>
              <a:gd name="connsiteY598" fmla="*/ 1478656 h 6858000"/>
              <a:gd name="connsiteX599" fmla="*/ 1431890 w 7467600"/>
              <a:gd name="connsiteY599" fmla="*/ 1306475 h 6858000"/>
              <a:gd name="connsiteX600" fmla="*/ 5052692 w 7467600"/>
              <a:gd name="connsiteY600" fmla="*/ 1292994 h 6858000"/>
              <a:gd name="connsiteX601" fmla="*/ 5200661 w 7467600"/>
              <a:gd name="connsiteY601" fmla="*/ 1635186 h 6858000"/>
              <a:gd name="connsiteX602" fmla="*/ 5297138 w 7467600"/>
              <a:gd name="connsiteY602" fmla="*/ 1906351 h 6858000"/>
              <a:gd name="connsiteX603" fmla="*/ 5052692 w 7467600"/>
              <a:gd name="connsiteY603" fmla="*/ 1292994 h 6858000"/>
              <a:gd name="connsiteX604" fmla="*/ 5009948 w 7467600"/>
              <a:gd name="connsiteY604" fmla="*/ 1273619 h 6858000"/>
              <a:gd name="connsiteX605" fmla="*/ 5121777 w 7467600"/>
              <a:gd name="connsiteY605" fmla="*/ 1654213 h 6858000"/>
              <a:gd name="connsiteX606" fmla="*/ 5293545 w 7467600"/>
              <a:gd name="connsiteY606" fmla="*/ 2072247 h 6858000"/>
              <a:gd name="connsiteX607" fmla="*/ 5294042 w 7467600"/>
              <a:gd name="connsiteY607" fmla="*/ 2065019 h 6858000"/>
              <a:gd name="connsiteX608" fmla="*/ 5171936 w 7467600"/>
              <a:gd name="connsiteY608" fmla="*/ 1647613 h 6858000"/>
              <a:gd name="connsiteX609" fmla="*/ 5009948 w 7467600"/>
              <a:gd name="connsiteY609" fmla="*/ 1273619 h 6858000"/>
              <a:gd name="connsiteX610" fmla="*/ 655236 w 7467600"/>
              <a:gd name="connsiteY610" fmla="*/ 1268632 h 6858000"/>
              <a:gd name="connsiteX611" fmla="*/ 839521 w 7467600"/>
              <a:gd name="connsiteY611" fmla="*/ 1685315 h 6858000"/>
              <a:gd name="connsiteX612" fmla="*/ 1109416 w 7467600"/>
              <a:gd name="connsiteY612" fmla="*/ 2061663 h 6858000"/>
              <a:gd name="connsiteX613" fmla="*/ 1298300 w 7467600"/>
              <a:gd name="connsiteY613" fmla="*/ 2247742 h 6858000"/>
              <a:gd name="connsiteX614" fmla="*/ 1125871 w 7467600"/>
              <a:gd name="connsiteY614" fmla="*/ 1989513 h 6858000"/>
              <a:gd name="connsiteX615" fmla="*/ 981574 w 7467600"/>
              <a:gd name="connsiteY615" fmla="*/ 1783157 h 6858000"/>
              <a:gd name="connsiteX616" fmla="*/ 922198 w 7467600"/>
              <a:gd name="connsiteY616" fmla="*/ 1677437 h 6858000"/>
              <a:gd name="connsiteX617" fmla="*/ 869293 w 7467600"/>
              <a:gd name="connsiteY617" fmla="*/ 1583214 h 6858000"/>
              <a:gd name="connsiteX618" fmla="*/ 751431 w 7467600"/>
              <a:gd name="connsiteY618" fmla="*/ 1405731 h 6858000"/>
              <a:gd name="connsiteX619" fmla="*/ 655236 w 7467600"/>
              <a:gd name="connsiteY619" fmla="*/ 1268632 h 6858000"/>
              <a:gd name="connsiteX620" fmla="*/ 6516292 w 7467600"/>
              <a:gd name="connsiteY620" fmla="*/ 1263064 h 6858000"/>
              <a:gd name="connsiteX621" fmla="*/ 5736320 w 7467600"/>
              <a:gd name="connsiteY621" fmla="*/ 1501803 h 6858000"/>
              <a:gd name="connsiteX622" fmla="*/ 6516292 w 7467600"/>
              <a:gd name="connsiteY622" fmla="*/ 1263064 h 6858000"/>
              <a:gd name="connsiteX623" fmla="*/ 291466 w 7467600"/>
              <a:gd name="connsiteY623" fmla="*/ 1250369 h 6858000"/>
              <a:gd name="connsiteX624" fmla="*/ 323180 w 7467600"/>
              <a:gd name="connsiteY624" fmla="*/ 1435283 h 6858000"/>
              <a:gd name="connsiteX625" fmla="*/ 349381 w 7467600"/>
              <a:gd name="connsiteY625" fmla="*/ 1875041 h 6858000"/>
              <a:gd name="connsiteX626" fmla="*/ 374363 w 7467600"/>
              <a:gd name="connsiteY626" fmla="*/ 1506494 h 6858000"/>
              <a:gd name="connsiteX627" fmla="*/ 302168 w 7467600"/>
              <a:gd name="connsiteY627" fmla="*/ 1274495 h 6858000"/>
              <a:gd name="connsiteX628" fmla="*/ 291466 w 7467600"/>
              <a:gd name="connsiteY628" fmla="*/ 1250369 h 6858000"/>
              <a:gd name="connsiteX629" fmla="*/ 678222 w 7467600"/>
              <a:gd name="connsiteY629" fmla="*/ 1248670 h 6858000"/>
              <a:gd name="connsiteX630" fmla="*/ 775536 w 7467600"/>
              <a:gd name="connsiteY630" fmla="*/ 1388015 h 6858000"/>
              <a:gd name="connsiteX631" fmla="*/ 894529 w 7467600"/>
              <a:gd name="connsiteY631" fmla="*/ 1567739 h 6858000"/>
              <a:gd name="connsiteX632" fmla="*/ 948000 w 7467600"/>
              <a:gd name="connsiteY632" fmla="*/ 1663088 h 6858000"/>
              <a:gd name="connsiteX633" fmla="*/ 1006812 w 7467600"/>
              <a:gd name="connsiteY633" fmla="*/ 1767683 h 6858000"/>
              <a:gd name="connsiteX634" fmla="*/ 1149133 w 7467600"/>
              <a:gd name="connsiteY634" fmla="*/ 1971513 h 6858000"/>
              <a:gd name="connsiteX635" fmla="*/ 1333952 w 7467600"/>
              <a:gd name="connsiteY635" fmla="*/ 2251620 h 6858000"/>
              <a:gd name="connsiteX636" fmla="*/ 1337329 w 7467600"/>
              <a:gd name="connsiteY636" fmla="*/ 2258350 h 6858000"/>
              <a:gd name="connsiteX637" fmla="*/ 1014726 w 7467600"/>
              <a:gd name="connsiteY637" fmla="*/ 1615556 h 6858000"/>
              <a:gd name="connsiteX638" fmla="*/ 678222 w 7467600"/>
              <a:gd name="connsiteY638" fmla="*/ 1248670 h 6858000"/>
              <a:gd name="connsiteX639" fmla="*/ 6691602 w 7467600"/>
              <a:gd name="connsiteY639" fmla="*/ 1140573 h 6858000"/>
              <a:gd name="connsiteX640" fmla="*/ 6571100 w 7467600"/>
              <a:gd name="connsiteY640" fmla="*/ 1183662 h 6858000"/>
              <a:gd name="connsiteX641" fmla="*/ 6241687 w 7467600"/>
              <a:gd name="connsiteY641" fmla="*/ 1257600 h 6858000"/>
              <a:gd name="connsiteX642" fmla="*/ 5693009 w 7467600"/>
              <a:gd name="connsiteY642" fmla="*/ 1478256 h 6858000"/>
              <a:gd name="connsiteX643" fmla="*/ 6548420 w 7467600"/>
              <a:gd name="connsiteY643" fmla="*/ 1214599 h 6858000"/>
              <a:gd name="connsiteX644" fmla="*/ 6605473 w 7467600"/>
              <a:gd name="connsiteY644" fmla="*/ 1184686 h 6858000"/>
              <a:gd name="connsiteX645" fmla="*/ 6691602 w 7467600"/>
              <a:gd name="connsiteY645" fmla="*/ 1140573 h 6858000"/>
              <a:gd name="connsiteX646" fmla="*/ 4002475 w 7467600"/>
              <a:gd name="connsiteY646" fmla="*/ 1037802 h 6858000"/>
              <a:gd name="connsiteX647" fmla="*/ 4000324 w 7467600"/>
              <a:gd name="connsiteY647" fmla="*/ 1039362 h 6858000"/>
              <a:gd name="connsiteX648" fmla="*/ 4002862 w 7467600"/>
              <a:gd name="connsiteY648" fmla="*/ 1042866 h 6858000"/>
              <a:gd name="connsiteX649" fmla="*/ 4002475 w 7467600"/>
              <a:gd name="connsiteY649" fmla="*/ 1037802 h 6858000"/>
              <a:gd name="connsiteX650" fmla="*/ 506322 w 7467600"/>
              <a:gd name="connsiteY650" fmla="*/ 1020997 h 6858000"/>
              <a:gd name="connsiteX651" fmla="*/ 533068 w 7467600"/>
              <a:gd name="connsiteY651" fmla="*/ 1029409 h 6858000"/>
              <a:gd name="connsiteX652" fmla="*/ 1232525 w 7467600"/>
              <a:gd name="connsiteY652" fmla="*/ 1804675 h 6858000"/>
              <a:gd name="connsiteX653" fmla="*/ 1388858 w 7467600"/>
              <a:gd name="connsiteY653" fmla="*/ 2368011 h 6858000"/>
              <a:gd name="connsiteX654" fmla="*/ 1384098 w 7467600"/>
              <a:gd name="connsiteY654" fmla="*/ 2378125 h 6858000"/>
              <a:gd name="connsiteX655" fmla="*/ 1425393 w 7467600"/>
              <a:gd name="connsiteY655" fmla="*/ 2589124 h 6858000"/>
              <a:gd name="connsiteX656" fmla="*/ 1424001 w 7467600"/>
              <a:gd name="connsiteY656" fmla="*/ 2597541 h 6858000"/>
              <a:gd name="connsiteX657" fmla="*/ 2152729 w 7467600"/>
              <a:gd name="connsiteY657" fmla="*/ 2864487 h 6858000"/>
              <a:gd name="connsiteX658" fmla="*/ 2020609 w 7467600"/>
              <a:gd name="connsiteY658" fmla="*/ 2539671 h 6858000"/>
              <a:gd name="connsiteX659" fmla="*/ 2018920 w 7467600"/>
              <a:gd name="connsiteY659" fmla="*/ 2536309 h 6858000"/>
              <a:gd name="connsiteX660" fmla="*/ 1342441 w 7467600"/>
              <a:gd name="connsiteY660" fmla="*/ 1173017 h 6858000"/>
              <a:gd name="connsiteX661" fmla="*/ 1367925 w 7467600"/>
              <a:gd name="connsiteY661" fmla="*/ 1135648 h 6858000"/>
              <a:gd name="connsiteX662" fmla="*/ 1771401 w 7467600"/>
              <a:gd name="connsiteY662" fmla="*/ 1806673 h 6858000"/>
              <a:gd name="connsiteX663" fmla="*/ 1972385 w 7467600"/>
              <a:gd name="connsiteY663" fmla="*/ 2198735 h 6858000"/>
              <a:gd name="connsiteX664" fmla="*/ 2040892 w 7467600"/>
              <a:gd name="connsiteY664" fmla="*/ 2405205 h 6858000"/>
              <a:gd name="connsiteX665" fmla="*/ 2131689 w 7467600"/>
              <a:gd name="connsiteY665" fmla="*/ 1936926 h 6858000"/>
              <a:gd name="connsiteX666" fmla="*/ 2454820 w 7467600"/>
              <a:gd name="connsiteY666" fmla="*/ 1248808 h 6858000"/>
              <a:gd name="connsiteX667" fmla="*/ 2492512 w 7467600"/>
              <a:gd name="connsiteY667" fmla="*/ 1302920 h 6858000"/>
              <a:gd name="connsiteX668" fmla="*/ 2081216 w 7467600"/>
              <a:gd name="connsiteY668" fmla="*/ 2527513 h 6858000"/>
              <a:gd name="connsiteX669" fmla="*/ 2081211 w 7467600"/>
              <a:gd name="connsiteY669" fmla="*/ 2528916 h 6858000"/>
              <a:gd name="connsiteX670" fmla="*/ 2199067 w 7467600"/>
              <a:gd name="connsiteY670" fmla="*/ 2884061 h 6858000"/>
              <a:gd name="connsiteX671" fmla="*/ 3192586 w 7467600"/>
              <a:gd name="connsiteY671" fmla="*/ 3411496 h 6858000"/>
              <a:gd name="connsiteX672" fmla="*/ 3182620 w 7467600"/>
              <a:gd name="connsiteY672" fmla="*/ 3483279 h 6858000"/>
              <a:gd name="connsiteX673" fmla="*/ 2435119 w 7467600"/>
              <a:gd name="connsiteY673" fmla="*/ 3080173 h 6858000"/>
              <a:gd name="connsiteX674" fmla="*/ 2410152 w 7467600"/>
              <a:gd name="connsiteY674" fmla="*/ 3063751 h 6858000"/>
              <a:gd name="connsiteX675" fmla="*/ 2408099 w 7467600"/>
              <a:gd name="connsiteY675" fmla="*/ 3064403 h 6858000"/>
              <a:gd name="connsiteX676" fmla="*/ 2407218 w 7467600"/>
              <a:gd name="connsiteY676" fmla="*/ 3070324 h 6858000"/>
              <a:gd name="connsiteX677" fmla="*/ 2380138 w 7467600"/>
              <a:gd name="connsiteY677" fmla="*/ 3099341 h 6858000"/>
              <a:gd name="connsiteX678" fmla="*/ 1765923 w 7467600"/>
              <a:gd name="connsiteY678" fmla="*/ 3581043 h 6858000"/>
              <a:gd name="connsiteX679" fmla="*/ 1702258 w 7467600"/>
              <a:gd name="connsiteY679" fmla="*/ 3612286 h 6858000"/>
              <a:gd name="connsiteX680" fmla="*/ 1538370 w 7467600"/>
              <a:gd name="connsiteY680" fmla="*/ 3811804 h 6858000"/>
              <a:gd name="connsiteX681" fmla="*/ 542867 w 7467600"/>
              <a:gd name="connsiteY681" fmla="*/ 4944092 h 6858000"/>
              <a:gd name="connsiteX682" fmla="*/ 515800 w 7467600"/>
              <a:gd name="connsiteY682" fmla="*/ 4862180 h 6858000"/>
              <a:gd name="connsiteX683" fmla="*/ 909145 w 7467600"/>
              <a:gd name="connsiteY683" fmla="*/ 4199225 h 6858000"/>
              <a:gd name="connsiteX684" fmla="*/ 1214067 w 7467600"/>
              <a:gd name="connsiteY684" fmla="*/ 3908561 h 6858000"/>
              <a:gd name="connsiteX685" fmla="*/ 640967 w 7467600"/>
              <a:gd name="connsiteY685" fmla="*/ 4105601 h 6858000"/>
              <a:gd name="connsiteX686" fmla="*/ 112563 w 7467600"/>
              <a:gd name="connsiteY686" fmla="*/ 4396952 h 6858000"/>
              <a:gd name="connsiteX687" fmla="*/ 0 w 7467600"/>
              <a:gd name="connsiteY687" fmla="*/ 4466006 h 6858000"/>
              <a:gd name="connsiteX688" fmla="*/ 0 w 7467600"/>
              <a:gd name="connsiteY688" fmla="*/ 4233763 h 6858000"/>
              <a:gd name="connsiteX689" fmla="*/ 36881 w 7467600"/>
              <a:gd name="connsiteY689" fmla="*/ 4200118 h 6858000"/>
              <a:gd name="connsiteX690" fmla="*/ 910534 w 7467600"/>
              <a:gd name="connsiteY690" fmla="*/ 3629753 h 6858000"/>
              <a:gd name="connsiteX691" fmla="*/ 1578717 w 7467600"/>
              <a:gd name="connsiteY691" fmla="*/ 3575982 h 6858000"/>
              <a:gd name="connsiteX692" fmla="*/ 2338780 w 7467600"/>
              <a:gd name="connsiteY692" fmla="*/ 3033725 h 6858000"/>
              <a:gd name="connsiteX693" fmla="*/ 1807991 w 7467600"/>
              <a:gd name="connsiteY693" fmla="*/ 2807184 h 6858000"/>
              <a:gd name="connsiteX694" fmla="*/ 1416358 w 7467600"/>
              <a:gd name="connsiteY694" fmla="*/ 3112571 h 6858000"/>
              <a:gd name="connsiteX695" fmla="*/ 939066 w 7467600"/>
              <a:gd name="connsiteY695" fmla="*/ 3378798 h 6858000"/>
              <a:gd name="connsiteX696" fmla="*/ 115099 w 7467600"/>
              <a:gd name="connsiteY696" fmla="*/ 3607650 h 6858000"/>
              <a:gd name="connsiteX697" fmla="*/ 97284 w 7467600"/>
              <a:gd name="connsiteY697" fmla="*/ 3520393 h 6858000"/>
              <a:gd name="connsiteX698" fmla="*/ 922050 w 7467600"/>
              <a:gd name="connsiteY698" fmla="*/ 3074867 h 6858000"/>
              <a:gd name="connsiteX699" fmla="*/ 1405265 w 7467600"/>
              <a:gd name="connsiteY699" fmla="*/ 3016319 h 6858000"/>
              <a:gd name="connsiteX700" fmla="*/ 1407512 w 7467600"/>
              <a:gd name="connsiteY700" fmla="*/ 3018001 h 6858000"/>
              <a:gd name="connsiteX701" fmla="*/ 1726266 w 7467600"/>
              <a:gd name="connsiteY701" fmla="*/ 2777274 h 6858000"/>
              <a:gd name="connsiteX702" fmla="*/ 625390 w 7467600"/>
              <a:gd name="connsiteY702" fmla="*/ 2514541 h 6858000"/>
              <a:gd name="connsiteX703" fmla="*/ 619799 w 7467600"/>
              <a:gd name="connsiteY703" fmla="*/ 2527180 h 6858000"/>
              <a:gd name="connsiteX704" fmla="*/ 310030 w 7467600"/>
              <a:gd name="connsiteY704" fmla="*/ 2771818 h 6858000"/>
              <a:gd name="connsiteX705" fmla="*/ 173877 w 7467600"/>
              <a:gd name="connsiteY705" fmla="*/ 2937056 h 6858000"/>
              <a:gd name="connsiteX706" fmla="*/ 77889 w 7467600"/>
              <a:gd name="connsiteY706" fmla="*/ 3138440 h 6858000"/>
              <a:gd name="connsiteX707" fmla="*/ 0 w 7467600"/>
              <a:gd name="connsiteY707" fmla="*/ 3271395 h 6858000"/>
              <a:gd name="connsiteX708" fmla="*/ 0 w 7467600"/>
              <a:gd name="connsiteY708" fmla="*/ 3153002 h 6858000"/>
              <a:gd name="connsiteX709" fmla="*/ 2386 w 7467600"/>
              <a:gd name="connsiteY709" fmla="*/ 3149203 h 6858000"/>
              <a:gd name="connsiteX710" fmla="*/ 89753 w 7467600"/>
              <a:gd name="connsiteY710" fmla="*/ 2987702 h 6858000"/>
              <a:gd name="connsiteX711" fmla="*/ 76869 w 7467600"/>
              <a:gd name="connsiteY711" fmla="*/ 3005404 h 6858000"/>
              <a:gd name="connsiteX712" fmla="*/ 32049 w 7467600"/>
              <a:gd name="connsiteY712" fmla="*/ 3065814 h 6858000"/>
              <a:gd name="connsiteX713" fmla="*/ 0 w 7467600"/>
              <a:gd name="connsiteY713" fmla="*/ 3108744 h 6858000"/>
              <a:gd name="connsiteX714" fmla="*/ 0 w 7467600"/>
              <a:gd name="connsiteY714" fmla="*/ 3058059 h 6858000"/>
              <a:gd name="connsiteX715" fmla="*/ 7610 w 7467600"/>
              <a:gd name="connsiteY715" fmla="*/ 3047889 h 6858000"/>
              <a:gd name="connsiteX716" fmla="*/ 52419 w 7467600"/>
              <a:gd name="connsiteY716" fmla="*/ 2987479 h 6858000"/>
              <a:gd name="connsiteX717" fmla="*/ 59142 w 7467600"/>
              <a:gd name="connsiteY717" fmla="*/ 2978488 h 6858000"/>
              <a:gd name="connsiteX718" fmla="*/ 0 w 7467600"/>
              <a:gd name="connsiteY718" fmla="*/ 3015334 h 6858000"/>
              <a:gd name="connsiteX719" fmla="*/ 0 w 7467600"/>
              <a:gd name="connsiteY719" fmla="*/ 2914286 h 6858000"/>
              <a:gd name="connsiteX720" fmla="*/ 36383 w 7467600"/>
              <a:gd name="connsiteY720" fmla="*/ 2901128 h 6858000"/>
              <a:gd name="connsiteX721" fmla="*/ 156329 w 7467600"/>
              <a:gd name="connsiteY721" fmla="*/ 2840533 h 6858000"/>
              <a:gd name="connsiteX722" fmla="*/ 358355 w 7467600"/>
              <a:gd name="connsiteY722" fmla="*/ 2620471 h 6858000"/>
              <a:gd name="connsiteX723" fmla="*/ 510577 w 7467600"/>
              <a:gd name="connsiteY723" fmla="*/ 2501244 h 6858000"/>
              <a:gd name="connsiteX724" fmla="*/ 211967 w 7467600"/>
              <a:gd name="connsiteY724" fmla="*/ 2479171 h 6858000"/>
              <a:gd name="connsiteX725" fmla="*/ 0 w 7467600"/>
              <a:gd name="connsiteY725" fmla="*/ 2476398 h 6858000"/>
              <a:gd name="connsiteX726" fmla="*/ 0 w 7467600"/>
              <a:gd name="connsiteY726" fmla="*/ 2389189 h 6858000"/>
              <a:gd name="connsiteX727" fmla="*/ 103062 w 7467600"/>
              <a:gd name="connsiteY727" fmla="*/ 2389518 h 6858000"/>
              <a:gd name="connsiteX728" fmla="*/ 510734 w 7467600"/>
              <a:gd name="connsiteY728" fmla="*/ 2416201 h 6858000"/>
              <a:gd name="connsiteX729" fmla="*/ 279257 w 7467600"/>
              <a:gd name="connsiteY729" fmla="*/ 2092102 h 6858000"/>
              <a:gd name="connsiteX730" fmla="*/ 65265 w 7467600"/>
              <a:gd name="connsiteY730" fmla="*/ 2006049 h 6858000"/>
              <a:gd name="connsiteX731" fmla="*/ 0 w 7467600"/>
              <a:gd name="connsiteY731" fmla="*/ 1982532 h 6858000"/>
              <a:gd name="connsiteX732" fmla="*/ 0 w 7467600"/>
              <a:gd name="connsiteY732" fmla="*/ 1912789 h 6858000"/>
              <a:gd name="connsiteX733" fmla="*/ 97460 w 7467600"/>
              <a:gd name="connsiteY733" fmla="*/ 1953725 h 6858000"/>
              <a:gd name="connsiteX734" fmla="*/ 221272 w 7467600"/>
              <a:gd name="connsiteY734" fmla="*/ 1980766 h 6858000"/>
              <a:gd name="connsiteX735" fmla="*/ 116765 w 7467600"/>
              <a:gd name="connsiteY735" fmla="*/ 1911033 h 6858000"/>
              <a:gd name="connsiteX736" fmla="*/ 16405 w 7467600"/>
              <a:gd name="connsiteY736" fmla="*/ 1803412 h 6858000"/>
              <a:gd name="connsiteX737" fmla="*/ 0 w 7467600"/>
              <a:gd name="connsiteY737" fmla="*/ 1784777 h 6858000"/>
              <a:gd name="connsiteX738" fmla="*/ 0 w 7467600"/>
              <a:gd name="connsiteY738" fmla="*/ 1740082 h 6858000"/>
              <a:gd name="connsiteX739" fmla="*/ 39394 w 7467600"/>
              <a:gd name="connsiteY739" fmla="*/ 1784856 h 6858000"/>
              <a:gd name="connsiteX740" fmla="*/ 135813 w 7467600"/>
              <a:gd name="connsiteY740" fmla="*/ 1888838 h 6858000"/>
              <a:gd name="connsiteX741" fmla="*/ 242575 w 7467600"/>
              <a:gd name="connsiteY741" fmla="*/ 1958841 h 6858000"/>
              <a:gd name="connsiteX742" fmla="*/ 82197 w 7467600"/>
              <a:gd name="connsiteY742" fmla="*/ 1754826 h 6858000"/>
              <a:gd name="connsiteX743" fmla="*/ 0 w 7467600"/>
              <a:gd name="connsiteY743" fmla="*/ 1679650 h 6858000"/>
              <a:gd name="connsiteX744" fmla="*/ 0 w 7467600"/>
              <a:gd name="connsiteY744" fmla="*/ 1602463 h 6858000"/>
              <a:gd name="connsiteX745" fmla="*/ 84689 w 7467600"/>
              <a:gd name="connsiteY745" fmla="*/ 1677442 h 6858000"/>
              <a:gd name="connsiteX746" fmla="*/ 298437 w 7467600"/>
              <a:gd name="connsiteY746" fmla="*/ 1968019 h 6858000"/>
              <a:gd name="connsiteX747" fmla="*/ 227269 w 7467600"/>
              <a:gd name="connsiteY747" fmla="*/ 1114064 h 6858000"/>
              <a:gd name="connsiteX748" fmla="*/ 248003 w 7467600"/>
              <a:gd name="connsiteY748" fmla="*/ 1089613 h 6858000"/>
              <a:gd name="connsiteX749" fmla="*/ 427020 w 7467600"/>
              <a:gd name="connsiteY749" fmla="*/ 1619803 h 6858000"/>
              <a:gd name="connsiteX750" fmla="*/ 340345 w 7467600"/>
              <a:gd name="connsiteY750" fmla="*/ 2027739 h 6858000"/>
              <a:gd name="connsiteX751" fmla="*/ 360865 w 7467600"/>
              <a:gd name="connsiteY751" fmla="*/ 2044827 h 6858000"/>
              <a:gd name="connsiteX752" fmla="*/ 560414 w 7467600"/>
              <a:gd name="connsiteY752" fmla="*/ 2421457 h 6858000"/>
              <a:gd name="connsiteX753" fmla="*/ 1359703 w 7467600"/>
              <a:gd name="connsiteY753" fmla="*/ 2578554 h 6858000"/>
              <a:gd name="connsiteX754" fmla="*/ 1359422 w 7467600"/>
              <a:gd name="connsiteY754" fmla="*/ 2577994 h 6858000"/>
              <a:gd name="connsiteX755" fmla="*/ 828701 w 7467600"/>
              <a:gd name="connsiteY755" fmla="*/ 1839520 h 6858000"/>
              <a:gd name="connsiteX756" fmla="*/ 494427 w 7467600"/>
              <a:gd name="connsiteY756" fmla="*/ 1092333 h 6858000"/>
              <a:gd name="connsiteX757" fmla="*/ 506322 w 7467600"/>
              <a:gd name="connsiteY757" fmla="*/ 1020997 h 6858000"/>
              <a:gd name="connsiteX758" fmla="*/ 4570198 w 7467600"/>
              <a:gd name="connsiteY758" fmla="*/ 978081 h 6858000"/>
              <a:gd name="connsiteX759" fmla="*/ 4523691 w 7467600"/>
              <a:gd name="connsiteY759" fmla="*/ 1127776 h 6858000"/>
              <a:gd name="connsiteX760" fmla="*/ 4509875 w 7467600"/>
              <a:gd name="connsiteY760" fmla="*/ 1167552 h 6858000"/>
              <a:gd name="connsiteX761" fmla="*/ 4478168 w 7467600"/>
              <a:gd name="connsiteY761" fmla="*/ 1260735 h 6858000"/>
              <a:gd name="connsiteX762" fmla="*/ 4409309 w 7467600"/>
              <a:gd name="connsiteY762" fmla="*/ 1666996 h 6858000"/>
              <a:gd name="connsiteX763" fmla="*/ 4370031 w 7467600"/>
              <a:gd name="connsiteY763" fmla="*/ 1955666 h 6858000"/>
              <a:gd name="connsiteX764" fmla="*/ 4570198 w 7467600"/>
              <a:gd name="connsiteY764" fmla="*/ 978081 h 6858000"/>
              <a:gd name="connsiteX765" fmla="*/ 4557898 w 7467600"/>
              <a:gd name="connsiteY765" fmla="*/ 900011 h 6858000"/>
              <a:gd name="connsiteX766" fmla="*/ 4344840 w 7467600"/>
              <a:gd name="connsiteY766" fmla="*/ 1922038 h 6858000"/>
              <a:gd name="connsiteX767" fmla="*/ 4378710 w 7467600"/>
              <a:gd name="connsiteY767" fmla="*/ 1665516 h 6858000"/>
              <a:gd name="connsiteX768" fmla="*/ 4448798 w 7467600"/>
              <a:gd name="connsiteY768" fmla="*/ 1253024 h 6858000"/>
              <a:gd name="connsiteX769" fmla="*/ 4480315 w 7467600"/>
              <a:gd name="connsiteY769" fmla="*/ 1158454 h 6858000"/>
              <a:gd name="connsiteX770" fmla="*/ 4494133 w 7467600"/>
              <a:gd name="connsiteY770" fmla="*/ 1118676 h 6858000"/>
              <a:gd name="connsiteX771" fmla="*/ 4557898 w 7467600"/>
              <a:gd name="connsiteY771" fmla="*/ 900011 h 6858000"/>
              <a:gd name="connsiteX772" fmla="*/ 5870151 w 7467600"/>
              <a:gd name="connsiteY772" fmla="*/ 898890 h 6858000"/>
              <a:gd name="connsiteX773" fmla="*/ 5861335 w 7467600"/>
              <a:gd name="connsiteY773" fmla="*/ 899177 h 6858000"/>
              <a:gd name="connsiteX774" fmla="*/ 5843702 w 7467600"/>
              <a:gd name="connsiteY774" fmla="*/ 899748 h 6858000"/>
              <a:gd name="connsiteX775" fmla="*/ 5651107 w 7467600"/>
              <a:gd name="connsiteY775" fmla="*/ 920306 h 6858000"/>
              <a:gd name="connsiteX776" fmla="*/ 5459407 w 7467600"/>
              <a:gd name="connsiteY776" fmla="*/ 940975 h 6858000"/>
              <a:gd name="connsiteX777" fmla="*/ 5374846 w 7467600"/>
              <a:gd name="connsiteY777" fmla="*/ 941988 h 6858000"/>
              <a:gd name="connsiteX778" fmla="*/ 5256105 w 7467600"/>
              <a:gd name="connsiteY778" fmla="*/ 945632 h 6858000"/>
              <a:gd name="connsiteX779" fmla="*/ 5107071 w 7467600"/>
              <a:gd name="connsiteY779" fmla="*/ 969720 h 6858000"/>
              <a:gd name="connsiteX780" fmla="*/ 4998681 w 7467600"/>
              <a:gd name="connsiteY780" fmla="*/ 988771 h 6858000"/>
              <a:gd name="connsiteX781" fmla="*/ 5870151 w 7467600"/>
              <a:gd name="connsiteY781" fmla="*/ 898890 h 6858000"/>
              <a:gd name="connsiteX782" fmla="*/ 5504425 w 7467600"/>
              <a:gd name="connsiteY782" fmla="*/ 848067 h 6858000"/>
              <a:gd name="connsiteX783" fmla="*/ 4968849 w 7467600"/>
              <a:gd name="connsiteY783" fmla="*/ 962318 h 6858000"/>
              <a:gd name="connsiteX784" fmla="*/ 5104039 w 7467600"/>
              <a:gd name="connsiteY784" fmla="*/ 940634 h 6858000"/>
              <a:gd name="connsiteX785" fmla="*/ 5256311 w 7467600"/>
              <a:gd name="connsiteY785" fmla="*/ 916490 h 6858000"/>
              <a:gd name="connsiteX786" fmla="*/ 5377381 w 7467600"/>
              <a:gd name="connsiteY786" fmla="*/ 912671 h 6858000"/>
              <a:gd name="connsiteX787" fmla="*/ 5460148 w 7467600"/>
              <a:gd name="connsiteY787" fmla="*/ 911442 h 6858000"/>
              <a:gd name="connsiteX788" fmla="*/ 5648971 w 7467600"/>
              <a:gd name="connsiteY788" fmla="*/ 891331 h 6858000"/>
              <a:gd name="connsiteX789" fmla="*/ 5844807 w 7467600"/>
              <a:gd name="connsiteY789" fmla="*/ 870718 h 6858000"/>
              <a:gd name="connsiteX790" fmla="*/ 5862975 w 7467600"/>
              <a:gd name="connsiteY790" fmla="*/ 869756 h 6858000"/>
              <a:gd name="connsiteX791" fmla="*/ 5920887 w 7467600"/>
              <a:gd name="connsiteY791" fmla="*/ 865929 h 6858000"/>
              <a:gd name="connsiteX792" fmla="*/ 5504425 w 7467600"/>
              <a:gd name="connsiteY792" fmla="*/ 848067 h 6858000"/>
              <a:gd name="connsiteX793" fmla="*/ 3607114 w 7467600"/>
              <a:gd name="connsiteY793" fmla="*/ 467441 h 6858000"/>
              <a:gd name="connsiteX794" fmla="*/ 3296242 w 7467600"/>
              <a:gd name="connsiteY794" fmla="*/ 807991 h 6858000"/>
              <a:gd name="connsiteX795" fmla="*/ 3174674 w 7467600"/>
              <a:gd name="connsiteY795" fmla="*/ 919759 h 6858000"/>
              <a:gd name="connsiteX796" fmla="*/ 3042978 w 7467600"/>
              <a:gd name="connsiteY796" fmla="*/ 1054894 h 6858000"/>
              <a:gd name="connsiteX797" fmla="*/ 2968914 w 7467600"/>
              <a:gd name="connsiteY797" fmla="*/ 1133756 h 6858000"/>
              <a:gd name="connsiteX798" fmla="*/ 3103823 w 7467600"/>
              <a:gd name="connsiteY798" fmla="*/ 1026814 h 6858000"/>
              <a:gd name="connsiteX799" fmla="*/ 3607114 w 7467600"/>
              <a:gd name="connsiteY799" fmla="*/ 467441 h 6858000"/>
              <a:gd name="connsiteX800" fmla="*/ 3744487 w 7467600"/>
              <a:gd name="connsiteY800" fmla="*/ 383136 h 6858000"/>
              <a:gd name="connsiteX801" fmla="*/ 3970213 w 7467600"/>
              <a:gd name="connsiteY801" fmla="*/ 995559 h 6858000"/>
              <a:gd name="connsiteX802" fmla="*/ 3744487 w 7467600"/>
              <a:gd name="connsiteY802" fmla="*/ 383136 h 6858000"/>
              <a:gd name="connsiteX803" fmla="*/ 3624562 w 7467600"/>
              <a:gd name="connsiteY803" fmla="*/ 367041 h 6858000"/>
              <a:gd name="connsiteX804" fmla="*/ 3489712 w 7467600"/>
              <a:gd name="connsiteY804" fmla="*/ 485386 h 6858000"/>
              <a:gd name="connsiteX805" fmla="*/ 3182994 w 7467600"/>
              <a:gd name="connsiteY805" fmla="*/ 828265 h 6858000"/>
              <a:gd name="connsiteX806" fmla="*/ 2892114 w 7467600"/>
              <a:gd name="connsiteY806" fmla="*/ 1172635 h 6858000"/>
              <a:gd name="connsiteX807" fmla="*/ 3021459 w 7467600"/>
              <a:gd name="connsiteY807" fmla="*/ 1035385 h 6858000"/>
              <a:gd name="connsiteX808" fmla="*/ 3153873 w 7467600"/>
              <a:gd name="connsiteY808" fmla="*/ 898971 h 6858000"/>
              <a:gd name="connsiteX809" fmla="*/ 3276511 w 7467600"/>
              <a:gd name="connsiteY809" fmla="*/ 786423 h 6858000"/>
              <a:gd name="connsiteX810" fmla="*/ 3584154 w 7467600"/>
              <a:gd name="connsiteY810" fmla="*/ 448218 h 6858000"/>
              <a:gd name="connsiteX811" fmla="*/ 3624562 w 7467600"/>
              <a:gd name="connsiteY811" fmla="*/ 367041 h 6858000"/>
              <a:gd name="connsiteX812" fmla="*/ 3766672 w 7467600"/>
              <a:gd name="connsiteY812" fmla="*/ 359429 h 6858000"/>
              <a:gd name="connsiteX813" fmla="*/ 3996338 w 7467600"/>
              <a:gd name="connsiteY813" fmla="*/ 968237 h 6858000"/>
              <a:gd name="connsiteX814" fmla="*/ 3766672 w 7467600"/>
              <a:gd name="connsiteY814" fmla="*/ 359429 h 6858000"/>
              <a:gd name="connsiteX815" fmla="*/ 5805386 w 7467600"/>
              <a:gd name="connsiteY815" fmla="*/ 239240 h 6858000"/>
              <a:gd name="connsiteX816" fmla="*/ 5736947 w 7467600"/>
              <a:gd name="connsiteY816" fmla="*/ 261367 h 6858000"/>
              <a:gd name="connsiteX817" fmla="*/ 5427012 w 7467600"/>
              <a:gd name="connsiteY817" fmla="*/ 311272 h 6858000"/>
              <a:gd name="connsiteX818" fmla="*/ 5147818 w 7467600"/>
              <a:gd name="connsiteY818" fmla="*/ 322112 h 6858000"/>
              <a:gd name="connsiteX819" fmla="*/ 5060854 w 7467600"/>
              <a:gd name="connsiteY819" fmla="*/ 311882 h 6858000"/>
              <a:gd name="connsiteX820" fmla="*/ 4945989 w 7467600"/>
              <a:gd name="connsiteY820" fmla="*/ 300516 h 6858000"/>
              <a:gd name="connsiteX821" fmla="*/ 5410479 w 7467600"/>
              <a:gd name="connsiteY821" fmla="*/ 348434 h 6858000"/>
              <a:gd name="connsiteX822" fmla="*/ 5805386 w 7467600"/>
              <a:gd name="connsiteY822" fmla="*/ 239240 h 6858000"/>
              <a:gd name="connsiteX823" fmla="*/ 5905192 w 7467600"/>
              <a:gd name="connsiteY823" fmla="*/ 163079 h 6858000"/>
              <a:gd name="connsiteX824" fmla="*/ 5865655 w 7467600"/>
              <a:gd name="connsiteY824" fmla="*/ 171901 h 6858000"/>
              <a:gd name="connsiteX825" fmla="*/ 5259740 w 7467600"/>
              <a:gd name="connsiteY825" fmla="*/ 257013 h 6858000"/>
              <a:gd name="connsiteX826" fmla="*/ 5208466 w 7467600"/>
              <a:gd name="connsiteY826" fmla="*/ 257550 h 6858000"/>
              <a:gd name="connsiteX827" fmla="*/ 4980204 w 7467600"/>
              <a:gd name="connsiteY827" fmla="*/ 271903 h 6858000"/>
              <a:gd name="connsiteX828" fmla="*/ 5068068 w 7467600"/>
              <a:gd name="connsiteY828" fmla="*/ 282244 h 6858000"/>
              <a:gd name="connsiteX829" fmla="*/ 5153231 w 7467600"/>
              <a:gd name="connsiteY829" fmla="*/ 292240 h 6858000"/>
              <a:gd name="connsiteX830" fmla="*/ 5426491 w 7467600"/>
              <a:gd name="connsiteY830" fmla="*/ 281128 h 6858000"/>
              <a:gd name="connsiteX831" fmla="*/ 5731212 w 7467600"/>
              <a:gd name="connsiteY831" fmla="*/ 231951 h 6858000"/>
              <a:gd name="connsiteX832" fmla="*/ 5905192 w 7467600"/>
              <a:gd name="connsiteY832" fmla="*/ 163079 h 6858000"/>
              <a:gd name="connsiteX833" fmla="*/ 5944437 w 7467600"/>
              <a:gd name="connsiteY833" fmla="*/ 113829 h 6858000"/>
              <a:gd name="connsiteX834" fmla="*/ 5825032 w 7467600"/>
              <a:gd name="connsiteY834" fmla="*/ 146405 h 6858000"/>
              <a:gd name="connsiteX835" fmla="*/ 4955599 w 7467600"/>
              <a:gd name="connsiteY835" fmla="*/ 247008 h 6858000"/>
              <a:gd name="connsiteX836" fmla="*/ 5210104 w 7467600"/>
              <a:gd name="connsiteY836" fmla="*/ 228123 h 6858000"/>
              <a:gd name="connsiteX837" fmla="*/ 5261015 w 7467600"/>
              <a:gd name="connsiteY837" fmla="*/ 227087 h 6858000"/>
              <a:gd name="connsiteX838" fmla="*/ 5861181 w 7467600"/>
              <a:gd name="connsiteY838" fmla="*/ 143093 h 6858000"/>
              <a:gd name="connsiteX839" fmla="*/ 5961252 w 7467600"/>
              <a:gd name="connsiteY839" fmla="*/ 114820 h 6858000"/>
              <a:gd name="connsiteX840" fmla="*/ 5944437 w 7467600"/>
              <a:gd name="connsiteY840" fmla="*/ 113829 h 6858000"/>
              <a:gd name="connsiteX841" fmla="*/ 3882765 w 7467600"/>
              <a:gd name="connsiteY841" fmla="*/ 0 h 6858000"/>
              <a:gd name="connsiteX842" fmla="*/ 3995099 w 7467600"/>
              <a:gd name="connsiteY842" fmla="*/ 0 h 6858000"/>
              <a:gd name="connsiteX843" fmla="*/ 4163818 w 7467600"/>
              <a:gd name="connsiteY843" fmla="*/ 234104 h 6858000"/>
              <a:gd name="connsiteX844" fmla="*/ 4172099 w 7467600"/>
              <a:gd name="connsiteY844" fmla="*/ 234207 h 6858000"/>
              <a:gd name="connsiteX845" fmla="*/ 4784282 w 7467600"/>
              <a:gd name="connsiteY845" fmla="*/ 276561 h 6858000"/>
              <a:gd name="connsiteX846" fmla="*/ 4801687 w 7467600"/>
              <a:gd name="connsiteY846" fmla="*/ 267764 h 6858000"/>
              <a:gd name="connsiteX847" fmla="*/ 6082788 w 7467600"/>
              <a:gd name="connsiteY847" fmla="*/ 64119 h 6858000"/>
              <a:gd name="connsiteX848" fmla="*/ 6099442 w 7467600"/>
              <a:gd name="connsiteY848" fmla="*/ 82568 h 6858000"/>
              <a:gd name="connsiteX849" fmla="*/ 4804137 w 7467600"/>
              <a:gd name="connsiteY849" fmla="*/ 320931 h 6858000"/>
              <a:gd name="connsiteX850" fmla="*/ 4227047 w 7467600"/>
              <a:gd name="connsiteY850" fmla="*/ 313415 h 6858000"/>
              <a:gd name="connsiteX851" fmla="*/ 4346041 w 7467600"/>
              <a:gd name="connsiteY851" fmla="*/ 456086 h 6858000"/>
              <a:gd name="connsiteX852" fmla="*/ 4870967 w 7467600"/>
              <a:gd name="connsiteY852" fmla="*/ 963061 h 6858000"/>
              <a:gd name="connsiteX853" fmla="*/ 4889647 w 7467600"/>
              <a:gd name="connsiteY853" fmla="*/ 957147 h 6858000"/>
              <a:gd name="connsiteX854" fmla="*/ 5422504 w 7467600"/>
              <a:gd name="connsiteY854" fmla="*/ 805191 h 6858000"/>
              <a:gd name="connsiteX855" fmla="*/ 6087656 w 7467600"/>
              <a:gd name="connsiteY855" fmla="*/ 826703 h 6858000"/>
              <a:gd name="connsiteX856" fmla="*/ 6058717 w 7467600"/>
              <a:gd name="connsiteY856" fmla="*/ 865992 h 6858000"/>
              <a:gd name="connsiteX857" fmla="*/ 4974153 w 7467600"/>
              <a:gd name="connsiteY857" fmla="*/ 1045456 h 6858000"/>
              <a:gd name="connsiteX858" fmla="*/ 5627835 w 7467600"/>
              <a:gd name="connsiteY858" fmla="*/ 1472077 h 6858000"/>
              <a:gd name="connsiteX859" fmla="*/ 5629817 w 7467600"/>
              <a:gd name="connsiteY859" fmla="*/ 1471412 h 6858000"/>
              <a:gd name="connsiteX860" fmla="*/ 5634124 w 7467600"/>
              <a:gd name="connsiteY860" fmla="*/ 1470572 h 6858000"/>
              <a:gd name="connsiteX861" fmla="*/ 5755832 w 7467600"/>
              <a:gd name="connsiteY861" fmla="*/ 1383886 h 6858000"/>
              <a:gd name="connsiteX862" fmla="*/ 6014186 w 7467600"/>
              <a:gd name="connsiteY862" fmla="*/ 1279799 h 6858000"/>
              <a:gd name="connsiteX863" fmla="*/ 6901619 w 7467600"/>
              <a:gd name="connsiteY863" fmla="*/ 1047874 h 6858000"/>
              <a:gd name="connsiteX864" fmla="*/ 6931566 w 7467600"/>
              <a:gd name="connsiteY864" fmla="*/ 1062034 h 6858000"/>
              <a:gd name="connsiteX865" fmla="*/ 5790982 w 7467600"/>
              <a:gd name="connsiteY865" fmla="*/ 1561380 h 6858000"/>
              <a:gd name="connsiteX866" fmla="*/ 6188971 w 7467600"/>
              <a:gd name="connsiteY866" fmla="*/ 1755168 h 6858000"/>
              <a:gd name="connsiteX867" fmla="*/ 6202446 w 7467600"/>
              <a:gd name="connsiteY867" fmla="*/ 1752268 h 6858000"/>
              <a:gd name="connsiteX868" fmla="*/ 7179560 w 7467600"/>
              <a:gd name="connsiteY868" fmla="*/ 1467551 h 6858000"/>
              <a:gd name="connsiteX869" fmla="*/ 7158730 w 7467600"/>
              <a:gd name="connsiteY869" fmla="*/ 1507835 h 6858000"/>
              <a:gd name="connsiteX870" fmla="*/ 6326959 w 7467600"/>
              <a:gd name="connsiteY870" fmla="*/ 1817686 h 6858000"/>
              <a:gd name="connsiteX871" fmla="*/ 6537433 w 7467600"/>
              <a:gd name="connsiteY871" fmla="*/ 1907790 h 6858000"/>
              <a:gd name="connsiteX872" fmla="*/ 6550221 w 7467600"/>
              <a:gd name="connsiteY872" fmla="*/ 1910729 h 6858000"/>
              <a:gd name="connsiteX873" fmla="*/ 6964438 w 7467600"/>
              <a:gd name="connsiteY873" fmla="*/ 2209505 h 6858000"/>
              <a:gd name="connsiteX874" fmla="*/ 7367862 w 7467600"/>
              <a:gd name="connsiteY874" fmla="*/ 2806833 h 6858000"/>
              <a:gd name="connsiteX875" fmla="*/ 7364329 w 7467600"/>
              <a:gd name="connsiteY875" fmla="*/ 2826907 h 6858000"/>
              <a:gd name="connsiteX876" fmla="*/ 7290545 w 7467600"/>
              <a:gd name="connsiteY876" fmla="*/ 2850663 h 6858000"/>
              <a:gd name="connsiteX877" fmla="*/ 6472036 w 7467600"/>
              <a:gd name="connsiteY877" fmla="*/ 1959003 h 6858000"/>
              <a:gd name="connsiteX878" fmla="*/ 5792897 w 7467600"/>
              <a:gd name="connsiteY878" fmla="*/ 1647747 h 6858000"/>
              <a:gd name="connsiteX879" fmla="*/ 5842751 w 7467600"/>
              <a:gd name="connsiteY879" fmla="*/ 1816112 h 6858000"/>
              <a:gd name="connsiteX880" fmla="*/ 5847424 w 7467600"/>
              <a:gd name="connsiteY880" fmla="*/ 1815776 h 6858000"/>
              <a:gd name="connsiteX881" fmla="*/ 6399821 w 7467600"/>
              <a:gd name="connsiteY881" fmla="*/ 2344799 h 6858000"/>
              <a:gd name="connsiteX882" fmla="*/ 6323232 w 7467600"/>
              <a:gd name="connsiteY882" fmla="*/ 2389634 h 6858000"/>
              <a:gd name="connsiteX883" fmla="*/ 5942958 w 7467600"/>
              <a:gd name="connsiteY883" fmla="*/ 2077708 h 6858000"/>
              <a:gd name="connsiteX884" fmla="*/ 5921559 w 7467600"/>
              <a:gd name="connsiteY884" fmla="*/ 2378596 h 6858000"/>
              <a:gd name="connsiteX885" fmla="*/ 5817651 w 7467600"/>
              <a:gd name="connsiteY885" fmla="*/ 3023919 h 6858000"/>
              <a:gd name="connsiteX886" fmla="*/ 5729634 w 7467600"/>
              <a:gd name="connsiteY886" fmla="*/ 3051849 h 6858000"/>
              <a:gd name="connsiteX887" fmla="*/ 5611018 w 7467600"/>
              <a:gd name="connsiteY887" fmla="*/ 2316769 h 6858000"/>
              <a:gd name="connsiteX888" fmla="*/ 5687608 w 7467600"/>
              <a:gd name="connsiteY888" fmla="*/ 2039972 h 6858000"/>
              <a:gd name="connsiteX889" fmla="*/ 5657554 w 7467600"/>
              <a:gd name="connsiteY889" fmla="*/ 1576445 h 6858000"/>
              <a:gd name="connsiteX890" fmla="*/ 5150475 w 7467600"/>
              <a:gd name="connsiteY890" fmla="*/ 1274012 h 6858000"/>
              <a:gd name="connsiteX891" fmla="*/ 5349142 w 7467600"/>
              <a:gd name="connsiteY891" fmla="*/ 2204405 h 6858000"/>
              <a:gd name="connsiteX892" fmla="*/ 5262214 w 7467600"/>
              <a:gd name="connsiteY892" fmla="*/ 2233836 h 6858000"/>
              <a:gd name="connsiteX893" fmla="*/ 4981539 w 7467600"/>
              <a:gd name="connsiteY893" fmla="*/ 1542201 h 6858000"/>
              <a:gd name="connsiteX894" fmla="*/ 4958461 w 7467600"/>
              <a:gd name="connsiteY894" fmla="*/ 1136957 h 6858000"/>
              <a:gd name="connsiteX895" fmla="*/ 4655015 w 7467600"/>
              <a:gd name="connsiteY895" fmla="*/ 891426 h 6858000"/>
              <a:gd name="connsiteX896" fmla="*/ 4348002 w 7467600"/>
              <a:gd name="connsiteY896" fmla="*/ 2205895 h 6858000"/>
              <a:gd name="connsiteX897" fmla="*/ 4262250 w 7467600"/>
              <a:gd name="connsiteY897" fmla="*/ 2219972 h 6858000"/>
              <a:gd name="connsiteX898" fmla="*/ 4550611 w 7467600"/>
              <a:gd name="connsiteY898" fmla="*/ 817540 h 6858000"/>
              <a:gd name="connsiteX899" fmla="*/ 4564418 w 7467600"/>
              <a:gd name="connsiteY899" fmla="*/ 808293 h 6858000"/>
              <a:gd name="connsiteX900" fmla="*/ 4266388 w 7467600"/>
              <a:gd name="connsiteY900" fmla="*/ 500083 h 6858000"/>
              <a:gd name="connsiteX901" fmla="*/ 4032842 w 7467600"/>
              <a:gd name="connsiteY901" fmla="*/ 211809 h 6858000"/>
              <a:gd name="connsiteX902" fmla="*/ 3882765 w 7467600"/>
              <a:gd name="connsiteY902" fmla="*/ 0 h 6858000"/>
              <a:gd name="connsiteX903" fmla="*/ 3721337 w 7467600"/>
              <a:gd name="connsiteY903" fmla="*/ 0 h 6858000"/>
              <a:gd name="connsiteX904" fmla="*/ 3797544 w 7467600"/>
              <a:gd name="connsiteY904" fmla="*/ 0 h 6858000"/>
              <a:gd name="connsiteX905" fmla="*/ 3775734 w 7467600"/>
              <a:gd name="connsiteY905" fmla="*/ 95131 h 6858000"/>
              <a:gd name="connsiteX906" fmla="*/ 3724807 w 7467600"/>
              <a:gd name="connsiteY906" fmla="*/ 272257 h 6858000"/>
              <a:gd name="connsiteX907" fmla="*/ 3726844 w 7467600"/>
              <a:gd name="connsiteY907" fmla="*/ 282988 h 6858000"/>
              <a:gd name="connsiteX908" fmla="*/ 3742664 w 7467600"/>
              <a:gd name="connsiteY908" fmla="*/ 279918 h 6858000"/>
              <a:gd name="connsiteX909" fmla="*/ 4103910 w 7467600"/>
              <a:gd name="connsiteY909" fmla="*/ 1161917 h 6858000"/>
              <a:gd name="connsiteX910" fmla="*/ 4020269 w 7467600"/>
              <a:gd name="connsiteY910" fmla="*/ 1200406 h 6858000"/>
              <a:gd name="connsiteX911" fmla="*/ 3674882 w 7467600"/>
              <a:gd name="connsiteY911" fmla="*/ 488524 h 6858000"/>
              <a:gd name="connsiteX912" fmla="*/ 3132682 w 7467600"/>
              <a:gd name="connsiteY912" fmla="*/ 1072284 h 6858000"/>
              <a:gd name="connsiteX913" fmla="*/ 2716346 w 7467600"/>
              <a:gd name="connsiteY913" fmla="*/ 1276376 h 6858000"/>
              <a:gd name="connsiteX914" fmla="*/ 2716772 w 7467600"/>
              <a:gd name="connsiteY914" fmla="*/ 1255462 h 6858000"/>
              <a:gd name="connsiteX915" fmla="*/ 3471096 w 7467600"/>
              <a:gd name="connsiteY915" fmla="*/ 437072 h 6858000"/>
              <a:gd name="connsiteX916" fmla="*/ 3639057 w 7467600"/>
              <a:gd name="connsiteY916" fmla="*/ 286334 h 6858000"/>
              <a:gd name="connsiteX917" fmla="*/ 3640309 w 7467600"/>
              <a:gd name="connsiteY917" fmla="*/ 284664 h 6858000"/>
              <a:gd name="connsiteX918" fmla="*/ 3646022 w 7467600"/>
              <a:gd name="connsiteY918" fmla="*/ 276711 h 6858000"/>
              <a:gd name="connsiteX919" fmla="*/ 3707943 w 7467600"/>
              <a:gd name="connsiteY919" fmla="*/ 65958 h 6858000"/>
              <a:gd name="connsiteX920" fmla="*/ 3721337 w 7467600"/>
              <a:gd name="connsiteY920" fmla="*/ 0 h 6858000"/>
              <a:gd name="connsiteX921" fmla="*/ 2867960 w 7467600"/>
              <a:gd name="connsiteY921" fmla="*/ 0 h 6858000"/>
              <a:gd name="connsiteX922" fmla="*/ 2926351 w 7467600"/>
              <a:gd name="connsiteY922" fmla="*/ 0 h 6858000"/>
              <a:gd name="connsiteX923" fmla="*/ 2902823 w 7467600"/>
              <a:gd name="connsiteY923" fmla="*/ 262929 h 6858000"/>
              <a:gd name="connsiteX924" fmla="*/ 2940663 w 7467600"/>
              <a:gd name="connsiteY924" fmla="*/ 140884 h 6858000"/>
              <a:gd name="connsiteX925" fmla="*/ 2947039 w 7467600"/>
              <a:gd name="connsiteY925" fmla="*/ 122524 h 6858000"/>
              <a:gd name="connsiteX926" fmla="*/ 2984316 w 7467600"/>
              <a:gd name="connsiteY926" fmla="*/ 0 h 6858000"/>
              <a:gd name="connsiteX927" fmla="*/ 3016114 w 7467600"/>
              <a:gd name="connsiteY927" fmla="*/ 0 h 6858000"/>
              <a:gd name="connsiteX928" fmla="*/ 2979949 w 7467600"/>
              <a:gd name="connsiteY928" fmla="*/ 119274 h 6858000"/>
              <a:gd name="connsiteX929" fmla="*/ 3023879 w 7467600"/>
              <a:gd name="connsiteY929" fmla="*/ 0 h 6858000"/>
              <a:gd name="connsiteX930" fmla="*/ 3105400 w 7467600"/>
              <a:gd name="connsiteY930" fmla="*/ 0 h 6858000"/>
              <a:gd name="connsiteX931" fmla="*/ 3094669 w 7467600"/>
              <a:gd name="connsiteY931" fmla="*/ 30308 h 6858000"/>
              <a:gd name="connsiteX932" fmla="*/ 2901945 w 7467600"/>
              <a:gd name="connsiteY932" fmla="*/ 466538 h 6858000"/>
              <a:gd name="connsiteX933" fmla="*/ 2815209 w 7467600"/>
              <a:gd name="connsiteY933" fmla="*/ 497361 h 6858000"/>
              <a:gd name="connsiteX934" fmla="*/ 2844845 w 7467600"/>
              <a:gd name="connsiteY934" fmla="*/ 127638 h 6858000"/>
              <a:gd name="connsiteX935" fmla="*/ 2867960 w 7467600"/>
              <a:gd name="connsiteY935" fmla="*/ 0 h 6858000"/>
              <a:gd name="connsiteX936" fmla="*/ 1057230 w 7467600"/>
              <a:gd name="connsiteY936" fmla="*/ 0 h 6858000"/>
              <a:gd name="connsiteX937" fmla="*/ 1111003 w 7467600"/>
              <a:gd name="connsiteY937" fmla="*/ 0 h 6858000"/>
              <a:gd name="connsiteX938" fmla="*/ 1125553 w 7467600"/>
              <a:gd name="connsiteY938" fmla="*/ 52588 h 6858000"/>
              <a:gd name="connsiteX939" fmla="*/ 1304276 w 7467600"/>
              <a:gd name="connsiteY939" fmla="*/ 476275 h 6858000"/>
              <a:gd name="connsiteX940" fmla="*/ 1492066 w 7467600"/>
              <a:gd name="connsiteY940" fmla="*/ 886333 h 6858000"/>
              <a:gd name="connsiteX941" fmla="*/ 1423698 w 7467600"/>
              <a:gd name="connsiteY941" fmla="*/ 710817 h 6858000"/>
              <a:gd name="connsiteX942" fmla="*/ 1357609 w 7467600"/>
              <a:gd name="connsiteY942" fmla="*/ 532892 h 6858000"/>
              <a:gd name="connsiteX943" fmla="*/ 1309550 w 7467600"/>
              <a:gd name="connsiteY943" fmla="*/ 374031 h 6858000"/>
              <a:gd name="connsiteX944" fmla="*/ 1193673 w 7467600"/>
              <a:gd name="connsiteY944" fmla="*/ 49533 h 6858000"/>
              <a:gd name="connsiteX945" fmla="*/ 1164391 w 7467600"/>
              <a:gd name="connsiteY945" fmla="*/ 0 h 6858000"/>
              <a:gd name="connsiteX946" fmla="*/ 1200666 w 7467600"/>
              <a:gd name="connsiteY946" fmla="*/ 0 h 6858000"/>
              <a:gd name="connsiteX947" fmla="*/ 1223408 w 7467600"/>
              <a:gd name="connsiteY947" fmla="*/ 38996 h 6858000"/>
              <a:gd name="connsiteX948" fmla="*/ 1339635 w 7467600"/>
              <a:gd name="connsiteY948" fmla="*/ 365517 h 6858000"/>
              <a:gd name="connsiteX949" fmla="*/ 1387469 w 7467600"/>
              <a:gd name="connsiteY949" fmla="*/ 523079 h 6858000"/>
              <a:gd name="connsiteX950" fmla="*/ 1452685 w 7467600"/>
              <a:gd name="connsiteY950" fmla="*/ 699806 h 6858000"/>
              <a:gd name="connsiteX951" fmla="*/ 1492092 w 7467600"/>
              <a:gd name="connsiteY951" fmla="*/ 800424 h 6858000"/>
              <a:gd name="connsiteX952" fmla="*/ 1455302 w 7467600"/>
              <a:gd name="connsiteY952" fmla="*/ 632913 h 6858000"/>
              <a:gd name="connsiteX953" fmla="*/ 1222336 w 7467600"/>
              <a:gd name="connsiteY953" fmla="*/ 9480 h 6858000"/>
              <a:gd name="connsiteX954" fmla="*/ 1214634 w 7467600"/>
              <a:gd name="connsiteY954" fmla="*/ 0 h 6858000"/>
              <a:gd name="connsiteX955" fmla="*/ 1289827 w 7467600"/>
              <a:gd name="connsiteY955" fmla="*/ 0 h 6858000"/>
              <a:gd name="connsiteX956" fmla="*/ 1321076 w 7467600"/>
              <a:gd name="connsiteY956" fmla="*/ 59722 h 6858000"/>
              <a:gd name="connsiteX957" fmla="*/ 1512579 w 7467600"/>
              <a:gd name="connsiteY957" fmla="*/ 626441 h 6858000"/>
              <a:gd name="connsiteX958" fmla="*/ 1506076 w 7467600"/>
              <a:gd name="connsiteY958" fmla="*/ 1089289 h 6858000"/>
              <a:gd name="connsiteX959" fmla="*/ 1486346 w 7467600"/>
              <a:gd name="connsiteY959" fmla="*/ 1079919 h 6858000"/>
              <a:gd name="connsiteX960" fmla="*/ 1070511 w 7467600"/>
              <a:gd name="connsiteY960" fmla="*/ 48609 h 6858000"/>
              <a:gd name="connsiteX961" fmla="*/ 1057230 w 7467600"/>
              <a:gd name="connsiteY961" fmla="*/ 0 h 6858000"/>
              <a:gd name="connsiteX962" fmla="*/ 43151 w 7467600"/>
              <a:gd name="connsiteY962" fmla="*/ 0 h 6858000"/>
              <a:gd name="connsiteX963" fmla="*/ 95283 w 7467600"/>
              <a:gd name="connsiteY963" fmla="*/ 0 h 6858000"/>
              <a:gd name="connsiteX964" fmla="*/ 300708 w 7467600"/>
              <a:gd name="connsiteY964" fmla="*/ 154571 h 6858000"/>
              <a:gd name="connsiteX965" fmla="*/ 530414 w 7467600"/>
              <a:gd name="connsiteY965" fmla="*/ 354673 h 6858000"/>
              <a:gd name="connsiteX966" fmla="*/ 333785 w 7467600"/>
              <a:gd name="connsiteY966" fmla="*/ 161564 h 6858000"/>
              <a:gd name="connsiteX967" fmla="*/ 147005 w 7467600"/>
              <a:gd name="connsiteY967" fmla="*/ 0 h 6858000"/>
              <a:gd name="connsiteX968" fmla="*/ 272509 w 7467600"/>
              <a:gd name="connsiteY968" fmla="*/ 0 h 6858000"/>
              <a:gd name="connsiteX969" fmla="*/ 326276 w 7467600"/>
              <a:gd name="connsiteY969" fmla="*/ 45847 h 6858000"/>
              <a:gd name="connsiteX970" fmla="*/ 823759 w 7467600"/>
              <a:gd name="connsiteY970" fmla="*/ 574145 h 6858000"/>
              <a:gd name="connsiteX971" fmla="*/ 811254 w 7467600"/>
              <a:gd name="connsiteY971" fmla="*/ 665546 h 6858000"/>
              <a:gd name="connsiteX972" fmla="*/ 154042 w 7467600"/>
              <a:gd name="connsiteY972" fmla="*/ 261522 h 6858000"/>
              <a:gd name="connsiteX973" fmla="*/ 13550 w 7467600"/>
              <a:gd name="connsiteY973" fmla="*/ 158423 h 6858000"/>
              <a:gd name="connsiteX974" fmla="*/ 0 w 7467600"/>
              <a:gd name="connsiteY974" fmla="*/ 146618 h 6858000"/>
              <a:gd name="connsiteX975" fmla="*/ 0 w 7467600"/>
              <a:gd name="connsiteY975" fmla="*/ 59161 h 6858000"/>
              <a:gd name="connsiteX976" fmla="*/ 45427 w 7467600"/>
              <a:gd name="connsiteY976" fmla="*/ 101078 h 6858000"/>
              <a:gd name="connsiteX977" fmla="*/ 630103 w 7467600"/>
              <a:gd name="connsiteY977" fmla="*/ 485885 h 6858000"/>
              <a:gd name="connsiteX978" fmla="*/ 532040 w 7467600"/>
              <a:gd name="connsiteY978" fmla="*/ 399359 h 6858000"/>
              <a:gd name="connsiteX979" fmla="*/ 517618 w 7467600"/>
              <a:gd name="connsiteY979" fmla="*/ 385726 h 6858000"/>
              <a:gd name="connsiteX980" fmla="*/ 285074 w 7467600"/>
              <a:gd name="connsiteY980" fmla="*/ 182755 h 6858000"/>
              <a:gd name="connsiteX981" fmla="*/ 43151 w 7467600"/>
              <a:gd name="connsiteY98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90188 w 7467600"/>
              <a:gd name="connsiteY4" fmla="*/ 658436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7090188 w 7467600"/>
              <a:gd name="connsiteY22" fmla="*/ 6584365 h 6858000"/>
              <a:gd name="connsiteX23" fmla="*/ 1019354 w 7467600"/>
              <a:gd name="connsiteY23" fmla="*/ 6315006 h 6858000"/>
              <a:gd name="connsiteX24" fmla="*/ 441046 w 7467600"/>
              <a:gd name="connsiteY24" fmla="*/ 6691153 h 6858000"/>
              <a:gd name="connsiteX25" fmla="*/ 1019354 w 7467600"/>
              <a:gd name="connsiteY25" fmla="*/ 6315006 h 6858000"/>
              <a:gd name="connsiteX26" fmla="*/ 991680 w 7467600"/>
              <a:gd name="connsiteY26" fmla="*/ 6298413 h 6858000"/>
              <a:gd name="connsiteX27" fmla="*/ 409060 w 7467600"/>
              <a:gd name="connsiteY27" fmla="*/ 6671470 h 6858000"/>
              <a:gd name="connsiteX28" fmla="*/ 991680 w 7467600"/>
              <a:gd name="connsiteY28" fmla="*/ 6298413 h 6858000"/>
              <a:gd name="connsiteX29" fmla="*/ 103333 w 7467600"/>
              <a:gd name="connsiteY29" fmla="*/ 5699602 h 6858000"/>
              <a:gd name="connsiteX30" fmla="*/ 233938 w 7467600"/>
              <a:gd name="connsiteY30" fmla="*/ 5809416 h 6858000"/>
              <a:gd name="connsiteX31" fmla="*/ 883580 w 7467600"/>
              <a:gd name="connsiteY31" fmla="*/ 6180710 h 6858000"/>
              <a:gd name="connsiteX32" fmla="*/ 487337 w 7467600"/>
              <a:gd name="connsiteY32" fmla="*/ 5950182 h 6858000"/>
              <a:gd name="connsiteX33" fmla="*/ 354051 w 7467600"/>
              <a:gd name="connsiteY33" fmla="*/ 5854912 h 6858000"/>
              <a:gd name="connsiteX34" fmla="*/ 195436 w 7467600"/>
              <a:gd name="connsiteY34" fmla="*/ 5755068 h 6858000"/>
              <a:gd name="connsiteX35" fmla="*/ 103333 w 7467600"/>
              <a:gd name="connsiteY35" fmla="*/ 5699602 h 6858000"/>
              <a:gd name="connsiteX36" fmla="*/ 5539432 w 7467600"/>
              <a:gd name="connsiteY36" fmla="*/ 5642928 h 6858000"/>
              <a:gd name="connsiteX37" fmla="*/ 5555462 w 7467600"/>
              <a:gd name="connsiteY37" fmla="*/ 5694454 h 6858000"/>
              <a:gd name="connsiteX38" fmla="*/ 5828270 w 7467600"/>
              <a:gd name="connsiteY38" fmla="*/ 6320663 h 6858000"/>
              <a:gd name="connsiteX39" fmla="*/ 5947416 w 7467600"/>
              <a:gd name="connsiteY39" fmla="*/ 6574846 h 6858000"/>
              <a:gd name="connsiteX40" fmla="*/ 5539432 w 7467600"/>
              <a:gd name="connsiteY40" fmla="*/ 5642928 h 6858000"/>
              <a:gd name="connsiteX41" fmla="*/ 51253 w 7467600"/>
              <a:gd name="connsiteY41" fmla="*/ 5631825 h 6858000"/>
              <a:gd name="connsiteX42" fmla="*/ 211622 w 7467600"/>
              <a:gd name="connsiteY42" fmla="*/ 5728803 h 6858000"/>
              <a:gd name="connsiteX43" fmla="*/ 371652 w 7467600"/>
              <a:gd name="connsiteY43" fmla="*/ 5829062 h 6858000"/>
              <a:gd name="connsiteX44" fmla="*/ 505903 w 7467600"/>
              <a:gd name="connsiteY44" fmla="*/ 5925221 h 6858000"/>
              <a:gd name="connsiteX45" fmla="*/ 899240 w 7467600"/>
              <a:gd name="connsiteY45" fmla="*/ 6153068 h 6858000"/>
              <a:gd name="connsiteX46" fmla="*/ 988114 w 7467600"/>
              <a:gd name="connsiteY46" fmla="*/ 6174204 h 6858000"/>
              <a:gd name="connsiteX47" fmla="*/ 845971 w 7467600"/>
              <a:gd name="connsiteY47" fmla="*/ 6067177 h 6858000"/>
              <a:gd name="connsiteX48" fmla="*/ 448057 w 7467600"/>
              <a:gd name="connsiteY48" fmla="*/ 5841376 h 6858000"/>
              <a:gd name="connsiteX49" fmla="*/ 51253 w 7467600"/>
              <a:gd name="connsiteY49" fmla="*/ 5631825 h 6858000"/>
              <a:gd name="connsiteX50" fmla="*/ 2606687 w 7467600"/>
              <a:gd name="connsiteY50" fmla="*/ 5630718 h 6858000"/>
              <a:gd name="connsiteX51" fmla="*/ 2645658 w 7467600"/>
              <a:gd name="connsiteY51" fmla="*/ 6640259 h 6858000"/>
              <a:gd name="connsiteX52" fmla="*/ 2606687 w 7467600"/>
              <a:gd name="connsiteY52" fmla="*/ 5630718 h 6858000"/>
              <a:gd name="connsiteX53" fmla="*/ 3642057 w 7467600"/>
              <a:gd name="connsiteY53" fmla="*/ 5573487 h 6858000"/>
              <a:gd name="connsiteX54" fmla="*/ 3632981 w 7467600"/>
              <a:gd name="connsiteY54" fmla="*/ 5579437 h 6858000"/>
              <a:gd name="connsiteX55" fmla="*/ 3382436 w 7467600"/>
              <a:gd name="connsiteY55" fmla="*/ 5952726 h 6858000"/>
              <a:gd name="connsiteX56" fmla="*/ 3191929 w 7467600"/>
              <a:gd name="connsiteY56" fmla="*/ 6662669 h 6858000"/>
              <a:gd name="connsiteX57" fmla="*/ 3369898 w 7467600"/>
              <a:gd name="connsiteY57" fmla="*/ 6081771 h 6858000"/>
              <a:gd name="connsiteX58" fmla="*/ 3642057 w 7467600"/>
              <a:gd name="connsiteY58" fmla="*/ 5573487 h 6858000"/>
              <a:gd name="connsiteX59" fmla="*/ 2650666 w 7467600"/>
              <a:gd name="connsiteY59" fmla="*/ 5530686 h 6858000"/>
              <a:gd name="connsiteX60" fmla="*/ 2650249 w 7467600"/>
              <a:gd name="connsiteY60" fmla="*/ 5532101 h 6858000"/>
              <a:gd name="connsiteX61" fmla="*/ 2663808 w 7467600"/>
              <a:gd name="connsiteY61" fmla="*/ 6535215 h 6858000"/>
              <a:gd name="connsiteX62" fmla="*/ 2665418 w 7467600"/>
              <a:gd name="connsiteY62" fmla="*/ 6132756 h 6858000"/>
              <a:gd name="connsiteX63" fmla="*/ 2650666 w 7467600"/>
              <a:gd name="connsiteY63" fmla="*/ 5530686 h 6858000"/>
              <a:gd name="connsiteX64" fmla="*/ 2680277 w 7467600"/>
              <a:gd name="connsiteY64" fmla="*/ 5479204 h 6858000"/>
              <a:gd name="connsiteX65" fmla="*/ 2678972 w 7467600"/>
              <a:gd name="connsiteY65" fmla="*/ 5481582 h 6858000"/>
              <a:gd name="connsiteX66" fmla="*/ 2696666 w 7467600"/>
              <a:gd name="connsiteY66" fmla="*/ 6133836 h 6858000"/>
              <a:gd name="connsiteX67" fmla="*/ 2695769 w 7467600"/>
              <a:gd name="connsiteY67" fmla="*/ 6390955 h 6858000"/>
              <a:gd name="connsiteX68" fmla="*/ 2739893 w 7467600"/>
              <a:gd name="connsiteY68" fmla="*/ 6108357 h 6858000"/>
              <a:gd name="connsiteX69" fmla="*/ 2680277 w 7467600"/>
              <a:gd name="connsiteY69" fmla="*/ 5479204 h 6858000"/>
              <a:gd name="connsiteX70" fmla="*/ 1132195 w 7467600"/>
              <a:gd name="connsiteY70" fmla="*/ 5467980 h 6858000"/>
              <a:gd name="connsiteX71" fmla="*/ 1679056 w 7467600"/>
              <a:gd name="connsiteY71" fmla="*/ 5516907 h 6858000"/>
              <a:gd name="connsiteX72" fmla="*/ 2128648 w 7467600"/>
              <a:gd name="connsiteY72" fmla="*/ 5474249 h 6858000"/>
              <a:gd name="connsiteX73" fmla="*/ 1825619 w 7467600"/>
              <a:gd name="connsiteY73" fmla="*/ 5478447 h 6858000"/>
              <a:gd name="connsiteX74" fmla="*/ 1737798 w 7467600"/>
              <a:gd name="connsiteY74" fmla="*/ 5483353 h 6858000"/>
              <a:gd name="connsiteX75" fmla="*/ 1132195 w 7467600"/>
              <a:gd name="connsiteY75" fmla="*/ 5467980 h 6858000"/>
              <a:gd name="connsiteX76" fmla="*/ 6844835 w 7467600"/>
              <a:gd name="connsiteY76" fmla="*/ 5424988 h 6858000"/>
              <a:gd name="connsiteX77" fmla="*/ 6879594 w 7467600"/>
              <a:gd name="connsiteY77" fmla="*/ 5424547 h 6858000"/>
              <a:gd name="connsiteX78" fmla="*/ 7379510 w 7467600"/>
              <a:gd name="connsiteY78" fmla="*/ 5755454 h 6858000"/>
              <a:gd name="connsiteX79" fmla="*/ 7467600 w 7467600"/>
              <a:gd name="connsiteY79" fmla="*/ 5845526 h 6858000"/>
              <a:gd name="connsiteX80" fmla="*/ 7467600 w 7467600"/>
              <a:gd name="connsiteY80" fmla="*/ 5925131 h 6858000"/>
              <a:gd name="connsiteX81" fmla="*/ 7271900 w 7467600"/>
              <a:gd name="connsiteY81" fmla="*/ 5734551 h 6858000"/>
              <a:gd name="connsiteX82" fmla="*/ 7015907 w 7467600"/>
              <a:gd name="connsiteY82" fmla="*/ 5541548 h 6858000"/>
              <a:gd name="connsiteX83" fmla="*/ 7259646 w 7467600"/>
              <a:gd name="connsiteY83" fmla="*/ 5765985 h 6858000"/>
              <a:gd name="connsiteX84" fmla="*/ 7467600 w 7467600"/>
              <a:gd name="connsiteY84" fmla="*/ 5971257 h 6858000"/>
              <a:gd name="connsiteX85" fmla="*/ 7467600 w 7467600"/>
              <a:gd name="connsiteY85" fmla="*/ 6012219 h 6858000"/>
              <a:gd name="connsiteX86" fmla="*/ 7240170 w 7467600"/>
              <a:gd name="connsiteY86" fmla="*/ 5787985 h 6858000"/>
              <a:gd name="connsiteX87" fmla="*/ 6946849 w 7467600"/>
              <a:gd name="connsiteY87" fmla="*/ 5523271 h 6858000"/>
              <a:gd name="connsiteX88" fmla="*/ 6946972 w 7467600"/>
              <a:gd name="connsiteY88" fmla="*/ 5526491 h 6858000"/>
              <a:gd name="connsiteX89" fmla="*/ 7105827 w 7467600"/>
              <a:gd name="connsiteY89" fmla="*/ 5718700 h 6858000"/>
              <a:gd name="connsiteX90" fmla="*/ 7356878 w 7467600"/>
              <a:gd name="connsiteY90" fmla="*/ 5981332 h 6858000"/>
              <a:gd name="connsiteX91" fmla="*/ 7467600 w 7467600"/>
              <a:gd name="connsiteY91" fmla="*/ 6117703 h 6858000"/>
              <a:gd name="connsiteX92" fmla="*/ 7467600 w 7467600"/>
              <a:gd name="connsiteY92" fmla="*/ 6163634 h 6858000"/>
              <a:gd name="connsiteX93" fmla="*/ 7403637 w 7467600"/>
              <a:gd name="connsiteY93" fmla="*/ 6083957 h 6858000"/>
              <a:gd name="connsiteX94" fmla="*/ 7254615 w 7467600"/>
              <a:gd name="connsiteY94" fmla="*/ 5911918 h 6858000"/>
              <a:gd name="connsiteX95" fmla="*/ 7312589 w 7467600"/>
              <a:gd name="connsiteY95" fmla="*/ 5982309 h 6858000"/>
              <a:gd name="connsiteX96" fmla="*/ 7448321 w 7467600"/>
              <a:gd name="connsiteY96" fmla="*/ 6190991 h 6858000"/>
              <a:gd name="connsiteX97" fmla="*/ 7467600 w 7467600"/>
              <a:gd name="connsiteY97" fmla="*/ 6221686 h 6858000"/>
              <a:gd name="connsiteX98" fmla="*/ 7467600 w 7467600"/>
              <a:gd name="connsiteY98" fmla="*/ 6334256 h 6858000"/>
              <a:gd name="connsiteX99" fmla="*/ 7454976 w 7467600"/>
              <a:gd name="connsiteY99" fmla="*/ 6318297 h 6858000"/>
              <a:gd name="connsiteX100" fmla="*/ 7042773 w 7467600"/>
              <a:gd name="connsiteY100" fmla="*/ 5734011 h 6858000"/>
              <a:gd name="connsiteX101" fmla="*/ 6844835 w 7467600"/>
              <a:gd name="connsiteY101" fmla="*/ 5424988 h 6858000"/>
              <a:gd name="connsiteX102" fmla="*/ 1456157 w 7467600"/>
              <a:gd name="connsiteY102" fmla="*/ 5371404 h 6858000"/>
              <a:gd name="connsiteX103" fmla="*/ 1244432 w 7467600"/>
              <a:gd name="connsiteY103" fmla="*/ 5385601 h 6858000"/>
              <a:gd name="connsiteX104" fmla="*/ 973990 w 7467600"/>
              <a:gd name="connsiteY104" fmla="*/ 5424940 h 6858000"/>
              <a:gd name="connsiteX105" fmla="*/ 1103809 w 7467600"/>
              <a:gd name="connsiteY105" fmla="*/ 5433720 h 6858000"/>
              <a:gd name="connsiteX106" fmla="*/ 1123454 w 7467600"/>
              <a:gd name="connsiteY106" fmla="*/ 5435727 h 6858000"/>
              <a:gd name="connsiteX107" fmla="*/ 1737017 w 7467600"/>
              <a:gd name="connsiteY107" fmla="*/ 5452183 h 6858000"/>
              <a:gd name="connsiteX108" fmla="*/ 1824397 w 7467600"/>
              <a:gd name="connsiteY108" fmla="*/ 5447757 h 6858000"/>
              <a:gd name="connsiteX109" fmla="*/ 2070059 w 7467600"/>
              <a:gd name="connsiteY109" fmla="*/ 5441660 h 6858000"/>
              <a:gd name="connsiteX110" fmla="*/ 1456157 w 7467600"/>
              <a:gd name="connsiteY110" fmla="*/ 5371404 h 6858000"/>
              <a:gd name="connsiteX111" fmla="*/ 4988186 w 7467600"/>
              <a:gd name="connsiteY111" fmla="*/ 5216467 h 6858000"/>
              <a:gd name="connsiteX112" fmla="*/ 4777334 w 7467600"/>
              <a:gd name="connsiteY112" fmla="*/ 5406072 h 6858000"/>
              <a:gd name="connsiteX113" fmla="*/ 4718341 w 7467600"/>
              <a:gd name="connsiteY113" fmla="*/ 5468043 h 6858000"/>
              <a:gd name="connsiteX114" fmla="*/ 4604655 w 7467600"/>
              <a:gd name="connsiteY114" fmla="*/ 5583434 h 6858000"/>
              <a:gd name="connsiteX115" fmla="*/ 4565074 w 7467600"/>
              <a:gd name="connsiteY115" fmla="*/ 5618550 h 6858000"/>
              <a:gd name="connsiteX116" fmla="*/ 4988186 w 7467600"/>
              <a:gd name="connsiteY116" fmla="*/ 5216467 h 6858000"/>
              <a:gd name="connsiteX117" fmla="*/ 4978032 w 7467600"/>
              <a:gd name="connsiteY117" fmla="*/ 5183809 h 6858000"/>
              <a:gd name="connsiteX118" fmla="*/ 4463413 w 7467600"/>
              <a:gd name="connsiteY118" fmla="*/ 5615162 h 6858000"/>
              <a:gd name="connsiteX119" fmla="*/ 4358134 w 7467600"/>
              <a:gd name="connsiteY119" fmla="*/ 5742791 h 6858000"/>
              <a:gd name="connsiteX120" fmla="*/ 4376219 w 7467600"/>
              <a:gd name="connsiteY120" fmla="*/ 5729027 h 6858000"/>
              <a:gd name="connsiteX121" fmla="*/ 4582340 w 7467600"/>
              <a:gd name="connsiteY121" fmla="*/ 5561037 h 6858000"/>
              <a:gd name="connsiteX122" fmla="*/ 4694684 w 7467600"/>
              <a:gd name="connsiteY122" fmla="*/ 5447098 h 6858000"/>
              <a:gd name="connsiteX123" fmla="*/ 4754123 w 7467600"/>
              <a:gd name="connsiteY123" fmla="*/ 5384643 h 6858000"/>
              <a:gd name="connsiteX124" fmla="*/ 4978032 w 7467600"/>
              <a:gd name="connsiteY124" fmla="*/ 5183809 h 6858000"/>
              <a:gd name="connsiteX125" fmla="*/ 1903353 w 7467600"/>
              <a:gd name="connsiteY125" fmla="*/ 5044827 h 6858000"/>
              <a:gd name="connsiteX126" fmla="*/ 1936931 w 7467600"/>
              <a:gd name="connsiteY126" fmla="*/ 5093954 h 6858000"/>
              <a:gd name="connsiteX127" fmla="*/ 2195868 w 7467600"/>
              <a:gd name="connsiteY127" fmla="*/ 5396574 h 6858000"/>
              <a:gd name="connsiteX128" fmla="*/ 2088852 w 7467600"/>
              <a:gd name="connsiteY128" fmla="*/ 5166123 h 6858000"/>
              <a:gd name="connsiteX129" fmla="*/ 1958241 w 7467600"/>
              <a:gd name="connsiteY129" fmla="*/ 5067955 h 6858000"/>
              <a:gd name="connsiteX130" fmla="*/ 1903353 w 7467600"/>
              <a:gd name="connsiteY130" fmla="*/ 5044827 h 6858000"/>
              <a:gd name="connsiteX131" fmla="*/ 1979378 w 7467600"/>
              <a:gd name="connsiteY131" fmla="*/ 4769504 h 6858000"/>
              <a:gd name="connsiteX132" fmla="*/ 2882120 w 7467600"/>
              <a:gd name="connsiteY132" fmla="*/ 5064547 h 6858000"/>
              <a:gd name="connsiteX133" fmla="*/ 2793103 w 7467600"/>
              <a:gd name="connsiteY133" fmla="*/ 5039699 h 6858000"/>
              <a:gd name="connsiteX134" fmla="*/ 2770041 w 7467600"/>
              <a:gd name="connsiteY134" fmla="*/ 5033634 h 6858000"/>
              <a:gd name="connsiteX135" fmla="*/ 1979378 w 7467600"/>
              <a:gd name="connsiteY135" fmla="*/ 4769504 h 6858000"/>
              <a:gd name="connsiteX136" fmla="*/ 1927410 w 7467600"/>
              <a:gd name="connsiteY136" fmla="*/ 4716164 h 6858000"/>
              <a:gd name="connsiteX137" fmla="*/ 1959587 w 7467600"/>
              <a:gd name="connsiteY137" fmla="*/ 4728849 h 6858000"/>
              <a:gd name="connsiteX138" fmla="*/ 2777707 w 7467600"/>
              <a:gd name="connsiteY138" fmla="*/ 5003991 h 6858000"/>
              <a:gd name="connsiteX139" fmla="*/ 2800768 w 7467600"/>
              <a:gd name="connsiteY139" fmla="*/ 5010056 h 6858000"/>
              <a:gd name="connsiteX140" fmla="*/ 2879408 w 7467600"/>
              <a:gd name="connsiteY140" fmla="*/ 5031590 h 6858000"/>
              <a:gd name="connsiteX141" fmla="*/ 2862295 w 7467600"/>
              <a:gd name="connsiteY141" fmla="*/ 5022958 h 6858000"/>
              <a:gd name="connsiteX142" fmla="*/ 2813343 w 7467600"/>
              <a:gd name="connsiteY142" fmla="*/ 4998369 h 6858000"/>
              <a:gd name="connsiteX143" fmla="*/ 2646245 w 7467600"/>
              <a:gd name="connsiteY143" fmla="*/ 4930999 h 6858000"/>
              <a:gd name="connsiteX144" fmla="*/ 1999243 w 7467600"/>
              <a:gd name="connsiteY144" fmla="*/ 4730524 h 6858000"/>
              <a:gd name="connsiteX145" fmla="*/ 1979527 w 7467600"/>
              <a:gd name="connsiteY145" fmla="*/ 4726651 h 6858000"/>
              <a:gd name="connsiteX146" fmla="*/ 1927410 w 7467600"/>
              <a:gd name="connsiteY146" fmla="*/ 4716164 h 6858000"/>
              <a:gd name="connsiteX147" fmla="*/ 1997014 w 7467600"/>
              <a:gd name="connsiteY147" fmla="*/ 4698007 h 6858000"/>
              <a:gd name="connsiteX148" fmla="*/ 2005458 w 7467600"/>
              <a:gd name="connsiteY148" fmla="*/ 4699540 h 6858000"/>
              <a:gd name="connsiteX149" fmla="*/ 2657186 w 7467600"/>
              <a:gd name="connsiteY149" fmla="*/ 4901687 h 6858000"/>
              <a:gd name="connsiteX150" fmla="*/ 2826662 w 7467600"/>
              <a:gd name="connsiteY150" fmla="*/ 4970362 h 6858000"/>
              <a:gd name="connsiteX151" fmla="*/ 2876100 w 7467600"/>
              <a:gd name="connsiteY151" fmla="*/ 4995397 h 6858000"/>
              <a:gd name="connsiteX152" fmla="*/ 3042600 w 7467600"/>
              <a:gd name="connsiteY152" fmla="*/ 5059532 h 6858000"/>
              <a:gd name="connsiteX153" fmla="*/ 1997014 w 7467600"/>
              <a:gd name="connsiteY153" fmla="*/ 4698007 h 6858000"/>
              <a:gd name="connsiteX154" fmla="*/ 2305292 w 7467600"/>
              <a:gd name="connsiteY154" fmla="*/ 4219492 h 6858000"/>
              <a:gd name="connsiteX155" fmla="*/ 3360922 w 7467600"/>
              <a:gd name="connsiteY155" fmla="*/ 4529373 h 6858000"/>
              <a:gd name="connsiteX156" fmla="*/ 3492420 w 7467600"/>
              <a:gd name="connsiteY156" fmla="*/ 4510145 h 6858000"/>
              <a:gd name="connsiteX157" fmla="*/ 3364086 w 7467600"/>
              <a:gd name="connsiteY157" fmla="*/ 4480340 h 6858000"/>
              <a:gd name="connsiteX158" fmla="*/ 3225818 w 7467600"/>
              <a:gd name="connsiteY158" fmla="*/ 4411822 h 6858000"/>
              <a:gd name="connsiteX159" fmla="*/ 3129696 w 7467600"/>
              <a:gd name="connsiteY159" fmla="*/ 4360704 h 6858000"/>
              <a:gd name="connsiteX160" fmla="*/ 2814545 w 7467600"/>
              <a:gd name="connsiteY160" fmla="*/ 4282955 h 6858000"/>
              <a:gd name="connsiteX161" fmla="*/ 2305292 w 7467600"/>
              <a:gd name="connsiteY161" fmla="*/ 4219492 h 6858000"/>
              <a:gd name="connsiteX162" fmla="*/ 2626982 w 7467600"/>
              <a:gd name="connsiteY162" fmla="*/ 4206450 h 6858000"/>
              <a:gd name="connsiteX163" fmla="*/ 2490617 w 7467600"/>
              <a:gd name="connsiteY163" fmla="*/ 4206951 h 6858000"/>
              <a:gd name="connsiteX164" fmla="*/ 2819869 w 7467600"/>
              <a:gd name="connsiteY164" fmla="*/ 4252936 h 6858000"/>
              <a:gd name="connsiteX165" fmla="*/ 3143018 w 7467600"/>
              <a:gd name="connsiteY165" fmla="*/ 4332698 h 6858000"/>
              <a:gd name="connsiteX166" fmla="*/ 3241520 w 7467600"/>
              <a:gd name="connsiteY166" fmla="*/ 4385112 h 6858000"/>
              <a:gd name="connsiteX167" fmla="*/ 3374575 w 7467600"/>
              <a:gd name="connsiteY167" fmla="*/ 4451517 h 6858000"/>
              <a:gd name="connsiteX168" fmla="*/ 3505221 w 7467600"/>
              <a:gd name="connsiteY168" fmla="*/ 4480757 h 6858000"/>
              <a:gd name="connsiteX169" fmla="*/ 2626982 w 7467600"/>
              <a:gd name="connsiteY169" fmla="*/ 4206450 h 6858000"/>
              <a:gd name="connsiteX170" fmla="*/ 1310106 w 7467600"/>
              <a:gd name="connsiteY170" fmla="*/ 3943217 h 6858000"/>
              <a:gd name="connsiteX171" fmla="*/ 854994 w 7467600"/>
              <a:gd name="connsiteY171" fmla="*/ 4399136 h 6858000"/>
              <a:gd name="connsiteX172" fmla="*/ 742462 w 7467600"/>
              <a:gd name="connsiteY172" fmla="*/ 4594648 h 6858000"/>
              <a:gd name="connsiteX173" fmla="*/ 820602 w 7467600"/>
              <a:gd name="connsiteY173" fmla="*/ 4485915 h 6858000"/>
              <a:gd name="connsiteX174" fmla="*/ 878295 w 7467600"/>
              <a:gd name="connsiteY174" fmla="*/ 4403594 h 6858000"/>
              <a:gd name="connsiteX175" fmla="*/ 1240607 w 7467600"/>
              <a:gd name="connsiteY175" fmla="*/ 4010401 h 6858000"/>
              <a:gd name="connsiteX176" fmla="*/ 1310106 w 7467600"/>
              <a:gd name="connsiteY176" fmla="*/ 3943217 h 6858000"/>
              <a:gd name="connsiteX177" fmla="*/ 1423113 w 7467600"/>
              <a:gd name="connsiteY177" fmla="*/ 3874565 h 6858000"/>
              <a:gd name="connsiteX178" fmla="*/ 1260565 w 7467600"/>
              <a:gd name="connsiteY178" fmla="*/ 4031982 h 6858000"/>
              <a:gd name="connsiteX179" fmla="*/ 901900 w 7467600"/>
              <a:gd name="connsiteY179" fmla="*/ 4421236 h 6858000"/>
              <a:gd name="connsiteX180" fmla="*/ 845044 w 7467600"/>
              <a:gd name="connsiteY180" fmla="*/ 4502436 h 6858000"/>
              <a:gd name="connsiteX181" fmla="*/ 685926 w 7467600"/>
              <a:gd name="connsiteY181" fmla="*/ 4703069 h 6858000"/>
              <a:gd name="connsiteX182" fmla="*/ 684248 w 7467600"/>
              <a:gd name="connsiteY182" fmla="*/ 4706721 h 6858000"/>
              <a:gd name="connsiteX183" fmla="*/ 1423113 w 7467600"/>
              <a:gd name="connsiteY183" fmla="*/ 3874565 h 6858000"/>
              <a:gd name="connsiteX184" fmla="*/ 3316479 w 7467600"/>
              <a:gd name="connsiteY184" fmla="*/ 3872136 h 6858000"/>
              <a:gd name="connsiteX185" fmla="*/ 3546806 w 7467600"/>
              <a:gd name="connsiteY185" fmla="*/ 4356139 h 6858000"/>
              <a:gd name="connsiteX186" fmla="*/ 3364433 w 7467600"/>
              <a:gd name="connsiteY186" fmla="*/ 3953121 h 6858000"/>
              <a:gd name="connsiteX187" fmla="*/ 3316479 w 7467600"/>
              <a:gd name="connsiteY187" fmla="*/ 3872136 h 6858000"/>
              <a:gd name="connsiteX188" fmla="*/ 3291335 w 7467600"/>
              <a:gd name="connsiteY188" fmla="*/ 3767420 h 6858000"/>
              <a:gd name="connsiteX189" fmla="*/ 3390805 w 7467600"/>
              <a:gd name="connsiteY189" fmla="*/ 3937163 h 6858000"/>
              <a:gd name="connsiteX190" fmla="*/ 3579062 w 7467600"/>
              <a:gd name="connsiteY190" fmla="*/ 4359040 h 6858000"/>
              <a:gd name="connsiteX191" fmla="*/ 3467355 w 7467600"/>
              <a:gd name="connsiteY191" fmla="*/ 3988130 h 6858000"/>
              <a:gd name="connsiteX192" fmla="*/ 3310753 w 7467600"/>
              <a:gd name="connsiteY192" fmla="*/ 3787140 h 6858000"/>
              <a:gd name="connsiteX193" fmla="*/ 3291335 w 7467600"/>
              <a:gd name="connsiteY193" fmla="*/ 3767420 h 6858000"/>
              <a:gd name="connsiteX194" fmla="*/ 1635889 w 7467600"/>
              <a:gd name="connsiteY194" fmla="*/ 3709494 h 6858000"/>
              <a:gd name="connsiteX195" fmla="*/ 1634800 w 7467600"/>
              <a:gd name="connsiteY195" fmla="*/ 3731111 h 6858000"/>
              <a:gd name="connsiteX196" fmla="*/ 1635889 w 7467600"/>
              <a:gd name="connsiteY196" fmla="*/ 3709494 h 6858000"/>
              <a:gd name="connsiteX197" fmla="*/ 1510397 w 7467600"/>
              <a:gd name="connsiteY197" fmla="*/ 3684705 h 6858000"/>
              <a:gd name="connsiteX198" fmla="*/ 1146550 w 7467600"/>
              <a:gd name="connsiteY198" fmla="*/ 3802012 h 6858000"/>
              <a:gd name="connsiteX199" fmla="*/ 698834 w 7467600"/>
              <a:gd name="connsiteY199" fmla="*/ 3952272 h 6858000"/>
              <a:gd name="connsiteX200" fmla="*/ 34256 w 7467600"/>
              <a:gd name="connsiteY200" fmla="*/ 4347603 h 6858000"/>
              <a:gd name="connsiteX201" fmla="*/ 527241 w 7467600"/>
              <a:gd name="connsiteY201" fmla="*/ 4065078 h 6858000"/>
              <a:gd name="connsiteX202" fmla="*/ 1510397 w 7467600"/>
              <a:gd name="connsiteY202" fmla="*/ 3684705 h 6858000"/>
              <a:gd name="connsiteX203" fmla="*/ 1313114 w 7467600"/>
              <a:gd name="connsiteY203" fmla="*/ 3655216 h 6858000"/>
              <a:gd name="connsiteX204" fmla="*/ 1109304 w 7467600"/>
              <a:gd name="connsiteY204" fmla="*/ 3669030 h 6858000"/>
              <a:gd name="connsiteX205" fmla="*/ 8129 w 7467600"/>
              <a:gd name="connsiteY205" fmla="*/ 4330519 h 6858000"/>
              <a:gd name="connsiteX206" fmla="*/ 687572 w 7467600"/>
              <a:gd name="connsiteY206" fmla="*/ 3925629 h 6858000"/>
              <a:gd name="connsiteX207" fmla="*/ 1138365 w 7467600"/>
              <a:gd name="connsiteY207" fmla="*/ 3774515 h 6858000"/>
              <a:gd name="connsiteX208" fmla="*/ 1505579 w 7467600"/>
              <a:gd name="connsiteY208" fmla="*/ 3655526 h 6858000"/>
              <a:gd name="connsiteX209" fmla="*/ 1313114 w 7467600"/>
              <a:gd name="connsiteY209" fmla="*/ 3655216 h 6858000"/>
              <a:gd name="connsiteX210" fmla="*/ 3655073 w 7467600"/>
              <a:gd name="connsiteY210" fmla="*/ 3650884 h 6858000"/>
              <a:gd name="connsiteX211" fmla="*/ 3989938 w 7467600"/>
              <a:gd name="connsiteY211" fmla="*/ 3991685 h 6858000"/>
              <a:gd name="connsiteX212" fmla="*/ 4393907 w 7467600"/>
              <a:gd name="connsiteY212" fmla="*/ 4261258 h 6858000"/>
              <a:gd name="connsiteX213" fmla="*/ 4648051 w 7467600"/>
              <a:gd name="connsiteY213" fmla="*/ 4374051 h 6858000"/>
              <a:gd name="connsiteX214" fmla="*/ 4383389 w 7467600"/>
              <a:gd name="connsiteY214" fmla="*/ 4184369 h 6858000"/>
              <a:gd name="connsiteX215" fmla="*/ 4165508 w 7467600"/>
              <a:gd name="connsiteY215" fmla="*/ 4035196 h 6858000"/>
              <a:gd name="connsiteX216" fmla="*/ 4068162 w 7467600"/>
              <a:gd name="connsiteY216" fmla="*/ 3953394 h 6858000"/>
              <a:gd name="connsiteX217" fmla="*/ 3981416 w 7467600"/>
              <a:gd name="connsiteY217" fmla="*/ 3880482 h 6858000"/>
              <a:gd name="connsiteX218" fmla="*/ 3800147 w 7467600"/>
              <a:gd name="connsiteY218" fmla="*/ 3749872 h 6858000"/>
              <a:gd name="connsiteX219" fmla="*/ 3655073 w 7467600"/>
              <a:gd name="connsiteY219" fmla="*/ 3650884 h 6858000"/>
              <a:gd name="connsiteX220" fmla="*/ 3670252 w 7467600"/>
              <a:gd name="connsiteY220" fmla="*/ 3622798 h 6858000"/>
              <a:gd name="connsiteX221" fmla="*/ 3817258 w 7467600"/>
              <a:gd name="connsiteY221" fmla="*/ 3723577 h 6858000"/>
              <a:gd name="connsiteX222" fmla="*/ 4000461 w 7467600"/>
              <a:gd name="connsiteY222" fmla="*/ 3855966 h 6858000"/>
              <a:gd name="connsiteX223" fmla="*/ 4088180 w 7467600"/>
              <a:gd name="connsiteY223" fmla="*/ 3929774 h 6858000"/>
              <a:gd name="connsiteX224" fmla="*/ 4184555 w 7467600"/>
              <a:gd name="connsiteY224" fmla="*/ 4010683 h 6858000"/>
              <a:gd name="connsiteX225" fmla="*/ 4399563 w 7467600"/>
              <a:gd name="connsiteY225" fmla="*/ 4158106 h 6858000"/>
              <a:gd name="connsiteX226" fmla="*/ 4684469 w 7467600"/>
              <a:gd name="connsiteY226" fmla="*/ 4364680 h 6858000"/>
              <a:gd name="connsiteX227" fmla="*/ 4690271 w 7467600"/>
              <a:gd name="connsiteY227" fmla="*/ 4370034 h 6858000"/>
              <a:gd name="connsiteX228" fmla="*/ 4136093 w 7467600"/>
              <a:gd name="connsiteY228" fmla="*/ 3858466 h 6858000"/>
              <a:gd name="connsiteX229" fmla="*/ 3670252 w 7467600"/>
              <a:gd name="connsiteY229" fmla="*/ 3622798 h 6858000"/>
              <a:gd name="connsiteX230" fmla="*/ 4440129 w 7467600"/>
              <a:gd name="connsiteY230" fmla="*/ 3448571 h 6858000"/>
              <a:gd name="connsiteX231" fmla="*/ 4856525 w 7467600"/>
              <a:gd name="connsiteY231" fmla="*/ 3915351 h 6858000"/>
              <a:gd name="connsiteX232" fmla="*/ 5059055 w 7467600"/>
              <a:gd name="connsiteY232" fmla="*/ 4108918 h 6858000"/>
              <a:gd name="connsiteX233" fmla="*/ 5290070 w 7467600"/>
              <a:gd name="connsiteY233" fmla="*/ 4263619 h 6858000"/>
              <a:gd name="connsiteX234" fmla="*/ 4834991 w 7467600"/>
              <a:gd name="connsiteY234" fmla="*/ 3830985 h 6858000"/>
              <a:gd name="connsiteX235" fmla="*/ 4440129 w 7467600"/>
              <a:gd name="connsiteY235" fmla="*/ 3448571 h 6858000"/>
              <a:gd name="connsiteX236" fmla="*/ 4441737 w 7467600"/>
              <a:gd name="connsiteY236" fmla="*/ 3399734 h 6858000"/>
              <a:gd name="connsiteX237" fmla="*/ 4431236 w 7467600"/>
              <a:gd name="connsiteY237" fmla="*/ 3400954 h 6858000"/>
              <a:gd name="connsiteX238" fmla="*/ 4557150 w 7467600"/>
              <a:gd name="connsiteY238" fmla="*/ 3510023 h 6858000"/>
              <a:gd name="connsiteX239" fmla="*/ 4856936 w 7467600"/>
              <a:gd name="connsiteY239" fmla="*/ 3809146 h 6858000"/>
              <a:gd name="connsiteX240" fmla="*/ 5111996 w 7467600"/>
              <a:gd name="connsiteY240" fmla="*/ 4065759 h 6858000"/>
              <a:gd name="connsiteX241" fmla="*/ 5388878 w 7467600"/>
              <a:gd name="connsiteY241" fmla="*/ 4300185 h 6858000"/>
              <a:gd name="connsiteX242" fmla="*/ 5425556 w 7467600"/>
              <a:gd name="connsiteY242" fmla="*/ 4308967 h 6858000"/>
              <a:gd name="connsiteX243" fmla="*/ 4943646 w 7467600"/>
              <a:gd name="connsiteY243" fmla="*/ 3822916 h 6858000"/>
              <a:gd name="connsiteX244" fmla="*/ 4594837 w 7467600"/>
              <a:gd name="connsiteY244" fmla="*/ 3532274 h 6858000"/>
              <a:gd name="connsiteX245" fmla="*/ 4441737 w 7467600"/>
              <a:gd name="connsiteY245" fmla="*/ 3399734 h 6858000"/>
              <a:gd name="connsiteX246" fmla="*/ 5425834 w 7467600"/>
              <a:gd name="connsiteY246" fmla="*/ 3162785 h 6858000"/>
              <a:gd name="connsiteX247" fmla="*/ 5401644 w 7467600"/>
              <a:gd name="connsiteY247" fmla="*/ 3617847 h 6858000"/>
              <a:gd name="connsiteX248" fmla="*/ 5467256 w 7467600"/>
              <a:gd name="connsiteY248" fmla="*/ 4175494 h 6858000"/>
              <a:gd name="connsiteX249" fmla="*/ 5448069 w 7467600"/>
              <a:gd name="connsiteY249" fmla="*/ 3567554 h 6858000"/>
              <a:gd name="connsiteX250" fmla="*/ 5425834 w 7467600"/>
              <a:gd name="connsiteY250" fmla="*/ 3162785 h 6858000"/>
              <a:gd name="connsiteX251" fmla="*/ 1318687 w 7467600"/>
              <a:gd name="connsiteY251" fmla="*/ 3113840 h 6858000"/>
              <a:gd name="connsiteX252" fmla="*/ 1066793 w 7467600"/>
              <a:gd name="connsiteY252" fmla="*/ 3212171 h 6858000"/>
              <a:gd name="connsiteX253" fmla="*/ 993319 w 7467600"/>
              <a:gd name="connsiteY253" fmla="*/ 3247648 h 6858000"/>
              <a:gd name="connsiteX254" fmla="*/ 853081 w 7467600"/>
              <a:gd name="connsiteY254" fmla="*/ 3312410 h 6858000"/>
              <a:gd name="connsiteX255" fmla="*/ 805957 w 7467600"/>
              <a:gd name="connsiteY255" fmla="*/ 3330443 h 6858000"/>
              <a:gd name="connsiteX256" fmla="*/ 1318687 w 7467600"/>
              <a:gd name="connsiteY256" fmla="*/ 3113840 h 6858000"/>
              <a:gd name="connsiteX257" fmla="*/ 5453702 w 7467600"/>
              <a:gd name="connsiteY257" fmla="*/ 3090882 h 6858000"/>
              <a:gd name="connsiteX258" fmla="*/ 5480135 w 7467600"/>
              <a:gd name="connsiteY258" fmla="*/ 3565802 h 6858000"/>
              <a:gd name="connsiteX259" fmla="*/ 5499023 w 7467600"/>
              <a:gd name="connsiteY259" fmla="*/ 4166310 h 6858000"/>
              <a:gd name="connsiteX260" fmla="*/ 5547022 w 7467600"/>
              <a:gd name="connsiteY260" fmla="*/ 3607838 h 6858000"/>
              <a:gd name="connsiteX261" fmla="*/ 5515964 w 7467600"/>
              <a:gd name="connsiteY261" fmla="*/ 3378541 h 6858000"/>
              <a:gd name="connsiteX262" fmla="*/ 5453702 w 7467600"/>
              <a:gd name="connsiteY262" fmla="*/ 3090882 h 6858000"/>
              <a:gd name="connsiteX263" fmla="*/ 1238695 w 7467600"/>
              <a:gd name="connsiteY263" fmla="*/ 3076820 h 6858000"/>
              <a:gd name="connsiteX264" fmla="*/ 716371 w 7467600"/>
              <a:gd name="connsiteY264" fmla="*/ 3293249 h 6858000"/>
              <a:gd name="connsiteX265" fmla="*/ 579522 w 7467600"/>
              <a:gd name="connsiteY265" fmla="*/ 3371759 h 6858000"/>
              <a:gd name="connsiteX266" fmla="*/ 600288 w 7467600"/>
              <a:gd name="connsiteY266" fmla="*/ 3365555 h 6858000"/>
              <a:gd name="connsiteX267" fmla="*/ 840692 w 7467600"/>
              <a:gd name="connsiteY267" fmla="*/ 3284921 h 6858000"/>
              <a:gd name="connsiteX268" fmla="*/ 979248 w 7467600"/>
              <a:gd name="connsiteY268" fmla="*/ 3221003 h 6858000"/>
              <a:gd name="connsiteX269" fmla="*/ 1053282 w 7467600"/>
              <a:gd name="connsiteY269" fmla="*/ 3185247 h 6858000"/>
              <a:gd name="connsiteX270" fmla="*/ 1320603 w 7467600"/>
              <a:gd name="connsiteY270" fmla="*/ 3081281 h 6858000"/>
              <a:gd name="connsiteX271" fmla="*/ 1238695 w 7467600"/>
              <a:gd name="connsiteY271" fmla="*/ 3076820 h 6858000"/>
              <a:gd name="connsiteX272" fmla="*/ 5425627 w 7467600"/>
              <a:gd name="connsiteY272" fmla="*/ 2954192 h 6858000"/>
              <a:gd name="connsiteX273" fmla="*/ 5470770 w 7467600"/>
              <a:gd name="connsiteY273" fmla="*/ 3005435 h 6858000"/>
              <a:gd name="connsiteX274" fmla="*/ 5519779 w 7467600"/>
              <a:gd name="connsiteY274" fmla="*/ 4359223 h 6858000"/>
              <a:gd name="connsiteX275" fmla="*/ 5520293 w 7467600"/>
              <a:gd name="connsiteY275" fmla="*/ 4360602 h 6858000"/>
              <a:gd name="connsiteX276" fmla="*/ 5767221 w 7467600"/>
              <a:gd name="connsiteY276" fmla="*/ 4665564 h 6858000"/>
              <a:gd name="connsiteX277" fmla="*/ 6937169 w 7467600"/>
              <a:gd name="connsiteY277" fmla="*/ 4815941 h 6858000"/>
              <a:gd name="connsiteX278" fmla="*/ 6953922 w 7467600"/>
              <a:gd name="connsiteY278" fmla="*/ 4890068 h 6858000"/>
              <a:gd name="connsiteX279" fmla="*/ 6071359 w 7467600"/>
              <a:gd name="connsiteY279" fmla="*/ 4770770 h 6858000"/>
              <a:gd name="connsiteX280" fmla="*/ 6038839 w 7467600"/>
              <a:gd name="connsiteY280" fmla="*/ 4764474 h 6858000"/>
              <a:gd name="connsiteX281" fmla="*/ 6038706 w 7467600"/>
              <a:gd name="connsiteY281" fmla="*/ 4763847 h 6858000"/>
              <a:gd name="connsiteX282" fmla="*/ 6037784 w 7467600"/>
              <a:gd name="connsiteY282" fmla="*/ 4764270 h 6858000"/>
              <a:gd name="connsiteX283" fmla="*/ 6038839 w 7467600"/>
              <a:gd name="connsiteY283" fmla="*/ 4764474 h 6858000"/>
              <a:gd name="connsiteX284" fmla="*/ 6040338 w 7467600"/>
              <a:gd name="connsiteY284" fmla="*/ 4771418 h 6858000"/>
              <a:gd name="connsiteX285" fmla="*/ 6024488 w 7467600"/>
              <a:gd name="connsiteY285" fmla="*/ 4809903 h 6858000"/>
              <a:gd name="connsiteX286" fmla="*/ 5599771 w 7467600"/>
              <a:gd name="connsiteY286" fmla="*/ 5509652 h 6858000"/>
              <a:gd name="connsiteX287" fmla="*/ 5548843 w 7467600"/>
              <a:gd name="connsiteY287" fmla="*/ 5563845 h 6858000"/>
              <a:gd name="connsiteX288" fmla="*/ 5940952 w 7467600"/>
              <a:gd name="connsiteY288" fmla="*/ 6250028 h 6858000"/>
              <a:gd name="connsiteX289" fmla="*/ 6043441 w 7467600"/>
              <a:gd name="connsiteY289" fmla="*/ 6665847 h 6858000"/>
              <a:gd name="connsiteX290" fmla="*/ 6093432 w 7467600"/>
              <a:gd name="connsiteY290" fmla="*/ 6858000 h 6858000"/>
              <a:gd name="connsiteX291" fmla="*/ 6034344 w 7467600"/>
              <a:gd name="connsiteY291" fmla="*/ 6858000 h 6858000"/>
              <a:gd name="connsiteX292" fmla="*/ 6026679 w 7467600"/>
              <a:gd name="connsiteY292" fmla="*/ 6836959 h 6858000"/>
              <a:gd name="connsiteX293" fmla="*/ 5800441 w 7467600"/>
              <a:gd name="connsiteY293" fmla="*/ 6335286 h 6858000"/>
              <a:gd name="connsiteX294" fmla="*/ 5526562 w 7467600"/>
              <a:gd name="connsiteY294" fmla="*/ 5705388 h 6858000"/>
              <a:gd name="connsiteX295" fmla="*/ 5519640 w 7467600"/>
              <a:gd name="connsiteY295" fmla="*/ 5683774 h 6858000"/>
              <a:gd name="connsiteX296" fmla="*/ 5844559 w 7467600"/>
              <a:gd name="connsiteY296" fmla="*/ 6553349 h 6858000"/>
              <a:gd name="connsiteX297" fmla="*/ 5975994 w 7467600"/>
              <a:gd name="connsiteY297" fmla="*/ 6858000 h 6858000"/>
              <a:gd name="connsiteX298" fmla="*/ 5898547 w 7467600"/>
              <a:gd name="connsiteY298" fmla="*/ 6858000 h 6858000"/>
              <a:gd name="connsiteX299" fmla="*/ 5682041 w 7467600"/>
              <a:gd name="connsiteY299" fmla="*/ 6355860 h 6858000"/>
              <a:gd name="connsiteX300" fmla="*/ 5461758 w 7467600"/>
              <a:gd name="connsiteY300" fmla="*/ 5820220 h 6858000"/>
              <a:gd name="connsiteX301" fmla="*/ 5237282 w 7467600"/>
              <a:gd name="connsiteY301" fmla="*/ 6579086 h 6858000"/>
              <a:gd name="connsiteX302" fmla="*/ 5115009 w 7467600"/>
              <a:gd name="connsiteY302" fmla="*/ 6858000 h 6858000"/>
              <a:gd name="connsiteX303" fmla="*/ 5028074 w 7467600"/>
              <a:gd name="connsiteY303" fmla="*/ 6858000 h 6858000"/>
              <a:gd name="connsiteX304" fmla="*/ 5079508 w 7467600"/>
              <a:gd name="connsiteY304" fmla="*/ 6749074 h 6858000"/>
              <a:gd name="connsiteX305" fmla="*/ 5371846 w 7467600"/>
              <a:gd name="connsiteY305" fmla="*/ 5924413 h 6858000"/>
              <a:gd name="connsiteX306" fmla="*/ 5270512 w 7467600"/>
              <a:gd name="connsiteY306" fmla="*/ 6138975 h 6858000"/>
              <a:gd name="connsiteX307" fmla="*/ 5062409 w 7467600"/>
              <a:gd name="connsiteY307" fmla="*/ 6653544 h 6858000"/>
              <a:gd name="connsiteX308" fmla="*/ 5036628 w 7467600"/>
              <a:gd name="connsiteY308" fmla="*/ 6754247 h 6858000"/>
              <a:gd name="connsiteX309" fmla="*/ 5009112 w 7467600"/>
              <a:gd name="connsiteY309" fmla="*/ 6858000 h 6858000"/>
              <a:gd name="connsiteX310" fmla="*/ 4976679 w 7467600"/>
              <a:gd name="connsiteY310" fmla="*/ 6858000 h 6858000"/>
              <a:gd name="connsiteX311" fmla="*/ 5006537 w 7467600"/>
              <a:gd name="connsiteY311" fmla="*/ 6747068 h 6858000"/>
              <a:gd name="connsiteX312" fmla="*/ 5032723 w 7467600"/>
              <a:gd name="connsiteY312" fmla="*/ 6644957 h 6858000"/>
              <a:gd name="connsiteX313" fmla="*/ 5242949 w 7467600"/>
              <a:gd name="connsiteY313" fmla="*/ 6125175 h 6858000"/>
              <a:gd name="connsiteX314" fmla="*/ 5286321 w 7467600"/>
              <a:gd name="connsiteY314" fmla="*/ 6033555 h 6858000"/>
              <a:gd name="connsiteX315" fmla="*/ 5008210 w 7467600"/>
              <a:gd name="connsiteY315" fmla="*/ 6649194 h 6858000"/>
              <a:gd name="connsiteX316" fmla="*/ 4986321 w 7467600"/>
              <a:gd name="connsiteY316" fmla="*/ 6765687 h 6858000"/>
              <a:gd name="connsiteX317" fmla="*/ 4973474 w 7467600"/>
              <a:gd name="connsiteY317" fmla="*/ 6858000 h 6858000"/>
              <a:gd name="connsiteX318" fmla="*/ 4907178 w 7467600"/>
              <a:gd name="connsiteY318" fmla="*/ 6858000 h 6858000"/>
              <a:gd name="connsiteX319" fmla="*/ 4910810 w 7467600"/>
              <a:gd name="connsiteY319" fmla="*/ 6829660 h 6858000"/>
              <a:gd name="connsiteX320" fmla="*/ 4987461 w 7467600"/>
              <a:gd name="connsiteY320" fmla="*/ 6432994 h 6858000"/>
              <a:gd name="connsiteX321" fmla="*/ 5179262 w 7467600"/>
              <a:gd name="connsiteY321" fmla="*/ 6035044 h 6858000"/>
              <a:gd name="connsiteX322" fmla="*/ 4689678 w 7467600"/>
              <a:gd name="connsiteY322" fmla="*/ 6440241 h 6858000"/>
              <a:gd name="connsiteX323" fmla="*/ 4477543 w 7467600"/>
              <a:gd name="connsiteY323" fmla="*/ 6674836 h 6858000"/>
              <a:gd name="connsiteX324" fmla="*/ 4329957 w 7467600"/>
              <a:gd name="connsiteY324" fmla="*/ 6858000 h 6858000"/>
              <a:gd name="connsiteX325" fmla="*/ 4218595 w 7467600"/>
              <a:gd name="connsiteY325" fmla="*/ 6858000 h 6858000"/>
              <a:gd name="connsiteX326" fmla="*/ 4368888 w 7467600"/>
              <a:gd name="connsiteY326" fmla="*/ 6668412 h 6858000"/>
              <a:gd name="connsiteX327" fmla="*/ 4563091 w 7467600"/>
              <a:gd name="connsiteY327" fmla="*/ 6442508 h 6858000"/>
              <a:gd name="connsiteX328" fmla="*/ 5387324 w 7467600"/>
              <a:gd name="connsiteY328" fmla="*/ 5705830 h 6858000"/>
              <a:gd name="connsiteX329" fmla="*/ 5073620 w 7467600"/>
              <a:gd name="connsiteY329" fmla="*/ 5955437 h 6858000"/>
              <a:gd name="connsiteX330" fmla="*/ 4689789 w 7467600"/>
              <a:gd name="connsiteY330" fmla="*/ 6268382 h 6858000"/>
              <a:gd name="connsiteX331" fmla="*/ 4418722 w 7467600"/>
              <a:gd name="connsiteY331" fmla="*/ 6570886 h 6858000"/>
              <a:gd name="connsiteX332" fmla="*/ 4214944 w 7467600"/>
              <a:gd name="connsiteY332" fmla="*/ 6858000 h 6858000"/>
              <a:gd name="connsiteX333" fmla="*/ 4177898 w 7467600"/>
              <a:gd name="connsiteY333" fmla="*/ 6858000 h 6858000"/>
              <a:gd name="connsiteX334" fmla="*/ 4391597 w 7467600"/>
              <a:gd name="connsiteY334" fmla="*/ 6556370 h 6858000"/>
              <a:gd name="connsiteX335" fmla="*/ 4668889 w 7467600"/>
              <a:gd name="connsiteY335" fmla="*/ 6246399 h 6858000"/>
              <a:gd name="connsiteX336" fmla="*/ 5055427 w 7467600"/>
              <a:gd name="connsiteY336" fmla="*/ 5931476 h 6858000"/>
              <a:gd name="connsiteX337" fmla="*/ 5371814 w 7467600"/>
              <a:gd name="connsiteY337" fmla="*/ 5678975 h 6858000"/>
              <a:gd name="connsiteX338" fmla="*/ 4987918 w 7467600"/>
              <a:gd name="connsiteY338" fmla="*/ 5838701 h 6858000"/>
              <a:gd name="connsiteX339" fmla="*/ 4317146 w 7467600"/>
              <a:gd name="connsiteY339" fmla="*/ 6587716 h 6858000"/>
              <a:gd name="connsiteX340" fmla="*/ 4171627 w 7467600"/>
              <a:gd name="connsiteY340" fmla="*/ 6858000 h 6858000"/>
              <a:gd name="connsiteX341" fmla="*/ 4081585 w 7467600"/>
              <a:gd name="connsiteY341" fmla="*/ 6858000 h 6858000"/>
              <a:gd name="connsiteX342" fmla="*/ 4238603 w 7467600"/>
              <a:gd name="connsiteY342" fmla="*/ 6559341 h 6858000"/>
              <a:gd name="connsiteX343" fmla="*/ 4778333 w 7467600"/>
              <a:gd name="connsiteY343" fmla="*/ 5873626 h 6858000"/>
              <a:gd name="connsiteX344" fmla="*/ 5414185 w 7467600"/>
              <a:gd name="connsiteY344" fmla="*/ 5573882 h 6858000"/>
              <a:gd name="connsiteX345" fmla="*/ 5959648 w 7467600"/>
              <a:gd name="connsiteY345" fmla="*/ 4760797 h 6858000"/>
              <a:gd name="connsiteX346" fmla="*/ 5355019 w 7467600"/>
              <a:gd name="connsiteY346" fmla="*/ 4734672 h 6858000"/>
              <a:gd name="connsiteX347" fmla="*/ 5083565 w 7467600"/>
              <a:gd name="connsiteY347" fmla="*/ 5179121 h 6858000"/>
              <a:gd name="connsiteX348" fmla="*/ 4713577 w 7467600"/>
              <a:gd name="connsiteY348" fmla="*/ 5616803 h 6858000"/>
              <a:gd name="connsiteX349" fmla="*/ 3989559 w 7467600"/>
              <a:gd name="connsiteY349" fmla="*/ 6145945 h 6858000"/>
              <a:gd name="connsiteX350" fmla="*/ 3939824 w 7467600"/>
              <a:gd name="connsiteY350" fmla="*/ 6066900 h 6858000"/>
              <a:gd name="connsiteX351" fmla="*/ 4584537 w 7467600"/>
              <a:gd name="connsiteY351" fmla="*/ 5324826 h 6858000"/>
              <a:gd name="connsiteX352" fmla="*/ 5037105 w 7467600"/>
              <a:gd name="connsiteY352" fmla="*/ 5088765 h 6858000"/>
              <a:gd name="connsiteX353" fmla="*/ 5039930 w 7467600"/>
              <a:gd name="connsiteY353" fmla="*/ 5089585 h 6858000"/>
              <a:gd name="connsiteX354" fmla="*/ 5263764 w 7467600"/>
              <a:gd name="connsiteY354" fmla="*/ 4735525 h 6858000"/>
              <a:gd name="connsiteX355" fmla="*/ 4086300 w 7467600"/>
              <a:gd name="connsiteY355" fmla="*/ 4884599 h 6858000"/>
              <a:gd name="connsiteX356" fmla="*/ 4085485 w 7467600"/>
              <a:gd name="connsiteY356" fmla="*/ 4899070 h 6858000"/>
              <a:gd name="connsiteX357" fmla="*/ 3871915 w 7467600"/>
              <a:gd name="connsiteY357" fmla="*/ 5253645 h 6858000"/>
              <a:gd name="connsiteX358" fmla="*/ 3799374 w 7467600"/>
              <a:gd name="connsiteY358" fmla="*/ 5466127 h 6858000"/>
              <a:gd name="connsiteX359" fmla="*/ 3498850 w 7467600"/>
              <a:gd name="connsiteY359" fmla="*/ 6661888 h 6858000"/>
              <a:gd name="connsiteX360" fmla="*/ 3399216 w 7467600"/>
              <a:gd name="connsiteY360" fmla="*/ 6858000 h 6858000"/>
              <a:gd name="connsiteX361" fmla="*/ 3303688 w 7467600"/>
              <a:gd name="connsiteY361" fmla="*/ 6858000 h 6858000"/>
              <a:gd name="connsiteX362" fmla="*/ 3391774 w 7467600"/>
              <a:gd name="connsiteY362" fmla="*/ 6697181 h 6858000"/>
              <a:gd name="connsiteX363" fmla="*/ 3735540 w 7467600"/>
              <a:gd name="connsiteY363" fmla="*/ 5546923 h 6858000"/>
              <a:gd name="connsiteX364" fmla="*/ 3729438 w 7467600"/>
              <a:gd name="connsiteY364" fmla="*/ 5569058 h 6858000"/>
              <a:gd name="connsiteX365" fmla="*/ 3707782 w 7467600"/>
              <a:gd name="connsiteY365" fmla="*/ 5644908 h 6858000"/>
              <a:gd name="connsiteX366" fmla="*/ 3583827 w 7467600"/>
              <a:gd name="connsiteY366" fmla="*/ 6039215 h 6858000"/>
              <a:gd name="connsiteX367" fmla="*/ 3547861 w 7467600"/>
              <a:gd name="connsiteY367" fmla="*/ 6129609 h 6858000"/>
              <a:gd name="connsiteX368" fmla="*/ 3490905 w 7467600"/>
              <a:gd name="connsiteY368" fmla="*/ 6277660 h 6858000"/>
              <a:gd name="connsiteX369" fmla="*/ 3455859 w 7467600"/>
              <a:gd name="connsiteY369" fmla="*/ 6391301 h 6858000"/>
              <a:gd name="connsiteX370" fmla="*/ 3429112 w 7467600"/>
              <a:gd name="connsiteY370" fmla="*/ 6479469 h 6858000"/>
              <a:gd name="connsiteX371" fmla="*/ 3304862 w 7467600"/>
              <a:gd name="connsiteY371" fmla="*/ 6796476 h 6858000"/>
              <a:gd name="connsiteX372" fmla="*/ 3276071 w 7467600"/>
              <a:gd name="connsiteY372" fmla="*/ 6858000 h 6858000"/>
              <a:gd name="connsiteX373" fmla="*/ 3240805 w 7467600"/>
              <a:gd name="connsiteY373" fmla="*/ 6858000 h 6858000"/>
              <a:gd name="connsiteX374" fmla="*/ 3275917 w 7467600"/>
              <a:gd name="connsiteY374" fmla="*/ 6783192 h 6858000"/>
              <a:gd name="connsiteX375" fmla="*/ 3399358 w 7467600"/>
              <a:gd name="connsiteY375" fmla="*/ 6469011 h 6858000"/>
              <a:gd name="connsiteX376" fmla="*/ 3425650 w 7467600"/>
              <a:gd name="connsiteY376" fmla="*/ 6381333 h 6858000"/>
              <a:gd name="connsiteX377" fmla="*/ 3460661 w 7467600"/>
              <a:gd name="connsiteY377" fmla="*/ 6266763 h 6858000"/>
              <a:gd name="connsiteX378" fmla="*/ 3518021 w 7467600"/>
              <a:gd name="connsiteY378" fmla="*/ 6117298 h 6858000"/>
              <a:gd name="connsiteX379" fmla="*/ 3554035 w 7467600"/>
              <a:gd name="connsiteY379" fmla="*/ 6027832 h 6858000"/>
              <a:gd name="connsiteX380" fmla="*/ 3677174 w 7467600"/>
              <a:gd name="connsiteY380" fmla="*/ 5636351 h 6858000"/>
              <a:gd name="connsiteX381" fmla="*/ 3698819 w 7467600"/>
              <a:gd name="connsiteY381" fmla="*/ 5560503 h 6858000"/>
              <a:gd name="connsiteX382" fmla="*/ 3702094 w 7467600"/>
              <a:gd name="connsiteY382" fmla="*/ 5549194 h 6858000"/>
              <a:gd name="connsiteX383" fmla="*/ 3398355 w 7467600"/>
              <a:gd name="connsiteY383" fmla="*/ 6094603 h 6858000"/>
              <a:gd name="connsiteX384" fmla="*/ 3193941 w 7467600"/>
              <a:gd name="connsiteY384" fmla="*/ 6798775 h 6858000"/>
              <a:gd name="connsiteX385" fmla="*/ 3184140 w 7467600"/>
              <a:gd name="connsiteY385" fmla="*/ 6858000 h 6858000"/>
              <a:gd name="connsiteX386" fmla="*/ 3099978 w 7467600"/>
              <a:gd name="connsiteY386" fmla="*/ 6858000 h 6858000"/>
              <a:gd name="connsiteX387" fmla="*/ 3101556 w 7467600"/>
              <a:gd name="connsiteY387" fmla="*/ 6843337 h 6858000"/>
              <a:gd name="connsiteX388" fmla="*/ 3370162 w 7467600"/>
              <a:gd name="connsiteY388" fmla="*/ 5785550 h 6858000"/>
              <a:gd name="connsiteX389" fmla="*/ 3746477 w 7467600"/>
              <a:gd name="connsiteY389" fmla="*/ 5377889 h 6858000"/>
              <a:gd name="connsiteX390" fmla="*/ 3863399 w 7467600"/>
              <a:gd name="connsiteY390" fmla="*/ 5087257 h 6858000"/>
              <a:gd name="connsiteX391" fmla="*/ 3968712 w 7467600"/>
              <a:gd name="connsiteY391" fmla="*/ 4913989 h 6858000"/>
              <a:gd name="connsiteX392" fmla="*/ 2792390 w 7467600"/>
              <a:gd name="connsiteY392" fmla="*/ 5382974 h 6858000"/>
              <a:gd name="connsiteX393" fmla="*/ 2714982 w 7467600"/>
              <a:gd name="connsiteY393" fmla="*/ 5427051 h 6858000"/>
              <a:gd name="connsiteX394" fmla="*/ 2813361 w 7467600"/>
              <a:gd name="connsiteY394" fmla="*/ 6023912 h 6858000"/>
              <a:gd name="connsiteX395" fmla="*/ 2688430 w 7467600"/>
              <a:gd name="connsiteY395" fmla="*/ 6801564 h 6858000"/>
              <a:gd name="connsiteX396" fmla="*/ 2629626 w 7467600"/>
              <a:gd name="connsiteY396" fmla="*/ 6763394 h 6858000"/>
              <a:gd name="connsiteX397" fmla="*/ 2565328 w 7467600"/>
              <a:gd name="connsiteY397" fmla="*/ 5516399 h 6858000"/>
              <a:gd name="connsiteX398" fmla="*/ 1922999 w 7467600"/>
              <a:gd name="connsiteY398" fmla="*/ 5980343 h 6858000"/>
              <a:gd name="connsiteX399" fmla="*/ 1950261 w 7467600"/>
              <a:gd name="connsiteY399" fmla="*/ 6405858 h 6858000"/>
              <a:gd name="connsiteX400" fmla="*/ 2365554 w 7467600"/>
              <a:gd name="connsiteY400" fmla="*/ 6759107 h 6858000"/>
              <a:gd name="connsiteX401" fmla="*/ 2424142 w 7467600"/>
              <a:gd name="connsiteY401" fmla="*/ 6858000 h 6858000"/>
              <a:gd name="connsiteX402" fmla="*/ 2395994 w 7467600"/>
              <a:gd name="connsiteY402" fmla="*/ 6858000 h 6858000"/>
              <a:gd name="connsiteX403" fmla="*/ 2392863 w 7467600"/>
              <a:gd name="connsiteY403" fmla="*/ 6852964 h 6858000"/>
              <a:gd name="connsiteX404" fmla="*/ 2017589 w 7467600"/>
              <a:gd name="connsiteY404" fmla="*/ 6493982 h 6858000"/>
              <a:gd name="connsiteX405" fmla="*/ 2147336 w 7467600"/>
              <a:gd name="connsiteY405" fmla="*/ 6594052 h 6858000"/>
              <a:gd name="connsiteX406" fmla="*/ 2207047 w 7467600"/>
              <a:gd name="connsiteY406" fmla="*/ 6654540 h 6858000"/>
              <a:gd name="connsiteX407" fmla="*/ 2299106 w 7467600"/>
              <a:gd name="connsiteY407" fmla="*/ 6778931 h 6858000"/>
              <a:gd name="connsiteX408" fmla="*/ 2314430 w 7467600"/>
              <a:gd name="connsiteY408" fmla="*/ 6801144 h 6858000"/>
              <a:gd name="connsiteX409" fmla="*/ 2352406 w 7467600"/>
              <a:gd name="connsiteY409" fmla="*/ 6858000 h 6858000"/>
              <a:gd name="connsiteX410" fmla="*/ 2314492 w 7467600"/>
              <a:gd name="connsiteY410" fmla="*/ 6858000 h 6858000"/>
              <a:gd name="connsiteX411" fmla="*/ 2288095 w 7467600"/>
              <a:gd name="connsiteY411" fmla="*/ 6818030 h 6858000"/>
              <a:gd name="connsiteX412" fmla="*/ 2272768 w 7467600"/>
              <a:gd name="connsiteY412" fmla="*/ 6795822 h 6858000"/>
              <a:gd name="connsiteX413" fmla="*/ 2182715 w 7467600"/>
              <a:gd name="connsiteY413" fmla="*/ 6675071 h 6858000"/>
              <a:gd name="connsiteX414" fmla="*/ 2032061 w 7467600"/>
              <a:gd name="connsiteY414" fmla="*/ 6541380 h 6858000"/>
              <a:gd name="connsiteX415" fmla="*/ 2257220 w 7467600"/>
              <a:gd name="connsiteY415" fmla="*/ 6826257 h 6858000"/>
              <a:gd name="connsiteX416" fmla="*/ 2281324 w 7467600"/>
              <a:gd name="connsiteY416" fmla="*/ 6858000 h 6858000"/>
              <a:gd name="connsiteX417" fmla="*/ 2242860 w 7467600"/>
              <a:gd name="connsiteY417" fmla="*/ 6858000 h 6858000"/>
              <a:gd name="connsiteX418" fmla="*/ 2232818 w 7467600"/>
              <a:gd name="connsiteY418" fmla="*/ 6844926 h 6858000"/>
              <a:gd name="connsiteX419" fmla="*/ 1990172 w 7467600"/>
              <a:gd name="connsiteY419" fmla="*/ 6542121 h 6858000"/>
              <a:gd name="connsiteX420" fmla="*/ 2124090 w 7467600"/>
              <a:gd name="connsiteY420" fmla="*/ 6761017 h 6858000"/>
              <a:gd name="connsiteX421" fmla="*/ 2200380 w 7467600"/>
              <a:gd name="connsiteY421" fmla="*/ 6858000 h 6858000"/>
              <a:gd name="connsiteX422" fmla="*/ 2147507 w 7467600"/>
              <a:gd name="connsiteY422" fmla="*/ 6858000 h 6858000"/>
              <a:gd name="connsiteX423" fmla="*/ 2070668 w 7467600"/>
              <a:gd name="connsiteY423" fmla="*/ 6761520 h 6858000"/>
              <a:gd name="connsiteX424" fmla="*/ 1975142 w 7467600"/>
              <a:gd name="connsiteY424" fmla="*/ 6585570 h 6858000"/>
              <a:gd name="connsiteX425" fmla="*/ 2050035 w 7467600"/>
              <a:gd name="connsiteY425" fmla="*/ 6813345 h 6858000"/>
              <a:gd name="connsiteX426" fmla="*/ 2063025 w 7467600"/>
              <a:gd name="connsiteY426" fmla="*/ 6858000 h 6858000"/>
              <a:gd name="connsiteX427" fmla="*/ 2021675 w 7467600"/>
              <a:gd name="connsiteY427" fmla="*/ 6858000 h 6858000"/>
              <a:gd name="connsiteX428" fmla="*/ 2019308 w 7467600"/>
              <a:gd name="connsiteY428" fmla="*/ 6847118 h 6858000"/>
              <a:gd name="connsiteX429" fmla="*/ 1938835 w 7467600"/>
              <a:gd name="connsiteY429" fmla="*/ 6551160 h 6858000"/>
              <a:gd name="connsiteX430" fmla="*/ 1953230 w 7467600"/>
              <a:gd name="connsiteY430" fmla="*/ 6759699 h 6858000"/>
              <a:gd name="connsiteX431" fmla="*/ 1956763 w 7467600"/>
              <a:gd name="connsiteY431" fmla="*/ 6778191 h 6858000"/>
              <a:gd name="connsiteX432" fmla="*/ 1967925 w 7467600"/>
              <a:gd name="connsiteY432" fmla="*/ 6858000 h 6858000"/>
              <a:gd name="connsiteX433" fmla="*/ 1936622 w 7467600"/>
              <a:gd name="connsiteY433" fmla="*/ 6858000 h 6858000"/>
              <a:gd name="connsiteX434" fmla="*/ 1926261 w 7467600"/>
              <a:gd name="connsiteY434" fmla="*/ 6784064 h 6858000"/>
              <a:gd name="connsiteX435" fmla="*/ 1922724 w 7467600"/>
              <a:gd name="connsiteY435" fmla="*/ 6765577 h 6858000"/>
              <a:gd name="connsiteX436" fmla="*/ 1904650 w 7467600"/>
              <a:gd name="connsiteY436" fmla="*/ 6639616 h 6858000"/>
              <a:gd name="connsiteX437" fmla="*/ 1885273 w 7467600"/>
              <a:gd name="connsiteY437" fmla="*/ 6858000 h 6858000"/>
              <a:gd name="connsiteX438" fmla="*/ 1854363 w 7467600"/>
              <a:gd name="connsiteY438" fmla="*/ 6858000 h 6858000"/>
              <a:gd name="connsiteX439" fmla="*/ 1880391 w 7467600"/>
              <a:gd name="connsiteY439" fmla="*/ 6603796 h 6858000"/>
              <a:gd name="connsiteX440" fmla="*/ 1818273 w 7467600"/>
              <a:gd name="connsiteY440" fmla="*/ 6715729 h 6858000"/>
              <a:gd name="connsiteX441" fmla="*/ 1794691 w 7467600"/>
              <a:gd name="connsiteY441" fmla="*/ 6843239 h 6858000"/>
              <a:gd name="connsiteX442" fmla="*/ 1794914 w 7467600"/>
              <a:gd name="connsiteY442" fmla="*/ 6858000 h 6858000"/>
              <a:gd name="connsiteX443" fmla="*/ 1746128 w 7467600"/>
              <a:gd name="connsiteY443" fmla="*/ 6858000 h 6858000"/>
              <a:gd name="connsiteX444" fmla="*/ 1753934 w 7467600"/>
              <a:gd name="connsiteY444" fmla="*/ 6724796 h 6858000"/>
              <a:gd name="connsiteX445" fmla="*/ 1792053 w 7467600"/>
              <a:gd name="connsiteY445" fmla="*/ 6572396 h 6858000"/>
              <a:gd name="connsiteX446" fmla="*/ 1862248 w 7467600"/>
              <a:gd name="connsiteY446" fmla="*/ 6266397 h 6858000"/>
              <a:gd name="connsiteX447" fmla="*/ 1862250 w 7467600"/>
              <a:gd name="connsiteY447" fmla="*/ 6033531 h 6858000"/>
              <a:gd name="connsiteX448" fmla="*/ 1211999 w 7467600"/>
              <a:gd name="connsiteY448" fmla="*/ 6683610 h 6858000"/>
              <a:gd name="connsiteX449" fmla="*/ 1213266 w 7467600"/>
              <a:gd name="connsiteY449" fmla="*/ 6691947 h 6858000"/>
              <a:gd name="connsiteX450" fmla="*/ 1203370 w 7467600"/>
              <a:gd name="connsiteY450" fmla="*/ 6850676 h 6858000"/>
              <a:gd name="connsiteX451" fmla="*/ 1203671 w 7467600"/>
              <a:gd name="connsiteY451" fmla="*/ 6858000 h 6858000"/>
              <a:gd name="connsiteX452" fmla="*/ 1143180 w 7467600"/>
              <a:gd name="connsiteY452" fmla="*/ 6858000 h 6858000"/>
              <a:gd name="connsiteX453" fmla="*/ 1142176 w 7467600"/>
              <a:gd name="connsiteY453" fmla="*/ 6766045 h 6858000"/>
              <a:gd name="connsiteX454" fmla="*/ 1067484 w 7467600"/>
              <a:gd name="connsiteY454" fmla="*/ 6858000 h 6858000"/>
              <a:gd name="connsiteX455" fmla="*/ 953928 w 7467600"/>
              <a:gd name="connsiteY455" fmla="*/ 6858000 h 6858000"/>
              <a:gd name="connsiteX456" fmla="*/ 959715 w 7467600"/>
              <a:gd name="connsiteY456" fmla="*/ 6850185 h 6858000"/>
              <a:gd name="connsiteX457" fmla="*/ 1483788 w 7467600"/>
              <a:gd name="connsiteY457" fmla="*/ 6259174 h 6858000"/>
              <a:gd name="connsiteX458" fmla="*/ 1100671 w 7467600"/>
              <a:gd name="connsiteY458" fmla="*/ 6252137 h 6858000"/>
              <a:gd name="connsiteX459" fmla="*/ 1090144 w 7467600"/>
              <a:gd name="connsiteY459" fmla="*/ 6256748 h 6858000"/>
              <a:gd name="connsiteX460" fmla="*/ 1095872 w 7467600"/>
              <a:gd name="connsiteY460" fmla="*/ 6271892 h 6858000"/>
              <a:gd name="connsiteX461" fmla="*/ 262785 w 7467600"/>
              <a:gd name="connsiteY461" fmla="*/ 6845450 h 6858000"/>
              <a:gd name="connsiteX462" fmla="*/ 209968 w 7467600"/>
              <a:gd name="connsiteY462" fmla="*/ 6770713 h 6858000"/>
              <a:gd name="connsiteX463" fmla="*/ 873460 w 7467600"/>
              <a:gd name="connsiteY463" fmla="*/ 6253768 h 6858000"/>
              <a:gd name="connsiteX464" fmla="*/ 192686 w 7467600"/>
              <a:gd name="connsiteY464" fmla="*/ 5849257 h 6858000"/>
              <a:gd name="connsiteX465" fmla="*/ 4696 w 7467600"/>
              <a:gd name="connsiteY465" fmla="*/ 5697668 h 6858000"/>
              <a:gd name="connsiteX466" fmla="*/ 0 w 7467600"/>
              <a:gd name="connsiteY466" fmla="*/ 5689984 h 6858000"/>
              <a:gd name="connsiteX467" fmla="*/ 0 w 7467600"/>
              <a:gd name="connsiteY467" fmla="*/ 5513472 h 6858000"/>
              <a:gd name="connsiteX468" fmla="*/ 174101 w 7467600"/>
              <a:gd name="connsiteY468" fmla="*/ 5620277 h 6858000"/>
              <a:gd name="connsiteX469" fmla="*/ 891800 w 7467600"/>
              <a:gd name="connsiteY469" fmla="*/ 6036935 h 6858000"/>
              <a:gd name="connsiteX470" fmla="*/ 1072219 w 7467600"/>
              <a:gd name="connsiteY470" fmla="*/ 6169443 h 6858000"/>
              <a:gd name="connsiteX471" fmla="*/ 1074117 w 7467600"/>
              <a:gd name="connsiteY471" fmla="*/ 6170301 h 6858000"/>
              <a:gd name="connsiteX472" fmla="*/ 1083114 w 7467600"/>
              <a:gd name="connsiteY472" fmla="*/ 6174131 h 6858000"/>
              <a:gd name="connsiteX473" fmla="*/ 1543010 w 7467600"/>
              <a:gd name="connsiteY473" fmla="*/ 6191140 h 6858000"/>
              <a:gd name="connsiteX474" fmla="*/ 1551080 w 7467600"/>
              <a:gd name="connsiteY474" fmla="*/ 6195006 h 6858000"/>
              <a:gd name="connsiteX475" fmla="*/ 2345443 w 7467600"/>
              <a:gd name="connsiteY475" fmla="*/ 5549882 h 6858000"/>
              <a:gd name="connsiteX476" fmla="*/ 1721499 w 7467600"/>
              <a:gd name="connsiteY476" fmla="*/ 5599969 h 6858000"/>
              <a:gd name="connsiteX477" fmla="*/ 767716 w 7467600"/>
              <a:gd name="connsiteY477" fmla="*/ 5472768 h 6858000"/>
              <a:gd name="connsiteX478" fmla="*/ 722147 w 7467600"/>
              <a:gd name="connsiteY478" fmla="*/ 5393091 h 6858000"/>
              <a:gd name="connsiteX479" fmla="*/ 1485552 w 7467600"/>
              <a:gd name="connsiteY479" fmla="*/ 5313202 h 6858000"/>
              <a:gd name="connsiteX480" fmla="*/ 2143004 w 7467600"/>
              <a:gd name="connsiteY480" fmla="*/ 5402420 h 6858000"/>
              <a:gd name="connsiteX481" fmla="*/ 1933391 w 7467600"/>
              <a:gd name="connsiteY481" fmla="*/ 5156971 h 6858000"/>
              <a:gd name="connsiteX482" fmla="*/ 1827118 w 7467600"/>
              <a:gd name="connsiteY482" fmla="*/ 4968410 h 6858000"/>
              <a:gd name="connsiteX483" fmla="*/ 1837349 w 7467600"/>
              <a:gd name="connsiteY483" fmla="*/ 4956357 h 6858000"/>
              <a:gd name="connsiteX484" fmla="*/ 2162835 w 7467600"/>
              <a:gd name="connsiteY484" fmla="*/ 5187853 h 6858000"/>
              <a:gd name="connsiteX485" fmla="*/ 2257167 w 7467600"/>
              <a:gd name="connsiteY485" fmla="*/ 5462123 h 6858000"/>
              <a:gd name="connsiteX486" fmla="*/ 2261598 w 7467600"/>
              <a:gd name="connsiteY486" fmla="*/ 5467998 h 6858000"/>
              <a:gd name="connsiteX487" fmla="*/ 2437177 w 7467600"/>
              <a:gd name="connsiteY487" fmla="*/ 5479608 h 6858000"/>
              <a:gd name="connsiteX488" fmla="*/ 2445247 w 7467600"/>
              <a:gd name="connsiteY488" fmla="*/ 5483476 h 6858000"/>
              <a:gd name="connsiteX489" fmla="*/ 2743626 w 7467600"/>
              <a:gd name="connsiteY489" fmla="*/ 5304819 h 6858000"/>
              <a:gd name="connsiteX490" fmla="*/ 3048102 w 7467600"/>
              <a:gd name="connsiteY490" fmla="*/ 5150595 h 6858000"/>
              <a:gd name="connsiteX491" fmla="*/ 1799414 w 7467600"/>
              <a:gd name="connsiteY491" fmla="*/ 4694732 h 6858000"/>
              <a:gd name="connsiteX492" fmla="*/ 1771735 w 7467600"/>
              <a:gd name="connsiteY492" fmla="*/ 4619929 h 6858000"/>
              <a:gd name="connsiteX493" fmla="*/ 3104273 w 7467600"/>
              <a:gd name="connsiteY493" fmla="*/ 5076159 h 6858000"/>
              <a:gd name="connsiteX494" fmla="*/ 3113245 w 7467600"/>
              <a:gd name="connsiteY494" fmla="*/ 5090705 h 6858000"/>
              <a:gd name="connsiteX495" fmla="*/ 3126294 w 7467600"/>
              <a:gd name="connsiteY495" fmla="*/ 5114400 h 6858000"/>
              <a:gd name="connsiteX496" fmla="*/ 3937433 w 7467600"/>
              <a:gd name="connsiteY496" fmla="*/ 4830473 h 6858000"/>
              <a:gd name="connsiteX497" fmla="*/ 3590475 w 7467600"/>
              <a:gd name="connsiteY497" fmla="*/ 4597974 h 6858000"/>
              <a:gd name="connsiteX498" fmla="*/ 3100264 w 7467600"/>
              <a:gd name="connsiteY498" fmla="*/ 4579845 h 6858000"/>
              <a:gd name="connsiteX499" fmla="*/ 2183576 w 7467600"/>
              <a:gd name="connsiteY499" fmla="*/ 4227150 h 6858000"/>
              <a:gd name="connsiteX500" fmla="*/ 2151029 w 7467600"/>
              <a:gd name="connsiteY500" fmla="*/ 4146947 h 6858000"/>
              <a:gd name="connsiteX501" fmla="*/ 3563434 w 7467600"/>
              <a:gd name="connsiteY501" fmla="*/ 4469115 h 6858000"/>
              <a:gd name="connsiteX502" fmla="*/ 3177952 w 7467600"/>
              <a:gd name="connsiteY502" fmla="*/ 3657386 h 6858000"/>
              <a:gd name="connsiteX503" fmla="*/ 3189263 w 7467600"/>
              <a:gd name="connsiteY503" fmla="*/ 3625726 h 6858000"/>
              <a:gd name="connsiteX504" fmla="*/ 3560912 w 7467600"/>
              <a:gd name="connsiteY504" fmla="*/ 4079863 h 6858000"/>
              <a:gd name="connsiteX505" fmla="*/ 3626636 w 7467600"/>
              <a:gd name="connsiteY505" fmla="*/ 4512230 h 6858000"/>
              <a:gd name="connsiteX506" fmla="*/ 3653088 w 7467600"/>
              <a:gd name="connsiteY506" fmla="*/ 4521417 h 6858000"/>
              <a:gd name="connsiteX507" fmla="*/ 3988128 w 7467600"/>
              <a:gd name="connsiteY507" fmla="*/ 4817267 h 6858000"/>
              <a:gd name="connsiteX508" fmla="*/ 4830582 w 7467600"/>
              <a:gd name="connsiteY508" fmla="*/ 4676000 h 6858000"/>
              <a:gd name="connsiteX509" fmla="*/ 4830100 w 7467600"/>
              <a:gd name="connsiteY509" fmla="*/ 4675554 h 6858000"/>
              <a:gd name="connsiteX510" fmla="*/ 4036318 w 7467600"/>
              <a:gd name="connsiteY510" fmla="*/ 4147013 h 6858000"/>
              <a:gd name="connsiteX511" fmla="*/ 3432098 w 7467600"/>
              <a:gd name="connsiteY511" fmla="*/ 3537312 h 6858000"/>
              <a:gd name="connsiteX512" fmla="*/ 3446761 w 7467600"/>
              <a:gd name="connsiteY512" fmla="*/ 3461278 h 6858000"/>
              <a:gd name="connsiteX513" fmla="*/ 4419733 w 7467600"/>
              <a:gd name="connsiteY513" fmla="*/ 3963555 h 6858000"/>
              <a:gd name="connsiteX514" fmla="*/ 4781371 w 7467600"/>
              <a:gd name="connsiteY514" fmla="*/ 4458604 h 6858000"/>
              <a:gd name="connsiteX515" fmla="*/ 4780440 w 7467600"/>
              <a:gd name="connsiteY515" fmla="*/ 4470290 h 6858000"/>
              <a:gd name="connsiteX516" fmla="*/ 4898954 w 7467600"/>
              <a:gd name="connsiteY516" fmla="*/ 4662092 h 6858000"/>
              <a:gd name="connsiteX517" fmla="*/ 4900699 w 7467600"/>
              <a:gd name="connsiteY517" fmla="*/ 4670867 h 6858000"/>
              <a:gd name="connsiteX518" fmla="*/ 5714511 w 7467600"/>
              <a:gd name="connsiteY518" fmla="*/ 4663483 h 6858000"/>
              <a:gd name="connsiteX519" fmla="*/ 5464793 w 7467600"/>
              <a:gd name="connsiteY519" fmla="*/ 4393556 h 6858000"/>
              <a:gd name="connsiteX520" fmla="*/ 5461897 w 7467600"/>
              <a:gd name="connsiteY520" fmla="*/ 4390879 h 6858000"/>
              <a:gd name="connsiteX521" fmla="*/ 4294126 w 7467600"/>
              <a:gd name="connsiteY521" fmla="*/ 3303048 h 6858000"/>
              <a:gd name="connsiteX522" fmla="*/ 4305321 w 7467600"/>
              <a:gd name="connsiteY522" fmla="*/ 3256953 h 6858000"/>
              <a:gd name="connsiteX523" fmla="*/ 4949299 w 7467600"/>
              <a:gd name="connsiteY523" fmla="*/ 3766336 h 6858000"/>
              <a:gd name="connsiteX524" fmla="*/ 5291452 w 7467600"/>
              <a:gd name="connsiteY524" fmla="*/ 4076801 h 6858000"/>
              <a:gd name="connsiteX525" fmla="*/ 5434998 w 7467600"/>
              <a:gd name="connsiteY525" fmla="*/ 4254100 h 6858000"/>
              <a:gd name="connsiteX526" fmla="*/ 5351015 w 7467600"/>
              <a:gd name="connsiteY526" fmla="*/ 3760989 h 6858000"/>
              <a:gd name="connsiteX527" fmla="*/ 5413780 w 7467600"/>
              <a:gd name="connsiteY527" fmla="*/ 2966265 h 6858000"/>
              <a:gd name="connsiteX528" fmla="*/ 5425627 w 7467600"/>
              <a:gd name="connsiteY528" fmla="*/ 2954192 h 6858000"/>
              <a:gd name="connsiteX529" fmla="*/ 6604735 w 7467600"/>
              <a:gd name="connsiteY529" fmla="*/ 2041381 h 6858000"/>
              <a:gd name="connsiteX530" fmla="*/ 7204487 w 7467600"/>
              <a:gd name="connsiteY530" fmla="*/ 2742112 h 6858000"/>
              <a:gd name="connsiteX531" fmla="*/ 7131592 w 7467600"/>
              <a:gd name="connsiteY531" fmla="*/ 2672096 h 6858000"/>
              <a:gd name="connsiteX532" fmla="*/ 6996344 w 7467600"/>
              <a:gd name="connsiteY532" fmla="*/ 2518310 h 6858000"/>
              <a:gd name="connsiteX533" fmla="*/ 6735495 w 7467600"/>
              <a:gd name="connsiteY533" fmla="*/ 2196890 h 6858000"/>
              <a:gd name="connsiteX534" fmla="*/ 6721901 w 7467600"/>
              <a:gd name="connsiteY534" fmla="*/ 2179274 h 6858000"/>
              <a:gd name="connsiteX535" fmla="*/ 6604735 w 7467600"/>
              <a:gd name="connsiteY535" fmla="*/ 2041381 h 6858000"/>
              <a:gd name="connsiteX536" fmla="*/ 6591670 w 7467600"/>
              <a:gd name="connsiteY536" fmla="*/ 1988277 h 6858000"/>
              <a:gd name="connsiteX537" fmla="*/ 6747349 w 7467600"/>
              <a:gd name="connsiteY537" fmla="*/ 2160069 h 6858000"/>
              <a:gd name="connsiteX538" fmla="*/ 6760943 w 7467600"/>
              <a:gd name="connsiteY538" fmla="*/ 2177686 h 6858000"/>
              <a:gd name="connsiteX539" fmla="*/ 7021065 w 7467600"/>
              <a:gd name="connsiteY539" fmla="*/ 2498102 h 6858000"/>
              <a:gd name="connsiteX540" fmla="*/ 7155223 w 7467600"/>
              <a:gd name="connsiteY540" fmla="*/ 2650386 h 6858000"/>
              <a:gd name="connsiteX541" fmla="*/ 7203167 w 7467600"/>
              <a:gd name="connsiteY541" fmla="*/ 2697288 h 6858000"/>
              <a:gd name="connsiteX542" fmla="*/ 6937703 w 7467600"/>
              <a:gd name="connsiteY542" fmla="*/ 2321981 h 6858000"/>
              <a:gd name="connsiteX543" fmla="*/ 6591670 w 7467600"/>
              <a:gd name="connsiteY543" fmla="*/ 1988277 h 6858000"/>
              <a:gd name="connsiteX544" fmla="*/ 5798671 w 7467600"/>
              <a:gd name="connsiteY544" fmla="*/ 1981601 h 6858000"/>
              <a:gd name="connsiteX545" fmla="*/ 5754709 w 7467600"/>
              <a:gd name="connsiteY545" fmla="*/ 2071454 h 6858000"/>
              <a:gd name="connsiteX546" fmla="*/ 5763044 w 7467600"/>
              <a:gd name="connsiteY546" fmla="*/ 2842206 h 6858000"/>
              <a:gd name="connsiteX547" fmla="*/ 5764974 w 7467600"/>
              <a:gd name="connsiteY547" fmla="*/ 2799609 h 6858000"/>
              <a:gd name="connsiteX548" fmla="*/ 5767665 w 7467600"/>
              <a:gd name="connsiteY548" fmla="*/ 2666409 h 6858000"/>
              <a:gd name="connsiteX549" fmla="*/ 5763055 w 7467600"/>
              <a:gd name="connsiteY549" fmla="*/ 2579705 h 6858000"/>
              <a:gd name="connsiteX550" fmla="*/ 5758079 w 7467600"/>
              <a:gd name="connsiteY550" fmla="*/ 2492508 h 6858000"/>
              <a:gd name="connsiteX551" fmla="*/ 5779325 w 7467600"/>
              <a:gd name="connsiteY551" fmla="*/ 2197069 h 6858000"/>
              <a:gd name="connsiteX552" fmla="*/ 5798671 w 7467600"/>
              <a:gd name="connsiteY552" fmla="*/ 1981601 h 6858000"/>
              <a:gd name="connsiteX553" fmla="*/ 5829202 w 7467600"/>
              <a:gd name="connsiteY553" fmla="*/ 1971679 h 6858000"/>
              <a:gd name="connsiteX554" fmla="*/ 5809558 w 7467600"/>
              <a:gd name="connsiteY554" fmla="*/ 2198043 h 6858000"/>
              <a:gd name="connsiteX555" fmla="*/ 5788653 w 7467600"/>
              <a:gd name="connsiteY555" fmla="*/ 2489430 h 6858000"/>
              <a:gd name="connsiteX556" fmla="*/ 5793439 w 7467600"/>
              <a:gd name="connsiteY556" fmla="*/ 2575235 h 6858000"/>
              <a:gd name="connsiteX557" fmla="*/ 5796837 w 7467600"/>
              <a:gd name="connsiteY557" fmla="*/ 2637633 h 6858000"/>
              <a:gd name="connsiteX558" fmla="*/ 5818614 w 7467600"/>
              <a:gd name="connsiteY558" fmla="*/ 2473055 h 6858000"/>
              <a:gd name="connsiteX559" fmla="*/ 5829202 w 7467600"/>
              <a:gd name="connsiteY559" fmla="*/ 1971679 h 6858000"/>
              <a:gd name="connsiteX560" fmla="*/ 5911389 w 7467600"/>
              <a:gd name="connsiteY560" fmla="*/ 1898371 h 6858000"/>
              <a:gd name="connsiteX561" fmla="*/ 6237627 w 7467600"/>
              <a:gd name="connsiteY561" fmla="*/ 2231921 h 6858000"/>
              <a:gd name="connsiteX562" fmla="*/ 5911389 w 7467600"/>
              <a:gd name="connsiteY562" fmla="*/ 1898371 h 6858000"/>
              <a:gd name="connsiteX563" fmla="*/ 6944437 w 7467600"/>
              <a:gd name="connsiteY563" fmla="*/ 1575402 h 6858000"/>
              <a:gd name="connsiteX564" fmla="*/ 6304730 w 7467600"/>
              <a:gd name="connsiteY564" fmla="*/ 1766654 h 6858000"/>
              <a:gd name="connsiteX565" fmla="*/ 6944437 w 7467600"/>
              <a:gd name="connsiteY565" fmla="*/ 1575402 h 6858000"/>
              <a:gd name="connsiteX566" fmla="*/ 7019523 w 7467600"/>
              <a:gd name="connsiteY566" fmla="*/ 1519450 h 6858000"/>
              <a:gd name="connsiteX567" fmla="*/ 6298091 w 7467600"/>
              <a:gd name="connsiteY567" fmla="*/ 1737122 h 6858000"/>
              <a:gd name="connsiteX568" fmla="*/ 7019523 w 7467600"/>
              <a:gd name="connsiteY568" fmla="*/ 1519450 h 6858000"/>
              <a:gd name="connsiteX569" fmla="*/ 2399523 w 7467600"/>
              <a:gd name="connsiteY569" fmla="*/ 1428234 h 6858000"/>
              <a:gd name="connsiteX570" fmla="*/ 2224982 w 7467600"/>
              <a:gd name="connsiteY570" fmla="*/ 1826201 h 6858000"/>
              <a:gd name="connsiteX571" fmla="*/ 2096099 w 7467600"/>
              <a:gd name="connsiteY571" fmla="*/ 2345900 h 6858000"/>
              <a:gd name="connsiteX572" fmla="*/ 2283317 w 7467600"/>
              <a:gd name="connsiteY572" fmla="*/ 1796925 h 6858000"/>
              <a:gd name="connsiteX573" fmla="*/ 2399523 w 7467600"/>
              <a:gd name="connsiteY573" fmla="*/ 1428234 h 6858000"/>
              <a:gd name="connsiteX574" fmla="*/ 2448558 w 7467600"/>
              <a:gd name="connsiteY574" fmla="*/ 1373435 h 6858000"/>
              <a:gd name="connsiteX575" fmla="*/ 2312521 w 7467600"/>
              <a:gd name="connsiteY575" fmla="*/ 1806140 h 6858000"/>
              <a:gd name="connsiteX576" fmla="*/ 2127533 w 7467600"/>
              <a:gd name="connsiteY576" fmla="*/ 2348380 h 6858000"/>
              <a:gd name="connsiteX577" fmla="*/ 2358080 w 7467600"/>
              <a:gd name="connsiteY577" fmla="*/ 1866134 h 6858000"/>
              <a:gd name="connsiteX578" fmla="*/ 2407436 w 7467600"/>
              <a:gd name="connsiteY578" fmla="*/ 1651070 h 6858000"/>
              <a:gd name="connsiteX579" fmla="*/ 2448558 w 7467600"/>
              <a:gd name="connsiteY579" fmla="*/ 1373435 h 6858000"/>
              <a:gd name="connsiteX580" fmla="*/ 278707 w 7467600"/>
              <a:gd name="connsiteY580" fmla="*/ 1352270 h 6858000"/>
              <a:gd name="connsiteX581" fmla="*/ 321570 w 7467600"/>
              <a:gd name="connsiteY581" fmla="*/ 1861610 h 6858000"/>
              <a:gd name="connsiteX582" fmla="*/ 294281 w 7467600"/>
              <a:gd name="connsiteY582" fmla="*/ 1440658 h 6858000"/>
              <a:gd name="connsiteX583" fmla="*/ 278707 w 7467600"/>
              <a:gd name="connsiteY583" fmla="*/ 1352270 h 6858000"/>
              <a:gd name="connsiteX584" fmla="*/ 1423821 w 7467600"/>
              <a:gd name="connsiteY584" fmla="*/ 1351958 h 6858000"/>
              <a:gd name="connsiteX585" fmla="*/ 1638521 w 7467600"/>
              <a:gd name="connsiteY585" fmla="*/ 1908470 h 6858000"/>
              <a:gd name="connsiteX586" fmla="*/ 1754199 w 7467600"/>
              <a:gd name="connsiteY586" fmla="*/ 2149284 h 6858000"/>
              <a:gd name="connsiteX587" fmla="*/ 1908359 w 7467600"/>
              <a:gd name="connsiteY587" fmla="*/ 2364988 h 6858000"/>
              <a:gd name="connsiteX588" fmla="*/ 1647661 w 7467600"/>
              <a:gd name="connsiteY588" fmla="*/ 1825945 h 6858000"/>
              <a:gd name="connsiteX589" fmla="*/ 1423821 w 7467600"/>
              <a:gd name="connsiteY589" fmla="*/ 1351958 h 6858000"/>
              <a:gd name="connsiteX590" fmla="*/ 1431890 w 7467600"/>
              <a:gd name="connsiteY590" fmla="*/ 1306475 h 6858000"/>
              <a:gd name="connsiteX591" fmla="*/ 1507597 w 7467600"/>
              <a:gd name="connsiteY591" fmla="*/ 1446132 h 6858000"/>
              <a:gd name="connsiteX592" fmla="*/ 1674586 w 7467600"/>
              <a:gd name="connsiteY592" fmla="*/ 1813832 h 6858000"/>
              <a:gd name="connsiteX593" fmla="*/ 1815950 w 7467600"/>
              <a:gd name="connsiteY593" fmla="*/ 2128564 h 6858000"/>
              <a:gd name="connsiteX594" fmla="*/ 1984242 w 7467600"/>
              <a:gd name="connsiteY594" fmla="*/ 2430829 h 6858000"/>
              <a:gd name="connsiteX595" fmla="*/ 2014023 w 7467600"/>
              <a:gd name="connsiteY595" fmla="*/ 2450995 h 6858000"/>
              <a:gd name="connsiteX596" fmla="*/ 1747337 w 7467600"/>
              <a:gd name="connsiteY596" fmla="*/ 1855264 h 6858000"/>
              <a:gd name="connsiteX597" fmla="*/ 1533749 w 7467600"/>
              <a:gd name="connsiteY597" fmla="*/ 1478656 h 6858000"/>
              <a:gd name="connsiteX598" fmla="*/ 1431890 w 7467600"/>
              <a:gd name="connsiteY598" fmla="*/ 1306475 h 6858000"/>
              <a:gd name="connsiteX599" fmla="*/ 5052692 w 7467600"/>
              <a:gd name="connsiteY599" fmla="*/ 1292994 h 6858000"/>
              <a:gd name="connsiteX600" fmla="*/ 5200661 w 7467600"/>
              <a:gd name="connsiteY600" fmla="*/ 1635186 h 6858000"/>
              <a:gd name="connsiteX601" fmla="*/ 5297138 w 7467600"/>
              <a:gd name="connsiteY601" fmla="*/ 1906351 h 6858000"/>
              <a:gd name="connsiteX602" fmla="*/ 5052692 w 7467600"/>
              <a:gd name="connsiteY602" fmla="*/ 1292994 h 6858000"/>
              <a:gd name="connsiteX603" fmla="*/ 5009948 w 7467600"/>
              <a:gd name="connsiteY603" fmla="*/ 1273619 h 6858000"/>
              <a:gd name="connsiteX604" fmla="*/ 5121777 w 7467600"/>
              <a:gd name="connsiteY604" fmla="*/ 1654213 h 6858000"/>
              <a:gd name="connsiteX605" fmla="*/ 5293545 w 7467600"/>
              <a:gd name="connsiteY605" fmla="*/ 2072247 h 6858000"/>
              <a:gd name="connsiteX606" fmla="*/ 5294042 w 7467600"/>
              <a:gd name="connsiteY606" fmla="*/ 2065019 h 6858000"/>
              <a:gd name="connsiteX607" fmla="*/ 5171936 w 7467600"/>
              <a:gd name="connsiteY607" fmla="*/ 1647613 h 6858000"/>
              <a:gd name="connsiteX608" fmla="*/ 5009948 w 7467600"/>
              <a:gd name="connsiteY608" fmla="*/ 1273619 h 6858000"/>
              <a:gd name="connsiteX609" fmla="*/ 655236 w 7467600"/>
              <a:gd name="connsiteY609" fmla="*/ 1268632 h 6858000"/>
              <a:gd name="connsiteX610" fmla="*/ 839521 w 7467600"/>
              <a:gd name="connsiteY610" fmla="*/ 1685315 h 6858000"/>
              <a:gd name="connsiteX611" fmla="*/ 1109416 w 7467600"/>
              <a:gd name="connsiteY611" fmla="*/ 2061663 h 6858000"/>
              <a:gd name="connsiteX612" fmla="*/ 1298300 w 7467600"/>
              <a:gd name="connsiteY612" fmla="*/ 2247742 h 6858000"/>
              <a:gd name="connsiteX613" fmla="*/ 1125871 w 7467600"/>
              <a:gd name="connsiteY613" fmla="*/ 1989513 h 6858000"/>
              <a:gd name="connsiteX614" fmla="*/ 981574 w 7467600"/>
              <a:gd name="connsiteY614" fmla="*/ 1783157 h 6858000"/>
              <a:gd name="connsiteX615" fmla="*/ 922198 w 7467600"/>
              <a:gd name="connsiteY615" fmla="*/ 1677437 h 6858000"/>
              <a:gd name="connsiteX616" fmla="*/ 869293 w 7467600"/>
              <a:gd name="connsiteY616" fmla="*/ 1583214 h 6858000"/>
              <a:gd name="connsiteX617" fmla="*/ 751431 w 7467600"/>
              <a:gd name="connsiteY617" fmla="*/ 1405731 h 6858000"/>
              <a:gd name="connsiteX618" fmla="*/ 655236 w 7467600"/>
              <a:gd name="connsiteY618" fmla="*/ 1268632 h 6858000"/>
              <a:gd name="connsiteX619" fmla="*/ 6516292 w 7467600"/>
              <a:gd name="connsiteY619" fmla="*/ 1263064 h 6858000"/>
              <a:gd name="connsiteX620" fmla="*/ 5736320 w 7467600"/>
              <a:gd name="connsiteY620" fmla="*/ 1501803 h 6858000"/>
              <a:gd name="connsiteX621" fmla="*/ 6516292 w 7467600"/>
              <a:gd name="connsiteY621" fmla="*/ 1263064 h 6858000"/>
              <a:gd name="connsiteX622" fmla="*/ 291466 w 7467600"/>
              <a:gd name="connsiteY622" fmla="*/ 1250369 h 6858000"/>
              <a:gd name="connsiteX623" fmla="*/ 323180 w 7467600"/>
              <a:gd name="connsiteY623" fmla="*/ 1435283 h 6858000"/>
              <a:gd name="connsiteX624" fmla="*/ 349381 w 7467600"/>
              <a:gd name="connsiteY624" fmla="*/ 1875041 h 6858000"/>
              <a:gd name="connsiteX625" fmla="*/ 374363 w 7467600"/>
              <a:gd name="connsiteY625" fmla="*/ 1506494 h 6858000"/>
              <a:gd name="connsiteX626" fmla="*/ 302168 w 7467600"/>
              <a:gd name="connsiteY626" fmla="*/ 1274495 h 6858000"/>
              <a:gd name="connsiteX627" fmla="*/ 291466 w 7467600"/>
              <a:gd name="connsiteY627" fmla="*/ 1250369 h 6858000"/>
              <a:gd name="connsiteX628" fmla="*/ 678222 w 7467600"/>
              <a:gd name="connsiteY628" fmla="*/ 1248670 h 6858000"/>
              <a:gd name="connsiteX629" fmla="*/ 775536 w 7467600"/>
              <a:gd name="connsiteY629" fmla="*/ 1388015 h 6858000"/>
              <a:gd name="connsiteX630" fmla="*/ 894529 w 7467600"/>
              <a:gd name="connsiteY630" fmla="*/ 1567739 h 6858000"/>
              <a:gd name="connsiteX631" fmla="*/ 948000 w 7467600"/>
              <a:gd name="connsiteY631" fmla="*/ 1663088 h 6858000"/>
              <a:gd name="connsiteX632" fmla="*/ 1006812 w 7467600"/>
              <a:gd name="connsiteY632" fmla="*/ 1767683 h 6858000"/>
              <a:gd name="connsiteX633" fmla="*/ 1149133 w 7467600"/>
              <a:gd name="connsiteY633" fmla="*/ 1971513 h 6858000"/>
              <a:gd name="connsiteX634" fmla="*/ 1333952 w 7467600"/>
              <a:gd name="connsiteY634" fmla="*/ 2251620 h 6858000"/>
              <a:gd name="connsiteX635" fmla="*/ 1337329 w 7467600"/>
              <a:gd name="connsiteY635" fmla="*/ 2258350 h 6858000"/>
              <a:gd name="connsiteX636" fmla="*/ 1014726 w 7467600"/>
              <a:gd name="connsiteY636" fmla="*/ 1615556 h 6858000"/>
              <a:gd name="connsiteX637" fmla="*/ 678222 w 7467600"/>
              <a:gd name="connsiteY637" fmla="*/ 1248670 h 6858000"/>
              <a:gd name="connsiteX638" fmla="*/ 6691602 w 7467600"/>
              <a:gd name="connsiteY638" fmla="*/ 1140573 h 6858000"/>
              <a:gd name="connsiteX639" fmla="*/ 6571100 w 7467600"/>
              <a:gd name="connsiteY639" fmla="*/ 1183662 h 6858000"/>
              <a:gd name="connsiteX640" fmla="*/ 6241687 w 7467600"/>
              <a:gd name="connsiteY640" fmla="*/ 1257600 h 6858000"/>
              <a:gd name="connsiteX641" fmla="*/ 5693009 w 7467600"/>
              <a:gd name="connsiteY641" fmla="*/ 1478256 h 6858000"/>
              <a:gd name="connsiteX642" fmla="*/ 6548420 w 7467600"/>
              <a:gd name="connsiteY642" fmla="*/ 1214599 h 6858000"/>
              <a:gd name="connsiteX643" fmla="*/ 6605473 w 7467600"/>
              <a:gd name="connsiteY643" fmla="*/ 1184686 h 6858000"/>
              <a:gd name="connsiteX644" fmla="*/ 6691602 w 7467600"/>
              <a:gd name="connsiteY644" fmla="*/ 1140573 h 6858000"/>
              <a:gd name="connsiteX645" fmla="*/ 4002475 w 7467600"/>
              <a:gd name="connsiteY645" fmla="*/ 1037802 h 6858000"/>
              <a:gd name="connsiteX646" fmla="*/ 4000324 w 7467600"/>
              <a:gd name="connsiteY646" fmla="*/ 1039362 h 6858000"/>
              <a:gd name="connsiteX647" fmla="*/ 4002862 w 7467600"/>
              <a:gd name="connsiteY647" fmla="*/ 1042866 h 6858000"/>
              <a:gd name="connsiteX648" fmla="*/ 4002475 w 7467600"/>
              <a:gd name="connsiteY648" fmla="*/ 1037802 h 6858000"/>
              <a:gd name="connsiteX649" fmla="*/ 506322 w 7467600"/>
              <a:gd name="connsiteY649" fmla="*/ 1020997 h 6858000"/>
              <a:gd name="connsiteX650" fmla="*/ 533068 w 7467600"/>
              <a:gd name="connsiteY650" fmla="*/ 1029409 h 6858000"/>
              <a:gd name="connsiteX651" fmla="*/ 1232525 w 7467600"/>
              <a:gd name="connsiteY651" fmla="*/ 1804675 h 6858000"/>
              <a:gd name="connsiteX652" fmla="*/ 1388858 w 7467600"/>
              <a:gd name="connsiteY652" fmla="*/ 2368011 h 6858000"/>
              <a:gd name="connsiteX653" fmla="*/ 1384098 w 7467600"/>
              <a:gd name="connsiteY653" fmla="*/ 2378125 h 6858000"/>
              <a:gd name="connsiteX654" fmla="*/ 1425393 w 7467600"/>
              <a:gd name="connsiteY654" fmla="*/ 2589124 h 6858000"/>
              <a:gd name="connsiteX655" fmla="*/ 1424001 w 7467600"/>
              <a:gd name="connsiteY655" fmla="*/ 2597541 h 6858000"/>
              <a:gd name="connsiteX656" fmla="*/ 2152729 w 7467600"/>
              <a:gd name="connsiteY656" fmla="*/ 2864487 h 6858000"/>
              <a:gd name="connsiteX657" fmla="*/ 2020609 w 7467600"/>
              <a:gd name="connsiteY657" fmla="*/ 2539671 h 6858000"/>
              <a:gd name="connsiteX658" fmla="*/ 2018920 w 7467600"/>
              <a:gd name="connsiteY658" fmla="*/ 2536309 h 6858000"/>
              <a:gd name="connsiteX659" fmla="*/ 1342441 w 7467600"/>
              <a:gd name="connsiteY659" fmla="*/ 1173017 h 6858000"/>
              <a:gd name="connsiteX660" fmla="*/ 1367925 w 7467600"/>
              <a:gd name="connsiteY660" fmla="*/ 1135648 h 6858000"/>
              <a:gd name="connsiteX661" fmla="*/ 1771401 w 7467600"/>
              <a:gd name="connsiteY661" fmla="*/ 1806673 h 6858000"/>
              <a:gd name="connsiteX662" fmla="*/ 1972385 w 7467600"/>
              <a:gd name="connsiteY662" fmla="*/ 2198735 h 6858000"/>
              <a:gd name="connsiteX663" fmla="*/ 2040892 w 7467600"/>
              <a:gd name="connsiteY663" fmla="*/ 2405205 h 6858000"/>
              <a:gd name="connsiteX664" fmla="*/ 2131689 w 7467600"/>
              <a:gd name="connsiteY664" fmla="*/ 1936926 h 6858000"/>
              <a:gd name="connsiteX665" fmla="*/ 2454820 w 7467600"/>
              <a:gd name="connsiteY665" fmla="*/ 1248808 h 6858000"/>
              <a:gd name="connsiteX666" fmla="*/ 2492512 w 7467600"/>
              <a:gd name="connsiteY666" fmla="*/ 1302920 h 6858000"/>
              <a:gd name="connsiteX667" fmla="*/ 2081216 w 7467600"/>
              <a:gd name="connsiteY667" fmla="*/ 2527513 h 6858000"/>
              <a:gd name="connsiteX668" fmla="*/ 2081211 w 7467600"/>
              <a:gd name="connsiteY668" fmla="*/ 2528916 h 6858000"/>
              <a:gd name="connsiteX669" fmla="*/ 2199067 w 7467600"/>
              <a:gd name="connsiteY669" fmla="*/ 2884061 h 6858000"/>
              <a:gd name="connsiteX670" fmla="*/ 3192586 w 7467600"/>
              <a:gd name="connsiteY670" fmla="*/ 3411496 h 6858000"/>
              <a:gd name="connsiteX671" fmla="*/ 3182620 w 7467600"/>
              <a:gd name="connsiteY671" fmla="*/ 3483279 h 6858000"/>
              <a:gd name="connsiteX672" fmla="*/ 2435119 w 7467600"/>
              <a:gd name="connsiteY672" fmla="*/ 3080173 h 6858000"/>
              <a:gd name="connsiteX673" fmla="*/ 2410152 w 7467600"/>
              <a:gd name="connsiteY673" fmla="*/ 3063751 h 6858000"/>
              <a:gd name="connsiteX674" fmla="*/ 2408099 w 7467600"/>
              <a:gd name="connsiteY674" fmla="*/ 3064403 h 6858000"/>
              <a:gd name="connsiteX675" fmla="*/ 2407218 w 7467600"/>
              <a:gd name="connsiteY675" fmla="*/ 3070324 h 6858000"/>
              <a:gd name="connsiteX676" fmla="*/ 2380138 w 7467600"/>
              <a:gd name="connsiteY676" fmla="*/ 3099341 h 6858000"/>
              <a:gd name="connsiteX677" fmla="*/ 1765923 w 7467600"/>
              <a:gd name="connsiteY677" fmla="*/ 3581043 h 6858000"/>
              <a:gd name="connsiteX678" fmla="*/ 1702258 w 7467600"/>
              <a:gd name="connsiteY678" fmla="*/ 3612286 h 6858000"/>
              <a:gd name="connsiteX679" fmla="*/ 1538370 w 7467600"/>
              <a:gd name="connsiteY679" fmla="*/ 3811804 h 6858000"/>
              <a:gd name="connsiteX680" fmla="*/ 542867 w 7467600"/>
              <a:gd name="connsiteY680" fmla="*/ 4944092 h 6858000"/>
              <a:gd name="connsiteX681" fmla="*/ 515800 w 7467600"/>
              <a:gd name="connsiteY681" fmla="*/ 4862180 h 6858000"/>
              <a:gd name="connsiteX682" fmla="*/ 909145 w 7467600"/>
              <a:gd name="connsiteY682" fmla="*/ 4199225 h 6858000"/>
              <a:gd name="connsiteX683" fmla="*/ 1214067 w 7467600"/>
              <a:gd name="connsiteY683" fmla="*/ 3908561 h 6858000"/>
              <a:gd name="connsiteX684" fmla="*/ 640967 w 7467600"/>
              <a:gd name="connsiteY684" fmla="*/ 4105601 h 6858000"/>
              <a:gd name="connsiteX685" fmla="*/ 112563 w 7467600"/>
              <a:gd name="connsiteY685" fmla="*/ 4396952 h 6858000"/>
              <a:gd name="connsiteX686" fmla="*/ 0 w 7467600"/>
              <a:gd name="connsiteY686" fmla="*/ 4466006 h 6858000"/>
              <a:gd name="connsiteX687" fmla="*/ 0 w 7467600"/>
              <a:gd name="connsiteY687" fmla="*/ 4233763 h 6858000"/>
              <a:gd name="connsiteX688" fmla="*/ 36881 w 7467600"/>
              <a:gd name="connsiteY688" fmla="*/ 4200118 h 6858000"/>
              <a:gd name="connsiteX689" fmla="*/ 910534 w 7467600"/>
              <a:gd name="connsiteY689" fmla="*/ 3629753 h 6858000"/>
              <a:gd name="connsiteX690" fmla="*/ 1578717 w 7467600"/>
              <a:gd name="connsiteY690" fmla="*/ 3575982 h 6858000"/>
              <a:gd name="connsiteX691" fmla="*/ 2338780 w 7467600"/>
              <a:gd name="connsiteY691" fmla="*/ 3033725 h 6858000"/>
              <a:gd name="connsiteX692" fmla="*/ 1807991 w 7467600"/>
              <a:gd name="connsiteY692" fmla="*/ 2807184 h 6858000"/>
              <a:gd name="connsiteX693" fmla="*/ 1416358 w 7467600"/>
              <a:gd name="connsiteY693" fmla="*/ 3112571 h 6858000"/>
              <a:gd name="connsiteX694" fmla="*/ 939066 w 7467600"/>
              <a:gd name="connsiteY694" fmla="*/ 3378798 h 6858000"/>
              <a:gd name="connsiteX695" fmla="*/ 115099 w 7467600"/>
              <a:gd name="connsiteY695" fmla="*/ 3607650 h 6858000"/>
              <a:gd name="connsiteX696" fmla="*/ 97284 w 7467600"/>
              <a:gd name="connsiteY696" fmla="*/ 3520393 h 6858000"/>
              <a:gd name="connsiteX697" fmla="*/ 922050 w 7467600"/>
              <a:gd name="connsiteY697" fmla="*/ 3074867 h 6858000"/>
              <a:gd name="connsiteX698" fmla="*/ 1405265 w 7467600"/>
              <a:gd name="connsiteY698" fmla="*/ 3016319 h 6858000"/>
              <a:gd name="connsiteX699" fmla="*/ 1407512 w 7467600"/>
              <a:gd name="connsiteY699" fmla="*/ 3018001 h 6858000"/>
              <a:gd name="connsiteX700" fmla="*/ 1726266 w 7467600"/>
              <a:gd name="connsiteY700" fmla="*/ 2777274 h 6858000"/>
              <a:gd name="connsiteX701" fmla="*/ 625390 w 7467600"/>
              <a:gd name="connsiteY701" fmla="*/ 2514541 h 6858000"/>
              <a:gd name="connsiteX702" fmla="*/ 619799 w 7467600"/>
              <a:gd name="connsiteY702" fmla="*/ 2527180 h 6858000"/>
              <a:gd name="connsiteX703" fmla="*/ 310030 w 7467600"/>
              <a:gd name="connsiteY703" fmla="*/ 2771818 h 6858000"/>
              <a:gd name="connsiteX704" fmla="*/ 173877 w 7467600"/>
              <a:gd name="connsiteY704" fmla="*/ 2937056 h 6858000"/>
              <a:gd name="connsiteX705" fmla="*/ 77889 w 7467600"/>
              <a:gd name="connsiteY705" fmla="*/ 3138440 h 6858000"/>
              <a:gd name="connsiteX706" fmla="*/ 0 w 7467600"/>
              <a:gd name="connsiteY706" fmla="*/ 3271395 h 6858000"/>
              <a:gd name="connsiteX707" fmla="*/ 0 w 7467600"/>
              <a:gd name="connsiteY707" fmla="*/ 3153002 h 6858000"/>
              <a:gd name="connsiteX708" fmla="*/ 2386 w 7467600"/>
              <a:gd name="connsiteY708" fmla="*/ 3149203 h 6858000"/>
              <a:gd name="connsiteX709" fmla="*/ 89753 w 7467600"/>
              <a:gd name="connsiteY709" fmla="*/ 2987702 h 6858000"/>
              <a:gd name="connsiteX710" fmla="*/ 76869 w 7467600"/>
              <a:gd name="connsiteY710" fmla="*/ 3005404 h 6858000"/>
              <a:gd name="connsiteX711" fmla="*/ 32049 w 7467600"/>
              <a:gd name="connsiteY711" fmla="*/ 3065814 h 6858000"/>
              <a:gd name="connsiteX712" fmla="*/ 0 w 7467600"/>
              <a:gd name="connsiteY712" fmla="*/ 3108744 h 6858000"/>
              <a:gd name="connsiteX713" fmla="*/ 0 w 7467600"/>
              <a:gd name="connsiteY713" fmla="*/ 3058059 h 6858000"/>
              <a:gd name="connsiteX714" fmla="*/ 7610 w 7467600"/>
              <a:gd name="connsiteY714" fmla="*/ 3047889 h 6858000"/>
              <a:gd name="connsiteX715" fmla="*/ 52419 w 7467600"/>
              <a:gd name="connsiteY715" fmla="*/ 2987479 h 6858000"/>
              <a:gd name="connsiteX716" fmla="*/ 59142 w 7467600"/>
              <a:gd name="connsiteY716" fmla="*/ 2978488 h 6858000"/>
              <a:gd name="connsiteX717" fmla="*/ 0 w 7467600"/>
              <a:gd name="connsiteY717" fmla="*/ 3015334 h 6858000"/>
              <a:gd name="connsiteX718" fmla="*/ 0 w 7467600"/>
              <a:gd name="connsiteY718" fmla="*/ 2914286 h 6858000"/>
              <a:gd name="connsiteX719" fmla="*/ 36383 w 7467600"/>
              <a:gd name="connsiteY719" fmla="*/ 2901128 h 6858000"/>
              <a:gd name="connsiteX720" fmla="*/ 156329 w 7467600"/>
              <a:gd name="connsiteY720" fmla="*/ 2840533 h 6858000"/>
              <a:gd name="connsiteX721" fmla="*/ 358355 w 7467600"/>
              <a:gd name="connsiteY721" fmla="*/ 2620471 h 6858000"/>
              <a:gd name="connsiteX722" fmla="*/ 510577 w 7467600"/>
              <a:gd name="connsiteY722" fmla="*/ 2501244 h 6858000"/>
              <a:gd name="connsiteX723" fmla="*/ 211967 w 7467600"/>
              <a:gd name="connsiteY723" fmla="*/ 2479171 h 6858000"/>
              <a:gd name="connsiteX724" fmla="*/ 0 w 7467600"/>
              <a:gd name="connsiteY724" fmla="*/ 2476398 h 6858000"/>
              <a:gd name="connsiteX725" fmla="*/ 0 w 7467600"/>
              <a:gd name="connsiteY725" fmla="*/ 2389189 h 6858000"/>
              <a:gd name="connsiteX726" fmla="*/ 103062 w 7467600"/>
              <a:gd name="connsiteY726" fmla="*/ 2389518 h 6858000"/>
              <a:gd name="connsiteX727" fmla="*/ 510734 w 7467600"/>
              <a:gd name="connsiteY727" fmla="*/ 2416201 h 6858000"/>
              <a:gd name="connsiteX728" fmla="*/ 279257 w 7467600"/>
              <a:gd name="connsiteY728" fmla="*/ 2092102 h 6858000"/>
              <a:gd name="connsiteX729" fmla="*/ 65265 w 7467600"/>
              <a:gd name="connsiteY729" fmla="*/ 2006049 h 6858000"/>
              <a:gd name="connsiteX730" fmla="*/ 0 w 7467600"/>
              <a:gd name="connsiteY730" fmla="*/ 1982532 h 6858000"/>
              <a:gd name="connsiteX731" fmla="*/ 0 w 7467600"/>
              <a:gd name="connsiteY731" fmla="*/ 1912789 h 6858000"/>
              <a:gd name="connsiteX732" fmla="*/ 97460 w 7467600"/>
              <a:gd name="connsiteY732" fmla="*/ 1953725 h 6858000"/>
              <a:gd name="connsiteX733" fmla="*/ 221272 w 7467600"/>
              <a:gd name="connsiteY733" fmla="*/ 1980766 h 6858000"/>
              <a:gd name="connsiteX734" fmla="*/ 116765 w 7467600"/>
              <a:gd name="connsiteY734" fmla="*/ 1911033 h 6858000"/>
              <a:gd name="connsiteX735" fmla="*/ 16405 w 7467600"/>
              <a:gd name="connsiteY735" fmla="*/ 1803412 h 6858000"/>
              <a:gd name="connsiteX736" fmla="*/ 0 w 7467600"/>
              <a:gd name="connsiteY736" fmla="*/ 1784777 h 6858000"/>
              <a:gd name="connsiteX737" fmla="*/ 0 w 7467600"/>
              <a:gd name="connsiteY737" fmla="*/ 1740082 h 6858000"/>
              <a:gd name="connsiteX738" fmla="*/ 39394 w 7467600"/>
              <a:gd name="connsiteY738" fmla="*/ 1784856 h 6858000"/>
              <a:gd name="connsiteX739" fmla="*/ 135813 w 7467600"/>
              <a:gd name="connsiteY739" fmla="*/ 1888838 h 6858000"/>
              <a:gd name="connsiteX740" fmla="*/ 242575 w 7467600"/>
              <a:gd name="connsiteY740" fmla="*/ 1958841 h 6858000"/>
              <a:gd name="connsiteX741" fmla="*/ 82197 w 7467600"/>
              <a:gd name="connsiteY741" fmla="*/ 1754826 h 6858000"/>
              <a:gd name="connsiteX742" fmla="*/ 0 w 7467600"/>
              <a:gd name="connsiteY742" fmla="*/ 1679650 h 6858000"/>
              <a:gd name="connsiteX743" fmla="*/ 0 w 7467600"/>
              <a:gd name="connsiteY743" fmla="*/ 1602463 h 6858000"/>
              <a:gd name="connsiteX744" fmla="*/ 84689 w 7467600"/>
              <a:gd name="connsiteY744" fmla="*/ 1677442 h 6858000"/>
              <a:gd name="connsiteX745" fmla="*/ 298437 w 7467600"/>
              <a:gd name="connsiteY745" fmla="*/ 1968019 h 6858000"/>
              <a:gd name="connsiteX746" fmla="*/ 227269 w 7467600"/>
              <a:gd name="connsiteY746" fmla="*/ 1114064 h 6858000"/>
              <a:gd name="connsiteX747" fmla="*/ 248003 w 7467600"/>
              <a:gd name="connsiteY747" fmla="*/ 1089613 h 6858000"/>
              <a:gd name="connsiteX748" fmla="*/ 427020 w 7467600"/>
              <a:gd name="connsiteY748" fmla="*/ 1619803 h 6858000"/>
              <a:gd name="connsiteX749" fmla="*/ 340345 w 7467600"/>
              <a:gd name="connsiteY749" fmla="*/ 2027739 h 6858000"/>
              <a:gd name="connsiteX750" fmla="*/ 360865 w 7467600"/>
              <a:gd name="connsiteY750" fmla="*/ 2044827 h 6858000"/>
              <a:gd name="connsiteX751" fmla="*/ 560414 w 7467600"/>
              <a:gd name="connsiteY751" fmla="*/ 2421457 h 6858000"/>
              <a:gd name="connsiteX752" fmla="*/ 1359703 w 7467600"/>
              <a:gd name="connsiteY752" fmla="*/ 2578554 h 6858000"/>
              <a:gd name="connsiteX753" fmla="*/ 1359422 w 7467600"/>
              <a:gd name="connsiteY753" fmla="*/ 2577994 h 6858000"/>
              <a:gd name="connsiteX754" fmla="*/ 828701 w 7467600"/>
              <a:gd name="connsiteY754" fmla="*/ 1839520 h 6858000"/>
              <a:gd name="connsiteX755" fmla="*/ 494427 w 7467600"/>
              <a:gd name="connsiteY755" fmla="*/ 1092333 h 6858000"/>
              <a:gd name="connsiteX756" fmla="*/ 506322 w 7467600"/>
              <a:gd name="connsiteY756" fmla="*/ 1020997 h 6858000"/>
              <a:gd name="connsiteX757" fmla="*/ 4570198 w 7467600"/>
              <a:gd name="connsiteY757" fmla="*/ 978081 h 6858000"/>
              <a:gd name="connsiteX758" fmla="*/ 4523691 w 7467600"/>
              <a:gd name="connsiteY758" fmla="*/ 1127776 h 6858000"/>
              <a:gd name="connsiteX759" fmla="*/ 4509875 w 7467600"/>
              <a:gd name="connsiteY759" fmla="*/ 1167552 h 6858000"/>
              <a:gd name="connsiteX760" fmla="*/ 4478168 w 7467600"/>
              <a:gd name="connsiteY760" fmla="*/ 1260735 h 6858000"/>
              <a:gd name="connsiteX761" fmla="*/ 4409309 w 7467600"/>
              <a:gd name="connsiteY761" fmla="*/ 1666996 h 6858000"/>
              <a:gd name="connsiteX762" fmla="*/ 4370031 w 7467600"/>
              <a:gd name="connsiteY762" fmla="*/ 1955666 h 6858000"/>
              <a:gd name="connsiteX763" fmla="*/ 4570198 w 7467600"/>
              <a:gd name="connsiteY763" fmla="*/ 978081 h 6858000"/>
              <a:gd name="connsiteX764" fmla="*/ 4557898 w 7467600"/>
              <a:gd name="connsiteY764" fmla="*/ 900011 h 6858000"/>
              <a:gd name="connsiteX765" fmla="*/ 4344840 w 7467600"/>
              <a:gd name="connsiteY765" fmla="*/ 1922038 h 6858000"/>
              <a:gd name="connsiteX766" fmla="*/ 4378710 w 7467600"/>
              <a:gd name="connsiteY766" fmla="*/ 1665516 h 6858000"/>
              <a:gd name="connsiteX767" fmla="*/ 4448798 w 7467600"/>
              <a:gd name="connsiteY767" fmla="*/ 1253024 h 6858000"/>
              <a:gd name="connsiteX768" fmla="*/ 4480315 w 7467600"/>
              <a:gd name="connsiteY768" fmla="*/ 1158454 h 6858000"/>
              <a:gd name="connsiteX769" fmla="*/ 4494133 w 7467600"/>
              <a:gd name="connsiteY769" fmla="*/ 1118676 h 6858000"/>
              <a:gd name="connsiteX770" fmla="*/ 4557898 w 7467600"/>
              <a:gd name="connsiteY770" fmla="*/ 900011 h 6858000"/>
              <a:gd name="connsiteX771" fmla="*/ 5870151 w 7467600"/>
              <a:gd name="connsiteY771" fmla="*/ 898890 h 6858000"/>
              <a:gd name="connsiteX772" fmla="*/ 5861335 w 7467600"/>
              <a:gd name="connsiteY772" fmla="*/ 899177 h 6858000"/>
              <a:gd name="connsiteX773" fmla="*/ 5843702 w 7467600"/>
              <a:gd name="connsiteY773" fmla="*/ 899748 h 6858000"/>
              <a:gd name="connsiteX774" fmla="*/ 5651107 w 7467600"/>
              <a:gd name="connsiteY774" fmla="*/ 920306 h 6858000"/>
              <a:gd name="connsiteX775" fmla="*/ 5459407 w 7467600"/>
              <a:gd name="connsiteY775" fmla="*/ 940975 h 6858000"/>
              <a:gd name="connsiteX776" fmla="*/ 5374846 w 7467600"/>
              <a:gd name="connsiteY776" fmla="*/ 941988 h 6858000"/>
              <a:gd name="connsiteX777" fmla="*/ 5256105 w 7467600"/>
              <a:gd name="connsiteY777" fmla="*/ 945632 h 6858000"/>
              <a:gd name="connsiteX778" fmla="*/ 5107071 w 7467600"/>
              <a:gd name="connsiteY778" fmla="*/ 969720 h 6858000"/>
              <a:gd name="connsiteX779" fmla="*/ 4998681 w 7467600"/>
              <a:gd name="connsiteY779" fmla="*/ 988771 h 6858000"/>
              <a:gd name="connsiteX780" fmla="*/ 5870151 w 7467600"/>
              <a:gd name="connsiteY780" fmla="*/ 898890 h 6858000"/>
              <a:gd name="connsiteX781" fmla="*/ 5504425 w 7467600"/>
              <a:gd name="connsiteY781" fmla="*/ 848067 h 6858000"/>
              <a:gd name="connsiteX782" fmla="*/ 4968849 w 7467600"/>
              <a:gd name="connsiteY782" fmla="*/ 962318 h 6858000"/>
              <a:gd name="connsiteX783" fmla="*/ 5104039 w 7467600"/>
              <a:gd name="connsiteY783" fmla="*/ 940634 h 6858000"/>
              <a:gd name="connsiteX784" fmla="*/ 5256311 w 7467600"/>
              <a:gd name="connsiteY784" fmla="*/ 916490 h 6858000"/>
              <a:gd name="connsiteX785" fmla="*/ 5377381 w 7467600"/>
              <a:gd name="connsiteY785" fmla="*/ 912671 h 6858000"/>
              <a:gd name="connsiteX786" fmla="*/ 5460148 w 7467600"/>
              <a:gd name="connsiteY786" fmla="*/ 911442 h 6858000"/>
              <a:gd name="connsiteX787" fmla="*/ 5648971 w 7467600"/>
              <a:gd name="connsiteY787" fmla="*/ 891331 h 6858000"/>
              <a:gd name="connsiteX788" fmla="*/ 5844807 w 7467600"/>
              <a:gd name="connsiteY788" fmla="*/ 870718 h 6858000"/>
              <a:gd name="connsiteX789" fmla="*/ 5862975 w 7467600"/>
              <a:gd name="connsiteY789" fmla="*/ 869756 h 6858000"/>
              <a:gd name="connsiteX790" fmla="*/ 5920887 w 7467600"/>
              <a:gd name="connsiteY790" fmla="*/ 865929 h 6858000"/>
              <a:gd name="connsiteX791" fmla="*/ 5504425 w 7467600"/>
              <a:gd name="connsiteY791" fmla="*/ 848067 h 6858000"/>
              <a:gd name="connsiteX792" fmla="*/ 3607114 w 7467600"/>
              <a:gd name="connsiteY792" fmla="*/ 467441 h 6858000"/>
              <a:gd name="connsiteX793" fmla="*/ 3296242 w 7467600"/>
              <a:gd name="connsiteY793" fmla="*/ 807991 h 6858000"/>
              <a:gd name="connsiteX794" fmla="*/ 3174674 w 7467600"/>
              <a:gd name="connsiteY794" fmla="*/ 919759 h 6858000"/>
              <a:gd name="connsiteX795" fmla="*/ 3042978 w 7467600"/>
              <a:gd name="connsiteY795" fmla="*/ 1054894 h 6858000"/>
              <a:gd name="connsiteX796" fmla="*/ 2968914 w 7467600"/>
              <a:gd name="connsiteY796" fmla="*/ 1133756 h 6858000"/>
              <a:gd name="connsiteX797" fmla="*/ 3103823 w 7467600"/>
              <a:gd name="connsiteY797" fmla="*/ 1026814 h 6858000"/>
              <a:gd name="connsiteX798" fmla="*/ 3607114 w 7467600"/>
              <a:gd name="connsiteY798" fmla="*/ 467441 h 6858000"/>
              <a:gd name="connsiteX799" fmla="*/ 3744487 w 7467600"/>
              <a:gd name="connsiteY799" fmla="*/ 383136 h 6858000"/>
              <a:gd name="connsiteX800" fmla="*/ 3970213 w 7467600"/>
              <a:gd name="connsiteY800" fmla="*/ 995559 h 6858000"/>
              <a:gd name="connsiteX801" fmla="*/ 3744487 w 7467600"/>
              <a:gd name="connsiteY801" fmla="*/ 383136 h 6858000"/>
              <a:gd name="connsiteX802" fmla="*/ 3624562 w 7467600"/>
              <a:gd name="connsiteY802" fmla="*/ 367041 h 6858000"/>
              <a:gd name="connsiteX803" fmla="*/ 3489712 w 7467600"/>
              <a:gd name="connsiteY803" fmla="*/ 485386 h 6858000"/>
              <a:gd name="connsiteX804" fmla="*/ 3182994 w 7467600"/>
              <a:gd name="connsiteY804" fmla="*/ 828265 h 6858000"/>
              <a:gd name="connsiteX805" fmla="*/ 2892114 w 7467600"/>
              <a:gd name="connsiteY805" fmla="*/ 1172635 h 6858000"/>
              <a:gd name="connsiteX806" fmla="*/ 3021459 w 7467600"/>
              <a:gd name="connsiteY806" fmla="*/ 1035385 h 6858000"/>
              <a:gd name="connsiteX807" fmla="*/ 3153873 w 7467600"/>
              <a:gd name="connsiteY807" fmla="*/ 898971 h 6858000"/>
              <a:gd name="connsiteX808" fmla="*/ 3276511 w 7467600"/>
              <a:gd name="connsiteY808" fmla="*/ 786423 h 6858000"/>
              <a:gd name="connsiteX809" fmla="*/ 3584154 w 7467600"/>
              <a:gd name="connsiteY809" fmla="*/ 448218 h 6858000"/>
              <a:gd name="connsiteX810" fmla="*/ 3624562 w 7467600"/>
              <a:gd name="connsiteY810" fmla="*/ 367041 h 6858000"/>
              <a:gd name="connsiteX811" fmla="*/ 3766672 w 7467600"/>
              <a:gd name="connsiteY811" fmla="*/ 359429 h 6858000"/>
              <a:gd name="connsiteX812" fmla="*/ 3996338 w 7467600"/>
              <a:gd name="connsiteY812" fmla="*/ 968237 h 6858000"/>
              <a:gd name="connsiteX813" fmla="*/ 3766672 w 7467600"/>
              <a:gd name="connsiteY813" fmla="*/ 359429 h 6858000"/>
              <a:gd name="connsiteX814" fmla="*/ 5805386 w 7467600"/>
              <a:gd name="connsiteY814" fmla="*/ 239240 h 6858000"/>
              <a:gd name="connsiteX815" fmla="*/ 5736947 w 7467600"/>
              <a:gd name="connsiteY815" fmla="*/ 261367 h 6858000"/>
              <a:gd name="connsiteX816" fmla="*/ 5427012 w 7467600"/>
              <a:gd name="connsiteY816" fmla="*/ 311272 h 6858000"/>
              <a:gd name="connsiteX817" fmla="*/ 5147818 w 7467600"/>
              <a:gd name="connsiteY817" fmla="*/ 322112 h 6858000"/>
              <a:gd name="connsiteX818" fmla="*/ 5060854 w 7467600"/>
              <a:gd name="connsiteY818" fmla="*/ 311882 h 6858000"/>
              <a:gd name="connsiteX819" fmla="*/ 4945989 w 7467600"/>
              <a:gd name="connsiteY819" fmla="*/ 300516 h 6858000"/>
              <a:gd name="connsiteX820" fmla="*/ 5410479 w 7467600"/>
              <a:gd name="connsiteY820" fmla="*/ 348434 h 6858000"/>
              <a:gd name="connsiteX821" fmla="*/ 5805386 w 7467600"/>
              <a:gd name="connsiteY821" fmla="*/ 239240 h 6858000"/>
              <a:gd name="connsiteX822" fmla="*/ 5905192 w 7467600"/>
              <a:gd name="connsiteY822" fmla="*/ 163079 h 6858000"/>
              <a:gd name="connsiteX823" fmla="*/ 5865655 w 7467600"/>
              <a:gd name="connsiteY823" fmla="*/ 171901 h 6858000"/>
              <a:gd name="connsiteX824" fmla="*/ 5259740 w 7467600"/>
              <a:gd name="connsiteY824" fmla="*/ 257013 h 6858000"/>
              <a:gd name="connsiteX825" fmla="*/ 5208466 w 7467600"/>
              <a:gd name="connsiteY825" fmla="*/ 257550 h 6858000"/>
              <a:gd name="connsiteX826" fmla="*/ 4980204 w 7467600"/>
              <a:gd name="connsiteY826" fmla="*/ 271903 h 6858000"/>
              <a:gd name="connsiteX827" fmla="*/ 5068068 w 7467600"/>
              <a:gd name="connsiteY827" fmla="*/ 282244 h 6858000"/>
              <a:gd name="connsiteX828" fmla="*/ 5153231 w 7467600"/>
              <a:gd name="connsiteY828" fmla="*/ 292240 h 6858000"/>
              <a:gd name="connsiteX829" fmla="*/ 5426491 w 7467600"/>
              <a:gd name="connsiteY829" fmla="*/ 281128 h 6858000"/>
              <a:gd name="connsiteX830" fmla="*/ 5731212 w 7467600"/>
              <a:gd name="connsiteY830" fmla="*/ 231951 h 6858000"/>
              <a:gd name="connsiteX831" fmla="*/ 5905192 w 7467600"/>
              <a:gd name="connsiteY831" fmla="*/ 163079 h 6858000"/>
              <a:gd name="connsiteX832" fmla="*/ 5944437 w 7467600"/>
              <a:gd name="connsiteY832" fmla="*/ 113829 h 6858000"/>
              <a:gd name="connsiteX833" fmla="*/ 5825032 w 7467600"/>
              <a:gd name="connsiteY833" fmla="*/ 146405 h 6858000"/>
              <a:gd name="connsiteX834" fmla="*/ 4955599 w 7467600"/>
              <a:gd name="connsiteY834" fmla="*/ 247008 h 6858000"/>
              <a:gd name="connsiteX835" fmla="*/ 5210104 w 7467600"/>
              <a:gd name="connsiteY835" fmla="*/ 228123 h 6858000"/>
              <a:gd name="connsiteX836" fmla="*/ 5261015 w 7467600"/>
              <a:gd name="connsiteY836" fmla="*/ 227087 h 6858000"/>
              <a:gd name="connsiteX837" fmla="*/ 5861181 w 7467600"/>
              <a:gd name="connsiteY837" fmla="*/ 143093 h 6858000"/>
              <a:gd name="connsiteX838" fmla="*/ 5961252 w 7467600"/>
              <a:gd name="connsiteY838" fmla="*/ 114820 h 6858000"/>
              <a:gd name="connsiteX839" fmla="*/ 5944437 w 7467600"/>
              <a:gd name="connsiteY839" fmla="*/ 113829 h 6858000"/>
              <a:gd name="connsiteX840" fmla="*/ 3882765 w 7467600"/>
              <a:gd name="connsiteY840" fmla="*/ 0 h 6858000"/>
              <a:gd name="connsiteX841" fmla="*/ 3995099 w 7467600"/>
              <a:gd name="connsiteY841" fmla="*/ 0 h 6858000"/>
              <a:gd name="connsiteX842" fmla="*/ 4163818 w 7467600"/>
              <a:gd name="connsiteY842" fmla="*/ 234104 h 6858000"/>
              <a:gd name="connsiteX843" fmla="*/ 4172099 w 7467600"/>
              <a:gd name="connsiteY843" fmla="*/ 234207 h 6858000"/>
              <a:gd name="connsiteX844" fmla="*/ 4784282 w 7467600"/>
              <a:gd name="connsiteY844" fmla="*/ 276561 h 6858000"/>
              <a:gd name="connsiteX845" fmla="*/ 4801687 w 7467600"/>
              <a:gd name="connsiteY845" fmla="*/ 267764 h 6858000"/>
              <a:gd name="connsiteX846" fmla="*/ 6082788 w 7467600"/>
              <a:gd name="connsiteY846" fmla="*/ 64119 h 6858000"/>
              <a:gd name="connsiteX847" fmla="*/ 6099442 w 7467600"/>
              <a:gd name="connsiteY847" fmla="*/ 82568 h 6858000"/>
              <a:gd name="connsiteX848" fmla="*/ 4804137 w 7467600"/>
              <a:gd name="connsiteY848" fmla="*/ 320931 h 6858000"/>
              <a:gd name="connsiteX849" fmla="*/ 4227047 w 7467600"/>
              <a:gd name="connsiteY849" fmla="*/ 313415 h 6858000"/>
              <a:gd name="connsiteX850" fmla="*/ 4346041 w 7467600"/>
              <a:gd name="connsiteY850" fmla="*/ 456086 h 6858000"/>
              <a:gd name="connsiteX851" fmla="*/ 4870967 w 7467600"/>
              <a:gd name="connsiteY851" fmla="*/ 963061 h 6858000"/>
              <a:gd name="connsiteX852" fmla="*/ 4889647 w 7467600"/>
              <a:gd name="connsiteY852" fmla="*/ 957147 h 6858000"/>
              <a:gd name="connsiteX853" fmla="*/ 5422504 w 7467600"/>
              <a:gd name="connsiteY853" fmla="*/ 805191 h 6858000"/>
              <a:gd name="connsiteX854" fmla="*/ 6087656 w 7467600"/>
              <a:gd name="connsiteY854" fmla="*/ 826703 h 6858000"/>
              <a:gd name="connsiteX855" fmla="*/ 6058717 w 7467600"/>
              <a:gd name="connsiteY855" fmla="*/ 865992 h 6858000"/>
              <a:gd name="connsiteX856" fmla="*/ 4974153 w 7467600"/>
              <a:gd name="connsiteY856" fmla="*/ 1045456 h 6858000"/>
              <a:gd name="connsiteX857" fmla="*/ 5627835 w 7467600"/>
              <a:gd name="connsiteY857" fmla="*/ 1472077 h 6858000"/>
              <a:gd name="connsiteX858" fmla="*/ 5629817 w 7467600"/>
              <a:gd name="connsiteY858" fmla="*/ 1471412 h 6858000"/>
              <a:gd name="connsiteX859" fmla="*/ 5634124 w 7467600"/>
              <a:gd name="connsiteY859" fmla="*/ 1470572 h 6858000"/>
              <a:gd name="connsiteX860" fmla="*/ 5755832 w 7467600"/>
              <a:gd name="connsiteY860" fmla="*/ 1383886 h 6858000"/>
              <a:gd name="connsiteX861" fmla="*/ 6014186 w 7467600"/>
              <a:gd name="connsiteY861" fmla="*/ 1279799 h 6858000"/>
              <a:gd name="connsiteX862" fmla="*/ 6901619 w 7467600"/>
              <a:gd name="connsiteY862" fmla="*/ 1047874 h 6858000"/>
              <a:gd name="connsiteX863" fmla="*/ 6931566 w 7467600"/>
              <a:gd name="connsiteY863" fmla="*/ 1062034 h 6858000"/>
              <a:gd name="connsiteX864" fmla="*/ 5790982 w 7467600"/>
              <a:gd name="connsiteY864" fmla="*/ 1561380 h 6858000"/>
              <a:gd name="connsiteX865" fmla="*/ 6188971 w 7467600"/>
              <a:gd name="connsiteY865" fmla="*/ 1755168 h 6858000"/>
              <a:gd name="connsiteX866" fmla="*/ 6202446 w 7467600"/>
              <a:gd name="connsiteY866" fmla="*/ 1752268 h 6858000"/>
              <a:gd name="connsiteX867" fmla="*/ 7179560 w 7467600"/>
              <a:gd name="connsiteY867" fmla="*/ 1467551 h 6858000"/>
              <a:gd name="connsiteX868" fmla="*/ 7158730 w 7467600"/>
              <a:gd name="connsiteY868" fmla="*/ 1507835 h 6858000"/>
              <a:gd name="connsiteX869" fmla="*/ 6326959 w 7467600"/>
              <a:gd name="connsiteY869" fmla="*/ 1817686 h 6858000"/>
              <a:gd name="connsiteX870" fmla="*/ 6537433 w 7467600"/>
              <a:gd name="connsiteY870" fmla="*/ 1907790 h 6858000"/>
              <a:gd name="connsiteX871" fmla="*/ 6550221 w 7467600"/>
              <a:gd name="connsiteY871" fmla="*/ 1910729 h 6858000"/>
              <a:gd name="connsiteX872" fmla="*/ 6964438 w 7467600"/>
              <a:gd name="connsiteY872" fmla="*/ 2209505 h 6858000"/>
              <a:gd name="connsiteX873" fmla="*/ 7367862 w 7467600"/>
              <a:gd name="connsiteY873" fmla="*/ 2806833 h 6858000"/>
              <a:gd name="connsiteX874" fmla="*/ 7364329 w 7467600"/>
              <a:gd name="connsiteY874" fmla="*/ 2826907 h 6858000"/>
              <a:gd name="connsiteX875" fmla="*/ 7290545 w 7467600"/>
              <a:gd name="connsiteY875" fmla="*/ 2850663 h 6858000"/>
              <a:gd name="connsiteX876" fmla="*/ 6472036 w 7467600"/>
              <a:gd name="connsiteY876" fmla="*/ 1959003 h 6858000"/>
              <a:gd name="connsiteX877" fmla="*/ 5792897 w 7467600"/>
              <a:gd name="connsiteY877" fmla="*/ 1647747 h 6858000"/>
              <a:gd name="connsiteX878" fmla="*/ 5842751 w 7467600"/>
              <a:gd name="connsiteY878" fmla="*/ 1816112 h 6858000"/>
              <a:gd name="connsiteX879" fmla="*/ 5847424 w 7467600"/>
              <a:gd name="connsiteY879" fmla="*/ 1815776 h 6858000"/>
              <a:gd name="connsiteX880" fmla="*/ 6399821 w 7467600"/>
              <a:gd name="connsiteY880" fmla="*/ 2344799 h 6858000"/>
              <a:gd name="connsiteX881" fmla="*/ 6323232 w 7467600"/>
              <a:gd name="connsiteY881" fmla="*/ 2389634 h 6858000"/>
              <a:gd name="connsiteX882" fmla="*/ 5942958 w 7467600"/>
              <a:gd name="connsiteY882" fmla="*/ 2077708 h 6858000"/>
              <a:gd name="connsiteX883" fmla="*/ 5921559 w 7467600"/>
              <a:gd name="connsiteY883" fmla="*/ 2378596 h 6858000"/>
              <a:gd name="connsiteX884" fmla="*/ 5817651 w 7467600"/>
              <a:gd name="connsiteY884" fmla="*/ 3023919 h 6858000"/>
              <a:gd name="connsiteX885" fmla="*/ 5729634 w 7467600"/>
              <a:gd name="connsiteY885" fmla="*/ 3051849 h 6858000"/>
              <a:gd name="connsiteX886" fmla="*/ 5611018 w 7467600"/>
              <a:gd name="connsiteY886" fmla="*/ 2316769 h 6858000"/>
              <a:gd name="connsiteX887" fmla="*/ 5687608 w 7467600"/>
              <a:gd name="connsiteY887" fmla="*/ 2039972 h 6858000"/>
              <a:gd name="connsiteX888" fmla="*/ 5657554 w 7467600"/>
              <a:gd name="connsiteY888" fmla="*/ 1576445 h 6858000"/>
              <a:gd name="connsiteX889" fmla="*/ 5150475 w 7467600"/>
              <a:gd name="connsiteY889" fmla="*/ 1274012 h 6858000"/>
              <a:gd name="connsiteX890" fmla="*/ 5349142 w 7467600"/>
              <a:gd name="connsiteY890" fmla="*/ 2204405 h 6858000"/>
              <a:gd name="connsiteX891" fmla="*/ 5262214 w 7467600"/>
              <a:gd name="connsiteY891" fmla="*/ 2233836 h 6858000"/>
              <a:gd name="connsiteX892" fmla="*/ 4981539 w 7467600"/>
              <a:gd name="connsiteY892" fmla="*/ 1542201 h 6858000"/>
              <a:gd name="connsiteX893" fmla="*/ 4958461 w 7467600"/>
              <a:gd name="connsiteY893" fmla="*/ 1136957 h 6858000"/>
              <a:gd name="connsiteX894" fmla="*/ 4655015 w 7467600"/>
              <a:gd name="connsiteY894" fmla="*/ 891426 h 6858000"/>
              <a:gd name="connsiteX895" fmla="*/ 4348002 w 7467600"/>
              <a:gd name="connsiteY895" fmla="*/ 2205895 h 6858000"/>
              <a:gd name="connsiteX896" fmla="*/ 4262250 w 7467600"/>
              <a:gd name="connsiteY896" fmla="*/ 2219972 h 6858000"/>
              <a:gd name="connsiteX897" fmla="*/ 4550611 w 7467600"/>
              <a:gd name="connsiteY897" fmla="*/ 817540 h 6858000"/>
              <a:gd name="connsiteX898" fmla="*/ 4564418 w 7467600"/>
              <a:gd name="connsiteY898" fmla="*/ 808293 h 6858000"/>
              <a:gd name="connsiteX899" fmla="*/ 4266388 w 7467600"/>
              <a:gd name="connsiteY899" fmla="*/ 500083 h 6858000"/>
              <a:gd name="connsiteX900" fmla="*/ 4032842 w 7467600"/>
              <a:gd name="connsiteY900" fmla="*/ 211809 h 6858000"/>
              <a:gd name="connsiteX901" fmla="*/ 3882765 w 7467600"/>
              <a:gd name="connsiteY901" fmla="*/ 0 h 6858000"/>
              <a:gd name="connsiteX902" fmla="*/ 3721337 w 7467600"/>
              <a:gd name="connsiteY902" fmla="*/ 0 h 6858000"/>
              <a:gd name="connsiteX903" fmla="*/ 3797544 w 7467600"/>
              <a:gd name="connsiteY903" fmla="*/ 0 h 6858000"/>
              <a:gd name="connsiteX904" fmla="*/ 3775734 w 7467600"/>
              <a:gd name="connsiteY904" fmla="*/ 95131 h 6858000"/>
              <a:gd name="connsiteX905" fmla="*/ 3724807 w 7467600"/>
              <a:gd name="connsiteY905" fmla="*/ 272257 h 6858000"/>
              <a:gd name="connsiteX906" fmla="*/ 3726844 w 7467600"/>
              <a:gd name="connsiteY906" fmla="*/ 282988 h 6858000"/>
              <a:gd name="connsiteX907" fmla="*/ 3742664 w 7467600"/>
              <a:gd name="connsiteY907" fmla="*/ 279918 h 6858000"/>
              <a:gd name="connsiteX908" fmla="*/ 4103910 w 7467600"/>
              <a:gd name="connsiteY908" fmla="*/ 1161917 h 6858000"/>
              <a:gd name="connsiteX909" fmla="*/ 4020269 w 7467600"/>
              <a:gd name="connsiteY909" fmla="*/ 1200406 h 6858000"/>
              <a:gd name="connsiteX910" fmla="*/ 3674882 w 7467600"/>
              <a:gd name="connsiteY910" fmla="*/ 488524 h 6858000"/>
              <a:gd name="connsiteX911" fmla="*/ 3132682 w 7467600"/>
              <a:gd name="connsiteY911" fmla="*/ 1072284 h 6858000"/>
              <a:gd name="connsiteX912" fmla="*/ 2716346 w 7467600"/>
              <a:gd name="connsiteY912" fmla="*/ 1276376 h 6858000"/>
              <a:gd name="connsiteX913" fmla="*/ 2716772 w 7467600"/>
              <a:gd name="connsiteY913" fmla="*/ 1255462 h 6858000"/>
              <a:gd name="connsiteX914" fmla="*/ 3471096 w 7467600"/>
              <a:gd name="connsiteY914" fmla="*/ 437072 h 6858000"/>
              <a:gd name="connsiteX915" fmla="*/ 3639057 w 7467600"/>
              <a:gd name="connsiteY915" fmla="*/ 286334 h 6858000"/>
              <a:gd name="connsiteX916" fmla="*/ 3640309 w 7467600"/>
              <a:gd name="connsiteY916" fmla="*/ 284664 h 6858000"/>
              <a:gd name="connsiteX917" fmla="*/ 3646022 w 7467600"/>
              <a:gd name="connsiteY917" fmla="*/ 276711 h 6858000"/>
              <a:gd name="connsiteX918" fmla="*/ 3707943 w 7467600"/>
              <a:gd name="connsiteY918" fmla="*/ 65958 h 6858000"/>
              <a:gd name="connsiteX919" fmla="*/ 3721337 w 7467600"/>
              <a:gd name="connsiteY919" fmla="*/ 0 h 6858000"/>
              <a:gd name="connsiteX920" fmla="*/ 2867960 w 7467600"/>
              <a:gd name="connsiteY920" fmla="*/ 0 h 6858000"/>
              <a:gd name="connsiteX921" fmla="*/ 2926351 w 7467600"/>
              <a:gd name="connsiteY921" fmla="*/ 0 h 6858000"/>
              <a:gd name="connsiteX922" fmla="*/ 2902823 w 7467600"/>
              <a:gd name="connsiteY922" fmla="*/ 262929 h 6858000"/>
              <a:gd name="connsiteX923" fmla="*/ 2940663 w 7467600"/>
              <a:gd name="connsiteY923" fmla="*/ 140884 h 6858000"/>
              <a:gd name="connsiteX924" fmla="*/ 2947039 w 7467600"/>
              <a:gd name="connsiteY924" fmla="*/ 122524 h 6858000"/>
              <a:gd name="connsiteX925" fmla="*/ 2984316 w 7467600"/>
              <a:gd name="connsiteY925" fmla="*/ 0 h 6858000"/>
              <a:gd name="connsiteX926" fmla="*/ 3016114 w 7467600"/>
              <a:gd name="connsiteY926" fmla="*/ 0 h 6858000"/>
              <a:gd name="connsiteX927" fmla="*/ 2979949 w 7467600"/>
              <a:gd name="connsiteY927" fmla="*/ 119274 h 6858000"/>
              <a:gd name="connsiteX928" fmla="*/ 3023879 w 7467600"/>
              <a:gd name="connsiteY928" fmla="*/ 0 h 6858000"/>
              <a:gd name="connsiteX929" fmla="*/ 3105400 w 7467600"/>
              <a:gd name="connsiteY929" fmla="*/ 0 h 6858000"/>
              <a:gd name="connsiteX930" fmla="*/ 3094669 w 7467600"/>
              <a:gd name="connsiteY930" fmla="*/ 30308 h 6858000"/>
              <a:gd name="connsiteX931" fmla="*/ 2901945 w 7467600"/>
              <a:gd name="connsiteY931" fmla="*/ 466538 h 6858000"/>
              <a:gd name="connsiteX932" fmla="*/ 2815209 w 7467600"/>
              <a:gd name="connsiteY932" fmla="*/ 497361 h 6858000"/>
              <a:gd name="connsiteX933" fmla="*/ 2844845 w 7467600"/>
              <a:gd name="connsiteY933" fmla="*/ 127638 h 6858000"/>
              <a:gd name="connsiteX934" fmla="*/ 2867960 w 7467600"/>
              <a:gd name="connsiteY934" fmla="*/ 0 h 6858000"/>
              <a:gd name="connsiteX935" fmla="*/ 1057230 w 7467600"/>
              <a:gd name="connsiteY935" fmla="*/ 0 h 6858000"/>
              <a:gd name="connsiteX936" fmla="*/ 1111003 w 7467600"/>
              <a:gd name="connsiteY936" fmla="*/ 0 h 6858000"/>
              <a:gd name="connsiteX937" fmla="*/ 1125553 w 7467600"/>
              <a:gd name="connsiteY937" fmla="*/ 52588 h 6858000"/>
              <a:gd name="connsiteX938" fmla="*/ 1304276 w 7467600"/>
              <a:gd name="connsiteY938" fmla="*/ 476275 h 6858000"/>
              <a:gd name="connsiteX939" fmla="*/ 1492066 w 7467600"/>
              <a:gd name="connsiteY939" fmla="*/ 886333 h 6858000"/>
              <a:gd name="connsiteX940" fmla="*/ 1423698 w 7467600"/>
              <a:gd name="connsiteY940" fmla="*/ 710817 h 6858000"/>
              <a:gd name="connsiteX941" fmla="*/ 1357609 w 7467600"/>
              <a:gd name="connsiteY941" fmla="*/ 532892 h 6858000"/>
              <a:gd name="connsiteX942" fmla="*/ 1309550 w 7467600"/>
              <a:gd name="connsiteY942" fmla="*/ 374031 h 6858000"/>
              <a:gd name="connsiteX943" fmla="*/ 1193673 w 7467600"/>
              <a:gd name="connsiteY943" fmla="*/ 49533 h 6858000"/>
              <a:gd name="connsiteX944" fmla="*/ 1164391 w 7467600"/>
              <a:gd name="connsiteY944" fmla="*/ 0 h 6858000"/>
              <a:gd name="connsiteX945" fmla="*/ 1200666 w 7467600"/>
              <a:gd name="connsiteY945" fmla="*/ 0 h 6858000"/>
              <a:gd name="connsiteX946" fmla="*/ 1223408 w 7467600"/>
              <a:gd name="connsiteY946" fmla="*/ 38996 h 6858000"/>
              <a:gd name="connsiteX947" fmla="*/ 1339635 w 7467600"/>
              <a:gd name="connsiteY947" fmla="*/ 365517 h 6858000"/>
              <a:gd name="connsiteX948" fmla="*/ 1387469 w 7467600"/>
              <a:gd name="connsiteY948" fmla="*/ 523079 h 6858000"/>
              <a:gd name="connsiteX949" fmla="*/ 1452685 w 7467600"/>
              <a:gd name="connsiteY949" fmla="*/ 699806 h 6858000"/>
              <a:gd name="connsiteX950" fmla="*/ 1492092 w 7467600"/>
              <a:gd name="connsiteY950" fmla="*/ 800424 h 6858000"/>
              <a:gd name="connsiteX951" fmla="*/ 1455302 w 7467600"/>
              <a:gd name="connsiteY951" fmla="*/ 632913 h 6858000"/>
              <a:gd name="connsiteX952" fmla="*/ 1222336 w 7467600"/>
              <a:gd name="connsiteY952" fmla="*/ 9480 h 6858000"/>
              <a:gd name="connsiteX953" fmla="*/ 1214634 w 7467600"/>
              <a:gd name="connsiteY953" fmla="*/ 0 h 6858000"/>
              <a:gd name="connsiteX954" fmla="*/ 1289827 w 7467600"/>
              <a:gd name="connsiteY954" fmla="*/ 0 h 6858000"/>
              <a:gd name="connsiteX955" fmla="*/ 1321076 w 7467600"/>
              <a:gd name="connsiteY955" fmla="*/ 59722 h 6858000"/>
              <a:gd name="connsiteX956" fmla="*/ 1512579 w 7467600"/>
              <a:gd name="connsiteY956" fmla="*/ 626441 h 6858000"/>
              <a:gd name="connsiteX957" fmla="*/ 1506076 w 7467600"/>
              <a:gd name="connsiteY957" fmla="*/ 1089289 h 6858000"/>
              <a:gd name="connsiteX958" fmla="*/ 1486346 w 7467600"/>
              <a:gd name="connsiteY958" fmla="*/ 1079919 h 6858000"/>
              <a:gd name="connsiteX959" fmla="*/ 1070511 w 7467600"/>
              <a:gd name="connsiteY959" fmla="*/ 48609 h 6858000"/>
              <a:gd name="connsiteX960" fmla="*/ 1057230 w 7467600"/>
              <a:gd name="connsiteY960" fmla="*/ 0 h 6858000"/>
              <a:gd name="connsiteX961" fmla="*/ 43151 w 7467600"/>
              <a:gd name="connsiteY961" fmla="*/ 0 h 6858000"/>
              <a:gd name="connsiteX962" fmla="*/ 95283 w 7467600"/>
              <a:gd name="connsiteY962" fmla="*/ 0 h 6858000"/>
              <a:gd name="connsiteX963" fmla="*/ 300708 w 7467600"/>
              <a:gd name="connsiteY963" fmla="*/ 154571 h 6858000"/>
              <a:gd name="connsiteX964" fmla="*/ 530414 w 7467600"/>
              <a:gd name="connsiteY964" fmla="*/ 354673 h 6858000"/>
              <a:gd name="connsiteX965" fmla="*/ 333785 w 7467600"/>
              <a:gd name="connsiteY965" fmla="*/ 161564 h 6858000"/>
              <a:gd name="connsiteX966" fmla="*/ 147005 w 7467600"/>
              <a:gd name="connsiteY966" fmla="*/ 0 h 6858000"/>
              <a:gd name="connsiteX967" fmla="*/ 272509 w 7467600"/>
              <a:gd name="connsiteY967" fmla="*/ 0 h 6858000"/>
              <a:gd name="connsiteX968" fmla="*/ 326276 w 7467600"/>
              <a:gd name="connsiteY968" fmla="*/ 45847 h 6858000"/>
              <a:gd name="connsiteX969" fmla="*/ 823759 w 7467600"/>
              <a:gd name="connsiteY969" fmla="*/ 574145 h 6858000"/>
              <a:gd name="connsiteX970" fmla="*/ 811254 w 7467600"/>
              <a:gd name="connsiteY970" fmla="*/ 665546 h 6858000"/>
              <a:gd name="connsiteX971" fmla="*/ 154042 w 7467600"/>
              <a:gd name="connsiteY971" fmla="*/ 261522 h 6858000"/>
              <a:gd name="connsiteX972" fmla="*/ 13550 w 7467600"/>
              <a:gd name="connsiteY972" fmla="*/ 158423 h 6858000"/>
              <a:gd name="connsiteX973" fmla="*/ 0 w 7467600"/>
              <a:gd name="connsiteY973" fmla="*/ 146618 h 6858000"/>
              <a:gd name="connsiteX974" fmla="*/ 0 w 7467600"/>
              <a:gd name="connsiteY974" fmla="*/ 59161 h 6858000"/>
              <a:gd name="connsiteX975" fmla="*/ 45427 w 7467600"/>
              <a:gd name="connsiteY975" fmla="*/ 101078 h 6858000"/>
              <a:gd name="connsiteX976" fmla="*/ 630103 w 7467600"/>
              <a:gd name="connsiteY976" fmla="*/ 485885 h 6858000"/>
              <a:gd name="connsiteX977" fmla="*/ 532040 w 7467600"/>
              <a:gd name="connsiteY977" fmla="*/ 399359 h 6858000"/>
              <a:gd name="connsiteX978" fmla="*/ 517618 w 7467600"/>
              <a:gd name="connsiteY978" fmla="*/ 385726 h 6858000"/>
              <a:gd name="connsiteX979" fmla="*/ 285074 w 7467600"/>
              <a:gd name="connsiteY979" fmla="*/ 182755 h 6858000"/>
              <a:gd name="connsiteX980" fmla="*/ 43151 w 7467600"/>
              <a:gd name="connsiteY98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271814 w 7467600"/>
              <a:gd name="connsiteY16" fmla="*/ 6684601 h 6858000"/>
              <a:gd name="connsiteX17" fmla="*/ 7392158 w 7467600"/>
              <a:gd name="connsiteY17" fmla="*/ 6771365 h 6858000"/>
              <a:gd name="connsiteX18" fmla="*/ 7467600 w 7467600"/>
              <a:gd name="connsiteY18" fmla="*/ 6805948 h 6858000"/>
              <a:gd name="connsiteX19" fmla="*/ 7467600 w 7467600"/>
              <a:gd name="connsiteY19" fmla="*/ 6831490 h 6858000"/>
              <a:gd name="connsiteX20" fmla="*/ 7410696 w 7467600"/>
              <a:gd name="connsiteY20" fmla="*/ 6803861 h 6858000"/>
              <a:gd name="connsiteX21" fmla="*/ 7088673 w 7467600"/>
              <a:gd name="connsiteY21" fmla="*/ 6610396 h 6858000"/>
              <a:gd name="connsiteX22" fmla="*/ 1019354 w 7467600"/>
              <a:gd name="connsiteY22" fmla="*/ 6315006 h 6858000"/>
              <a:gd name="connsiteX23" fmla="*/ 441046 w 7467600"/>
              <a:gd name="connsiteY23" fmla="*/ 6691153 h 6858000"/>
              <a:gd name="connsiteX24" fmla="*/ 1019354 w 7467600"/>
              <a:gd name="connsiteY24" fmla="*/ 6315006 h 6858000"/>
              <a:gd name="connsiteX25" fmla="*/ 991680 w 7467600"/>
              <a:gd name="connsiteY25" fmla="*/ 6298413 h 6858000"/>
              <a:gd name="connsiteX26" fmla="*/ 409060 w 7467600"/>
              <a:gd name="connsiteY26" fmla="*/ 6671470 h 6858000"/>
              <a:gd name="connsiteX27" fmla="*/ 991680 w 7467600"/>
              <a:gd name="connsiteY27" fmla="*/ 6298413 h 6858000"/>
              <a:gd name="connsiteX28" fmla="*/ 103333 w 7467600"/>
              <a:gd name="connsiteY28" fmla="*/ 5699602 h 6858000"/>
              <a:gd name="connsiteX29" fmla="*/ 233938 w 7467600"/>
              <a:gd name="connsiteY29" fmla="*/ 5809416 h 6858000"/>
              <a:gd name="connsiteX30" fmla="*/ 883580 w 7467600"/>
              <a:gd name="connsiteY30" fmla="*/ 6180710 h 6858000"/>
              <a:gd name="connsiteX31" fmla="*/ 487337 w 7467600"/>
              <a:gd name="connsiteY31" fmla="*/ 5950182 h 6858000"/>
              <a:gd name="connsiteX32" fmla="*/ 354051 w 7467600"/>
              <a:gd name="connsiteY32" fmla="*/ 5854912 h 6858000"/>
              <a:gd name="connsiteX33" fmla="*/ 195436 w 7467600"/>
              <a:gd name="connsiteY33" fmla="*/ 5755068 h 6858000"/>
              <a:gd name="connsiteX34" fmla="*/ 103333 w 7467600"/>
              <a:gd name="connsiteY34" fmla="*/ 5699602 h 6858000"/>
              <a:gd name="connsiteX35" fmla="*/ 5539432 w 7467600"/>
              <a:gd name="connsiteY35" fmla="*/ 5642928 h 6858000"/>
              <a:gd name="connsiteX36" fmla="*/ 5555462 w 7467600"/>
              <a:gd name="connsiteY36" fmla="*/ 5694454 h 6858000"/>
              <a:gd name="connsiteX37" fmla="*/ 5828270 w 7467600"/>
              <a:gd name="connsiteY37" fmla="*/ 6320663 h 6858000"/>
              <a:gd name="connsiteX38" fmla="*/ 5947416 w 7467600"/>
              <a:gd name="connsiteY38" fmla="*/ 6574846 h 6858000"/>
              <a:gd name="connsiteX39" fmla="*/ 5539432 w 7467600"/>
              <a:gd name="connsiteY39" fmla="*/ 5642928 h 6858000"/>
              <a:gd name="connsiteX40" fmla="*/ 51253 w 7467600"/>
              <a:gd name="connsiteY40" fmla="*/ 5631825 h 6858000"/>
              <a:gd name="connsiteX41" fmla="*/ 211622 w 7467600"/>
              <a:gd name="connsiteY41" fmla="*/ 5728803 h 6858000"/>
              <a:gd name="connsiteX42" fmla="*/ 371652 w 7467600"/>
              <a:gd name="connsiteY42" fmla="*/ 5829062 h 6858000"/>
              <a:gd name="connsiteX43" fmla="*/ 505903 w 7467600"/>
              <a:gd name="connsiteY43" fmla="*/ 5925221 h 6858000"/>
              <a:gd name="connsiteX44" fmla="*/ 899240 w 7467600"/>
              <a:gd name="connsiteY44" fmla="*/ 6153068 h 6858000"/>
              <a:gd name="connsiteX45" fmla="*/ 988114 w 7467600"/>
              <a:gd name="connsiteY45" fmla="*/ 6174204 h 6858000"/>
              <a:gd name="connsiteX46" fmla="*/ 845971 w 7467600"/>
              <a:gd name="connsiteY46" fmla="*/ 6067177 h 6858000"/>
              <a:gd name="connsiteX47" fmla="*/ 448057 w 7467600"/>
              <a:gd name="connsiteY47" fmla="*/ 5841376 h 6858000"/>
              <a:gd name="connsiteX48" fmla="*/ 51253 w 7467600"/>
              <a:gd name="connsiteY48" fmla="*/ 5631825 h 6858000"/>
              <a:gd name="connsiteX49" fmla="*/ 2606687 w 7467600"/>
              <a:gd name="connsiteY49" fmla="*/ 5630718 h 6858000"/>
              <a:gd name="connsiteX50" fmla="*/ 2645658 w 7467600"/>
              <a:gd name="connsiteY50" fmla="*/ 6640259 h 6858000"/>
              <a:gd name="connsiteX51" fmla="*/ 2606687 w 7467600"/>
              <a:gd name="connsiteY51" fmla="*/ 5630718 h 6858000"/>
              <a:gd name="connsiteX52" fmla="*/ 3642057 w 7467600"/>
              <a:gd name="connsiteY52" fmla="*/ 5573487 h 6858000"/>
              <a:gd name="connsiteX53" fmla="*/ 3632981 w 7467600"/>
              <a:gd name="connsiteY53" fmla="*/ 5579437 h 6858000"/>
              <a:gd name="connsiteX54" fmla="*/ 3382436 w 7467600"/>
              <a:gd name="connsiteY54" fmla="*/ 5952726 h 6858000"/>
              <a:gd name="connsiteX55" fmla="*/ 3191929 w 7467600"/>
              <a:gd name="connsiteY55" fmla="*/ 6662669 h 6858000"/>
              <a:gd name="connsiteX56" fmla="*/ 3369898 w 7467600"/>
              <a:gd name="connsiteY56" fmla="*/ 6081771 h 6858000"/>
              <a:gd name="connsiteX57" fmla="*/ 3642057 w 7467600"/>
              <a:gd name="connsiteY57" fmla="*/ 5573487 h 6858000"/>
              <a:gd name="connsiteX58" fmla="*/ 2650666 w 7467600"/>
              <a:gd name="connsiteY58" fmla="*/ 5530686 h 6858000"/>
              <a:gd name="connsiteX59" fmla="*/ 2650249 w 7467600"/>
              <a:gd name="connsiteY59" fmla="*/ 5532101 h 6858000"/>
              <a:gd name="connsiteX60" fmla="*/ 2663808 w 7467600"/>
              <a:gd name="connsiteY60" fmla="*/ 6535215 h 6858000"/>
              <a:gd name="connsiteX61" fmla="*/ 2665418 w 7467600"/>
              <a:gd name="connsiteY61" fmla="*/ 6132756 h 6858000"/>
              <a:gd name="connsiteX62" fmla="*/ 2650666 w 7467600"/>
              <a:gd name="connsiteY62" fmla="*/ 5530686 h 6858000"/>
              <a:gd name="connsiteX63" fmla="*/ 2680277 w 7467600"/>
              <a:gd name="connsiteY63" fmla="*/ 5479204 h 6858000"/>
              <a:gd name="connsiteX64" fmla="*/ 2678972 w 7467600"/>
              <a:gd name="connsiteY64" fmla="*/ 5481582 h 6858000"/>
              <a:gd name="connsiteX65" fmla="*/ 2696666 w 7467600"/>
              <a:gd name="connsiteY65" fmla="*/ 6133836 h 6858000"/>
              <a:gd name="connsiteX66" fmla="*/ 2695769 w 7467600"/>
              <a:gd name="connsiteY66" fmla="*/ 6390955 h 6858000"/>
              <a:gd name="connsiteX67" fmla="*/ 2739893 w 7467600"/>
              <a:gd name="connsiteY67" fmla="*/ 6108357 h 6858000"/>
              <a:gd name="connsiteX68" fmla="*/ 2680277 w 7467600"/>
              <a:gd name="connsiteY68" fmla="*/ 5479204 h 6858000"/>
              <a:gd name="connsiteX69" fmla="*/ 1132195 w 7467600"/>
              <a:gd name="connsiteY69" fmla="*/ 5467980 h 6858000"/>
              <a:gd name="connsiteX70" fmla="*/ 1679056 w 7467600"/>
              <a:gd name="connsiteY70" fmla="*/ 5516907 h 6858000"/>
              <a:gd name="connsiteX71" fmla="*/ 2128648 w 7467600"/>
              <a:gd name="connsiteY71" fmla="*/ 5474249 h 6858000"/>
              <a:gd name="connsiteX72" fmla="*/ 1825619 w 7467600"/>
              <a:gd name="connsiteY72" fmla="*/ 5478447 h 6858000"/>
              <a:gd name="connsiteX73" fmla="*/ 1737798 w 7467600"/>
              <a:gd name="connsiteY73" fmla="*/ 5483353 h 6858000"/>
              <a:gd name="connsiteX74" fmla="*/ 1132195 w 7467600"/>
              <a:gd name="connsiteY74" fmla="*/ 5467980 h 6858000"/>
              <a:gd name="connsiteX75" fmla="*/ 6844835 w 7467600"/>
              <a:gd name="connsiteY75" fmla="*/ 5424988 h 6858000"/>
              <a:gd name="connsiteX76" fmla="*/ 6879594 w 7467600"/>
              <a:gd name="connsiteY76" fmla="*/ 5424547 h 6858000"/>
              <a:gd name="connsiteX77" fmla="*/ 7379510 w 7467600"/>
              <a:gd name="connsiteY77" fmla="*/ 5755454 h 6858000"/>
              <a:gd name="connsiteX78" fmla="*/ 7467600 w 7467600"/>
              <a:gd name="connsiteY78" fmla="*/ 5845526 h 6858000"/>
              <a:gd name="connsiteX79" fmla="*/ 7467600 w 7467600"/>
              <a:gd name="connsiteY79" fmla="*/ 5925131 h 6858000"/>
              <a:gd name="connsiteX80" fmla="*/ 7271900 w 7467600"/>
              <a:gd name="connsiteY80" fmla="*/ 5734551 h 6858000"/>
              <a:gd name="connsiteX81" fmla="*/ 7015907 w 7467600"/>
              <a:gd name="connsiteY81" fmla="*/ 5541548 h 6858000"/>
              <a:gd name="connsiteX82" fmla="*/ 7259646 w 7467600"/>
              <a:gd name="connsiteY82" fmla="*/ 5765985 h 6858000"/>
              <a:gd name="connsiteX83" fmla="*/ 7467600 w 7467600"/>
              <a:gd name="connsiteY83" fmla="*/ 5971257 h 6858000"/>
              <a:gd name="connsiteX84" fmla="*/ 7467600 w 7467600"/>
              <a:gd name="connsiteY84" fmla="*/ 6012219 h 6858000"/>
              <a:gd name="connsiteX85" fmla="*/ 7240170 w 7467600"/>
              <a:gd name="connsiteY85" fmla="*/ 5787985 h 6858000"/>
              <a:gd name="connsiteX86" fmla="*/ 6946849 w 7467600"/>
              <a:gd name="connsiteY86" fmla="*/ 5523271 h 6858000"/>
              <a:gd name="connsiteX87" fmla="*/ 6946972 w 7467600"/>
              <a:gd name="connsiteY87" fmla="*/ 5526491 h 6858000"/>
              <a:gd name="connsiteX88" fmla="*/ 7105827 w 7467600"/>
              <a:gd name="connsiteY88" fmla="*/ 5718700 h 6858000"/>
              <a:gd name="connsiteX89" fmla="*/ 7356878 w 7467600"/>
              <a:gd name="connsiteY89" fmla="*/ 5981332 h 6858000"/>
              <a:gd name="connsiteX90" fmla="*/ 7467600 w 7467600"/>
              <a:gd name="connsiteY90" fmla="*/ 6117703 h 6858000"/>
              <a:gd name="connsiteX91" fmla="*/ 7467600 w 7467600"/>
              <a:gd name="connsiteY91" fmla="*/ 6163634 h 6858000"/>
              <a:gd name="connsiteX92" fmla="*/ 7403637 w 7467600"/>
              <a:gd name="connsiteY92" fmla="*/ 6083957 h 6858000"/>
              <a:gd name="connsiteX93" fmla="*/ 7254615 w 7467600"/>
              <a:gd name="connsiteY93" fmla="*/ 5911918 h 6858000"/>
              <a:gd name="connsiteX94" fmla="*/ 7312589 w 7467600"/>
              <a:gd name="connsiteY94" fmla="*/ 5982309 h 6858000"/>
              <a:gd name="connsiteX95" fmla="*/ 7448321 w 7467600"/>
              <a:gd name="connsiteY95" fmla="*/ 6190991 h 6858000"/>
              <a:gd name="connsiteX96" fmla="*/ 7467600 w 7467600"/>
              <a:gd name="connsiteY96" fmla="*/ 6221686 h 6858000"/>
              <a:gd name="connsiteX97" fmla="*/ 7467600 w 7467600"/>
              <a:gd name="connsiteY97" fmla="*/ 6334256 h 6858000"/>
              <a:gd name="connsiteX98" fmla="*/ 7454976 w 7467600"/>
              <a:gd name="connsiteY98" fmla="*/ 6318297 h 6858000"/>
              <a:gd name="connsiteX99" fmla="*/ 7042773 w 7467600"/>
              <a:gd name="connsiteY99" fmla="*/ 5734011 h 6858000"/>
              <a:gd name="connsiteX100" fmla="*/ 6844835 w 7467600"/>
              <a:gd name="connsiteY100" fmla="*/ 5424988 h 6858000"/>
              <a:gd name="connsiteX101" fmla="*/ 1456157 w 7467600"/>
              <a:gd name="connsiteY101" fmla="*/ 5371404 h 6858000"/>
              <a:gd name="connsiteX102" fmla="*/ 1244432 w 7467600"/>
              <a:gd name="connsiteY102" fmla="*/ 5385601 h 6858000"/>
              <a:gd name="connsiteX103" fmla="*/ 973990 w 7467600"/>
              <a:gd name="connsiteY103" fmla="*/ 5424940 h 6858000"/>
              <a:gd name="connsiteX104" fmla="*/ 1103809 w 7467600"/>
              <a:gd name="connsiteY104" fmla="*/ 5433720 h 6858000"/>
              <a:gd name="connsiteX105" fmla="*/ 1123454 w 7467600"/>
              <a:gd name="connsiteY105" fmla="*/ 5435727 h 6858000"/>
              <a:gd name="connsiteX106" fmla="*/ 1737017 w 7467600"/>
              <a:gd name="connsiteY106" fmla="*/ 5452183 h 6858000"/>
              <a:gd name="connsiteX107" fmla="*/ 1824397 w 7467600"/>
              <a:gd name="connsiteY107" fmla="*/ 5447757 h 6858000"/>
              <a:gd name="connsiteX108" fmla="*/ 2070059 w 7467600"/>
              <a:gd name="connsiteY108" fmla="*/ 5441660 h 6858000"/>
              <a:gd name="connsiteX109" fmla="*/ 1456157 w 7467600"/>
              <a:gd name="connsiteY109" fmla="*/ 5371404 h 6858000"/>
              <a:gd name="connsiteX110" fmla="*/ 4988186 w 7467600"/>
              <a:gd name="connsiteY110" fmla="*/ 5216467 h 6858000"/>
              <a:gd name="connsiteX111" fmla="*/ 4777334 w 7467600"/>
              <a:gd name="connsiteY111" fmla="*/ 5406072 h 6858000"/>
              <a:gd name="connsiteX112" fmla="*/ 4718341 w 7467600"/>
              <a:gd name="connsiteY112" fmla="*/ 5468043 h 6858000"/>
              <a:gd name="connsiteX113" fmla="*/ 4604655 w 7467600"/>
              <a:gd name="connsiteY113" fmla="*/ 5583434 h 6858000"/>
              <a:gd name="connsiteX114" fmla="*/ 4565074 w 7467600"/>
              <a:gd name="connsiteY114" fmla="*/ 5618550 h 6858000"/>
              <a:gd name="connsiteX115" fmla="*/ 4988186 w 7467600"/>
              <a:gd name="connsiteY115" fmla="*/ 5216467 h 6858000"/>
              <a:gd name="connsiteX116" fmla="*/ 4978032 w 7467600"/>
              <a:gd name="connsiteY116" fmla="*/ 5183809 h 6858000"/>
              <a:gd name="connsiteX117" fmla="*/ 4463413 w 7467600"/>
              <a:gd name="connsiteY117" fmla="*/ 5615162 h 6858000"/>
              <a:gd name="connsiteX118" fmla="*/ 4358134 w 7467600"/>
              <a:gd name="connsiteY118" fmla="*/ 5742791 h 6858000"/>
              <a:gd name="connsiteX119" fmla="*/ 4376219 w 7467600"/>
              <a:gd name="connsiteY119" fmla="*/ 5729027 h 6858000"/>
              <a:gd name="connsiteX120" fmla="*/ 4582340 w 7467600"/>
              <a:gd name="connsiteY120" fmla="*/ 5561037 h 6858000"/>
              <a:gd name="connsiteX121" fmla="*/ 4694684 w 7467600"/>
              <a:gd name="connsiteY121" fmla="*/ 5447098 h 6858000"/>
              <a:gd name="connsiteX122" fmla="*/ 4754123 w 7467600"/>
              <a:gd name="connsiteY122" fmla="*/ 5384643 h 6858000"/>
              <a:gd name="connsiteX123" fmla="*/ 4978032 w 7467600"/>
              <a:gd name="connsiteY123" fmla="*/ 5183809 h 6858000"/>
              <a:gd name="connsiteX124" fmla="*/ 1903353 w 7467600"/>
              <a:gd name="connsiteY124" fmla="*/ 5044827 h 6858000"/>
              <a:gd name="connsiteX125" fmla="*/ 1936931 w 7467600"/>
              <a:gd name="connsiteY125" fmla="*/ 5093954 h 6858000"/>
              <a:gd name="connsiteX126" fmla="*/ 2195868 w 7467600"/>
              <a:gd name="connsiteY126" fmla="*/ 5396574 h 6858000"/>
              <a:gd name="connsiteX127" fmla="*/ 2088852 w 7467600"/>
              <a:gd name="connsiteY127" fmla="*/ 5166123 h 6858000"/>
              <a:gd name="connsiteX128" fmla="*/ 1958241 w 7467600"/>
              <a:gd name="connsiteY128" fmla="*/ 5067955 h 6858000"/>
              <a:gd name="connsiteX129" fmla="*/ 1903353 w 7467600"/>
              <a:gd name="connsiteY129" fmla="*/ 5044827 h 6858000"/>
              <a:gd name="connsiteX130" fmla="*/ 1979378 w 7467600"/>
              <a:gd name="connsiteY130" fmla="*/ 4769504 h 6858000"/>
              <a:gd name="connsiteX131" fmla="*/ 2882120 w 7467600"/>
              <a:gd name="connsiteY131" fmla="*/ 5064547 h 6858000"/>
              <a:gd name="connsiteX132" fmla="*/ 2793103 w 7467600"/>
              <a:gd name="connsiteY132" fmla="*/ 5039699 h 6858000"/>
              <a:gd name="connsiteX133" fmla="*/ 2770041 w 7467600"/>
              <a:gd name="connsiteY133" fmla="*/ 5033634 h 6858000"/>
              <a:gd name="connsiteX134" fmla="*/ 1979378 w 7467600"/>
              <a:gd name="connsiteY134" fmla="*/ 4769504 h 6858000"/>
              <a:gd name="connsiteX135" fmla="*/ 1927410 w 7467600"/>
              <a:gd name="connsiteY135" fmla="*/ 4716164 h 6858000"/>
              <a:gd name="connsiteX136" fmla="*/ 1959587 w 7467600"/>
              <a:gd name="connsiteY136" fmla="*/ 4728849 h 6858000"/>
              <a:gd name="connsiteX137" fmla="*/ 2777707 w 7467600"/>
              <a:gd name="connsiteY137" fmla="*/ 5003991 h 6858000"/>
              <a:gd name="connsiteX138" fmla="*/ 2800768 w 7467600"/>
              <a:gd name="connsiteY138" fmla="*/ 5010056 h 6858000"/>
              <a:gd name="connsiteX139" fmla="*/ 2879408 w 7467600"/>
              <a:gd name="connsiteY139" fmla="*/ 5031590 h 6858000"/>
              <a:gd name="connsiteX140" fmla="*/ 2862295 w 7467600"/>
              <a:gd name="connsiteY140" fmla="*/ 5022958 h 6858000"/>
              <a:gd name="connsiteX141" fmla="*/ 2813343 w 7467600"/>
              <a:gd name="connsiteY141" fmla="*/ 4998369 h 6858000"/>
              <a:gd name="connsiteX142" fmla="*/ 2646245 w 7467600"/>
              <a:gd name="connsiteY142" fmla="*/ 4930999 h 6858000"/>
              <a:gd name="connsiteX143" fmla="*/ 1999243 w 7467600"/>
              <a:gd name="connsiteY143" fmla="*/ 4730524 h 6858000"/>
              <a:gd name="connsiteX144" fmla="*/ 1979527 w 7467600"/>
              <a:gd name="connsiteY144" fmla="*/ 4726651 h 6858000"/>
              <a:gd name="connsiteX145" fmla="*/ 1927410 w 7467600"/>
              <a:gd name="connsiteY145" fmla="*/ 4716164 h 6858000"/>
              <a:gd name="connsiteX146" fmla="*/ 1997014 w 7467600"/>
              <a:gd name="connsiteY146" fmla="*/ 4698007 h 6858000"/>
              <a:gd name="connsiteX147" fmla="*/ 2005458 w 7467600"/>
              <a:gd name="connsiteY147" fmla="*/ 4699540 h 6858000"/>
              <a:gd name="connsiteX148" fmla="*/ 2657186 w 7467600"/>
              <a:gd name="connsiteY148" fmla="*/ 4901687 h 6858000"/>
              <a:gd name="connsiteX149" fmla="*/ 2826662 w 7467600"/>
              <a:gd name="connsiteY149" fmla="*/ 4970362 h 6858000"/>
              <a:gd name="connsiteX150" fmla="*/ 2876100 w 7467600"/>
              <a:gd name="connsiteY150" fmla="*/ 4995397 h 6858000"/>
              <a:gd name="connsiteX151" fmla="*/ 3042600 w 7467600"/>
              <a:gd name="connsiteY151" fmla="*/ 5059532 h 6858000"/>
              <a:gd name="connsiteX152" fmla="*/ 1997014 w 7467600"/>
              <a:gd name="connsiteY152" fmla="*/ 4698007 h 6858000"/>
              <a:gd name="connsiteX153" fmla="*/ 2305292 w 7467600"/>
              <a:gd name="connsiteY153" fmla="*/ 4219492 h 6858000"/>
              <a:gd name="connsiteX154" fmla="*/ 3360922 w 7467600"/>
              <a:gd name="connsiteY154" fmla="*/ 4529373 h 6858000"/>
              <a:gd name="connsiteX155" fmla="*/ 3492420 w 7467600"/>
              <a:gd name="connsiteY155" fmla="*/ 4510145 h 6858000"/>
              <a:gd name="connsiteX156" fmla="*/ 3364086 w 7467600"/>
              <a:gd name="connsiteY156" fmla="*/ 4480340 h 6858000"/>
              <a:gd name="connsiteX157" fmla="*/ 3225818 w 7467600"/>
              <a:gd name="connsiteY157" fmla="*/ 4411822 h 6858000"/>
              <a:gd name="connsiteX158" fmla="*/ 3129696 w 7467600"/>
              <a:gd name="connsiteY158" fmla="*/ 4360704 h 6858000"/>
              <a:gd name="connsiteX159" fmla="*/ 2814545 w 7467600"/>
              <a:gd name="connsiteY159" fmla="*/ 4282955 h 6858000"/>
              <a:gd name="connsiteX160" fmla="*/ 2305292 w 7467600"/>
              <a:gd name="connsiteY160" fmla="*/ 4219492 h 6858000"/>
              <a:gd name="connsiteX161" fmla="*/ 2626982 w 7467600"/>
              <a:gd name="connsiteY161" fmla="*/ 4206450 h 6858000"/>
              <a:gd name="connsiteX162" fmla="*/ 2490617 w 7467600"/>
              <a:gd name="connsiteY162" fmla="*/ 4206951 h 6858000"/>
              <a:gd name="connsiteX163" fmla="*/ 2819869 w 7467600"/>
              <a:gd name="connsiteY163" fmla="*/ 4252936 h 6858000"/>
              <a:gd name="connsiteX164" fmla="*/ 3143018 w 7467600"/>
              <a:gd name="connsiteY164" fmla="*/ 4332698 h 6858000"/>
              <a:gd name="connsiteX165" fmla="*/ 3241520 w 7467600"/>
              <a:gd name="connsiteY165" fmla="*/ 4385112 h 6858000"/>
              <a:gd name="connsiteX166" fmla="*/ 3374575 w 7467600"/>
              <a:gd name="connsiteY166" fmla="*/ 4451517 h 6858000"/>
              <a:gd name="connsiteX167" fmla="*/ 3505221 w 7467600"/>
              <a:gd name="connsiteY167" fmla="*/ 4480757 h 6858000"/>
              <a:gd name="connsiteX168" fmla="*/ 2626982 w 7467600"/>
              <a:gd name="connsiteY168" fmla="*/ 4206450 h 6858000"/>
              <a:gd name="connsiteX169" fmla="*/ 1310106 w 7467600"/>
              <a:gd name="connsiteY169" fmla="*/ 3943217 h 6858000"/>
              <a:gd name="connsiteX170" fmla="*/ 854994 w 7467600"/>
              <a:gd name="connsiteY170" fmla="*/ 4399136 h 6858000"/>
              <a:gd name="connsiteX171" fmla="*/ 742462 w 7467600"/>
              <a:gd name="connsiteY171" fmla="*/ 4594648 h 6858000"/>
              <a:gd name="connsiteX172" fmla="*/ 820602 w 7467600"/>
              <a:gd name="connsiteY172" fmla="*/ 4485915 h 6858000"/>
              <a:gd name="connsiteX173" fmla="*/ 878295 w 7467600"/>
              <a:gd name="connsiteY173" fmla="*/ 4403594 h 6858000"/>
              <a:gd name="connsiteX174" fmla="*/ 1240607 w 7467600"/>
              <a:gd name="connsiteY174" fmla="*/ 4010401 h 6858000"/>
              <a:gd name="connsiteX175" fmla="*/ 1310106 w 7467600"/>
              <a:gd name="connsiteY175" fmla="*/ 3943217 h 6858000"/>
              <a:gd name="connsiteX176" fmla="*/ 1423113 w 7467600"/>
              <a:gd name="connsiteY176" fmla="*/ 3874565 h 6858000"/>
              <a:gd name="connsiteX177" fmla="*/ 1260565 w 7467600"/>
              <a:gd name="connsiteY177" fmla="*/ 4031982 h 6858000"/>
              <a:gd name="connsiteX178" fmla="*/ 901900 w 7467600"/>
              <a:gd name="connsiteY178" fmla="*/ 4421236 h 6858000"/>
              <a:gd name="connsiteX179" fmla="*/ 845044 w 7467600"/>
              <a:gd name="connsiteY179" fmla="*/ 4502436 h 6858000"/>
              <a:gd name="connsiteX180" fmla="*/ 685926 w 7467600"/>
              <a:gd name="connsiteY180" fmla="*/ 4703069 h 6858000"/>
              <a:gd name="connsiteX181" fmla="*/ 684248 w 7467600"/>
              <a:gd name="connsiteY181" fmla="*/ 4706721 h 6858000"/>
              <a:gd name="connsiteX182" fmla="*/ 1423113 w 7467600"/>
              <a:gd name="connsiteY182" fmla="*/ 3874565 h 6858000"/>
              <a:gd name="connsiteX183" fmla="*/ 3316479 w 7467600"/>
              <a:gd name="connsiteY183" fmla="*/ 3872136 h 6858000"/>
              <a:gd name="connsiteX184" fmla="*/ 3546806 w 7467600"/>
              <a:gd name="connsiteY184" fmla="*/ 4356139 h 6858000"/>
              <a:gd name="connsiteX185" fmla="*/ 3364433 w 7467600"/>
              <a:gd name="connsiteY185" fmla="*/ 3953121 h 6858000"/>
              <a:gd name="connsiteX186" fmla="*/ 3316479 w 7467600"/>
              <a:gd name="connsiteY186" fmla="*/ 3872136 h 6858000"/>
              <a:gd name="connsiteX187" fmla="*/ 3291335 w 7467600"/>
              <a:gd name="connsiteY187" fmla="*/ 3767420 h 6858000"/>
              <a:gd name="connsiteX188" fmla="*/ 3390805 w 7467600"/>
              <a:gd name="connsiteY188" fmla="*/ 3937163 h 6858000"/>
              <a:gd name="connsiteX189" fmla="*/ 3579062 w 7467600"/>
              <a:gd name="connsiteY189" fmla="*/ 4359040 h 6858000"/>
              <a:gd name="connsiteX190" fmla="*/ 3467355 w 7467600"/>
              <a:gd name="connsiteY190" fmla="*/ 3988130 h 6858000"/>
              <a:gd name="connsiteX191" fmla="*/ 3310753 w 7467600"/>
              <a:gd name="connsiteY191" fmla="*/ 3787140 h 6858000"/>
              <a:gd name="connsiteX192" fmla="*/ 3291335 w 7467600"/>
              <a:gd name="connsiteY192" fmla="*/ 3767420 h 6858000"/>
              <a:gd name="connsiteX193" fmla="*/ 1635889 w 7467600"/>
              <a:gd name="connsiteY193" fmla="*/ 3709494 h 6858000"/>
              <a:gd name="connsiteX194" fmla="*/ 1634800 w 7467600"/>
              <a:gd name="connsiteY194" fmla="*/ 3731111 h 6858000"/>
              <a:gd name="connsiteX195" fmla="*/ 1635889 w 7467600"/>
              <a:gd name="connsiteY195" fmla="*/ 3709494 h 6858000"/>
              <a:gd name="connsiteX196" fmla="*/ 1510397 w 7467600"/>
              <a:gd name="connsiteY196" fmla="*/ 3684705 h 6858000"/>
              <a:gd name="connsiteX197" fmla="*/ 1146550 w 7467600"/>
              <a:gd name="connsiteY197" fmla="*/ 3802012 h 6858000"/>
              <a:gd name="connsiteX198" fmla="*/ 698834 w 7467600"/>
              <a:gd name="connsiteY198" fmla="*/ 3952272 h 6858000"/>
              <a:gd name="connsiteX199" fmla="*/ 34256 w 7467600"/>
              <a:gd name="connsiteY199" fmla="*/ 4347603 h 6858000"/>
              <a:gd name="connsiteX200" fmla="*/ 527241 w 7467600"/>
              <a:gd name="connsiteY200" fmla="*/ 4065078 h 6858000"/>
              <a:gd name="connsiteX201" fmla="*/ 1510397 w 7467600"/>
              <a:gd name="connsiteY201" fmla="*/ 3684705 h 6858000"/>
              <a:gd name="connsiteX202" fmla="*/ 1313114 w 7467600"/>
              <a:gd name="connsiteY202" fmla="*/ 3655216 h 6858000"/>
              <a:gd name="connsiteX203" fmla="*/ 1109304 w 7467600"/>
              <a:gd name="connsiteY203" fmla="*/ 3669030 h 6858000"/>
              <a:gd name="connsiteX204" fmla="*/ 8129 w 7467600"/>
              <a:gd name="connsiteY204" fmla="*/ 4330519 h 6858000"/>
              <a:gd name="connsiteX205" fmla="*/ 687572 w 7467600"/>
              <a:gd name="connsiteY205" fmla="*/ 3925629 h 6858000"/>
              <a:gd name="connsiteX206" fmla="*/ 1138365 w 7467600"/>
              <a:gd name="connsiteY206" fmla="*/ 3774515 h 6858000"/>
              <a:gd name="connsiteX207" fmla="*/ 1505579 w 7467600"/>
              <a:gd name="connsiteY207" fmla="*/ 3655526 h 6858000"/>
              <a:gd name="connsiteX208" fmla="*/ 1313114 w 7467600"/>
              <a:gd name="connsiteY208" fmla="*/ 3655216 h 6858000"/>
              <a:gd name="connsiteX209" fmla="*/ 3655073 w 7467600"/>
              <a:gd name="connsiteY209" fmla="*/ 3650884 h 6858000"/>
              <a:gd name="connsiteX210" fmla="*/ 3989938 w 7467600"/>
              <a:gd name="connsiteY210" fmla="*/ 3991685 h 6858000"/>
              <a:gd name="connsiteX211" fmla="*/ 4393907 w 7467600"/>
              <a:gd name="connsiteY211" fmla="*/ 4261258 h 6858000"/>
              <a:gd name="connsiteX212" fmla="*/ 4648051 w 7467600"/>
              <a:gd name="connsiteY212" fmla="*/ 4374051 h 6858000"/>
              <a:gd name="connsiteX213" fmla="*/ 4383389 w 7467600"/>
              <a:gd name="connsiteY213" fmla="*/ 4184369 h 6858000"/>
              <a:gd name="connsiteX214" fmla="*/ 4165508 w 7467600"/>
              <a:gd name="connsiteY214" fmla="*/ 4035196 h 6858000"/>
              <a:gd name="connsiteX215" fmla="*/ 4068162 w 7467600"/>
              <a:gd name="connsiteY215" fmla="*/ 3953394 h 6858000"/>
              <a:gd name="connsiteX216" fmla="*/ 3981416 w 7467600"/>
              <a:gd name="connsiteY216" fmla="*/ 3880482 h 6858000"/>
              <a:gd name="connsiteX217" fmla="*/ 3800147 w 7467600"/>
              <a:gd name="connsiteY217" fmla="*/ 3749872 h 6858000"/>
              <a:gd name="connsiteX218" fmla="*/ 3655073 w 7467600"/>
              <a:gd name="connsiteY218" fmla="*/ 3650884 h 6858000"/>
              <a:gd name="connsiteX219" fmla="*/ 3670252 w 7467600"/>
              <a:gd name="connsiteY219" fmla="*/ 3622798 h 6858000"/>
              <a:gd name="connsiteX220" fmla="*/ 3817258 w 7467600"/>
              <a:gd name="connsiteY220" fmla="*/ 3723577 h 6858000"/>
              <a:gd name="connsiteX221" fmla="*/ 4000461 w 7467600"/>
              <a:gd name="connsiteY221" fmla="*/ 3855966 h 6858000"/>
              <a:gd name="connsiteX222" fmla="*/ 4088180 w 7467600"/>
              <a:gd name="connsiteY222" fmla="*/ 3929774 h 6858000"/>
              <a:gd name="connsiteX223" fmla="*/ 4184555 w 7467600"/>
              <a:gd name="connsiteY223" fmla="*/ 4010683 h 6858000"/>
              <a:gd name="connsiteX224" fmla="*/ 4399563 w 7467600"/>
              <a:gd name="connsiteY224" fmla="*/ 4158106 h 6858000"/>
              <a:gd name="connsiteX225" fmla="*/ 4684469 w 7467600"/>
              <a:gd name="connsiteY225" fmla="*/ 4364680 h 6858000"/>
              <a:gd name="connsiteX226" fmla="*/ 4690271 w 7467600"/>
              <a:gd name="connsiteY226" fmla="*/ 4370034 h 6858000"/>
              <a:gd name="connsiteX227" fmla="*/ 4136093 w 7467600"/>
              <a:gd name="connsiteY227" fmla="*/ 3858466 h 6858000"/>
              <a:gd name="connsiteX228" fmla="*/ 3670252 w 7467600"/>
              <a:gd name="connsiteY228" fmla="*/ 3622798 h 6858000"/>
              <a:gd name="connsiteX229" fmla="*/ 4440129 w 7467600"/>
              <a:gd name="connsiteY229" fmla="*/ 3448571 h 6858000"/>
              <a:gd name="connsiteX230" fmla="*/ 4856525 w 7467600"/>
              <a:gd name="connsiteY230" fmla="*/ 3915351 h 6858000"/>
              <a:gd name="connsiteX231" fmla="*/ 5059055 w 7467600"/>
              <a:gd name="connsiteY231" fmla="*/ 4108918 h 6858000"/>
              <a:gd name="connsiteX232" fmla="*/ 5290070 w 7467600"/>
              <a:gd name="connsiteY232" fmla="*/ 4263619 h 6858000"/>
              <a:gd name="connsiteX233" fmla="*/ 4834991 w 7467600"/>
              <a:gd name="connsiteY233" fmla="*/ 3830985 h 6858000"/>
              <a:gd name="connsiteX234" fmla="*/ 4440129 w 7467600"/>
              <a:gd name="connsiteY234" fmla="*/ 3448571 h 6858000"/>
              <a:gd name="connsiteX235" fmla="*/ 4441737 w 7467600"/>
              <a:gd name="connsiteY235" fmla="*/ 3399734 h 6858000"/>
              <a:gd name="connsiteX236" fmla="*/ 4431236 w 7467600"/>
              <a:gd name="connsiteY236" fmla="*/ 3400954 h 6858000"/>
              <a:gd name="connsiteX237" fmla="*/ 4557150 w 7467600"/>
              <a:gd name="connsiteY237" fmla="*/ 3510023 h 6858000"/>
              <a:gd name="connsiteX238" fmla="*/ 4856936 w 7467600"/>
              <a:gd name="connsiteY238" fmla="*/ 3809146 h 6858000"/>
              <a:gd name="connsiteX239" fmla="*/ 5111996 w 7467600"/>
              <a:gd name="connsiteY239" fmla="*/ 4065759 h 6858000"/>
              <a:gd name="connsiteX240" fmla="*/ 5388878 w 7467600"/>
              <a:gd name="connsiteY240" fmla="*/ 4300185 h 6858000"/>
              <a:gd name="connsiteX241" fmla="*/ 5425556 w 7467600"/>
              <a:gd name="connsiteY241" fmla="*/ 4308967 h 6858000"/>
              <a:gd name="connsiteX242" fmla="*/ 4943646 w 7467600"/>
              <a:gd name="connsiteY242" fmla="*/ 3822916 h 6858000"/>
              <a:gd name="connsiteX243" fmla="*/ 4594837 w 7467600"/>
              <a:gd name="connsiteY243" fmla="*/ 3532274 h 6858000"/>
              <a:gd name="connsiteX244" fmla="*/ 4441737 w 7467600"/>
              <a:gd name="connsiteY244" fmla="*/ 3399734 h 6858000"/>
              <a:gd name="connsiteX245" fmla="*/ 5425834 w 7467600"/>
              <a:gd name="connsiteY245" fmla="*/ 3162785 h 6858000"/>
              <a:gd name="connsiteX246" fmla="*/ 5401644 w 7467600"/>
              <a:gd name="connsiteY246" fmla="*/ 3617847 h 6858000"/>
              <a:gd name="connsiteX247" fmla="*/ 5467256 w 7467600"/>
              <a:gd name="connsiteY247" fmla="*/ 4175494 h 6858000"/>
              <a:gd name="connsiteX248" fmla="*/ 5448069 w 7467600"/>
              <a:gd name="connsiteY248" fmla="*/ 3567554 h 6858000"/>
              <a:gd name="connsiteX249" fmla="*/ 5425834 w 7467600"/>
              <a:gd name="connsiteY249" fmla="*/ 3162785 h 6858000"/>
              <a:gd name="connsiteX250" fmla="*/ 1318687 w 7467600"/>
              <a:gd name="connsiteY250" fmla="*/ 3113840 h 6858000"/>
              <a:gd name="connsiteX251" fmla="*/ 1066793 w 7467600"/>
              <a:gd name="connsiteY251" fmla="*/ 3212171 h 6858000"/>
              <a:gd name="connsiteX252" fmla="*/ 993319 w 7467600"/>
              <a:gd name="connsiteY252" fmla="*/ 3247648 h 6858000"/>
              <a:gd name="connsiteX253" fmla="*/ 853081 w 7467600"/>
              <a:gd name="connsiteY253" fmla="*/ 3312410 h 6858000"/>
              <a:gd name="connsiteX254" fmla="*/ 805957 w 7467600"/>
              <a:gd name="connsiteY254" fmla="*/ 3330443 h 6858000"/>
              <a:gd name="connsiteX255" fmla="*/ 1318687 w 7467600"/>
              <a:gd name="connsiteY255" fmla="*/ 3113840 h 6858000"/>
              <a:gd name="connsiteX256" fmla="*/ 5453702 w 7467600"/>
              <a:gd name="connsiteY256" fmla="*/ 3090882 h 6858000"/>
              <a:gd name="connsiteX257" fmla="*/ 5480135 w 7467600"/>
              <a:gd name="connsiteY257" fmla="*/ 3565802 h 6858000"/>
              <a:gd name="connsiteX258" fmla="*/ 5499023 w 7467600"/>
              <a:gd name="connsiteY258" fmla="*/ 4166310 h 6858000"/>
              <a:gd name="connsiteX259" fmla="*/ 5547022 w 7467600"/>
              <a:gd name="connsiteY259" fmla="*/ 3607838 h 6858000"/>
              <a:gd name="connsiteX260" fmla="*/ 5515964 w 7467600"/>
              <a:gd name="connsiteY260" fmla="*/ 3378541 h 6858000"/>
              <a:gd name="connsiteX261" fmla="*/ 5453702 w 7467600"/>
              <a:gd name="connsiteY261" fmla="*/ 3090882 h 6858000"/>
              <a:gd name="connsiteX262" fmla="*/ 1238695 w 7467600"/>
              <a:gd name="connsiteY262" fmla="*/ 3076820 h 6858000"/>
              <a:gd name="connsiteX263" fmla="*/ 716371 w 7467600"/>
              <a:gd name="connsiteY263" fmla="*/ 3293249 h 6858000"/>
              <a:gd name="connsiteX264" fmla="*/ 579522 w 7467600"/>
              <a:gd name="connsiteY264" fmla="*/ 3371759 h 6858000"/>
              <a:gd name="connsiteX265" fmla="*/ 600288 w 7467600"/>
              <a:gd name="connsiteY265" fmla="*/ 3365555 h 6858000"/>
              <a:gd name="connsiteX266" fmla="*/ 840692 w 7467600"/>
              <a:gd name="connsiteY266" fmla="*/ 3284921 h 6858000"/>
              <a:gd name="connsiteX267" fmla="*/ 979248 w 7467600"/>
              <a:gd name="connsiteY267" fmla="*/ 3221003 h 6858000"/>
              <a:gd name="connsiteX268" fmla="*/ 1053282 w 7467600"/>
              <a:gd name="connsiteY268" fmla="*/ 3185247 h 6858000"/>
              <a:gd name="connsiteX269" fmla="*/ 1320603 w 7467600"/>
              <a:gd name="connsiteY269" fmla="*/ 3081281 h 6858000"/>
              <a:gd name="connsiteX270" fmla="*/ 1238695 w 7467600"/>
              <a:gd name="connsiteY270" fmla="*/ 3076820 h 6858000"/>
              <a:gd name="connsiteX271" fmla="*/ 5425627 w 7467600"/>
              <a:gd name="connsiteY271" fmla="*/ 2954192 h 6858000"/>
              <a:gd name="connsiteX272" fmla="*/ 5470770 w 7467600"/>
              <a:gd name="connsiteY272" fmla="*/ 3005435 h 6858000"/>
              <a:gd name="connsiteX273" fmla="*/ 5519779 w 7467600"/>
              <a:gd name="connsiteY273" fmla="*/ 4359223 h 6858000"/>
              <a:gd name="connsiteX274" fmla="*/ 5520293 w 7467600"/>
              <a:gd name="connsiteY274" fmla="*/ 4360602 h 6858000"/>
              <a:gd name="connsiteX275" fmla="*/ 5767221 w 7467600"/>
              <a:gd name="connsiteY275" fmla="*/ 4665564 h 6858000"/>
              <a:gd name="connsiteX276" fmla="*/ 6937169 w 7467600"/>
              <a:gd name="connsiteY276" fmla="*/ 4815941 h 6858000"/>
              <a:gd name="connsiteX277" fmla="*/ 6953922 w 7467600"/>
              <a:gd name="connsiteY277" fmla="*/ 4890068 h 6858000"/>
              <a:gd name="connsiteX278" fmla="*/ 6071359 w 7467600"/>
              <a:gd name="connsiteY278" fmla="*/ 4770770 h 6858000"/>
              <a:gd name="connsiteX279" fmla="*/ 6038839 w 7467600"/>
              <a:gd name="connsiteY279" fmla="*/ 4764474 h 6858000"/>
              <a:gd name="connsiteX280" fmla="*/ 6038706 w 7467600"/>
              <a:gd name="connsiteY280" fmla="*/ 4763847 h 6858000"/>
              <a:gd name="connsiteX281" fmla="*/ 6037784 w 7467600"/>
              <a:gd name="connsiteY281" fmla="*/ 4764270 h 6858000"/>
              <a:gd name="connsiteX282" fmla="*/ 6038839 w 7467600"/>
              <a:gd name="connsiteY282" fmla="*/ 4764474 h 6858000"/>
              <a:gd name="connsiteX283" fmla="*/ 6040338 w 7467600"/>
              <a:gd name="connsiteY283" fmla="*/ 4771418 h 6858000"/>
              <a:gd name="connsiteX284" fmla="*/ 6024488 w 7467600"/>
              <a:gd name="connsiteY284" fmla="*/ 4809903 h 6858000"/>
              <a:gd name="connsiteX285" fmla="*/ 5599771 w 7467600"/>
              <a:gd name="connsiteY285" fmla="*/ 5509652 h 6858000"/>
              <a:gd name="connsiteX286" fmla="*/ 5548843 w 7467600"/>
              <a:gd name="connsiteY286" fmla="*/ 5563845 h 6858000"/>
              <a:gd name="connsiteX287" fmla="*/ 5940952 w 7467600"/>
              <a:gd name="connsiteY287" fmla="*/ 6250028 h 6858000"/>
              <a:gd name="connsiteX288" fmla="*/ 6043441 w 7467600"/>
              <a:gd name="connsiteY288" fmla="*/ 6665847 h 6858000"/>
              <a:gd name="connsiteX289" fmla="*/ 6093432 w 7467600"/>
              <a:gd name="connsiteY289" fmla="*/ 6858000 h 6858000"/>
              <a:gd name="connsiteX290" fmla="*/ 6034344 w 7467600"/>
              <a:gd name="connsiteY290" fmla="*/ 6858000 h 6858000"/>
              <a:gd name="connsiteX291" fmla="*/ 6026679 w 7467600"/>
              <a:gd name="connsiteY291" fmla="*/ 6836959 h 6858000"/>
              <a:gd name="connsiteX292" fmla="*/ 5800441 w 7467600"/>
              <a:gd name="connsiteY292" fmla="*/ 6335286 h 6858000"/>
              <a:gd name="connsiteX293" fmla="*/ 5526562 w 7467600"/>
              <a:gd name="connsiteY293" fmla="*/ 5705388 h 6858000"/>
              <a:gd name="connsiteX294" fmla="*/ 5519640 w 7467600"/>
              <a:gd name="connsiteY294" fmla="*/ 5683774 h 6858000"/>
              <a:gd name="connsiteX295" fmla="*/ 5844559 w 7467600"/>
              <a:gd name="connsiteY295" fmla="*/ 6553349 h 6858000"/>
              <a:gd name="connsiteX296" fmla="*/ 5975994 w 7467600"/>
              <a:gd name="connsiteY296" fmla="*/ 6858000 h 6858000"/>
              <a:gd name="connsiteX297" fmla="*/ 5898547 w 7467600"/>
              <a:gd name="connsiteY297" fmla="*/ 6858000 h 6858000"/>
              <a:gd name="connsiteX298" fmla="*/ 5682041 w 7467600"/>
              <a:gd name="connsiteY298" fmla="*/ 6355860 h 6858000"/>
              <a:gd name="connsiteX299" fmla="*/ 5461758 w 7467600"/>
              <a:gd name="connsiteY299" fmla="*/ 5820220 h 6858000"/>
              <a:gd name="connsiteX300" fmla="*/ 5237282 w 7467600"/>
              <a:gd name="connsiteY300" fmla="*/ 6579086 h 6858000"/>
              <a:gd name="connsiteX301" fmla="*/ 5115009 w 7467600"/>
              <a:gd name="connsiteY301" fmla="*/ 6858000 h 6858000"/>
              <a:gd name="connsiteX302" fmla="*/ 5028074 w 7467600"/>
              <a:gd name="connsiteY302" fmla="*/ 6858000 h 6858000"/>
              <a:gd name="connsiteX303" fmla="*/ 5079508 w 7467600"/>
              <a:gd name="connsiteY303" fmla="*/ 6749074 h 6858000"/>
              <a:gd name="connsiteX304" fmla="*/ 5371846 w 7467600"/>
              <a:gd name="connsiteY304" fmla="*/ 5924413 h 6858000"/>
              <a:gd name="connsiteX305" fmla="*/ 5270512 w 7467600"/>
              <a:gd name="connsiteY305" fmla="*/ 6138975 h 6858000"/>
              <a:gd name="connsiteX306" fmla="*/ 5062409 w 7467600"/>
              <a:gd name="connsiteY306" fmla="*/ 6653544 h 6858000"/>
              <a:gd name="connsiteX307" fmla="*/ 5036628 w 7467600"/>
              <a:gd name="connsiteY307" fmla="*/ 6754247 h 6858000"/>
              <a:gd name="connsiteX308" fmla="*/ 5009112 w 7467600"/>
              <a:gd name="connsiteY308" fmla="*/ 6858000 h 6858000"/>
              <a:gd name="connsiteX309" fmla="*/ 4976679 w 7467600"/>
              <a:gd name="connsiteY309" fmla="*/ 6858000 h 6858000"/>
              <a:gd name="connsiteX310" fmla="*/ 5006537 w 7467600"/>
              <a:gd name="connsiteY310" fmla="*/ 6747068 h 6858000"/>
              <a:gd name="connsiteX311" fmla="*/ 5032723 w 7467600"/>
              <a:gd name="connsiteY311" fmla="*/ 6644957 h 6858000"/>
              <a:gd name="connsiteX312" fmla="*/ 5242949 w 7467600"/>
              <a:gd name="connsiteY312" fmla="*/ 6125175 h 6858000"/>
              <a:gd name="connsiteX313" fmla="*/ 5286321 w 7467600"/>
              <a:gd name="connsiteY313" fmla="*/ 6033555 h 6858000"/>
              <a:gd name="connsiteX314" fmla="*/ 5008210 w 7467600"/>
              <a:gd name="connsiteY314" fmla="*/ 6649194 h 6858000"/>
              <a:gd name="connsiteX315" fmla="*/ 4986321 w 7467600"/>
              <a:gd name="connsiteY315" fmla="*/ 6765687 h 6858000"/>
              <a:gd name="connsiteX316" fmla="*/ 4973474 w 7467600"/>
              <a:gd name="connsiteY316" fmla="*/ 6858000 h 6858000"/>
              <a:gd name="connsiteX317" fmla="*/ 4907178 w 7467600"/>
              <a:gd name="connsiteY317" fmla="*/ 6858000 h 6858000"/>
              <a:gd name="connsiteX318" fmla="*/ 4910810 w 7467600"/>
              <a:gd name="connsiteY318" fmla="*/ 6829660 h 6858000"/>
              <a:gd name="connsiteX319" fmla="*/ 4987461 w 7467600"/>
              <a:gd name="connsiteY319" fmla="*/ 6432994 h 6858000"/>
              <a:gd name="connsiteX320" fmla="*/ 5179262 w 7467600"/>
              <a:gd name="connsiteY320" fmla="*/ 6035044 h 6858000"/>
              <a:gd name="connsiteX321" fmla="*/ 4689678 w 7467600"/>
              <a:gd name="connsiteY321" fmla="*/ 6440241 h 6858000"/>
              <a:gd name="connsiteX322" fmla="*/ 4477543 w 7467600"/>
              <a:gd name="connsiteY322" fmla="*/ 6674836 h 6858000"/>
              <a:gd name="connsiteX323" fmla="*/ 4329957 w 7467600"/>
              <a:gd name="connsiteY323" fmla="*/ 6858000 h 6858000"/>
              <a:gd name="connsiteX324" fmla="*/ 4218595 w 7467600"/>
              <a:gd name="connsiteY324" fmla="*/ 6858000 h 6858000"/>
              <a:gd name="connsiteX325" fmla="*/ 4368888 w 7467600"/>
              <a:gd name="connsiteY325" fmla="*/ 6668412 h 6858000"/>
              <a:gd name="connsiteX326" fmla="*/ 4563091 w 7467600"/>
              <a:gd name="connsiteY326" fmla="*/ 6442508 h 6858000"/>
              <a:gd name="connsiteX327" fmla="*/ 5387324 w 7467600"/>
              <a:gd name="connsiteY327" fmla="*/ 5705830 h 6858000"/>
              <a:gd name="connsiteX328" fmla="*/ 5073620 w 7467600"/>
              <a:gd name="connsiteY328" fmla="*/ 5955437 h 6858000"/>
              <a:gd name="connsiteX329" fmla="*/ 4689789 w 7467600"/>
              <a:gd name="connsiteY329" fmla="*/ 6268382 h 6858000"/>
              <a:gd name="connsiteX330" fmla="*/ 4418722 w 7467600"/>
              <a:gd name="connsiteY330" fmla="*/ 6570886 h 6858000"/>
              <a:gd name="connsiteX331" fmla="*/ 4214944 w 7467600"/>
              <a:gd name="connsiteY331" fmla="*/ 6858000 h 6858000"/>
              <a:gd name="connsiteX332" fmla="*/ 4177898 w 7467600"/>
              <a:gd name="connsiteY332" fmla="*/ 6858000 h 6858000"/>
              <a:gd name="connsiteX333" fmla="*/ 4391597 w 7467600"/>
              <a:gd name="connsiteY333" fmla="*/ 6556370 h 6858000"/>
              <a:gd name="connsiteX334" fmla="*/ 4668889 w 7467600"/>
              <a:gd name="connsiteY334" fmla="*/ 6246399 h 6858000"/>
              <a:gd name="connsiteX335" fmla="*/ 5055427 w 7467600"/>
              <a:gd name="connsiteY335" fmla="*/ 5931476 h 6858000"/>
              <a:gd name="connsiteX336" fmla="*/ 5371814 w 7467600"/>
              <a:gd name="connsiteY336" fmla="*/ 5678975 h 6858000"/>
              <a:gd name="connsiteX337" fmla="*/ 4987918 w 7467600"/>
              <a:gd name="connsiteY337" fmla="*/ 5838701 h 6858000"/>
              <a:gd name="connsiteX338" fmla="*/ 4317146 w 7467600"/>
              <a:gd name="connsiteY338" fmla="*/ 6587716 h 6858000"/>
              <a:gd name="connsiteX339" fmla="*/ 4171627 w 7467600"/>
              <a:gd name="connsiteY339" fmla="*/ 6858000 h 6858000"/>
              <a:gd name="connsiteX340" fmla="*/ 4081585 w 7467600"/>
              <a:gd name="connsiteY340" fmla="*/ 6858000 h 6858000"/>
              <a:gd name="connsiteX341" fmla="*/ 4238603 w 7467600"/>
              <a:gd name="connsiteY341" fmla="*/ 6559341 h 6858000"/>
              <a:gd name="connsiteX342" fmla="*/ 4778333 w 7467600"/>
              <a:gd name="connsiteY342" fmla="*/ 5873626 h 6858000"/>
              <a:gd name="connsiteX343" fmla="*/ 5414185 w 7467600"/>
              <a:gd name="connsiteY343" fmla="*/ 5573882 h 6858000"/>
              <a:gd name="connsiteX344" fmla="*/ 5959648 w 7467600"/>
              <a:gd name="connsiteY344" fmla="*/ 4760797 h 6858000"/>
              <a:gd name="connsiteX345" fmla="*/ 5355019 w 7467600"/>
              <a:gd name="connsiteY345" fmla="*/ 4734672 h 6858000"/>
              <a:gd name="connsiteX346" fmla="*/ 5083565 w 7467600"/>
              <a:gd name="connsiteY346" fmla="*/ 5179121 h 6858000"/>
              <a:gd name="connsiteX347" fmla="*/ 4713577 w 7467600"/>
              <a:gd name="connsiteY347" fmla="*/ 5616803 h 6858000"/>
              <a:gd name="connsiteX348" fmla="*/ 3989559 w 7467600"/>
              <a:gd name="connsiteY348" fmla="*/ 6145945 h 6858000"/>
              <a:gd name="connsiteX349" fmla="*/ 3939824 w 7467600"/>
              <a:gd name="connsiteY349" fmla="*/ 6066900 h 6858000"/>
              <a:gd name="connsiteX350" fmla="*/ 4584537 w 7467600"/>
              <a:gd name="connsiteY350" fmla="*/ 5324826 h 6858000"/>
              <a:gd name="connsiteX351" fmla="*/ 5037105 w 7467600"/>
              <a:gd name="connsiteY351" fmla="*/ 5088765 h 6858000"/>
              <a:gd name="connsiteX352" fmla="*/ 5039930 w 7467600"/>
              <a:gd name="connsiteY352" fmla="*/ 5089585 h 6858000"/>
              <a:gd name="connsiteX353" fmla="*/ 5263764 w 7467600"/>
              <a:gd name="connsiteY353" fmla="*/ 4735525 h 6858000"/>
              <a:gd name="connsiteX354" fmla="*/ 4086300 w 7467600"/>
              <a:gd name="connsiteY354" fmla="*/ 4884599 h 6858000"/>
              <a:gd name="connsiteX355" fmla="*/ 4085485 w 7467600"/>
              <a:gd name="connsiteY355" fmla="*/ 4899070 h 6858000"/>
              <a:gd name="connsiteX356" fmla="*/ 3871915 w 7467600"/>
              <a:gd name="connsiteY356" fmla="*/ 5253645 h 6858000"/>
              <a:gd name="connsiteX357" fmla="*/ 3799374 w 7467600"/>
              <a:gd name="connsiteY357" fmla="*/ 5466127 h 6858000"/>
              <a:gd name="connsiteX358" fmla="*/ 3498850 w 7467600"/>
              <a:gd name="connsiteY358" fmla="*/ 6661888 h 6858000"/>
              <a:gd name="connsiteX359" fmla="*/ 3399216 w 7467600"/>
              <a:gd name="connsiteY359" fmla="*/ 6858000 h 6858000"/>
              <a:gd name="connsiteX360" fmla="*/ 3303688 w 7467600"/>
              <a:gd name="connsiteY360" fmla="*/ 6858000 h 6858000"/>
              <a:gd name="connsiteX361" fmla="*/ 3391774 w 7467600"/>
              <a:gd name="connsiteY361" fmla="*/ 6697181 h 6858000"/>
              <a:gd name="connsiteX362" fmla="*/ 3735540 w 7467600"/>
              <a:gd name="connsiteY362" fmla="*/ 5546923 h 6858000"/>
              <a:gd name="connsiteX363" fmla="*/ 3729438 w 7467600"/>
              <a:gd name="connsiteY363" fmla="*/ 5569058 h 6858000"/>
              <a:gd name="connsiteX364" fmla="*/ 3707782 w 7467600"/>
              <a:gd name="connsiteY364" fmla="*/ 5644908 h 6858000"/>
              <a:gd name="connsiteX365" fmla="*/ 3583827 w 7467600"/>
              <a:gd name="connsiteY365" fmla="*/ 6039215 h 6858000"/>
              <a:gd name="connsiteX366" fmla="*/ 3547861 w 7467600"/>
              <a:gd name="connsiteY366" fmla="*/ 6129609 h 6858000"/>
              <a:gd name="connsiteX367" fmla="*/ 3490905 w 7467600"/>
              <a:gd name="connsiteY367" fmla="*/ 6277660 h 6858000"/>
              <a:gd name="connsiteX368" fmla="*/ 3455859 w 7467600"/>
              <a:gd name="connsiteY368" fmla="*/ 6391301 h 6858000"/>
              <a:gd name="connsiteX369" fmla="*/ 3429112 w 7467600"/>
              <a:gd name="connsiteY369" fmla="*/ 6479469 h 6858000"/>
              <a:gd name="connsiteX370" fmla="*/ 3304862 w 7467600"/>
              <a:gd name="connsiteY370" fmla="*/ 6796476 h 6858000"/>
              <a:gd name="connsiteX371" fmla="*/ 3276071 w 7467600"/>
              <a:gd name="connsiteY371" fmla="*/ 6858000 h 6858000"/>
              <a:gd name="connsiteX372" fmla="*/ 3240805 w 7467600"/>
              <a:gd name="connsiteY372" fmla="*/ 6858000 h 6858000"/>
              <a:gd name="connsiteX373" fmla="*/ 3275917 w 7467600"/>
              <a:gd name="connsiteY373" fmla="*/ 6783192 h 6858000"/>
              <a:gd name="connsiteX374" fmla="*/ 3399358 w 7467600"/>
              <a:gd name="connsiteY374" fmla="*/ 6469011 h 6858000"/>
              <a:gd name="connsiteX375" fmla="*/ 3425650 w 7467600"/>
              <a:gd name="connsiteY375" fmla="*/ 6381333 h 6858000"/>
              <a:gd name="connsiteX376" fmla="*/ 3460661 w 7467600"/>
              <a:gd name="connsiteY376" fmla="*/ 6266763 h 6858000"/>
              <a:gd name="connsiteX377" fmla="*/ 3518021 w 7467600"/>
              <a:gd name="connsiteY377" fmla="*/ 6117298 h 6858000"/>
              <a:gd name="connsiteX378" fmla="*/ 3554035 w 7467600"/>
              <a:gd name="connsiteY378" fmla="*/ 6027832 h 6858000"/>
              <a:gd name="connsiteX379" fmla="*/ 3677174 w 7467600"/>
              <a:gd name="connsiteY379" fmla="*/ 5636351 h 6858000"/>
              <a:gd name="connsiteX380" fmla="*/ 3698819 w 7467600"/>
              <a:gd name="connsiteY380" fmla="*/ 5560503 h 6858000"/>
              <a:gd name="connsiteX381" fmla="*/ 3702094 w 7467600"/>
              <a:gd name="connsiteY381" fmla="*/ 5549194 h 6858000"/>
              <a:gd name="connsiteX382" fmla="*/ 3398355 w 7467600"/>
              <a:gd name="connsiteY382" fmla="*/ 6094603 h 6858000"/>
              <a:gd name="connsiteX383" fmla="*/ 3193941 w 7467600"/>
              <a:gd name="connsiteY383" fmla="*/ 6798775 h 6858000"/>
              <a:gd name="connsiteX384" fmla="*/ 3184140 w 7467600"/>
              <a:gd name="connsiteY384" fmla="*/ 6858000 h 6858000"/>
              <a:gd name="connsiteX385" fmla="*/ 3099978 w 7467600"/>
              <a:gd name="connsiteY385" fmla="*/ 6858000 h 6858000"/>
              <a:gd name="connsiteX386" fmla="*/ 3101556 w 7467600"/>
              <a:gd name="connsiteY386" fmla="*/ 6843337 h 6858000"/>
              <a:gd name="connsiteX387" fmla="*/ 3370162 w 7467600"/>
              <a:gd name="connsiteY387" fmla="*/ 5785550 h 6858000"/>
              <a:gd name="connsiteX388" fmla="*/ 3746477 w 7467600"/>
              <a:gd name="connsiteY388" fmla="*/ 5377889 h 6858000"/>
              <a:gd name="connsiteX389" fmla="*/ 3863399 w 7467600"/>
              <a:gd name="connsiteY389" fmla="*/ 5087257 h 6858000"/>
              <a:gd name="connsiteX390" fmla="*/ 3968712 w 7467600"/>
              <a:gd name="connsiteY390" fmla="*/ 4913989 h 6858000"/>
              <a:gd name="connsiteX391" fmla="*/ 2792390 w 7467600"/>
              <a:gd name="connsiteY391" fmla="*/ 5382974 h 6858000"/>
              <a:gd name="connsiteX392" fmla="*/ 2714982 w 7467600"/>
              <a:gd name="connsiteY392" fmla="*/ 5427051 h 6858000"/>
              <a:gd name="connsiteX393" fmla="*/ 2813361 w 7467600"/>
              <a:gd name="connsiteY393" fmla="*/ 6023912 h 6858000"/>
              <a:gd name="connsiteX394" fmla="*/ 2688430 w 7467600"/>
              <a:gd name="connsiteY394" fmla="*/ 6801564 h 6858000"/>
              <a:gd name="connsiteX395" fmla="*/ 2629626 w 7467600"/>
              <a:gd name="connsiteY395" fmla="*/ 6763394 h 6858000"/>
              <a:gd name="connsiteX396" fmla="*/ 2565328 w 7467600"/>
              <a:gd name="connsiteY396" fmla="*/ 5516399 h 6858000"/>
              <a:gd name="connsiteX397" fmla="*/ 1922999 w 7467600"/>
              <a:gd name="connsiteY397" fmla="*/ 5980343 h 6858000"/>
              <a:gd name="connsiteX398" fmla="*/ 1950261 w 7467600"/>
              <a:gd name="connsiteY398" fmla="*/ 6405858 h 6858000"/>
              <a:gd name="connsiteX399" fmla="*/ 2365554 w 7467600"/>
              <a:gd name="connsiteY399" fmla="*/ 6759107 h 6858000"/>
              <a:gd name="connsiteX400" fmla="*/ 2424142 w 7467600"/>
              <a:gd name="connsiteY400" fmla="*/ 6858000 h 6858000"/>
              <a:gd name="connsiteX401" fmla="*/ 2395994 w 7467600"/>
              <a:gd name="connsiteY401" fmla="*/ 6858000 h 6858000"/>
              <a:gd name="connsiteX402" fmla="*/ 2392863 w 7467600"/>
              <a:gd name="connsiteY402" fmla="*/ 6852964 h 6858000"/>
              <a:gd name="connsiteX403" fmla="*/ 2017589 w 7467600"/>
              <a:gd name="connsiteY403" fmla="*/ 6493982 h 6858000"/>
              <a:gd name="connsiteX404" fmla="*/ 2147336 w 7467600"/>
              <a:gd name="connsiteY404" fmla="*/ 6594052 h 6858000"/>
              <a:gd name="connsiteX405" fmla="*/ 2207047 w 7467600"/>
              <a:gd name="connsiteY405" fmla="*/ 6654540 h 6858000"/>
              <a:gd name="connsiteX406" fmla="*/ 2299106 w 7467600"/>
              <a:gd name="connsiteY406" fmla="*/ 6778931 h 6858000"/>
              <a:gd name="connsiteX407" fmla="*/ 2314430 w 7467600"/>
              <a:gd name="connsiteY407" fmla="*/ 6801144 h 6858000"/>
              <a:gd name="connsiteX408" fmla="*/ 2352406 w 7467600"/>
              <a:gd name="connsiteY408" fmla="*/ 6858000 h 6858000"/>
              <a:gd name="connsiteX409" fmla="*/ 2314492 w 7467600"/>
              <a:gd name="connsiteY409" fmla="*/ 6858000 h 6858000"/>
              <a:gd name="connsiteX410" fmla="*/ 2288095 w 7467600"/>
              <a:gd name="connsiteY410" fmla="*/ 6818030 h 6858000"/>
              <a:gd name="connsiteX411" fmla="*/ 2272768 w 7467600"/>
              <a:gd name="connsiteY411" fmla="*/ 6795822 h 6858000"/>
              <a:gd name="connsiteX412" fmla="*/ 2182715 w 7467600"/>
              <a:gd name="connsiteY412" fmla="*/ 6675071 h 6858000"/>
              <a:gd name="connsiteX413" fmla="*/ 2032061 w 7467600"/>
              <a:gd name="connsiteY413" fmla="*/ 6541380 h 6858000"/>
              <a:gd name="connsiteX414" fmla="*/ 2257220 w 7467600"/>
              <a:gd name="connsiteY414" fmla="*/ 6826257 h 6858000"/>
              <a:gd name="connsiteX415" fmla="*/ 2281324 w 7467600"/>
              <a:gd name="connsiteY415" fmla="*/ 6858000 h 6858000"/>
              <a:gd name="connsiteX416" fmla="*/ 2242860 w 7467600"/>
              <a:gd name="connsiteY416" fmla="*/ 6858000 h 6858000"/>
              <a:gd name="connsiteX417" fmla="*/ 2232818 w 7467600"/>
              <a:gd name="connsiteY417" fmla="*/ 6844926 h 6858000"/>
              <a:gd name="connsiteX418" fmla="*/ 1990172 w 7467600"/>
              <a:gd name="connsiteY418" fmla="*/ 6542121 h 6858000"/>
              <a:gd name="connsiteX419" fmla="*/ 2124090 w 7467600"/>
              <a:gd name="connsiteY419" fmla="*/ 6761017 h 6858000"/>
              <a:gd name="connsiteX420" fmla="*/ 2200380 w 7467600"/>
              <a:gd name="connsiteY420" fmla="*/ 6858000 h 6858000"/>
              <a:gd name="connsiteX421" fmla="*/ 2147507 w 7467600"/>
              <a:gd name="connsiteY421" fmla="*/ 6858000 h 6858000"/>
              <a:gd name="connsiteX422" fmla="*/ 2070668 w 7467600"/>
              <a:gd name="connsiteY422" fmla="*/ 6761520 h 6858000"/>
              <a:gd name="connsiteX423" fmla="*/ 1975142 w 7467600"/>
              <a:gd name="connsiteY423" fmla="*/ 6585570 h 6858000"/>
              <a:gd name="connsiteX424" fmla="*/ 2050035 w 7467600"/>
              <a:gd name="connsiteY424" fmla="*/ 6813345 h 6858000"/>
              <a:gd name="connsiteX425" fmla="*/ 2063025 w 7467600"/>
              <a:gd name="connsiteY425" fmla="*/ 6858000 h 6858000"/>
              <a:gd name="connsiteX426" fmla="*/ 2021675 w 7467600"/>
              <a:gd name="connsiteY426" fmla="*/ 6858000 h 6858000"/>
              <a:gd name="connsiteX427" fmla="*/ 2019308 w 7467600"/>
              <a:gd name="connsiteY427" fmla="*/ 6847118 h 6858000"/>
              <a:gd name="connsiteX428" fmla="*/ 1938835 w 7467600"/>
              <a:gd name="connsiteY428" fmla="*/ 6551160 h 6858000"/>
              <a:gd name="connsiteX429" fmla="*/ 1953230 w 7467600"/>
              <a:gd name="connsiteY429" fmla="*/ 6759699 h 6858000"/>
              <a:gd name="connsiteX430" fmla="*/ 1956763 w 7467600"/>
              <a:gd name="connsiteY430" fmla="*/ 6778191 h 6858000"/>
              <a:gd name="connsiteX431" fmla="*/ 1967925 w 7467600"/>
              <a:gd name="connsiteY431" fmla="*/ 6858000 h 6858000"/>
              <a:gd name="connsiteX432" fmla="*/ 1936622 w 7467600"/>
              <a:gd name="connsiteY432" fmla="*/ 6858000 h 6858000"/>
              <a:gd name="connsiteX433" fmla="*/ 1926261 w 7467600"/>
              <a:gd name="connsiteY433" fmla="*/ 6784064 h 6858000"/>
              <a:gd name="connsiteX434" fmla="*/ 1922724 w 7467600"/>
              <a:gd name="connsiteY434" fmla="*/ 6765577 h 6858000"/>
              <a:gd name="connsiteX435" fmla="*/ 1904650 w 7467600"/>
              <a:gd name="connsiteY435" fmla="*/ 6639616 h 6858000"/>
              <a:gd name="connsiteX436" fmla="*/ 1885273 w 7467600"/>
              <a:gd name="connsiteY436" fmla="*/ 6858000 h 6858000"/>
              <a:gd name="connsiteX437" fmla="*/ 1854363 w 7467600"/>
              <a:gd name="connsiteY437" fmla="*/ 6858000 h 6858000"/>
              <a:gd name="connsiteX438" fmla="*/ 1880391 w 7467600"/>
              <a:gd name="connsiteY438" fmla="*/ 6603796 h 6858000"/>
              <a:gd name="connsiteX439" fmla="*/ 1818273 w 7467600"/>
              <a:gd name="connsiteY439" fmla="*/ 6715729 h 6858000"/>
              <a:gd name="connsiteX440" fmla="*/ 1794691 w 7467600"/>
              <a:gd name="connsiteY440" fmla="*/ 6843239 h 6858000"/>
              <a:gd name="connsiteX441" fmla="*/ 1794914 w 7467600"/>
              <a:gd name="connsiteY441" fmla="*/ 6858000 h 6858000"/>
              <a:gd name="connsiteX442" fmla="*/ 1746128 w 7467600"/>
              <a:gd name="connsiteY442" fmla="*/ 6858000 h 6858000"/>
              <a:gd name="connsiteX443" fmla="*/ 1753934 w 7467600"/>
              <a:gd name="connsiteY443" fmla="*/ 6724796 h 6858000"/>
              <a:gd name="connsiteX444" fmla="*/ 1792053 w 7467600"/>
              <a:gd name="connsiteY444" fmla="*/ 6572396 h 6858000"/>
              <a:gd name="connsiteX445" fmla="*/ 1862248 w 7467600"/>
              <a:gd name="connsiteY445" fmla="*/ 6266397 h 6858000"/>
              <a:gd name="connsiteX446" fmla="*/ 1862250 w 7467600"/>
              <a:gd name="connsiteY446" fmla="*/ 6033531 h 6858000"/>
              <a:gd name="connsiteX447" fmla="*/ 1211999 w 7467600"/>
              <a:gd name="connsiteY447" fmla="*/ 6683610 h 6858000"/>
              <a:gd name="connsiteX448" fmla="*/ 1213266 w 7467600"/>
              <a:gd name="connsiteY448" fmla="*/ 6691947 h 6858000"/>
              <a:gd name="connsiteX449" fmla="*/ 1203370 w 7467600"/>
              <a:gd name="connsiteY449" fmla="*/ 6850676 h 6858000"/>
              <a:gd name="connsiteX450" fmla="*/ 1203671 w 7467600"/>
              <a:gd name="connsiteY450" fmla="*/ 6858000 h 6858000"/>
              <a:gd name="connsiteX451" fmla="*/ 1143180 w 7467600"/>
              <a:gd name="connsiteY451" fmla="*/ 6858000 h 6858000"/>
              <a:gd name="connsiteX452" fmla="*/ 1142176 w 7467600"/>
              <a:gd name="connsiteY452" fmla="*/ 6766045 h 6858000"/>
              <a:gd name="connsiteX453" fmla="*/ 1067484 w 7467600"/>
              <a:gd name="connsiteY453" fmla="*/ 6858000 h 6858000"/>
              <a:gd name="connsiteX454" fmla="*/ 953928 w 7467600"/>
              <a:gd name="connsiteY454" fmla="*/ 6858000 h 6858000"/>
              <a:gd name="connsiteX455" fmla="*/ 959715 w 7467600"/>
              <a:gd name="connsiteY455" fmla="*/ 6850185 h 6858000"/>
              <a:gd name="connsiteX456" fmla="*/ 1483788 w 7467600"/>
              <a:gd name="connsiteY456" fmla="*/ 6259174 h 6858000"/>
              <a:gd name="connsiteX457" fmla="*/ 1100671 w 7467600"/>
              <a:gd name="connsiteY457" fmla="*/ 6252137 h 6858000"/>
              <a:gd name="connsiteX458" fmla="*/ 1090144 w 7467600"/>
              <a:gd name="connsiteY458" fmla="*/ 6256748 h 6858000"/>
              <a:gd name="connsiteX459" fmla="*/ 1095872 w 7467600"/>
              <a:gd name="connsiteY459" fmla="*/ 6271892 h 6858000"/>
              <a:gd name="connsiteX460" fmla="*/ 262785 w 7467600"/>
              <a:gd name="connsiteY460" fmla="*/ 6845450 h 6858000"/>
              <a:gd name="connsiteX461" fmla="*/ 209968 w 7467600"/>
              <a:gd name="connsiteY461" fmla="*/ 6770713 h 6858000"/>
              <a:gd name="connsiteX462" fmla="*/ 873460 w 7467600"/>
              <a:gd name="connsiteY462" fmla="*/ 6253768 h 6858000"/>
              <a:gd name="connsiteX463" fmla="*/ 192686 w 7467600"/>
              <a:gd name="connsiteY463" fmla="*/ 5849257 h 6858000"/>
              <a:gd name="connsiteX464" fmla="*/ 4696 w 7467600"/>
              <a:gd name="connsiteY464" fmla="*/ 5697668 h 6858000"/>
              <a:gd name="connsiteX465" fmla="*/ 0 w 7467600"/>
              <a:gd name="connsiteY465" fmla="*/ 5689984 h 6858000"/>
              <a:gd name="connsiteX466" fmla="*/ 0 w 7467600"/>
              <a:gd name="connsiteY466" fmla="*/ 5513472 h 6858000"/>
              <a:gd name="connsiteX467" fmla="*/ 174101 w 7467600"/>
              <a:gd name="connsiteY467" fmla="*/ 5620277 h 6858000"/>
              <a:gd name="connsiteX468" fmla="*/ 891800 w 7467600"/>
              <a:gd name="connsiteY468" fmla="*/ 6036935 h 6858000"/>
              <a:gd name="connsiteX469" fmla="*/ 1072219 w 7467600"/>
              <a:gd name="connsiteY469" fmla="*/ 6169443 h 6858000"/>
              <a:gd name="connsiteX470" fmla="*/ 1074117 w 7467600"/>
              <a:gd name="connsiteY470" fmla="*/ 6170301 h 6858000"/>
              <a:gd name="connsiteX471" fmla="*/ 1083114 w 7467600"/>
              <a:gd name="connsiteY471" fmla="*/ 6174131 h 6858000"/>
              <a:gd name="connsiteX472" fmla="*/ 1543010 w 7467600"/>
              <a:gd name="connsiteY472" fmla="*/ 6191140 h 6858000"/>
              <a:gd name="connsiteX473" fmla="*/ 1551080 w 7467600"/>
              <a:gd name="connsiteY473" fmla="*/ 6195006 h 6858000"/>
              <a:gd name="connsiteX474" fmla="*/ 2345443 w 7467600"/>
              <a:gd name="connsiteY474" fmla="*/ 5549882 h 6858000"/>
              <a:gd name="connsiteX475" fmla="*/ 1721499 w 7467600"/>
              <a:gd name="connsiteY475" fmla="*/ 5599969 h 6858000"/>
              <a:gd name="connsiteX476" fmla="*/ 767716 w 7467600"/>
              <a:gd name="connsiteY476" fmla="*/ 5472768 h 6858000"/>
              <a:gd name="connsiteX477" fmla="*/ 722147 w 7467600"/>
              <a:gd name="connsiteY477" fmla="*/ 5393091 h 6858000"/>
              <a:gd name="connsiteX478" fmla="*/ 1485552 w 7467600"/>
              <a:gd name="connsiteY478" fmla="*/ 5313202 h 6858000"/>
              <a:gd name="connsiteX479" fmla="*/ 2143004 w 7467600"/>
              <a:gd name="connsiteY479" fmla="*/ 5402420 h 6858000"/>
              <a:gd name="connsiteX480" fmla="*/ 1933391 w 7467600"/>
              <a:gd name="connsiteY480" fmla="*/ 5156971 h 6858000"/>
              <a:gd name="connsiteX481" fmla="*/ 1827118 w 7467600"/>
              <a:gd name="connsiteY481" fmla="*/ 4968410 h 6858000"/>
              <a:gd name="connsiteX482" fmla="*/ 1837349 w 7467600"/>
              <a:gd name="connsiteY482" fmla="*/ 4956357 h 6858000"/>
              <a:gd name="connsiteX483" fmla="*/ 2162835 w 7467600"/>
              <a:gd name="connsiteY483" fmla="*/ 5187853 h 6858000"/>
              <a:gd name="connsiteX484" fmla="*/ 2257167 w 7467600"/>
              <a:gd name="connsiteY484" fmla="*/ 5462123 h 6858000"/>
              <a:gd name="connsiteX485" fmla="*/ 2261598 w 7467600"/>
              <a:gd name="connsiteY485" fmla="*/ 5467998 h 6858000"/>
              <a:gd name="connsiteX486" fmla="*/ 2437177 w 7467600"/>
              <a:gd name="connsiteY486" fmla="*/ 5479608 h 6858000"/>
              <a:gd name="connsiteX487" fmla="*/ 2445247 w 7467600"/>
              <a:gd name="connsiteY487" fmla="*/ 5483476 h 6858000"/>
              <a:gd name="connsiteX488" fmla="*/ 2743626 w 7467600"/>
              <a:gd name="connsiteY488" fmla="*/ 5304819 h 6858000"/>
              <a:gd name="connsiteX489" fmla="*/ 3048102 w 7467600"/>
              <a:gd name="connsiteY489" fmla="*/ 5150595 h 6858000"/>
              <a:gd name="connsiteX490" fmla="*/ 1799414 w 7467600"/>
              <a:gd name="connsiteY490" fmla="*/ 4694732 h 6858000"/>
              <a:gd name="connsiteX491" fmla="*/ 1771735 w 7467600"/>
              <a:gd name="connsiteY491" fmla="*/ 4619929 h 6858000"/>
              <a:gd name="connsiteX492" fmla="*/ 3104273 w 7467600"/>
              <a:gd name="connsiteY492" fmla="*/ 5076159 h 6858000"/>
              <a:gd name="connsiteX493" fmla="*/ 3113245 w 7467600"/>
              <a:gd name="connsiteY493" fmla="*/ 5090705 h 6858000"/>
              <a:gd name="connsiteX494" fmla="*/ 3126294 w 7467600"/>
              <a:gd name="connsiteY494" fmla="*/ 5114400 h 6858000"/>
              <a:gd name="connsiteX495" fmla="*/ 3937433 w 7467600"/>
              <a:gd name="connsiteY495" fmla="*/ 4830473 h 6858000"/>
              <a:gd name="connsiteX496" fmla="*/ 3590475 w 7467600"/>
              <a:gd name="connsiteY496" fmla="*/ 4597974 h 6858000"/>
              <a:gd name="connsiteX497" fmla="*/ 3100264 w 7467600"/>
              <a:gd name="connsiteY497" fmla="*/ 4579845 h 6858000"/>
              <a:gd name="connsiteX498" fmla="*/ 2183576 w 7467600"/>
              <a:gd name="connsiteY498" fmla="*/ 4227150 h 6858000"/>
              <a:gd name="connsiteX499" fmla="*/ 2151029 w 7467600"/>
              <a:gd name="connsiteY499" fmla="*/ 4146947 h 6858000"/>
              <a:gd name="connsiteX500" fmla="*/ 3563434 w 7467600"/>
              <a:gd name="connsiteY500" fmla="*/ 4469115 h 6858000"/>
              <a:gd name="connsiteX501" fmla="*/ 3177952 w 7467600"/>
              <a:gd name="connsiteY501" fmla="*/ 3657386 h 6858000"/>
              <a:gd name="connsiteX502" fmla="*/ 3189263 w 7467600"/>
              <a:gd name="connsiteY502" fmla="*/ 3625726 h 6858000"/>
              <a:gd name="connsiteX503" fmla="*/ 3560912 w 7467600"/>
              <a:gd name="connsiteY503" fmla="*/ 4079863 h 6858000"/>
              <a:gd name="connsiteX504" fmla="*/ 3626636 w 7467600"/>
              <a:gd name="connsiteY504" fmla="*/ 4512230 h 6858000"/>
              <a:gd name="connsiteX505" fmla="*/ 3653088 w 7467600"/>
              <a:gd name="connsiteY505" fmla="*/ 4521417 h 6858000"/>
              <a:gd name="connsiteX506" fmla="*/ 3988128 w 7467600"/>
              <a:gd name="connsiteY506" fmla="*/ 4817267 h 6858000"/>
              <a:gd name="connsiteX507" fmla="*/ 4830582 w 7467600"/>
              <a:gd name="connsiteY507" fmla="*/ 4676000 h 6858000"/>
              <a:gd name="connsiteX508" fmla="*/ 4830100 w 7467600"/>
              <a:gd name="connsiteY508" fmla="*/ 4675554 h 6858000"/>
              <a:gd name="connsiteX509" fmla="*/ 4036318 w 7467600"/>
              <a:gd name="connsiteY509" fmla="*/ 4147013 h 6858000"/>
              <a:gd name="connsiteX510" fmla="*/ 3432098 w 7467600"/>
              <a:gd name="connsiteY510" fmla="*/ 3537312 h 6858000"/>
              <a:gd name="connsiteX511" fmla="*/ 3446761 w 7467600"/>
              <a:gd name="connsiteY511" fmla="*/ 3461278 h 6858000"/>
              <a:gd name="connsiteX512" fmla="*/ 4419733 w 7467600"/>
              <a:gd name="connsiteY512" fmla="*/ 3963555 h 6858000"/>
              <a:gd name="connsiteX513" fmla="*/ 4781371 w 7467600"/>
              <a:gd name="connsiteY513" fmla="*/ 4458604 h 6858000"/>
              <a:gd name="connsiteX514" fmla="*/ 4780440 w 7467600"/>
              <a:gd name="connsiteY514" fmla="*/ 4470290 h 6858000"/>
              <a:gd name="connsiteX515" fmla="*/ 4898954 w 7467600"/>
              <a:gd name="connsiteY515" fmla="*/ 4662092 h 6858000"/>
              <a:gd name="connsiteX516" fmla="*/ 4900699 w 7467600"/>
              <a:gd name="connsiteY516" fmla="*/ 4670867 h 6858000"/>
              <a:gd name="connsiteX517" fmla="*/ 5714511 w 7467600"/>
              <a:gd name="connsiteY517" fmla="*/ 4663483 h 6858000"/>
              <a:gd name="connsiteX518" fmla="*/ 5464793 w 7467600"/>
              <a:gd name="connsiteY518" fmla="*/ 4393556 h 6858000"/>
              <a:gd name="connsiteX519" fmla="*/ 5461897 w 7467600"/>
              <a:gd name="connsiteY519" fmla="*/ 4390879 h 6858000"/>
              <a:gd name="connsiteX520" fmla="*/ 4294126 w 7467600"/>
              <a:gd name="connsiteY520" fmla="*/ 3303048 h 6858000"/>
              <a:gd name="connsiteX521" fmla="*/ 4305321 w 7467600"/>
              <a:gd name="connsiteY521" fmla="*/ 3256953 h 6858000"/>
              <a:gd name="connsiteX522" fmla="*/ 4949299 w 7467600"/>
              <a:gd name="connsiteY522" fmla="*/ 3766336 h 6858000"/>
              <a:gd name="connsiteX523" fmla="*/ 5291452 w 7467600"/>
              <a:gd name="connsiteY523" fmla="*/ 4076801 h 6858000"/>
              <a:gd name="connsiteX524" fmla="*/ 5434998 w 7467600"/>
              <a:gd name="connsiteY524" fmla="*/ 4254100 h 6858000"/>
              <a:gd name="connsiteX525" fmla="*/ 5351015 w 7467600"/>
              <a:gd name="connsiteY525" fmla="*/ 3760989 h 6858000"/>
              <a:gd name="connsiteX526" fmla="*/ 5413780 w 7467600"/>
              <a:gd name="connsiteY526" fmla="*/ 2966265 h 6858000"/>
              <a:gd name="connsiteX527" fmla="*/ 5425627 w 7467600"/>
              <a:gd name="connsiteY527" fmla="*/ 2954192 h 6858000"/>
              <a:gd name="connsiteX528" fmla="*/ 6604735 w 7467600"/>
              <a:gd name="connsiteY528" fmla="*/ 2041381 h 6858000"/>
              <a:gd name="connsiteX529" fmla="*/ 7204487 w 7467600"/>
              <a:gd name="connsiteY529" fmla="*/ 2742112 h 6858000"/>
              <a:gd name="connsiteX530" fmla="*/ 7131592 w 7467600"/>
              <a:gd name="connsiteY530" fmla="*/ 2672096 h 6858000"/>
              <a:gd name="connsiteX531" fmla="*/ 6996344 w 7467600"/>
              <a:gd name="connsiteY531" fmla="*/ 2518310 h 6858000"/>
              <a:gd name="connsiteX532" fmla="*/ 6735495 w 7467600"/>
              <a:gd name="connsiteY532" fmla="*/ 2196890 h 6858000"/>
              <a:gd name="connsiteX533" fmla="*/ 6721901 w 7467600"/>
              <a:gd name="connsiteY533" fmla="*/ 2179274 h 6858000"/>
              <a:gd name="connsiteX534" fmla="*/ 6604735 w 7467600"/>
              <a:gd name="connsiteY534" fmla="*/ 2041381 h 6858000"/>
              <a:gd name="connsiteX535" fmla="*/ 6591670 w 7467600"/>
              <a:gd name="connsiteY535" fmla="*/ 1988277 h 6858000"/>
              <a:gd name="connsiteX536" fmla="*/ 6747349 w 7467600"/>
              <a:gd name="connsiteY536" fmla="*/ 2160069 h 6858000"/>
              <a:gd name="connsiteX537" fmla="*/ 6760943 w 7467600"/>
              <a:gd name="connsiteY537" fmla="*/ 2177686 h 6858000"/>
              <a:gd name="connsiteX538" fmla="*/ 7021065 w 7467600"/>
              <a:gd name="connsiteY538" fmla="*/ 2498102 h 6858000"/>
              <a:gd name="connsiteX539" fmla="*/ 7155223 w 7467600"/>
              <a:gd name="connsiteY539" fmla="*/ 2650386 h 6858000"/>
              <a:gd name="connsiteX540" fmla="*/ 7203167 w 7467600"/>
              <a:gd name="connsiteY540" fmla="*/ 2697288 h 6858000"/>
              <a:gd name="connsiteX541" fmla="*/ 6937703 w 7467600"/>
              <a:gd name="connsiteY541" fmla="*/ 2321981 h 6858000"/>
              <a:gd name="connsiteX542" fmla="*/ 6591670 w 7467600"/>
              <a:gd name="connsiteY542" fmla="*/ 1988277 h 6858000"/>
              <a:gd name="connsiteX543" fmla="*/ 5798671 w 7467600"/>
              <a:gd name="connsiteY543" fmla="*/ 1981601 h 6858000"/>
              <a:gd name="connsiteX544" fmla="*/ 5754709 w 7467600"/>
              <a:gd name="connsiteY544" fmla="*/ 2071454 h 6858000"/>
              <a:gd name="connsiteX545" fmla="*/ 5763044 w 7467600"/>
              <a:gd name="connsiteY545" fmla="*/ 2842206 h 6858000"/>
              <a:gd name="connsiteX546" fmla="*/ 5764974 w 7467600"/>
              <a:gd name="connsiteY546" fmla="*/ 2799609 h 6858000"/>
              <a:gd name="connsiteX547" fmla="*/ 5767665 w 7467600"/>
              <a:gd name="connsiteY547" fmla="*/ 2666409 h 6858000"/>
              <a:gd name="connsiteX548" fmla="*/ 5763055 w 7467600"/>
              <a:gd name="connsiteY548" fmla="*/ 2579705 h 6858000"/>
              <a:gd name="connsiteX549" fmla="*/ 5758079 w 7467600"/>
              <a:gd name="connsiteY549" fmla="*/ 2492508 h 6858000"/>
              <a:gd name="connsiteX550" fmla="*/ 5779325 w 7467600"/>
              <a:gd name="connsiteY550" fmla="*/ 2197069 h 6858000"/>
              <a:gd name="connsiteX551" fmla="*/ 5798671 w 7467600"/>
              <a:gd name="connsiteY551" fmla="*/ 1981601 h 6858000"/>
              <a:gd name="connsiteX552" fmla="*/ 5829202 w 7467600"/>
              <a:gd name="connsiteY552" fmla="*/ 1971679 h 6858000"/>
              <a:gd name="connsiteX553" fmla="*/ 5809558 w 7467600"/>
              <a:gd name="connsiteY553" fmla="*/ 2198043 h 6858000"/>
              <a:gd name="connsiteX554" fmla="*/ 5788653 w 7467600"/>
              <a:gd name="connsiteY554" fmla="*/ 2489430 h 6858000"/>
              <a:gd name="connsiteX555" fmla="*/ 5793439 w 7467600"/>
              <a:gd name="connsiteY555" fmla="*/ 2575235 h 6858000"/>
              <a:gd name="connsiteX556" fmla="*/ 5796837 w 7467600"/>
              <a:gd name="connsiteY556" fmla="*/ 2637633 h 6858000"/>
              <a:gd name="connsiteX557" fmla="*/ 5818614 w 7467600"/>
              <a:gd name="connsiteY557" fmla="*/ 2473055 h 6858000"/>
              <a:gd name="connsiteX558" fmla="*/ 5829202 w 7467600"/>
              <a:gd name="connsiteY558" fmla="*/ 1971679 h 6858000"/>
              <a:gd name="connsiteX559" fmla="*/ 5911389 w 7467600"/>
              <a:gd name="connsiteY559" fmla="*/ 1898371 h 6858000"/>
              <a:gd name="connsiteX560" fmla="*/ 6237627 w 7467600"/>
              <a:gd name="connsiteY560" fmla="*/ 2231921 h 6858000"/>
              <a:gd name="connsiteX561" fmla="*/ 5911389 w 7467600"/>
              <a:gd name="connsiteY561" fmla="*/ 1898371 h 6858000"/>
              <a:gd name="connsiteX562" fmla="*/ 6944437 w 7467600"/>
              <a:gd name="connsiteY562" fmla="*/ 1575402 h 6858000"/>
              <a:gd name="connsiteX563" fmla="*/ 6304730 w 7467600"/>
              <a:gd name="connsiteY563" fmla="*/ 1766654 h 6858000"/>
              <a:gd name="connsiteX564" fmla="*/ 6944437 w 7467600"/>
              <a:gd name="connsiteY564" fmla="*/ 1575402 h 6858000"/>
              <a:gd name="connsiteX565" fmla="*/ 7019523 w 7467600"/>
              <a:gd name="connsiteY565" fmla="*/ 1519450 h 6858000"/>
              <a:gd name="connsiteX566" fmla="*/ 6298091 w 7467600"/>
              <a:gd name="connsiteY566" fmla="*/ 1737122 h 6858000"/>
              <a:gd name="connsiteX567" fmla="*/ 7019523 w 7467600"/>
              <a:gd name="connsiteY567" fmla="*/ 1519450 h 6858000"/>
              <a:gd name="connsiteX568" fmla="*/ 2399523 w 7467600"/>
              <a:gd name="connsiteY568" fmla="*/ 1428234 h 6858000"/>
              <a:gd name="connsiteX569" fmla="*/ 2224982 w 7467600"/>
              <a:gd name="connsiteY569" fmla="*/ 1826201 h 6858000"/>
              <a:gd name="connsiteX570" fmla="*/ 2096099 w 7467600"/>
              <a:gd name="connsiteY570" fmla="*/ 2345900 h 6858000"/>
              <a:gd name="connsiteX571" fmla="*/ 2283317 w 7467600"/>
              <a:gd name="connsiteY571" fmla="*/ 1796925 h 6858000"/>
              <a:gd name="connsiteX572" fmla="*/ 2399523 w 7467600"/>
              <a:gd name="connsiteY572" fmla="*/ 1428234 h 6858000"/>
              <a:gd name="connsiteX573" fmla="*/ 2448558 w 7467600"/>
              <a:gd name="connsiteY573" fmla="*/ 1373435 h 6858000"/>
              <a:gd name="connsiteX574" fmla="*/ 2312521 w 7467600"/>
              <a:gd name="connsiteY574" fmla="*/ 1806140 h 6858000"/>
              <a:gd name="connsiteX575" fmla="*/ 2127533 w 7467600"/>
              <a:gd name="connsiteY575" fmla="*/ 2348380 h 6858000"/>
              <a:gd name="connsiteX576" fmla="*/ 2358080 w 7467600"/>
              <a:gd name="connsiteY576" fmla="*/ 1866134 h 6858000"/>
              <a:gd name="connsiteX577" fmla="*/ 2407436 w 7467600"/>
              <a:gd name="connsiteY577" fmla="*/ 1651070 h 6858000"/>
              <a:gd name="connsiteX578" fmla="*/ 2448558 w 7467600"/>
              <a:gd name="connsiteY578" fmla="*/ 1373435 h 6858000"/>
              <a:gd name="connsiteX579" fmla="*/ 278707 w 7467600"/>
              <a:gd name="connsiteY579" fmla="*/ 1352270 h 6858000"/>
              <a:gd name="connsiteX580" fmla="*/ 321570 w 7467600"/>
              <a:gd name="connsiteY580" fmla="*/ 1861610 h 6858000"/>
              <a:gd name="connsiteX581" fmla="*/ 294281 w 7467600"/>
              <a:gd name="connsiteY581" fmla="*/ 1440658 h 6858000"/>
              <a:gd name="connsiteX582" fmla="*/ 278707 w 7467600"/>
              <a:gd name="connsiteY582" fmla="*/ 1352270 h 6858000"/>
              <a:gd name="connsiteX583" fmla="*/ 1423821 w 7467600"/>
              <a:gd name="connsiteY583" fmla="*/ 1351958 h 6858000"/>
              <a:gd name="connsiteX584" fmla="*/ 1638521 w 7467600"/>
              <a:gd name="connsiteY584" fmla="*/ 1908470 h 6858000"/>
              <a:gd name="connsiteX585" fmla="*/ 1754199 w 7467600"/>
              <a:gd name="connsiteY585" fmla="*/ 2149284 h 6858000"/>
              <a:gd name="connsiteX586" fmla="*/ 1908359 w 7467600"/>
              <a:gd name="connsiteY586" fmla="*/ 2364988 h 6858000"/>
              <a:gd name="connsiteX587" fmla="*/ 1647661 w 7467600"/>
              <a:gd name="connsiteY587" fmla="*/ 1825945 h 6858000"/>
              <a:gd name="connsiteX588" fmla="*/ 1423821 w 7467600"/>
              <a:gd name="connsiteY588" fmla="*/ 1351958 h 6858000"/>
              <a:gd name="connsiteX589" fmla="*/ 1431890 w 7467600"/>
              <a:gd name="connsiteY589" fmla="*/ 1306475 h 6858000"/>
              <a:gd name="connsiteX590" fmla="*/ 1507597 w 7467600"/>
              <a:gd name="connsiteY590" fmla="*/ 1446132 h 6858000"/>
              <a:gd name="connsiteX591" fmla="*/ 1674586 w 7467600"/>
              <a:gd name="connsiteY591" fmla="*/ 1813832 h 6858000"/>
              <a:gd name="connsiteX592" fmla="*/ 1815950 w 7467600"/>
              <a:gd name="connsiteY592" fmla="*/ 2128564 h 6858000"/>
              <a:gd name="connsiteX593" fmla="*/ 1984242 w 7467600"/>
              <a:gd name="connsiteY593" fmla="*/ 2430829 h 6858000"/>
              <a:gd name="connsiteX594" fmla="*/ 2014023 w 7467600"/>
              <a:gd name="connsiteY594" fmla="*/ 2450995 h 6858000"/>
              <a:gd name="connsiteX595" fmla="*/ 1747337 w 7467600"/>
              <a:gd name="connsiteY595" fmla="*/ 1855264 h 6858000"/>
              <a:gd name="connsiteX596" fmla="*/ 1533749 w 7467600"/>
              <a:gd name="connsiteY596" fmla="*/ 1478656 h 6858000"/>
              <a:gd name="connsiteX597" fmla="*/ 1431890 w 7467600"/>
              <a:gd name="connsiteY597" fmla="*/ 1306475 h 6858000"/>
              <a:gd name="connsiteX598" fmla="*/ 5052692 w 7467600"/>
              <a:gd name="connsiteY598" fmla="*/ 1292994 h 6858000"/>
              <a:gd name="connsiteX599" fmla="*/ 5200661 w 7467600"/>
              <a:gd name="connsiteY599" fmla="*/ 1635186 h 6858000"/>
              <a:gd name="connsiteX600" fmla="*/ 5297138 w 7467600"/>
              <a:gd name="connsiteY600" fmla="*/ 1906351 h 6858000"/>
              <a:gd name="connsiteX601" fmla="*/ 5052692 w 7467600"/>
              <a:gd name="connsiteY601" fmla="*/ 1292994 h 6858000"/>
              <a:gd name="connsiteX602" fmla="*/ 5009948 w 7467600"/>
              <a:gd name="connsiteY602" fmla="*/ 1273619 h 6858000"/>
              <a:gd name="connsiteX603" fmla="*/ 5121777 w 7467600"/>
              <a:gd name="connsiteY603" fmla="*/ 1654213 h 6858000"/>
              <a:gd name="connsiteX604" fmla="*/ 5293545 w 7467600"/>
              <a:gd name="connsiteY604" fmla="*/ 2072247 h 6858000"/>
              <a:gd name="connsiteX605" fmla="*/ 5294042 w 7467600"/>
              <a:gd name="connsiteY605" fmla="*/ 2065019 h 6858000"/>
              <a:gd name="connsiteX606" fmla="*/ 5171936 w 7467600"/>
              <a:gd name="connsiteY606" fmla="*/ 1647613 h 6858000"/>
              <a:gd name="connsiteX607" fmla="*/ 5009948 w 7467600"/>
              <a:gd name="connsiteY607" fmla="*/ 1273619 h 6858000"/>
              <a:gd name="connsiteX608" fmla="*/ 655236 w 7467600"/>
              <a:gd name="connsiteY608" fmla="*/ 1268632 h 6858000"/>
              <a:gd name="connsiteX609" fmla="*/ 839521 w 7467600"/>
              <a:gd name="connsiteY609" fmla="*/ 1685315 h 6858000"/>
              <a:gd name="connsiteX610" fmla="*/ 1109416 w 7467600"/>
              <a:gd name="connsiteY610" fmla="*/ 2061663 h 6858000"/>
              <a:gd name="connsiteX611" fmla="*/ 1298300 w 7467600"/>
              <a:gd name="connsiteY611" fmla="*/ 2247742 h 6858000"/>
              <a:gd name="connsiteX612" fmla="*/ 1125871 w 7467600"/>
              <a:gd name="connsiteY612" fmla="*/ 1989513 h 6858000"/>
              <a:gd name="connsiteX613" fmla="*/ 981574 w 7467600"/>
              <a:gd name="connsiteY613" fmla="*/ 1783157 h 6858000"/>
              <a:gd name="connsiteX614" fmla="*/ 922198 w 7467600"/>
              <a:gd name="connsiteY614" fmla="*/ 1677437 h 6858000"/>
              <a:gd name="connsiteX615" fmla="*/ 869293 w 7467600"/>
              <a:gd name="connsiteY615" fmla="*/ 1583214 h 6858000"/>
              <a:gd name="connsiteX616" fmla="*/ 751431 w 7467600"/>
              <a:gd name="connsiteY616" fmla="*/ 1405731 h 6858000"/>
              <a:gd name="connsiteX617" fmla="*/ 655236 w 7467600"/>
              <a:gd name="connsiteY617" fmla="*/ 1268632 h 6858000"/>
              <a:gd name="connsiteX618" fmla="*/ 6516292 w 7467600"/>
              <a:gd name="connsiteY618" fmla="*/ 1263064 h 6858000"/>
              <a:gd name="connsiteX619" fmla="*/ 5736320 w 7467600"/>
              <a:gd name="connsiteY619" fmla="*/ 1501803 h 6858000"/>
              <a:gd name="connsiteX620" fmla="*/ 6516292 w 7467600"/>
              <a:gd name="connsiteY620" fmla="*/ 1263064 h 6858000"/>
              <a:gd name="connsiteX621" fmla="*/ 291466 w 7467600"/>
              <a:gd name="connsiteY621" fmla="*/ 1250369 h 6858000"/>
              <a:gd name="connsiteX622" fmla="*/ 323180 w 7467600"/>
              <a:gd name="connsiteY622" fmla="*/ 1435283 h 6858000"/>
              <a:gd name="connsiteX623" fmla="*/ 349381 w 7467600"/>
              <a:gd name="connsiteY623" fmla="*/ 1875041 h 6858000"/>
              <a:gd name="connsiteX624" fmla="*/ 374363 w 7467600"/>
              <a:gd name="connsiteY624" fmla="*/ 1506494 h 6858000"/>
              <a:gd name="connsiteX625" fmla="*/ 302168 w 7467600"/>
              <a:gd name="connsiteY625" fmla="*/ 1274495 h 6858000"/>
              <a:gd name="connsiteX626" fmla="*/ 291466 w 7467600"/>
              <a:gd name="connsiteY626" fmla="*/ 1250369 h 6858000"/>
              <a:gd name="connsiteX627" fmla="*/ 678222 w 7467600"/>
              <a:gd name="connsiteY627" fmla="*/ 1248670 h 6858000"/>
              <a:gd name="connsiteX628" fmla="*/ 775536 w 7467600"/>
              <a:gd name="connsiteY628" fmla="*/ 1388015 h 6858000"/>
              <a:gd name="connsiteX629" fmla="*/ 894529 w 7467600"/>
              <a:gd name="connsiteY629" fmla="*/ 1567739 h 6858000"/>
              <a:gd name="connsiteX630" fmla="*/ 948000 w 7467600"/>
              <a:gd name="connsiteY630" fmla="*/ 1663088 h 6858000"/>
              <a:gd name="connsiteX631" fmla="*/ 1006812 w 7467600"/>
              <a:gd name="connsiteY631" fmla="*/ 1767683 h 6858000"/>
              <a:gd name="connsiteX632" fmla="*/ 1149133 w 7467600"/>
              <a:gd name="connsiteY632" fmla="*/ 1971513 h 6858000"/>
              <a:gd name="connsiteX633" fmla="*/ 1333952 w 7467600"/>
              <a:gd name="connsiteY633" fmla="*/ 2251620 h 6858000"/>
              <a:gd name="connsiteX634" fmla="*/ 1337329 w 7467600"/>
              <a:gd name="connsiteY634" fmla="*/ 2258350 h 6858000"/>
              <a:gd name="connsiteX635" fmla="*/ 1014726 w 7467600"/>
              <a:gd name="connsiteY635" fmla="*/ 1615556 h 6858000"/>
              <a:gd name="connsiteX636" fmla="*/ 678222 w 7467600"/>
              <a:gd name="connsiteY636" fmla="*/ 1248670 h 6858000"/>
              <a:gd name="connsiteX637" fmla="*/ 6691602 w 7467600"/>
              <a:gd name="connsiteY637" fmla="*/ 1140573 h 6858000"/>
              <a:gd name="connsiteX638" fmla="*/ 6571100 w 7467600"/>
              <a:gd name="connsiteY638" fmla="*/ 1183662 h 6858000"/>
              <a:gd name="connsiteX639" fmla="*/ 6241687 w 7467600"/>
              <a:gd name="connsiteY639" fmla="*/ 1257600 h 6858000"/>
              <a:gd name="connsiteX640" fmla="*/ 5693009 w 7467600"/>
              <a:gd name="connsiteY640" fmla="*/ 1478256 h 6858000"/>
              <a:gd name="connsiteX641" fmla="*/ 6548420 w 7467600"/>
              <a:gd name="connsiteY641" fmla="*/ 1214599 h 6858000"/>
              <a:gd name="connsiteX642" fmla="*/ 6605473 w 7467600"/>
              <a:gd name="connsiteY642" fmla="*/ 1184686 h 6858000"/>
              <a:gd name="connsiteX643" fmla="*/ 6691602 w 7467600"/>
              <a:gd name="connsiteY643" fmla="*/ 1140573 h 6858000"/>
              <a:gd name="connsiteX644" fmla="*/ 4002475 w 7467600"/>
              <a:gd name="connsiteY644" fmla="*/ 1037802 h 6858000"/>
              <a:gd name="connsiteX645" fmla="*/ 4000324 w 7467600"/>
              <a:gd name="connsiteY645" fmla="*/ 1039362 h 6858000"/>
              <a:gd name="connsiteX646" fmla="*/ 4002862 w 7467600"/>
              <a:gd name="connsiteY646" fmla="*/ 1042866 h 6858000"/>
              <a:gd name="connsiteX647" fmla="*/ 4002475 w 7467600"/>
              <a:gd name="connsiteY647" fmla="*/ 1037802 h 6858000"/>
              <a:gd name="connsiteX648" fmla="*/ 506322 w 7467600"/>
              <a:gd name="connsiteY648" fmla="*/ 1020997 h 6858000"/>
              <a:gd name="connsiteX649" fmla="*/ 533068 w 7467600"/>
              <a:gd name="connsiteY649" fmla="*/ 1029409 h 6858000"/>
              <a:gd name="connsiteX650" fmla="*/ 1232525 w 7467600"/>
              <a:gd name="connsiteY650" fmla="*/ 1804675 h 6858000"/>
              <a:gd name="connsiteX651" fmla="*/ 1388858 w 7467600"/>
              <a:gd name="connsiteY651" fmla="*/ 2368011 h 6858000"/>
              <a:gd name="connsiteX652" fmla="*/ 1384098 w 7467600"/>
              <a:gd name="connsiteY652" fmla="*/ 2378125 h 6858000"/>
              <a:gd name="connsiteX653" fmla="*/ 1425393 w 7467600"/>
              <a:gd name="connsiteY653" fmla="*/ 2589124 h 6858000"/>
              <a:gd name="connsiteX654" fmla="*/ 1424001 w 7467600"/>
              <a:gd name="connsiteY654" fmla="*/ 2597541 h 6858000"/>
              <a:gd name="connsiteX655" fmla="*/ 2152729 w 7467600"/>
              <a:gd name="connsiteY655" fmla="*/ 2864487 h 6858000"/>
              <a:gd name="connsiteX656" fmla="*/ 2020609 w 7467600"/>
              <a:gd name="connsiteY656" fmla="*/ 2539671 h 6858000"/>
              <a:gd name="connsiteX657" fmla="*/ 2018920 w 7467600"/>
              <a:gd name="connsiteY657" fmla="*/ 2536309 h 6858000"/>
              <a:gd name="connsiteX658" fmla="*/ 1342441 w 7467600"/>
              <a:gd name="connsiteY658" fmla="*/ 1173017 h 6858000"/>
              <a:gd name="connsiteX659" fmla="*/ 1367925 w 7467600"/>
              <a:gd name="connsiteY659" fmla="*/ 1135648 h 6858000"/>
              <a:gd name="connsiteX660" fmla="*/ 1771401 w 7467600"/>
              <a:gd name="connsiteY660" fmla="*/ 1806673 h 6858000"/>
              <a:gd name="connsiteX661" fmla="*/ 1972385 w 7467600"/>
              <a:gd name="connsiteY661" fmla="*/ 2198735 h 6858000"/>
              <a:gd name="connsiteX662" fmla="*/ 2040892 w 7467600"/>
              <a:gd name="connsiteY662" fmla="*/ 2405205 h 6858000"/>
              <a:gd name="connsiteX663" fmla="*/ 2131689 w 7467600"/>
              <a:gd name="connsiteY663" fmla="*/ 1936926 h 6858000"/>
              <a:gd name="connsiteX664" fmla="*/ 2454820 w 7467600"/>
              <a:gd name="connsiteY664" fmla="*/ 1248808 h 6858000"/>
              <a:gd name="connsiteX665" fmla="*/ 2492512 w 7467600"/>
              <a:gd name="connsiteY665" fmla="*/ 1302920 h 6858000"/>
              <a:gd name="connsiteX666" fmla="*/ 2081216 w 7467600"/>
              <a:gd name="connsiteY666" fmla="*/ 2527513 h 6858000"/>
              <a:gd name="connsiteX667" fmla="*/ 2081211 w 7467600"/>
              <a:gd name="connsiteY667" fmla="*/ 2528916 h 6858000"/>
              <a:gd name="connsiteX668" fmla="*/ 2199067 w 7467600"/>
              <a:gd name="connsiteY668" fmla="*/ 2884061 h 6858000"/>
              <a:gd name="connsiteX669" fmla="*/ 3192586 w 7467600"/>
              <a:gd name="connsiteY669" fmla="*/ 3411496 h 6858000"/>
              <a:gd name="connsiteX670" fmla="*/ 3182620 w 7467600"/>
              <a:gd name="connsiteY670" fmla="*/ 3483279 h 6858000"/>
              <a:gd name="connsiteX671" fmla="*/ 2435119 w 7467600"/>
              <a:gd name="connsiteY671" fmla="*/ 3080173 h 6858000"/>
              <a:gd name="connsiteX672" fmla="*/ 2410152 w 7467600"/>
              <a:gd name="connsiteY672" fmla="*/ 3063751 h 6858000"/>
              <a:gd name="connsiteX673" fmla="*/ 2408099 w 7467600"/>
              <a:gd name="connsiteY673" fmla="*/ 3064403 h 6858000"/>
              <a:gd name="connsiteX674" fmla="*/ 2407218 w 7467600"/>
              <a:gd name="connsiteY674" fmla="*/ 3070324 h 6858000"/>
              <a:gd name="connsiteX675" fmla="*/ 2380138 w 7467600"/>
              <a:gd name="connsiteY675" fmla="*/ 3099341 h 6858000"/>
              <a:gd name="connsiteX676" fmla="*/ 1765923 w 7467600"/>
              <a:gd name="connsiteY676" fmla="*/ 3581043 h 6858000"/>
              <a:gd name="connsiteX677" fmla="*/ 1702258 w 7467600"/>
              <a:gd name="connsiteY677" fmla="*/ 3612286 h 6858000"/>
              <a:gd name="connsiteX678" fmla="*/ 1538370 w 7467600"/>
              <a:gd name="connsiteY678" fmla="*/ 3811804 h 6858000"/>
              <a:gd name="connsiteX679" fmla="*/ 542867 w 7467600"/>
              <a:gd name="connsiteY679" fmla="*/ 4944092 h 6858000"/>
              <a:gd name="connsiteX680" fmla="*/ 515800 w 7467600"/>
              <a:gd name="connsiteY680" fmla="*/ 4862180 h 6858000"/>
              <a:gd name="connsiteX681" fmla="*/ 909145 w 7467600"/>
              <a:gd name="connsiteY681" fmla="*/ 4199225 h 6858000"/>
              <a:gd name="connsiteX682" fmla="*/ 1214067 w 7467600"/>
              <a:gd name="connsiteY682" fmla="*/ 3908561 h 6858000"/>
              <a:gd name="connsiteX683" fmla="*/ 640967 w 7467600"/>
              <a:gd name="connsiteY683" fmla="*/ 4105601 h 6858000"/>
              <a:gd name="connsiteX684" fmla="*/ 112563 w 7467600"/>
              <a:gd name="connsiteY684" fmla="*/ 4396952 h 6858000"/>
              <a:gd name="connsiteX685" fmla="*/ 0 w 7467600"/>
              <a:gd name="connsiteY685" fmla="*/ 4466006 h 6858000"/>
              <a:gd name="connsiteX686" fmla="*/ 0 w 7467600"/>
              <a:gd name="connsiteY686" fmla="*/ 4233763 h 6858000"/>
              <a:gd name="connsiteX687" fmla="*/ 36881 w 7467600"/>
              <a:gd name="connsiteY687" fmla="*/ 4200118 h 6858000"/>
              <a:gd name="connsiteX688" fmla="*/ 910534 w 7467600"/>
              <a:gd name="connsiteY688" fmla="*/ 3629753 h 6858000"/>
              <a:gd name="connsiteX689" fmla="*/ 1578717 w 7467600"/>
              <a:gd name="connsiteY689" fmla="*/ 3575982 h 6858000"/>
              <a:gd name="connsiteX690" fmla="*/ 2338780 w 7467600"/>
              <a:gd name="connsiteY690" fmla="*/ 3033725 h 6858000"/>
              <a:gd name="connsiteX691" fmla="*/ 1807991 w 7467600"/>
              <a:gd name="connsiteY691" fmla="*/ 2807184 h 6858000"/>
              <a:gd name="connsiteX692" fmla="*/ 1416358 w 7467600"/>
              <a:gd name="connsiteY692" fmla="*/ 3112571 h 6858000"/>
              <a:gd name="connsiteX693" fmla="*/ 939066 w 7467600"/>
              <a:gd name="connsiteY693" fmla="*/ 3378798 h 6858000"/>
              <a:gd name="connsiteX694" fmla="*/ 115099 w 7467600"/>
              <a:gd name="connsiteY694" fmla="*/ 3607650 h 6858000"/>
              <a:gd name="connsiteX695" fmla="*/ 97284 w 7467600"/>
              <a:gd name="connsiteY695" fmla="*/ 3520393 h 6858000"/>
              <a:gd name="connsiteX696" fmla="*/ 922050 w 7467600"/>
              <a:gd name="connsiteY696" fmla="*/ 3074867 h 6858000"/>
              <a:gd name="connsiteX697" fmla="*/ 1405265 w 7467600"/>
              <a:gd name="connsiteY697" fmla="*/ 3016319 h 6858000"/>
              <a:gd name="connsiteX698" fmla="*/ 1407512 w 7467600"/>
              <a:gd name="connsiteY698" fmla="*/ 3018001 h 6858000"/>
              <a:gd name="connsiteX699" fmla="*/ 1726266 w 7467600"/>
              <a:gd name="connsiteY699" fmla="*/ 2777274 h 6858000"/>
              <a:gd name="connsiteX700" fmla="*/ 625390 w 7467600"/>
              <a:gd name="connsiteY700" fmla="*/ 2514541 h 6858000"/>
              <a:gd name="connsiteX701" fmla="*/ 619799 w 7467600"/>
              <a:gd name="connsiteY701" fmla="*/ 2527180 h 6858000"/>
              <a:gd name="connsiteX702" fmla="*/ 310030 w 7467600"/>
              <a:gd name="connsiteY702" fmla="*/ 2771818 h 6858000"/>
              <a:gd name="connsiteX703" fmla="*/ 173877 w 7467600"/>
              <a:gd name="connsiteY703" fmla="*/ 2937056 h 6858000"/>
              <a:gd name="connsiteX704" fmla="*/ 77889 w 7467600"/>
              <a:gd name="connsiteY704" fmla="*/ 3138440 h 6858000"/>
              <a:gd name="connsiteX705" fmla="*/ 0 w 7467600"/>
              <a:gd name="connsiteY705" fmla="*/ 3271395 h 6858000"/>
              <a:gd name="connsiteX706" fmla="*/ 0 w 7467600"/>
              <a:gd name="connsiteY706" fmla="*/ 3153002 h 6858000"/>
              <a:gd name="connsiteX707" fmla="*/ 2386 w 7467600"/>
              <a:gd name="connsiteY707" fmla="*/ 3149203 h 6858000"/>
              <a:gd name="connsiteX708" fmla="*/ 89753 w 7467600"/>
              <a:gd name="connsiteY708" fmla="*/ 2987702 h 6858000"/>
              <a:gd name="connsiteX709" fmla="*/ 76869 w 7467600"/>
              <a:gd name="connsiteY709" fmla="*/ 3005404 h 6858000"/>
              <a:gd name="connsiteX710" fmla="*/ 32049 w 7467600"/>
              <a:gd name="connsiteY710" fmla="*/ 3065814 h 6858000"/>
              <a:gd name="connsiteX711" fmla="*/ 0 w 7467600"/>
              <a:gd name="connsiteY711" fmla="*/ 3108744 h 6858000"/>
              <a:gd name="connsiteX712" fmla="*/ 0 w 7467600"/>
              <a:gd name="connsiteY712" fmla="*/ 3058059 h 6858000"/>
              <a:gd name="connsiteX713" fmla="*/ 7610 w 7467600"/>
              <a:gd name="connsiteY713" fmla="*/ 3047889 h 6858000"/>
              <a:gd name="connsiteX714" fmla="*/ 52419 w 7467600"/>
              <a:gd name="connsiteY714" fmla="*/ 2987479 h 6858000"/>
              <a:gd name="connsiteX715" fmla="*/ 59142 w 7467600"/>
              <a:gd name="connsiteY715" fmla="*/ 2978488 h 6858000"/>
              <a:gd name="connsiteX716" fmla="*/ 0 w 7467600"/>
              <a:gd name="connsiteY716" fmla="*/ 3015334 h 6858000"/>
              <a:gd name="connsiteX717" fmla="*/ 0 w 7467600"/>
              <a:gd name="connsiteY717" fmla="*/ 2914286 h 6858000"/>
              <a:gd name="connsiteX718" fmla="*/ 36383 w 7467600"/>
              <a:gd name="connsiteY718" fmla="*/ 2901128 h 6858000"/>
              <a:gd name="connsiteX719" fmla="*/ 156329 w 7467600"/>
              <a:gd name="connsiteY719" fmla="*/ 2840533 h 6858000"/>
              <a:gd name="connsiteX720" fmla="*/ 358355 w 7467600"/>
              <a:gd name="connsiteY720" fmla="*/ 2620471 h 6858000"/>
              <a:gd name="connsiteX721" fmla="*/ 510577 w 7467600"/>
              <a:gd name="connsiteY721" fmla="*/ 2501244 h 6858000"/>
              <a:gd name="connsiteX722" fmla="*/ 211967 w 7467600"/>
              <a:gd name="connsiteY722" fmla="*/ 2479171 h 6858000"/>
              <a:gd name="connsiteX723" fmla="*/ 0 w 7467600"/>
              <a:gd name="connsiteY723" fmla="*/ 2476398 h 6858000"/>
              <a:gd name="connsiteX724" fmla="*/ 0 w 7467600"/>
              <a:gd name="connsiteY724" fmla="*/ 2389189 h 6858000"/>
              <a:gd name="connsiteX725" fmla="*/ 103062 w 7467600"/>
              <a:gd name="connsiteY725" fmla="*/ 2389518 h 6858000"/>
              <a:gd name="connsiteX726" fmla="*/ 510734 w 7467600"/>
              <a:gd name="connsiteY726" fmla="*/ 2416201 h 6858000"/>
              <a:gd name="connsiteX727" fmla="*/ 279257 w 7467600"/>
              <a:gd name="connsiteY727" fmla="*/ 2092102 h 6858000"/>
              <a:gd name="connsiteX728" fmla="*/ 65265 w 7467600"/>
              <a:gd name="connsiteY728" fmla="*/ 2006049 h 6858000"/>
              <a:gd name="connsiteX729" fmla="*/ 0 w 7467600"/>
              <a:gd name="connsiteY729" fmla="*/ 1982532 h 6858000"/>
              <a:gd name="connsiteX730" fmla="*/ 0 w 7467600"/>
              <a:gd name="connsiteY730" fmla="*/ 1912789 h 6858000"/>
              <a:gd name="connsiteX731" fmla="*/ 97460 w 7467600"/>
              <a:gd name="connsiteY731" fmla="*/ 1953725 h 6858000"/>
              <a:gd name="connsiteX732" fmla="*/ 221272 w 7467600"/>
              <a:gd name="connsiteY732" fmla="*/ 1980766 h 6858000"/>
              <a:gd name="connsiteX733" fmla="*/ 116765 w 7467600"/>
              <a:gd name="connsiteY733" fmla="*/ 1911033 h 6858000"/>
              <a:gd name="connsiteX734" fmla="*/ 16405 w 7467600"/>
              <a:gd name="connsiteY734" fmla="*/ 1803412 h 6858000"/>
              <a:gd name="connsiteX735" fmla="*/ 0 w 7467600"/>
              <a:gd name="connsiteY735" fmla="*/ 1784777 h 6858000"/>
              <a:gd name="connsiteX736" fmla="*/ 0 w 7467600"/>
              <a:gd name="connsiteY736" fmla="*/ 1740082 h 6858000"/>
              <a:gd name="connsiteX737" fmla="*/ 39394 w 7467600"/>
              <a:gd name="connsiteY737" fmla="*/ 1784856 h 6858000"/>
              <a:gd name="connsiteX738" fmla="*/ 135813 w 7467600"/>
              <a:gd name="connsiteY738" fmla="*/ 1888838 h 6858000"/>
              <a:gd name="connsiteX739" fmla="*/ 242575 w 7467600"/>
              <a:gd name="connsiteY739" fmla="*/ 1958841 h 6858000"/>
              <a:gd name="connsiteX740" fmla="*/ 82197 w 7467600"/>
              <a:gd name="connsiteY740" fmla="*/ 1754826 h 6858000"/>
              <a:gd name="connsiteX741" fmla="*/ 0 w 7467600"/>
              <a:gd name="connsiteY741" fmla="*/ 1679650 h 6858000"/>
              <a:gd name="connsiteX742" fmla="*/ 0 w 7467600"/>
              <a:gd name="connsiteY742" fmla="*/ 1602463 h 6858000"/>
              <a:gd name="connsiteX743" fmla="*/ 84689 w 7467600"/>
              <a:gd name="connsiteY743" fmla="*/ 1677442 h 6858000"/>
              <a:gd name="connsiteX744" fmla="*/ 298437 w 7467600"/>
              <a:gd name="connsiteY744" fmla="*/ 1968019 h 6858000"/>
              <a:gd name="connsiteX745" fmla="*/ 227269 w 7467600"/>
              <a:gd name="connsiteY745" fmla="*/ 1114064 h 6858000"/>
              <a:gd name="connsiteX746" fmla="*/ 248003 w 7467600"/>
              <a:gd name="connsiteY746" fmla="*/ 1089613 h 6858000"/>
              <a:gd name="connsiteX747" fmla="*/ 427020 w 7467600"/>
              <a:gd name="connsiteY747" fmla="*/ 1619803 h 6858000"/>
              <a:gd name="connsiteX748" fmla="*/ 340345 w 7467600"/>
              <a:gd name="connsiteY748" fmla="*/ 2027739 h 6858000"/>
              <a:gd name="connsiteX749" fmla="*/ 360865 w 7467600"/>
              <a:gd name="connsiteY749" fmla="*/ 2044827 h 6858000"/>
              <a:gd name="connsiteX750" fmla="*/ 560414 w 7467600"/>
              <a:gd name="connsiteY750" fmla="*/ 2421457 h 6858000"/>
              <a:gd name="connsiteX751" fmla="*/ 1359703 w 7467600"/>
              <a:gd name="connsiteY751" fmla="*/ 2578554 h 6858000"/>
              <a:gd name="connsiteX752" fmla="*/ 1359422 w 7467600"/>
              <a:gd name="connsiteY752" fmla="*/ 2577994 h 6858000"/>
              <a:gd name="connsiteX753" fmla="*/ 828701 w 7467600"/>
              <a:gd name="connsiteY753" fmla="*/ 1839520 h 6858000"/>
              <a:gd name="connsiteX754" fmla="*/ 494427 w 7467600"/>
              <a:gd name="connsiteY754" fmla="*/ 1092333 h 6858000"/>
              <a:gd name="connsiteX755" fmla="*/ 506322 w 7467600"/>
              <a:gd name="connsiteY755" fmla="*/ 1020997 h 6858000"/>
              <a:gd name="connsiteX756" fmla="*/ 4570198 w 7467600"/>
              <a:gd name="connsiteY756" fmla="*/ 978081 h 6858000"/>
              <a:gd name="connsiteX757" fmla="*/ 4523691 w 7467600"/>
              <a:gd name="connsiteY757" fmla="*/ 1127776 h 6858000"/>
              <a:gd name="connsiteX758" fmla="*/ 4509875 w 7467600"/>
              <a:gd name="connsiteY758" fmla="*/ 1167552 h 6858000"/>
              <a:gd name="connsiteX759" fmla="*/ 4478168 w 7467600"/>
              <a:gd name="connsiteY759" fmla="*/ 1260735 h 6858000"/>
              <a:gd name="connsiteX760" fmla="*/ 4409309 w 7467600"/>
              <a:gd name="connsiteY760" fmla="*/ 1666996 h 6858000"/>
              <a:gd name="connsiteX761" fmla="*/ 4370031 w 7467600"/>
              <a:gd name="connsiteY761" fmla="*/ 1955666 h 6858000"/>
              <a:gd name="connsiteX762" fmla="*/ 4570198 w 7467600"/>
              <a:gd name="connsiteY762" fmla="*/ 978081 h 6858000"/>
              <a:gd name="connsiteX763" fmla="*/ 4557898 w 7467600"/>
              <a:gd name="connsiteY763" fmla="*/ 900011 h 6858000"/>
              <a:gd name="connsiteX764" fmla="*/ 4344840 w 7467600"/>
              <a:gd name="connsiteY764" fmla="*/ 1922038 h 6858000"/>
              <a:gd name="connsiteX765" fmla="*/ 4378710 w 7467600"/>
              <a:gd name="connsiteY765" fmla="*/ 1665516 h 6858000"/>
              <a:gd name="connsiteX766" fmla="*/ 4448798 w 7467600"/>
              <a:gd name="connsiteY766" fmla="*/ 1253024 h 6858000"/>
              <a:gd name="connsiteX767" fmla="*/ 4480315 w 7467600"/>
              <a:gd name="connsiteY767" fmla="*/ 1158454 h 6858000"/>
              <a:gd name="connsiteX768" fmla="*/ 4494133 w 7467600"/>
              <a:gd name="connsiteY768" fmla="*/ 1118676 h 6858000"/>
              <a:gd name="connsiteX769" fmla="*/ 4557898 w 7467600"/>
              <a:gd name="connsiteY769" fmla="*/ 900011 h 6858000"/>
              <a:gd name="connsiteX770" fmla="*/ 5870151 w 7467600"/>
              <a:gd name="connsiteY770" fmla="*/ 898890 h 6858000"/>
              <a:gd name="connsiteX771" fmla="*/ 5861335 w 7467600"/>
              <a:gd name="connsiteY771" fmla="*/ 899177 h 6858000"/>
              <a:gd name="connsiteX772" fmla="*/ 5843702 w 7467600"/>
              <a:gd name="connsiteY772" fmla="*/ 899748 h 6858000"/>
              <a:gd name="connsiteX773" fmla="*/ 5651107 w 7467600"/>
              <a:gd name="connsiteY773" fmla="*/ 920306 h 6858000"/>
              <a:gd name="connsiteX774" fmla="*/ 5459407 w 7467600"/>
              <a:gd name="connsiteY774" fmla="*/ 940975 h 6858000"/>
              <a:gd name="connsiteX775" fmla="*/ 5374846 w 7467600"/>
              <a:gd name="connsiteY775" fmla="*/ 941988 h 6858000"/>
              <a:gd name="connsiteX776" fmla="*/ 5256105 w 7467600"/>
              <a:gd name="connsiteY776" fmla="*/ 945632 h 6858000"/>
              <a:gd name="connsiteX777" fmla="*/ 5107071 w 7467600"/>
              <a:gd name="connsiteY777" fmla="*/ 969720 h 6858000"/>
              <a:gd name="connsiteX778" fmla="*/ 4998681 w 7467600"/>
              <a:gd name="connsiteY778" fmla="*/ 988771 h 6858000"/>
              <a:gd name="connsiteX779" fmla="*/ 5870151 w 7467600"/>
              <a:gd name="connsiteY779" fmla="*/ 898890 h 6858000"/>
              <a:gd name="connsiteX780" fmla="*/ 5504425 w 7467600"/>
              <a:gd name="connsiteY780" fmla="*/ 848067 h 6858000"/>
              <a:gd name="connsiteX781" fmla="*/ 4968849 w 7467600"/>
              <a:gd name="connsiteY781" fmla="*/ 962318 h 6858000"/>
              <a:gd name="connsiteX782" fmla="*/ 5104039 w 7467600"/>
              <a:gd name="connsiteY782" fmla="*/ 940634 h 6858000"/>
              <a:gd name="connsiteX783" fmla="*/ 5256311 w 7467600"/>
              <a:gd name="connsiteY783" fmla="*/ 916490 h 6858000"/>
              <a:gd name="connsiteX784" fmla="*/ 5377381 w 7467600"/>
              <a:gd name="connsiteY784" fmla="*/ 912671 h 6858000"/>
              <a:gd name="connsiteX785" fmla="*/ 5460148 w 7467600"/>
              <a:gd name="connsiteY785" fmla="*/ 911442 h 6858000"/>
              <a:gd name="connsiteX786" fmla="*/ 5648971 w 7467600"/>
              <a:gd name="connsiteY786" fmla="*/ 891331 h 6858000"/>
              <a:gd name="connsiteX787" fmla="*/ 5844807 w 7467600"/>
              <a:gd name="connsiteY787" fmla="*/ 870718 h 6858000"/>
              <a:gd name="connsiteX788" fmla="*/ 5862975 w 7467600"/>
              <a:gd name="connsiteY788" fmla="*/ 869756 h 6858000"/>
              <a:gd name="connsiteX789" fmla="*/ 5920887 w 7467600"/>
              <a:gd name="connsiteY789" fmla="*/ 865929 h 6858000"/>
              <a:gd name="connsiteX790" fmla="*/ 5504425 w 7467600"/>
              <a:gd name="connsiteY790" fmla="*/ 848067 h 6858000"/>
              <a:gd name="connsiteX791" fmla="*/ 3607114 w 7467600"/>
              <a:gd name="connsiteY791" fmla="*/ 467441 h 6858000"/>
              <a:gd name="connsiteX792" fmla="*/ 3296242 w 7467600"/>
              <a:gd name="connsiteY792" fmla="*/ 807991 h 6858000"/>
              <a:gd name="connsiteX793" fmla="*/ 3174674 w 7467600"/>
              <a:gd name="connsiteY793" fmla="*/ 919759 h 6858000"/>
              <a:gd name="connsiteX794" fmla="*/ 3042978 w 7467600"/>
              <a:gd name="connsiteY794" fmla="*/ 1054894 h 6858000"/>
              <a:gd name="connsiteX795" fmla="*/ 2968914 w 7467600"/>
              <a:gd name="connsiteY795" fmla="*/ 1133756 h 6858000"/>
              <a:gd name="connsiteX796" fmla="*/ 3103823 w 7467600"/>
              <a:gd name="connsiteY796" fmla="*/ 1026814 h 6858000"/>
              <a:gd name="connsiteX797" fmla="*/ 3607114 w 7467600"/>
              <a:gd name="connsiteY797" fmla="*/ 467441 h 6858000"/>
              <a:gd name="connsiteX798" fmla="*/ 3744487 w 7467600"/>
              <a:gd name="connsiteY798" fmla="*/ 383136 h 6858000"/>
              <a:gd name="connsiteX799" fmla="*/ 3970213 w 7467600"/>
              <a:gd name="connsiteY799" fmla="*/ 995559 h 6858000"/>
              <a:gd name="connsiteX800" fmla="*/ 3744487 w 7467600"/>
              <a:gd name="connsiteY800" fmla="*/ 383136 h 6858000"/>
              <a:gd name="connsiteX801" fmla="*/ 3624562 w 7467600"/>
              <a:gd name="connsiteY801" fmla="*/ 367041 h 6858000"/>
              <a:gd name="connsiteX802" fmla="*/ 3489712 w 7467600"/>
              <a:gd name="connsiteY802" fmla="*/ 485386 h 6858000"/>
              <a:gd name="connsiteX803" fmla="*/ 3182994 w 7467600"/>
              <a:gd name="connsiteY803" fmla="*/ 828265 h 6858000"/>
              <a:gd name="connsiteX804" fmla="*/ 2892114 w 7467600"/>
              <a:gd name="connsiteY804" fmla="*/ 1172635 h 6858000"/>
              <a:gd name="connsiteX805" fmla="*/ 3021459 w 7467600"/>
              <a:gd name="connsiteY805" fmla="*/ 1035385 h 6858000"/>
              <a:gd name="connsiteX806" fmla="*/ 3153873 w 7467600"/>
              <a:gd name="connsiteY806" fmla="*/ 898971 h 6858000"/>
              <a:gd name="connsiteX807" fmla="*/ 3276511 w 7467600"/>
              <a:gd name="connsiteY807" fmla="*/ 786423 h 6858000"/>
              <a:gd name="connsiteX808" fmla="*/ 3584154 w 7467600"/>
              <a:gd name="connsiteY808" fmla="*/ 448218 h 6858000"/>
              <a:gd name="connsiteX809" fmla="*/ 3624562 w 7467600"/>
              <a:gd name="connsiteY809" fmla="*/ 367041 h 6858000"/>
              <a:gd name="connsiteX810" fmla="*/ 3766672 w 7467600"/>
              <a:gd name="connsiteY810" fmla="*/ 359429 h 6858000"/>
              <a:gd name="connsiteX811" fmla="*/ 3996338 w 7467600"/>
              <a:gd name="connsiteY811" fmla="*/ 968237 h 6858000"/>
              <a:gd name="connsiteX812" fmla="*/ 3766672 w 7467600"/>
              <a:gd name="connsiteY812" fmla="*/ 359429 h 6858000"/>
              <a:gd name="connsiteX813" fmla="*/ 5805386 w 7467600"/>
              <a:gd name="connsiteY813" fmla="*/ 239240 h 6858000"/>
              <a:gd name="connsiteX814" fmla="*/ 5736947 w 7467600"/>
              <a:gd name="connsiteY814" fmla="*/ 261367 h 6858000"/>
              <a:gd name="connsiteX815" fmla="*/ 5427012 w 7467600"/>
              <a:gd name="connsiteY815" fmla="*/ 311272 h 6858000"/>
              <a:gd name="connsiteX816" fmla="*/ 5147818 w 7467600"/>
              <a:gd name="connsiteY816" fmla="*/ 322112 h 6858000"/>
              <a:gd name="connsiteX817" fmla="*/ 5060854 w 7467600"/>
              <a:gd name="connsiteY817" fmla="*/ 311882 h 6858000"/>
              <a:gd name="connsiteX818" fmla="*/ 4945989 w 7467600"/>
              <a:gd name="connsiteY818" fmla="*/ 300516 h 6858000"/>
              <a:gd name="connsiteX819" fmla="*/ 5410479 w 7467600"/>
              <a:gd name="connsiteY819" fmla="*/ 348434 h 6858000"/>
              <a:gd name="connsiteX820" fmla="*/ 5805386 w 7467600"/>
              <a:gd name="connsiteY820" fmla="*/ 239240 h 6858000"/>
              <a:gd name="connsiteX821" fmla="*/ 5905192 w 7467600"/>
              <a:gd name="connsiteY821" fmla="*/ 163079 h 6858000"/>
              <a:gd name="connsiteX822" fmla="*/ 5865655 w 7467600"/>
              <a:gd name="connsiteY822" fmla="*/ 171901 h 6858000"/>
              <a:gd name="connsiteX823" fmla="*/ 5259740 w 7467600"/>
              <a:gd name="connsiteY823" fmla="*/ 257013 h 6858000"/>
              <a:gd name="connsiteX824" fmla="*/ 5208466 w 7467600"/>
              <a:gd name="connsiteY824" fmla="*/ 257550 h 6858000"/>
              <a:gd name="connsiteX825" fmla="*/ 4980204 w 7467600"/>
              <a:gd name="connsiteY825" fmla="*/ 271903 h 6858000"/>
              <a:gd name="connsiteX826" fmla="*/ 5068068 w 7467600"/>
              <a:gd name="connsiteY826" fmla="*/ 282244 h 6858000"/>
              <a:gd name="connsiteX827" fmla="*/ 5153231 w 7467600"/>
              <a:gd name="connsiteY827" fmla="*/ 292240 h 6858000"/>
              <a:gd name="connsiteX828" fmla="*/ 5426491 w 7467600"/>
              <a:gd name="connsiteY828" fmla="*/ 281128 h 6858000"/>
              <a:gd name="connsiteX829" fmla="*/ 5731212 w 7467600"/>
              <a:gd name="connsiteY829" fmla="*/ 231951 h 6858000"/>
              <a:gd name="connsiteX830" fmla="*/ 5905192 w 7467600"/>
              <a:gd name="connsiteY830" fmla="*/ 163079 h 6858000"/>
              <a:gd name="connsiteX831" fmla="*/ 5944437 w 7467600"/>
              <a:gd name="connsiteY831" fmla="*/ 113829 h 6858000"/>
              <a:gd name="connsiteX832" fmla="*/ 5825032 w 7467600"/>
              <a:gd name="connsiteY832" fmla="*/ 146405 h 6858000"/>
              <a:gd name="connsiteX833" fmla="*/ 4955599 w 7467600"/>
              <a:gd name="connsiteY833" fmla="*/ 247008 h 6858000"/>
              <a:gd name="connsiteX834" fmla="*/ 5210104 w 7467600"/>
              <a:gd name="connsiteY834" fmla="*/ 228123 h 6858000"/>
              <a:gd name="connsiteX835" fmla="*/ 5261015 w 7467600"/>
              <a:gd name="connsiteY835" fmla="*/ 227087 h 6858000"/>
              <a:gd name="connsiteX836" fmla="*/ 5861181 w 7467600"/>
              <a:gd name="connsiteY836" fmla="*/ 143093 h 6858000"/>
              <a:gd name="connsiteX837" fmla="*/ 5961252 w 7467600"/>
              <a:gd name="connsiteY837" fmla="*/ 114820 h 6858000"/>
              <a:gd name="connsiteX838" fmla="*/ 5944437 w 7467600"/>
              <a:gd name="connsiteY838" fmla="*/ 113829 h 6858000"/>
              <a:gd name="connsiteX839" fmla="*/ 3882765 w 7467600"/>
              <a:gd name="connsiteY839" fmla="*/ 0 h 6858000"/>
              <a:gd name="connsiteX840" fmla="*/ 3995099 w 7467600"/>
              <a:gd name="connsiteY840" fmla="*/ 0 h 6858000"/>
              <a:gd name="connsiteX841" fmla="*/ 4163818 w 7467600"/>
              <a:gd name="connsiteY841" fmla="*/ 234104 h 6858000"/>
              <a:gd name="connsiteX842" fmla="*/ 4172099 w 7467600"/>
              <a:gd name="connsiteY842" fmla="*/ 234207 h 6858000"/>
              <a:gd name="connsiteX843" fmla="*/ 4784282 w 7467600"/>
              <a:gd name="connsiteY843" fmla="*/ 276561 h 6858000"/>
              <a:gd name="connsiteX844" fmla="*/ 4801687 w 7467600"/>
              <a:gd name="connsiteY844" fmla="*/ 267764 h 6858000"/>
              <a:gd name="connsiteX845" fmla="*/ 6082788 w 7467600"/>
              <a:gd name="connsiteY845" fmla="*/ 64119 h 6858000"/>
              <a:gd name="connsiteX846" fmla="*/ 6099442 w 7467600"/>
              <a:gd name="connsiteY846" fmla="*/ 82568 h 6858000"/>
              <a:gd name="connsiteX847" fmla="*/ 4804137 w 7467600"/>
              <a:gd name="connsiteY847" fmla="*/ 320931 h 6858000"/>
              <a:gd name="connsiteX848" fmla="*/ 4227047 w 7467600"/>
              <a:gd name="connsiteY848" fmla="*/ 313415 h 6858000"/>
              <a:gd name="connsiteX849" fmla="*/ 4346041 w 7467600"/>
              <a:gd name="connsiteY849" fmla="*/ 456086 h 6858000"/>
              <a:gd name="connsiteX850" fmla="*/ 4870967 w 7467600"/>
              <a:gd name="connsiteY850" fmla="*/ 963061 h 6858000"/>
              <a:gd name="connsiteX851" fmla="*/ 4889647 w 7467600"/>
              <a:gd name="connsiteY851" fmla="*/ 957147 h 6858000"/>
              <a:gd name="connsiteX852" fmla="*/ 5422504 w 7467600"/>
              <a:gd name="connsiteY852" fmla="*/ 805191 h 6858000"/>
              <a:gd name="connsiteX853" fmla="*/ 6087656 w 7467600"/>
              <a:gd name="connsiteY853" fmla="*/ 826703 h 6858000"/>
              <a:gd name="connsiteX854" fmla="*/ 6058717 w 7467600"/>
              <a:gd name="connsiteY854" fmla="*/ 865992 h 6858000"/>
              <a:gd name="connsiteX855" fmla="*/ 4974153 w 7467600"/>
              <a:gd name="connsiteY855" fmla="*/ 1045456 h 6858000"/>
              <a:gd name="connsiteX856" fmla="*/ 5627835 w 7467600"/>
              <a:gd name="connsiteY856" fmla="*/ 1472077 h 6858000"/>
              <a:gd name="connsiteX857" fmla="*/ 5629817 w 7467600"/>
              <a:gd name="connsiteY857" fmla="*/ 1471412 h 6858000"/>
              <a:gd name="connsiteX858" fmla="*/ 5634124 w 7467600"/>
              <a:gd name="connsiteY858" fmla="*/ 1470572 h 6858000"/>
              <a:gd name="connsiteX859" fmla="*/ 5755832 w 7467600"/>
              <a:gd name="connsiteY859" fmla="*/ 1383886 h 6858000"/>
              <a:gd name="connsiteX860" fmla="*/ 6014186 w 7467600"/>
              <a:gd name="connsiteY860" fmla="*/ 1279799 h 6858000"/>
              <a:gd name="connsiteX861" fmla="*/ 6901619 w 7467600"/>
              <a:gd name="connsiteY861" fmla="*/ 1047874 h 6858000"/>
              <a:gd name="connsiteX862" fmla="*/ 6931566 w 7467600"/>
              <a:gd name="connsiteY862" fmla="*/ 1062034 h 6858000"/>
              <a:gd name="connsiteX863" fmla="*/ 5790982 w 7467600"/>
              <a:gd name="connsiteY863" fmla="*/ 1561380 h 6858000"/>
              <a:gd name="connsiteX864" fmla="*/ 6188971 w 7467600"/>
              <a:gd name="connsiteY864" fmla="*/ 1755168 h 6858000"/>
              <a:gd name="connsiteX865" fmla="*/ 6202446 w 7467600"/>
              <a:gd name="connsiteY865" fmla="*/ 1752268 h 6858000"/>
              <a:gd name="connsiteX866" fmla="*/ 7179560 w 7467600"/>
              <a:gd name="connsiteY866" fmla="*/ 1467551 h 6858000"/>
              <a:gd name="connsiteX867" fmla="*/ 7158730 w 7467600"/>
              <a:gd name="connsiteY867" fmla="*/ 1507835 h 6858000"/>
              <a:gd name="connsiteX868" fmla="*/ 6326959 w 7467600"/>
              <a:gd name="connsiteY868" fmla="*/ 1817686 h 6858000"/>
              <a:gd name="connsiteX869" fmla="*/ 6537433 w 7467600"/>
              <a:gd name="connsiteY869" fmla="*/ 1907790 h 6858000"/>
              <a:gd name="connsiteX870" fmla="*/ 6550221 w 7467600"/>
              <a:gd name="connsiteY870" fmla="*/ 1910729 h 6858000"/>
              <a:gd name="connsiteX871" fmla="*/ 6964438 w 7467600"/>
              <a:gd name="connsiteY871" fmla="*/ 2209505 h 6858000"/>
              <a:gd name="connsiteX872" fmla="*/ 7367862 w 7467600"/>
              <a:gd name="connsiteY872" fmla="*/ 2806833 h 6858000"/>
              <a:gd name="connsiteX873" fmla="*/ 7364329 w 7467600"/>
              <a:gd name="connsiteY873" fmla="*/ 2826907 h 6858000"/>
              <a:gd name="connsiteX874" fmla="*/ 7290545 w 7467600"/>
              <a:gd name="connsiteY874" fmla="*/ 2850663 h 6858000"/>
              <a:gd name="connsiteX875" fmla="*/ 6472036 w 7467600"/>
              <a:gd name="connsiteY875" fmla="*/ 1959003 h 6858000"/>
              <a:gd name="connsiteX876" fmla="*/ 5792897 w 7467600"/>
              <a:gd name="connsiteY876" fmla="*/ 1647747 h 6858000"/>
              <a:gd name="connsiteX877" fmla="*/ 5842751 w 7467600"/>
              <a:gd name="connsiteY877" fmla="*/ 1816112 h 6858000"/>
              <a:gd name="connsiteX878" fmla="*/ 5847424 w 7467600"/>
              <a:gd name="connsiteY878" fmla="*/ 1815776 h 6858000"/>
              <a:gd name="connsiteX879" fmla="*/ 6399821 w 7467600"/>
              <a:gd name="connsiteY879" fmla="*/ 2344799 h 6858000"/>
              <a:gd name="connsiteX880" fmla="*/ 6323232 w 7467600"/>
              <a:gd name="connsiteY880" fmla="*/ 2389634 h 6858000"/>
              <a:gd name="connsiteX881" fmla="*/ 5942958 w 7467600"/>
              <a:gd name="connsiteY881" fmla="*/ 2077708 h 6858000"/>
              <a:gd name="connsiteX882" fmla="*/ 5921559 w 7467600"/>
              <a:gd name="connsiteY882" fmla="*/ 2378596 h 6858000"/>
              <a:gd name="connsiteX883" fmla="*/ 5817651 w 7467600"/>
              <a:gd name="connsiteY883" fmla="*/ 3023919 h 6858000"/>
              <a:gd name="connsiteX884" fmla="*/ 5729634 w 7467600"/>
              <a:gd name="connsiteY884" fmla="*/ 3051849 h 6858000"/>
              <a:gd name="connsiteX885" fmla="*/ 5611018 w 7467600"/>
              <a:gd name="connsiteY885" fmla="*/ 2316769 h 6858000"/>
              <a:gd name="connsiteX886" fmla="*/ 5687608 w 7467600"/>
              <a:gd name="connsiteY886" fmla="*/ 2039972 h 6858000"/>
              <a:gd name="connsiteX887" fmla="*/ 5657554 w 7467600"/>
              <a:gd name="connsiteY887" fmla="*/ 1576445 h 6858000"/>
              <a:gd name="connsiteX888" fmla="*/ 5150475 w 7467600"/>
              <a:gd name="connsiteY888" fmla="*/ 1274012 h 6858000"/>
              <a:gd name="connsiteX889" fmla="*/ 5349142 w 7467600"/>
              <a:gd name="connsiteY889" fmla="*/ 2204405 h 6858000"/>
              <a:gd name="connsiteX890" fmla="*/ 5262214 w 7467600"/>
              <a:gd name="connsiteY890" fmla="*/ 2233836 h 6858000"/>
              <a:gd name="connsiteX891" fmla="*/ 4981539 w 7467600"/>
              <a:gd name="connsiteY891" fmla="*/ 1542201 h 6858000"/>
              <a:gd name="connsiteX892" fmla="*/ 4958461 w 7467600"/>
              <a:gd name="connsiteY892" fmla="*/ 1136957 h 6858000"/>
              <a:gd name="connsiteX893" fmla="*/ 4655015 w 7467600"/>
              <a:gd name="connsiteY893" fmla="*/ 891426 h 6858000"/>
              <a:gd name="connsiteX894" fmla="*/ 4348002 w 7467600"/>
              <a:gd name="connsiteY894" fmla="*/ 2205895 h 6858000"/>
              <a:gd name="connsiteX895" fmla="*/ 4262250 w 7467600"/>
              <a:gd name="connsiteY895" fmla="*/ 2219972 h 6858000"/>
              <a:gd name="connsiteX896" fmla="*/ 4550611 w 7467600"/>
              <a:gd name="connsiteY896" fmla="*/ 817540 h 6858000"/>
              <a:gd name="connsiteX897" fmla="*/ 4564418 w 7467600"/>
              <a:gd name="connsiteY897" fmla="*/ 808293 h 6858000"/>
              <a:gd name="connsiteX898" fmla="*/ 4266388 w 7467600"/>
              <a:gd name="connsiteY898" fmla="*/ 500083 h 6858000"/>
              <a:gd name="connsiteX899" fmla="*/ 4032842 w 7467600"/>
              <a:gd name="connsiteY899" fmla="*/ 211809 h 6858000"/>
              <a:gd name="connsiteX900" fmla="*/ 3882765 w 7467600"/>
              <a:gd name="connsiteY900" fmla="*/ 0 h 6858000"/>
              <a:gd name="connsiteX901" fmla="*/ 3721337 w 7467600"/>
              <a:gd name="connsiteY901" fmla="*/ 0 h 6858000"/>
              <a:gd name="connsiteX902" fmla="*/ 3797544 w 7467600"/>
              <a:gd name="connsiteY902" fmla="*/ 0 h 6858000"/>
              <a:gd name="connsiteX903" fmla="*/ 3775734 w 7467600"/>
              <a:gd name="connsiteY903" fmla="*/ 95131 h 6858000"/>
              <a:gd name="connsiteX904" fmla="*/ 3724807 w 7467600"/>
              <a:gd name="connsiteY904" fmla="*/ 272257 h 6858000"/>
              <a:gd name="connsiteX905" fmla="*/ 3726844 w 7467600"/>
              <a:gd name="connsiteY905" fmla="*/ 282988 h 6858000"/>
              <a:gd name="connsiteX906" fmla="*/ 3742664 w 7467600"/>
              <a:gd name="connsiteY906" fmla="*/ 279918 h 6858000"/>
              <a:gd name="connsiteX907" fmla="*/ 4103910 w 7467600"/>
              <a:gd name="connsiteY907" fmla="*/ 1161917 h 6858000"/>
              <a:gd name="connsiteX908" fmla="*/ 4020269 w 7467600"/>
              <a:gd name="connsiteY908" fmla="*/ 1200406 h 6858000"/>
              <a:gd name="connsiteX909" fmla="*/ 3674882 w 7467600"/>
              <a:gd name="connsiteY909" fmla="*/ 488524 h 6858000"/>
              <a:gd name="connsiteX910" fmla="*/ 3132682 w 7467600"/>
              <a:gd name="connsiteY910" fmla="*/ 1072284 h 6858000"/>
              <a:gd name="connsiteX911" fmla="*/ 2716346 w 7467600"/>
              <a:gd name="connsiteY911" fmla="*/ 1276376 h 6858000"/>
              <a:gd name="connsiteX912" fmla="*/ 2716772 w 7467600"/>
              <a:gd name="connsiteY912" fmla="*/ 1255462 h 6858000"/>
              <a:gd name="connsiteX913" fmla="*/ 3471096 w 7467600"/>
              <a:gd name="connsiteY913" fmla="*/ 437072 h 6858000"/>
              <a:gd name="connsiteX914" fmla="*/ 3639057 w 7467600"/>
              <a:gd name="connsiteY914" fmla="*/ 286334 h 6858000"/>
              <a:gd name="connsiteX915" fmla="*/ 3640309 w 7467600"/>
              <a:gd name="connsiteY915" fmla="*/ 284664 h 6858000"/>
              <a:gd name="connsiteX916" fmla="*/ 3646022 w 7467600"/>
              <a:gd name="connsiteY916" fmla="*/ 276711 h 6858000"/>
              <a:gd name="connsiteX917" fmla="*/ 3707943 w 7467600"/>
              <a:gd name="connsiteY917" fmla="*/ 65958 h 6858000"/>
              <a:gd name="connsiteX918" fmla="*/ 3721337 w 7467600"/>
              <a:gd name="connsiteY918" fmla="*/ 0 h 6858000"/>
              <a:gd name="connsiteX919" fmla="*/ 2867960 w 7467600"/>
              <a:gd name="connsiteY919" fmla="*/ 0 h 6858000"/>
              <a:gd name="connsiteX920" fmla="*/ 2926351 w 7467600"/>
              <a:gd name="connsiteY920" fmla="*/ 0 h 6858000"/>
              <a:gd name="connsiteX921" fmla="*/ 2902823 w 7467600"/>
              <a:gd name="connsiteY921" fmla="*/ 262929 h 6858000"/>
              <a:gd name="connsiteX922" fmla="*/ 2940663 w 7467600"/>
              <a:gd name="connsiteY922" fmla="*/ 140884 h 6858000"/>
              <a:gd name="connsiteX923" fmla="*/ 2947039 w 7467600"/>
              <a:gd name="connsiteY923" fmla="*/ 122524 h 6858000"/>
              <a:gd name="connsiteX924" fmla="*/ 2984316 w 7467600"/>
              <a:gd name="connsiteY924" fmla="*/ 0 h 6858000"/>
              <a:gd name="connsiteX925" fmla="*/ 3016114 w 7467600"/>
              <a:gd name="connsiteY925" fmla="*/ 0 h 6858000"/>
              <a:gd name="connsiteX926" fmla="*/ 2979949 w 7467600"/>
              <a:gd name="connsiteY926" fmla="*/ 119274 h 6858000"/>
              <a:gd name="connsiteX927" fmla="*/ 3023879 w 7467600"/>
              <a:gd name="connsiteY927" fmla="*/ 0 h 6858000"/>
              <a:gd name="connsiteX928" fmla="*/ 3105400 w 7467600"/>
              <a:gd name="connsiteY928" fmla="*/ 0 h 6858000"/>
              <a:gd name="connsiteX929" fmla="*/ 3094669 w 7467600"/>
              <a:gd name="connsiteY929" fmla="*/ 30308 h 6858000"/>
              <a:gd name="connsiteX930" fmla="*/ 2901945 w 7467600"/>
              <a:gd name="connsiteY930" fmla="*/ 466538 h 6858000"/>
              <a:gd name="connsiteX931" fmla="*/ 2815209 w 7467600"/>
              <a:gd name="connsiteY931" fmla="*/ 497361 h 6858000"/>
              <a:gd name="connsiteX932" fmla="*/ 2844845 w 7467600"/>
              <a:gd name="connsiteY932" fmla="*/ 127638 h 6858000"/>
              <a:gd name="connsiteX933" fmla="*/ 2867960 w 7467600"/>
              <a:gd name="connsiteY933" fmla="*/ 0 h 6858000"/>
              <a:gd name="connsiteX934" fmla="*/ 1057230 w 7467600"/>
              <a:gd name="connsiteY934" fmla="*/ 0 h 6858000"/>
              <a:gd name="connsiteX935" fmla="*/ 1111003 w 7467600"/>
              <a:gd name="connsiteY935" fmla="*/ 0 h 6858000"/>
              <a:gd name="connsiteX936" fmla="*/ 1125553 w 7467600"/>
              <a:gd name="connsiteY936" fmla="*/ 52588 h 6858000"/>
              <a:gd name="connsiteX937" fmla="*/ 1304276 w 7467600"/>
              <a:gd name="connsiteY937" fmla="*/ 476275 h 6858000"/>
              <a:gd name="connsiteX938" fmla="*/ 1492066 w 7467600"/>
              <a:gd name="connsiteY938" fmla="*/ 886333 h 6858000"/>
              <a:gd name="connsiteX939" fmla="*/ 1423698 w 7467600"/>
              <a:gd name="connsiteY939" fmla="*/ 710817 h 6858000"/>
              <a:gd name="connsiteX940" fmla="*/ 1357609 w 7467600"/>
              <a:gd name="connsiteY940" fmla="*/ 532892 h 6858000"/>
              <a:gd name="connsiteX941" fmla="*/ 1309550 w 7467600"/>
              <a:gd name="connsiteY941" fmla="*/ 374031 h 6858000"/>
              <a:gd name="connsiteX942" fmla="*/ 1193673 w 7467600"/>
              <a:gd name="connsiteY942" fmla="*/ 49533 h 6858000"/>
              <a:gd name="connsiteX943" fmla="*/ 1164391 w 7467600"/>
              <a:gd name="connsiteY943" fmla="*/ 0 h 6858000"/>
              <a:gd name="connsiteX944" fmla="*/ 1200666 w 7467600"/>
              <a:gd name="connsiteY944" fmla="*/ 0 h 6858000"/>
              <a:gd name="connsiteX945" fmla="*/ 1223408 w 7467600"/>
              <a:gd name="connsiteY945" fmla="*/ 38996 h 6858000"/>
              <a:gd name="connsiteX946" fmla="*/ 1339635 w 7467600"/>
              <a:gd name="connsiteY946" fmla="*/ 365517 h 6858000"/>
              <a:gd name="connsiteX947" fmla="*/ 1387469 w 7467600"/>
              <a:gd name="connsiteY947" fmla="*/ 523079 h 6858000"/>
              <a:gd name="connsiteX948" fmla="*/ 1452685 w 7467600"/>
              <a:gd name="connsiteY948" fmla="*/ 699806 h 6858000"/>
              <a:gd name="connsiteX949" fmla="*/ 1492092 w 7467600"/>
              <a:gd name="connsiteY949" fmla="*/ 800424 h 6858000"/>
              <a:gd name="connsiteX950" fmla="*/ 1455302 w 7467600"/>
              <a:gd name="connsiteY950" fmla="*/ 632913 h 6858000"/>
              <a:gd name="connsiteX951" fmla="*/ 1222336 w 7467600"/>
              <a:gd name="connsiteY951" fmla="*/ 9480 h 6858000"/>
              <a:gd name="connsiteX952" fmla="*/ 1214634 w 7467600"/>
              <a:gd name="connsiteY952" fmla="*/ 0 h 6858000"/>
              <a:gd name="connsiteX953" fmla="*/ 1289827 w 7467600"/>
              <a:gd name="connsiteY953" fmla="*/ 0 h 6858000"/>
              <a:gd name="connsiteX954" fmla="*/ 1321076 w 7467600"/>
              <a:gd name="connsiteY954" fmla="*/ 59722 h 6858000"/>
              <a:gd name="connsiteX955" fmla="*/ 1512579 w 7467600"/>
              <a:gd name="connsiteY955" fmla="*/ 626441 h 6858000"/>
              <a:gd name="connsiteX956" fmla="*/ 1506076 w 7467600"/>
              <a:gd name="connsiteY956" fmla="*/ 1089289 h 6858000"/>
              <a:gd name="connsiteX957" fmla="*/ 1486346 w 7467600"/>
              <a:gd name="connsiteY957" fmla="*/ 1079919 h 6858000"/>
              <a:gd name="connsiteX958" fmla="*/ 1070511 w 7467600"/>
              <a:gd name="connsiteY958" fmla="*/ 48609 h 6858000"/>
              <a:gd name="connsiteX959" fmla="*/ 1057230 w 7467600"/>
              <a:gd name="connsiteY959" fmla="*/ 0 h 6858000"/>
              <a:gd name="connsiteX960" fmla="*/ 43151 w 7467600"/>
              <a:gd name="connsiteY960" fmla="*/ 0 h 6858000"/>
              <a:gd name="connsiteX961" fmla="*/ 95283 w 7467600"/>
              <a:gd name="connsiteY961" fmla="*/ 0 h 6858000"/>
              <a:gd name="connsiteX962" fmla="*/ 300708 w 7467600"/>
              <a:gd name="connsiteY962" fmla="*/ 154571 h 6858000"/>
              <a:gd name="connsiteX963" fmla="*/ 530414 w 7467600"/>
              <a:gd name="connsiteY963" fmla="*/ 354673 h 6858000"/>
              <a:gd name="connsiteX964" fmla="*/ 333785 w 7467600"/>
              <a:gd name="connsiteY964" fmla="*/ 161564 h 6858000"/>
              <a:gd name="connsiteX965" fmla="*/ 147005 w 7467600"/>
              <a:gd name="connsiteY965" fmla="*/ 0 h 6858000"/>
              <a:gd name="connsiteX966" fmla="*/ 272509 w 7467600"/>
              <a:gd name="connsiteY966" fmla="*/ 0 h 6858000"/>
              <a:gd name="connsiteX967" fmla="*/ 326276 w 7467600"/>
              <a:gd name="connsiteY967" fmla="*/ 45847 h 6858000"/>
              <a:gd name="connsiteX968" fmla="*/ 823759 w 7467600"/>
              <a:gd name="connsiteY968" fmla="*/ 574145 h 6858000"/>
              <a:gd name="connsiteX969" fmla="*/ 811254 w 7467600"/>
              <a:gd name="connsiteY969" fmla="*/ 665546 h 6858000"/>
              <a:gd name="connsiteX970" fmla="*/ 154042 w 7467600"/>
              <a:gd name="connsiteY970" fmla="*/ 261522 h 6858000"/>
              <a:gd name="connsiteX971" fmla="*/ 13550 w 7467600"/>
              <a:gd name="connsiteY971" fmla="*/ 158423 h 6858000"/>
              <a:gd name="connsiteX972" fmla="*/ 0 w 7467600"/>
              <a:gd name="connsiteY972" fmla="*/ 146618 h 6858000"/>
              <a:gd name="connsiteX973" fmla="*/ 0 w 7467600"/>
              <a:gd name="connsiteY973" fmla="*/ 59161 h 6858000"/>
              <a:gd name="connsiteX974" fmla="*/ 45427 w 7467600"/>
              <a:gd name="connsiteY974" fmla="*/ 101078 h 6858000"/>
              <a:gd name="connsiteX975" fmla="*/ 630103 w 7467600"/>
              <a:gd name="connsiteY975" fmla="*/ 485885 h 6858000"/>
              <a:gd name="connsiteX976" fmla="*/ 532040 w 7467600"/>
              <a:gd name="connsiteY976" fmla="*/ 399359 h 6858000"/>
              <a:gd name="connsiteX977" fmla="*/ 517618 w 7467600"/>
              <a:gd name="connsiteY977" fmla="*/ 385726 h 6858000"/>
              <a:gd name="connsiteX978" fmla="*/ 285074 w 7467600"/>
              <a:gd name="connsiteY978" fmla="*/ 182755 h 6858000"/>
              <a:gd name="connsiteX979" fmla="*/ 43151 w 7467600"/>
              <a:gd name="connsiteY97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7240170 w 7467600"/>
              <a:gd name="connsiteY84" fmla="*/ 5787985 h 6858000"/>
              <a:gd name="connsiteX85" fmla="*/ 6946849 w 7467600"/>
              <a:gd name="connsiteY85" fmla="*/ 5523271 h 6858000"/>
              <a:gd name="connsiteX86" fmla="*/ 6946972 w 7467600"/>
              <a:gd name="connsiteY86" fmla="*/ 5526491 h 6858000"/>
              <a:gd name="connsiteX87" fmla="*/ 7105827 w 7467600"/>
              <a:gd name="connsiteY87" fmla="*/ 5718700 h 6858000"/>
              <a:gd name="connsiteX88" fmla="*/ 7356878 w 7467600"/>
              <a:gd name="connsiteY88" fmla="*/ 5981332 h 6858000"/>
              <a:gd name="connsiteX89" fmla="*/ 7467600 w 7467600"/>
              <a:gd name="connsiteY89" fmla="*/ 6117703 h 6858000"/>
              <a:gd name="connsiteX90" fmla="*/ 7467600 w 7467600"/>
              <a:gd name="connsiteY90" fmla="*/ 6163634 h 6858000"/>
              <a:gd name="connsiteX91" fmla="*/ 7403637 w 7467600"/>
              <a:gd name="connsiteY91" fmla="*/ 6083957 h 6858000"/>
              <a:gd name="connsiteX92" fmla="*/ 7254615 w 7467600"/>
              <a:gd name="connsiteY92" fmla="*/ 5911918 h 6858000"/>
              <a:gd name="connsiteX93" fmla="*/ 7312589 w 7467600"/>
              <a:gd name="connsiteY93" fmla="*/ 5982309 h 6858000"/>
              <a:gd name="connsiteX94" fmla="*/ 7448321 w 7467600"/>
              <a:gd name="connsiteY94" fmla="*/ 6190991 h 6858000"/>
              <a:gd name="connsiteX95" fmla="*/ 7467600 w 7467600"/>
              <a:gd name="connsiteY95" fmla="*/ 6221686 h 6858000"/>
              <a:gd name="connsiteX96" fmla="*/ 7467600 w 7467600"/>
              <a:gd name="connsiteY96" fmla="*/ 6334256 h 6858000"/>
              <a:gd name="connsiteX97" fmla="*/ 7454976 w 7467600"/>
              <a:gd name="connsiteY97" fmla="*/ 6318297 h 6858000"/>
              <a:gd name="connsiteX98" fmla="*/ 7042773 w 7467600"/>
              <a:gd name="connsiteY98" fmla="*/ 5734011 h 6858000"/>
              <a:gd name="connsiteX99" fmla="*/ 6844835 w 7467600"/>
              <a:gd name="connsiteY99" fmla="*/ 5424988 h 6858000"/>
              <a:gd name="connsiteX100" fmla="*/ 1456157 w 7467600"/>
              <a:gd name="connsiteY100" fmla="*/ 5371404 h 6858000"/>
              <a:gd name="connsiteX101" fmla="*/ 1244432 w 7467600"/>
              <a:gd name="connsiteY101" fmla="*/ 5385601 h 6858000"/>
              <a:gd name="connsiteX102" fmla="*/ 973990 w 7467600"/>
              <a:gd name="connsiteY102" fmla="*/ 5424940 h 6858000"/>
              <a:gd name="connsiteX103" fmla="*/ 1103809 w 7467600"/>
              <a:gd name="connsiteY103" fmla="*/ 5433720 h 6858000"/>
              <a:gd name="connsiteX104" fmla="*/ 1123454 w 7467600"/>
              <a:gd name="connsiteY104" fmla="*/ 5435727 h 6858000"/>
              <a:gd name="connsiteX105" fmla="*/ 1737017 w 7467600"/>
              <a:gd name="connsiteY105" fmla="*/ 5452183 h 6858000"/>
              <a:gd name="connsiteX106" fmla="*/ 1824397 w 7467600"/>
              <a:gd name="connsiteY106" fmla="*/ 5447757 h 6858000"/>
              <a:gd name="connsiteX107" fmla="*/ 2070059 w 7467600"/>
              <a:gd name="connsiteY107" fmla="*/ 5441660 h 6858000"/>
              <a:gd name="connsiteX108" fmla="*/ 1456157 w 7467600"/>
              <a:gd name="connsiteY108" fmla="*/ 5371404 h 6858000"/>
              <a:gd name="connsiteX109" fmla="*/ 4988186 w 7467600"/>
              <a:gd name="connsiteY109" fmla="*/ 5216467 h 6858000"/>
              <a:gd name="connsiteX110" fmla="*/ 4777334 w 7467600"/>
              <a:gd name="connsiteY110" fmla="*/ 5406072 h 6858000"/>
              <a:gd name="connsiteX111" fmla="*/ 4718341 w 7467600"/>
              <a:gd name="connsiteY111" fmla="*/ 5468043 h 6858000"/>
              <a:gd name="connsiteX112" fmla="*/ 4604655 w 7467600"/>
              <a:gd name="connsiteY112" fmla="*/ 5583434 h 6858000"/>
              <a:gd name="connsiteX113" fmla="*/ 4565074 w 7467600"/>
              <a:gd name="connsiteY113" fmla="*/ 5618550 h 6858000"/>
              <a:gd name="connsiteX114" fmla="*/ 4988186 w 7467600"/>
              <a:gd name="connsiteY114" fmla="*/ 5216467 h 6858000"/>
              <a:gd name="connsiteX115" fmla="*/ 4978032 w 7467600"/>
              <a:gd name="connsiteY115" fmla="*/ 5183809 h 6858000"/>
              <a:gd name="connsiteX116" fmla="*/ 4463413 w 7467600"/>
              <a:gd name="connsiteY116" fmla="*/ 5615162 h 6858000"/>
              <a:gd name="connsiteX117" fmla="*/ 4358134 w 7467600"/>
              <a:gd name="connsiteY117" fmla="*/ 5742791 h 6858000"/>
              <a:gd name="connsiteX118" fmla="*/ 4376219 w 7467600"/>
              <a:gd name="connsiteY118" fmla="*/ 5729027 h 6858000"/>
              <a:gd name="connsiteX119" fmla="*/ 4582340 w 7467600"/>
              <a:gd name="connsiteY119" fmla="*/ 5561037 h 6858000"/>
              <a:gd name="connsiteX120" fmla="*/ 4694684 w 7467600"/>
              <a:gd name="connsiteY120" fmla="*/ 5447098 h 6858000"/>
              <a:gd name="connsiteX121" fmla="*/ 4754123 w 7467600"/>
              <a:gd name="connsiteY121" fmla="*/ 5384643 h 6858000"/>
              <a:gd name="connsiteX122" fmla="*/ 4978032 w 7467600"/>
              <a:gd name="connsiteY122" fmla="*/ 5183809 h 6858000"/>
              <a:gd name="connsiteX123" fmla="*/ 1903353 w 7467600"/>
              <a:gd name="connsiteY123" fmla="*/ 5044827 h 6858000"/>
              <a:gd name="connsiteX124" fmla="*/ 1936931 w 7467600"/>
              <a:gd name="connsiteY124" fmla="*/ 5093954 h 6858000"/>
              <a:gd name="connsiteX125" fmla="*/ 2195868 w 7467600"/>
              <a:gd name="connsiteY125" fmla="*/ 5396574 h 6858000"/>
              <a:gd name="connsiteX126" fmla="*/ 2088852 w 7467600"/>
              <a:gd name="connsiteY126" fmla="*/ 5166123 h 6858000"/>
              <a:gd name="connsiteX127" fmla="*/ 1958241 w 7467600"/>
              <a:gd name="connsiteY127" fmla="*/ 5067955 h 6858000"/>
              <a:gd name="connsiteX128" fmla="*/ 1903353 w 7467600"/>
              <a:gd name="connsiteY128" fmla="*/ 5044827 h 6858000"/>
              <a:gd name="connsiteX129" fmla="*/ 1979378 w 7467600"/>
              <a:gd name="connsiteY129" fmla="*/ 4769504 h 6858000"/>
              <a:gd name="connsiteX130" fmla="*/ 2882120 w 7467600"/>
              <a:gd name="connsiteY130" fmla="*/ 5064547 h 6858000"/>
              <a:gd name="connsiteX131" fmla="*/ 2793103 w 7467600"/>
              <a:gd name="connsiteY131" fmla="*/ 5039699 h 6858000"/>
              <a:gd name="connsiteX132" fmla="*/ 2770041 w 7467600"/>
              <a:gd name="connsiteY132" fmla="*/ 5033634 h 6858000"/>
              <a:gd name="connsiteX133" fmla="*/ 1979378 w 7467600"/>
              <a:gd name="connsiteY133" fmla="*/ 4769504 h 6858000"/>
              <a:gd name="connsiteX134" fmla="*/ 1927410 w 7467600"/>
              <a:gd name="connsiteY134" fmla="*/ 4716164 h 6858000"/>
              <a:gd name="connsiteX135" fmla="*/ 1959587 w 7467600"/>
              <a:gd name="connsiteY135" fmla="*/ 4728849 h 6858000"/>
              <a:gd name="connsiteX136" fmla="*/ 2777707 w 7467600"/>
              <a:gd name="connsiteY136" fmla="*/ 5003991 h 6858000"/>
              <a:gd name="connsiteX137" fmla="*/ 2800768 w 7467600"/>
              <a:gd name="connsiteY137" fmla="*/ 5010056 h 6858000"/>
              <a:gd name="connsiteX138" fmla="*/ 2879408 w 7467600"/>
              <a:gd name="connsiteY138" fmla="*/ 5031590 h 6858000"/>
              <a:gd name="connsiteX139" fmla="*/ 2862295 w 7467600"/>
              <a:gd name="connsiteY139" fmla="*/ 5022958 h 6858000"/>
              <a:gd name="connsiteX140" fmla="*/ 2813343 w 7467600"/>
              <a:gd name="connsiteY140" fmla="*/ 4998369 h 6858000"/>
              <a:gd name="connsiteX141" fmla="*/ 2646245 w 7467600"/>
              <a:gd name="connsiteY141" fmla="*/ 4930999 h 6858000"/>
              <a:gd name="connsiteX142" fmla="*/ 1999243 w 7467600"/>
              <a:gd name="connsiteY142" fmla="*/ 4730524 h 6858000"/>
              <a:gd name="connsiteX143" fmla="*/ 1979527 w 7467600"/>
              <a:gd name="connsiteY143" fmla="*/ 4726651 h 6858000"/>
              <a:gd name="connsiteX144" fmla="*/ 1927410 w 7467600"/>
              <a:gd name="connsiteY144" fmla="*/ 4716164 h 6858000"/>
              <a:gd name="connsiteX145" fmla="*/ 1997014 w 7467600"/>
              <a:gd name="connsiteY145" fmla="*/ 4698007 h 6858000"/>
              <a:gd name="connsiteX146" fmla="*/ 2005458 w 7467600"/>
              <a:gd name="connsiteY146" fmla="*/ 4699540 h 6858000"/>
              <a:gd name="connsiteX147" fmla="*/ 2657186 w 7467600"/>
              <a:gd name="connsiteY147" fmla="*/ 4901687 h 6858000"/>
              <a:gd name="connsiteX148" fmla="*/ 2826662 w 7467600"/>
              <a:gd name="connsiteY148" fmla="*/ 4970362 h 6858000"/>
              <a:gd name="connsiteX149" fmla="*/ 2876100 w 7467600"/>
              <a:gd name="connsiteY149" fmla="*/ 4995397 h 6858000"/>
              <a:gd name="connsiteX150" fmla="*/ 3042600 w 7467600"/>
              <a:gd name="connsiteY150" fmla="*/ 5059532 h 6858000"/>
              <a:gd name="connsiteX151" fmla="*/ 1997014 w 7467600"/>
              <a:gd name="connsiteY151" fmla="*/ 4698007 h 6858000"/>
              <a:gd name="connsiteX152" fmla="*/ 2305292 w 7467600"/>
              <a:gd name="connsiteY152" fmla="*/ 4219492 h 6858000"/>
              <a:gd name="connsiteX153" fmla="*/ 3360922 w 7467600"/>
              <a:gd name="connsiteY153" fmla="*/ 4529373 h 6858000"/>
              <a:gd name="connsiteX154" fmla="*/ 3492420 w 7467600"/>
              <a:gd name="connsiteY154" fmla="*/ 4510145 h 6858000"/>
              <a:gd name="connsiteX155" fmla="*/ 3364086 w 7467600"/>
              <a:gd name="connsiteY155" fmla="*/ 4480340 h 6858000"/>
              <a:gd name="connsiteX156" fmla="*/ 3225818 w 7467600"/>
              <a:gd name="connsiteY156" fmla="*/ 4411822 h 6858000"/>
              <a:gd name="connsiteX157" fmla="*/ 3129696 w 7467600"/>
              <a:gd name="connsiteY157" fmla="*/ 4360704 h 6858000"/>
              <a:gd name="connsiteX158" fmla="*/ 2814545 w 7467600"/>
              <a:gd name="connsiteY158" fmla="*/ 4282955 h 6858000"/>
              <a:gd name="connsiteX159" fmla="*/ 2305292 w 7467600"/>
              <a:gd name="connsiteY159" fmla="*/ 4219492 h 6858000"/>
              <a:gd name="connsiteX160" fmla="*/ 2626982 w 7467600"/>
              <a:gd name="connsiteY160" fmla="*/ 4206450 h 6858000"/>
              <a:gd name="connsiteX161" fmla="*/ 2490617 w 7467600"/>
              <a:gd name="connsiteY161" fmla="*/ 4206951 h 6858000"/>
              <a:gd name="connsiteX162" fmla="*/ 2819869 w 7467600"/>
              <a:gd name="connsiteY162" fmla="*/ 4252936 h 6858000"/>
              <a:gd name="connsiteX163" fmla="*/ 3143018 w 7467600"/>
              <a:gd name="connsiteY163" fmla="*/ 4332698 h 6858000"/>
              <a:gd name="connsiteX164" fmla="*/ 3241520 w 7467600"/>
              <a:gd name="connsiteY164" fmla="*/ 4385112 h 6858000"/>
              <a:gd name="connsiteX165" fmla="*/ 3374575 w 7467600"/>
              <a:gd name="connsiteY165" fmla="*/ 4451517 h 6858000"/>
              <a:gd name="connsiteX166" fmla="*/ 3505221 w 7467600"/>
              <a:gd name="connsiteY166" fmla="*/ 4480757 h 6858000"/>
              <a:gd name="connsiteX167" fmla="*/ 2626982 w 7467600"/>
              <a:gd name="connsiteY167" fmla="*/ 4206450 h 6858000"/>
              <a:gd name="connsiteX168" fmla="*/ 1310106 w 7467600"/>
              <a:gd name="connsiteY168" fmla="*/ 3943217 h 6858000"/>
              <a:gd name="connsiteX169" fmla="*/ 854994 w 7467600"/>
              <a:gd name="connsiteY169" fmla="*/ 4399136 h 6858000"/>
              <a:gd name="connsiteX170" fmla="*/ 742462 w 7467600"/>
              <a:gd name="connsiteY170" fmla="*/ 4594648 h 6858000"/>
              <a:gd name="connsiteX171" fmla="*/ 820602 w 7467600"/>
              <a:gd name="connsiteY171" fmla="*/ 4485915 h 6858000"/>
              <a:gd name="connsiteX172" fmla="*/ 878295 w 7467600"/>
              <a:gd name="connsiteY172" fmla="*/ 4403594 h 6858000"/>
              <a:gd name="connsiteX173" fmla="*/ 1240607 w 7467600"/>
              <a:gd name="connsiteY173" fmla="*/ 4010401 h 6858000"/>
              <a:gd name="connsiteX174" fmla="*/ 1310106 w 7467600"/>
              <a:gd name="connsiteY174" fmla="*/ 3943217 h 6858000"/>
              <a:gd name="connsiteX175" fmla="*/ 1423113 w 7467600"/>
              <a:gd name="connsiteY175" fmla="*/ 3874565 h 6858000"/>
              <a:gd name="connsiteX176" fmla="*/ 1260565 w 7467600"/>
              <a:gd name="connsiteY176" fmla="*/ 4031982 h 6858000"/>
              <a:gd name="connsiteX177" fmla="*/ 901900 w 7467600"/>
              <a:gd name="connsiteY177" fmla="*/ 4421236 h 6858000"/>
              <a:gd name="connsiteX178" fmla="*/ 845044 w 7467600"/>
              <a:gd name="connsiteY178" fmla="*/ 4502436 h 6858000"/>
              <a:gd name="connsiteX179" fmla="*/ 685926 w 7467600"/>
              <a:gd name="connsiteY179" fmla="*/ 4703069 h 6858000"/>
              <a:gd name="connsiteX180" fmla="*/ 684248 w 7467600"/>
              <a:gd name="connsiteY180" fmla="*/ 4706721 h 6858000"/>
              <a:gd name="connsiteX181" fmla="*/ 1423113 w 7467600"/>
              <a:gd name="connsiteY181" fmla="*/ 3874565 h 6858000"/>
              <a:gd name="connsiteX182" fmla="*/ 3316479 w 7467600"/>
              <a:gd name="connsiteY182" fmla="*/ 3872136 h 6858000"/>
              <a:gd name="connsiteX183" fmla="*/ 3546806 w 7467600"/>
              <a:gd name="connsiteY183" fmla="*/ 4356139 h 6858000"/>
              <a:gd name="connsiteX184" fmla="*/ 3364433 w 7467600"/>
              <a:gd name="connsiteY184" fmla="*/ 3953121 h 6858000"/>
              <a:gd name="connsiteX185" fmla="*/ 3316479 w 7467600"/>
              <a:gd name="connsiteY185" fmla="*/ 3872136 h 6858000"/>
              <a:gd name="connsiteX186" fmla="*/ 3291335 w 7467600"/>
              <a:gd name="connsiteY186" fmla="*/ 3767420 h 6858000"/>
              <a:gd name="connsiteX187" fmla="*/ 3390805 w 7467600"/>
              <a:gd name="connsiteY187" fmla="*/ 3937163 h 6858000"/>
              <a:gd name="connsiteX188" fmla="*/ 3579062 w 7467600"/>
              <a:gd name="connsiteY188" fmla="*/ 4359040 h 6858000"/>
              <a:gd name="connsiteX189" fmla="*/ 3467355 w 7467600"/>
              <a:gd name="connsiteY189" fmla="*/ 3988130 h 6858000"/>
              <a:gd name="connsiteX190" fmla="*/ 3310753 w 7467600"/>
              <a:gd name="connsiteY190" fmla="*/ 3787140 h 6858000"/>
              <a:gd name="connsiteX191" fmla="*/ 3291335 w 7467600"/>
              <a:gd name="connsiteY191" fmla="*/ 3767420 h 6858000"/>
              <a:gd name="connsiteX192" fmla="*/ 1635889 w 7467600"/>
              <a:gd name="connsiteY192" fmla="*/ 3709494 h 6858000"/>
              <a:gd name="connsiteX193" fmla="*/ 1634800 w 7467600"/>
              <a:gd name="connsiteY193" fmla="*/ 3731111 h 6858000"/>
              <a:gd name="connsiteX194" fmla="*/ 1635889 w 7467600"/>
              <a:gd name="connsiteY194" fmla="*/ 3709494 h 6858000"/>
              <a:gd name="connsiteX195" fmla="*/ 1510397 w 7467600"/>
              <a:gd name="connsiteY195" fmla="*/ 3684705 h 6858000"/>
              <a:gd name="connsiteX196" fmla="*/ 1146550 w 7467600"/>
              <a:gd name="connsiteY196" fmla="*/ 3802012 h 6858000"/>
              <a:gd name="connsiteX197" fmla="*/ 698834 w 7467600"/>
              <a:gd name="connsiteY197" fmla="*/ 3952272 h 6858000"/>
              <a:gd name="connsiteX198" fmla="*/ 34256 w 7467600"/>
              <a:gd name="connsiteY198" fmla="*/ 4347603 h 6858000"/>
              <a:gd name="connsiteX199" fmla="*/ 527241 w 7467600"/>
              <a:gd name="connsiteY199" fmla="*/ 4065078 h 6858000"/>
              <a:gd name="connsiteX200" fmla="*/ 1510397 w 7467600"/>
              <a:gd name="connsiteY200" fmla="*/ 3684705 h 6858000"/>
              <a:gd name="connsiteX201" fmla="*/ 1313114 w 7467600"/>
              <a:gd name="connsiteY201" fmla="*/ 3655216 h 6858000"/>
              <a:gd name="connsiteX202" fmla="*/ 1109304 w 7467600"/>
              <a:gd name="connsiteY202" fmla="*/ 3669030 h 6858000"/>
              <a:gd name="connsiteX203" fmla="*/ 8129 w 7467600"/>
              <a:gd name="connsiteY203" fmla="*/ 4330519 h 6858000"/>
              <a:gd name="connsiteX204" fmla="*/ 687572 w 7467600"/>
              <a:gd name="connsiteY204" fmla="*/ 3925629 h 6858000"/>
              <a:gd name="connsiteX205" fmla="*/ 1138365 w 7467600"/>
              <a:gd name="connsiteY205" fmla="*/ 3774515 h 6858000"/>
              <a:gd name="connsiteX206" fmla="*/ 1505579 w 7467600"/>
              <a:gd name="connsiteY206" fmla="*/ 3655526 h 6858000"/>
              <a:gd name="connsiteX207" fmla="*/ 1313114 w 7467600"/>
              <a:gd name="connsiteY207" fmla="*/ 3655216 h 6858000"/>
              <a:gd name="connsiteX208" fmla="*/ 3655073 w 7467600"/>
              <a:gd name="connsiteY208" fmla="*/ 3650884 h 6858000"/>
              <a:gd name="connsiteX209" fmla="*/ 3989938 w 7467600"/>
              <a:gd name="connsiteY209" fmla="*/ 3991685 h 6858000"/>
              <a:gd name="connsiteX210" fmla="*/ 4393907 w 7467600"/>
              <a:gd name="connsiteY210" fmla="*/ 4261258 h 6858000"/>
              <a:gd name="connsiteX211" fmla="*/ 4648051 w 7467600"/>
              <a:gd name="connsiteY211" fmla="*/ 4374051 h 6858000"/>
              <a:gd name="connsiteX212" fmla="*/ 4383389 w 7467600"/>
              <a:gd name="connsiteY212" fmla="*/ 4184369 h 6858000"/>
              <a:gd name="connsiteX213" fmla="*/ 4165508 w 7467600"/>
              <a:gd name="connsiteY213" fmla="*/ 4035196 h 6858000"/>
              <a:gd name="connsiteX214" fmla="*/ 4068162 w 7467600"/>
              <a:gd name="connsiteY214" fmla="*/ 3953394 h 6858000"/>
              <a:gd name="connsiteX215" fmla="*/ 3981416 w 7467600"/>
              <a:gd name="connsiteY215" fmla="*/ 3880482 h 6858000"/>
              <a:gd name="connsiteX216" fmla="*/ 3800147 w 7467600"/>
              <a:gd name="connsiteY216" fmla="*/ 3749872 h 6858000"/>
              <a:gd name="connsiteX217" fmla="*/ 3655073 w 7467600"/>
              <a:gd name="connsiteY217" fmla="*/ 3650884 h 6858000"/>
              <a:gd name="connsiteX218" fmla="*/ 3670252 w 7467600"/>
              <a:gd name="connsiteY218" fmla="*/ 3622798 h 6858000"/>
              <a:gd name="connsiteX219" fmla="*/ 3817258 w 7467600"/>
              <a:gd name="connsiteY219" fmla="*/ 3723577 h 6858000"/>
              <a:gd name="connsiteX220" fmla="*/ 4000461 w 7467600"/>
              <a:gd name="connsiteY220" fmla="*/ 3855966 h 6858000"/>
              <a:gd name="connsiteX221" fmla="*/ 4088180 w 7467600"/>
              <a:gd name="connsiteY221" fmla="*/ 3929774 h 6858000"/>
              <a:gd name="connsiteX222" fmla="*/ 4184555 w 7467600"/>
              <a:gd name="connsiteY222" fmla="*/ 4010683 h 6858000"/>
              <a:gd name="connsiteX223" fmla="*/ 4399563 w 7467600"/>
              <a:gd name="connsiteY223" fmla="*/ 4158106 h 6858000"/>
              <a:gd name="connsiteX224" fmla="*/ 4684469 w 7467600"/>
              <a:gd name="connsiteY224" fmla="*/ 4364680 h 6858000"/>
              <a:gd name="connsiteX225" fmla="*/ 4690271 w 7467600"/>
              <a:gd name="connsiteY225" fmla="*/ 4370034 h 6858000"/>
              <a:gd name="connsiteX226" fmla="*/ 4136093 w 7467600"/>
              <a:gd name="connsiteY226" fmla="*/ 3858466 h 6858000"/>
              <a:gd name="connsiteX227" fmla="*/ 3670252 w 7467600"/>
              <a:gd name="connsiteY227" fmla="*/ 3622798 h 6858000"/>
              <a:gd name="connsiteX228" fmla="*/ 4440129 w 7467600"/>
              <a:gd name="connsiteY228" fmla="*/ 3448571 h 6858000"/>
              <a:gd name="connsiteX229" fmla="*/ 4856525 w 7467600"/>
              <a:gd name="connsiteY229" fmla="*/ 3915351 h 6858000"/>
              <a:gd name="connsiteX230" fmla="*/ 5059055 w 7467600"/>
              <a:gd name="connsiteY230" fmla="*/ 4108918 h 6858000"/>
              <a:gd name="connsiteX231" fmla="*/ 5290070 w 7467600"/>
              <a:gd name="connsiteY231" fmla="*/ 4263619 h 6858000"/>
              <a:gd name="connsiteX232" fmla="*/ 4834991 w 7467600"/>
              <a:gd name="connsiteY232" fmla="*/ 3830985 h 6858000"/>
              <a:gd name="connsiteX233" fmla="*/ 4440129 w 7467600"/>
              <a:gd name="connsiteY233" fmla="*/ 3448571 h 6858000"/>
              <a:gd name="connsiteX234" fmla="*/ 4441737 w 7467600"/>
              <a:gd name="connsiteY234" fmla="*/ 3399734 h 6858000"/>
              <a:gd name="connsiteX235" fmla="*/ 4431236 w 7467600"/>
              <a:gd name="connsiteY235" fmla="*/ 3400954 h 6858000"/>
              <a:gd name="connsiteX236" fmla="*/ 4557150 w 7467600"/>
              <a:gd name="connsiteY236" fmla="*/ 3510023 h 6858000"/>
              <a:gd name="connsiteX237" fmla="*/ 4856936 w 7467600"/>
              <a:gd name="connsiteY237" fmla="*/ 3809146 h 6858000"/>
              <a:gd name="connsiteX238" fmla="*/ 5111996 w 7467600"/>
              <a:gd name="connsiteY238" fmla="*/ 4065759 h 6858000"/>
              <a:gd name="connsiteX239" fmla="*/ 5388878 w 7467600"/>
              <a:gd name="connsiteY239" fmla="*/ 4300185 h 6858000"/>
              <a:gd name="connsiteX240" fmla="*/ 5425556 w 7467600"/>
              <a:gd name="connsiteY240" fmla="*/ 4308967 h 6858000"/>
              <a:gd name="connsiteX241" fmla="*/ 4943646 w 7467600"/>
              <a:gd name="connsiteY241" fmla="*/ 3822916 h 6858000"/>
              <a:gd name="connsiteX242" fmla="*/ 4594837 w 7467600"/>
              <a:gd name="connsiteY242" fmla="*/ 3532274 h 6858000"/>
              <a:gd name="connsiteX243" fmla="*/ 4441737 w 7467600"/>
              <a:gd name="connsiteY243" fmla="*/ 3399734 h 6858000"/>
              <a:gd name="connsiteX244" fmla="*/ 5425834 w 7467600"/>
              <a:gd name="connsiteY244" fmla="*/ 3162785 h 6858000"/>
              <a:gd name="connsiteX245" fmla="*/ 5401644 w 7467600"/>
              <a:gd name="connsiteY245" fmla="*/ 3617847 h 6858000"/>
              <a:gd name="connsiteX246" fmla="*/ 5467256 w 7467600"/>
              <a:gd name="connsiteY246" fmla="*/ 4175494 h 6858000"/>
              <a:gd name="connsiteX247" fmla="*/ 5448069 w 7467600"/>
              <a:gd name="connsiteY247" fmla="*/ 3567554 h 6858000"/>
              <a:gd name="connsiteX248" fmla="*/ 5425834 w 7467600"/>
              <a:gd name="connsiteY248" fmla="*/ 3162785 h 6858000"/>
              <a:gd name="connsiteX249" fmla="*/ 1318687 w 7467600"/>
              <a:gd name="connsiteY249" fmla="*/ 3113840 h 6858000"/>
              <a:gd name="connsiteX250" fmla="*/ 1066793 w 7467600"/>
              <a:gd name="connsiteY250" fmla="*/ 3212171 h 6858000"/>
              <a:gd name="connsiteX251" fmla="*/ 993319 w 7467600"/>
              <a:gd name="connsiteY251" fmla="*/ 3247648 h 6858000"/>
              <a:gd name="connsiteX252" fmla="*/ 853081 w 7467600"/>
              <a:gd name="connsiteY252" fmla="*/ 3312410 h 6858000"/>
              <a:gd name="connsiteX253" fmla="*/ 805957 w 7467600"/>
              <a:gd name="connsiteY253" fmla="*/ 3330443 h 6858000"/>
              <a:gd name="connsiteX254" fmla="*/ 1318687 w 7467600"/>
              <a:gd name="connsiteY254" fmla="*/ 3113840 h 6858000"/>
              <a:gd name="connsiteX255" fmla="*/ 5453702 w 7467600"/>
              <a:gd name="connsiteY255" fmla="*/ 3090882 h 6858000"/>
              <a:gd name="connsiteX256" fmla="*/ 5480135 w 7467600"/>
              <a:gd name="connsiteY256" fmla="*/ 3565802 h 6858000"/>
              <a:gd name="connsiteX257" fmla="*/ 5499023 w 7467600"/>
              <a:gd name="connsiteY257" fmla="*/ 4166310 h 6858000"/>
              <a:gd name="connsiteX258" fmla="*/ 5547022 w 7467600"/>
              <a:gd name="connsiteY258" fmla="*/ 3607838 h 6858000"/>
              <a:gd name="connsiteX259" fmla="*/ 5515964 w 7467600"/>
              <a:gd name="connsiteY259" fmla="*/ 3378541 h 6858000"/>
              <a:gd name="connsiteX260" fmla="*/ 5453702 w 7467600"/>
              <a:gd name="connsiteY260" fmla="*/ 3090882 h 6858000"/>
              <a:gd name="connsiteX261" fmla="*/ 1238695 w 7467600"/>
              <a:gd name="connsiteY261" fmla="*/ 3076820 h 6858000"/>
              <a:gd name="connsiteX262" fmla="*/ 716371 w 7467600"/>
              <a:gd name="connsiteY262" fmla="*/ 3293249 h 6858000"/>
              <a:gd name="connsiteX263" fmla="*/ 579522 w 7467600"/>
              <a:gd name="connsiteY263" fmla="*/ 3371759 h 6858000"/>
              <a:gd name="connsiteX264" fmla="*/ 600288 w 7467600"/>
              <a:gd name="connsiteY264" fmla="*/ 3365555 h 6858000"/>
              <a:gd name="connsiteX265" fmla="*/ 840692 w 7467600"/>
              <a:gd name="connsiteY265" fmla="*/ 3284921 h 6858000"/>
              <a:gd name="connsiteX266" fmla="*/ 979248 w 7467600"/>
              <a:gd name="connsiteY266" fmla="*/ 3221003 h 6858000"/>
              <a:gd name="connsiteX267" fmla="*/ 1053282 w 7467600"/>
              <a:gd name="connsiteY267" fmla="*/ 3185247 h 6858000"/>
              <a:gd name="connsiteX268" fmla="*/ 1320603 w 7467600"/>
              <a:gd name="connsiteY268" fmla="*/ 3081281 h 6858000"/>
              <a:gd name="connsiteX269" fmla="*/ 1238695 w 7467600"/>
              <a:gd name="connsiteY269" fmla="*/ 3076820 h 6858000"/>
              <a:gd name="connsiteX270" fmla="*/ 5425627 w 7467600"/>
              <a:gd name="connsiteY270" fmla="*/ 2954192 h 6858000"/>
              <a:gd name="connsiteX271" fmla="*/ 5470770 w 7467600"/>
              <a:gd name="connsiteY271" fmla="*/ 3005435 h 6858000"/>
              <a:gd name="connsiteX272" fmla="*/ 5519779 w 7467600"/>
              <a:gd name="connsiteY272" fmla="*/ 4359223 h 6858000"/>
              <a:gd name="connsiteX273" fmla="*/ 5520293 w 7467600"/>
              <a:gd name="connsiteY273" fmla="*/ 4360602 h 6858000"/>
              <a:gd name="connsiteX274" fmla="*/ 5767221 w 7467600"/>
              <a:gd name="connsiteY274" fmla="*/ 4665564 h 6858000"/>
              <a:gd name="connsiteX275" fmla="*/ 6937169 w 7467600"/>
              <a:gd name="connsiteY275" fmla="*/ 4815941 h 6858000"/>
              <a:gd name="connsiteX276" fmla="*/ 6953922 w 7467600"/>
              <a:gd name="connsiteY276" fmla="*/ 4890068 h 6858000"/>
              <a:gd name="connsiteX277" fmla="*/ 6071359 w 7467600"/>
              <a:gd name="connsiteY277" fmla="*/ 4770770 h 6858000"/>
              <a:gd name="connsiteX278" fmla="*/ 6038839 w 7467600"/>
              <a:gd name="connsiteY278" fmla="*/ 4764474 h 6858000"/>
              <a:gd name="connsiteX279" fmla="*/ 6038706 w 7467600"/>
              <a:gd name="connsiteY279" fmla="*/ 4763847 h 6858000"/>
              <a:gd name="connsiteX280" fmla="*/ 6037784 w 7467600"/>
              <a:gd name="connsiteY280" fmla="*/ 4764270 h 6858000"/>
              <a:gd name="connsiteX281" fmla="*/ 6038839 w 7467600"/>
              <a:gd name="connsiteY281" fmla="*/ 4764474 h 6858000"/>
              <a:gd name="connsiteX282" fmla="*/ 6040338 w 7467600"/>
              <a:gd name="connsiteY282" fmla="*/ 4771418 h 6858000"/>
              <a:gd name="connsiteX283" fmla="*/ 6024488 w 7467600"/>
              <a:gd name="connsiteY283" fmla="*/ 4809903 h 6858000"/>
              <a:gd name="connsiteX284" fmla="*/ 5599771 w 7467600"/>
              <a:gd name="connsiteY284" fmla="*/ 5509652 h 6858000"/>
              <a:gd name="connsiteX285" fmla="*/ 5548843 w 7467600"/>
              <a:gd name="connsiteY285" fmla="*/ 5563845 h 6858000"/>
              <a:gd name="connsiteX286" fmla="*/ 5940952 w 7467600"/>
              <a:gd name="connsiteY286" fmla="*/ 6250028 h 6858000"/>
              <a:gd name="connsiteX287" fmla="*/ 6043441 w 7467600"/>
              <a:gd name="connsiteY287" fmla="*/ 6665847 h 6858000"/>
              <a:gd name="connsiteX288" fmla="*/ 6093432 w 7467600"/>
              <a:gd name="connsiteY288" fmla="*/ 6858000 h 6858000"/>
              <a:gd name="connsiteX289" fmla="*/ 6034344 w 7467600"/>
              <a:gd name="connsiteY289" fmla="*/ 6858000 h 6858000"/>
              <a:gd name="connsiteX290" fmla="*/ 6026679 w 7467600"/>
              <a:gd name="connsiteY290" fmla="*/ 6836959 h 6858000"/>
              <a:gd name="connsiteX291" fmla="*/ 5800441 w 7467600"/>
              <a:gd name="connsiteY291" fmla="*/ 6335286 h 6858000"/>
              <a:gd name="connsiteX292" fmla="*/ 5526562 w 7467600"/>
              <a:gd name="connsiteY292" fmla="*/ 5705388 h 6858000"/>
              <a:gd name="connsiteX293" fmla="*/ 5519640 w 7467600"/>
              <a:gd name="connsiteY293" fmla="*/ 5683774 h 6858000"/>
              <a:gd name="connsiteX294" fmla="*/ 5844559 w 7467600"/>
              <a:gd name="connsiteY294" fmla="*/ 6553349 h 6858000"/>
              <a:gd name="connsiteX295" fmla="*/ 5975994 w 7467600"/>
              <a:gd name="connsiteY295" fmla="*/ 6858000 h 6858000"/>
              <a:gd name="connsiteX296" fmla="*/ 5898547 w 7467600"/>
              <a:gd name="connsiteY296" fmla="*/ 6858000 h 6858000"/>
              <a:gd name="connsiteX297" fmla="*/ 5682041 w 7467600"/>
              <a:gd name="connsiteY297" fmla="*/ 6355860 h 6858000"/>
              <a:gd name="connsiteX298" fmla="*/ 5461758 w 7467600"/>
              <a:gd name="connsiteY298" fmla="*/ 5820220 h 6858000"/>
              <a:gd name="connsiteX299" fmla="*/ 5237282 w 7467600"/>
              <a:gd name="connsiteY299" fmla="*/ 6579086 h 6858000"/>
              <a:gd name="connsiteX300" fmla="*/ 5115009 w 7467600"/>
              <a:gd name="connsiteY300" fmla="*/ 6858000 h 6858000"/>
              <a:gd name="connsiteX301" fmla="*/ 5028074 w 7467600"/>
              <a:gd name="connsiteY301" fmla="*/ 6858000 h 6858000"/>
              <a:gd name="connsiteX302" fmla="*/ 5079508 w 7467600"/>
              <a:gd name="connsiteY302" fmla="*/ 6749074 h 6858000"/>
              <a:gd name="connsiteX303" fmla="*/ 5371846 w 7467600"/>
              <a:gd name="connsiteY303" fmla="*/ 5924413 h 6858000"/>
              <a:gd name="connsiteX304" fmla="*/ 5270512 w 7467600"/>
              <a:gd name="connsiteY304" fmla="*/ 6138975 h 6858000"/>
              <a:gd name="connsiteX305" fmla="*/ 5062409 w 7467600"/>
              <a:gd name="connsiteY305" fmla="*/ 6653544 h 6858000"/>
              <a:gd name="connsiteX306" fmla="*/ 5036628 w 7467600"/>
              <a:gd name="connsiteY306" fmla="*/ 6754247 h 6858000"/>
              <a:gd name="connsiteX307" fmla="*/ 5009112 w 7467600"/>
              <a:gd name="connsiteY307" fmla="*/ 6858000 h 6858000"/>
              <a:gd name="connsiteX308" fmla="*/ 4976679 w 7467600"/>
              <a:gd name="connsiteY308" fmla="*/ 6858000 h 6858000"/>
              <a:gd name="connsiteX309" fmla="*/ 5006537 w 7467600"/>
              <a:gd name="connsiteY309" fmla="*/ 6747068 h 6858000"/>
              <a:gd name="connsiteX310" fmla="*/ 5032723 w 7467600"/>
              <a:gd name="connsiteY310" fmla="*/ 6644957 h 6858000"/>
              <a:gd name="connsiteX311" fmla="*/ 5242949 w 7467600"/>
              <a:gd name="connsiteY311" fmla="*/ 6125175 h 6858000"/>
              <a:gd name="connsiteX312" fmla="*/ 5286321 w 7467600"/>
              <a:gd name="connsiteY312" fmla="*/ 6033555 h 6858000"/>
              <a:gd name="connsiteX313" fmla="*/ 5008210 w 7467600"/>
              <a:gd name="connsiteY313" fmla="*/ 6649194 h 6858000"/>
              <a:gd name="connsiteX314" fmla="*/ 4986321 w 7467600"/>
              <a:gd name="connsiteY314" fmla="*/ 6765687 h 6858000"/>
              <a:gd name="connsiteX315" fmla="*/ 4973474 w 7467600"/>
              <a:gd name="connsiteY315" fmla="*/ 6858000 h 6858000"/>
              <a:gd name="connsiteX316" fmla="*/ 4907178 w 7467600"/>
              <a:gd name="connsiteY316" fmla="*/ 6858000 h 6858000"/>
              <a:gd name="connsiteX317" fmla="*/ 4910810 w 7467600"/>
              <a:gd name="connsiteY317" fmla="*/ 6829660 h 6858000"/>
              <a:gd name="connsiteX318" fmla="*/ 4987461 w 7467600"/>
              <a:gd name="connsiteY318" fmla="*/ 6432994 h 6858000"/>
              <a:gd name="connsiteX319" fmla="*/ 5179262 w 7467600"/>
              <a:gd name="connsiteY319" fmla="*/ 6035044 h 6858000"/>
              <a:gd name="connsiteX320" fmla="*/ 4689678 w 7467600"/>
              <a:gd name="connsiteY320" fmla="*/ 6440241 h 6858000"/>
              <a:gd name="connsiteX321" fmla="*/ 4477543 w 7467600"/>
              <a:gd name="connsiteY321" fmla="*/ 6674836 h 6858000"/>
              <a:gd name="connsiteX322" fmla="*/ 4329957 w 7467600"/>
              <a:gd name="connsiteY322" fmla="*/ 6858000 h 6858000"/>
              <a:gd name="connsiteX323" fmla="*/ 4218595 w 7467600"/>
              <a:gd name="connsiteY323" fmla="*/ 6858000 h 6858000"/>
              <a:gd name="connsiteX324" fmla="*/ 4368888 w 7467600"/>
              <a:gd name="connsiteY324" fmla="*/ 6668412 h 6858000"/>
              <a:gd name="connsiteX325" fmla="*/ 4563091 w 7467600"/>
              <a:gd name="connsiteY325" fmla="*/ 6442508 h 6858000"/>
              <a:gd name="connsiteX326" fmla="*/ 5387324 w 7467600"/>
              <a:gd name="connsiteY326" fmla="*/ 5705830 h 6858000"/>
              <a:gd name="connsiteX327" fmla="*/ 5073620 w 7467600"/>
              <a:gd name="connsiteY327" fmla="*/ 5955437 h 6858000"/>
              <a:gd name="connsiteX328" fmla="*/ 4689789 w 7467600"/>
              <a:gd name="connsiteY328" fmla="*/ 6268382 h 6858000"/>
              <a:gd name="connsiteX329" fmla="*/ 4418722 w 7467600"/>
              <a:gd name="connsiteY329" fmla="*/ 6570886 h 6858000"/>
              <a:gd name="connsiteX330" fmla="*/ 4214944 w 7467600"/>
              <a:gd name="connsiteY330" fmla="*/ 6858000 h 6858000"/>
              <a:gd name="connsiteX331" fmla="*/ 4177898 w 7467600"/>
              <a:gd name="connsiteY331" fmla="*/ 6858000 h 6858000"/>
              <a:gd name="connsiteX332" fmla="*/ 4391597 w 7467600"/>
              <a:gd name="connsiteY332" fmla="*/ 6556370 h 6858000"/>
              <a:gd name="connsiteX333" fmla="*/ 4668889 w 7467600"/>
              <a:gd name="connsiteY333" fmla="*/ 6246399 h 6858000"/>
              <a:gd name="connsiteX334" fmla="*/ 5055427 w 7467600"/>
              <a:gd name="connsiteY334" fmla="*/ 5931476 h 6858000"/>
              <a:gd name="connsiteX335" fmla="*/ 5371814 w 7467600"/>
              <a:gd name="connsiteY335" fmla="*/ 5678975 h 6858000"/>
              <a:gd name="connsiteX336" fmla="*/ 4987918 w 7467600"/>
              <a:gd name="connsiteY336" fmla="*/ 5838701 h 6858000"/>
              <a:gd name="connsiteX337" fmla="*/ 4317146 w 7467600"/>
              <a:gd name="connsiteY337" fmla="*/ 6587716 h 6858000"/>
              <a:gd name="connsiteX338" fmla="*/ 4171627 w 7467600"/>
              <a:gd name="connsiteY338" fmla="*/ 6858000 h 6858000"/>
              <a:gd name="connsiteX339" fmla="*/ 4081585 w 7467600"/>
              <a:gd name="connsiteY339" fmla="*/ 6858000 h 6858000"/>
              <a:gd name="connsiteX340" fmla="*/ 4238603 w 7467600"/>
              <a:gd name="connsiteY340" fmla="*/ 6559341 h 6858000"/>
              <a:gd name="connsiteX341" fmla="*/ 4778333 w 7467600"/>
              <a:gd name="connsiteY341" fmla="*/ 5873626 h 6858000"/>
              <a:gd name="connsiteX342" fmla="*/ 5414185 w 7467600"/>
              <a:gd name="connsiteY342" fmla="*/ 5573882 h 6858000"/>
              <a:gd name="connsiteX343" fmla="*/ 5959648 w 7467600"/>
              <a:gd name="connsiteY343" fmla="*/ 4760797 h 6858000"/>
              <a:gd name="connsiteX344" fmla="*/ 5355019 w 7467600"/>
              <a:gd name="connsiteY344" fmla="*/ 4734672 h 6858000"/>
              <a:gd name="connsiteX345" fmla="*/ 5083565 w 7467600"/>
              <a:gd name="connsiteY345" fmla="*/ 5179121 h 6858000"/>
              <a:gd name="connsiteX346" fmla="*/ 4713577 w 7467600"/>
              <a:gd name="connsiteY346" fmla="*/ 5616803 h 6858000"/>
              <a:gd name="connsiteX347" fmla="*/ 3989559 w 7467600"/>
              <a:gd name="connsiteY347" fmla="*/ 6145945 h 6858000"/>
              <a:gd name="connsiteX348" fmla="*/ 3939824 w 7467600"/>
              <a:gd name="connsiteY348" fmla="*/ 6066900 h 6858000"/>
              <a:gd name="connsiteX349" fmla="*/ 4584537 w 7467600"/>
              <a:gd name="connsiteY349" fmla="*/ 5324826 h 6858000"/>
              <a:gd name="connsiteX350" fmla="*/ 5037105 w 7467600"/>
              <a:gd name="connsiteY350" fmla="*/ 5088765 h 6858000"/>
              <a:gd name="connsiteX351" fmla="*/ 5039930 w 7467600"/>
              <a:gd name="connsiteY351" fmla="*/ 5089585 h 6858000"/>
              <a:gd name="connsiteX352" fmla="*/ 5263764 w 7467600"/>
              <a:gd name="connsiteY352" fmla="*/ 4735525 h 6858000"/>
              <a:gd name="connsiteX353" fmla="*/ 4086300 w 7467600"/>
              <a:gd name="connsiteY353" fmla="*/ 4884599 h 6858000"/>
              <a:gd name="connsiteX354" fmla="*/ 4085485 w 7467600"/>
              <a:gd name="connsiteY354" fmla="*/ 4899070 h 6858000"/>
              <a:gd name="connsiteX355" fmla="*/ 3871915 w 7467600"/>
              <a:gd name="connsiteY355" fmla="*/ 5253645 h 6858000"/>
              <a:gd name="connsiteX356" fmla="*/ 3799374 w 7467600"/>
              <a:gd name="connsiteY356" fmla="*/ 5466127 h 6858000"/>
              <a:gd name="connsiteX357" fmla="*/ 3498850 w 7467600"/>
              <a:gd name="connsiteY357" fmla="*/ 6661888 h 6858000"/>
              <a:gd name="connsiteX358" fmla="*/ 3399216 w 7467600"/>
              <a:gd name="connsiteY358" fmla="*/ 6858000 h 6858000"/>
              <a:gd name="connsiteX359" fmla="*/ 3303688 w 7467600"/>
              <a:gd name="connsiteY359" fmla="*/ 6858000 h 6858000"/>
              <a:gd name="connsiteX360" fmla="*/ 3391774 w 7467600"/>
              <a:gd name="connsiteY360" fmla="*/ 6697181 h 6858000"/>
              <a:gd name="connsiteX361" fmla="*/ 3735540 w 7467600"/>
              <a:gd name="connsiteY361" fmla="*/ 5546923 h 6858000"/>
              <a:gd name="connsiteX362" fmla="*/ 3729438 w 7467600"/>
              <a:gd name="connsiteY362" fmla="*/ 5569058 h 6858000"/>
              <a:gd name="connsiteX363" fmla="*/ 3707782 w 7467600"/>
              <a:gd name="connsiteY363" fmla="*/ 5644908 h 6858000"/>
              <a:gd name="connsiteX364" fmla="*/ 3583827 w 7467600"/>
              <a:gd name="connsiteY364" fmla="*/ 6039215 h 6858000"/>
              <a:gd name="connsiteX365" fmla="*/ 3547861 w 7467600"/>
              <a:gd name="connsiteY365" fmla="*/ 6129609 h 6858000"/>
              <a:gd name="connsiteX366" fmla="*/ 3490905 w 7467600"/>
              <a:gd name="connsiteY366" fmla="*/ 6277660 h 6858000"/>
              <a:gd name="connsiteX367" fmla="*/ 3455859 w 7467600"/>
              <a:gd name="connsiteY367" fmla="*/ 6391301 h 6858000"/>
              <a:gd name="connsiteX368" fmla="*/ 3429112 w 7467600"/>
              <a:gd name="connsiteY368" fmla="*/ 6479469 h 6858000"/>
              <a:gd name="connsiteX369" fmla="*/ 3304862 w 7467600"/>
              <a:gd name="connsiteY369" fmla="*/ 6796476 h 6858000"/>
              <a:gd name="connsiteX370" fmla="*/ 3276071 w 7467600"/>
              <a:gd name="connsiteY370" fmla="*/ 6858000 h 6858000"/>
              <a:gd name="connsiteX371" fmla="*/ 3240805 w 7467600"/>
              <a:gd name="connsiteY371" fmla="*/ 6858000 h 6858000"/>
              <a:gd name="connsiteX372" fmla="*/ 3275917 w 7467600"/>
              <a:gd name="connsiteY372" fmla="*/ 6783192 h 6858000"/>
              <a:gd name="connsiteX373" fmla="*/ 3399358 w 7467600"/>
              <a:gd name="connsiteY373" fmla="*/ 6469011 h 6858000"/>
              <a:gd name="connsiteX374" fmla="*/ 3425650 w 7467600"/>
              <a:gd name="connsiteY374" fmla="*/ 6381333 h 6858000"/>
              <a:gd name="connsiteX375" fmla="*/ 3460661 w 7467600"/>
              <a:gd name="connsiteY375" fmla="*/ 6266763 h 6858000"/>
              <a:gd name="connsiteX376" fmla="*/ 3518021 w 7467600"/>
              <a:gd name="connsiteY376" fmla="*/ 6117298 h 6858000"/>
              <a:gd name="connsiteX377" fmla="*/ 3554035 w 7467600"/>
              <a:gd name="connsiteY377" fmla="*/ 6027832 h 6858000"/>
              <a:gd name="connsiteX378" fmla="*/ 3677174 w 7467600"/>
              <a:gd name="connsiteY378" fmla="*/ 5636351 h 6858000"/>
              <a:gd name="connsiteX379" fmla="*/ 3698819 w 7467600"/>
              <a:gd name="connsiteY379" fmla="*/ 5560503 h 6858000"/>
              <a:gd name="connsiteX380" fmla="*/ 3702094 w 7467600"/>
              <a:gd name="connsiteY380" fmla="*/ 5549194 h 6858000"/>
              <a:gd name="connsiteX381" fmla="*/ 3398355 w 7467600"/>
              <a:gd name="connsiteY381" fmla="*/ 6094603 h 6858000"/>
              <a:gd name="connsiteX382" fmla="*/ 3193941 w 7467600"/>
              <a:gd name="connsiteY382" fmla="*/ 6798775 h 6858000"/>
              <a:gd name="connsiteX383" fmla="*/ 3184140 w 7467600"/>
              <a:gd name="connsiteY383" fmla="*/ 6858000 h 6858000"/>
              <a:gd name="connsiteX384" fmla="*/ 3099978 w 7467600"/>
              <a:gd name="connsiteY384" fmla="*/ 6858000 h 6858000"/>
              <a:gd name="connsiteX385" fmla="*/ 3101556 w 7467600"/>
              <a:gd name="connsiteY385" fmla="*/ 6843337 h 6858000"/>
              <a:gd name="connsiteX386" fmla="*/ 3370162 w 7467600"/>
              <a:gd name="connsiteY386" fmla="*/ 5785550 h 6858000"/>
              <a:gd name="connsiteX387" fmla="*/ 3746477 w 7467600"/>
              <a:gd name="connsiteY387" fmla="*/ 5377889 h 6858000"/>
              <a:gd name="connsiteX388" fmla="*/ 3863399 w 7467600"/>
              <a:gd name="connsiteY388" fmla="*/ 5087257 h 6858000"/>
              <a:gd name="connsiteX389" fmla="*/ 3968712 w 7467600"/>
              <a:gd name="connsiteY389" fmla="*/ 4913989 h 6858000"/>
              <a:gd name="connsiteX390" fmla="*/ 2792390 w 7467600"/>
              <a:gd name="connsiteY390" fmla="*/ 5382974 h 6858000"/>
              <a:gd name="connsiteX391" fmla="*/ 2714982 w 7467600"/>
              <a:gd name="connsiteY391" fmla="*/ 5427051 h 6858000"/>
              <a:gd name="connsiteX392" fmla="*/ 2813361 w 7467600"/>
              <a:gd name="connsiteY392" fmla="*/ 6023912 h 6858000"/>
              <a:gd name="connsiteX393" fmla="*/ 2688430 w 7467600"/>
              <a:gd name="connsiteY393" fmla="*/ 6801564 h 6858000"/>
              <a:gd name="connsiteX394" fmla="*/ 2629626 w 7467600"/>
              <a:gd name="connsiteY394" fmla="*/ 6763394 h 6858000"/>
              <a:gd name="connsiteX395" fmla="*/ 2565328 w 7467600"/>
              <a:gd name="connsiteY395" fmla="*/ 5516399 h 6858000"/>
              <a:gd name="connsiteX396" fmla="*/ 1922999 w 7467600"/>
              <a:gd name="connsiteY396" fmla="*/ 5980343 h 6858000"/>
              <a:gd name="connsiteX397" fmla="*/ 1950261 w 7467600"/>
              <a:gd name="connsiteY397" fmla="*/ 6405858 h 6858000"/>
              <a:gd name="connsiteX398" fmla="*/ 2365554 w 7467600"/>
              <a:gd name="connsiteY398" fmla="*/ 6759107 h 6858000"/>
              <a:gd name="connsiteX399" fmla="*/ 2424142 w 7467600"/>
              <a:gd name="connsiteY399" fmla="*/ 6858000 h 6858000"/>
              <a:gd name="connsiteX400" fmla="*/ 2395994 w 7467600"/>
              <a:gd name="connsiteY400" fmla="*/ 6858000 h 6858000"/>
              <a:gd name="connsiteX401" fmla="*/ 2392863 w 7467600"/>
              <a:gd name="connsiteY401" fmla="*/ 6852964 h 6858000"/>
              <a:gd name="connsiteX402" fmla="*/ 2017589 w 7467600"/>
              <a:gd name="connsiteY402" fmla="*/ 6493982 h 6858000"/>
              <a:gd name="connsiteX403" fmla="*/ 2147336 w 7467600"/>
              <a:gd name="connsiteY403" fmla="*/ 6594052 h 6858000"/>
              <a:gd name="connsiteX404" fmla="*/ 2207047 w 7467600"/>
              <a:gd name="connsiteY404" fmla="*/ 6654540 h 6858000"/>
              <a:gd name="connsiteX405" fmla="*/ 2299106 w 7467600"/>
              <a:gd name="connsiteY405" fmla="*/ 6778931 h 6858000"/>
              <a:gd name="connsiteX406" fmla="*/ 2314430 w 7467600"/>
              <a:gd name="connsiteY406" fmla="*/ 6801144 h 6858000"/>
              <a:gd name="connsiteX407" fmla="*/ 2352406 w 7467600"/>
              <a:gd name="connsiteY407" fmla="*/ 6858000 h 6858000"/>
              <a:gd name="connsiteX408" fmla="*/ 2314492 w 7467600"/>
              <a:gd name="connsiteY408" fmla="*/ 6858000 h 6858000"/>
              <a:gd name="connsiteX409" fmla="*/ 2288095 w 7467600"/>
              <a:gd name="connsiteY409" fmla="*/ 6818030 h 6858000"/>
              <a:gd name="connsiteX410" fmla="*/ 2272768 w 7467600"/>
              <a:gd name="connsiteY410" fmla="*/ 6795822 h 6858000"/>
              <a:gd name="connsiteX411" fmla="*/ 2182715 w 7467600"/>
              <a:gd name="connsiteY411" fmla="*/ 6675071 h 6858000"/>
              <a:gd name="connsiteX412" fmla="*/ 2032061 w 7467600"/>
              <a:gd name="connsiteY412" fmla="*/ 6541380 h 6858000"/>
              <a:gd name="connsiteX413" fmla="*/ 2257220 w 7467600"/>
              <a:gd name="connsiteY413" fmla="*/ 6826257 h 6858000"/>
              <a:gd name="connsiteX414" fmla="*/ 2281324 w 7467600"/>
              <a:gd name="connsiteY414" fmla="*/ 6858000 h 6858000"/>
              <a:gd name="connsiteX415" fmla="*/ 2242860 w 7467600"/>
              <a:gd name="connsiteY415" fmla="*/ 6858000 h 6858000"/>
              <a:gd name="connsiteX416" fmla="*/ 2232818 w 7467600"/>
              <a:gd name="connsiteY416" fmla="*/ 6844926 h 6858000"/>
              <a:gd name="connsiteX417" fmla="*/ 1990172 w 7467600"/>
              <a:gd name="connsiteY417" fmla="*/ 6542121 h 6858000"/>
              <a:gd name="connsiteX418" fmla="*/ 2124090 w 7467600"/>
              <a:gd name="connsiteY418" fmla="*/ 6761017 h 6858000"/>
              <a:gd name="connsiteX419" fmla="*/ 2200380 w 7467600"/>
              <a:gd name="connsiteY419" fmla="*/ 6858000 h 6858000"/>
              <a:gd name="connsiteX420" fmla="*/ 2147507 w 7467600"/>
              <a:gd name="connsiteY420" fmla="*/ 6858000 h 6858000"/>
              <a:gd name="connsiteX421" fmla="*/ 2070668 w 7467600"/>
              <a:gd name="connsiteY421" fmla="*/ 6761520 h 6858000"/>
              <a:gd name="connsiteX422" fmla="*/ 1975142 w 7467600"/>
              <a:gd name="connsiteY422" fmla="*/ 6585570 h 6858000"/>
              <a:gd name="connsiteX423" fmla="*/ 2050035 w 7467600"/>
              <a:gd name="connsiteY423" fmla="*/ 6813345 h 6858000"/>
              <a:gd name="connsiteX424" fmla="*/ 2063025 w 7467600"/>
              <a:gd name="connsiteY424" fmla="*/ 6858000 h 6858000"/>
              <a:gd name="connsiteX425" fmla="*/ 2021675 w 7467600"/>
              <a:gd name="connsiteY425" fmla="*/ 6858000 h 6858000"/>
              <a:gd name="connsiteX426" fmla="*/ 2019308 w 7467600"/>
              <a:gd name="connsiteY426" fmla="*/ 6847118 h 6858000"/>
              <a:gd name="connsiteX427" fmla="*/ 1938835 w 7467600"/>
              <a:gd name="connsiteY427" fmla="*/ 6551160 h 6858000"/>
              <a:gd name="connsiteX428" fmla="*/ 1953230 w 7467600"/>
              <a:gd name="connsiteY428" fmla="*/ 6759699 h 6858000"/>
              <a:gd name="connsiteX429" fmla="*/ 1956763 w 7467600"/>
              <a:gd name="connsiteY429" fmla="*/ 6778191 h 6858000"/>
              <a:gd name="connsiteX430" fmla="*/ 1967925 w 7467600"/>
              <a:gd name="connsiteY430" fmla="*/ 6858000 h 6858000"/>
              <a:gd name="connsiteX431" fmla="*/ 1936622 w 7467600"/>
              <a:gd name="connsiteY431" fmla="*/ 6858000 h 6858000"/>
              <a:gd name="connsiteX432" fmla="*/ 1926261 w 7467600"/>
              <a:gd name="connsiteY432" fmla="*/ 6784064 h 6858000"/>
              <a:gd name="connsiteX433" fmla="*/ 1922724 w 7467600"/>
              <a:gd name="connsiteY433" fmla="*/ 6765577 h 6858000"/>
              <a:gd name="connsiteX434" fmla="*/ 1904650 w 7467600"/>
              <a:gd name="connsiteY434" fmla="*/ 6639616 h 6858000"/>
              <a:gd name="connsiteX435" fmla="*/ 1885273 w 7467600"/>
              <a:gd name="connsiteY435" fmla="*/ 6858000 h 6858000"/>
              <a:gd name="connsiteX436" fmla="*/ 1854363 w 7467600"/>
              <a:gd name="connsiteY436" fmla="*/ 6858000 h 6858000"/>
              <a:gd name="connsiteX437" fmla="*/ 1880391 w 7467600"/>
              <a:gd name="connsiteY437" fmla="*/ 6603796 h 6858000"/>
              <a:gd name="connsiteX438" fmla="*/ 1818273 w 7467600"/>
              <a:gd name="connsiteY438" fmla="*/ 6715729 h 6858000"/>
              <a:gd name="connsiteX439" fmla="*/ 1794691 w 7467600"/>
              <a:gd name="connsiteY439" fmla="*/ 6843239 h 6858000"/>
              <a:gd name="connsiteX440" fmla="*/ 1794914 w 7467600"/>
              <a:gd name="connsiteY440" fmla="*/ 6858000 h 6858000"/>
              <a:gd name="connsiteX441" fmla="*/ 1746128 w 7467600"/>
              <a:gd name="connsiteY441" fmla="*/ 6858000 h 6858000"/>
              <a:gd name="connsiteX442" fmla="*/ 1753934 w 7467600"/>
              <a:gd name="connsiteY442" fmla="*/ 6724796 h 6858000"/>
              <a:gd name="connsiteX443" fmla="*/ 1792053 w 7467600"/>
              <a:gd name="connsiteY443" fmla="*/ 6572396 h 6858000"/>
              <a:gd name="connsiteX444" fmla="*/ 1862248 w 7467600"/>
              <a:gd name="connsiteY444" fmla="*/ 6266397 h 6858000"/>
              <a:gd name="connsiteX445" fmla="*/ 1862250 w 7467600"/>
              <a:gd name="connsiteY445" fmla="*/ 6033531 h 6858000"/>
              <a:gd name="connsiteX446" fmla="*/ 1211999 w 7467600"/>
              <a:gd name="connsiteY446" fmla="*/ 6683610 h 6858000"/>
              <a:gd name="connsiteX447" fmla="*/ 1213266 w 7467600"/>
              <a:gd name="connsiteY447" fmla="*/ 6691947 h 6858000"/>
              <a:gd name="connsiteX448" fmla="*/ 1203370 w 7467600"/>
              <a:gd name="connsiteY448" fmla="*/ 6850676 h 6858000"/>
              <a:gd name="connsiteX449" fmla="*/ 1203671 w 7467600"/>
              <a:gd name="connsiteY449" fmla="*/ 6858000 h 6858000"/>
              <a:gd name="connsiteX450" fmla="*/ 1143180 w 7467600"/>
              <a:gd name="connsiteY450" fmla="*/ 6858000 h 6858000"/>
              <a:gd name="connsiteX451" fmla="*/ 1142176 w 7467600"/>
              <a:gd name="connsiteY451" fmla="*/ 6766045 h 6858000"/>
              <a:gd name="connsiteX452" fmla="*/ 1067484 w 7467600"/>
              <a:gd name="connsiteY452" fmla="*/ 6858000 h 6858000"/>
              <a:gd name="connsiteX453" fmla="*/ 953928 w 7467600"/>
              <a:gd name="connsiteY453" fmla="*/ 6858000 h 6858000"/>
              <a:gd name="connsiteX454" fmla="*/ 959715 w 7467600"/>
              <a:gd name="connsiteY454" fmla="*/ 6850185 h 6858000"/>
              <a:gd name="connsiteX455" fmla="*/ 1483788 w 7467600"/>
              <a:gd name="connsiteY455" fmla="*/ 6259174 h 6858000"/>
              <a:gd name="connsiteX456" fmla="*/ 1100671 w 7467600"/>
              <a:gd name="connsiteY456" fmla="*/ 6252137 h 6858000"/>
              <a:gd name="connsiteX457" fmla="*/ 1090144 w 7467600"/>
              <a:gd name="connsiteY457" fmla="*/ 6256748 h 6858000"/>
              <a:gd name="connsiteX458" fmla="*/ 1095872 w 7467600"/>
              <a:gd name="connsiteY458" fmla="*/ 6271892 h 6858000"/>
              <a:gd name="connsiteX459" fmla="*/ 262785 w 7467600"/>
              <a:gd name="connsiteY459" fmla="*/ 6845450 h 6858000"/>
              <a:gd name="connsiteX460" fmla="*/ 209968 w 7467600"/>
              <a:gd name="connsiteY460" fmla="*/ 6770713 h 6858000"/>
              <a:gd name="connsiteX461" fmla="*/ 873460 w 7467600"/>
              <a:gd name="connsiteY461" fmla="*/ 6253768 h 6858000"/>
              <a:gd name="connsiteX462" fmla="*/ 192686 w 7467600"/>
              <a:gd name="connsiteY462" fmla="*/ 5849257 h 6858000"/>
              <a:gd name="connsiteX463" fmla="*/ 4696 w 7467600"/>
              <a:gd name="connsiteY463" fmla="*/ 5697668 h 6858000"/>
              <a:gd name="connsiteX464" fmla="*/ 0 w 7467600"/>
              <a:gd name="connsiteY464" fmla="*/ 5689984 h 6858000"/>
              <a:gd name="connsiteX465" fmla="*/ 0 w 7467600"/>
              <a:gd name="connsiteY465" fmla="*/ 5513472 h 6858000"/>
              <a:gd name="connsiteX466" fmla="*/ 174101 w 7467600"/>
              <a:gd name="connsiteY466" fmla="*/ 5620277 h 6858000"/>
              <a:gd name="connsiteX467" fmla="*/ 891800 w 7467600"/>
              <a:gd name="connsiteY467" fmla="*/ 6036935 h 6858000"/>
              <a:gd name="connsiteX468" fmla="*/ 1072219 w 7467600"/>
              <a:gd name="connsiteY468" fmla="*/ 6169443 h 6858000"/>
              <a:gd name="connsiteX469" fmla="*/ 1074117 w 7467600"/>
              <a:gd name="connsiteY469" fmla="*/ 6170301 h 6858000"/>
              <a:gd name="connsiteX470" fmla="*/ 1083114 w 7467600"/>
              <a:gd name="connsiteY470" fmla="*/ 6174131 h 6858000"/>
              <a:gd name="connsiteX471" fmla="*/ 1543010 w 7467600"/>
              <a:gd name="connsiteY471" fmla="*/ 6191140 h 6858000"/>
              <a:gd name="connsiteX472" fmla="*/ 1551080 w 7467600"/>
              <a:gd name="connsiteY472" fmla="*/ 6195006 h 6858000"/>
              <a:gd name="connsiteX473" fmla="*/ 2345443 w 7467600"/>
              <a:gd name="connsiteY473" fmla="*/ 5549882 h 6858000"/>
              <a:gd name="connsiteX474" fmla="*/ 1721499 w 7467600"/>
              <a:gd name="connsiteY474" fmla="*/ 5599969 h 6858000"/>
              <a:gd name="connsiteX475" fmla="*/ 767716 w 7467600"/>
              <a:gd name="connsiteY475" fmla="*/ 5472768 h 6858000"/>
              <a:gd name="connsiteX476" fmla="*/ 722147 w 7467600"/>
              <a:gd name="connsiteY476" fmla="*/ 5393091 h 6858000"/>
              <a:gd name="connsiteX477" fmla="*/ 1485552 w 7467600"/>
              <a:gd name="connsiteY477" fmla="*/ 5313202 h 6858000"/>
              <a:gd name="connsiteX478" fmla="*/ 2143004 w 7467600"/>
              <a:gd name="connsiteY478" fmla="*/ 5402420 h 6858000"/>
              <a:gd name="connsiteX479" fmla="*/ 1933391 w 7467600"/>
              <a:gd name="connsiteY479" fmla="*/ 5156971 h 6858000"/>
              <a:gd name="connsiteX480" fmla="*/ 1827118 w 7467600"/>
              <a:gd name="connsiteY480" fmla="*/ 4968410 h 6858000"/>
              <a:gd name="connsiteX481" fmla="*/ 1837349 w 7467600"/>
              <a:gd name="connsiteY481" fmla="*/ 4956357 h 6858000"/>
              <a:gd name="connsiteX482" fmla="*/ 2162835 w 7467600"/>
              <a:gd name="connsiteY482" fmla="*/ 5187853 h 6858000"/>
              <a:gd name="connsiteX483" fmla="*/ 2257167 w 7467600"/>
              <a:gd name="connsiteY483" fmla="*/ 5462123 h 6858000"/>
              <a:gd name="connsiteX484" fmla="*/ 2261598 w 7467600"/>
              <a:gd name="connsiteY484" fmla="*/ 5467998 h 6858000"/>
              <a:gd name="connsiteX485" fmla="*/ 2437177 w 7467600"/>
              <a:gd name="connsiteY485" fmla="*/ 5479608 h 6858000"/>
              <a:gd name="connsiteX486" fmla="*/ 2445247 w 7467600"/>
              <a:gd name="connsiteY486" fmla="*/ 5483476 h 6858000"/>
              <a:gd name="connsiteX487" fmla="*/ 2743626 w 7467600"/>
              <a:gd name="connsiteY487" fmla="*/ 5304819 h 6858000"/>
              <a:gd name="connsiteX488" fmla="*/ 3048102 w 7467600"/>
              <a:gd name="connsiteY488" fmla="*/ 5150595 h 6858000"/>
              <a:gd name="connsiteX489" fmla="*/ 1799414 w 7467600"/>
              <a:gd name="connsiteY489" fmla="*/ 4694732 h 6858000"/>
              <a:gd name="connsiteX490" fmla="*/ 1771735 w 7467600"/>
              <a:gd name="connsiteY490" fmla="*/ 4619929 h 6858000"/>
              <a:gd name="connsiteX491" fmla="*/ 3104273 w 7467600"/>
              <a:gd name="connsiteY491" fmla="*/ 5076159 h 6858000"/>
              <a:gd name="connsiteX492" fmla="*/ 3113245 w 7467600"/>
              <a:gd name="connsiteY492" fmla="*/ 5090705 h 6858000"/>
              <a:gd name="connsiteX493" fmla="*/ 3126294 w 7467600"/>
              <a:gd name="connsiteY493" fmla="*/ 5114400 h 6858000"/>
              <a:gd name="connsiteX494" fmla="*/ 3937433 w 7467600"/>
              <a:gd name="connsiteY494" fmla="*/ 4830473 h 6858000"/>
              <a:gd name="connsiteX495" fmla="*/ 3590475 w 7467600"/>
              <a:gd name="connsiteY495" fmla="*/ 4597974 h 6858000"/>
              <a:gd name="connsiteX496" fmla="*/ 3100264 w 7467600"/>
              <a:gd name="connsiteY496" fmla="*/ 4579845 h 6858000"/>
              <a:gd name="connsiteX497" fmla="*/ 2183576 w 7467600"/>
              <a:gd name="connsiteY497" fmla="*/ 4227150 h 6858000"/>
              <a:gd name="connsiteX498" fmla="*/ 2151029 w 7467600"/>
              <a:gd name="connsiteY498" fmla="*/ 4146947 h 6858000"/>
              <a:gd name="connsiteX499" fmla="*/ 3563434 w 7467600"/>
              <a:gd name="connsiteY499" fmla="*/ 4469115 h 6858000"/>
              <a:gd name="connsiteX500" fmla="*/ 3177952 w 7467600"/>
              <a:gd name="connsiteY500" fmla="*/ 3657386 h 6858000"/>
              <a:gd name="connsiteX501" fmla="*/ 3189263 w 7467600"/>
              <a:gd name="connsiteY501" fmla="*/ 3625726 h 6858000"/>
              <a:gd name="connsiteX502" fmla="*/ 3560912 w 7467600"/>
              <a:gd name="connsiteY502" fmla="*/ 4079863 h 6858000"/>
              <a:gd name="connsiteX503" fmla="*/ 3626636 w 7467600"/>
              <a:gd name="connsiteY503" fmla="*/ 4512230 h 6858000"/>
              <a:gd name="connsiteX504" fmla="*/ 3653088 w 7467600"/>
              <a:gd name="connsiteY504" fmla="*/ 4521417 h 6858000"/>
              <a:gd name="connsiteX505" fmla="*/ 3988128 w 7467600"/>
              <a:gd name="connsiteY505" fmla="*/ 4817267 h 6858000"/>
              <a:gd name="connsiteX506" fmla="*/ 4830582 w 7467600"/>
              <a:gd name="connsiteY506" fmla="*/ 4676000 h 6858000"/>
              <a:gd name="connsiteX507" fmla="*/ 4830100 w 7467600"/>
              <a:gd name="connsiteY507" fmla="*/ 4675554 h 6858000"/>
              <a:gd name="connsiteX508" fmla="*/ 4036318 w 7467600"/>
              <a:gd name="connsiteY508" fmla="*/ 4147013 h 6858000"/>
              <a:gd name="connsiteX509" fmla="*/ 3432098 w 7467600"/>
              <a:gd name="connsiteY509" fmla="*/ 3537312 h 6858000"/>
              <a:gd name="connsiteX510" fmla="*/ 3446761 w 7467600"/>
              <a:gd name="connsiteY510" fmla="*/ 3461278 h 6858000"/>
              <a:gd name="connsiteX511" fmla="*/ 4419733 w 7467600"/>
              <a:gd name="connsiteY511" fmla="*/ 3963555 h 6858000"/>
              <a:gd name="connsiteX512" fmla="*/ 4781371 w 7467600"/>
              <a:gd name="connsiteY512" fmla="*/ 4458604 h 6858000"/>
              <a:gd name="connsiteX513" fmla="*/ 4780440 w 7467600"/>
              <a:gd name="connsiteY513" fmla="*/ 4470290 h 6858000"/>
              <a:gd name="connsiteX514" fmla="*/ 4898954 w 7467600"/>
              <a:gd name="connsiteY514" fmla="*/ 4662092 h 6858000"/>
              <a:gd name="connsiteX515" fmla="*/ 4900699 w 7467600"/>
              <a:gd name="connsiteY515" fmla="*/ 4670867 h 6858000"/>
              <a:gd name="connsiteX516" fmla="*/ 5714511 w 7467600"/>
              <a:gd name="connsiteY516" fmla="*/ 4663483 h 6858000"/>
              <a:gd name="connsiteX517" fmla="*/ 5464793 w 7467600"/>
              <a:gd name="connsiteY517" fmla="*/ 4393556 h 6858000"/>
              <a:gd name="connsiteX518" fmla="*/ 5461897 w 7467600"/>
              <a:gd name="connsiteY518" fmla="*/ 4390879 h 6858000"/>
              <a:gd name="connsiteX519" fmla="*/ 4294126 w 7467600"/>
              <a:gd name="connsiteY519" fmla="*/ 3303048 h 6858000"/>
              <a:gd name="connsiteX520" fmla="*/ 4305321 w 7467600"/>
              <a:gd name="connsiteY520" fmla="*/ 3256953 h 6858000"/>
              <a:gd name="connsiteX521" fmla="*/ 4949299 w 7467600"/>
              <a:gd name="connsiteY521" fmla="*/ 3766336 h 6858000"/>
              <a:gd name="connsiteX522" fmla="*/ 5291452 w 7467600"/>
              <a:gd name="connsiteY522" fmla="*/ 4076801 h 6858000"/>
              <a:gd name="connsiteX523" fmla="*/ 5434998 w 7467600"/>
              <a:gd name="connsiteY523" fmla="*/ 4254100 h 6858000"/>
              <a:gd name="connsiteX524" fmla="*/ 5351015 w 7467600"/>
              <a:gd name="connsiteY524" fmla="*/ 3760989 h 6858000"/>
              <a:gd name="connsiteX525" fmla="*/ 5413780 w 7467600"/>
              <a:gd name="connsiteY525" fmla="*/ 2966265 h 6858000"/>
              <a:gd name="connsiteX526" fmla="*/ 5425627 w 7467600"/>
              <a:gd name="connsiteY526" fmla="*/ 2954192 h 6858000"/>
              <a:gd name="connsiteX527" fmla="*/ 6604735 w 7467600"/>
              <a:gd name="connsiteY527" fmla="*/ 2041381 h 6858000"/>
              <a:gd name="connsiteX528" fmla="*/ 7204487 w 7467600"/>
              <a:gd name="connsiteY528" fmla="*/ 2742112 h 6858000"/>
              <a:gd name="connsiteX529" fmla="*/ 7131592 w 7467600"/>
              <a:gd name="connsiteY529" fmla="*/ 2672096 h 6858000"/>
              <a:gd name="connsiteX530" fmla="*/ 6996344 w 7467600"/>
              <a:gd name="connsiteY530" fmla="*/ 2518310 h 6858000"/>
              <a:gd name="connsiteX531" fmla="*/ 6735495 w 7467600"/>
              <a:gd name="connsiteY531" fmla="*/ 2196890 h 6858000"/>
              <a:gd name="connsiteX532" fmla="*/ 6721901 w 7467600"/>
              <a:gd name="connsiteY532" fmla="*/ 2179274 h 6858000"/>
              <a:gd name="connsiteX533" fmla="*/ 6604735 w 7467600"/>
              <a:gd name="connsiteY533" fmla="*/ 2041381 h 6858000"/>
              <a:gd name="connsiteX534" fmla="*/ 6591670 w 7467600"/>
              <a:gd name="connsiteY534" fmla="*/ 1988277 h 6858000"/>
              <a:gd name="connsiteX535" fmla="*/ 6747349 w 7467600"/>
              <a:gd name="connsiteY535" fmla="*/ 2160069 h 6858000"/>
              <a:gd name="connsiteX536" fmla="*/ 6760943 w 7467600"/>
              <a:gd name="connsiteY536" fmla="*/ 2177686 h 6858000"/>
              <a:gd name="connsiteX537" fmla="*/ 7021065 w 7467600"/>
              <a:gd name="connsiteY537" fmla="*/ 2498102 h 6858000"/>
              <a:gd name="connsiteX538" fmla="*/ 7155223 w 7467600"/>
              <a:gd name="connsiteY538" fmla="*/ 2650386 h 6858000"/>
              <a:gd name="connsiteX539" fmla="*/ 7203167 w 7467600"/>
              <a:gd name="connsiteY539" fmla="*/ 2697288 h 6858000"/>
              <a:gd name="connsiteX540" fmla="*/ 6937703 w 7467600"/>
              <a:gd name="connsiteY540" fmla="*/ 2321981 h 6858000"/>
              <a:gd name="connsiteX541" fmla="*/ 6591670 w 7467600"/>
              <a:gd name="connsiteY541" fmla="*/ 1988277 h 6858000"/>
              <a:gd name="connsiteX542" fmla="*/ 5798671 w 7467600"/>
              <a:gd name="connsiteY542" fmla="*/ 1981601 h 6858000"/>
              <a:gd name="connsiteX543" fmla="*/ 5754709 w 7467600"/>
              <a:gd name="connsiteY543" fmla="*/ 2071454 h 6858000"/>
              <a:gd name="connsiteX544" fmla="*/ 5763044 w 7467600"/>
              <a:gd name="connsiteY544" fmla="*/ 2842206 h 6858000"/>
              <a:gd name="connsiteX545" fmla="*/ 5764974 w 7467600"/>
              <a:gd name="connsiteY545" fmla="*/ 2799609 h 6858000"/>
              <a:gd name="connsiteX546" fmla="*/ 5767665 w 7467600"/>
              <a:gd name="connsiteY546" fmla="*/ 2666409 h 6858000"/>
              <a:gd name="connsiteX547" fmla="*/ 5763055 w 7467600"/>
              <a:gd name="connsiteY547" fmla="*/ 2579705 h 6858000"/>
              <a:gd name="connsiteX548" fmla="*/ 5758079 w 7467600"/>
              <a:gd name="connsiteY548" fmla="*/ 2492508 h 6858000"/>
              <a:gd name="connsiteX549" fmla="*/ 5779325 w 7467600"/>
              <a:gd name="connsiteY549" fmla="*/ 2197069 h 6858000"/>
              <a:gd name="connsiteX550" fmla="*/ 5798671 w 7467600"/>
              <a:gd name="connsiteY550" fmla="*/ 1981601 h 6858000"/>
              <a:gd name="connsiteX551" fmla="*/ 5829202 w 7467600"/>
              <a:gd name="connsiteY551" fmla="*/ 1971679 h 6858000"/>
              <a:gd name="connsiteX552" fmla="*/ 5809558 w 7467600"/>
              <a:gd name="connsiteY552" fmla="*/ 2198043 h 6858000"/>
              <a:gd name="connsiteX553" fmla="*/ 5788653 w 7467600"/>
              <a:gd name="connsiteY553" fmla="*/ 2489430 h 6858000"/>
              <a:gd name="connsiteX554" fmla="*/ 5793439 w 7467600"/>
              <a:gd name="connsiteY554" fmla="*/ 2575235 h 6858000"/>
              <a:gd name="connsiteX555" fmla="*/ 5796837 w 7467600"/>
              <a:gd name="connsiteY555" fmla="*/ 2637633 h 6858000"/>
              <a:gd name="connsiteX556" fmla="*/ 5818614 w 7467600"/>
              <a:gd name="connsiteY556" fmla="*/ 2473055 h 6858000"/>
              <a:gd name="connsiteX557" fmla="*/ 5829202 w 7467600"/>
              <a:gd name="connsiteY557" fmla="*/ 1971679 h 6858000"/>
              <a:gd name="connsiteX558" fmla="*/ 5911389 w 7467600"/>
              <a:gd name="connsiteY558" fmla="*/ 1898371 h 6858000"/>
              <a:gd name="connsiteX559" fmla="*/ 6237627 w 7467600"/>
              <a:gd name="connsiteY559" fmla="*/ 2231921 h 6858000"/>
              <a:gd name="connsiteX560" fmla="*/ 5911389 w 7467600"/>
              <a:gd name="connsiteY560" fmla="*/ 1898371 h 6858000"/>
              <a:gd name="connsiteX561" fmla="*/ 6944437 w 7467600"/>
              <a:gd name="connsiteY561" fmla="*/ 1575402 h 6858000"/>
              <a:gd name="connsiteX562" fmla="*/ 6304730 w 7467600"/>
              <a:gd name="connsiteY562" fmla="*/ 1766654 h 6858000"/>
              <a:gd name="connsiteX563" fmla="*/ 6944437 w 7467600"/>
              <a:gd name="connsiteY563" fmla="*/ 1575402 h 6858000"/>
              <a:gd name="connsiteX564" fmla="*/ 7019523 w 7467600"/>
              <a:gd name="connsiteY564" fmla="*/ 1519450 h 6858000"/>
              <a:gd name="connsiteX565" fmla="*/ 6298091 w 7467600"/>
              <a:gd name="connsiteY565" fmla="*/ 1737122 h 6858000"/>
              <a:gd name="connsiteX566" fmla="*/ 7019523 w 7467600"/>
              <a:gd name="connsiteY566" fmla="*/ 1519450 h 6858000"/>
              <a:gd name="connsiteX567" fmla="*/ 2399523 w 7467600"/>
              <a:gd name="connsiteY567" fmla="*/ 1428234 h 6858000"/>
              <a:gd name="connsiteX568" fmla="*/ 2224982 w 7467600"/>
              <a:gd name="connsiteY568" fmla="*/ 1826201 h 6858000"/>
              <a:gd name="connsiteX569" fmla="*/ 2096099 w 7467600"/>
              <a:gd name="connsiteY569" fmla="*/ 2345900 h 6858000"/>
              <a:gd name="connsiteX570" fmla="*/ 2283317 w 7467600"/>
              <a:gd name="connsiteY570" fmla="*/ 1796925 h 6858000"/>
              <a:gd name="connsiteX571" fmla="*/ 2399523 w 7467600"/>
              <a:gd name="connsiteY571" fmla="*/ 1428234 h 6858000"/>
              <a:gd name="connsiteX572" fmla="*/ 2448558 w 7467600"/>
              <a:gd name="connsiteY572" fmla="*/ 1373435 h 6858000"/>
              <a:gd name="connsiteX573" fmla="*/ 2312521 w 7467600"/>
              <a:gd name="connsiteY573" fmla="*/ 1806140 h 6858000"/>
              <a:gd name="connsiteX574" fmla="*/ 2127533 w 7467600"/>
              <a:gd name="connsiteY574" fmla="*/ 2348380 h 6858000"/>
              <a:gd name="connsiteX575" fmla="*/ 2358080 w 7467600"/>
              <a:gd name="connsiteY575" fmla="*/ 1866134 h 6858000"/>
              <a:gd name="connsiteX576" fmla="*/ 2407436 w 7467600"/>
              <a:gd name="connsiteY576" fmla="*/ 1651070 h 6858000"/>
              <a:gd name="connsiteX577" fmla="*/ 2448558 w 7467600"/>
              <a:gd name="connsiteY577" fmla="*/ 1373435 h 6858000"/>
              <a:gd name="connsiteX578" fmla="*/ 278707 w 7467600"/>
              <a:gd name="connsiteY578" fmla="*/ 1352270 h 6858000"/>
              <a:gd name="connsiteX579" fmla="*/ 321570 w 7467600"/>
              <a:gd name="connsiteY579" fmla="*/ 1861610 h 6858000"/>
              <a:gd name="connsiteX580" fmla="*/ 294281 w 7467600"/>
              <a:gd name="connsiteY580" fmla="*/ 1440658 h 6858000"/>
              <a:gd name="connsiteX581" fmla="*/ 278707 w 7467600"/>
              <a:gd name="connsiteY581" fmla="*/ 1352270 h 6858000"/>
              <a:gd name="connsiteX582" fmla="*/ 1423821 w 7467600"/>
              <a:gd name="connsiteY582" fmla="*/ 1351958 h 6858000"/>
              <a:gd name="connsiteX583" fmla="*/ 1638521 w 7467600"/>
              <a:gd name="connsiteY583" fmla="*/ 1908470 h 6858000"/>
              <a:gd name="connsiteX584" fmla="*/ 1754199 w 7467600"/>
              <a:gd name="connsiteY584" fmla="*/ 2149284 h 6858000"/>
              <a:gd name="connsiteX585" fmla="*/ 1908359 w 7467600"/>
              <a:gd name="connsiteY585" fmla="*/ 2364988 h 6858000"/>
              <a:gd name="connsiteX586" fmla="*/ 1647661 w 7467600"/>
              <a:gd name="connsiteY586" fmla="*/ 1825945 h 6858000"/>
              <a:gd name="connsiteX587" fmla="*/ 1423821 w 7467600"/>
              <a:gd name="connsiteY587" fmla="*/ 1351958 h 6858000"/>
              <a:gd name="connsiteX588" fmla="*/ 1431890 w 7467600"/>
              <a:gd name="connsiteY588" fmla="*/ 1306475 h 6858000"/>
              <a:gd name="connsiteX589" fmla="*/ 1507597 w 7467600"/>
              <a:gd name="connsiteY589" fmla="*/ 1446132 h 6858000"/>
              <a:gd name="connsiteX590" fmla="*/ 1674586 w 7467600"/>
              <a:gd name="connsiteY590" fmla="*/ 1813832 h 6858000"/>
              <a:gd name="connsiteX591" fmla="*/ 1815950 w 7467600"/>
              <a:gd name="connsiteY591" fmla="*/ 2128564 h 6858000"/>
              <a:gd name="connsiteX592" fmla="*/ 1984242 w 7467600"/>
              <a:gd name="connsiteY592" fmla="*/ 2430829 h 6858000"/>
              <a:gd name="connsiteX593" fmla="*/ 2014023 w 7467600"/>
              <a:gd name="connsiteY593" fmla="*/ 2450995 h 6858000"/>
              <a:gd name="connsiteX594" fmla="*/ 1747337 w 7467600"/>
              <a:gd name="connsiteY594" fmla="*/ 1855264 h 6858000"/>
              <a:gd name="connsiteX595" fmla="*/ 1533749 w 7467600"/>
              <a:gd name="connsiteY595" fmla="*/ 1478656 h 6858000"/>
              <a:gd name="connsiteX596" fmla="*/ 1431890 w 7467600"/>
              <a:gd name="connsiteY596" fmla="*/ 1306475 h 6858000"/>
              <a:gd name="connsiteX597" fmla="*/ 5052692 w 7467600"/>
              <a:gd name="connsiteY597" fmla="*/ 1292994 h 6858000"/>
              <a:gd name="connsiteX598" fmla="*/ 5200661 w 7467600"/>
              <a:gd name="connsiteY598" fmla="*/ 1635186 h 6858000"/>
              <a:gd name="connsiteX599" fmla="*/ 5297138 w 7467600"/>
              <a:gd name="connsiteY599" fmla="*/ 1906351 h 6858000"/>
              <a:gd name="connsiteX600" fmla="*/ 5052692 w 7467600"/>
              <a:gd name="connsiteY600" fmla="*/ 1292994 h 6858000"/>
              <a:gd name="connsiteX601" fmla="*/ 5009948 w 7467600"/>
              <a:gd name="connsiteY601" fmla="*/ 1273619 h 6858000"/>
              <a:gd name="connsiteX602" fmla="*/ 5121777 w 7467600"/>
              <a:gd name="connsiteY602" fmla="*/ 1654213 h 6858000"/>
              <a:gd name="connsiteX603" fmla="*/ 5293545 w 7467600"/>
              <a:gd name="connsiteY603" fmla="*/ 2072247 h 6858000"/>
              <a:gd name="connsiteX604" fmla="*/ 5294042 w 7467600"/>
              <a:gd name="connsiteY604" fmla="*/ 2065019 h 6858000"/>
              <a:gd name="connsiteX605" fmla="*/ 5171936 w 7467600"/>
              <a:gd name="connsiteY605" fmla="*/ 1647613 h 6858000"/>
              <a:gd name="connsiteX606" fmla="*/ 5009948 w 7467600"/>
              <a:gd name="connsiteY606" fmla="*/ 1273619 h 6858000"/>
              <a:gd name="connsiteX607" fmla="*/ 655236 w 7467600"/>
              <a:gd name="connsiteY607" fmla="*/ 1268632 h 6858000"/>
              <a:gd name="connsiteX608" fmla="*/ 839521 w 7467600"/>
              <a:gd name="connsiteY608" fmla="*/ 1685315 h 6858000"/>
              <a:gd name="connsiteX609" fmla="*/ 1109416 w 7467600"/>
              <a:gd name="connsiteY609" fmla="*/ 2061663 h 6858000"/>
              <a:gd name="connsiteX610" fmla="*/ 1298300 w 7467600"/>
              <a:gd name="connsiteY610" fmla="*/ 2247742 h 6858000"/>
              <a:gd name="connsiteX611" fmla="*/ 1125871 w 7467600"/>
              <a:gd name="connsiteY611" fmla="*/ 1989513 h 6858000"/>
              <a:gd name="connsiteX612" fmla="*/ 981574 w 7467600"/>
              <a:gd name="connsiteY612" fmla="*/ 1783157 h 6858000"/>
              <a:gd name="connsiteX613" fmla="*/ 922198 w 7467600"/>
              <a:gd name="connsiteY613" fmla="*/ 1677437 h 6858000"/>
              <a:gd name="connsiteX614" fmla="*/ 869293 w 7467600"/>
              <a:gd name="connsiteY614" fmla="*/ 1583214 h 6858000"/>
              <a:gd name="connsiteX615" fmla="*/ 751431 w 7467600"/>
              <a:gd name="connsiteY615" fmla="*/ 1405731 h 6858000"/>
              <a:gd name="connsiteX616" fmla="*/ 655236 w 7467600"/>
              <a:gd name="connsiteY616" fmla="*/ 1268632 h 6858000"/>
              <a:gd name="connsiteX617" fmla="*/ 6516292 w 7467600"/>
              <a:gd name="connsiteY617" fmla="*/ 1263064 h 6858000"/>
              <a:gd name="connsiteX618" fmla="*/ 5736320 w 7467600"/>
              <a:gd name="connsiteY618" fmla="*/ 1501803 h 6858000"/>
              <a:gd name="connsiteX619" fmla="*/ 6516292 w 7467600"/>
              <a:gd name="connsiteY619" fmla="*/ 1263064 h 6858000"/>
              <a:gd name="connsiteX620" fmla="*/ 291466 w 7467600"/>
              <a:gd name="connsiteY620" fmla="*/ 1250369 h 6858000"/>
              <a:gd name="connsiteX621" fmla="*/ 323180 w 7467600"/>
              <a:gd name="connsiteY621" fmla="*/ 1435283 h 6858000"/>
              <a:gd name="connsiteX622" fmla="*/ 349381 w 7467600"/>
              <a:gd name="connsiteY622" fmla="*/ 1875041 h 6858000"/>
              <a:gd name="connsiteX623" fmla="*/ 374363 w 7467600"/>
              <a:gd name="connsiteY623" fmla="*/ 1506494 h 6858000"/>
              <a:gd name="connsiteX624" fmla="*/ 302168 w 7467600"/>
              <a:gd name="connsiteY624" fmla="*/ 1274495 h 6858000"/>
              <a:gd name="connsiteX625" fmla="*/ 291466 w 7467600"/>
              <a:gd name="connsiteY625" fmla="*/ 1250369 h 6858000"/>
              <a:gd name="connsiteX626" fmla="*/ 678222 w 7467600"/>
              <a:gd name="connsiteY626" fmla="*/ 1248670 h 6858000"/>
              <a:gd name="connsiteX627" fmla="*/ 775536 w 7467600"/>
              <a:gd name="connsiteY627" fmla="*/ 1388015 h 6858000"/>
              <a:gd name="connsiteX628" fmla="*/ 894529 w 7467600"/>
              <a:gd name="connsiteY628" fmla="*/ 1567739 h 6858000"/>
              <a:gd name="connsiteX629" fmla="*/ 948000 w 7467600"/>
              <a:gd name="connsiteY629" fmla="*/ 1663088 h 6858000"/>
              <a:gd name="connsiteX630" fmla="*/ 1006812 w 7467600"/>
              <a:gd name="connsiteY630" fmla="*/ 1767683 h 6858000"/>
              <a:gd name="connsiteX631" fmla="*/ 1149133 w 7467600"/>
              <a:gd name="connsiteY631" fmla="*/ 1971513 h 6858000"/>
              <a:gd name="connsiteX632" fmla="*/ 1333952 w 7467600"/>
              <a:gd name="connsiteY632" fmla="*/ 2251620 h 6858000"/>
              <a:gd name="connsiteX633" fmla="*/ 1337329 w 7467600"/>
              <a:gd name="connsiteY633" fmla="*/ 2258350 h 6858000"/>
              <a:gd name="connsiteX634" fmla="*/ 1014726 w 7467600"/>
              <a:gd name="connsiteY634" fmla="*/ 1615556 h 6858000"/>
              <a:gd name="connsiteX635" fmla="*/ 678222 w 7467600"/>
              <a:gd name="connsiteY635" fmla="*/ 1248670 h 6858000"/>
              <a:gd name="connsiteX636" fmla="*/ 6691602 w 7467600"/>
              <a:gd name="connsiteY636" fmla="*/ 1140573 h 6858000"/>
              <a:gd name="connsiteX637" fmla="*/ 6571100 w 7467600"/>
              <a:gd name="connsiteY637" fmla="*/ 1183662 h 6858000"/>
              <a:gd name="connsiteX638" fmla="*/ 6241687 w 7467600"/>
              <a:gd name="connsiteY638" fmla="*/ 1257600 h 6858000"/>
              <a:gd name="connsiteX639" fmla="*/ 5693009 w 7467600"/>
              <a:gd name="connsiteY639" fmla="*/ 1478256 h 6858000"/>
              <a:gd name="connsiteX640" fmla="*/ 6548420 w 7467600"/>
              <a:gd name="connsiteY640" fmla="*/ 1214599 h 6858000"/>
              <a:gd name="connsiteX641" fmla="*/ 6605473 w 7467600"/>
              <a:gd name="connsiteY641" fmla="*/ 1184686 h 6858000"/>
              <a:gd name="connsiteX642" fmla="*/ 6691602 w 7467600"/>
              <a:gd name="connsiteY642" fmla="*/ 1140573 h 6858000"/>
              <a:gd name="connsiteX643" fmla="*/ 4002475 w 7467600"/>
              <a:gd name="connsiteY643" fmla="*/ 1037802 h 6858000"/>
              <a:gd name="connsiteX644" fmla="*/ 4000324 w 7467600"/>
              <a:gd name="connsiteY644" fmla="*/ 1039362 h 6858000"/>
              <a:gd name="connsiteX645" fmla="*/ 4002862 w 7467600"/>
              <a:gd name="connsiteY645" fmla="*/ 1042866 h 6858000"/>
              <a:gd name="connsiteX646" fmla="*/ 4002475 w 7467600"/>
              <a:gd name="connsiteY646" fmla="*/ 1037802 h 6858000"/>
              <a:gd name="connsiteX647" fmla="*/ 506322 w 7467600"/>
              <a:gd name="connsiteY647" fmla="*/ 1020997 h 6858000"/>
              <a:gd name="connsiteX648" fmla="*/ 533068 w 7467600"/>
              <a:gd name="connsiteY648" fmla="*/ 1029409 h 6858000"/>
              <a:gd name="connsiteX649" fmla="*/ 1232525 w 7467600"/>
              <a:gd name="connsiteY649" fmla="*/ 1804675 h 6858000"/>
              <a:gd name="connsiteX650" fmla="*/ 1388858 w 7467600"/>
              <a:gd name="connsiteY650" fmla="*/ 2368011 h 6858000"/>
              <a:gd name="connsiteX651" fmla="*/ 1384098 w 7467600"/>
              <a:gd name="connsiteY651" fmla="*/ 2378125 h 6858000"/>
              <a:gd name="connsiteX652" fmla="*/ 1425393 w 7467600"/>
              <a:gd name="connsiteY652" fmla="*/ 2589124 h 6858000"/>
              <a:gd name="connsiteX653" fmla="*/ 1424001 w 7467600"/>
              <a:gd name="connsiteY653" fmla="*/ 2597541 h 6858000"/>
              <a:gd name="connsiteX654" fmla="*/ 2152729 w 7467600"/>
              <a:gd name="connsiteY654" fmla="*/ 2864487 h 6858000"/>
              <a:gd name="connsiteX655" fmla="*/ 2020609 w 7467600"/>
              <a:gd name="connsiteY655" fmla="*/ 2539671 h 6858000"/>
              <a:gd name="connsiteX656" fmla="*/ 2018920 w 7467600"/>
              <a:gd name="connsiteY656" fmla="*/ 2536309 h 6858000"/>
              <a:gd name="connsiteX657" fmla="*/ 1342441 w 7467600"/>
              <a:gd name="connsiteY657" fmla="*/ 1173017 h 6858000"/>
              <a:gd name="connsiteX658" fmla="*/ 1367925 w 7467600"/>
              <a:gd name="connsiteY658" fmla="*/ 1135648 h 6858000"/>
              <a:gd name="connsiteX659" fmla="*/ 1771401 w 7467600"/>
              <a:gd name="connsiteY659" fmla="*/ 1806673 h 6858000"/>
              <a:gd name="connsiteX660" fmla="*/ 1972385 w 7467600"/>
              <a:gd name="connsiteY660" fmla="*/ 2198735 h 6858000"/>
              <a:gd name="connsiteX661" fmla="*/ 2040892 w 7467600"/>
              <a:gd name="connsiteY661" fmla="*/ 2405205 h 6858000"/>
              <a:gd name="connsiteX662" fmla="*/ 2131689 w 7467600"/>
              <a:gd name="connsiteY662" fmla="*/ 1936926 h 6858000"/>
              <a:gd name="connsiteX663" fmla="*/ 2454820 w 7467600"/>
              <a:gd name="connsiteY663" fmla="*/ 1248808 h 6858000"/>
              <a:gd name="connsiteX664" fmla="*/ 2492512 w 7467600"/>
              <a:gd name="connsiteY664" fmla="*/ 1302920 h 6858000"/>
              <a:gd name="connsiteX665" fmla="*/ 2081216 w 7467600"/>
              <a:gd name="connsiteY665" fmla="*/ 2527513 h 6858000"/>
              <a:gd name="connsiteX666" fmla="*/ 2081211 w 7467600"/>
              <a:gd name="connsiteY666" fmla="*/ 2528916 h 6858000"/>
              <a:gd name="connsiteX667" fmla="*/ 2199067 w 7467600"/>
              <a:gd name="connsiteY667" fmla="*/ 2884061 h 6858000"/>
              <a:gd name="connsiteX668" fmla="*/ 3192586 w 7467600"/>
              <a:gd name="connsiteY668" fmla="*/ 3411496 h 6858000"/>
              <a:gd name="connsiteX669" fmla="*/ 3182620 w 7467600"/>
              <a:gd name="connsiteY669" fmla="*/ 3483279 h 6858000"/>
              <a:gd name="connsiteX670" fmla="*/ 2435119 w 7467600"/>
              <a:gd name="connsiteY670" fmla="*/ 3080173 h 6858000"/>
              <a:gd name="connsiteX671" fmla="*/ 2410152 w 7467600"/>
              <a:gd name="connsiteY671" fmla="*/ 3063751 h 6858000"/>
              <a:gd name="connsiteX672" fmla="*/ 2408099 w 7467600"/>
              <a:gd name="connsiteY672" fmla="*/ 3064403 h 6858000"/>
              <a:gd name="connsiteX673" fmla="*/ 2407218 w 7467600"/>
              <a:gd name="connsiteY673" fmla="*/ 3070324 h 6858000"/>
              <a:gd name="connsiteX674" fmla="*/ 2380138 w 7467600"/>
              <a:gd name="connsiteY674" fmla="*/ 3099341 h 6858000"/>
              <a:gd name="connsiteX675" fmla="*/ 1765923 w 7467600"/>
              <a:gd name="connsiteY675" fmla="*/ 3581043 h 6858000"/>
              <a:gd name="connsiteX676" fmla="*/ 1702258 w 7467600"/>
              <a:gd name="connsiteY676" fmla="*/ 3612286 h 6858000"/>
              <a:gd name="connsiteX677" fmla="*/ 1538370 w 7467600"/>
              <a:gd name="connsiteY677" fmla="*/ 3811804 h 6858000"/>
              <a:gd name="connsiteX678" fmla="*/ 542867 w 7467600"/>
              <a:gd name="connsiteY678" fmla="*/ 4944092 h 6858000"/>
              <a:gd name="connsiteX679" fmla="*/ 515800 w 7467600"/>
              <a:gd name="connsiteY679" fmla="*/ 4862180 h 6858000"/>
              <a:gd name="connsiteX680" fmla="*/ 909145 w 7467600"/>
              <a:gd name="connsiteY680" fmla="*/ 4199225 h 6858000"/>
              <a:gd name="connsiteX681" fmla="*/ 1214067 w 7467600"/>
              <a:gd name="connsiteY681" fmla="*/ 3908561 h 6858000"/>
              <a:gd name="connsiteX682" fmla="*/ 640967 w 7467600"/>
              <a:gd name="connsiteY682" fmla="*/ 4105601 h 6858000"/>
              <a:gd name="connsiteX683" fmla="*/ 112563 w 7467600"/>
              <a:gd name="connsiteY683" fmla="*/ 4396952 h 6858000"/>
              <a:gd name="connsiteX684" fmla="*/ 0 w 7467600"/>
              <a:gd name="connsiteY684" fmla="*/ 4466006 h 6858000"/>
              <a:gd name="connsiteX685" fmla="*/ 0 w 7467600"/>
              <a:gd name="connsiteY685" fmla="*/ 4233763 h 6858000"/>
              <a:gd name="connsiteX686" fmla="*/ 36881 w 7467600"/>
              <a:gd name="connsiteY686" fmla="*/ 4200118 h 6858000"/>
              <a:gd name="connsiteX687" fmla="*/ 910534 w 7467600"/>
              <a:gd name="connsiteY687" fmla="*/ 3629753 h 6858000"/>
              <a:gd name="connsiteX688" fmla="*/ 1578717 w 7467600"/>
              <a:gd name="connsiteY688" fmla="*/ 3575982 h 6858000"/>
              <a:gd name="connsiteX689" fmla="*/ 2338780 w 7467600"/>
              <a:gd name="connsiteY689" fmla="*/ 3033725 h 6858000"/>
              <a:gd name="connsiteX690" fmla="*/ 1807991 w 7467600"/>
              <a:gd name="connsiteY690" fmla="*/ 2807184 h 6858000"/>
              <a:gd name="connsiteX691" fmla="*/ 1416358 w 7467600"/>
              <a:gd name="connsiteY691" fmla="*/ 3112571 h 6858000"/>
              <a:gd name="connsiteX692" fmla="*/ 939066 w 7467600"/>
              <a:gd name="connsiteY692" fmla="*/ 3378798 h 6858000"/>
              <a:gd name="connsiteX693" fmla="*/ 115099 w 7467600"/>
              <a:gd name="connsiteY693" fmla="*/ 3607650 h 6858000"/>
              <a:gd name="connsiteX694" fmla="*/ 97284 w 7467600"/>
              <a:gd name="connsiteY694" fmla="*/ 3520393 h 6858000"/>
              <a:gd name="connsiteX695" fmla="*/ 922050 w 7467600"/>
              <a:gd name="connsiteY695" fmla="*/ 3074867 h 6858000"/>
              <a:gd name="connsiteX696" fmla="*/ 1405265 w 7467600"/>
              <a:gd name="connsiteY696" fmla="*/ 3016319 h 6858000"/>
              <a:gd name="connsiteX697" fmla="*/ 1407512 w 7467600"/>
              <a:gd name="connsiteY697" fmla="*/ 3018001 h 6858000"/>
              <a:gd name="connsiteX698" fmla="*/ 1726266 w 7467600"/>
              <a:gd name="connsiteY698" fmla="*/ 2777274 h 6858000"/>
              <a:gd name="connsiteX699" fmla="*/ 625390 w 7467600"/>
              <a:gd name="connsiteY699" fmla="*/ 2514541 h 6858000"/>
              <a:gd name="connsiteX700" fmla="*/ 619799 w 7467600"/>
              <a:gd name="connsiteY700" fmla="*/ 2527180 h 6858000"/>
              <a:gd name="connsiteX701" fmla="*/ 310030 w 7467600"/>
              <a:gd name="connsiteY701" fmla="*/ 2771818 h 6858000"/>
              <a:gd name="connsiteX702" fmla="*/ 173877 w 7467600"/>
              <a:gd name="connsiteY702" fmla="*/ 2937056 h 6858000"/>
              <a:gd name="connsiteX703" fmla="*/ 77889 w 7467600"/>
              <a:gd name="connsiteY703" fmla="*/ 3138440 h 6858000"/>
              <a:gd name="connsiteX704" fmla="*/ 0 w 7467600"/>
              <a:gd name="connsiteY704" fmla="*/ 3271395 h 6858000"/>
              <a:gd name="connsiteX705" fmla="*/ 0 w 7467600"/>
              <a:gd name="connsiteY705" fmla="*/ 3153002 h 6858000"/>
              <a:gd name="connsiteX706" fmla="*/ 2386 w 7467600"/>
              <a:gd name="connsiteY706" fmla="*/ 3149203 h 6858000"/>
              <a:gd name="connsiteX707" fmla="*/ 89753 w 7467600"/>
              <a:gd name="connsiteY707" fmla="*/ 2987702 h 6858000"/>
              <a:gd name="connsiteX708" fmla="*/ 76869 w 7467600"/>
              <a:gd name="connsiteY708" fmla="*/ 3005404 h 6858000"/>
              <a:gd name="connsiteX709" fmla="*/ 32049 w 7467600"/>
              <a:gd name="connsiteY709" fmla="*/ 3065814 h 6858000"/>
              <a:gd name="connsiteX710" fmla="*/ 0 w 7467600"/>
              <a:gd name="connsiteY710" fmla="*/ 3108744 h 6858000"/>
              <a:gd name="connsiteX711" fmla="*/ 0 w 7467600"/>
              <a:gd name="connsiteY711" fmla="*/ 3058059 h 6858000"/>
              <a:gd name="connsiteX712" fmla="*/ 7610 w 7467600"/>
              <a:gd name="connsiteY712" fmla="*/ 3047889 h 6858000"/>
              <a:gd name="connsiteX713" fmla="*/ 52419 w 7467600"/>
              <a:gd name="connsiteY713" fmla="*/ 2987479 h 6858000"/>
              <a:gd name="connsiteX714" fmla="*/ 59142 w 7467600"/>
              <a:gd name="connsiteY714" fmla="*/ 2978488 h 6858000"/>
              <a:gd name="connsiteX715" fmla="*/ 0 w 7467600"/>
              <a:gd name="connsiteY715" fmla="*/ 3015334 h 6858000"/>
              <a:gd name="connsiteX716" fmla="*/ 0 w 7467600"/>
              <a:gd name="connsiteY716" fmla="*/ 2914286 h 6858000"/>
              <a:gd name="connsiteX717" fmla="*/ 36383 w 7467600"/>
              <a:gd name="connsiteY717" fmla="*/ 2901128 h 6858000"/>
              <a:gd name="connsiteX718" fmla="*/ 156329 w 7467600"/>
              <a:gd name="connsiteY718" fmla="*/ 2840533 h 6858000"/>
              <a:gd name="connsiteX719" fmla="*/ 358355 w 7467600"/>
              <a:gd name="connsiteY719" fmla="*/ 2620471 h 6858000"/>
              <a:gd name="connsiteX720" fmla="*/ 510577 w 7467600"/>
              <a:gd name="connsiteY720" fmla="*/ 2501244 h 6858000"/>
              <a:gd name="connsiteX721" fmla="*/ 211967 w 7467600"/>
              <a:gd name="connsiteY721" fmla="*/ 2479171 h 6858000"/>
              <a:gd name="connsiteX722" fmla="*/ 0 w 7467600"/>
              <a:gd name="connsiteY722" fmla="*/ 2476398 h 6858000"/>
              <a:gd name="connsiteX723" fmla="*/ 0 w 7467600"/>
              <a:gd name="connsiteY723" fmla="*/ 2389189 h 6858000"/>
              <a:gd name="connsiteX724" fmla="*/ 103062 w 7467600"/>
              <a:gd name="connsiteY724" fmla="*/ 2389518 h 6858000"/>
              <a:gd name="connsiteX725" fmla="*/ 510734 w 7467600"/>
              <a:gd name="connsiteY725" fmla="*/ 2416201 h 6858000"/>
              <a:gd name="connsiteX726" fmla="*/ 279257 w 7467600"/>
              <a:gd name="connsiteY726" fmla="*/ 2092102 h 6858000"/>
              <a:gd name="connsiteX727" fmla="*/ 65265 w 7467600"/>
              <a:gd name="connsiteY727" fmla="*/ 2006049 h 6858000"/>
              <a:gd name="connsiteX728" fmla="*/ 0 w 7467600"/>
              <a:gd name="connsiteY728" fmla="*/ 1982532 h 6858000"/>
              <a:gd name="connsiteX729" fmla="*/ 0 w 7467600"/>
              <a:gd name="connsiteY729" fmla="*/ 1912789 h 6858000"/>
              <a:gd name="connsiteX730" fmla="*/ 97460 w 7467600"/>
              <a:gd name="connsiteY730" fmla="*/ 1953725 h 6858000"/>
              <a:gd name="connsiteX731" fmla="*/ 221272 w 7467600"/>
              <a:gd name="connsiteY731" fmla="*/ 1980766 h 6858000"/>
              <a:gd name="connsiteX732" fmla="*/ 116765 w 7467600"/>
              <a:gd name="connsiteY732" fmla="*/ 1911033 h 6858000"/>
              <a:gd name="connsiteX733" fmla="*/ 16405 w 7467600"/>
              <a:gd name="connsiteY733" fmla="*/ 1803412 h 6858000"/>
              <a:gd name="connsiteX734" fmla="*/ 0 w 7467600"/>
              <a:gd name="connsiteY734" fmla="*/ 1784777 h 6858000"/>
              <a:gd name="connsiteX735" fmla="*/ 0 w 7467600"/>
              <a:gd name="connsiteY735" fmla="*/ 1740082 h 6858000"/>
              <a:gd name="connsiteX736" fmla="*/ 39394 w 7467600"/>
              <a:gd name="connsiteY736" fmla="*/ 1784856 h 6858000"/>
              <a:gd name="connsiteX737" fmla="*/ 135813 w 7467600"/>
              <a:gd name="connsiteY737" fmla="*/ 1888838 h 6858000"/>
              <a:gd name="connsiteX738" fmla="*/ 242575 w 7467600"/>
              <a:gd name="connsiteY738" fmla="*/ 1958841 h 6858000"/>
              <a:gd name="connsiteX739" fmla="*/ 82197 w 7467600"/>
              <a:gd name="connsiteY739" fmla="*/ 1754826 h 6858000"/>
              <a:gd name="connsiteX740" fmla="*/ 0 w 7467600"/>
              <a:gd name="connsiteY740" fmla="*/ 1679650 h 6858000"/>
              <a:gd name="connsiteX741" fmla="*/ 0 w 7467600"/>
              <a:gd name="connsiteY741" fmla="*/ 1602463 h 6858000"/>
              <a:gd name="connsiteX742" fmla="*/ 84689 w 7467600"/>
              <a:gd name="connsiteY742" fmla="*/ 1677442 h 6858000"/>
              <a:gd name="connsiteX743" fmla="*/ 298437 w 7467600"/>
              <a:gd name="connsiteY743" fmla="*/ 1968019 h 6858000"/>
              <a:gd name="connsiteX744" fmla="*/ 227269 w 7467600"/>
              <a:gd name="connsiteY744" fmla="*/ 1114064 h 6858000"/>
              <a:gd name="connsiteX745" fmla="*/ 248003 w 7467600"/>
              <a:gd name="connsiteY745" fmla="*/ 1089613 h 6858000"/>
              <a:gd name="connsiteX746" fmla="*/ 427020 w 7467600"/>
              <a:gd name="connsiteY746" fmla="*/ 1619803 h 6858000"/>
              <a:gd name="connsiteX747" fmla="*/ 340345 w 7467600"/>
              <a:gd name="connsiteY747" fmla="*/ 2027739 h 6858000"/>
              <a:gd name="connsiteX748" fmla="*/ 360865 w 7467600"/>
              <a:gd name="connsiteY748" fmla="*/ 2044827 h 6858000"/>
              <a:gd name="connsiteX749" fmla="*/ 560414 w 7467600"/>
              <a:gd name="connsiteY749" fmla="*/ 2421457 h 6858000"/>
              <a:gd name="connsiteX750" fmla="*/ 1359703 w 7467600"/>
              <a:gd name="connsiteY750" fmla="*/ 2578554 h 6858000"/>
              <a:gd name="connsiteX751" fmla="*/ 1359422 w 7467600"/>
              <a:gd name="connsiteY751" fmla="*/ 2577994 h 6858000"/>
              <a:gd name="connsiteX752" fmla="*/ 828701 w 7467600"/>
              <a:gd name="connsiteY752" fmla="*/ 1839520 h 6858000"/>
              <a:gd name="connsiteX753" fmla="*/ 494427 w 7467600"/>
              <a:gd name="connsiteY753" fmla="*/ 1092333 h 6858000"/>
              <a:gd name="connsiteX754" fmla="*/ 506322 w 7467600"/>
              <a:gd name="connsiteY754" fmla="*/ 1020997 h 6858000"/>
              <a:gd name="connsiteX755" fmla="*/ 4570198 w 7467600"/>
              <a:gd name="connsiteY755" fmla="*/ 978081 h 6858000"/>
              <a:gd name="connsiteX756" fmla="*/ 4523691 w 7467600"/>
              <a:gd name="connsiteY756" fmla="*/ 1127776 h 6858000"/>
              <a:gd name="connsiteX757" fmla="*/ 4509875 w 7467600"/>
              <a:gd name="connsiteY757" fmla="*/ 1167552 h 6858000"/>
              <a:gd name="connsiteX758" fmla="*/ 4478168 w 7467600"/>
              <a:gd name="connsiteY758" fmla="*/ 1260735 h 6858000"/>
              <a:gd name="connsiteX759" fmla="*/ 4409309 w 7467600"/>
              <a:gd name="connsiteY759" fmla="*/ 1666996 h 6858000"/>
              <a:gd name="connsiteX760" fmla="*/ 4370031 w 7467600"/>
              <a:gd name="connsiteY760" fmla="*/ 1955666 h 6858000"/>
              <a:gd name="connsiteX761" fmla="*/ 4570198 w 7467600"/>
              <a:gd name="connsiteY761" fmla="*/ 978081 h 6858000"/>
              <a:gd name="connsiteX762" fmla="*/ 4557898 w 7467600"/>
              <a:gd name="connsiteY762" fmla="*/ 900011 h 6858000"/>
              <a:gd name="connsiteX763" fmla="*/ 4344840 w 7467600"/>
              <a:gd name="connsiteY763" fmla="*/ 1922038 h 6858000"/>
              <a:gd name="connsiteX764" fmla="*/ 4378710 w 7467600"/>
              <a:gd name="connsiteY764" fmla="*/ 1665516 h 6858000"/>
              <a:gd name="connsiteX765" fmla="*/ 4448798 w 7467600"/>
              <a:gd name="connsiteY765" fmla="*/ 1253024 h 6858000"/>
              <a:gd name="connsiteX766" fmla="*/ 4480315 w 7467600"/>
              <a:gd name="connsiteY766" fmla="*/ 1158454 h 6858000"/>
              <a:gd name="connsiteX767" fmla="*/ 4494133 w 7467600"/>
              <a:gd name="connsiteY767" fmla="*/ 1118676 h 6858000"/>
              <a:gd name="connsiteX768" fmla="*/ 4557898 w 7467600"/>
              <a:gd name="connsiteY768" fmla="*/ 900011 h 6858000"/>
              <a:gd name="connsiteX769" fmla="*/ 5870151 w 7467600"/>
              <a:gd name="connsiteY769" fmla="*/ 898890 h 6858000"/>
              <a:gd name="connsiteX770" fmla="*/ 5861335 w 7467600"/>
              <a:gd name="connsiteY770" fmla="*/ 899177 h 6858000"/>
              <a:gd name="connsiteX771" fmla="*/ 5843702 w 7467600"/>
              <a:gd name="connsiteY771" fmla="*/ 899748 h 6858000"/>
              <a:gd name="connsiteX772" fmla="*/ 5651107 w 7467600"/>
              <a:gd name="connsiteY772" fmla="*/ 920306 h 6858000"/>
              <a:gd name="connsiteX773" fmla="*/ 5459407 w 7467600"/>
              <a:gd name="connsiteY773" fmla="*/ 940975 h 6858000"/>
              <a:gd name="connsiteX774" fmla="*/ 5374846 w 7467600"/>
              <a:gd name="connsiteY774" fmla="*/ 941988 h 6858000"/>
              <a:gd name="connsiteX775" fmla="*/ 5256105 w 7467600"/>
              <a:gd name="connsiteY775" fmla="*/ 945632 h 6858000"/>
              <a:gd name="connsiteX776" fmla="*/ 5107071 w 7467600"/>
              <a:gd name="connsiteY776" fmla="*/ 969720 h 6858000"/>
              <a:gd name="connsiteX777" fmla="*/ 4998681 w 7467600"/>
              <a:gd name="connsiteY777" fmla="*/ 988771 h 6858000"/>
              <a:gd name="connsiteX778" fmla="*/ 5870151 w 7467600"/>
              <a:gd name="connsiteY778" fmla="*/ 898890 h 6858000"/>
              <a:gd name="connsiteX779" fmla="*/ 5504425 w 7467600"/>
              <a:gd name="connsiteY779" fmla="*/ 848067 h 6858000"/>
              <a:gd name="connsiteX780" fmla="*/ 4968849 w 7467600"/>
              <a:gd name="connsiteY780" fmla="*/ 962318 h 6858000"/>
              <a:gd name="connsiteX781" fmla="*/ 5104039 w 7467600"/>
              <a:gd name="connsiteY781" fmla="*/ 940634 h 6858000"/>
              <a:gd name="connsiteX782" fmla="*/ 5256311 w 7467600"/>
              <a:gd name="connsiteY782" fmla="*/ 916490 h 6858000"/>
              <a:gd name="connsiteX783" fmla="*/ 5377381 w 7467600"/>
              <a:gd name="connsiteY783" fmla="*/ 912671 h 6858000"/>
              <a:gd name="connsiteX784" fmla="*/ 5460148 w 7467600"/>
              <a:gd name="connsiteY784" fmla="*/ 911442 h 6858000"/>
              <a:gd name="connsiteX785" fmla="*/ 5648971 w 7467600"/>
              <a:gd name="connsiteY785" fmla="*/ 891331 h 6858000"/>
              <a:gd name="connsiteX786" fmla="*/ 5844807 w 7467600"/>
              <a:gd name="connsiteY786" fmla="*/ 870718 h 6858000"/>
              <a:gd name="connsiteX787" fmla="*/ 5862975 w 7467600"/>
              <a:gd name="connsiteY787" fmla="*/ 869756 h 6858000"/>
              <a:gd name="connsiteX788" fmla="*/ 5920887 w 7467600"/>
              <a:gd name="connsiteY788" fmla="*/ 865929 h 6858000"/>
              <a:gd name="connsiteX789" fmla="*/ 5504425 w 7467600"/>
              <a:gd name="connsiteY789" fmla="*/ 848067 h 6858000"/>
              <a:gd name="connsiteX790" fmla="*/ 3607114 w 7467600"/>
              <a:gd name="connsiteY790" fmla="*/ 467441 h 6858000"/>
              <a:gd name="connsiteX791" fmla="*/ 3296242 w 7467600"/>
              <a:gd name="connsiteY791" fmla="*/ 807991 h 6858000"/>
              <a:gd name="connsiteX792" fmla="*/ 3174674 w 7467600"/>
              <a:gd name="connsiteY792" fmla="*/ 919759 h 6858000"/>
              <a:gd name="connsiteX793" fmla="*/ 3042978 w 7467600"/>
              <a:gd name="connsiteY793" fmla="*/ 1054894 h 6858000"/>
              <a:gd name="connsiteX794" fmla="*/ 2968914 w 7467600"/>
              <a:gd name="connsiteY794" fmla="*/ 1133756 h 6858000"/>
              <a:gd name="connsiteX795" fmla="*/ 3103823 w 7467600"/>
              <a:gd name="connsiteY795" fmla="*/ 1026814 h 6858000"/>
              <a:gd name="connsiteX796" fmla="*/ 3607114 w 7467600"/>
              <a:gd name="connsiteY796" fmla="*/ 467441 h 6858000"/>
              <a:gd name="connsiteX797" fmla="*/ 3744487 w 7467600"/>
              <a:gd name="connsiteY797" fmla="*/ 383136 h 6858000"/>
              <a:gd name="connsiteX798" fmla="*/ 3970213 w 7467600"/>
              <a:gd name="connsiteY798" fmla="*/ 995559 h 6858000"/>
              <a:gd name="connsiteX799" fmla="*/ 3744487 w 7467600"/>
              <a:gd name="connsiteY799" fmla="*/ 383136 h 6858000"/>
              <a:gd name="connsiteX800" fmla="*/ 3624562 w 7467600"/>
              <a:gd name="connsiteY800" fmla="*/ 367041 h 6858000"/>
              <a:gd name="connsiteX801" fmla="*/ 3489712 w 7467600"/>
              <a:gd name="connsiteY801" fmla="*/ 485386 h 6858000"/>
              <a:gd name="connsiteX802" fmla="*/ 3182994 w 7467600"/>
              <a:gd name="connsiteY802" fmla="*/ 828265 h 6858000"/>
              <a:gd name="connsiteX803" fmla="*/ 2892114 w 7467600"/>
              <a:gd name="connsiteY803" fmla="*/ 1172635 h 6858000"/>
              <a:gd name="connsiteX804" fmla="*/ 3021459 w 7467600"/>
              <a:gd name="connsiteY804" fmla="*/ 1035385 h 6858000"/>
              <a:gd name="connsiteX805" fmla="*/ 3153873 w 7467600"/>
              <a:gd name="connsiteY805" fmla="*/ 898971 h 6858000"/>
              <a:gd name="connsiteX806" fmla="*/ 3276511 w 7467600"/>
              <a:gd name="connsiteY806" fmla="*/ 786423 h 6858000"/>
              <a:gd name="connsiteX807" fmla="*/ 3584154 w 7467600"/>
              <a:gd name="connsiteY807" fmla="*/ 448218 h 6858000"/>
              <a:gd name="connsiteX808" fmla="*/ 3624562 w 7467600"/>
              <a:gd name="connsiteY808" fmla="*/ 367041 h 6858000"/>
              <a:gd name="connsiteX809" fmla="*/ 3766672 w 7467600"/>
              <a:gd name="connsiteY809" fmla="*/ 359429 h 6858000"/>
              <a:gd name="connsiteX810" fmla="*/ 3996338 w 7467600"/>
              <a:gd name="connsiteY810" fmla="*/ 968237 h 6858000"/>
              <a:gd name="connsiteX811" fmla="*/ 3766672 w 7467600"/>
              <a:gd name="connsiteY811" fmla="*/ 359429 h 6858000"/>
              <a:gd name="connsiteX812" fmla="*/ 5805386 w 7467600"/>
              <a:gd name="connsiteY812" fmla="*/ 239240 h 6858000"/>
              <a:gd name="connsiteX813" fmla="*/ 5736947 w 7467600"/>
              <a:gd name="connsiteY813" fmla="*/ 261367 h 6858000"/>
              <a:gd name="connsiteX814" fmla="*/ 5427012 w 7467600"/>
              <a:gd name="connsiteY814" fmla="*/ 311272 h 6858000"/>
              <a:gd name="connsiteX815" fmla="*/ 5147818 w 7467600"/>
              <a:gd name="connsiteY815" fmla="*/ 322112 h 6858000"/>
              <a:gd name="connsiteX816" fmla="*/ 5060854 w 7467600"/>
              <a:gd name="connsiteY816" fmla="*/ 311882 h 6858000"/>
              <a:gd name="connsiteX817" fmla="*/ 4945989 w 7467600"/>
              <a:gd name="connsiteY817" fmla="*/ 300516 h 6858000"/>
              <a:gd name="connsiteX818" fmla="*/ 5410479 w 7467600"/>
              <a:gd name="connsiteY818" fmla="*/ 348434 h 6858000"/>
              <a:gd name="connsiteX819" fmla="*/ 5805386 w 7467600"/>
              <a:gd name="connsiteY819" fmla="*/ 239240 h 6858000"/>
              <a:gd name="connsiteX820" fmla="*/ 5905192 w 7467600"/>
              <a:gd name="connsiteY820" fmla="*/ 163079 h 6858000"/>
              <a:gd name="connsiteX821" fmla="*/ 5865655 w 7467600"/>
              <a:gd name="connsiteY821" fmla="*/ 171901 h 6858000"/>
              <a:gd name="connsiteX822" fmla="*/ 5259740 w 7467600"/>
              <a:gd name="connsiteY822" fmla="*/ 257013 h 6858000"/>
              <a:gd name="connsiteX823" fmla="*/ 5208466 w 7467600"/>
              <a:gd name="connsiteY823" fmla="*/ 257550 h 6858000"/>
              <a:gd name="connsiteX824" fmla="*/ 4980204 w 7467600"/>
              <a:gd name="connsiteY824" fmla="*/ 271903 h 6858000"/>
              <a:gd name="connsiteX825" fmla="*/ 5068068 w 7467600"/>
              <a:gd name="connsiteY825" fmla="*/ 282244 h 6858000"/>
              <a:gd name="connsiteX826" fmla="*/ 5153231 w 7467600"/>
              <a:gd name="connsiteY826" fmla="*/ 292240 h 6858000"/>
              <a:gd name="connsiteX827" fmla="*/ 5426491 w 7467600"/>
              <a:gd name="connsiteY827" fmla="*/ 281128 h 6858000"/>
              <a:gd name="connsiteX828" fmla="*/ 5731212 w 7467600"/>
              <a:gd name="connsiteY828" fmla="*/ 231951 h 6858000"/>
              <a:gd name="connsiteX829" fmla="*/ 5905192 w 7467600"/>
              <a:gd name="connsiteY829" fmla="*/ 163079 h 6858000"/>
              <a:gd name="connsiteX830" fmla="*/ 5944437 w 7467600"/>
              <a:gd name="connsiteY830" fmla="*/ 113829 h 6858000"/>
              <a:gd name="connsiteX831" fmla="*/ 5825032 w 7467600"/>
              <a:gd name="connsiteY831" fmla="*/ 146405 h 6858000"/>
              <a:gd name="connsiteX832" fmla="*/ 4955599 w 7467600"/>
              <a:gd name="connsiteY832" fmla="*/ 247008 h 6858000"/>
              <a:gd name="connsiteX833" fmla="*/ 5210104 w 7467600"/>
              <a:gd name="connsiteY833" fmla="*/ 228123 h 6858000"/>
              <a:gd name="connsiteX834" fmla="*/ 5261015 w 7467600"/>
              <a:gd name="connsiteY834" fmla="*/ 227087 h 6858000"/>
              <a:gd name="connsiteX835" fmla="*/ 5861181 w 7467600"/>
              <a:gd name="connsiteY835" fmla="*/ 143093 h 6858000"/>
              <a:gd name="connsiteX836" fmla="*/ 5961252 w 7467600"/>
              <a:gd name="connsiteY836" fmla="*/ 114820 h 6858000"/>
              <a:gd name="connsiteX837" fmla="*/ 5944437 w 7467600"/>
              <a:gd name="connsiteY837" fmla="*/ 113829 h 6858000"/>
              <a:gd name="connsiteX838" fmla="*/ 3882765 w 7467600"/>
              <a:gd name="connsiteY838" fmla="*/ 0 h 6858000"/>
              <a:gd name="connsiteX839" fmla="*/ 3995099 w 7467600"/>
              <a:gd name="connsiteY839" fmla="*/ 0 h 6858000"/>
              <a:gd name="connsiteX840" fmla="*/ 4163818 w 7467600"/>
              <a:gd name="connsiteY840" fmla="*/ 234104 h 6858000"/>
              <a:gd name="connsiteX841" fmla="*/ 4172099 w 7467600"/>
              <a:gd name="connsiteY841" fmla="*/ 234207 h 6858000"/>
              <a:gd name="connsiteX842" fmla="*/ 4784282 w 7467600"/>
              <a:gd name="connsiteY842" fmla="*/ 276561 h 6858000"/>
              <a:gd name="connsiteX843" fmla="*/ 4801687 w 7467600"/>
              <a:gd name="connsiteY843" fmla="*/ 267764 h 6858000"/>
              <a:gd name="connsiteX844" fmla="*/ 6082788 w 7467600"/>
              <a:gd name="connsiteY844" fmla="*/ 64119 h 6858000"/>
              <a:gd name="connsiteX845" fmla="*/ 6099442 w 7467600"/>
              <a:gd name="connsiteY845" fmla="*/ 82568 h 6858000"/>
              <a:gd name="connsiteX846" fmla="*/ 4804137 w 7467600"/>
              <a:gd name="connsiteY846" fmla="*/ 320931 h 6858000"/>
              <a:gd name="connsiteX847" fmla="*/ 4227047 w 7467600"/>
              <a:gd name="connsiteY847" fmla="*/ 313415 h 6858000"/>
              <a:gd name="connsiteX848" fmla="*/ 4346041 w 7467600"/>
              <a:gd name="connsiteY848" fmla="*/ 456086 h 6858000"/>
              <a:gd name="connsiteX849" fmla="*/ 4870967 w 7467600"/>
              <a:gd name="connsiteY849" fmla="*/ 963061 h 6858000"/>
              <a:gd name="connsiteX850" fmla="*/ 4889647 w 7467600"/>
              <a:gd name="connsiteY850" fmla="*/ 957147 h 6858000"/>
              <a:gd name="connsiteX851" fmla="*/ 5422504 w 7467600"/>
              <a:gd name="connsiteY851" fmla="*/ 805191 h 6858000"/>
              <a:gd name="connsiteX852" fmla="*/ 6087656 w 7467600"/>
              <a:gd name="connsiteY852" fmla="*/ 826703 h 6858000"/>
              <a:gd name="connsiteX853" fmla="*/ 6058717 w 7467600"/>
              <a:gd name="connsiteY853" fmla="*/ 865992 h 6858000"/>
              <a:gd name="connsiteX854" fmla="*/ 4974153 w 7467600"/>
              <a:gd name="connsiteY854" fmla="*/ 1045456 h 6858000"/>
              <a:gd name="connsiteX855" fmla="*/ 5627835 w 7467600"/>
              <a:gd name="connsiteY855" fmla="*/ 1472077 h 6858000"/>
              <a:gd name="connsiteX856" fmla="*/ 5629817 w 7467600"/>
              <a:gd name="connsiteY856" fmla="*/ 1471412 h 6858000"/>
              <a:gd name="connsiteX857" fmla="*/ 5634124 w 7467600"/>
              <a:gd name="connsiteY857" fmla="*/ 1470572 h 6858000"/>
              <a:gd name="connsiteX858" fmla="*/ 5755832 w 7467600"/>
              <a:gd name="connsiteY858" fmla="*/ 1383886 h 6858000"/>
              <a:gd name="connsiteX859" fmla="*/ 6014186 w 7467600"/>
              <a:gd name="connsiteY859" fmla="*/ 1279799 h 6858000"/>
              <a:gd name="connsiteX860" fmla="*/ 6901619 w 7467600"/>
              <a:gd name="connsiteY860" fmla="*/ 1047874 h 6858000"/>
              <a:gd name="connsiteX861" fmla="*/ 6931566 w 7467600"/>
              <a:gd name="connsiteY861" fmla="*/ 1062034 h 6858000"/>
              <a:gd name="connsiteX862" fmla="*/ 5790982 w 7467600"/>
              <a:gd name="connsiteY862" fmla="*/ 1561380 h 6858000"/>
              <a:gd name="connsiteX863" fmla="*/ 6188971 w 7467600"/>
              <a:gd name="connsiteY863" fmla="*/ 1755168 h 6858000"/>
              <a:gd name="connsiteX864" fmla="*/ 6202446 w 7467600"/>
              <a:gd name="connsiteY864" fmla="*/ 1752268 h 6858000"/>
              <a:gd name="connsiteX865" fmla="*/ 7179560 w 7467600"/>
              <a:gd name="connsiteY865" fmla="*/ 1467551 h 6858000"/>
              <a:gd name="connsiteX866" fmla="*/ 7158730 w 7467600"/>
              <a:gd name="connsiteY866" fmla="*/ 1507835 h 6858000"/>
              <a:gd name="connsiteX867" fmla="*/ 6326959 w 7467600"/>
              <a:gd name="connsiteY867" fmla="*/ 1817686 h 6858000"/>
              <a:gd name="connsiteX868" fmla="*/ 6537433 w 7467600"/>
              <a:gd name="connsiteY868" fmla="*/ 1907790 h 6858000"/>
              <a:gd name="connsiteX869" fmla="*/ 6550221 w 7467600"/>
              <a:gd name="connsiteY869" fmla="*/ 1910729 h 6858000"/>
              <a:gd name="connsiteX870" fmla="*/ 6964438 w 7467600"/>
              <a:gd name="connsiteY870" fmla="*/ 2209505 h 6858000"/>
              <a:gd name="connsiteX871" fmla="*/ 7367862 w 7467600"/>
              <a:gd name="connsiteY871" fmla="*/ 2806833 h 6858000"/>
              <a:gd name="connsiteX872" fmla="*/ 7364329 w 7467600"/>
              <a:gd name="connsiteY872" fmla="*/ 2826907 h 6858000"/>
              <a:gd name="connsiteX873" fmla="*/ 7290545 w 7467600"/>
              <a:gd name="connsiteY873" fmla="*/ 2850663 h 6858000"/>
              <a:gd name="connsiteX874" fmla="*/ 6472036 w 7467600"/>
              <a:gd name="connsiteY874" fmla="*/ 1959003 h 6858000"/>
              <a:gd name="connsiteX875" fmla="*/ 5792897 w 7467600"/>
              <a:gd name="connsiteY875" fmla="*/ 1647747 h 6858000"/>
              <a:gd name="connsiteX876" fmla="*/ 5842751 w 7467600"/>
              <a:gd name="connsiteY876" fmla="*/ 1816112 h 6858000"/>
              <a:gd name="connsiteX877" fmla="*/ 5847424 w 7467600"/>
              <a:gd name="connsiteY877" fmla="*/ 1815776 h 6858000"/>
              <a:gd name="connsiteX878" fmla="*/ 6399821 w 7467600"/>
              <a:gd name="connsiteY878" fmla="*/ 2344799 h 6858000"/>
              <a:gd name="connsiteX879" fmla="*/ 6323232 w 7467600"/>
              <a:gd name="connsiteY879" fmla="*/ 2389634 h 6858000"/>
              <a:gd name="connsiteX880" fmla="*/ 5942958 w 7467600"/>
              <a:gd name="connsiteY880" fmla="*/ 2077708 h 6858000"/>
              <a:gd name="connsiteX881" fmla="*/ 5921559 w 7467600"/>
              <a:gd name="connsiteY881" fmla="*/ 2378596 h 6858000"/>
              <a:gd name="connsiteX882" fmla="*/ 5817651 w 7467600"/>
              <a:gd name="connsiteY882" fmla="*/ 3023919 h 6858000"/>
              <a:gd name="connsiteX883" fmla="*/ 5729634 w 7467600"/>
              <a:gd name="connsiteY883" fmla="*/ 3051849 h 6858000"/>
              <a:gd name="connsiteX884" fmla="*/ 5611018 w 7467600"/>
              <a:gd name="connsiteY884" fmla="*/ 2316769 h 6858000"/>
              <a:gd name="connsiteX885" fmla="*/ 5687608 w 7467600"/>
              <a:gd name="connsiteY885" fmla="*/ 2039972 h 6858000"/>
              <a:gd name="connsiteX886" fmla="*/ 5657554 w 7467600"/>
              <a:gd name="connsiteY886" fmla="*/ 1576445 h 6858000"/>
              <a:gd name="connsiteX887" fmla="*/ 5150475 w 7467600"/>
              <a:gd name="connsiteY887" fmla="*/ 1274012 h 6858000"/>
              <a:gd name="connsiteX888" fmla="*/ 5349142 w 7467600"/>
              <a:gd name="connsiteY888" fmla="*/ 2204405 h 6858000"/>
              <a:gd name="connsiteX889" fmla="*/ 5262214 w 7467600"/>
              <a:gd name="connsiteY889" fmla="*/ 2233836 h 6858000"/>
              <a:gd name="connsiteX890" fmla="*/ 4981539 w 7467600"/>
              <a:gd name="connsiteY890" fmla="*/ 1542201 h 6858000"/>
              <a:gd name="connsiteX891" fmla="*/ 4958461 w 7467600"/>
              <a:gd name="connsiteY891" fmla="*/ 1136957 h 6858000"/>
              <a:gd name="connsiteX892" fmla="*/ 4655015 w 7467600"/>
              <a:gd name="connsiteY892" fmla="*/ 891426 h 6858000"/>
              <a:gd name="connsiteX893" fmla="*/ 4348002 w 7467600"/>
              <a:gd name="connsiteY893" fmla="*/ 2205895 h 6858000"/>
              <a:gd name="connsiteX894" fmla="*/ 4262250 w 7467600"/>
              <a:gd name="connsiteY894" fmla="*/ 2219972 h 6858000"/>
              <a:gd name="connsiteX895" fmla="*/ 4550611 w 7467600"/>
              <a:gd name="connsiteY895" fmla="*/ 817540 h 6858000"/>
              <a:gd name="connsiteX896" fmla="*/ 4564418 w 7467600"/>
              <a:gd name="connsiteY896" fmla="*/ 808293 h 6858000"/>
              <a:gd name="connsiteX897" fmla="*/ 4266388 w 7467600"/>
              <a:gd name="connsiteY897" fmla="*/ 500083 h 6858000"/>
              <a:gd name="connsiteX898" fmla="*/ 4032842 w 7467600"/>
              <a:gd name="connsiteY898" fmla="*/ 211809 h 6858000"/>
              <a:gd name="connsiteX899" fmla="*/ 3882765 w 7467600"/>
              <a:gd name="connsiteY899" fmla="*/ 0 h 6858000"/>
              <a:gd name="connsiteX900" fmla="*/ 3721337 w 7467600"/>
              <a:gd name="connsiteY900" fmla="*/ 0 h 6858000"/>
              <a:gd name="connsiteX901" fmla="*/ 3797544 w 7467600"/>
              <a:gd name="connsiteY901" fmla="*/ 0 h 6858000"/>
              <a:gd name="connsiteX902" fmla="*/ 3775734 w 7467600"/>
              <a:gd name="connsiteY902" fmla="*/ 95131 h 6858000"/>
              <a:gd name="connsiteX903" fmla="*/ 3724807 w 7467600"/>
              <a:gd name="connsiteY903" fmla="*/ 272257 h 6858000"/>
              <a:gd name="connsiteX904" fmla="*/ 3726844 w 7467600"/>
              <a:gd name="connsiteY904" fmla="*/ 282988 h 6858000"/>
              <a:gd name="connsiteX905" fmla="*/ 3742664 w 7467600"/>
              <a:gd name="connsiteY905" fmla="*/ 279918 h 6858000"/>
              <a:gd name="connsiteX906" fmla="*/ 4103910 w 7467600"/>
              <a:gd name="connsiteY906" fmla="*/ 1161917 h 6858000"/>
              <a:gd name="connsiteX907" fmla="*/ 4020269 w 7467600"/>
              <a:gd name="connsiteY907" fmla="*/ 1200406 h 6858000"/>
              <a:gd name="connsiteX908" fmla="*/ 3674882 w 7467600"/>
              <a:gd name="connsiteY908" fmla="*/ 488524 h 6858000"/>
              <a:gd name="connsiteX909" fmla="*/ 3132682 w 7467600"/>
              <a:gd name="connsiteY909" fmla="*/ 1072284 h 6858000"/>
              <a:gd name="connsiteX910" fmla="*/ 2716346 w 7467600"/>
              <a:gd name="connsiteY910" fmla="*/ 1276376 h 6858000"/>
              <a:gd name="connsiteX911" fmla="*/ 2716772 w 7467600"/>
              <a:gd name="connsiteY911" fmla="*/ 1255462 h 6858000"/>
              <a:gd name="connsiteX912" fmla="*/ 3471096 w 7467600"/>
              <a:gd name="connsiteY912" fmla="*/ 437072 h 6858000"/>
              <a:gd name="connsiteX913" fmla="*/ 3639057 w 7467600"/>
              <a:gd name="connsiteY913" fmla="*/ 286334 h 6858000"/>
              <a:gd name="connsiteX914" fmla="*/ 3640309 w 7467600"/>
              <a:gd name="connsiteY914" fmla="*/ 284664 h 6858000"/>
              <a:gd name="connsiteX915" fmla="*/ 3646022 w 7467600"/>
              <a:gd name="connsiteY915" fmla="*/ 276711 h 6858000"/>
              <a:gd name="connsiteX916" fmla="*/ 3707943 w 7467600"/>
              <a:gd name="connsiteY916" fmla="*/ 65958 h 6858000"/>
              <a:gd name="connsiteX917" fmla="*/ 3721337 w 7467600"/>
              <a:gd name="connsiteY917" fmla="*/ 0 h 6858000"/>
              <a:gd name="connsiteX918" fmla="*/ 2867960 w 7467600"/>
              <a:gd name="connsiteY918" fmla="*/ 0 h 6858000"/>
              <a:gd name="connsiteX919" fmla="*/ 2926351 w 7467600"/>
              <a:gd name="connsiteY919" fmla="*/ 0 h 6858000"/>
              <a:gd name="connsiteX920" fmla="*/ 2902823 w 7467600"/>
              <a:gd name="connsiteY920" fmla="*/ 262929 h 6858000"/>
              <a:gd name="connsiteX921" fmla="*/ 2940663 w 7467600"/>
              <a:gd name="connsiteY921" fmla="*/ 140884 h 6858000"/>
              <a:gd name="connsiteX922" fmla="*/ 2947039 w 7467600"/>
              <a:gd name="connsiteY922" fmla="*/ 122524 h 6858000"/>
              <a:gd name="connsiteX923" fmla="*/ 2984316 w 7467600"/>
              <a:gd name="connsiteY923" fmla="*/ 0 h 6858000"/>
              <a:gd name="connsiteX924" fmla="*/ 3016114 w 7467600"/>
              <a:gd name="connsiteY924" fmla="*/ 0 h 6858000"/>
              <a:gd name="connsiteX925" fmla="*/ 2979949 w 7467600"/>
              <a:gd name="connsiteY925" fmla="*/ 119274 h 6858000"/>
              <a:gd name="connsiteX926" fmla="*/ 3023879 w 7467600"/>
              <a:gd name="connsiteY926" fmla="*/ 0 h 6858000"/>
              <a:gd name="connsiteX927" fmla="*/ 3105400 w 7467600"/>
              <a:gd name="connsiteY927" fmla="*/ 0 h 6858000"/>
              <a:gd name="connsiteX928" fmla="*/ 3094669 w 7467600"/>
              <a:gd name="connsiteY928" fmla="*/ 30308 h 6858000"/>
              <a:gd name="connsiteX929" fmla="*/ 2901945 w 7467600"/>
              <a:gd name="connsiteY929" fmla="*/ 466538 h 6858000"/>
              <a:gd name="connsiteX930" fmla="*/ 2815209 w 7467600"/>
              <a:gd name="connsiteY930" fmla="*/ 497361 h 6858000"/>
              <a:gd name="connsiteX931" fmla="*/ 2844845 w 7467600"/>
              <a:gd name="connsiteY931" fmla="*/ 127638 h 6858000"/>
              <a:gd name="connsiteX932" fmla="*/ 2867960 w 7467600"/>
              <a:gd name="connsiteY932" fmla="*/ 0 h 6858000"/>
              <a:gd name="connsiteX933" fmla="*/ 1057230 w 7467600"/>
              <a:gd name="connsiteY933" fmla="*/ 0 h 6858000"/>
              <a:gd name="connsiteX934" fmla="*/ 1111003 w 7467600"/>
              <a:gd name="connsiteY934" fmla="*/ 0 h 6858000"/>
              <a:gd name="connsiteX935" fmla="*/ 1125553 w 7467600"/>
              <a:gd name="connsiteY935" fmla="*/ 52588 h 6858000"/>
              <a:gd name="connsiteX936" fmla="*/ 1304276 w 7467600"/>
              <a:gd name="connsiteY936" fmla="*/ 476275 h 6858000"/>
              <a:gd name="connsiteX937" fmla="*/ 1492066 w 7467600"/>
              <a:gd name="connsiteY937" fmla="*/ 886333 h 6858000"/>
              <a:gd name="connsiteX938" fmla="*/ 1423698 w 7467600"/>
              <a:gd name="connsiteY938" fmla="*/ 710817 h 6858000"/>
              <a:gd name="connsiteX939" fmla="*/ 1357609 w 7467600"/>
              <a:gd name="connsiteY939" fmla="*/ 532892 h 6858000"/>
              <a:gd name="connsiteX940" fmla="*/ 1309550 w 7467600"/>
              <a:gd name="connsiteY940" fmla="*/ 374031 h 6858000"/>
              <a:gd name="connsiteX941" fmla="*/ 1193673 w 7467600"/>
              <a:gd name="connsiteY941" fmla="*/ 49533 h 6858000"/>
              <a:gd name="connsiteX942" fmla="*/ 1164391 w 7467600"/>
              <a:gd name="connsiteY942" fmla="*/ 0 h 6858000"/>
              <a:gd name="connsiteX943" fmla="*/ 1200666 w 7467600"/>
              <a:gd name="connsiteY943" fmla="*/ 0 h 6858000"/>
              <a:gd name="connsiteX944" fmla="*/ 1223408 w 7467600"/>
              <a:gd name="connsiteY944" fmla="*/ 38996 h 6858000"/>
              <a:gd name="connsiteX945" fmla="*/ 1339635 w 7467600"/>
              <a:gd name="connsiteY945" fmla="*/ 365517 h 6858000"/>
              <a:gd name="connsiteX946" fmla="*/ 1387469 w 7467600"/>
              <a:gd name="connsiteY946" fmla="*/ 523079 h 6858000"/>
              <a:gd name="connsiteX947" fmla="*/ 1452685 w 7467600"/>
              <a:gd name="connsiteY947" fmla="*/ 699806 h 6858000"/>
              <a:gd name="connsiteX948" fmla="*/ 1492092 w 7467600"/>
              <a:gd name="connsiteY948" fmla="*/ 800424 h 6858000"/>
              <a:gd name="connsiteX949" fmla="*/ 1455302 w 7467600"/>
              <a:gd name="connsiteY949" fmla="*/ 632913 h 6858000"/>
              <a:gd name="connsiteX950" fmla="*/ 1222336 w 7467600"/>
              <a:gd name="connsiteY950" fmla="*/ 9480 h 6858000"/>
              <a:gd name="connsiteX951" fmla="*/ 1214634 w 7467600"/>
              <a:gd name="connsiteY951" fmla="*/ 0 h 6858000"/>
              <a:gd name="connsiteX952" fmla="*/ 1289827 w 7467600"/>
              <a:gd name="connsiteY952" fmla="*/ 0 h 6858000"/>
              <a:gd name="connsiteX953" fmla="*/ 1321076 w 7467600"/>
              <a:gd name="connsiteY953" fmla="*/ 59722 h 6858000"/>
              <a:gd name="connsiteX954" fmla="*/ 1512579 w 7467600"/>
              <a:gd name="connsiteY954" fmla="*/ 626441 h 6858000"/>
              <a:gd name="connsiteX955" fmla="*/ 1506076 w 7467600"/>
              <a:gd name="connsiteY955" fmla="*/ 1089289 h 6858000"/>
              <a:gd name="connsiteX956" fmla="*/ 1486346 w 7467600"/>
              <a:gd name="connsiteY956" fmla="*/ 1079919 h 6858000"/>
              <a:gd name="connsiteX957" fmla="*/ 1070511 w 7467600"/>
              <a:gd name="connsiteY957" fmla="*/ 48609 h 6858000"/>
              <a:gd name="connsiteX958" fmla="*/ 1057230 w 7467600"/>
              <a:gd name="connsiteY958" fmla="*/ 0 h 6858000"/>
              <a:gd name="connsiteX959" fmla="*/ 43151 w 7467600"/>
              <a:gd name="connsiteY959" fmla="*/ 0 h 6858000"/>
              <a:gd name="connsiteX960" fmla="*/ 95283 w 7467600"/>
              <a:gd name="connsiteY960" fmla="*/ 0 h 6858000"/>
              <a:gd name="connsiteX961" fmla="*/ 300708 w 7467600"/>
              <a:gd name="connsiteY961" fmla="*/ 154571 h 6858000"/>
              <a:gd name="connsiteX962" fmla="*/ 530414 w 7467600"/>
              <a:gd name="connsiteY962" fmla="*/ 354673 h 6858000"/>
              <a:gd name="connsiteX963" fmla="*/ 333785 w 7467600"/>
              <a:gd name="connsiteY963" fmla="*/ 161564 h 6858000"/>
              <a:gd name="connsiteX964" fmla="*/ 147005 w 7467600"/>
              <a:gd name="connsiteY964" fmla="*/ 0 h 6858000"/>
              <a:gd name="connsiteX965" fmla="*/ 272509 w 7467600"/>
              <a:gd name="connsiteY965" fmla="*/ 0 h 6858000"/>
              <a:gd name="connsiteX966" fmla="*/ 326276 w 7467600"/>
              <a:gd name="connsiteY966" fmla="*/ 45847 h 6858000"/>
              <a:gd name="connsiteX967" fmla="*/ 823759 w 7467600"/>
              <a:gd name="connsiteY967" fmla="*/ 574145 h 6858000"/>
              <a:gd name="connsiteX968" fmla="*/ 811254 w 7467600"/>
              <a:gd name="connsiteY968" fmla="*/ 665546 h 6858000"/>
              <a:gd name="connsiteX969" fmla="*/ 154042 w 7467600"/>
              <a:gd name="connsiteY969" fmla="*/ 261522 h 6858000"/>
              <a:gd name="connsiteX970" fmla="*/ 13550 w 7467600"/>
              <a:gd name="connsiteY970" fmla="*/ 158423 h 6858000"/>
              <a:gd name="connsiteX971" fmla="*/ 0 w 7467600"/>
              <a:gd name="connsiteY971" fmla="*/ 146618 h 6858000"/>
              <a:gd name="connsiteX972" fmla="*/ 0 w 7467600"/>
              <a:gd name="connsiteY972" fmla="*/ 59161 h 6858000"/>
              <a:gd name="connsiteX973" fmla="*/ 45427 w 7467600"/>
              <a:gd name="connsiteY973" fmla="*/ 101078 h 6858000"/>
              <a:gd name="connsiteX974" fmla="*/ 630103 w 7467600"/>
              <a:gd name="connsiteY974" fmla="*/ 485885 h 6858000"/>
              <a:gd name="connsiteX975" fmla="*/ 532040 w 7467600"/>
              <a:gd name="connsiteY975" fmla="*/ 399359 h 6858000"/>
              <a:gd name="connsiteX976" fmla="*/ 517618 w 7467600"/>
              <a:gd name="connsiteY976" fmla="*/ 385726 h 6858000"/>
              <a:gd name="connsiteX977" fmla="*/ 285074 w 7467600"/>
              <a:gd name="connsiteY977" fmla="*/ 182755 h 6858000"/>
              <a:gd name="connsiteX978" fmla="*/ 43151 w 7467600"/>
              <a:gd name="connsiteY97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5971257 h 6858000"/>
              <a:gd name="connsiteX83" fmla="*/ 7467600 w 7467600"/>
              <a:gd name="connsiteY83" fmla="*/ 6012219 h 6858000"/>
              <a:gd name="connsiteX84" fmla="*/ 6946849 w 7467600"/>
              <a:gd name="connsiteY84" fmla="*/ 5523271 h 6858000"/>
              <a:gd name="connsiteX85" fmla="*/ 6946972 w 7467600"/>
              <a:gd name="connsiteY85" fmla="*/ 5526491 h 6858000"/>
              <a:gd name="connsiteX86" fmla="*/ 7105827 w 7467600"/>
              <a:gd name="connsiteY86" fmla="*/ 5718700 h 6858000"/>
              <a:gd name="connsiteX87" fmla="*/ 7356878 w 7467600"/>
              <a:gd name="connsiteY87" fmla="*/ 5981332 h 6858000"/>
              <a:gd name="connsiteX88" fmla="*/ 7467600 w 7467600"/>
              <a:gd name="connsiteY88" fmla="*/ 6117703 h 6858000"/>
              <a:gd name="connsiteX89" fmla="*/ 7467600 w 7467600"/>
              <a:gd name="connsiteY89" fmla="*/ 6163634 h 6858000"/>
              <a:gd name="connsiteX90" fmla="*/ 7403637 w 7467600"/>
              <a:gd name="connsiteY90" fmla="*/ 6083957 h 6858000"/>
              <a:gd name="connsiteX91" fmla="*/ 7254615 w 7467600"/>
              <a:gd name="connsiteY91" fmla="*/ 5911918 h 6858000"/>
              <a:gd name="connsiteX92" fmla="*/ 7312589 w 7467600"/>
              <a:gd name="connsiteY92" fmla="*/ 5982309 h 6858000"/>
              <a:gd name="connsiteX93" fmla="*/ 7448321 w 7467600"/>
              <a:gd name="connsiteY93" fmla="*/ 6190991 h 6858000"/>
              <a:gd name="connsiteX94" fmla="*/ 7467600 w 7467600"/>
              <a:gd name="connsiteY94" fmla="*/ 6221686 h 6858000"/>
              <a:gd name="connsiteX95" fmla="*/ 7467600 w 7467600"/>
              <a:gd name="connsiteY95" fmla="*/ 6334256 h 6858000"/>
              <a:gd name="connsiteX96" fmla="*/ 7454976 w 7467600"/>
              <a:gd name="connsiteY96" fmla="*/ 6318297 h 6858000"/>
              <a:gd name="connsiteX97" fmla="*/ 7042773 w 7467600"/>
              <a:gd name="connsiteY97" fmla="*/ 5734011 h 6858000"/>
              <a:gd name="connsiteX98" fmla="*/ 6844835 w 7467600"/>
              <a:gd name="connsiteY98" fmla="*/ 5424988 h 6858000"/>
              <a:gd name="connsiteX99" fmla="*/ 1456157 w 7467600"/>
              <a:gd name="connsiteY99" fmla="*/ 5371404 h 6858000"/>
              <a:gd name="connsiteX100" fmla="*/ 1244432 w 7467600"/>
              <a:gd name="connsiteY100" fmla="*/ 5385601 h 6858000"/>
              <a:gd name="connsiteX101" fmla="*/ 973990 w 7467600"/>
              <a:gd name="connsiteY101" fmla="*/ 5424940 h 6858000"/>
              <a:gd name="connsiteX102" fmla="*/ 1103809 w 7467600"/>
              <a:gd name="connsiteY102" fmla="*/ 5433720 h 6858000"/>
              <a:gd name="connsiteX103" fmla="*/ 1123454 w 7467600"/>
              <a:gd name="connsiteY103" fmla="*/ 5435727 h 6858000"/>
              <a:gd name="connsiteX104" fmla="*/ 1737017 w 7467600"/>
              <a:gd name="connsiteY104" fmla="*/ 5452183 h 6858000"/>
              <a:gd name="connsiteX105" fmla="*/ 1824397 w 7467600"/>
              <a:gd name="connsiteY105" fmla="*/ 5447757 h 6858000"/>
              <a:gd name="connsiteX106" fmla="*/ 2070059 w 7467600"/>
              <a:gd name="connsiteY106" fmla="*/ 5441660 h 6858000"/>
              <a:gd name="connsiteX107" fmla="*/ 1456157 w 7467600"/>
              <a:gd name="connsiteY107" fmla="*/ 5371404 h 6858000"/>
              <a:gd name="connsiteX108" fmla="*/ 4988186 w 7467600"/>
              <a:gd name="connsiteY108" fmla="*/ 5216467 h 6858000"/>
              <a:gd name="connsiteX109" fmla="*/ 4777334 w 7467600"/>
              <a:gd name="connsiteY109" fmla="*/ 5406072 h 6858000"/>
              <a:gd name="connsiteX110" fmla="*/ 4718341 w 7467600"/>
              <a:gd name="connsiteY110" fmla="*/ 5468043 h 6858000"/>
              <a:gd name="connsiteX111" fmla="*/ 4604655 w 7467600"/>
              <a:gd name="connsiteY111" fmla="*/ 5583434 h 6858000"/>
              <a:gd name="connsiteX112" fmla="*/ 4565074 w 7467600"/>
              <a:gd name="connsiteY112" fmla="*/ 5618550 h 6858000"/>
              <a:gd name="connsiteX113" fmla="*/ 4988186 w 7467600"/>
              <a:gd name="connsiteY113" fmla="*/ 5216467 h 6858000"/>
              <a:gd name="connsiteX114" fmla="*/ 4978032 w 7467600"/>
              <a:gd name="connsiteY114" fmla="*/ 5183809 h 6858000"/>
              <a:gd name="connsiteX115" fmla="*/ 4463413 w 7467600"/>
              <a:gd name="connsiteY115" fmla="*/ 5615162 h 6858000"/>
              <a:gd name="connsiteX116" fmla="*/ 4358134 w 7467600"/>
              <a:gd name="connsiteY116" fmla="*/ 5742791 h 6858000"/>
              <a:gd name="connsiteX117" fmla="*/ 4376219 w 7467600"/>
              <a:gd name="connsiteY117" fmla="*/ 5729027 h 6858000"/>
              <a:gd name="connsiteX118" fmla="*/ 4582340 w 7467600"/>
              <a:gd name="connsiteY118" fmla="*/ 5561037 h 6858000"/>
              <a:gd name="connsiteX119" fmla="*/ 4694684 w 7467600"/>
              <a:gd name="connsiteY119" fmla="*/ 5447098 h 6858000"/>
              <a:gd name="connsiteX120" fmla="*/ 4754123 w 7467600"/>
              <a:gd name="connsiteY120" fmla="*/ 5384643 h 6858000"/>
              <a:gd name="connsiteX121" fmla="*/ 4978032 w 7467600"/>
              <a:gd name="connsiteY121" fmla="*/ 5183809 h 6858000"/>
              <a:gd name="connsiteX122" fmla="*/ 1903353 w 7467600"/>
              <a:gd name="connsiteY122" fmla="*/ 5044827 h 6858000"/>
              <a:gd name="connsiteX123" fmla="*/ 1936931 w 7467600"/>
              <a:gd name="connsiteY123" fmla="*/ 5093954 h 6858000"/>
              <a:gd name="connsiteX124" fmla="*/ 2195868 w 7467600"/>
              <a:gd name="connsiteY124" fmla="*/ 5396574 h 6858000"/>
              <a:gd name="connsiteX125" fmla="*/ 2088852 w 7467600"/>
              <a:gd name="connsiteY125" fmla="*/ 5166123 h 6858000"/>
              <a:gd name="connsiteX126" fmla="*/ 1958241 w 7467600"/>
              <a:gd name="connsiteY126" fmla="*/ 5067955 h 6858000"/>
              <a:gd name="connsiteX127" fmla="*/ 1903353 w 7467600"/>
              <a:gd name="connsiteY127" fmla="*/ 5044827 h 6858000"/>
              <a:gd name="connsiteX128" fmla="*/ 1979378 w 7467600"/>
              <a:gd name="connsiteY128" fmla="*/ 4769504 h 6858000"/>
              <a:gd name="connsiteX129" fmla="*/ 2882120 w 7467600"/>
              <a:gd name="connsiteY129" fmla="*/ 5064547 h 6858000"/>
              <a:gd name="connsiteX130" fmla="*/ 2793103 w 7467600"/>
              <a:gd name="connsiteY130" fmla="*/ 5039699 h 6858000"/>
              <a:gd name="connsiteX131" fmla="*/ 2770041 w 7467600"/>
              <a:gd name="connsiteY131" fmla="*/ 5033634 h 6858000"/>
              <a:gd name="connsiteX132" fmla="*/ 1979378 w 7467600"/>
              <a:gd name="connsiteY132" fmla="*/ 4769504 h 6858000"/>
              <a:gd name="connsiteX133" fmla="*/ 1927410 w 7467600"/>
              <a:gd name="connsiteY133" fmla="*/ 4716164 h 6858000"/>
              <a:gd name="connsiteX134" fmla="*/ 1959587 w 7467600"/>
              <a:gd name="connsiteY134" fmla="*/ 4728849 h 6858000"/>
              <a:gd name="connsiteX135" fmla="*/ 2777707 w 7467600"/>
              <a:gd name="connsiteY135" fmla="*/ 5003991 h 6858000"/>
              <a:gd name="connsiteX136" fmla="*/ 2800768 w 7467600"/>
              <a:gd name="connsiteY136" fmla="*/ 5010056 h 6858000"/>
              <a:gd name="connsiteX137" fmla="*/ 2879408 w 7467600"/>
              <a:gd name="connsiteY137" fmla="*/ 5031590 h 6858000"/>
              <a:gd name="connsiteX138" fmla="*/ 2862295 w 7467600"/>
              <a:gd name="connsiteY138" fmla="*/ 5022958 h 6858000"/>
              <a:gd name="connsiteX139" fmla="*/ 2813343 w 7467600"/>
              <a:gd name="connsiteY139" fmla="*/ 4998369 h 6858000"/>
              <a:gd name="connsiteX140" fmla="*/ 2646245 w 7467600"/>
              <a:gd name="connsiteY140" fmla="*/ 4930999 h 6858000"/>
              <a:gd name="connsiteX141" fmla="*/ 1999243 w 7467600"/>
              <a:gd name="connsiteY141" fmla="*/ 4730524 h 6858000"/>
              <a:gd name="connsiteX142" fmla="*/ 1979527 w 7467600"/>
              <a:gd name="connsiteY142" fmla="*/ 4726651 h 6858000"/>
              <a:gd name="connsiteX143" fmla="*/ 1927410 w 7467600"/>
              <a:gd name="connsiteY143" fmla="*/ 4716164 h 6858000"/>
              <a:gd name="connsiteX144" fmla="*/ 1997014 w 7467600"/>
              <a:gd name="connsiteY144" fmla="*/ 4698007 h 6858000"/>
              <a:gd name="connsiteX145" fmla="*/ 2005458 w 7467600"/>
              <a:gd name="connsiteY145" fmla="*/ 4699540 h 6858000"/>
              <a:gd name="connsiteX146" fmla="*/ 2657186 w 7467600"/>
              <a:gd name="connsiteY146" fmla="*/ 4901687 h 6858000"/>
              <a:gd name="connsiteX147" fmla="*/ 2826662 w 7467600"/>
              <a:gd name="connsiteY147" fmla="*/ 4970362 h 6858000"/>
              <a:gd name="connsiteX148" fmla="*/ 2876100 w 7467600"/>
              <a:gd name="connsiteY148" fmla="*/ 4995397 h 6858000"/>
              <a:gd name="connsiteX149" fmla="*/ 3042600 w 7467600"/>
              <a:gd name="connsiteY149" fmla="*/ 5059532 h 6858000"/>
              <a:gd name="connsiteX150" fmla="*/ 1997014 w 7467600"/>
              <a:gd name="connsiteY150" fmla="*/ 4698007 h 6858000"/>
              <a:gd name="connsiteX151" fmla="*/ 2305292 w 7467600"/>
              <a:gd name="connsiteY151" fmla="*/ 4219492 h 6858000"/>
              <a:gd name="connsiteX152" fmla="*/ 3360922 w 7467600"/>
              <a:gd name="connsiteY152" fmla="*/ 4529373 h 6858000"/>
              <a:gd name="connsiteX153" fmla="*/ 3492420 w 7467600"/>
              <a:gd name="connsiteY153" fmla="*/ 4510145 h 6858000"/>
              <a:gd name="connsiteX154" fmla="*/ 3364086 w 7467600"/>
              <a:gd name="connsiteY154" fmla="*/ 4480340 h 6858000"/>
              <a:gd name="connsiteX155" fmla="*/ 3225818 w 7467600"/>
              <a:gd name="connsiteY155" fmla="*/ 4411822 h 6858000"/>
              <a:gd name="connsiteX156" fmla="*/ 3129696 w 7467600"/>
              <a:gd name="connsiteY156" fmla="*/ 4360704 h 6858000"/>
              <a:gd name="connsiteX157" fmla="*/ 2814545 w 7467600"/>
              <a:gd name="connsiteY157" fmla="*/ 4282955 h 6858000"/>
              <a:gd name="connsiteX158" fmla="*/ 2305292 w 7467600"/>
              <a:gd name="connsiteY158" fmla="*/ 4219492 h 6858000"/>
              <a:gd name="connsiteX159" fmla="*/ 2626982 w 7467600"/>
              <a:gd name="connsiteY159" fmla="*/ 4206450 h 6858000"/>
              <a:gd name="connsiteX160" fmla="*/ 2490617 w 7467600"/>
              <a:gd name="connsiteY160" fmla="*/ 4206951 h 6858000"/>
              <a:gd name="connsiteX161" fmla="*/ 2819869 w 7467600"/>
              <a:gd name="connsiteY161" fmla="*/ 4252936 h 6858000"/>
              <a:gd name="connsiteX162" fmla="*/ 3143018 w 7467600"/>
              <a:gd name="connsiteY162" fmla="*/ 4332698 h 6858000"/>
              <a:gd name="connsiteX163" fmla="*/ 3241520 w 7467600"/>
              <a:gd name="connsiteY163" fmla="*/ 4385112 h 6858000"/>
              <a:gd name="connsiteX164" fmla="*/ 3374575 w 7467600"/>
              <a:gd name="connsiteY164" fmla="*/ 4451517 h 6858000"/>
              <a:gd name="connsiteX165" fmla="*/ 3505221 w 7467600"/>
              <a:gd name="connsiteY165" fmla="*/ 4480757 h 6858000"/>
              <a:gd name="connsiteX166" fmla="*/ 2626982 w 7467600"/>
              <a:gd name="connsiteY166" fmla="*/ 4206450 h 6858000"/>
              <a:gd name="connsiteX167" fmla="*/ 1310106 w 7467600"/>
              <a:gd name="connsiteY167" fmla="*/ 3943217 h 6858000"/>
              <a:gd name="connsiteX168" fmla="*/ 854994 w 7467600"/>
              <a:gd name="connsiteY168" fmla="*/ 4399136 h 6858000"/>
              <a:gd name="connsiteX169" fmla="*/ 742462 w 7467600"/>
              <a:gd name="connsiteY169" fmla="*/ 4594648 h 6858000"/>
              <a:gd name="connsiteX170" fmla="*/ 820602 w 7467600"/>
              <a:gd name="connsiteY170" fmla="*/ 4485915 h 6858000"/>
              <a:gd name="connsiteX171" fmla="*/ 878295 w 7467600"/>
              <a:gd name="connsiteY171" fmla="*/ 4403594 h 6858000"/>
              <a:gd name="connsiteX172" fmla="*/ 1240607 w 7467600"/>
              <a:gd name="connsiteY172" fmla="*/ 4010401 h 6858000"/>
              <a:gd name="connsiteX173" fmla="*/ 1310106 w 7467600"/>
              <a:gd name="connsiteY173" fmla="*/ 3943217 h 6858000"/>
              <a:gd name="connsiteX174" fmla="*/ 1423113 w 7467600"/>
              <a:gd name="connsiteY174" fmla="*/ 3874565 h 6858000"/>
              <a:gd name="connsiteX175" fmla="*/ 1260565 w 7467600"/>
              <a:gd name="connsiteY175" fmla="*/ 4031982 h 6858000"/>
              <a:gd name="connsiteX176" fmla="*/ 901900 w 7467600"/>
              <a:gd name="connsiteY176" fmla="*/ 4421236 h 6858000"/>
              <a:gd name="connsiteX177" fmla="*/ 845044 w 7467600"/>
              <a:gd name="connsiteY177" fmla="*/ 4502436 h 6858000"/>
              <a:gd name="connsiteX178" fmla="*/ 685926 w 7467600"/>
              <a:gd name="connsiteY178" fmla="*/ 4703069 h 6858000"/>
              <a:gd name="connsiteX179" fmla="*/ 684248 w 7467600"/>
              <a:gd name="connsiteY179" fmla="*/ 4706721 h 6858000"/>
              <a:gd name="connsiteX180" fmla="*/ 1423113 w 7467600"/>
              <a:gd name="connsiteY180" fmla="*/ 3874565 h 6858000"/>
              <a:gd name="connsiteX181" fmla="*/ 3316479 w 7467600"/>
              <a:gd name="connsiteY181" fmla="*/ 3872136 h 6858000"/>
              <a:gd name="connsiteX182" fmla="*/ 3546806 w 7467600"/>
              <a:gd name="connsiteY182" fmla="*/ 4356139 h 6858000"/>
              <a:gd name="connsiteX183" fmla="*/ 3364433 w 7467600"/>
              <a:gd name="connsiteY183" fmla="*/ 3953121 h 6858000"/>
              <a:gd name="connsiteX184" fmla="*/ 3316479 w 7467600"/>
              <a:gd name="connsiteY184" fmla="*/ 3872136 h 6858000"/>
              <a:gd name="connsiteX185" fmla="*/ 3291335 w 7467600"/>
              <a:gd name="connsiteY185" fmla="*/ 3767420 h 6858000"/>
              <a:gd name="connsiteX186" fmla="*/ 3390805 w 7467600"/>
              <a:gd name="connsiteY186" fmla="*/ 3937163 h 6858000"/>
              <a:gd name="connsiteX187" fmla="*/ 3579062 w 7467600"/>
              <a:gd name="connsiteY187" fmla="*/ 4359040 h 6858000"/>
              <a:gd name="connsiteX188" fmla="*/ 3467355 w 7467600"/>
              <a:gd name="connsiteY188" fmla="*/ 3988130 h 6858000"/>
              <a:gd name="connsiteX189" fmla="*/ 3310753 w 7467600"/>
              <a:gd name="connsiteY189" fmla="*/ 3787140 h 6858000"/>
              <a:gd name="connsiteX190" fmla="*/ 3291335 w 7467600"/>
              <a:gd name="connsiteY190" fmla="*/ 3767420 h 6858000"/>
              <a:gd name="connsiteX191" fmla="*/ 1635889 w 7467600"/>
              <a:gd name="connsiteY191" fmla="*/ 3709494 h 6858000"/>
              <a:gd name="connsiteX192" fmla="*/ 1634800 w 7467600"/>
              <a:gd name="connsiteY192" fmla="*/ 3731111 h 6858000"/>
              <a:gd name="connsiteX193" fmla="*/ 1635889 w 7467600"/>
              <a:gd name="connsiteY193" fmla="*/ 3709494 h 6858000"/>
              <a:gd name="connsiteX194" fmla="*/ 1510397 w 7467600"/>
              <a:gd name="connsiteY194" fmla="*/ 3684705 h 6858000"/>
              <a:gd name="connsiteX195" fmla="*/ 1146550 w 7467600"/>
              <a:gd name="connsiteY195" fmla="*/ 3802012 h 6858000"/>
              <a:gd name="connsiteX196" fmla="*/ 698834 w 7467600"/>
              <a:gd name="connsiteY196" fmla="*/ 3952272 h 6858000"/>
              <a:gd name="connsiteX197" fmla="*/ 34256 w 7467600"/>
              <a:gd name="connsiteY197" fmla="*/ 4347603 h 6858000"/>
              <a:gd name="connsiteX198" fmla="*/ 527241 w 7467600"/>
              <a:gd name="connsiteY198" fmla="*/ 4065078 h 6858000"/>
              <a:gd name="connsiteX199" fmla="*/ 1510397 w 7467600"/>
              <a:gd name="connsiteY199" fmla="*/ 3684705 h 6858000"/>
              <a:gd name="connsiteX200" fmla="*/ 1313114 w 7467600"/>
              <a:gd name="connsiteY200" fmla="*/ 3655216 h 6858000"/>
              <a:gd name="connsiteX201" fmla="*/ 1109304 w 7467600"/>
              <a:gd name="connsiteY201" fmla="*/ 3669030 h 6858000"/>
              <a:gd name="connsiteX202" fmla="*/ 8129 w 7467600"/>
              <a:gd name="connsiteY202" fmla="*/ 4330519 h 6858000"/>
              <a:gd name="connsiteX203" fmla="*/ 687572 w 7467600"/>
              <a:gd name="connsiteY203" fmla="*/ 3925629 h 6858000"/>
              <a:gd name="connsiteX204" fmla="*/ 1138365 w 7467600"/>
              <a:gd name="connsiteY204" fmla="*/ 3774515 h 6858000"/>
              <a:gd name="connsiteX205" fmla="*/ 1505579 w 7467600"/>
              <a:gd name="connsiteY205" fmla="*/ 3655526 h 6858000"/>
              <a:gd name="connsiteX206" fmla="*/ 1313114 w 7467600"/>
              <a:gd name="connsiteY206" fmla="*/ 3655216 h 6858000"/>
              <a:gd name="connsiteX207" fmla="*/ 3655073 w 7467600"/>
              <a:gd name="connsiteY207" fmla="*/ 3650884 h 6858000"/>
              <a:gd name="connsiteX208" fmla="*/ 3989938 w 7467600"/>
              <a:gd name="connsiteY208" fmla="*/ 3991685 h 6858000"/>
              <a:gd name="connsiteX209" fmla="*/ 4393907 w 7467600"/>
              <a:gd name="connsiteY209" fmla="*/ 4261258 h 6858000"/>
              <a:gd name="connsiteX210" fmla="*/ 4648051 w 7467600"/>
              <a:gd name="connsiteY210" fmla="*/ 4374051 h 6858000"/>
              <a:gd name="connsiteX211" fmla="*/ 4383389 w 7467600"/>
              <a:gd name="connsiteY211" fmla="*/ 4184369 h 6858000"/>
              <a:gd name="connsiteX212" fmla="*/ 4165508 w 7467600"/>
              <a:gd name="connsiteY212" fmla="*/ 4035196 h 6858000"/>
              <a:gd name="connsiteX213" fmla="*/ 4068162 w 7467600"/>
              <a:gd name="connsiteY213" fmla="*/ 3953394 h 6858000"/>
              <a:gd name="connsiteX214" fmla="*/ 3981416 w 7467600"/>
              <a:gd name="connsiteY214" fmla="*/ 3880482 h 6858000"/>
              <a:gd name="connsiteX215" fmla="*/ 3800147 w 7467600"/>
              <a:gd name="connsiteY215" fmla="*/ 3749872 h 6858000"/>
              <a:gd name="connsiteX216" fmla="*/ 3655073 w 7467600"/>
              <a:gd name="connsiteY216" fmla="*/ 3650884 h 6858000"/>
              <a:gd name="connsiteX217" fmla="*/ 3670252 w 7467600"/>
              <a:gd name="connsiteY217" fmla="*/ 3622798 h 6858000"/>
              <a:gd name="connsiteX218" fmla="*/ 3817258 w 7467600"/>
              <a:gd name="connsiteY218" fmla="*/ 3723577 h 6858000"/>
              <a:gd name="connsiteX219" fmla="*/ 4000461 w 7467600"/>
              <a:gd name="connsiteY219" fmla="*/ 3855966 h 6858000"/>
              <a:gd name="connsiteX220" fmla="*/ 4088180 w 7467600"/>
              <a:gd name="connsiteY220" fmla="*/ 3929774 h 6858000"/>
              <a:gd name="connsiteX221" fmla="*/ 4184555 w 7467600"/>
              <a:gd name="connsiteY221" fmla="*/ 4010683 h 6858000"/>
              <a:gd name="connsiteX222" fmla="*/ 4399563 w 7467600"/>
              <a:gd name="connsiteY222" fmla="*/ 4158106 h 6858000"/>
              <a:gd name="connsiteX223" fmla="*/ 4684469 w 7467600"/>
              <a:gd name="connsiteY223" fmla="*/ 4364680 h 6858000"/>
              <a:gd name="connsiteX224" fmla="*/ 4690271 w 7467600"/>
              <a:gd name="connsiteY224" fmla="*/ 4370034 h 6858000"/>
              <a:gd name="connsiteX225" fmla="*/ 4136093 w 7467600"/>
              <a:gd name="connsiteY225" fmla="*/ 3858466 h 6858000"/>
              <a:gd name="connsiteX226" fmla="*/ 3670252 w 7467600"/>
              <a:gd name="connsiteY226" fmla="*/ 3622798 h 6858000"/>
              <a:gd name="connsiteX227" fmla="*/ 4440129 w 7467600"/>
              <a:gd name="connsiteY227" fmla="*/ 3448571 h 6858000"/>
              <a:gd name="connsiteX228" fmla="*/ 4856525 w 7467600"/>
              <a:gd name="connsiteY228" fmla="*/ 3915351 h 6858000"/>
              <a:gd name="connsiteX229" fmla="*/ 5059055 w 7467600"/>
              <a:gd name="connsiteY229" fmla="*/ 4108918 h 6858000"/>
              <a:gd name="connsiteX230" fmla="*/ 5290070 w 7467600"/>
              <a:gd name="connsiteY230" fmla="*/ 4263619 h 6858000"/>
              <a:gd name="connsiteX231" fmla="*/ 4834991 w 7467600"/>
              <a:gd name="connsiteY231" fmla="*/ 3830985 h 6858000"/>
              <a:gd name="connsiteX232" fmla="*/ 4440129 w 7467600"/>
              <a:gd name="connsiteY232" fmla="*/ 3448571 h 6858000"/>
              <a:gd name="connsiteX233" fmla="*/ 4441737 w 7467600"/>
              <a:gd name="connsiteY233" fmla="*/ 3399734 h 6858000"/>
              <a:gd name="connsiteX234" fmla="*/ 4431236 w 7467600"/>
              <a:gd name="connsiteY234" fmla="*/ 3400954 h 6858000"/>
              <a:gd name="connsiteX235" fmla="*/ 4557150 w 7467600"/>
              <a:gd name="connsiteY235" fmla="*/ 3510023 h 6858000"/>
              <a:gd name="connsiteX236" fmla="*/ 4856936 w 7467600"/>
              <a:gd name="connsiteY236" fmla="*/ 3809146 h 6858000"/>
              <a:gd name="connsiteX237" fmla="*/ 5111996 w 7467600"/>
              <a:gd name="connsiteY237" fmla="*/ 4065759 h 6858000"/>
              <a:gd name="connsiteX238" fmla="*/ 5388878 w 7467600"/>
              <a:gd name="connsiteY238" fmla="*/ 4300185 h 6858000"/>
              <a:gd name="connsiteX239" fmla="*/ 5425556 w 7467600"/>
              <a:gd name="connsiteY239" fmla="*/ 4308967 h 6858000"/>
              <a:gd name="connsiteX240" fmla="*/ 4943646 w 7467600"/>
              <a:gd name="connsiteY240" fmla="*/ 3822916 h 6858000"/>
              <a:gd name="connsiteX241" fmla="*/ 4594837 w 7467600"/>
              <a:gd name="connsiteY241" fmla="*/ 3532274 h 6858000"/>
              <a:gd name="connsiteX242" fmla="*/ 4441737 w 7467600"/>
              <a:gd name="connsiteY242" fmla="*/ 3399734 h 6858000"/>
              <a:gd name="connsiteX243" fmla="*/ 5425834 w 7467600"/>
              <a:gd name="connsiteY243" fmla="*/ 3162785 h 6858000"/>
              <a:gd name="connsiteX244" fmla="*/ 5401644 w 7467600"/>
              <a:gd name="connsiteY244" fmla="*/ 3617847 h 6858000"/>
              <a:gd name="connsiteX245" fmla="*/ 5467256 w 7467600"/>
              <a:gd name="connsiteY245" fmla="*/ 4175494 h 6858000"/>
              <a:gd name="connsiteX246" fmla="*/ 5448069 w 7467600"/>
              <a:gd name="connsiteY246" fmla="*/ 3567554 h 6858000"/>
              <a:gd name="connsiteX247" fmla="*/ 5425834 w 7467600"/>
              <a:gd name="connsiteY247" fmla="*/ 3162785 h 6858000"/>
              <a:gd name="connsiteX248" fmla="*/ 1318687 w 7467600"/>
              <a:gd name="connsiteY248" fmla="*/ 3113840 h 6858000"/>
              <a:gd name="connsiteX249" fmla="*/ 1066793 w 7467600"/>
              <a:gd name="connsiteY249" fmla="*/ 3212171 h 6858000"/>
              <a:gd name="connsiteX250" fmla="*/ 993319 w 7467600"/>
              <a:gd name="connsiteY250" fmla="*/ 3247648 h 6858000"/>
              <a:gd name="connsiteX251" fmla="*/ 853081 w 7467600"/>
              <a:gd name="connsiteY251" fmla="*/ 3312410 h 6858000"/>
              <a:gd name="connsiteX252" fmla="*/ 805957 w 7467600"/>
              <a:gd name="connsiteY252" fmla="*/ 3330443 h 6858000"/>
              <a:gd name="connsiteX253" fmla="*/ 1318687 w 7467600"/>
              <a:gd name="connsiteY253" fmla="*/ 3113840 h 6858000"/>
              <a:gd name="connsiteX254" fmla="*/ 5453702 w 7467600"/>
              <a:gd name="connsiteY254" fmla="*/ 3090882 h 6858000"/>
              <a:gd name="connsiteX255" fmla="*/ 5480135 w 7467600"/>
              <a:gd name="connsiteY255" fmla="*/ 3565802 h 6858000"/>
              <a:gd name="connsiteX256" fmla="*/ 5499023 w 7467600"/>
              <a:gd name="connsiteY256" fmla="*/ 4166310 h 6858000"/>
              <a:gd name="connsiteX257" fmla="*/ 5547022 w 7467600"/>
              <a:gd name="connsiteY257" fmla="*/ 3607838 h 6858000"/>
              <a:gd name="connsiteX258" fmla="*/ 5515964 w 7467600"/>
              <a:gd name="connsiteY258" fmla="*/ 3378541 h 6858000"/>
              <a:gd name="connsiteX259" fmla="*/ 5453702 w 7467600"/>
              <a:gd name="connsiteY259" fmla="*/ 3090882 h 6858000"/>
              <a:gd name="connsiteX260" fmla="*/ 1238695 w 7467600"/>
              <a:gd name="connsiteY260" fmla="*/ 3076820 h 6858000"/>
              <a:gd name="connsiteX261" fmla="*/ 716371 w 7467600"/>
              <a:gd name="connsiteY261" fmla="*/ 3293249 h 6858000"/>
              <a:gd name="connsiteX262" fmla="*/ 579522 w 7467600"/>
              <a:gd name="connsiteY262" fmla="*/ 3371759 h 6858000"/>
              <a:gd name="connsiteX263" fmla="*/ 600288 w 7467600"/>
              <a:gd name="connsiteY263" fmla="*/ 3365555 h 6858000"/>
              <a:gd name="connsiteX264" fmla="*/ 840692 w 7467600"/>
              <a:gd name="connsiteY264" fmla="*/ 3284921 h 6858000"/>
              <a:gd name="connsiteX265" fmla="*/ 979248 w 7467600"/>
              <a:gd name="connsiteY265" fmla="*/ 3221003 h 6858000"/>
              <a:gd name="connsiteX266" fmla="*/ 1053282 w 7467600"/>
              <a:gd name="connsiteY266" fmla="*/ 3185247 h 6858000"/>
              <a:gd name="connsiteX267" fmla="*/ 1320603 w 7467600"/>
              <a:gd name="connsiteY267" fmla="*/ 3081281 h 6858000"/>
              <a:gd name="connsiteX268" fmla="*/ 1238695 w 7467600"/>
              <a:gd name="connsiteY268" fmla="*/ 3076820 h 6858000"/>
              <a:gd name="connsiteX269" fmla="*/ 5425627 w 7467600"/>
              <a:gd name="connsiteY269" fmla="*/ 2954192 h 6858000"/>
              <a:gd name="connsiteX270" fmla="*/ 5470770 w 7467600"/>
              <a:gd name="connsiteY270" fmla="*/ 3005435 h 6858000"/>
              <a:gd name="connsiteX271" fmla="*/ 5519779 w 7467600"/>
              <a:gd name="connsiteY271" fmla="*/ 4359223 h 6858000"/>
              <a:gd name="connsiteX272" fmla="*/ 5520293 w 7467600"/>
              <a:gd name="connsiteY272" fmla="*/ 4360602 h 6858000"/>
              <a:gd name="connsiteX273" fmla="*/ 5767221 w 7467600"/>
              <a:gd name="connsiteY273" fmla="*/ 4665564 h 6858000"/>
              <a:gd name="connsiteX274" fmla="*/ 6937169 w 7467600"/>
              <a:gd name="connsiteY274" fmla="*/ 4815941 h 6858000"/>
              <a:gd name="connsiteX275" fmla="*/ 6953922 w 7467600"/>
              <a:gd name="connsiteY275" fmla="*/ 4890068 h 6858000"/>
              <a:gd name="connsiteX276" fmla="*/ 6071359 w 7467600"/>
              <a:gd name="connsiteY276" fmla="*/ 4770770 h 6858000"/>
              <a:gd name="connsiteX277" fmla="*/ 6038839 w 7467600"/>
              <a:gd name="connsiteY277" fmla="*/ 4764474 h 6858000"/>
              <a:gd name="connsiteX278" fmla="*/ 6038706 w 7467600"/>
              <a:gd name="connsiteY278" fmla="*/ 4763847 h 6858000"/>
              <a:gd name="connsiteX279" fmla="*/ 6037784 w 7467600"/>
              <a:gd name="connsiteY279" fmla="*/ 4764270 h 6858000"/>
              <a:gd name="connsiteX280" fmla="*/ 6038839 w 7467600"/>
              <a:gd name="connsiteY280" fmla="*/ 4764474 h 6858000"/>
              <a:gd name="connsiteX281" fmla="*/ 6040338 w 7467600"/>
              <a:gd name="connsiteY281" fmla="*/ 4771418 h 6858000"/>
              <a:gd name="connsiteX282" fmla="*/ 6024488 w 7467600"/>
              <a:gd name="connsiteY282" fmla="*/ 4809903 h 6858000"/>
              <a:gd name="connsiteX283" fmla="*/ 5599771 w 7467600"/>
              <a:gd name="connsiteY283" fmla="*/ 5509652 h 6858000"/>
              <a:gd name="connsiteX284" fmla="*/ 5548843 w 7467600"/>
              <a:gd name="connsiteY284" fmla="*/ 5563845 h 6858000"/>
              <a:gd name="connsiteX285" fmla="*/ 5940952 w 7467600"/>
              <a:gd name="connsiteY285" fmla="*/ 6250028 h 6858000"/>
              <a:gd name="connsiteX286" fmla="*/ 6043441 w 7467600"/>
              <a:gd name="connsiteY286" fmla="*/ 6665847 h 6858000"/>
              <a:gd name="connsiteX287" fmla="*/ 6093432 w 7467600"/>
              <a:gd name="connsiteY287" fmla="*/ 6858000 h 6858000"/>
              <a:gd name="connsiteX288" fmla="*/ 6034344 w 7467600"/>
              <a:gd name="connsiteY288" fmla="*/ 6858000 h 6858000"/>
              <a:gd name="connsiteX289" fmla="*/ 6026679 w 7467600"/>
              <a:gd name="connsiteY289" fmla="*/ 6836959 h 6858000"/>
              <a:gd name="connsiteX290" fmla="*/ 5800441 w 7467600"/>
              <a:gd name="connsiteY290" fmla="*/ 6335286 h 6858000"/>
              <a:gd name="connsiteX291" fmla="*/ 5526562 w 7467600"/>
              <a:gd name="connsiteY291" fmla="*/ 5705388 h 6858000"/>
              <a:gd name="connsiteX292" fmla="*/ 5519640 w 7467600"/>
              <a:gd name="connsiteY292" fmla="*/ 5683774 h 6858000"/>
              <a:gd name="connsiteX293" fmla="*/ 5844559 w 7467600"/>
              <a:gd name="connsiteY293" fmla="*/ 6553349 h 6858000"/>
              <a:gd name="connsiteX294" fmla="*/ 5975994 w 7467600"/>
              <a:gd name="connsiteY294" fmla="*/ 6858000 h 6858000"/>
              <a:gd name="connsiteX295" fmla="*/ 5898547 w 7467600"/>
              <a:gd name="connsiteY295" fmla="*/ 6858000 h 6858000"/>
              <a:gd name="connsiteX296" fmla="*/ 5682041 w 7467600"/>
              <a:gd name="connsiteY296" fmla="*/ 6355860 h 6858000"/>
              <a:gd name="connsiteX297" fmla="*/ 5461758 w 7467600"/>
              <a:gd name="connsiteY297" fmla="*/ 5820220 h 6858000"/>
              <a:gd name="connsiteX298" fmla="*/ 5237282 w 7467600"/>
              <a:gd name="connsiteY298" fmla="*/ 6579086 h 6858000"/>
              <a:gd name="connsiteX299" fmla="*/ 5115009 w 7467600"/>
              <a:gd name="connsiteY299" fmla="*/ 6858000 h 6858000"/>
              <a:gd name="connsiteX300" fmla="*/ 5028074 w 7467600"/>
              <a:gd name="connsiteY300" fmla="*/ 6858000 h 6858000"/>
              <a:gd name="connsiteX301" fmla="*/ 5079508 w 7467600"/>
              <a:gd name="connsiteY301" fmla="*/ 6749074 h 6858000"/>
              <a:gd name="connsiteX302" fmla="*/ 5371846 w 7467600"/>
              <a:gd name="connsiteY302" fmla="*/ 5924413 h 6858000"/>
              <a:gd name="connsiteX303" fmla="*/ 5270512 w 7467600"/>
              <a:gd name="connsiteY303" fmla="*/ 6138975 h 6858000"/>
              <a:gd name="connsiteX304" fmla="*/ 5062409 w 7467600"/>
              <a:gd name="connsiteY304" fmla="*/ 6653544 h 6858000"/>
              <a:gd name="connsiteX305" fmla="*/ 5036628 w 7467600"/>
              <a:gd name="connsiteY305" fmla="*/ 6754247 h 6858000"/>
              <a:gd name="connsiteX306" fmla="*/ 5009112 w 7467600"/>
              <a:gd name="connsiteY306" fmla="*/ 6858000 h 6858000"/>
              <a:gd name="connsiteX307" fmla="*/ 4976679 w 7467600"/>
              <a:gd name="connsiteY307" fmla="*/ 6858000 h 6858000"/>
              <a:gd name="connsiteX308" fmla="*/ 5006537 w 7467600"/>
              <a:gd name="connsiteY308" fmla="*/ 6747068 h 6858000"/>
              <a:gd name="connsiteX309" fmla="*/ 5032723 w 7467600"/>
              <a:gd name="connsiteY309" fmla="*/ 6644957 h 6858000"/>
              <a:gd name="connsiteX310" fmla="*/ 5242949 w 7467600"/>
              <a:gd name="connsiteY310" fmla="*/ 6125175 h 6858000"/>
              <a:gd name="connsiteX311" fmla="*/ 5286321 w 7467600"/>
              <a:gd name="connsiteY311" fmla="*/ 6033555 h 6858000"/>
              <a:gd name="connsiteX312" fmla="*/ 5008210 w 7467600"/>
              <a:gd name="connsiteY312" fmla="*/ 6649194 h 6858000"/>
              <a:gd name="connsiteX313" fmla="*/ 4986321 w 7467600"/>
              <a:gd name="connsiteY313" fmla="*/ 6765687 h 6858000"/>
              <a:gd name="connsiteX314" fmla="*/ 4973474 w 7467600"/>
              <a:gd name="connsiteY314" fmla="*/ 6858000 h 6858000"/>
              <a:gd name="connsiteX315" fmla="*/ 4907178 w 7467600"/>
              <a:gd name="connsiteY315" fmla="*/ 6858000 h 6858000"/>
              <a:gd name="connsiteX316" fmla="*/ 4910810 w 7467600"/>
              <a:gd name="connsiteY316" fmla="*/ 6829660 h 6858000"/>
              <a:gd name="connsiteX317" fmla="*/ 4987461 w 7467600"/>
              <a:gd name="connsiteY317" fmla="*/ 6432994 h 6858000"/>
              <a:gd name="connsiteX318" fmla="*/ 5179262 w 7467600"/>
              <a:gd name="connsiteY318" fmla="*/ 6035044 h 6858000"/>
              <a:gd name="connsiteX319" fmla="*/ 4689678 w 7467600"/>
              <a:gd name="connsiteY319" fmla="*/ 6440241 h 6858000"/>
              <a:gd name="connsiteX320" fmla="*/ 4477543 w 7467600"/>
              <a:gd name="connsiteY320" fmla="*/ 6674836 h 6858000"/>
              <a:gd name="connsiteX321" fmla="*/ 4329957 w 7467600"/>
              <a:gd name="connsiteY321" fmla="*/ 6858000 h 6858000"/>
              <a:gd name="connsiteX322" fmla="*/ 4218595 w 7467600"/>
              <a:gd name="connsiteY322" fmla="*/ 6858000 h 6858000"/>
              <a:gd name="connsiteX323" fmla="*/ 4368888 w 7467600"/>
              <a:gd name="connsiteY323" fmla="*/ 6668412 h 6858000"/>
              <a:gd name="connsiteX324" fmla="*/ 4563091 w 7467600"/>
              <a:gd name="connsiteY324" fmla="*/ 6442508 h 6858000"/>
              <a:gd name="connsiteX325" fmla="*/ 5387324 w 7467600"/>
              <a:gd name="connsiteY325" fmla="*/ 5705830 h 6858000"/>
              <a:gd name="connsiteX326" fmla="*/ 5073620 w 7467600"/>
              <a:gd name="connsiteY326" fmla="*/ 5955437 h 6858000"/>
              <a:gd name="connsiteX327" fmla="*/ 4689789 w 7467600"/>
              <a:gd name="connsiteY327" fmla="*/ 6268382 h 6858000"/>
              <a:gd name="connsiteX328" fmla="*/ 4418722 w 7467600"/>
              <a:gd name="connsiteY328" fmla="*/ 6570886 h 6858000"/>
              <a:gd name="connsiteX329" fmla="*/ 4214944 w 7467600"/>
              <a:gd name="connsiteY329" fmla="*/ 6858000 h 6858000"/>
              <a:gd name="connsiteX330" fmla="*/ 4177898 w 7467600"/>
              <a:gd name="connsiteY330" fmla="*/ 6858000 h 6858000"/>
              <a:gd name="connsiteX331" fmla="*/ 4391597 w 7467600"/>
              <a:gd name="connsiteY331" fmla="*/ 6556370 h 6858000"/>
              <a:gd name="connsiteX332" fmla="*/ 4668889 w 7467600"/>
              <a:gd name="connsiteY332" fmla="*/ 6246399 h 6858000"/>
              <a:gd name="connsiteX333" fmla="*/ 5055427 w 7467600"/>
              <a:gd name="connsiteY333" fmla="*/ 5931476 h 6858000"/>
              <a:gd name="connsiteX334" fmla="*/ 5371814 w 7467600"/>
              <a:gd name="connsiteY334" fmla="*/ 5678975 h 6858000"/>
              <a:gd name="connsiteX335" fmla="*/ 4987918 w 7467600"/>
              <a:gd name="connsiteY335" fmla="*/ 5838701 h 6858000"/>
              <a:gd name="connsiteX336" fmla="*/ 4317146 w 7467600"/>
              <a:gd name="connsiteY336" fmla="*/ 6587716 h 6858000"/>
              <a:gd name="connsiteX337" fmla="*/ 4171627 w 7467600"/>
              <a:gd name="connsiteY337" fmla="*/ 6858000 h 6858000"/>
              <a:gd name="connsiteX338" fmla="*/ 4081585 w 7467600"/>
              <a:gd name="connsiteY338" fmla="*/ 6858000 h 6858000"/>
              <a:gd name="connsiteX339" fmla="*/ 4238603 w 7467600"/>
              <a:gd name="connsiteY339" fmla="*/ 6559341 h 6858000"/>
              <a:gd name="connsiteX340" fmla="*/ 4778333 w 7467600"/>
              <a:gd name="connsiteY340" fmla="*/ 5873626 h 6858000"/>
              <a:gd name="connsiteX341" fmla="*/ 5414185 w 7467600"/>
              <a:gd name="connsiteY341" fmla="*/ 5573882 h 6858000"/>
              <a:gd name="connsiteX342" fmla="*/ 5959648 w 7467600"/>
              <a:gd name="connsiteY342" fmla="*/ 4760797 h 6858000"/>
              <a:gd name="connsiteX343" fmla="*/ 5355019 w 7467600"/>
              <a:gd name="connsiteY343" fmla="*/ 4734672 h 6858000"/>
              <a:gd name="connsiteX344" fmla="*/ 5083565 w 7467600"/>
              <a:gd name="connsiteY344" fmla="*/ 5179121 h 6858000"/>
              <a:gd name="connsiteX345" fmla="*/ 4713577 w 7467600"/>
              <a:gd name="connsiteY345" fmla="*/ 5616803 h 6858000"/>
              <a:gd name="connsiteX346" fmla="*/ 3989559 w 7467600"/>
              <a:gd name="connsiteY346" fmla="*/ 6145945 h 6858000"/>
              <a:gd name="connsiteX347" fmla="*/ 3939824 w 7467600"/>
              <a:gd name="connsiteY347" fmla="*/ 6066900 h 6858000"/>
              <a:gd name="connsiteX348" fmla="*/ 4584537 w 7467600"/>
              <a:gd name="connsiteY348" fmla="*/ 5324826 h 6858000"/>
              <a:gd name="connsiteX349" fmla="*/ 5037105 w 7467600"/>
              <a:gd name="connsiteY349" fmla="*/ 5088765 h 6858000"/>
              <a:gd name="connsiteX350" fmla="*/ 5039930 w 7467600"/>
              <a:gd name="connsiteY350" fmla="*/ 5089585 h 6858000"/>
              <a:gd name="connsiteX351" fmla="*/ 5263764 w 7467600"/>
              <a:gd name="connsiteY351" fmla="*/ 4735525 h 6858000"/>
              <a:gd name="connsiteX352" fmla="*/ 4086300 w 7467600"/>
              <a:gd name="connsiteY352" fmla="*/ 4884599 h 6858000"/>
              <a:gd name="connsiteX353" fmla="*/ 4085485 w 7467600"/>
              <a:gd name="connsiteY353" fmla="*/ 4899070 h 6858000"/>
              <a:gd name="connsiteX354" fmla="*/ 3871915 w 7467600"/>
              <a:gd name="connsiteY354" fmla="*/ 5253645 h 6858000"/>
              <a:gd name="connsiteX355" fmla="*/ 3799374 w 7467600"/>
              <a:gd name="connsiteY355" fmla="*/ 5466127 h 6858000"/>
              <a:gd name="connsiteX356" fmla="*/ 3498850 w 7467600"/>
              <a:gd name="connsiteY356" fmla="*/ 6661888 h 6858000"/>
              <a:gd name="connsiteX357" fmla="*/ 3399216 w 7467600"/>
              <a:gd name="connsiteY357" fmla="*/ 6858000 h 6858000"/>
              <a:gd name="connsiteX358" fmla="*/ 3303688 w 7467600"/>
              <a:gd name="connsiteY358" fmla="*/ 6858000 h 6858000"/>
              <a:gd name="connsiteX359" fmla="*/ 3391774 w 7467600"/>
              <a:gd name="connsiteY359" fmla="*/ 6697181 h 6858000"/>
              <a:gd name="connsiteX360" fmla="*/ 3735540 w 7467600"/>
              <a:gd name="connsiteY360" fmla="*/ 5546923 h 6858000"/>
              <a:gd name="connsiteX361" fmla="*/ 3729438 w 7467600"/>
              <a:gd name="connsiteY361" fmla="*/ 5569058 h 6858000"/>
              <a:gd name="connsiteX362" fmla="*/ 3707782 w 7467600"/>
              <a:gd name="connsiteY362" fmla="*/ 5644908 h 6858000"/>
              <a:gd name="connsiteX363" fmla="*/ 3583827 w 7467600"/>
              <a:gd name="connsiteY363" fmla="*/ 6039215 h 6858000"/>
              <a:gd name="connsiteX364" fmla="*/ 3547861 w 7467600"/>
              <a:gd name="connsiteY364" fmla="*/ 6129609 h 6858000"/>
              <a:gd name="connsiteX365" fmla="*/ 3490905 w 7467600"/>
              <a:gd name="connsiteY365" fmla="*/ 6277660 h 6858000"/>
              <a:gd name="connsiteX366" fmla="*/ 3455859 w 7467600"/>
              <a:gd name="connsiteY366" fmla="*/ 6391301 h 6858000"/>
              <a:gd name="connsiteX367" fmla="*/ 3429112 w 7467600"/>
              <a:gd name="connsiteY367" fmla="*/ 6479469 h 6858000"/>
              <a:gd name="connsiteX368" fmla="*/ 3304862 w 7467600"/>
              <a:gd name="connsiteY368" fmla="*/ 6796476 h 6858000"/>
              <a:gd name="connsiteX369" fmla="*/ 3276071 w 7467600"/>
              <a:gd name="connsiteY369" fmla="*/ 6858000 h 6858000"/>
              <a:gd name="connsiteX370" fmla="*/ 3240805 w 7467600"/>
              <a:gd name="connsiteY370" fmla="*/ 6858000 h 6858000"/>
              <a:gd name="connsiteX371" fmla="*/ 3275917 w 7467600"/>
              <a:gd name="connsiteY371" fmla="*/ 6783192 h 6858000"/>
              <a:gd name="connsiteX372" fmla="*/ 3399358 w 7467600"/>
              <a:gd name="connsiteY372" fmla="*/ 6469011 h 6858000"/>
              <a:gd name="connsiteX373" fmla="*/ 3425650 w 7467600"/>
              <a:gd name="connsiteY373" fmla="*/ 6381333 h 6858000"/>
              <a:gd name="connsiteX374" fmla="*/ 3460661 w 7467600"/>
              <a:gd name="connsiteY374" fmla="*/ 6266763 h 6858000"/>
              <a:gd name="connsiteX375" fmla="*/ 3518021 w 7467600"/>
              <a:gd name="connsiteY375" fmla="*/ 6117298 h 6858000"/>
              <a:gd name="connsiteX376" fmla="*/ 3554035 w 7467600"/>
              <a:gd name="connsiteY376" fmla="*/ 6027832 h 6858000"/>
              <a:gd name="connsiteX377" fmla="*/ 3677174 w 7467600"/>
              <a:gd name="connsiteY377" fmla="*/ 5636351 h 6858000"/>
              <a:gd name="connsiteX378" fmla="*/ 3698819 w 7467600"/>
              <a:gd name="connsiteY378" fmla="*/ 5560503 h 6858000"/>
              <a:gd name="connsiteX379" fmla="*/ 3702094 w 7467600"/>
              <a:gd name="connsiteY379" fmla="*/ 5549194 h 6858000"/>
              <a:gd name="connsiteX380" fmla="*/ 3398355 w 7467600"/>
              <a:gd name="connsiteY380" fmla="*/ 6094603 h 6858000"/>
              <a:gd name="connsiteX381" fmla="*/ 3193941 w 7467600"/>
              <a:gd name="connsiteY381" fmla="*/ 6798775 h 6858000"/>
              <a:gd name="connsiteX382" fmla="*/ 3184140 w 7467600"/>
              <a:gd name="connsiteY382" fmla="*/ 6858000 h 6858000"/>
              <a:gd name="connsiteX383" fmla="*/ 3099978 w 7467600"/>
              <a:gd name="connsiteY383" fmla="*/ 6858000 h 6858000"/>
              <a:gd name="connsiteX384" fmla="*/ 3101556 w 7467600"/>
              <a:gd name="connsiteY384" fmla="*/ 6843337 h 6858000"/>
              <a:gd name="connsiteX385" fmla="*/ 3370162 w 7467600"/>
              <a:gd name="connsiteY385" fmla="*/ 5785550 h 6858000"/>
              <a:gd name="connsiteX386" fmla="*/ 3746477 w 7467600"/>
              <a:gd name="connsiteY386" fmla="*/ 5377889 h 6858000"/>
              <a:gd name="connsiteX387" fmla="*/ 3863399 w 7467600"/>
              <a:gd name="connsiteY387" fmla="*/ 5087257 h 6858000"/>
              <a:gd name="connsiteX388" fmla="*/ 3968712 w 7467600"/>
              <a:gd name="connsiteY388" fmla="*/ 4913989 h 6858000"/>
              <a:gd name="connsiteX389" fmla="*/ 2792390 w 7467600"/>
              <a:gd name="connsiteY389" fmla="*/ 5382974 h 6858000"/>
              <a:gd name="connsiteX390" fmla="*/ 2714982 w 7467600"/>
              <a:gd name="connsiteY390" fmla="*/ 5427051 h 6858000"/>
              <a:gd name="connsiteX391" fmla="*/ 2813361 w 7467600"/>
              <a:gd name="connsiteY391" fmla="*/ 6023912 h 6858000"/>
              <a:gd name="connsiteX392" fmla="*/ 2688430 w 7467600"/>
              <a:gd name="connsiteY392" fmla="*/ 6801564 h 6858000"/>
              <a:gd name="connsiteX393" fmla="*/ 2629626 w 7467600"/>
              <a:gd name="connsiteY393" fmla="*/ 6763394 h 6858000"/>
              <a:gd name="connsiteX394" fmla="*/ 2565328 w 7467600"/>
              <a:gd name="connsiteY394" fmla="*/ 5516399 h 6858000"/>
              <a:gd name="connsiteX395" fmla="*/ 1922999 w 7467600"/>
              <a:gd name="connsiteY395" fmla="*/ 5980343 h 6858000"/>
              <a:gd name="connsiteX396" fmla="*/ 1950261 w 7467600"/>
              <a:gd name="connsiteY396" fmla="*/ 6405858 h 6858000"/>
              <a:gd name="connsiteX397" fmla="*/ 2365554 w 7467600"/>
              <a:gd name="connsiteY397" fmla="*/ 6759107 h 6858000"/>
              <a:gd name="connsiteX398" fmla="*/ 2424142 w 7467600"/>
              <a:gd name="connsiteY398" fmla="*/ 6858000 h 6858000"/>
              <a:gd name="connsiteX399" fmla="*/ 2395994 w 7467600"/>
              <a:gd name="connsiteY399" fmla="*/ 6858000 h 6858000"/>
              <a:gd name="connsiteX400" fmla="*/ 2392863 w 7467600"/>
              <a:gd name="connsiteY400" fmla="*/ 6852964 h 6858000"/>
              <a:gd name="connsiteX401" fmla="*/ 2017589 w 7467600"/>
              <a:gd name="connsiteY401" fmla="*/ 6493982 h 6858000"/>
              <a:gd name="connsiteX402" fmla="*/ 2147336 w 7467600"/>
              <a:gd name="connsiteY402" fmla="*/ 6594052 h 6858000"/>
              <a:gd name="connsiteX403" fmla="*/ 2207047 w 7467600"/>
              <a:gd name="connsiteY403" fmla="*/ 6654540 h 6858000"/>
              <a:gd name="connsiteX404" fmla="*/ 2299106 w 7467600"/>
              <a:gd name="connsiteY404" fmla="*/ 6778931 h 6858000"/>
              <a:gd name="connsiteX405" fmla="*/ 2314430 w 7467600"/>
              <a:gd name="connsiteY405" fmla="*/ 6801144 h 6858000"/>
              <a:gd name="connsiteX406" fmla="*/ 2352406 w 7467600"/>
              <a:gd name="connsiteY406" fmla="*/ 6858000 h 6858000"/>
              <a:gd name="connsiteX407" fmla="*/ 2314492 w 7467600"/>
              <a:gd name="connsiteY407" fmla="*/ 6858000 h 6858000"/>
              <a:gd name="connsiteX408" fmla="*/ 2288095 w 7467600"/>
              <a:gd name="connsiteY408" fmla="*/ 6818030 h 6858000"/>
              <a:gd name="connsiteX409" fmla="*/ 2272768 w 7467600"/>
              <a:gd name="connsiteY409" fmla="*/ 6795822 h 6858000"/>
              <a:gd name="connsiteX410" fmla="*/ 2182715 w 7467600"/>
              <a:gd name="connsiteY410" fmla="*/ 6675071 h 6858000"/>
              <a:gd name="connsiteX411" fmla="*/ 2032061 w 7467600"/>
              <a:gd name="connsiteY411" fmla="*/ 6541380 h 6858000"/>
              <a:gd name="connsiteX412" fmla="*/ 2257220 w 7467600"/>
              <a:gd name="connsiteY412" fmla="*/ 6826257 h 6858000"/>
              <a:gd name="connsiteX413" fmla="*/ 2281324 w 7467600"/>
              <a:gd name="connsiteY413" fmla="*/ 6858000 h 6858000"/>
              <a:gd name="connsiteX414" fmla="*/ 2242860 w 7467600"/>
              <a:gd name="connsiteY414" fmla="*/ 6858000 h 6858000"/>
              <a:gd name="connsiteX415" fmla="*/ 2232818 w 7467600"/>
              <a:gd name="connsiteY415" fmla="*/ 6844926 h 6858000"/>
              <a:gd name="connsiteX416" fmla="*/ 1990172 w 7467600"/>
              <a:gd name="connsiteY416" fmla="*/ 6542121 h 6858000"/>
              <a:gd name="connsiteX417" fmla="*/ 2124090 w 7467600"/>
              <a:gd name="connsiteY417" fmla="*/ 6761017 h 6858000"/>
              <a:gd name="connsiteX418" fmla="*/ 2200380 w 7467600"/>
              <a:gd name="connsiteY418" fmla="*/ 6858000 h 6858000"/>
              <a:gd name="connsiteX419" fmla="*/ 2147507 w 7467600"/>
              <a:gd name="connsiteY419" fmla="*/ 6858000 h 6858000"/>
              <a:gd name="connsiteX420" fmla="*/ 2070668 w 7467600"/>
              <a:gd name="connsiteY420" fmla="*/ 6761520 h 6858000"/>
              <a:gd name="connsiteX421" fmla="*/ 1975142 w 7467600"/>
              <a:gd name="connsiteY421" fmla="*/ 6585570 h 6858000"/>
              <a:gd name="connsiteX422" fmla="*/ 2050035 w 7467600"/>
              <a:gd name="connsiteY422" fmla="*/ 6813345 h 6858000"/>
              <a:gd name="connsiteX423" fmla="*/ 2063025 w 7467600"/>
              <a:gd name="connsiteY423" fmla="*/ 6858000 h 6858000"/>
              <a:gd name="connsiteX424" fmla="*/ 2021675 w 7467600"/>
              <a:gd name="connsiteY424" fmla="*/ 6858000 h 6858000"/>
              <a:gd name="connsiteX425" fmla="*/ 2019308 w 7467600"/>
              <a:gd name="connsiteY425" fmla="*/ 6847118 h 6858000"/>
              <a:gd name="connsiteX426" fmla="*/ 1938835 w 7467600"/>
              <a:gd name="connsiteY426" fmla="*/ 6551160 h 6858000"/>
              <a:gd name="connsiteX427" fmla="*/ 1953230 w 7467600"/>
              <a:gd name="connsiteY427" fmla="*/ 6759699 h 6858000"/>
              <a:gd name="connsiteX428" fmla="*/ 1956763 w 7467600"/>
              <a:gd name="connsiteY428" fmla="*/ 6778191 h 6858000"/>
              <a:gd name="connsiteX429" fmla="*/ 1967925 w 7467600"/>
              <a:gd name="connsiteY429" fmla="*/ 6858000 h 6858000"/>
              <a:gd name="connsiteX430" fmla="*/ 1936622 w 7467600"/>
              <a:gd name="connsiteY430" fmla="*/ 6858000 h 6858000"/>
              <a:gd name="connsiteX431" fmla="*/ 1926261 w 7467600"/>
              <a:gd name="connsiteY431" fmla="*/ 6784064 h 6858000"/>
              <a:gd name="connsiteX432" fmla="*/ 1922724 w 7467600"/>
              <a:gd name="connsiteY432" fmla="*/ 6765577 h 6858000"/>
              <a:gd name="connsiteX433" fmla="*/ 1904650 w 7467600"/>
              <a:gd name="connsiteY433" fmla="*/ 6639616 h 6858000"/>
              <a:gd name="connsiteX434" fmla="*/ 1885273 w 7467600"/>
              <a:gd name="connsiteY434" fmla="*/ 6858000 h 6858000"/>
              <a:gd name="connsiteX435" fmla="*/ 1854363 w 7467600"/>
              <a:gd name="connsiteY435" fmla="*/ 6858000 h 6858000"/>
              <a:gd name="connsiteX436" fmla="*/ 1880391 w 7467600"/>
              <a:gd name="connsiteY436" fmla="*/ 6603796 h 6858000"/>
              <a:gd name="connsiteX437" fmla="*/ 1818273 w 7467600"/>
              <a:gd name="connsiteY437" fmla="*/ 6715729 h 6858000"/>
              <a:gd name="connsiteX438" fmla="*/ 1794691 w 7467600"/>
              <a:gd name="connsiteY438" fmla="*/ 6843239 h 6858000"/>
              <a:gd name="connsiteX439" fmla="*/ 1794914 w 7467600"/>
              <a:gd name="connsiteY439" fmla="*/ 6858000 h 6858000"/>
              <a:gd name="connsiteX440" fmla="*/ 1746128 w 7467600"/>
              <a:gd name="connsiteY440" fmla="*/ 6858000 h 6858000"/>
              <a:gd name="connsiteX441" fmla="*/ 1753934 w 7467600"/>
              <a:gd name="connsiteY441" fmla="*/ 6724796 h 6858000"/>
              <a:gd name="connsiteX442" fmla="*/ 1792053 w 7467600"/>
              <a:gd name="connsiteY442" fmla="*/ 6572396 h 6858000"/>
              <a:gd name="connsiteX443" fmla="*/ 1862248 w 7467600"/>
              <a:gd name="connsiteY443" fmla="*/ 6266397 h 6858000"/>
              <a:gd name="connsiteX444" fmla="*/ 1862250 w 7467600"/>
              <a:gd name="connsiteY444" fmla="*/ 6033531 h 6858000"/>
              <a:gd name="connsiteX445" fmla="*/ 1211999 w 7467600"/>
              <a:gd name="connsiteY445" fmla="*/ 6683610 h 6858000"/>
              <a:gd name="connsiteX446" fmla="*/ 1213266 w 7467600"/>
              <a:gd name="connsiteY446" fmla="*/ 6691947 h 6858000"/>
              <a:gd name="connsiteX447" fmla="*/ 1203370 w 7467600"/>
              <a:gd name="connsiteY447" fmla="*/ 6850676 h 6858000"/>
              <a:gd name="connsiteX448" fmla="*/ 1203671 w 7467600"/>
              <a:gd name="connsiteY448" fmla="*/ 6858000 h 6858000"/>
              <a:gd name="connsiteX449" fmla="*/ 1143180 w 7467600"/>
              <a:gd name="connsiteY449" fmla="*/ 6858000 h 6858000"/>
              <a:gd name="connsiteX450" fmla="*/ 1142176 w 7467600"/>
              <a:gd name="connsiteY450" fmla="*/ 6766045 h 6858000"/>
              <a:gd name="connsiteX451" fmla="*/ 1067484 w 7467600"/>
              <a:gd name="connsiteY451" fmla="*/ 6858000 h 6858000"/>
              <a:gd name="connsiteX452" fmla="*/ 953928 w 7467600"/>
              <a:gd name="connsiteY452" fmla="*/ 6858000 h 6858000"/>
              <a:gd name="connsiteX453" fmla="*/ 959715 w 7467600"/>
              <a:gd name="connsiteY453" fmla="*/ 6850185 h 6858000"/>
              <a:gd name="connsiteX454" fmla="*/ 1483788 w 7467600"/>
              <a:gd name="connsiteY454" fmla="*/ 6259174 h 6858000"/>
              <a:gd name="connsiteX455" fmla="*/ 1100671 w 7467600"/>
              <a:gd name="connsiteY455" fmla="*/ 6252137 h 6858000"/>
              <a:gd name="connsiteX456" fmla="*/ 1090144 w 7467600"/>
              <a:gd name="connsiteY456" fmla="*/ 6256748 h 6858000"/>
              <a:gd name="connsiteX457" fmla="*/ 1095872 w 7467600"/>
              <a:gd name="connsiteY457" fmla="*/ 6271892 h 6858000"/>
              <a:gd name="connsiteX458" fmla="*/ 262785 w 7467600"/>
              <a:gd name="connsiteY458" fmla="*/ 6845450 h 6858000"/>
              <a:gd name="connsiteX459" fmla="*/ 209968 w 7467600"/>
              <a:gd name="connsiteY459" fmla="*/ 6770713 h 6858000"/>
              <a:gd name="connsiteX460" fmla="*/ 873460 w 7467600"/>
              <a:gd name="connsiteY460" fmla="*/ 6253768 h 6858000"/>
              <a:gd name="connsiteX461" fmla="*/ 192686 w 7467600"/>
              <a:gd name="connsiteY461" fmla="*/ 5849257 h 6858000"/>
              <a:gd name="connsiteX462" fmla="*/ 4696 w 7467600"/>
              <a:gd name="connsiteY462" fmla="*/ 5697668 h 6858000"/>
              <a:gd name="connsiteX463" fmla="*/ 0 w 7467600"/>
              <a:gd name="connsiteY463" fmla="*/ 5689984 h 6858000"/>
              <a:gd name="connsiteX464" fmla="*/ 0 w 7467600"/>
              <a:gd name="connsiteY464" fmla="*/ 5513472 h 6858000"/>
              <a:gd name="connsiteX465" fmla="*/ 174101 w 7467600"/>
              <a:gd name="connsiteY465" fmla="*/ 5620277 h 6858000"/>
              <a:gd name="connsiteX466" fmla="*/ 891800 w 7467600"/>
              <a:gd name="connsiteY466" fmla="*/ 6036935 h 6858000"/>
              <a:gd name="connsiteX467" fmla="*/ 1072219 w 7467600"/>
              <a:gd name="connsiteY467" fmla="*/ 6169443 h 6858000"/>
              <a:gd name="connsiteX468" fmla="*/ 1074117 w 7467600"/>
              <a:gd name="connsiteY468" fmla="*/ 6170301 h 6858000"/>
              <a:gd name="connsiteX469" fmla="*/ 1083114 w 7467600"/>
              <a:gd name="connsiteY469" fmla="*/ 6174131 h 6858000"/>
              <a:gd name="connsiteX470" fmla="*/ 1543010 w 7467600"/>
              <a:gd name="connsiteY470" fmla="*/ 6191140 h 6858000"/>
              <a:gd name="connsiteX471" fmla="*/ 1551080 w 7467600"/>
              <a:gd name="connsiteY471" fmla="*/ 6195006 h 6858000"/>
              <a:gd name="connsiteX472" fmla="*/ 2345443 w 7467600"/>
              <a:gd name="connsiteY472" fmla="*/ 5549882 h 6858000"/>
              <a:gd name="connsiteX473" fmla="*/ 1721499 w 7467600"/>
              <a:gd name="connsiteY473" fmla="*/ 5599969 h 6858000"/>
              <a:gd name="connsiteX474" fmla="*/ 767716 w 7467600"/>
              <a:gd name="connsiteY474" fmla="*/ 5472768 h 6858000"/>
              <a:gd name="connsiteX475" fmla="*/ 722147 w 7467600"/>
              <a:gd name="connsiteY475" fmla="*/ 5393091 h 6858000"/>
              <a:gd name="connsiteX476" fmla="*/ 1485552 w 7467600"/>
              <a:gd name="connsiteY476" fmla="*/ 5313202 h 6858000"/>
              <a:gd name="connsiteX477" fmla="*/ 2143004 w 7467600"/>
              <a:gd name="connsiteY477" fmla="*/ 5402420 h 6858000"/>
              <a:gd name="connsiteX478" fmla="*/ 1933391 w 7467600"/>
              <a:gd name="connsiteY478" fmla="*/ 5156971 h 6858000"/>
              <a:gd name="connsiteX479" fmla="*/ 1827118 w 7467600"/>
              <a:gd name="connsiteY479" fmla="*/ 4968410 h 6858000"/>
              <a:gd name="connsiteX480" fmla="*/ 1837349 w 7467600"/>
              <a:gd name="connsiteY480" fmla="*/ 4956357 h 6858000"/>
              <a:gd name="connsiteX481" fmla="*/ 2162835 w 7467600"/>
              <a:gd name="connsiteY481" fmla="*/ 5187853 h 6858000"/>
              <a:gd name="connsiteX482" fmla="*/ 2257167 w 7467600"/>
              <a:gd name="connsiteY482" fmla="*/ 5462123 h 6858000"/>
              <a:gd name="connsiteX483" fmla="*/ 2261598 w 7467600"/>
              <a:gd name="connsiteY483" fmla="*/ 5467998 h 6858000"/>
              <a:gd name="connsiteX484" fmla="*/ 2437177 w 7467600"/>
              <a:gd name="connsiteY484" fmla="*/ 5479608 h 6858000"/>
              <a:gd name="connsiteX485" fmla="*/ 2445247 w 7467600"/>
              <a:gd name="connsiteY485" fmla="*/ 5483476 h 6858000"/>
              <a:gd name="connsiteX486" fmla="*/ 2743626 w 7467600"/>
              <a:gd name="connsiteY486" fmla="*/ 5304819 h 6858000"/>
              <a:gd name="connsiteX487" fmla="*/ 3048102 w 7467600"/>
              <a:gd name="connsiteY487" fmla="*/ 5150595 h 6858000"/>
              <a:gd name="connsiteX488" fmla="*/ 1799414 w 7467600"/>
              <a:gd name="connsiteY488" fmla="*/ 4694732 h 6858000"/>
              <a:gd name="connsiteX489" fmla="*/ 1771735 w 7467600"/>
              <a:gd name="connsiteY489" fmla="*/ 4619929 h 6858000"/>
              <a:gd name="connsiteX490" fmla="*/ 3104273 w 7467600"/>
              <a:gd name="connsiteY490" fmla="*/ 5076159 h 6858000"/>
              <a:gd name="connsiteX491" fmla="*/ 3113245 w 7467600"/>
              <a:gd name="connsiteY491" fmla="*/ 5090705 h 6858000"/>
              <a:gd name="connsiteX492" fmla="*/ 3126294 w 7467600"/>
              <a:gd name="connsiteY492" fmla="*/ 5114400 h 6858000"/>
              <a:gd name="connsiteX493" fmla="*/ 3937433 w 7467600"/>
              <a:gd name="connsiteY493" fmla="*/ 4830473 h 6858000"/>
              <a:gd name="connsiteX494" fmla="*/ 3590475 w 7467600"/>
              <a:gd name="connsiteY494" fmla="*/ 4597974 h 6858000"/>
              <a:gd name="connsiteX495" fmla="*/ 3100264 w 7467600"/>
              <a:gd name="connsiteY495" fmla="*/ 4579845 h 6858000"/>
              <a:gd name="connsiteX496" fmla="*/ 2183576 w 7467600"/>
              <a:gd name="connsiteY496" fmla="*/ 4227150 h 6858000"/>
              <a:gd name="connsiteX497" fmla="*/ 2151029 w 7467600"/>
              <a:gd name="connsiteY497" fmla="*/ 4146947 h 6858000"/>
              <a:gd name="connsiteX498" fmla="*/ 3563434 w 7467600"/>
              <a:gd name="connsiteY498" fmla="*/ 4469115 h 6858000"/>
              <a:gd name="connsiteX499" fmla="*/ 3177952 w 7467600"/>
              <a:gd name="connsiteY499" fmla="*/ 3657386 h 6858000"/>
              <a:gd name="connsiteX500" fmla="*/ 3189263 w 7467600"/>
              <a:gd name="connsiteY500" fmla="*/ 3625726 h 6858000"/>
              <a:gd name="connsiteX501" fmla="*/ 3560912 w 7467600"/>
              <a:gd name="connsiteY501" fmla="*/ 4079863 h 6858000"/>
              <a:gd name="connsiteX502" fmla="*/ 3626636 w 7467600"/>
              <a:gd name="connsiteY502" fmla="*/ 4512230 h 6858000"/>
              <a:gd name="connsiteX503" fmla="*/ 3653088 w 7467600"/>
              <a:gd name="connsiteY503" fmla="*/ 4521417 h 6858000"/>
              <a:gd name="connsiteX504" fmla="*/ 3988128 w 7467600"/>
              <a:gd name="connsiteY504" fmla="*/ 4817267 h 6858000"/>
              <a:gd name="connsiteX505" fmla="*/ 4830582 w 7467600"/>
              <a:gd name="connsiteY505" fmla="*/ 4676000 h 6858000"/>
              <a:gd name="connsiteX506" fmla="*/ 4830100 w 7467600"/>
              <a:gd name="connsiteY506" fmla="*/ 4675554 h 6858000"/>
              <a:gd name="connsiteX507" fmla="*/ 4036318 w 7467600"/>
              <a:gd name="connsiteY507" fmla="*/ 4147013 h 6858000"/>
              <a:gd name="connsiteX508" fmla="*/ 3432098 w 7467600"/>
              <a:gd name="connsiteY508" fmla="*/ 3537312 h 6858000"/>
              <a:gd name="connsiteX509" fmla="*/ 3446761 w 7467600"/>
              <a:gd name="connsiteY509" fmla="*/ 3461278 h 6858000"/>
              <a:gd name="connsiteX510" fmla="*/ 4419733 w 7467600"/>
              <a:gd name="connsiteY510" fmla="*/ 3963555 h 6858000"/>
              <a:gd name="connsiteX511" fmla="*/ 4781371 w 7467600"/>
              <a:gd name="connsiteY511" fmla="*/ 4458604 h 6858000"/>
              <a:gd name="connsiteX512" fmla="*/ 4780440 w 7467600"/>
              <a:gd name="connsiteY512" fmla="*/ 4470290 h 6858000"/>
              <a:gd name="connsiteX513" fmla="*/ 4898954 w 7467600"/>
              <a:gd name="connsiteY513" fmla="*/ 4662092 h 6858000"/>
              <a:gd name="connsiteX514" fmla="*/ 4900699 w 7467600"/>
              <a:gd name="connsiteY514" fmla="*/ 4670867 h 6858000"/>
              <a:gd name="connsiteX515" fmla="*/ 5714511 w 7467600"/>
              <a:gd name="connsiteY515" fmla="*/ 4663483 h 6858000"/>
              <a:gd name="connsiteX516" fmla="*/ 5464793 w 7467600"/>
              <a:gd name="connsiteY516" fmla="*/ 4393556 h 6858000"/>
              <a:gd name="connsiteX517" fmla="*/ 5461897 w 7467600"/>
              <a:gd name="connsiteY517" fmla="*/ 4390879 h 6858000"/>
              <a:gd name="connsiteX518" fmla="*/ 4294126 w 7467600"/>
              <a:gd name="connsiteY518" fmla="*/ 3303048 h 6858000"/>
              <a:gd name="connsiteX519" fmla="*/ 4305321 w 7467600"/>
              <a:gd name="connsiteY519" fmla="*/ 3256953 h 6858000"/>
              <a:gd name="connsiteX520" fmla="*/ 4949299 w 7467600"/>
              <a:gd name="connsiteY520" fmla="*/ 3766336 h 6858000"/>
              <a:gd name="connsiteX521" fmla="*/ 5291452 w 7467600"/>
              <a:gd name="connsiteY521" fmla="*/ 4076801 h 6858000"/>
              <a:gd name="connsiteX522" fmla="*/ 5434998 w 7467600"/>
              <a:gd name="connsiteY522" fmla="*/ 4254100 h 6858000"/>
              <a:gd name="connsiteX523" fmla="*/ 5351015 w 7467600"/>
              <a:gd name="connsiteY523" fmla="*/ 3760989 h 6858000"/>
              <a:gd name="connsiteX524" fmla="*/ 5413780 w 7467600"/>
              <a:gd name="connsiteY524" fmla="*/ 2966265 h 6858000"/>
              <a:gd name="connsiteX525" fmla="*/ 5425627 w 7467600"/>
              <a:gd name="connsiteY525" fmla="*/ 2954192 h 6858000"/>
              <a:gd name="connsiteX526" fmla="*/ 6604735 w 7467600"/>
              <a:gd name="connsiteY526" fmla="*/ 2041381 h 6858000"/>
              <a:gd name="connsiteX527" fmla="*/ 7204487 w 7467600"/>
              <a:gd name="connsiteY527" fmla="*/ 2742112 h 6858000"/>
              <a:gd name="connsiteX528" fmla="*/ 7131592 w 7467600"/>
              <a:gd name="connsiteY528" fmla="*/ 2672096 h 6858000"/>
              <a:gd name="connsiteX529" fmla="*/ 6996344 w 7467600"/>
              <a:gd name="connsiteY529" fmla="*/ 2518310 h 6858000"/>
              <a:gd name="connsiteX530" fmla="*/ 6735495 w 7467600"/>
              <a:gd name="connsiteY530" fmla="*/ 2196890 h 6858000"/>
              <a:gd name="connsiteX531" fmla="*/ 6721901 w 7467600"/>
              <a:gd name="connsiteY531" fmla="*/ 2179274 h 6858000"/>
              <a:gd name="connsiteX532" fmla="*/ 6604735 w 7467600"/>
              <a:gd name="connsiteY532" fmla="*/ 2041381 h 6858000"/>
              <a:gd name="connsiteX533" fmla="*/ 6591670 w 7467600"/>
              <a:gd name="connsiteY533" fmla="*/ 1988277 h 6858000"/>
              <a:gd name="connsiteX534" fmla="*/ 6747349 w 7467600"/>
              <a:gd name="connsiteY534" fmla="*/ 2160069 h 6858000"/>
              <a:gd name="connsiteX535" fmla="*/ 6760943 w 7467600"/>
              <a:gd name="connsiteY535" fmla="*/ 2177686 h 6858000"/>
              <a:gd name="connsiteX536" fmla="*/ 7021065 w 7467600"/>
              <a:gd name="connsiteY536" fmla="*/ 2498102 h 6858000"/>
              <a:gd name="connsiteX537" fmla="*/ 7155223 w 7467600"/>
              <a:gd name="connsiteY537" fmla="*/ 2650386 h 6858000"/>
              <a:gd name="connsiteX538" fmla="*/ 7203167 w 7467600"/>
              <a:gd name="connsiteY538" fmla="*/ 2697288 h 6858000"/>
              <a:gd name="connsiteX539" fmla="*/ 6937703 w 7467600"/>
              <a:gd name="connsiteY539" fmla="*/ 2321981 h 6858000"/>
              <a:gd name="connsiteX540" fmla="*/ 6591670 w 7467600"/>
              <a:gd name="connsiteY540" fmla="*/ 1988277 h 6858000"/>
              <a:gd name="connsiteX541" fmla="*/ 5798671 w 7467600"/>
              <a:gd name="connsiteY541" fmla="*/ 1981601 h 6858000"/>
              <a:gd name="connsiteX542" fmla="*/ 5754709 w 7467600"/>
              <a:gd name="connsiteY542" fmla="*/ 2071454 h 6858000"/>
              <a:gd name="connsiteX543" fmla="*/ 5763044 w 7467600"/>
              <a:gd name="connsiteY543" fmla="*/ 2842206 h 6858000"/>
              <a:gd name="connsiteX544" fmla="*/ 5764974 w 7467600"/>
              <a:gd name="connsiteY544" fmla="*/ 2799609 h 6858000"/>
              <a:gd name="connsiteX545" fmla="*/ 5767665 w 7467600"/>
              <a:gd name="connsiteY545" fmla="*/ 2666409 h 6858000"/>
              <a:gd name="connsiteX546" fmla="*/ 5763055 w 7467600"/>
              <a:gd name="connsiteY546" fmla="*/ 2579705 h 6858000"/>
              <a:gd name="connsiteX547" fmla="*/ 5758079 w 7467600"/>
              <a:gd name="connsiteY547" fmla="*/ 2492508 h 6858000"/>
              <a:gd name="connsiteX548" fmla="*/ 5779325 w 7467600"/>
              <a:gd name="connsiteY548" fmla="*/ 2197069 h 6858000"/>
              <a:gd name="connsiteX549" fmla="*/ 5798671 w 7467600"/>
              <a:gd name="connsiteY549" fmla="*/ 1981601 h 6858000"/>
              <a:gd name="connsiteX550" fmla="*/ 5829202 w 7467600"/>
              <a:gd name="connsiteY550" fmla="*/ 1971679 h 6858000"/>
              <a:gd name="connsiteX551" fmla="*/ 5809558 w 7467600"/>
              <a:gd name="connsiteY551" fmla="*/ 2198043 h 6858000"/>
              <a:gd name="connsiteX552" fmla="*/ 5788653 w 7467600"/>
              <a:gd name="connsiteY552" fmla="*/ 2489430 h 6858000"/>
              <a:gd name="connsiteX553" fmla="*/ 5793439 w 7467600"/>
              <a:gd name="connsiteY553" fmla="*/ 2575235 h 6858000"/>
              <a:gd name="connsiteX554" fmla="*/ 5796837 w 7467600"/>
              <a:gd name="connsiteY554" fmla="*/ 2637633 h 6858000"/>
              <a:gd name="connsiteX555" fmla="*/ 5818614 w 7467600"/>
              <a:gd name="connsiteY555" fmla="*/ 2473055 h 6858000"/>
              <a:gd name="connsiteX556" fmla="*/ 5829202 w 7467600"/>
              <a:gd name="connsiteY556" fmla="*/ 1971679 h 6858000"/>
              <a:gd name="connsiteX557" fmla="*/ 5911389 w 7467600"/>
              <a:gd name="connsiteY557" fmla="*/ 1898371 h 6858000"/>
              <a:gd name="connsiteX558" fmla="*/ 6237627 w 7467600"/>
              <a:gd name="connsiteY558" fmla="*/ 2231921 h 6858000"/>
              <a:gd name="connsiteX559" fmla="*/ 5911389 w 7467600"/>
              <a:gd name="connsiteY559" fmla="*/ 1898371 h 6858000"/>
              <a:gd name="connsiteX560" fmla="*/ 6944437 w 7467600"/>
              <a:gd name="connsiteY560" fmla="*/ 1575402 h 6858000"/>
              <a:gd name="connsiteX561" fmla="*/ 6304730 w 7467600"/>
              <a:gd name="connsiteY561" fmla="*/ 1766654 h 6858000"/>
              <a:gd name="connsiteX562" fmla="*/ 6944437 w 7467600"/>
              <a:gd name="connsiteY562" fmla="*/ 1575402 h 6858000"/>
              <a:gd name="connsiteX563" fmla="*/ 7019523 w 7467600"/>
              <a:gd name="connsiteY563" fmla="*/ 1519450 h 6858000"/>
              <a:gd name="connsiteX564" fmla="*/ 6298091 w 7467600"/>
              <a:gd name="connsiteY564" fmla="*/ 1737122 h 6858000"/>
              <a:gd name="connsiteX565" fmla="*/ 7019523 w 7467600"/>
              <a:gd name="connsiteY565" fmla="*/ 1519450 h 6858000"/>
              <a:gd name="connsiteX566" fmla="*/ 2399523 w 7467600"/>
              <a:gd name="connsiteY566" fmla="*/ 1428234 h 6858000"/>
              <a:gd name="connsiteX567" fmla="*/ 2224982 w 7467600"/>
              <a:gd name="connsiteY567" fmla="*/ 1826201 h 6858000"/>
              <a:gd name="connsiteX568" fmla="*/ 2096099 w 7467600"/>
              <a:gd name="connsiteY568" fmla="*/ 2345900 h 6858000"/>
              <a:gd name="connsiteX569" fmla="*/ 2283317 w 7467600"/>
              <a:gd name="connsiteY569" fmla="*/ 1796925 h 6858000"/>
              <a:gd name="connsiteX570" fmla="*/ 2399523 w 7467600"/>
              <a:gd name="connsiteY570" fmla="*/ 1428234 h 6858000"/>
              <a:gd name="connsiteX571" fmla="*/ 2448558 w 7467600"/>
              <a:gd name="connsiteY571" fmla="*/ 1373435 h 6858000"/>
              <a:gd name="connsiteX572" fmla="*/ 2312521 w 7467600"/>
              <a:gd name="connsiteY572" fmla="*/ 1806140 h 6858000"/>
              <a:gd name="connsiteX573" fmla="*/ 2127533 w 7467600"/>
              <a:gd name="connsiteY573" fmla="*/ 2348380 h 6858000"/>
              <a:gd name="connsiteX574" fmla="*/ 2358080 w 7467600"/>
              <a:gd name="connsiteY574" fmla="*/ 1866134 h 6858000"/>
              <a:gd name="connsiteX575" fmla="*/ 2407436 w 7467600"/>
              <a:gd name="connsiteY575" fmla="*/ 1651070 h 6858000"/>
              <a:gd name="connsiteX576" fmla="*/ 2448558 w 7467600"/>
              <a:gd name="connsiteY576" fmla="*/ 1373435 h 6858000"/>
              <a:gd name="connsiteX577" fmla="*/ 278707 w 7467600"/>
              <a:gd name="connsiteY577" fmla="*/ 1352270 h 6858000"/>
              <a:gd name="connsiteX578" fmla="*/ 321570 w 7467600"/>
              <a:gd name="connsiteY578" fmla="*/ 1861610 h 6858000"/>
              <a:gd name="connsiteX579" fmla="*/ 294281 w 7467600"/>
              <a:gd name="connsiteY579" fmla="*/ 1440658 h 6858000"/>
              <a:gd name="connsiteX580" fmla="*/ 278707 w 7467600"/>
              <a:gd name="connsiteY580" fmla="*/ 1352270 h 6858000"/>
              <a:gd name="connsiteX581" fmla="*/ 1423821 w 7467600"/>
              <a:gd name="connsiteY581" fmla="*/ 1351958 h 6858000"/>
              <a:gd name="connsiteX582" fmla="*/ 1638521 w 7467600"/>
              <a:gd name="connsiteY582" fmla="*/ 1908470 h 6858000"/>
              <a:gd name="connsiteX583" fmla="*/ 1754199 w 7467600"/>
              <a:gd name="connsiteY583" fmla="*/ 2149284 h 6858000"/>
              <a:gd name="connsiteX584" fmla="*/ 1908359 w 7467600"/>
              <a:gd name="connsiteY584" fmla="*/ 2364988 h 6858000"/>
              <a:gd name="connsiteX585" fmla="*/ 1647661 w 7467600"/>
              <a:gd name="connsiteY585" fmla="*/ 1825945 h 6858000"/>
              <a:gd name="connsiteX586" fmla="*/ 1423821 w 7467600"/>
              <a:gd name="connsiteY586" fmla="*/ 1351958 h 6858000"/>
              <a:gd name="connsiteX587" fmla="*/ 1431890 w 7467600"/>
              <a:gd name="connsiteY587" fmla="*/ 1306475 h 6858000"/>
              <a:gd name="connsiteX588" fmla="*/ 1507597 w 7467600"/>
              <a:gd name="connsiteY588" fmla="*/ 1446132 h 6858000"/>
              <a:gd name="connsiteX589" fmla="*/ 1674586 w 7467600"/>
              <a:gd name="connsiteY589" fmla="*/ 1813832 h 6858000"/>
              <a:gd name="connsiteX590" fmla="*/ 1815950 w 7467600"/>
              <a:gd name="connsiteY590" fmla="*/ 2128564 h 6858000"/>
              <a:gd name="connsiteX591" fmla="*/ 1984242 w 7467600"/>
              <a:gd name="connsiteY591" fmla="*/ 2430829 h 6858000"/>
              <a:gd name="connsiteX592" fmla="*/ 2014023 w 7467600"/>
              <a:gd name="connsiteY592" fmla="*/ 2450995 h 6858000"/>
              <a:gd name="connsiteX593" fmla="*/ 1747337 w 7467600"/>
              <a:gd name="connsiteY593" fmla="*/ 1855264 h 6858000"/>
              <a:gd name="connsiteX594" fmla="*/ 1533749 w 7467600"/>
              <a:gd name="connsiteY594" fmla="*/ 1478656 h 6858000"/>
              <a:gd name="connsiteX595" fmla="*/ 1431890 w 7467600"/>
              <a:gd name="connsiteY595" fmla="*/ 1306475 h 6858000"/>
              <a:gd name="connsiteX596" fmla="*/ 5052692 w 7467600"/>
              <a:gd name="connsiteY596" fmla="*/ 1292994 h 6858000"/>
              <a:gd name="connsiteX597" fmla="*/ 5200661 w 7467600"/>
              <a:gd name="connsiteY597" fmla="*/ 1635186 h 6858000"/>
              <a:gd name="connsiteX598" fmla="*/ 5297138 w 7467600"/>
              <a:gd name="connsiteY598" fmla="*/ 1906351 h 6858000"/>
              <a:gd name="connsiteX599" fmla="*/ 5052692 w 7467600"/>
              <a:gd name="connsiteY599" fmla="*/ 1292994 h 6858000"/>
              <a:gd name="connsiteX600" fmla="*/ 5009948 w 7467600"/>
              <a:gd name="connsiteY600" fmla="*/ 1273619 h 6858000"/>
              <a:gd name="connsiteX601" fmla="*/ 5121777 w 7467600"/>
              <a:gd name="connsiteY601" fmla="*/ 1654213 h 6858000"/>
              <a:gd name="connsiteX602" fmla="*/ 5293545 w 7467600"/>
              <a:gd name="connsiteY602" fmla="*/ 2072247 h 6858000"/>
              <a:gd name="connsiteX603" fmla="*/ 5294042 w 7467600"/>
              <a:gd name="connsiteY603" fmla="*/ 2065019 h 6858000"/>
              <a:gd name="connsiteX604" fmla="*/ 5171936 w 7467600"/>
              <a:gd name="connsiteY604" fmla="*/ 1647613 h 6858000"/>
              <a:gd name="connsiteX605" fmla="*/ 5009948 w 7467600"/>
              <a:gd name="connsiteY605" fmla="*/ 1273619 h 6858000"/>
              <a:gd name="connsiteX606" fmla="*/ 655236 w 7467600"/>
              <a:gd name="connsiteY606" fmla="*/ 1268632 h 6858000"/>
              <a:gd name="connsiteX607" fmla="*/ 839521 w 7467600"/>
              <a:gd name="connsiteY607" fmla="*/ 1685315 h 6858000"/>
              <a:gd name="connsiteX608" fmla="*/ 1109416 w 7467600"/>
              <a:gd name="connsiteY608" fmla="*/ 2061663 h 6858000"/>
              <a:gd name="connsiteX609" fmla="*/ 1298300 w 7467600"/>
              <a:gd name="connsiteY609" fmla="*/ 2247742 h 6858000"/>
              <a:gd name="connsiteX610" fmla="*/ 1125871 w 7467600"/>
              <a:gd name="connsiteY610" fmla="*/ 1989513 h 6858000"/>
              <a:gd name="connsiteX611" fmla="*/ 981574 w 7467600"/>
              <a:gd name="connsiteY611" fmla="*/ 1783157 h 6858000"/>
              <a:gd name="connsiteX612" fmla="*/ 922198 w 7467600"/>
              <a:gd name="connsiteY612" fmla="*/ 1677437 h 6858000"/>
              <a:gd name="connsiteX613" fmla="*/ 869293 w 7467600"/>
              <a:gd name="connsiteY613" fmla="*/ 1583214 h 6858000"/>
              <a:gd name="connsiteX614" fmla="*/ 751431 w 7467600"/>
              <a:gd name="connsiteY614" fmla="*/ 1405731 h 6858000"/>
              <a:gd name="connsiteX615" fmla="*/ 655236 w 7467600"/>
              <a:gd name="connsiteY615" fmla="*/ 1268632 h 6858000"/>
              <a:gd name="connsiteX616" fmla="*/ 6516292 w 7467600"/>
              <a:gd name="connsiteY616" fmla="*/ 1263064 h 6858000"/>
              <a:gd name="connsiteX617" fmla="*/ 5736320 w 7467600"/>
              <a:gd name="connsiteY617" fmla="*/ 1501803 h 6858000"/>
              <a:gd name="connsiteX618" fmla="*/ 6516292 w 7467600"/>
              <a:gd name="connsiteY618" fmla="*/ 1263064 h 6858000"/>
              <a:gd name="connsiteX619" fmla="*/ 291466 w 7467600"/>
              <a:gd name="connsiteY619" fmla="*/ 1250369 h 6858000"/>
              <a:gd name="connsiteX620" fmla="*/ 323180 w 7467600"/>
              <a:gd name="connsiteY620" fmla="*/ 1435283 h 6858000"/>
              <a:gd name="connsiteX621" fmla="*/ 349381 w 7467600"/>
              <a:gd name="connsiteY621" fmla="*/ 1875041 h 6858000"/>
              <a:gd name="connsiteX622" fmla="*/ 374363 w 7467600"/>
              <a:gd name="connsiteY622" fmla="*/ 1506494 h 6858000"/>
              <a:gd name="connsiteX623" fmla="*/ 302168 w 7467600"/>
              <a:gd name="connsiteY623" fmla="*/ 1274495 h 6858000"/>
              <a:gd name="connsiteX624" fmla="*/ 291466 w 7467600"/>
              <a:gd name="connsiteY624" fmla="*/ 1250369 h 6858000"/>
              <a:gd name="connsiteX625" fmla="*/ 678222 w 7467600"/>
              <a:gd name="connsiteY625" fmla="*/ 1248670 h 6858000"/>
              <a:gd name="connsiteX626" fmla="*/ 775536 w 7467600"/>
              <a:gd name="connsiteY626" fmla="*/ 1388015 h 6858000"/>
              <a:gd name="connsiteX627" fmla="*/ 894529 w 7467600"/>
              <a:gd name="connsiteY627" fmla="*/ 1567739 h 6858000"/>
              <a:gd name="connsiteX628" fmla="*/ 948000 w 7467600"/>
              <a:gd name="connsiteY628" fmla="*/ 1663088 h 6858000"/>
              <a:gd name="connsiteX629" fmla="*/ 1006812 w 7467600"/>
              <a:gd name="connsiteY629" fmla="*/ 1767683 h 6858000"/>
              <a:gd name="connsiteX630" fmla="*/ 1149133 w 7467600"/>
              <a:gd name="connsiteY630" fmla="*/ 1971513 h 6858000"/>
              <a:gd name="connsiteX631" fmla="*/ 1333952 w 7467600"/>
              <a:gd name="connsiteY631" fmla="*/ 2251620 h 6858000"/>
              <a:gd name="connsiteX632" fmla="*/ 1337329 w 7467600"/>
              <a:gd name="connsiteY632" fmla="*/ 2258350 h 6858000"/>
              <a:gd name="connsiteX633" fmla="*/ 1014726 w 7467600"/>
              <a:gd name="connsiteY633" fmla="*/ 1615556 h 6858000"/>
              <a:gd name="connsiteX634" fmla="*/ 678222 w 7467600"/>
              <a:gd name="connsiteY634" fmla="*/ 1248670 h 6858000"/>
              <a:gd name="connsiteX635" fmla="*/ 6691602 w 7467600"/>
              <a:gd name="connsiteY635" fmla="*/ 1140573 h 6858000"/>
              <a:gd name="connsiteX636" fmla="*/ 6571100 w 7467600"/>
              <a:gd name="connsiteY636" fmla="*/ 1183662 h 6858000"/>
              <a:gd name="connsiteX637" fmla="*/ 6241687 w 7467600"/>
              <a:gd name="connsiteY637" fmla="*/ 1257600 h 6858000"/>
              <a:gd name="connsiteX638" fmla="*/ 5693009 w 7467600"/>
              <a:gd name="connsiteY638" fmla="*/ 1478256 h 6858000"/>
              <a:gd name="connsiteX639" fmla="*/ 6548420 w 7467600"/>
              <a:gd name="connsiteY639" fmla="*/ 1214599 h 6858000"/>
              <a:gd name="connsiteX640" fmla="*/ 6605473 w 7467600"/>
              <a:gd name="connsiteY640" fmla="*/ 1184686 h 6858000"/>
              <a:gd name="connsiteX641" fmla="*/ 6691602 w 7467600"/>
              <a:gd name="connsiteY641" fmla="*/ 1140573 h 6858000"/>
              <a:gd name="connsiteX642" fmla="*/ 4002475 w 7467600"/>
              <a:gd name="connsiteY642" fmla="*/ 1037802 h 6858000"/>
              <a:gd name="connsiteX643" fmla="*/ 4000324 w 7467600"/>
              <a:gd name="connsiteY643" fmla="*/ 1039362 h 6858000"/>
              <a:gd name="connsiteX644" fmla="*/ 4002862 w 7467600"/>
              <a:gd name="connsiteY644" fmla="*/ 1042866 h 6858000"/>
              <a:gd name="connsiteX645" fmla="*/ 4002475 w 7467600"/>
              <a:gd name="connsiteY645" fmla="*/ 1037802 h 6858000"/>
              <a:gd name="connsiteX646" fmla="*/ 506322 w 7467600"/>
              <a:gd name="connsiteY646" fmla="*/ 1020997 h 6858000"/>
              <a:gd name="connsiteX647" fmla="*/ 533068 w 7467600"/>
              <a:gd name="connsiteY647" fmla="*/ 1029409 h 6858000"/>
              <a:gd name="connsiteX648" fmla="*/ 1232525 w 7467600"/>
              <a:gd name="connsiteY648" fmla="*/ 1804675 h 6858000"/>
              <a:gd name="connsiteX649" fmla="*/ 1388858 w 7467600"/>
              <a:gd name="connsiteY649" fmla="*/ 2368011 h 6858000"/>
              <a:gd name="connsiteX650" fmla="*/ 1384098 w 7467600"/>
              <a:gd name="connsiteY650" fmla="*/ 2378125 h 6858000"/>
              <a:gd name="connsiteX651" fmla="*/ 1425393 w 7467600"/>
              <a:gd name="connsiteY651" fmla="*/ 2589124 h 6858000"/>
              <a:gd name="connsiteX652" fmla="*/ 1424001 w 7467600"/>
              <a:gd name="connsiteY652" fmla="*/ 2597541 h 6858000"/>
              <a:gd name="connsiteX653" fmla="*/ 2152729 w 7467600"/>
              <a:gd name="connsiteY653" fmla="*/ 2864487 h 6858000"/>
              <a:gd name="connsiteX654" fmla="*/ 2020609 w 7467600"/>
              <a:gd name="connsiteY654" fmla="*/ 2539671 h 6858000"/>
              <a:gd name="connsiteX655" fmla="*/ 2018920 w 7467600"/>
              <a:gd name="connsiteY655" fmla="*/ 2536309 h 6858000"/>
              <a:gd name="connsiteX656" fmla="*/ 1342441 w 7467600"/>
              <a:gd name="connsiteY656" fmla="*/ 1173017 h 6858000"/>
              <a:gd name="connsiteX657" fmla="*/ 1367925 w 7467600"/>
              <a:gd name="connsiteY657" fmla="*/ 1135648 h 6858000"/>
              <a:gd name="connsiteX658" fmla="*/ 1771401 w 7467600"/>
              <a:gd name="connsiteY658" fmla="*/ 1806673 h 6858000"/>
              <a:gd name="connsiteX659" fmla="*/ 1972385 w 7467600"/>
              <a:gd name="connsiteY659" fmla="*/ 2198735 h 6858000"/>
              <a:gd name="connsiteX660" fmla="*/ 2040892 w 7467600"/>
              <a:gd name="connsiteY660" fmla="*/ 2405205 h 6858000"/>
              <a:gd name="connsiteX661" fmla="*/ 2131689 w 7467600"/>
              <a:gd name="connsiteY661" fmla="*/ 1936926 h 6858000"/>
              <a:gd name="connsiteX662" fmla="*/ 2454820 w 7467600"/>
              <a:gd name="connsiteY662" fmla="*/ 1248808 h 6858000"/>
              <a:gd name="connsiteX663" fmla="*/ 2492512 w 7467600"/>
              <a:gd name="connsiteY663" fmla="*/ 1302920 h 6858000"/>
              <a:gd name="connsiteX664" fmla="*/ 2081216 w 7467600"/>
              <a:gd name="connsiteY664" fmla="*/ 2527513 h 6858000"/>
              <a:gd name="connsiteX665" fmla="*/ 2081211 w 7467600"/>
              <a:gd name="connsiteY665" fmla="*/ 2528916 h 6858000"/>
              <a:gd name="connsiteX666" fmla="*/ 2199067 w 7467600"/>
              <a:gd name="connsiteY666" fmla="*/ 2884061 h 6858000"/>
              <a:gd name="connsiteX667" fmla="*/ 3192586 w 7467600"/>
              <a:gd name="connsiteY667" fmla="*/ 3411496 h 6858000"/>
              <a:gd name="connsiteX668" fmla="*/ 3182620 w 7467600"/>
              <a:gd name="connsiteY668" fmla="*/ 3483279 h 6858000"/>
              <a:gd name="connsiteX669" fmla="*/ 2435119 w 7467600"/>
              <a:gd name="connsiteY669" fmla="*/ 3080173 h 6858000"/>
              <a:gd name="connsiteX670" fmla="*/ 2410152 w 7467600"/>
              <a:gd name="connsiteY670" fmla="*/ 3063751 h 6858000"/>
              <a:gd name="connsiteX671" fmla="*/ 2408099 w 7467600"/>
              <a:gd name="connsiteY671" fmla="*/ 3064403 h 6858000"/>
              <a:gd name="connsiteX672" fmla="*/ 2407218 w 7467600"/>
              <a:gd name="connsiteY672" fmla="*/ 3070324 h 6858000"/>
              <a:gd name="connsiteX673" fmla="*/ 2380138 w 7467600"/>
              <a:gd name="connsiteY673" fmla="*/ 3099341 h 6858000"/>
              <a:gd name="connsiteX674" fmla="*/ 1765923 w 7467600"/>
              <a:gd name="connsiteY674" fmla="*/ 3581043 h 6858000"/>
              <a:gd name="connsiteX675" fmla="*/ 1702258 w 7467600"/>
              <a:gd name="connsiteY675" fmla="*/ 3612286 h 6858000"/>
              <a:gd name="connsiteX676" fmla="*/ 1538370 w 7467600"/>
              <a:gd name="connsiteY676" fmla="*/ 3811804 h 6858000"/>
              <a:gd name="connsiteX677" fmla="*/ 542867 w 7467600"/>
              <a:gd name="connsiteY677" fmla="*/ 4944092 h 6858000"/>
              <a:gd name="connsiteX678" fmla="*/ 515800 w 7467600"/>
              <a:gd name="connsiteY678" fmla="*/ 4862180 h 6858000"/>
              <a:gd name="connsiteX679" fmla="*/ 909145 w 7467600"/>
              <a:gd name="connsiteY679" fmla="*/ 4199225 h 6858000"/>
              <a:gd name="connsiteX680" fmla="*/ 1214067 w 7467600"/>
              <a:gd name="connsiteY680" fmla="*/ 3908561 h 6858000"/>
              <a:gd name="connsiteX681" fmla="*/ 640967 w 7467600"/>
              <a:gd name="connsiteY681" fmla="*/ 4105601 h 6858000"/>
              <a:gd name="connsiteX682" fmla="*/ 112563 w 7467600"/>
              <a:gd name="connsiteY682" fmla="*/ 4396952 h 6858000"/>
              <a:gd name="connsiteX683" fmla="*/ 0 w 7467600"/>
              <a:gd name="connsiteY683" fmla="*/ 4466006 h 6858000"/>
              <a:gd name="connsiteX684" fmla="*/ 0 w 7467600"/>
              <a:gd name="connsiteY684" fmla="*/ 4233763 h 6858000"/>
              <a:gd name="connsiteX685" fmla="*/ 36881 w 7467600"/>
              <a:gd name="connsiteY685" fmla="*/ 4200118 h 6858000"/>
              <a:gd name="connsiteX686" fmla="*/ 910534 w 7467600"/>
              <a:gd name="connsiteY686" fmla="*/ 3629753 h 6858000"/>
              <a:gd name="connsiteX687" fmla="*/ 1578717 w 7467600"/>
              <a:gd name="connsiteY687" fmla="*/ 3575982 h 6858000"/>
              <a:gd name="connsiteX688" fmla="*/ 2338780 w 7467600"/>
              <a:gd name="connsiteY688" fmla="*/ 3033725 h 6858000"/>
              <a:gd name="connsiteX689" fmla="*/ 1807991 w 7467600"/>
              <a:gd name="connsiteY689" fmla="*/ 2807184 h 6858000"/>
              <a:gd name="connsiteX690" fmla="*/ 1416358 w 7467600"/>
              <a:gd name="connsiteY690" fmla="*/ 3112571 h 6858000"/>
              <a:gd name="connsiteX691" fmla="*/ 939066 w 7467600"/>
              <a:gd name="connsiteY691" fmla="*/ 3378798 h 6858000"/>
              <a:gd name="connsiteX692" fmla="*/ 115099 w 7467600"/>
              <a:gd name="connsiteY692" fmla="*/ 3607650 h 6858000"/>
              <a:gd name="connsiteX693" fmla="*/ 97284 w 7467600"/>
              <a:gd name="connsiteY693" fmla="*/ 3520393 h 6858000"/>
              <a:gd name="connsiteX694" fmla="*/ 922050 w 7467600"/>
              <a:gd name="connsiteY694" fmla="*/ 3074867 h 6858000"/>
              <a:gd name="connsiteX695" fmla="*/ 1405265 w 7467600"/>
              <a:gd name="connsiteY695" fmla="*/ 3016319 h 6858000"/>
              <a:gd name="connsiteX696" fmla="*/ 1407512 w 7467600"/>
              <a:gd name="connsiteY696" fmla="*/ 3018001 h 6858000"/>
              <a:gd name="connsiteX697" fmla="*/ 1726266 w 7467600"/>
              <a:gd name="connsiteY697" fmla="*/ 2777274 h 6858000"/>
              <a:gd name="connsiteX698" fmla="*/ 625390 w 7467600"/>
              <a:gd name="connsiteY698" fmla="*/ 2514541 h 6858000"/>
              <a:gd name="connsiteX699" fmla="*/ 619799 w 7467600"/>
              <a:gd name="connsiteY699" fmla="*/ 2527180 h 6858000"/>
              <a:gd name="connsiteX700" fmla="*/ 310030 w 7467600"/>
              <a:gd name="connsiteY700" fmla="*/ 2771818 h 6858000"/>
              <a:gd name="connsiteX701" fmla="*/ 173877 w 7467600"/>
              <a:gd name="connsiteY701" fmla="*/ 2937056 h 6858000"/>
              <a:gd name="connsiteX702" fmla="*/ 77889 w 7467600"/>
              <a:gd name="connsiteY702" fmla="*/ 3138440 h 6858000"/>
              <a:gd name="connsiteX703" fmla="*/ 0 w 7467600"/>
              <a:gd name="connsiteY703" fmla="*/ 3271395 h 6858000"/>
              <a:gd name="connsiteX704" fmla="*/ 0 w 7467600"/>
              <a:gd name="connsiteY704" fmla="*/ 3153002 h 6858000"/>
              <a:gd name="connsiteX705" fmla="*/ 2386 w 7467600"/>
              <a:gd name="connsiteY705" fmla="*/ 3149203 h 6858000"/>
              <a:gd name="connsiteX706" fmla="*/ 89753 w 7467600"/>
              <a:gd name="connsiteY706" fmla="*/ 2987702 h 6858000"/>
              <a:gd name="connsiteX707" fmla="*/ 76869 w 7467600"/>
              <a:gd name="connsiteY707" fmla="*/ 3005404 h 6858000"/>
              <a:gd name="connsiteX708" fmla="*/ 32049 w 7467600"/>
              <a:gd name="connsiteY708" fmla="*/ 3065814 h 6858000"/>
              <a:gd name="connsiteX709" fmla="*/ 0 w 7467600"/>
              <a:gd name="connsiteY709" fmla="*/ 3108744 h 6858000"/>
              <a:gd name="connsiteX710" fmla="*/ 0 w 7467600"/>
              <a:gd name="connsiteY710" fmla="*/ 3058059 h 6858000"/>
              <a:gd name="connsiteX711" fmla="*/ 7610 w 7467600"/>
              <a:gd name="connsiteY711" fmla="*/ 3047889 h 6858000"/>
              <a:gd name="connsiteX712" fmla="*/ 52419 w 7467600"/>
              <a:gd name="connsiteY712" fmla="*/ 2987479 h 6858000"/>
              <a:gd name="connsiteX713" fmla="*/ 59142 w 7467600"/>
              <a:gd name="connsiteY713" fmla="*/ 2978488 h 6858000"/>
              <a:gd name="connsiteX714" fmla="*/ 0 w 7467600"/>
              <a:gd name="connsiteY714" fmla="*/ 3015334 h 6858000"/>
              <a:gd name="connsiteX715" fmla="*/ 0 w 7467600"/>
              <a:gd name="connsiteY715" fmla="*/ 2914286 h 6858000"/>
              <a:gd name="connsiteX716" fmla="*/ 36383 w 7467600"/>
              <a:gd name="connsiteY716" fmla="*/ 2901128 h 6858000"/>
              <a:gd name="connsiteX717" fmla="*/ 156329 w 7467600"/>
              <a:gd name="connsiteY717" fmla="*/ 2840533 h 6858000"/>
              <a:gd name="connsiteX718" fmla="*/ 358355 w 7467600"/>
              <a:gd name="connsiteY718" fmla="*/ 2620471 h 6858000"/>
              <a:gd name="connsiteX719" fmla="*/ 510577 w 7467600"/>
              <a:gd name="connsiteY719" fmla="*/ 2501244 h 6858000"/>
              <a:gd name="connsiteX720" fmla="*/ 211967 w 7467600"/>
              <a:gd name="connsiteY720" fmla="*/ 2479171 h 6858000"/>
              <a:gd name="connsiteX721" fmla="*/ 0 w 7467600"/>
              <a:gd name="connsiteY721" fmla="*/ 2476398 h 6858000"/>
              <a:gd name="connsiteX722" fmla="*/ 0 w 7467600"/>
              <a:gd name="connsiteY722" fmla="*/ 2389189 h 6858000"/>
              <a:gd name="connsiteX723" fmla="*/ 103062 w 7467600"/>
              <a:gd name="connsiteY723" fmla="*/ 2389518 h 6858000"/>
              <a:gd name="connsiteX724" fmla="*/ 510734 w 7467600"/>
              <a:gd name="connsiteY724" fmla="*/ 2416201 h 6858000"/>
              <a:gd name="connsiteX725" fmla="*/ 279257 w 7467600"/>
              <a:gd name="connsiteY725" fmla="*/ 2092102 h 6858000"/>
              <a:gd name="connsiteX726" fmla="*/ 65265 w 7467600"/>
              <a:gd name="connsiteY726" fmla="*/ 2006049 h 6858000"/>
              <a:gd name="connsiteX727" fmla="*/ 0 w 7467600"/>
              <a:gd name="connsiteY727" fmla="*/ 1982532 h 6858000"/>
              <a:gd name="connsiteX728" fmla="*/ 0 w 7467600"/>
              <a:gd name="connsiteY728" fmla="*/ 1912789 h 6858000"/>
              <a:gd name="connsiteX729" fmla="*/ 97460 w 7467600"/>
              <a:gd name="connsiteY729" fmla="*/ 1953725 h 6858000"/>
              <a:gd name="connsiteX730" fmla="*/ 221272 w 7467600"/>
              <a:gd name="connsiteY730" fmla="*/ 1980766 h 6858000"/>
              <a:gd name="connsiteX731" fmla="*/ 116765 w 7467600"/>
              <a:gd name="connsiteY731" fmla="*/ 1911033 h 6858000"/>
              <a:gd name="connsiteX732" fmla="*/ 16405 w 7467600"/>
              <a:gd name="connsiteY732" fmla="*/ 1803412 h 6858000"/>
              <a:gd name="connsiteX733" fmla="*/ 0 w 7467600"/>
              <a:gd name="connsiteY733" fmla="*/ 1784777 h 6858000"/>
              <a:gd name="connsiteX734" fmla="*/ 0 w 7467600"/>
              <a:gd name="connsiteY734" fmla="*/ 1740082 h 6858000"/>
              <a:gd name="connsiteX735" fmla="*/ 39394 w 7467600"/>
              <a:gd name="connsiteY735" fmla="*/ 1784856 h 6858000"/>
              <a:gd name="connsiteX736" fmla="*/ 135813 w 7467600"/>
              <a:gd name="connsiteY736" fmla="*/ 1888838 h 6858000"/>
              <a:gd name="connsiteX737" fmla="*/ 242575 w 7467600"/>
              <a:gd name="connsiteY737" fmla="*/ 1958841 h 6858000"/>
              <a:gd name="connsiteX738" fmla="*/ 82197 w 7467600"/>
              <a:gd name="connsiteY738" fmla="*/ 1754826 h 6858000"/>
              <a:gd name="connsiteX739" fmla="*/ 0 w 7467600"/>
              <a:gd name="connsiteY739" fmla="*/ 1679650 h 6858000"/>
              <a:gd name="connsiteX740" fmla="*/ 0 w 7467600"/>
              <a:gd name="connsiteY740" fmla="*/ 1602463 h 6858000"/>
              <a:gd name="connsiteX741" fmla="*/ 84689 w 7467600"/>
              <a:gd name="connsiteY741" fmla="*/ 1677442 h 6858000"/>
              <a:gd name="connsiteX742" fmla="*/ 298437 w 7467600"/>
              <a:gd name="connsiteY742" fmla="*/ 1968019 h 6858000"/>
              <a:gd name="connsiteX743" fmla="*/ 227269 w 7467600"/>
              <a:gd name="connsiteY743" fmla="*/ 1114064 h 6858000"/>
              <a:gd name="connsiteX744" fmla="*/ 248003 w 7467600"/>
              <a:gd name="connsiteY744" fmla="*/ 1089613 h 6858000"/>
              <a:gd name="connsiteX745" fmla="*/ 427020 w 7467600"/>
              <a:gd name="connsiteY745" fmla="*/ 1619803 h 6858000"/>
              <a:gd name="connsiteX746" fmla="*/ 340345 w 7467600"/>
              <a:gd name="connsiteY746" fmla="*/ 2027739 h 6858000"/>
              <a:gd name="connsiteX747" fmla="*/ 360865 w 7467600"/>
              <a:gd name="connsiteY747" fmla="*/ 2044827 h 6858000"/>
              <a:gd name="connsiteX748" fmla="*/ 560414 w 7467600"/>
              <a:gd name="connsiteY748" fmla="*/ 2421457 h 6858000"/>
              <a:gd name="connsiteX749" fmla="*/ 1359703 w 7467600"/>
              <a:gd name="connsiteY749" fmla="*/ 2578554 h 6858000"/>
              <a:gd name="connsiteX750" fmla="*/ 1359422 w 7467600"/>
              <a:gd name="connsiteY750" fmla="*/ 2577994 h 6858000"/>
              <a:gd name="connsiteX751" fmla="*/ 828701 w 7467600"/>
              <a:gd name="connsiteY751" fmla="*/ 1839520 h 6858000"/>
              <a:gd name="connsiteX752" fmla="*/ 494427 w 7467600"/>
              <a:gd name="connsiteY752" fmla="*/ 1092333 h 6858000"/>
              <a:gd name="connsiteX753" fmla="*/ 506322 w 7467600"/>
              <a:gd name="connsiteY753" fmla="*/ 1020997 h 6858000"/>
              <a:gd name="connsiteX754" fmla="*/ 4570198 w 7467600"/>
              <a:gd name="connsiteY754" fmla="*/ 978081 h 6858000"/>
              <a:gd name="connsiteX755" fmla="*/ 4523691 w 7467600"/>
              <a:gd name="connsiteY755" fmla="*/ 1127776 h 6858000"/>
              <a:gd name="connsiteX756" fmla="*/ 4509875 w 7467600"/>
              <a:gd name="connsiteY756" fmla="*/ 1167552 h 6858000"/>
              <a:gd name="connsiteX757" fmla="*/ 4478168 w 7467600"/>
              <a:gd name="connsiteY757" fmla="*/ 1260735 h 6858000"/>
              <a:gd name="connsiteX758" fmla="*/ 4409309 w 7467600"/>
              <a:gd name="connsiteY758" fmla="*/ 1666996 h 6858000"/>
              <a:gd name="connsiteX759" fmla="*/ 4370031 w 7467600"/>
              <a:gd name="connsiteY759" fmla="*/ 1955666 h 6858000"/>
              <a:gd name="connsiteX760" fmla="*/ 4570198 w 7467600"/>
              <a:gd name="connsiteY760" fmla="*/ 978081 h 6858000"/>
              <a:gd name="connsiteX761" fmla="*/ 4557898 w 7467600"/>
              <a:gd name="connsiteY761" fmla="*/ 900011 h 6858000"/>
              <a:gd name="connsiteX762" fmla="*/ 4344840 w 7467600"/>
              <a:gd name="connsiteY762" fmla="*/ 1922038 h 6858000"/>
              <a:gd name="connsiteX763" fmla="*/ 4378710 w 7467600"/>
              <a:gd name="connsiteY763" fmla="*/ 1665516 h 6858000"/>
              <a:gd name="connsiteX764" fmla="*/ 4448798 w 7467600"/>
              <a:gd name="connsiteY764" fmla="*/ 1253024 h 6858000"/>
              <a:gd name="connsiteX765" fmla="*/ 4480315 w 7467600"/>
              <a:gd name="connsiteY765" fmla="*/ 1158454 h 6858000"/>
              <a:gd name="connsiteX766" fmla="*/ 4494133 w 7467600"/>
              <a:gd name="connsiteY766" fmla="*/ 1118676 h 6858000"/>
              <a:gd name="connsiteX767" fmla="*/ 4557898 w 7467600"/>
              <a:gd name="connsiteY767" fmla="*/ 900011 h 6858000"/>
              <a:gd name="connsiteX768" fmla="*/ 5870151 w 7467600"/>
              <a:gd name="connsiteY768" fmla="*/ 898890 h 6858000"/>
              <a:gd name="connsiteX769" fmla="*/ 5861335 w 7467600"/>
              <a:gd name="connsiteY769" fmla="*/ 899177 h 6858000"/>
              <a:gd name="connsiteX770" fmla="*/ 5843702 w 7467600"/>
              <a:gd name="connsiteY770" fmla="*/ 899748 h 6858000"/>
              <a:gd name="connsiteX771" fmla="*/ 5651107 w 7467600"/>
              <a:gd name="connsiteY771" fmla="*/ 920306 h 6858000"/>
              <a:gd name="connsiteX772" fmla="*/ 5459407 w 7467600"/>
              <a:gd name="connsiteY772" fmla="*/ 940975 h 6858000"/>
              <a:gd name="connsiteX773" fmla="*/ 5374846 w 7467600"/>
              <a:gd name="connsiteY773" fmla="*/ 941988 h 6858000"/>
              <a:gd name="connsiteX774" fmla="*/ 5256105 w 7467600"/>
              <a:gd name="connsiteY774" fmla="*/ 945632 h 6858000"/>
              <a:gd name="connsiteX775" fmla="*/ 5107071 w 7467600"/>
              <a:gd name="connsiteY775" fmla="*/ 969720 h 6858000"/>
              <a:gd name="connsiteX776" fmla="*/ 4998681 w 7467600"/>
              <a:gd name="connsiteY776" fmla="*/ 988771 h 6858000"/>
              <a:gd name="connsiteX777" fmla="*/ 5870151 w 7467600"/>
              <a:gd name="connsiteY777" fmla="*/ 898890 h 6858000"/>
              <a:gd name="connsiteX778" fmla="*/ 5504425 w 7467600"/>
              <a:gd name="connsiteY778" fmla="*/ 848067 h 6858000"/>
              <a:gd name="connsiteX779" fmla="*/ 4968849 w 7467600"/>
              <a:gd name="connsiteY779" fmla="*/ 962318 h 6858000"/>
              <a:gd name="connsiteX780" fmla="*/ 5104039 w 7467600"/>
              <a:gd name="connsiteY780" fmla="*/ 940634 h 6858000"/>
              <a:gd name="connsiteX781" fmla="*/ 5256311 w 7467600"/>
              <a:gd name="connsiteY781" fmla="*/ 916490 h 6858000"/>
              <a:gd name="connsiteX782" fmla="*/ 5377381 w 7467600"/>
              <a:gd name="connsiteY782" fmla="*/ 912671 h 6858000"/>
              <a:gd name="connsiteX783" fmla="*/ 5460148 w 7467600"/>
              <a:gd name="connsiteY783" fmla="*/ 911442 h 6858000"/>
              <a:gd name="connsiteX784" fmla="*/ 5648971 w 7467600"/>
              <a:gd name="connsiteY784" fmla="*/ 891331 h 6858000"/>
              <a:gd name="connsiteX785" fmla="*/ 5844807 w 7467600"/>
              <a:gd name="connsiteY785" fmla="*/ 870718 h 6858000"/>
              <a:gd name="connsiteX786" fmla="*/ 5862975 w 7467600"/>
              <a:gd name="connsiteY786" fmla="*/ 869756 h 6858000"/>
              <a:gd name="connsiteX787" fmla="*/ 5920887 w 7467600"/>
              <a:gd name="connsiteY787" fmla="*/ 865929 h 6858000"/>
              <a:gd name="connsiteX788" fmla="*/ 5504425 w 7467600"/>
              <a:gd name="connsiteY788" fmla="*/ 848067 h 6858000"/>
              <a:gd name="connsiteX789" fmla="*/ 3607114 w 7467600"/>
              <a:gd name="connsiteY789" fmla="*/ 467441 h 6858000"/>
              <a:gd name="connsiteX790" fmla="*/ 3296242 w 7467600"/>
              <a:gd name="connsiteY790" fmla="*/ 807991 h 6858000"/>
              <a:gd name="connsiteX791" fmla="*/ 3174674 w 7467600"/>
              <a:gd name="connsiteY791" fmla="*/ 919759 h 6858000"/>
              <a:gd name="connsiteX792" fmla="*/ 3042978 w 7467600"/>
              <a:gd name="connsiteY792" fmla="*/ 1054894 h 6858000"/>
              <a:gd name="connsiteX793" fmla="*/ 2968914 w 7467600"/>
              <a:gd name="connsiteY793" fmla="*/ 1133756 h 6858000"/>
              <a:gd name="connsiteX794" fmla="*/ 3103823 w 7467600"/>
              <a:gd name="connsiteY794" fmla="*/ 1026814 h 6858000"/>
              <a:gd name="connsiteX795" fmla="*/ 3607114 w 7467600"/>
              <a:gd name="connsiteY795" fmla="*/ 467441 h 6858000"/>
              <a:gd name="connsiteX796" fmla="*/ 3744487 w 7467600"/>
              <a:gd name="connsiteY796" fmla="*/ 383136 h 6858000"/>
              <a:gd name="connsiteX797" fmla="*/ 3970213 w 7467600"/>
              <a:gd name="connsiteY797" fmla="*/ 995559 h 6858000"/>
              <a:gd name="connsiteX798" fmla="*/ 3744487 w 7467600"/>
              <a:gd name="connsiteY798" fmla="*/ 383136 h 6858000"/>
              <a:gd name="connsiteX799" fmla="*/ 3624562 w 7467600"/>
              <a:gd name="connsiteY799" fmla="*/ 367041 h 6858000"/>
              <a:gd name="connsiteX800" fmla="*/ 3489712 w 7467600"/>
              <a:gd name="connsiteY800" fmla="*/ 485386 h 6858000"/>
              <a:gd name="connsiteX801" fmla="*/ 3182994 w 7467600"/>
              <a:gd name="connsiteY801" fmla="*/ 828265 h 6858000"/>
              <a:gd name="connsiteX802" fmla="*/ 2892114 w 7467600"/>
              <a:gd name="connsiteY802" fmla="*/ 1172635 h 6858000"/>
              <a:gd name="connsiteX803" fmla="*/ 3021459 w 7467600"/>
              <a:gd name="connsiteY803" fmla="*/ 1035385 h 6858000"/>
              <a:gd name="connsiteX804" fmla="*/ 3153873 w 7467600"/>
              <a:gd name="connsiteY804" fmla="*/ 898971 h 6858000"/>
              <a:gd name="connsiteX805" fmla="*/ 3276511 w 7467600"/>
              <a:gd name="connsiteY805" fmla="*/ 786423 h 6858000"/>
              <a:gd name="connsiteX806" fmla="*/ 3584154 w 7467600"/>
              <a:gd name="connsiteY806" fmla="*/ 448218 h 6858000"/>
              <a:gd name="connsiteX807" fmla="*/ 3624562 w 7467600"/>
              <a:gd name="connsiteY807" fmla="*/ 367041 h 6858000"/>
              <a:gd name="connsiteX808" fmla="*/ 3766672 w 7467600"/>
              <a:gd name="connsiteY808" fmla="*/ 359429 h 6858000"/>
              <a:gd name="connsiteX809" fmla="*/ 3996338 w 7467600"/>
              <a:gd name="connsiteY809" fmla="*/ 968237 h 6858000"/>
              <a:gd name="connsiteX810" fmla="*/ 3766672 w 7467600"/>
              <a:gd name="connsiteY810" fmla="*/ 359429 h 6858000"/>
              <a:gd name="connsiteX811" fmla="*/ 5805386 w 7467600"/>
              <a:gd name="connsiteY811" fmla="*/ 239240 h 6858000"/>
              <a:gd name="connsiteX812" fmla="*/ 5736947 w 7467600"/>
              <a:gd name="connsiteY812" fmla="*/ 261367 h 6858000"/>
              <a:gd name="connsiteX813" fmla="*/ 5427012 w 7467600"/>
              <a:gd name="connsiteY813" fmla="*/ 311272 h 6858000"/>
              <a:gd name="connsiteX814" fmla="*/ 5147818 w 7467600"/>
              <a:gd name="connsiteY814" fmla="*/ 322112 h 6858000"/>
              <a:gd name="connsiteX815" fmla="*/ 5060854 w 7467600"/>
              <a:gd name="connsiteY815" fmla="*/ 311882 h 6858000"/>
              <a:gd name="connsiteX816" fmla="*/ 4945989 w 7467600"/>
              <a:gd name="connsiteY816" fmla="*/ 300516 h 6858000"/>
              <a:gd name="connsiteX817" fmla="*/ 5410479 w 7467600"/>
              <a:gd name="connsiteY817" fmla="*/ 348434 h 6858000"/>
              <a:gd name="connsiteX818" fmla="*/ 5805386 w 7467600"/>
              <a:gd name="connsiteY818" fmla="*/ 239240 h 6858000"/>
              <a:gd name="connsiteX819" fmla="*/ 5905192 w 7467600"/>
              <a:gd name="connsiteY819" fmla="*/ 163079 h 6858000"/>
              <a:gd name="connsiteX820" fmla="*/ 5865655 w 7467600"/>
              <a:gd name="connsiteY820" fmla="*/ 171901 h 6858000"/>
              <a:gd name="connsiteX821" fmla="*/ 5259740 w 7467600"/>
              <a:gd name="connsiteY821" fmla="*/ 257013 h 6858000"/>
              <a:gd name="connsiteX822" fmla="*/ 5208466 w 7467600"/>
              <a:gd name="connsiteY822" fmla="*/ 257550 h 6858000"/>
              <a:gd name="connsiteX823" fmla="*/ 4980204 w 7467600"/>
              <a:gd name="connsiteY823" fmla="*/ 271903 h 6858000"/>
              <a:gd name="connsiteX824" fmla="*/ 5068068 w 7467600"/>
              <a:gd name="connsiteY824" fmla="*/ 282244 h 6858000"/>
              <a:gd name="connsiteX825" fmla="*/ 5153231 w 7467600"/>
              <a:gd name="connsiteY825" fmla="*/ 292240 h 6858000"/>
              <a:gd name="connsiteX826" fmla="*/ 5426491 w 7467600"/>
              <a:gd name="connsiteY826" fmla="*/ 281128 h 6858000"/>
              <a:gd name="connsiteX827" fmla="*/ 5731212 w 7467600"/>
              <a:gd name="connsiteY827" fmla="*/ 231951 h 6858000"/>
              <a:gd name="connsiteX828" fmla="*/ 5905192 w 7467600"/>
              <a:gd name="connsiteY828" fmla="*/ 163079 h 6858000"/>
              <a:gd name="connsiteX829" fmla="*/ 5944437 w 7467600"/>
              <a:gd name="connsiteY829" fmla="*/ 113829 h 6858000"/>
              <a:gd name="connsiteX830" fmla="*/ 5825032 w 7467600"/>
              <a:gd name="connsiteY830" fmla="*/ 146405 h 6858000"/>
              <a:gd name="connsiteX831" fmla="*/ 4955599 w 7467600"/>
              <a:gd name="connsiteY831" fmla="*/ 247008 h 6858000"/>
              <a:gd name="connsiteX832" fmla="*/ 5210104 w 7467600"/>
              <a:gd name="connsiteY832" fmla="*/ 228123 h 6858000"/>
              <a:gd name="connsiteX833" fmla="*/ 5261015 w 7467600"/>
              <a:gd name="connsiteY833" fmla="*/ 227087 h 6858000"/>
              <a:gd name="connsiteX834" fmla="*/ 5861181 w 7467600"/>
              <a:gd name="connsiteY834" fmla="*/ 143093 h 6858000"/>
              <a:gd name="connsiteX835" fmla="*/ 5961252 w 7467600"/>
              <a:gd name="connsiteY835" fmla="*/ 114820 h 6858000"/>
              <a:gd name="connsiteX836" fmla="*/ 5944437 w 7467600"/>
              <a:gd name="connsiteY836" fmla="*/ 113829 h 6858000"/>
              <a:gd name="connsiteX837" fmla="*/ 3882765 w 7467600"/>
              <a:gd name="connsiteY837" fmla="*/ 0 h 6858000"/>
              <a:gd name="connsiteX838" fmla="*/ 3995099 w 7467600"/>
              <a:gd name="connsiteY838" fmla="*/ 0 h 6858000"/>
              <a:gd name="connsiteX839" fmla="*/ 4163818 w 7467600"/>
              <a:gd name="connsiteY839" fmla="*/ 234104 h 6858000"/>
              <a:gd name="connsiteX840" fmla="*/ 4172099 w 7467600"/>
              <a:gd name="connsiteY840" fmla="*/ 234207 h 6858000"/>
              <a:gd name="connsiteX841" fmla="*/ 4784282 w 7467600"/>
              <a:gd name="connsiteY841" fmla="*/ 276561 h 6858000"/>
              <a:gd name="connsiteX842" fmla="*/ 4801687 w 7467600"/>
              <a:gd name="connsiteY842" fmla="*/ 267764 h 6858000"/>
              <a:gd name="connsiteX843" fmla="*/ 6082788 w 7467600"/>
              <a:gd name="connsiteY843" fmla="*/ 64119 h 6858000"/>
              <a:gd name="connsiteX844" fmla="*/ 6099442 w 7467600"/>
              <a:gd name="connsiteY844" fmla="*/ 82568 h 6858000"/>
              <a:gd name="connsiteX845" fmla="*/ 4804137 w 7467600"/>
              <a:gd name="connsiteY845" fmla="*/ 320931 h 6858000"/>
              <a:gd name="connsiteX846" fmla="*/ 4227047 w 7467600"/>
              <a:gd name="connsiteY846" fmla="*/ 313415 h 6858000"/>
              <a:gd name="connsiteX847" fmla="*/ 4346041 w 7467600"/>
              <a:gd name="connsiteY847" fmla="*/ 456086 h 6858000"/>
              <a:gd name="connsiteX848" fmla="*/ 4870967 w 7467600"/>
              <a:gd name="connsiteY848" fmla="*/ 963061 h 6858000"/>
              <a:gd name="connsiteX849" fmla="*/ 4889647 w 7467600"/>
              <a:gd name="connsiteY849" fmla="*/ 957147 h 6858000"/>
              <a:gd name="connsiteX850" fmla="*/ 5422504 w 7467600"/>
              <a:gd name="connsiteY850" fmla="*/ 805191 h 6858000"/>
              <a:gd name="connsiteX851" fmla="*/ 6087656 w 7467600"/>
              <a:gd name="connsiteY851" fmla="*/ 826703 h 6858000"/>
              <a:gd name="connsiteX852" fmla="*/ 6058717 w 7467600"/>
              <a:gd name="connsiteY852" fmla="*/ 865992 h 6858000"/>
              <a:gd name="connsiteX853" fmla="*/ 4974153 w 7467600"/>
              <a:gd name="connsiteY853" fmla="*/ 1045456 h 6858000"/>
              <a:gd name="connsiteX854" fmla="*/ 5627835 w 7467600"/>
              <a:gd name="connsiteY854" fmla="*/ 1472077 h 6858000"/>
              <a:gd name="connsiteX855" fmla="*/ 5629817 w 7467600"/>
              <a:gd name="connsiteY855" fmla="*/ 1471412 h 6858000"/>
              <a:gd name="connsiteX856" fmla="*/ 5634124 w 7467600"/>
              <a:gd name="connsiteY856" fmla="*/ 1470572 h 6858000"/>
              <a:gd name="connsiteX857" fmla="*/ 5755832 w 7467600"/>
              <a:gd name="connsiteY857" fmla="*/ 1383886 h 6858000"/>
              <a:gd name="connsiteX858" fmla="*/ 6014186 w 7467600"/>
              <a:gd name="connsiteY858" fmla="*/ 1279799 h 6858000"/>
              <a:gd name="connsiteX859" fmla="*/ 6901619 w 7467600"/>
              <a:gd name="connsiteY859" fmla="*/ 1047874 h 6858000"/>
              <a:gd name="connsiteX860" fmla="*/ 6931566 w 7467600"/>
              <a:gd name="connsiteY860" fmla="*/ 1062034 h 6858000"/>
              <a:gd name="connsiteX861" fmla="*/ 5790982 w 7467600"/>
              <a:gd name="connsiteY861" fmla="*/ 1561380 h 6858000"/>
              <a:gd name="connsiteX862" fmla="*/ 6188971 w 7467600"/>
              <a:gd name="connsiteY862" fmla="*/ 1755168 h 6858000"/>
              <a:gd name="connsiteX863" fmla="*/ 6202446 w 7467600"/>
              <a:gd name="connsiteY863" fmla="*/ 1752268 h 6858000"/>
              <a:gd name="connsiteX864" fmla="*/ 7179560 w 7467600"/>
              <a:gd name="connsiteY864" fmla="*/ 1467551 h 6858000"/>
              <a:gd name="connsiteX865" fmla="*/ 7158730 w 7467600"/>
              <a:gd name="connsiteY865" fmla="*/ 1507835 h 6858000"/>
              <a:gd name="connsiteX866" fmla="*/ 6326959 w 7467600"/>
              <a:gd name="connsiteY866" fmla="*/ 1817686 h 6858000"/>
              <a:gd name="connsiteX867" fmla="*/ 6537433 w 7467600"/>
              <a:gd name="connsiteY867" fmla="*/ 1907790 h 6858000"/>
              <a:gd name="connsiteX868" fmla="*/ 6550221 w 7467600"/>
              <a:gd name="connsiteY868" fmla="*/ 1910729 h 6858000"/>
              <a:gd name="connsiteX869" fmla="*/ 6964438 w 7467600"/>
              <a:gd name="connsiteY869" fmla="*/ 2209505 h 6858000"/>
              <a:gd name="connsiteX870" fmla="*/ 7367862 w 7467600"/>
              <a:gd name="connsiteY870" fmla="*/ 2806833 h 6858000"/>
              <a:gd name="connsiteX871" fmla="*/ 7364329 w 7467600"/>
              <a:gd name="connsiteY871" fmla="*/ 2826907 h 6858000"/>
              <a:gd name="connsiteX872" fmla="*/ 7290545 w 7467600"/>
              <a:gd name="connsiteY872" fmla="*/ 2850663 h 6858000"/>
              <a:gd name="connsiteX873" fmla="*/ 6472036 w 7467600"/>
              <a:gd name="connsiteY873" fmla="*/ 1959003 h 6858000"/>
              <a:gd name="connsiteX874" fmla="*/ 5792897 w 7467600"/>
              <a:gd name="connsiteY874" fmla="*/ 1647747 h 6858000"/>
              <a:gd name="connsiteX875" fmla="*/ 5842751 w 7467600"/>
              <a:gd name="connsiteY875" fmla="*/ 1816112 h 6858000"/>
              <a:gd name="connsiteX876" fmla="*/ 5847424 w 7467600"/>
              <a:gd name="connsiteY876" fmla="*/ 1815776 h 6858000"/>
              <a:gd name="connsiteX877" fmla="*/ 6399821 w 7467600"/>
              <a:gd name="connsiteY877" fmla="*/ 2344799 h 6858000"/>
              <a:gd name="connsiteX878" fmla="*/ 6323232 w 7467600"/>
              <a:gd name="connsiteY878" fmla="*/ 2389634 h 6858000"/>
              <a:gd name="connsiteX879" fmla="*/ 5942958 w 7467600"/>
              <a:gd name="connsiteY879" fmla="*/ 2077708 h 6858000"/>
              <a:gd name="connsiteX880" fmla="*/ 5921559 w 7467600"/>
              <a:gd name="connsiteY880" fmla="*/ 2378596 h 6858000"/>
              <a:gd name="connsiteX881" fmla="*/ 5817651 w 7467600"/>
              <a:gd name="connsiteY881" fmla="*/ 3023919 h 6858000"/>
              <a:gd name="connsiteX882" fmla="*/ 5729634 w 7467600"/>
              <a:gd name="connsiteY882" fmla="*/ 3051849 h 6858000"/>
              <a:gd name="connsiteX883" fmla="*/ 5611018 w 7467600"/>
              <a:gd name="connsiteY883" fmla="*/ 2316769 h 6858000"/>
              <a:gd name="connsiteX884" fmla="*/ 5687608 w 7467600"/>
              <a:gd name="connsiteY884" fmla="*/ 2039972 h 6858000"/>
              <a:gd name="connsiteX885" fmla="*/ 5657554 w 7467600"/>
              <a:gd name="connsiteY885" fmla="*/ 1576445 h 6858000"/>
              <a:gd name="connsiteX886" fmla="*/ 5150475 w 7467600"/>
              <a:gd name="connsiteY886" fmla="*/ 1274012 h 6858000"/>
              <a:gd name="connsiteX887" fmla="*/ 5349142 w 7467600"/>
              <a:gd name="connsiteY887" fmla="*/ 2204405 h 6858000"/>
              <a:gd name="connsiteX888" fmla="*/ 5262214 w 7467600"/>
              <a:gd name="connsiteY888" fmla="*/ 2233836 h 6858000"/>
              <a:gd name="connsiteX889" fmla="*/ 4981539 w 7467600"/>
              <a:gd name="connsiteY889" fmla="*/ 1542201 h 6858000"/>
              <a:gd name="connsiteX890" fmla="*/ 4958461 w 7467600"/>
              <a:gd name="connsiteY890" fmla="*/ 1136957 h 6858000"/>
              <a:gd name="connsiteX891" fmla="*/ 4655015 w 7467600"/>
              <a:gd name="connsiteY891" fmla="*/ 891426 h 6858000"/>
              <a:gd name="connsiteX892" fmla="*/ 4348002 w 7467600"/>
              <a:gd name="connsiteY892" fmla="*/ 2205895 h 6858000"/>
              <a:gd name="connsiteX893" fmla="*/ 4262250 w 7467600"/>
              <a:gd name="connsiteY893" fmla="*/ 2219972 h 6858000"/>
              <a:gd name="connsiteX894" fmla="*/ 4550611 w 7467600"/>
              <a:gd name="connsiteY894" fmla="*/ 817540 h 6858000"/>
              <a:gd name="connsiteX895" fmla="*/ 4564418 w 7467600"/>
              <a:gd name="connsiteY895" fmla="*/ 808293 h 6858000"/>
              <a:gd name="connsiteX896" fmla="*/ 4266388 w 7467600"/>
              <a:gd name="connsiteY896" fmla="*/ 500083 h 6858000"/>
              <a:gd name="connsiteX897" fmla="*/ 4032842 w 7467600"/>
              <a:gd name="connsiteY897" fmla="*/ 211809 h 6858000"/>
              <a:gd name="connsiteX898" fmla="*/ 3882765 w 7467600"/>
              <a:gd name="connsiteY898" fmla="*/ 0 h 6858000"/>
              <a:gd name="connsiteX899" fmla="*/ 3721337 w 7467600"/>
              <a:gd name="connsiteY899" fmla="*/ 0 h 6858000"/>
              <a:gd name="connsiteX900" fmla="*/ 3797544 w 7467600"/>
              <a:gd name="connsiteY900" fmla="*/ 0 h 6858000"/>
              <a:gd name="connsiteX901" fmla="*/ 3775734 w 7467600"/>
              <a:gd name="connsiteY901" fmla="*/ 95131 h 6858000"/>
              <a:gd name="connsiteX902" fmla="*/ 3724807 w 7467600"/>
              <a:gd name="connsiteY902" fmla="*/ 272257 h 6858000"/>
              <a:gd name="connsiteX903" fmla="*/ 3726844 w 7467600"/>
              <a:gd name="connsiteY903" fmla="*/ 282988 h 6858000"/>
              <a:gd name="connsiteX904" fmla="*/ 3742664 w 7467600"/>
              <a:gd name="connsiteY904" fmla="*/ 279918 h 6858000"/>
              <a:gd name="connsiteX905" fmla="*/ 4103910 w 7467600"/>
              <a:gd name="connsiteY905" fmla="*/ 1161917 h 6858000"/>
              <a:gd name="connsiteX906" fmla="*/ 4020269 w 7467600"/>
              <a:gd name="connsiteY906" fmla="*/ 1200406 h 6858000"/>
              <a:gd name="connsiteX907" fmla="*/ 3674882 w 7467600"/>
              <a:gd name="connsiteY907" fmla="*/ 488524 h 6858000"/>
              <a:gd name="connsiteX908" fmla="*/ 3132682 w 7467600"/>
              <a:gd name="connsiteY908" fmla="*/ 1072284 h 6858000"/>
              <a:gd name="connsiteX909" fmla="*/ 2716346 w 7467600"/>
              <a:gd name="connsiteY909" fmla="*/ 1276376 h 6858000"/>
              <a:gd name="connsiteX910" fmla="*/ 2716772 w 7467600"/>
              <a:gd name="connsiteY910" fmla="*/ 1255462 h 6858000"/>
              <a:gd name="connsiteX911" fmla="*/ 3471096 w 7467600"/>
              <a:gd name="connsiteY911" fmla="*/ 437072 h 6858000"/>
              <a:gd name="connsiteX912" fmla="*/ 3639057 w 7467600"/>
              <a:gd name="connsiteY912" fmla="*/ 286334 h 6858000"/>
              <a:gd name="connsiteX913" fmla="*/ 3640309 w 7467600"/>
              <a:gd name="connsiteY913" fmla="*/ 284664 h 6858000"/>
              <a:gd name="connsiteX914" fmla="*/ 3646022 w 7467600"/>
              <a:gd name="connsiteY914" fmla="*/ 276711 h 6858000"/>
              <a:gd name="connsiteX915" fmla="*/ 3707943 w 7467600"/>
              <a:gd name="connsiteY915" fmla="*/ 65958 h 6858000"/>
              <a:gd name="connsiteX916" fmla="*/ 3721337 w 7467600"/>
              <a:gd name="connsiteY916" fmla="*/ 0 h 6858000"/>
              <a:gd name="connsiteX917" fmla="*/ 2867960 w 7467600"/>
              <a:gd name="connsiteY917" fmla="*/ 0 h 6858000"/>
              <a:gd name="connsiteX918" fmla="*/ 2926351 w 7467600"/>
              <a:gd name="connsiteY918" fmla="*/ 0 h 6858000"/>
              <a:gd name="connsiteX919" fmla="*/ 2902823 w 7467600"/>
              <a:gd name="connsiteY919" fmla="*/ 262929 h 6858000"/>
              <a:gd name="connsiteX920" fmla="*/ 2940663 w 7467600"/>
              <a:gd name="connsiteY920" fmla="*/ 140884 h 6858000"/>
              <a:gd name="connsiteX921" fmla="*/ 2947039 w 7467600"/>
              <a:gd name="connsiteY921" fmla="*/ 122524 h 6858000"/>
              <a:gd name="connsiteX922" fmla="*/ 2984316 w 7467600"/>
              <a:gd name="connsiteY922" fmla="*/ 0 h 6858000"/>
              <a:gd name="connsiteX923" fmla="*/ 3016114 w 7467600"/>
              <a:gd name="connsiteY923" fmla="*/ 0 h 6858000"/>
              <a:gd name="connsiteX924" fmla="*/ 2979949 w 7467600"/>
              <a:gd name="connsiteY924" fmla="*/ 119274 h 6858000"/>
              <a:gd name="connsiteX925" fmla="*/ 3023879 w 7467600"/>
              <a:gd name="connsiteY925" fmla="*/ 0 h 6858000"/>
              <a:gd name="connsiteX926" fmla="*/ 3105400 w 7467600"/>
              <a:gd name="connsiteY926" fmla="*/ 0 h 6858000"/>
              <a:gd name="connsiteX927" fmla="*/ 3094669 w 7467600"/>
              <a:gd name="connsiteY927" fmla="*/ 30308 h 6858000"/>
              <a:gd name="connsiteX928" fmla="*/ 2901945 w 7467600"/>
              <a:gd name="connsiteY928" fmla="*/ 466538 h 6858000"/>
              <a:gd name="connsiteX929" fmla="*/ 2815209 w 7467600"/>
              <a:gd name="connsiteY929" fmla="*/ 497361 h 6858000"/>
              <a:gd name="connsiteX930" fmla="*/ 2844845 w 7467600"/>
              <a:gd name="connsiteY930" fmla="*/ 127638 h 6858000"/>
              <a:gd name="connsiteX931" fmla="*/ 2867960 w 7467600"/>
              <a:gd name="connsiteY931" fmla="*/ 0 h 6858000"/>
              <a:gd name="connsiteX932" fmla="*/ 1057230 w 7467600"/>
              <a:gd name="connsiteY932" fmla="*/ 0 h 6858000"/>
              <a:gd name="connsiteX933" fmla="*/ 1111003 w 7467600"/>
              <a:gd name="connsiteY933" fmla="*/ 0 h 6858000"/>
              <a:gd name="connsiteX934" fmla="*/ 1125553 w 7467600"/>
              <a:gd name="connsiteY934" fmla="*/ 52588 h 6858000"/>
              <a:gd name="connsiteX935" fmla="*/ 1304276 w 7467600"/>
              <a:gd name="connsiteY935" fmla="*/ 476275 h 6858000"/>
              <a:gd name="connsiteX936" fmla="*/ 1492066 w 7467600"/>
              <a:gd name="connsiteY936" fmla="*/ 886333 h 6858000"/>
              <a:gd name="connsiteX937" fmla="*/ 1423698 w 7467600"/>
              <a:gd name="connsiteY937" fmla="*/ 710817 h 6858000"/>
              <a:gd name="connsiteX938" fmla="*/ 1357609 w 7467600"/>
              <a:gd name="connsiteY938" fmla="*/ 532892 h 6858000"/>
              <a:gd name="connsiteX939" fmla="*/ 1309550 w 7467600"/>
              <a:gd name="connsiteY939" fmla="*/ 374031 h 6858000"/>
              <a:gd name="connsiteX940" fmla="*/ 1193673 w 7467600"/>
              <a:gd name="connsiteY940" fmla="*/ 49533 h 6858000"/>
              <a:gd name="connsiteX941" fmla="*/ 1164391 w 7467600"/>
              <a:gd name="connsiteY941" fmla="*/ 0 h 6858000"/>
              <a:gd name="connsiteX942" fmla="*/ 1200666 w 7467600"/>
              <a:gd name="connsiteY942" fmla="*/ 0 h 6858000"/>
              <a:gd name="connsiteX943" fmla="*/ 1223408 w 7467600"/>
              <a:gd name="connsiteY943" fmla="*/ 38996 h 6858000"/>
              <a:gd name="connsiteX944" fmla="*/ 1339635 w 7467600"/>
              <a:gd name="connsiteY944" fmla="*/ 365517 h 6858000"/>
              <a:gd name="connsiteX945" fmla="*/ 1387469 w 7467600"/>
              <a:gd name="connsiteY945" fmla="*/ 523079 h 6858000"/>
              <a:gd name="connsiteX946" fmla="*/ 1452685 w 7467600"/>
              <a:gd name="connsiteY946" fmla="*/ 699806 h 6858000"/>
              <a:gd name="connsiteX947" fmla="*/ 1492092 w 7467600"/>
              <a:gd name="connsiteY947" fmla="*/ 800424 h 6858000"/>
              <a:gd name="connsiteX948" fmla="*/ 1455302 w 7467600"/>
              <a:gd name="connsiteY948" fmla="*/ 632913 h 6858000"/>
              <a:gd name="connsiteX949" fmla="*/ 1222336 w 7467600"/>
              <a:gd name="connsiteY949" fmla="*/ 9480 h 6858000"/>
              <a:gd name="connsiteX950" fmla="*/ 1214634 w 7467600"/>
              <a:gd name="connsiteY950" fmla="*/ 0 h 6858000"/>
              <a:gd name="connsiteX951" fmla="*/ 1289827 w 7467600"/>
              <a:gd name="connsiteY951" fmla="*/ 0 h 6858000"/>
              <a:gd name="connsiteX952" fmla="*/ 1321076 w 7467600"/>
              <a:gd name="connsiteY952" fmla="*/ 59722 h 6858000"/>
              <a:gd name="connsiteX953" fmla="*/ 1512579 w 7467600"/>
              <a:gd name="connsiteY953" fmla="*/ 626441 h 6858000"/>
              <a:gd name="connsiteX954" fmla="*/ 1506076 w 7467600"/>
              <a:gd name="connsiteY954" fmla="*/ 1089289 h 6858000"/>
              <a:gd name="connsiteX955" fmla="*/ 1486346 w 7467600"/>
              <a:gd name="connsiteY955" fmla="*/ 1079919 h 6858000"/>
              <a:gd name="connsiteX956" fmla="*/ 1070511 w 7467600"/>
              <a:gd name="connsiteY956" fmla="*/ 48609 h 6858000"/>
              <a:gd name="connsiteX957" fmla="*/ 1057230 w 7467600"/>
              <a:gd name="connsiteY957" fmla="*/ 0 h 6858000"/>
              <a:gd name="connsiteX958" fmla="*/ 43151 w 7467600"/>
              <a:gd name="connsiteY958" fmla="*/ 0 h 6858000"/>
              <a:gd name="connsiteX959" fmla="*/ 95283 w 7467600"/>
              <a:gd name="connsiteY959" fmla="*/ 0 h 6858000"/>
              <a:gd name="connsiteX960" fmla="*/ 300708 w 7467600"/>
              <a:gd name="connsiteY960" fmla="*/ 154571 h 6858000"/>
              <a:gd name="connsiteX961" fmla="*/ 530414 w 7467600"/>
              <a:gd name="connsiteY961" fmla="*/ 354673 h 6858000"/>
              <a:gd name="connsiteX962" fmla="*/ 333785 w 7467600"/>
              <a:gd name="connsiteY962" fmla="*/ 161564 h 6858000"/>
              <a:gd name="connsiteX963" fmla="*/ 147005 w 7467600"/>
              <a:gd name="connsiteY963" fmla="*/ 0 h 6858000"/>
              <a:gd name="connsiteX964" fmla="*/ 272509 w 7467600"/>
              <a:gd name="connsiteY964" fmla="*/ 0 h 6858000"/>
              <a:gd name="connsiteX965" fmla="*/ 326276 w 7467600"/>
              <a:gd name="connsiteY965" fmla="*/ 45847 h 6858000"/>
              <a:gd name="connsiteX966" fmla="*/ 823759 w 7467600"/>
              <a:gd name="connsiteY966" fmla="*/ 574145 h 6858000"/>
              <a:gd name="connsiteX967" fmla="*/ 811254 w 7467600"/>
              <a:gd name="connsiteY967" fmla="*/ 665546 h 6858000"/>
              <a:gd name="connsiteX968" fmla="*/ 154042 w 7467600"/>
              <a:gd name="connsiteY968" fmla="*/ 261522 h 6858000"/>
              <a:gd name="connsiteX969" fmla="*/ 13550 w 7467600"/>
              <a:gd name="connsiteY969" fmla="*/ 158423 h 6858000"/>
              <a:gd name="connsiteX970" fmla="*/ 0 w 7467600"/>
              <a:gd name="connsiteY970" fmla="*/ 146618 h 6858000"/>
              <a:gd name="connsiteX971" fmla="*/ 0 w 7467600"/>
              <a:gd name="connsiteY971" fmla="*/ 59161 h 6858000"/>
              <a:gd name="connsiteX972" fmla="*/ 45427 w 7467600"/>
              <a:gd name="connsiteY972" fmla="*/ 101078 h 6858000"/>
              <a:gd name="connsiteX973" fmla="*/ 630103 w 7467600"/>
              <a:gd name="connsiteY973" fmla="*/ 485885 h 6858000"/>
              <a:gd name="connsiteX974" fmla="*/ 532040 w 7467600"/>
              <a:gd name="connsiteY974" fmla="*/ 399359 h 6858000"/>
              <a:gd name="connsiteX975" fmla="*/ 517618 w 7467600"/>
              <a:gd name="connsiteY975" fmla="*/ 385726 h 6858000"/>
              <a:gd name="connsiteX976" fmla="*/ 285074 w 7467600"/>
              <a:gd name="connsiteY976" fmla="*/ 182755 h 6858000"/>
              <a:gd name="connsiteX977" fmla="*/ 43151 w 7467600"/>
              <a:gd name="connsiteY97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467600 w 7467600"/>
              <a:gd name="connsiteY78" fmla="*/ 5925131 h 6858000"/>
              <a:gd name="connsiteX79" fmla="*/ 7271900 w 7467600"/>
              <a:gd name="connsiteY79" fmla="*/ 5734551 h 6858000"/>
              <a:gd name="connsiteX80" fmla="*/ 7015907 w 7467600"/>
              <a:gd name="connsiteY80" fmla="*/ 5541548 h 6858000"/>
              <a:gd name="connsiteX81" fmla="*/ 7259646 w 7467600"/>
              <a:gd name="connsiteY81" fmla="*/ 5765985 h 6858000"/>
              <a:gd name="connsiteX82" fmla="*/ 7467600 w 7467600"/>
              <a:gd name="connsiteY82" fmla="*/ 6012219 h 6858000"/>
              <a:gd name="connsiteX83" fmla="*/ 6946849 w 7467600"/>
              <a:gd name="connsiteY83" fmla="*/ 5523271 h 6858000"/>
              <a:gd name="connsiteX84" fmla="*/ 6946972 w 7467600"/>
              <a:gd name="connsiteY84" fmla="*/ 5526491 h 6858000"/>
              <a:gd name="connsiteX85" fmla="*/ 7105827 w 7467600"/>
              <a:gd name="connsiteY85" fmla="*/ 5718700 h 6858000"/>
              <a:gd name="connsiteX86" fmla="*/ 7356878 w 7467600"/>
              <a:gd name="connsiteY86" fmla="*/ 5981332 h 6858000"/>
              <a:gd name="connsiteX87" fmla="*/ 7467600 w 7467600"/>
              <a:gd name="connsiteY87" fmla="*/ 6117703 h 6858000"/>
              <a:gd name="connsiteX88" fmla="*/ 7467600 w 7467600"/>
              <a:gd name="connsiteY88" fmla="*/ 6163634 h 6858000"/>
              <a:gd name="connsiteX89" fmla="*/ 7403637 w 7467600"/>
              <a:gd name="connsiteY89" fmla="*/ 6083957 h 6858000"/>
              <a:gd name="connsiteX90" fmla="*/ 7254615 w 7467600"/>
              <a:gd name="connsiteY90" fmla="*/ 5911918 h 6858000"/>
              <a:gd name="connsiteX91" fmla="*/ 7312589 w 7467600"/>
              <a:gd name="connsiteY91" fmla="*/ 5982309 h 6858000"/>
              <a:gd name="connsiteX92" fmla="*/ 7448321 w 7467600"/>
              <a:gd name="connsiteY92" fmla="*/ 6190991 h 6858000"/>
              <a:gd name="connsiteX93" fmla="*/ 7467600 w 7467600"/>
              <a:gd name="connsiteY93" fmla="*/ 6221686 h 6858000"/>
              <a:gd name="connsiteX94" fmla="*/ 7467600 w 7467600"/>
              <a:gd name="connsiteY94" fmla="*/ 6334256 h 6858000"/>
              <a:gd name="connsiteX95" fmla="*/ 7454976 w 7467600"/>
              <a:gd name="connsiteY95" fmla="*/ 6318297 h 6858000"/>
              <a:gd name="connsiteX96" fmla="*/ 7042773 w 7467600"/>
              <a:gd name="connsiteY96" fmla="*/ 5734011 h 6858000"/>
              <a:gd name="connsiteX97" fmla="*/ 6844835 w 7467600"/>
              <a:gd name="connsiteY97" fmla="*/ 5424988 h 6858000"/>
              <a:gd name="connsiteX98" fmla="*/ 1456157 w 7467600"/>
              <a:gd name="connsiteY98" fmla="*/ 5371404 h 6858000"/>
              <a:gd name="connsiteX99" fmla="*/ 1244432 w 7467600"/>
              <a:gd name="connsiteY99" fmla="*/ 5385601 h 6858000"/>
              <a:gd name="connsiteX100" fmla="*/ 973990 w 7467600"/>
              <a:gd name="connsiteY100" fmla="*/ 5424940 h 6858000"/>
              <a:gd name="connsiteX101" fmla="*/ 1103809 w 7467600"/>
              <a:gd name="connsiteY101" fmla="*/ 5433720 h 6858000"/>
              <a:gd name="connsiteX102" fmla="*/ 1123454 w 7467600"/>
              <a:gd name="connsiteY102" fmla="*/ 5435727 h 6858000"/>
              <a:gd name="connsiteX103" fmla="*/ 1737017 w 7467600"/>
              <a:gd name="connsiteY103" fmla="*/ 5452183 h 6858000"/>
              <a:gd name="connsiteX104" fmla="*/ 1824397 w 7467600"/>
              <a:gd name="connsiteY104" fmla="*/ 5447757 h 6858000"/>
              <a:gd name="connsiteX105" fmla="*/ 2070059 w 7467600"/>
              <a:gd name="connsiteY105" fmla="*/ 5441660 h 6858000"/>
              <a:gd name="connsiteX106" fmla="*/ 1456157 w 7467600"/>
              <a:gd name="connsiteY106" fmla="*/ 5371404 h 6858000"/>
              <a:gd name="connsiteX107" fmla="*/ 4988186 w 7467600"/>
              <a:gd name="connsiteY107" fmla="*/ 5216467 h 6858000"/>
              <a:gd name="connsiteX108" fmla="*/ 4777334 w 7467600"/>
              <a:gd name="connsiteY108" fmla="*/ 5406072 h 6858000"/>
              <a:gd name="connsiteX109" fmla="*/ 4718341 w 7467600"/>
              <a:gd name="connsiteY109" fmla="*/ 5468043 h 6858000"/>
              <a:gd name="connsiteX110" fmla="*/ 4604655 w 7467600"/>
              <a:gd name="connsiteY110" fmla="*/ 5583434 h 6858000"/>
              <a:gd name="connsiteX111" fmla="*/ 4565074 w 7467600"/>
              <a:gd name="connsiteY111" fmla="*/ 5618550 h 6858000"/>
              <a:gd name="connsiteX112" fmla="*/ 4988186 w 7467600"/>
              <a:gd name="connsiteY112" fmla="*/ 5216467 h 6858000"/>
              <a:gd name="connsiteX113" fmla="*/ 4978032 w 7467600"/>
              <a:gd name="connsiteY113" fmla="*/ 5183809 h 6858000"/>
              <a:gd name="connsiteX114" fmla="*/ 4463413 w 7467600"/>
              <a:gd name="connsiteY114" fmla="*/ 5615162 h 6858000"/>
              <a:gd name="connsiteX115" fmla="*/ 4358134 w 7467600"/>
              <a:gd name="connsiteY115" fmla="*/ 5742791 h 6858000"/>
              <a:gd name="connsiteX116" fmla="*/ 4376219 w 7467600"/>
              <a:gd name="connsiteY116" fmla="*/ 5729027 h 6858000"/>
              <a:gd name="connsiteX117" fmla="*/ 4582340 w 7467600"/>
              <a:gd name="connsiteY117" fmla="*/ 5561037 h 6858000"/>
              <a:gd name="connsiteX118" fmla="*/ 4694684 w 7467600"/>
              <a:gd name="connsiteY118" fmla="*/ 5447098 h 6858000"/>
              <a:gd name="connsiteX119" fmla="*/ 4754123 w 7467600"/>
              <a:gd name="connsiteY119" fmla="*/ 5384643 h 6858000"/>
              <a:gd name="connsiteX120" fmla="*/ 4978032 w 7467600"/>
              <a:gd name="connsiteY120" fmla="*/ 5183809 h 6858000"/>
              <a:gd name="connsiteX121" fmla="*/ 1903353 w 7467600"/>
              <a:gd name="connsiteY121" fmla="*/ 5044827 h 6858000"/>
              <a:gd name="connsiteX122" fmla="*/ 1936931 w 7467600"/>
              <a:gd name="connsiteY122" fmla="*/ 5093954 h 6858000"/>
              <a:gd name="connsiteX123" fmla="*/ 2195868 w 7467600"/>
              <a:gd name="connsiteY123" fmla="*/ 5396574 h 6858000"/>
              <a:gd name="connsiteX124" fmla="*/ 2088852 w 7467600"/>
              <a:gd name="connsiteY124" fmla="*/ 5166123 h 6858000"/>
              <a:gd name="connsiteX125" fmla="*/ 1958241 w 7467600"/>
              <a:gd name="connsiteY125" fmla="*/ 5067955 h 6858000"/>
              <a:gd name="connsiteX126" fmla="*/ 1903353 w 7467600"/>
              <a:gd name="connsiteY126" fmla="*/ 5044827 h 6858000"/>
              <a:gd name="connsiteX127" fmla="*/ 1979378 w 7467600"/>
              <a:gd name="connsiteY127" fmla="*/ 4769504 h 6858000"/>
              <a:gd name="connsiteX128" fmla="*/ 2882120 w 7467600"/>
              <a:gd name="connsiteY128" fmla="*/ 5064547 h 6858000"/>
              <a:gd name="connsiteX129" fmla="*/ 2793103 w 7467600"/>
              <a:gd name="connsiteY129" fmla="*/ 5039699 h 6858000"/>
              <a:gd name="connsiteX130" fmla="*/ 2770041 w 7467600"/>
              <a:gd name="connsiteY130" fmla="*/ 5033634 h 6858000"/>
              <a:gd name="connsiteX131" fmla="*/ 1979378 w 7467600"/>
              <a:gd name="connsiteY131" fmla="*/ 4769504 h 6858000"/>
              <a:gd name="connsiteX132" fmla="*/ 1927410 w 7467600"/>
              <a:gd name="connsiteY132" fmla="*/ 4716164 h 6858000"/>
              <a:gd name="connsiteX133" fmla="*/ 1959587 w 7467600"/>
              <a:gd name="connsiteY133" fmla="*/ 4728849 h 6858000"/>
              <a:gd name="connsiteX134" fmla="*/ 2777707 w 7467600"/>
              <a:gd name="connsiteY134" fmla="*/ 5003991 h 6858000"/>
              <a:gd name="connsiteX135" fmla="*/ 2800768 w 7467600"/>
              <a:gd name="connsiteY135" fmla="*/ 5010056 h 6858000"/>
              <a:gd name="connsiteX136" fmla="*/ 2879408 w 7467600"/>
              <a:gd name="connsiteY136" fmla="*/ 5031590 h 6858000"/>
              <a:gd name="connsiteX137" fmla="*/ 2862295 w 7467600"/>
              <a:gd name="connsiteY137" fmla="*/ 5022958 h 6858000"/>
              <a:gd name="connsiteX138" fmla="*/ 2813343 w 7467600"/>
              <a:gd name="connsiteY138" fmla="*/ 4998369 h 6858000"/>
              <a:gd name="connsiteX139" fmla="*/ 2646245 w 7467600"/>
              <a:gd name="connsiteY139" fmla="*/ 4930999 h 6858000"/>
              <a:gd name="connsiteX140" fmla="*/ 1999243 w 7467600"/>
              <a:gd name="connsiteY140" fmla="*/ 4730524 h 6858000"/>
              <a:gd name="connsiteX141" fmla="*/ 1979527 w 7467600"/>
              <a:gd name="connsiteY141" fmla="*/ 4726651 h 6858000"/>
              <a:gd name="connsiteX142" fmla="*/ 1927410 w 7467600"/>
              <a:gd name="connsiteY142" fmla="*/ 4716164 h 6858000"/>
              <a:gd name="connsiteX143" fmla="*/ 1997014 w 7467600"/>
              <a:gd name="connsiteY143" fmla="*/ 4698007 h 6858000"/>
              <a:gd name="connsiteX144" fmla="*/ 2005458 w 7467600"/>
              <a:gd name="connsiteY144" fmla="*/ 4699540 h 6858000"/>
              <a:gd name="connsiteX145" fmla="*/ 2657186 w 7467600"/>
              <a:gd name="connsiteY145" fmla="*/ 4901687 h 6858000"/>
              <a:gd name="connsiteX146" fmla="*/ 2826662 w 7467600"/>
              <a:gd name="connsiteY146" fmla="*/ 4970362 h 6858000"/>
              <a:gd name="connsiteX147" fmla="*/ 2876100 w 7467600"/>
              <a:gd name="connsiteY147" fmla="*/ 4995397 h 6858000"/>
              <a:gd name="connsiteX148" fmla="*/ 3042600 w 7467600"/>
              <a:gd name="connsiteY148" fmla="*/ 5059532 h 6858000"/>
              <a:gd name="connsiteX149" fmla="*/ 1997014 w 7467600"/>
              <a:gd name="connsiteY149" fmla="*/ 4698007 h 6858000"/>
              <a:gd name="connsiteX150" fmla="*/ 2305292 w 7467600"/>
              <a:gd name="connsiteY150" fmla="*/ 4219492 h 6858000"/>
              <a:gd name="connsiteX151" fmla="*/ 3360922 w 7467600"/>
              <a:gd name="connsiteY151" fmla="*/ 4529373 h 6858000"/>
              <a:gd name="connsiteX152" fmla="*/ 3492420 w 7467600"/>
              <a:gd name="connsiteY152" fmla="*/ 4510145 h 6858000"/>
              <a:gd name="connsiteX153" fmla="*/ 3364086 w 7467600"/>
              <a:gd name="connsiteY153" fmla="*/ 4480340 h 6858000"/>
              <a:gd name="connsiteX154" fmla="*/ 3225818 w 7467600"/>
              <a:gd name="connsiteY154" fmla="*/ 4411822 h 6858000"/>
              <a:gd name="connsiteX155" fmla="*/ 3129696 w 7467600"/>
              <a:gd name="connsiteY155" fmla="*/ 4360704 h 6858000"/>
              <a:gd name="connsiteX156" fmla="*/ 2814545 w 7467600"/>
              <a:gd name="connsiteY156" fmla="*/ 4282955 h 6858000"/>
              <a:gd name="connsiteX157" fmla="*/ 2305292 w 7467600"/>
              <a:gd name="connsiteY157" fmla="*/ 4219492 h 6858000"/>
              <a:gd name="connsiteX158" fmla="*/ 2626982 w 7467600"/>
              <a:gd name="connsiteY158" fmla="*/ 4206450 h 6858000"/>
              <a:gd name="connsiteX159" fmla="*/ 2490617 w 7467600"/>
              <a:gd name="connsiteY159" fmla="*/ 4206951 h 6858000"/>
              <a:gd name="connsiteX160" fmla="*/ 2819869 w 7467600"/>
              <a:gd name="connsiteY160" fmla="*/ 4252936 h 6858000"/>
              <a:gd name="connsiteX161" fmla="*/ 3143018 w 7467600"/>
              <a:gd name="connsiteY161" fmla="*/ 4332698 h 6858000"/>
              <a:gd name="connsiteX162" fmla="*/ 3241520 w 7467600"/>
              <a:gd name="connsiteY162" fmla="*/ 4385112 h 6858000"/>
              <a:gd name="connsiteX163" fmla="*/ 3374575 w 7467600"/>
              <a:gd name="connsiteY163" fmla="*/ 4451517 h 6858000"/>
              <a:gd name="connsiteX164" fmla="*/ 3505221 w 7467600"/>
              <a:gd name="connsiteY164" fmla="*/ 4480757 h 6858000"/>
              <a:gd name="connsiteX165" fmla="*/ 2626982 w 7467600"/>
              <a:gd name="connsiteY165" fmla="*/ 4206450 h 6858000"/>
              <a:gd name="connsiteX166" fmla="*/ 1310106 w 7467600"/>
              <a:gd name="connsiteY166" fmla="*/ 3943217 h 6858000"/>
              <a:gd name="connsiteX167" fmla="*/ 854994 w 7467600"/>
              <a:gd name="connsiteY167" fmla="*/ 4399136 h 6858000"/>
              <a:gd name="connsiteX168" fmla="*/ 742462 w 7467600"/>
              <a:gd name="connsiteY168" fmla="*/ 4594648 h 6858000"/>
              <a:gd name="connsiteX169" fmla="*/ 820602 w 7467600"/>
              <a:gd name="connsiteY169" fmla="*/ 4485915 h 6858000"/>
              <a:gd name="connsiteX170" fmla="*/ 878295 w 7467600"/>
              <a:gd name="connsiteY170" fmla="*/ 4403594 h 6858000"/>
              <a:gd name="connsiteX171" fmla="*/ 1240607 w 7467600"/>
              <a:gd name="connsiteY171" fmla="*/ 4010401 h 6858000"/>
              <a:gd name="connsiteX172" fmla="*/ 1310106 w 7467600"/>
              <a:gd name="connsiteY172" fmla="*/ 3943217 h 6858000"/>
              <a:gd name="connsiteX173" fmla="*/ 1423113 w 7467600"/>
              <a:gd name="connsiteY173" fmla="*/ 3874565 h 6858000"/>
              <a:gd name="connsiteX174" fmla="*/ 1260565 w 7467600"/>
              <a:gd name="connsiteY174" fmla="*/ 4031982 h 6858000"/>
              <a:gd name="connsiteX175" fmla="*/ 901900 w 7467600"/>
              <a:gd name="connsiteY175" fmla="*/ 4421236 h 6858000"/>
              <a:gd name="connsiteX176" fmla="*/ 845044 w 7467600"/>
              <a:gd name="connsiteY176" fmla="*/ 4502436 h 6858000"/>
              <a:gd name="connsiteX177" fmla="*/ 685926 w 7467600"/>
              <a:gd name="connsiteY177" fmla="*/ 4703069 h 6858000"/>
              <a:gd name="connsiteX178" fmla="*/ 684248 w 7467600"/>
              <a:gd name="connsiteY178" fmla="*/ 4706721 h 6858000"/>
              <a:gd name="connsiteX179" fmla="*/ 1423113 w 7467600"/>
              <a:gd name="connsiteY179" fmla="*/ 3874565 h 6858000"/>
              <a:gd name="connsiteX180" fmla="*/ 3316479 w 7467600"/>
              <a:gd name="connsiteY180" fmla="*/ 3872136 h 6858000"/>
              <a:gd name="connsiteX181" fmla="*/ 3546806 w 7467600"/>
              <a:gd name="connsiteY181" fmla="*/ 4356139 h 6858000"/>
              <a:gd name="connsiteX182" fmla="*/ 3364433 w 7467600"/>
              <a:gd name="connsiteY182" fmla="*/ 3953121 h 6858000"/>
              <a:gd name="connsiteX183" fmla="*/ 3316479 w 7467600"/>
              <a:gd name="connsiteY183" fmla="*/ 3872136 h 6858000"/>
              <a:gd name="connsiteX184" fmla="*/ 3291335 w 7467600"/>
              <a:gd name="connsiteY184" fmla="*/ 3767420 h 6858000"/>
              <a:gd name="connsiteX185" fmla="*/ 3390805 w 7467600"/>
              <a:gd name="connsiteY185" fmla="*/ 3937163 h 6858000"/>
              <a:gd name="connsiteX186" fmla="*/ 3579062 w 7467600"/>
              <a:gd name="connsiteY186" fmla="*/ 4359040 h 6858000"/>
              <a:gd name="connsiteX187" fmla="*/ 3467355 w 7467600"/>
              <a:gd name="connsiteY187" fmla="*/ 3988130 h 6858000"/>
              <a:gd name="connsiteX188" fmla="*/ 3310753 w 7467600"/>
              <a:gd name="connsiteY188" fmla="*/ 3787140 h 6858000"/>
              <a:gd name="connsiteX189" fmla="*/ 3291335 w 7467600"/>
              <a:gd name="connsiteY189" fmla="*/ 3767420 h 6858000"/>
              <a:gd name="connsiteX190" fmla="*/ 1635889 w 7467600"/>
              <a:gd name="connsiteY190" fmla="*/ 3709494 h 6858000"/>
              <a:gd name="connsiteX191" fmla="*/ 1634800 w 7467600"/>
              <a:gd name="connsiteY191" fmla="*/ 3731111 h 6858000"/>
              <a:gd name="connsiteX192" fmla="*/ 1635889 w 7467600"/>
              <a:gd name="connsiteY192" fmla="*/ 3709494 h 6858000"/>
              <a:gd name="connsiteX193" fmla="*/ 1510397 w 7467600"/>
              <a:gd name="connsiteY193" fmla="*/ 3684705 h 6858000"/>
              <a:gd name="connsiteX194" fmla="*/ 1146550 w 7467600"/>
              <a:gd name="connsiteY194" fmla="*/ 3802012 h 6858000"/>
              <a:gd name="connsiteX195" fmla="*/ 698834 w 7467600"/>
              <a:gd name="connsiteY195" fmla="*/ 3952272 h 6858000"/>
              <a:gd name="connsiteX196" fmla="*/ 34256 w 7467600"/>
              <a:gd name="connsiteY196" fmla="*/ 4347603 h 6858000"/>
              <a:gd name="connsiteX197" fmla="*/ 527241 w 7467600"/>
              <a:gd name="connsiteY197" fmla="*/ 4065078 h 6858000"/>
              <a:gd name="connsiteX198" fmla="*/ 1510397 w 7467600"/>
              <a:gd name="connsiteY198" fmla="*/ 3684705 h 6858000"/>
              <a:gd name="connsiteX199" fmla="*/ 1313114 w 7467600"/>
              <a:gd name="connsiteY199" fmla="*/ 3655216 h 6858000"/>
              <a:gd name="connsiteX200" fmla="*/ 1109304 w 7467600"/>
              <a:gd name="connsiteY200" fmla="*/ 3669030 h 6858000"/>
              <a:gd name="connsiteX201" fmla="*/ 8129 w 7467600"/>
              <a:gd name="connsiteY201" fmla="*/ 4330519 h 6858000"/>
              <a:gd name="connsiteX202" fmla="*/ 687572 w 7467600"/>
              <a:gd name="connsiteY202" fmla="*/ 3925629 h 6858000"/>
              <a:gd name="connsiteX203" fmla="*/ 1138365 w 7467600"/>
              <a:gd name="connsiteY203" fmla="*/ 3774515 h 6858000"/>
              <a:gd name="connsiteX204" fmla="*/ 1505579 w 7467600"/>
              <a:gd name="connsiteY204" fmla="*/ 3655526 h 6858000"/>
              <a:gd name="connsiteX205" fmla="*/ 1313114 w 7467600"/>
              <a:gd name="connsiteY205" fmla="*/ 3655216 h 6858000"/>
              <a:gd name="connsiteX206" fmla="*/ 3655073 w 7467600"/>
              <a:gd name="connsiteY206" fmla="*/ 3650884 h 6858000"/>
              <a:gd name="connsiteX207" fmla="*/ 3989938 w 7467600"/>
              <a:gd name="connsiteY207" fmla="*/ 3991685 h 6858000"/>
              <a:gd name="connsiteX208" fmla="*/ 4393907 w 7467600"/>
              <a:gd name="connsiteY208" fmla="*/ 4261258 h 6858000"/>
              <a:gd name="connsiteX209" fmla="*/ 4648051 w 7467600"/>
              <a:gd name="connsiteY209" fmla="*/ 4374051 h 6858000"/>
              <a:gd name="connsiteX210" fmla="*/ 4383389 w 7467600"/>
              <a:gd name="connsiteY210" fmla="*/ 4184369 h 6858000"/>
              <a:gd name="connsiteX211" fmla="*/ 4165508 w 7467600"/>
              <a:gd name="connsiteY211" fmla="*/ 4035196 h 6858000"/>
              <a:gd name="connsiteX212" fmla="*/ 4068162 w 7467600"/>
              <a:gd name="connsiteY212" fmla="*/ 3953394 h 6858000"/>
              <a:gd name="connsiteX213" fmla="*/ 3981416 w 7467600"/>
              <a:gd name="connsiteY213" fmla="*/ 3880482 h 6858000"/>
              <a:gd name="connsiteX214" fmla="*/ 3800147 w 7467600"/>
              <a:gd name="connsiteY214" fmla="*/ 3749872 h 6858000"/>
              <a:gd name="connsiteX215" fmla="*/ 3655073 w 7467600"/>
              <a:gd name="connsiteY215" fmla="*/ 3650884 h 6858000"/>
              <a:gd name="connsiteX216" fmla="*/ 3670252 w 7467600"/>
              <a:gd name="connsiteY216" fmla="*/ 3622798 h 6858000"/>
              <a:gd name="connsiteX217" fmla="*/ 3817258 w 7467600"/>
              <a:gd name="connsiteY217" fmla="*/ 3723577 h 6858000"/>
              <a:gd name="connsiteX218" fmla="*/ 4000461 w 7467600"/>
              <a:gd name="connsiteY218" fmla="*/ 3855966 h 6858000"/>
              <a:gd name="connsiteX219" fmla="*/ 4088180 w 7467600"/>
              <a:gd name="connsiteY219" fmla="*/ 3929774 h 6858000"/>
              <a:gd name="connsiteX220" fmla="*/ 4184555 w 7467600"/>
              <a:gd name="connsiteY220" fmla="*/ 4010683 h 6858000"/>
              <a:gd name="connsiteX221" fmla="*/ 4399563 w 7467600"/>
              <a:gd name="connsiteY221" fmla="*/ 4158106 h 6858000"/>
              <a:gd name="connsiteX222" fmla="*/ 4684469 w 7467600"/>
              <a:gd name="connsiteY222" fmla="*/ 4364680 h 6858000"/>
              <a:gd name="connsiteX223" fmla="*/ 4690271 w 7467600"/>
              <a:gd name="connsiteY223" fmla="*/ 4370034 h 6858000"/>
              <a:gd name="connsiteX224" fmla="*/ 4136093 w 7467600"/>
              <a:gd name="connsiteY224" fmla="*/ 3858466 h 6858000"/>
              <a:gd name="connsiteX225" fmla="*/ 3670252 w 7467600"/>
              <a:gd name="connsiteY225" fmla="*/ 3622798 h 6858000"/>
              <a:gd name="connsiteX226" fmla="*/ 4440129 w 7467600"/>
              <a:gd name="connsiteY226" fmla="*/ 3448571 h 6858000"/>
              <a:gd name="connsiteX227" fmla="*/ 4856525 w 7467600"/>
              <a:gd name="connsiteY227" fmla="*/ 3915351 h 6858000"/>
              <a:gd name="connsiteX228" fmla="*/ 5059055 w 7467600"/>
              <a:gd name="connsiteY228" fmla="*/ 4108918 h 6858000"/>
              <a:gd name="connsiteX229" fmla="*/ 5290070 w 7467600"/>
              <a:gd name="connsiteY229" fmla="*/ 4263619 h 6858000"/>
              <a:gd name="connsiteX230" fmla="*/ 4834991 w 7467600"/>
              <a:gd name="connsiteY230" fmla="*/ 3830985 h 6858000"/>
              <a:gd name="connsiteX231" fmla="*/ 4440129 w 7467600"/>
              <a:gd name="connsiteY231" fmla="*/ 3448571 h 6858000"/>
              <a:gd name="connsiteX232" fmla="*/ 4441737 w 7467600"/>
              <a:gd name="connsiteY232" fmla="*/ 3399734 h 6858000"/>
              <a:gd name="connsiteX233" fmla="*/ 4431236 w 7467600"/>
              <a:gd name="connsiteY233" fmla="*/ 3400954 h 6858000"/>
              <a:gd name="connsiteX234" fmla="*/ 4557150 w 7467600"/>
              <a:gd name="connsiteY234" fmla="*/ 3510023 h 6858000"/>
              <a:gd name="connsiteX235" fmla="*/ 4856936 w 7467600"/>
              <a:gd name="connsiteY235" fmla="*/ 3809146 h 6858000"/>
              <a:gd name="connsiteX236" fmla="*/ 5111996 w 7467600"/>
              <a:gd name="connsiteY236" fmla="*/ 4065759 h 6858000"/>
              <a:gd name="connsiteX237" fmla="*/ 5388878 w 7467600"/>
              <a:gd name="connsiteY237" fmla="*/ 4300185 h 6858000"/>
              <a:gd name="connsiteX238" fmla="*/ 5425556 w 7467600"/>
              <a:gd name="connsiteY238" fmla="*/ 4308967 h 6858000"/>
              <a:gd name="connsiteX239" fmla="*/ 4943646 w 7467600"/>
              <a:gd name="connsiteY239" fmla="*/ 3822916 h 6858000"/>
              <a:gd name="connsiteX240" fmla="*/ 4594837 w 7467600"/>
              <a:gd name="connsiteY240" fmla="*/ 3532274 h 6858000"/>
              <a:gd name="connsiteX241" fmla="*/ 4441737 w 7467600"/>
              <a:gd name="connsiteY241" fmla="*/ 3399734 h 6858000"/>
              <a:gd name="connsiteX242" fmla="*/ 5425834 w 7467600"/>
              <a:gd name="connsiteY242" fmla="*/ 3162785 h 6858000"/>
              <a:gd name="connsiteX243" fmla="*/ 5401644 w 7467600"/>
              <a:gd name="connsiteY243" fmla="*/ 3617847 h 6858000"/>
              <a:gd name="connsiteX244" fmla="*/ 5467256 w 7467600"/>
              <a:gd name="connsiteY244" fmla="*/ 4175494 h 6858000"/>
              <a:gd name="connsiteX245" fmla="*/ 5448069 w 7467600"/>
              <a:gd name="connsiteY245" fmla="*/ 3567554 h 6858000"/>
              <a:gd name="connsiteX246" fmla="*/ 5425834 w 7467600"/>
              <a:gd name="connsiteY246" fmla="*/ 3162785 h 6858000"/>
              <a:gd name="connsiteX247" fmla="*/ 1318687 w 7467600"/>
              <a:gd name="connsiteY247" fmla="*/ 3113840 h 6858000"/>
              <a:gd name="connsiteX248" fmla="*/ 1066793 w 7467600"/>
              <a:gd name="connsiteY248" fmla="*/ 3212171 h 6858000"/>
              <a:gd name="connsiteX249" fmla="*/ 993319 w 7467600"/>
              <a:gd name="connsiteY249" fmla="*/ 3247648 h 6858000"/>
              <a:gd name="connsiteX250" fmla="*/ 853081 w 7467600"/>
              <a:gd name="connsiteY250" fmla="*/ 3312410 h 6858000"/>
              <a:gd name="connsiteX251" fmla="*/ 805957 w 7467600"/>
              <a:gd name="connsiteY251" fmla="*/ 3330443 h 6858000"/>
              <a:gd name="connsiteX252" fmla="*/ 1318687 w 7467600"/>
              <a:gd name="connsiteY252" fmla="*/ 3113840 h 6858000"/>
              <a:gd name="connsiteX253" fmla="*/ 5453702 w 7467600"/>
              <a:gd name="connsiteY253" fmla="*/ 3090882 h 6858000"/>
              <a:gd name="connsiteX254" fmla="*/ 5480135 w 7467600"/>
              <a:gd name="connsiteY254" fmla="*/ 3565802 h 6858000"/>
              <a:gd name="connsiteX255" fmla="*/ 5499023 w 7467600"/>
              <a:gd name="connsiteY255" fmla="*/ 4166310 h 6858000"/>
              <a:gd name="connsiteX256" fmla="*/ 5547022 w 7467600"/>
              <a:gd name="connsiteY256" fmla="*/ 3607838 h 6858000"/>
              <a:gd name="connsiteX257" fmla="*/ 5515964 w 7467600"/>
              <a:gd name="connsiteY257" fmla="*/ 3378541 h 6858000"/>
              <a:gd name="connsiteX258" fmla="*/ 5453702 w 7467600"/>
              <a:gd name="connsiteY258" fmla="*/ 3090882 h 6858000"/>
              <a:gd name="connsiteX259" fmla="*/ 1238695 w 7467600"/>
              <a:gd name="connsiteY259" fmla="*/ 3076820 h 6858000"/>
              <a:gd name="connsiteX260" fmla="*/ 716371 w 7467600"/>
              <a:gd name="connsiteY260" fmla="*/ 3293249 h 6858000"/>
              <a:gd name="connsiteX261" fmla="*/ 579522 w 7467600"/>
              <a:gd name="connsiteY261" fmla="*/ 3371759 h 6858000"/>
              <a:gd name="connsiteX262" fmla="*/ 600288 w 7467600"/>
              <a:gd name="connsiteY262" fmla="*/ 3365555 h 6858000"/>
              <a:gd name="connsiteX263" fmla="*/ 840692 w 7467600"/>
              <a:gd name="connsiteY263" fmla="*/ 3284921 h 6858000"/>
              <a:gd name="connsiteX264" fmla="*/ 979248 w 7467600"/>
              <a:gd name="connsiteY264" fmla="*/ 3221003 h 6858000"/>
              <a:gd name="connsiteX265" fmla="*/ 1053282 w 7467600"/>
              <a:gd name="connsiteY265" fmla="*/ 3185247 h 6858000"/>
              <a:gd name="connsiteX266" fmla="*/ 1320603 w 7467600"/>
              <a:gd name="connsiteY266" fmla="*/ 3081281 h 6858000"/>
              <a:gd name="connsiteX267" fmla="*/ 1238695 w 7467600"/>
              <a:gd name="connsiteY267" fmla="*/ 3076820 h 6858000"/>
              <a:gd name="connsiteX268" fmla="*/ 5425627 w 7467600"/>
              <a:gd name="connsiteY268" fmla="*/ 2954192 h 6858000"/>
              <a:gd name="connsiteX269" fmla="*/ 5470770 w 7467600"/>
              <a:gd name="connsiteY269" fmla="*/ 3005435 h 6858000"/>
              <a:gd name="connsiteX270" fmla="*/ 5519779 w 7467600"/>
              <a:gd name="connsiteY270" fmla="*/ 4359223 h 6858000"/>
              <a:gd name="connsiteX271" fmla="*/ 5520293 w 7467600"/>
              <a:gd name="connsiteY271" fmla="*/ 4360602 h 6858000"/>
              <a:gd name="connsiteX272" fmla="*/ 5767221 w 7467600"/>
              <a:gd name="connsiteY272" fmla="*/ 4665564 h 6858000"/>
              <a:gd name="connsiteX273" fmla="*/ 6937169 w 7467600"/>
              <a:gd name="connsiteY273" fmla="*/ 4815941 h 6858000"/>
              <a:gd name="connsiteX274" fmla="*/ 6953922 w 7467600"/>
              <a:gd name="connsiteY274" fmla="*/ 4890068 h 6858000"/>
              <a:gd name="connsiteX275" fmla="*/ 6071359 w 7467600"/>
              <a:gd name="connsiteY275" fmla="*/ 4770770 h 6858000"/>
              <a:gd name="connsiteX276" fmla="*/ 6038839 w 7467600"/>
              <a:gd name="connsiteY276" fmla="*/ 4764474 h 6858000"/>
              <a:gd name="connsiteX277" fmla="*/ 6038706 w 7467600"/>
              <a:gd name="connsiteY277" fmla="*/ 4763847 h 6858000"/>
              <a:gd name="connsiteX278" fmla="*/ 6037784 w 7467600"/>
              <a:gd name="connsiteY278" fmla="*/ 4764270 h 6858000"/>
              <a:gd name="connsiteX279" fmla="*/ 6038839 w 7467600"/>
              <a:gd name="connsiteY279" fmla="*/ 4764474 h 6858000"/>
              <a:gd name="connsiteX280" fmla="*/ 6040338 w 7467600"/>
              <a:gd name="connsiteY280" fmla="*/ 4771418 h 6858000"/>
              <a:gd name="connsiteX281" fmla="*/ 6024488 w 7467600"/>
              <a:gd name="connsiteY281" fmla="*/ 4809903 h 6858000"/>
              <a:gd name="connsiteX282" fmla="*/ 5599771 w 7467600"/>
              <a:gd name="connsiteY282" fmla="*/ 5509652 h 6858000"/>
              <a:gd name="connsiteX283" fmla="*/ 5548843 w 7467600"/>
              <a:gd name="connsiteY283" fmla="*/ 5563845 h 6858000"/>
              <a:gd name="connsiteX284" fmla="*/ 5940952 w 7467600"/>
              <a:gd name="connsiteY284" fmla="*/ 6250028 h 6858000"/>
              <a:gd name="connsiteX285" fmla="*/ 6043441 w 7467600"/>
              <a:gd name="connsiteY285" fmla="*/ 6665847 h 6858000"/>
              <a:gd name="connsiteX286" fmla="*/ 6093432 w 7467600"/>
              <a:gd name="connsiteY286" fmla="*/ 6858000 h 6858000"/>
              <a:gd name="connsiteX287" fmla="*/ 6034344 w 7467600"/>
              <a:gd name="connsiteY287" fmla="*/ 6858000 h 6858000"/>
              <a:gd name="connsiteX288" fmla="*/ 6026679 w 7467600"/>
              <a:gd name="connsiteY288" fmla="*/ 6836959 h 6858000"/>
              <a:gd name="connsiteX289" fmla="*/ 5800441 w 7467600"/>
              <a:gd name="connsiteY289" fmla="*/ 6335286 h 6858000"/>
              <a:gd name="connsiteX290" fmla="*/ 5526562 w 7467600"/>
              <a:gd name="connsiteY290" fmla="*/ 5705388 h 6858000"/>
              <a:gd name="connsiteX291" fmla="*/ 5519640 w 7467600"/>
              <a:gd name="connsiteY291" fmla="*/ 5683774 h 6858000"/>
              <a:gd name="connsiteX292" fmla="*/ 5844559 w 7467600"/>
              <a:gd name="connsiteY292" fmla="*/ 6553349 h 6858000"/>
              <a:gd name="connsiteX293" fmla="*/ 5975994 w 7467600"/>
              <a:gd name="connsiteY293" fmla="*/ 6858000 h 6858000"/>
              <a:gd name="connsiteX294" fmla="*/ 5898547 w 7467600"/>
              <a:gd name="connsiteY294" fmla="*/ 6858000 h 6858000"/>
              <a:gd name="connsiteX295" fmla="*/ 5682041 w 7467600"/>
              <a:gd name="connsiteY295" fmla="*/ 6355860 h 6858000"/>
              <a:gd name="connsiteX296" fmla="*/ 5461758 w 7467600"/>
              <a:gd name="connsiteY296" fmla="*/ 5820220 h 6858000"/>
              <a:gd name="connsiteX297" fmla="*/ 5237282 w 7467600"/>
              <a:gd name="connsiteY297" fmla="*/ 6579086 h 6858000"/>
              <a:gd name="connsiteX298" fmla="*/ 5115009 w 7467600"/>
              <a:gd name="connsiteY298" fmla="*/ 6858000 h 6858000"/>
              <a:gd name="connsiteX299" fmla="*/ 5028074 w 7467600"/>
              <a:gd name="connsiteY299" fmla="*/ 6858000 h 6858000"/>
              <a:gd name="connsiteX300" fmla="*/ 5079508 w 7467600"/>
              <a:gd name="connsiteY300" fmla="*/ 6749074 h 6858000"/>
              <a:gd name="connsiteX301" fmla="*/ 5371846 w 7467600"/>
              <a:gd name="connsiteY301" fmla="*/ 5924413 h 6858000"/>
              <a:gd name="connsiteX302" fmla="*/ 5270512 w 7467600"/>
              <a:gd name="connsiteY302" fmla="*/ 6138975 h 6858000"/>
              <a:gd name="connsiteX303" fmla="*/ 5062409 w 7467600"/>
              <a:gd name="connsiteY303" fmla="*/ 6653544 h 6858000"/>
              <a:gd name="connsiteX304" fmla="*/ 5036628 w 7467600"/>
              <a:gd name="connsiteY304" fmla="*/ 6754247 h 6858000"/>
              <a:gd name="connsiteX305" fmla="*/ 5009112 w 7467600"/>
              <a:gd name="connsiteY305" fmla="*/ 6858000 h 6858000"/>
              <a:gd name="connsiteX306" fmla="*/ 4976679 w 7467600"/>
              <a:gd name="connsiteY306" fmla="*/ 6858000 h 6858000"/>
              <a:gd name="connsiteX307" fmla="*/ 5006537 w 7467600"/>
              <a:gd name="connsiteY307" fmla="*/ 6747068 h 6858000"/>
              <a:gd name="connsiteX308" fmla="*/ 5032723 w 7467600"/>
              <a:gd name="connsiteY308" fmla="*/ 6644957 h 6858000"/>
              <a:gd name="connsiteX309" fmla="*/ 5242949 w 7467600"/>
              <a:gd name="connsiteY309" fmla="*/ 6125175 h 6858000"/>
              <a:gd name="connsiteX310" fmla="*/ 5286321 w 7467600"/>
              <a:gd name="connsiteY310" fmla="*/ 6033555 h 6858000"/>
              <a:gd name="connsiteX311" fmla="*/ 5008210 w 7467600"/>
              <a:gd name="connsiteY311" fmla="*/ 6649194 h 6858000"/>
              <a:gd name="connsiteX312" fmla="*/ 4986321 w 7467600"/>
              <a:gd name="connsiteY312" fmla="*/ 6765687 h 6858000"/>
              <a:gd name="connsiteX313" fmla="*/ 4973474 w 7467600"/>
              <a:gd name="connsiteY313" fmla="*/ 6858000 h 6858000"/>
              <a:gd name="connsiteX314" fmla="*/ 4907178 w 7467600"/>
              <a:gd name="connsiteY314" fmla="*/ 6858000 h 6858000"/>
              <a:gd name="connsiteX315" fmla="*/ 4910810 w 7467600"/>
              <a:gd name="connsiteY315" fmla="*/ 6829660 h 6858000"/>
              <a:gd name="connsiteX316" fmla="*/ 4987461 w 7467600"/>
              <a:gd name="connsiteY316" fmla="*/ 6432994 h 6858000"/>
              <a:gd name="connsiteX317" fmla="*/ 5179262 w 7467600"/>
              <a:gd name="connsiteY317" fmla="*/ 6035044 h 6858000"/>
              <a:gd name="connsiteX318" fmla="*/ 4689678 w 7467600"/>
              <a:gd name="connsiteY318" fmla="*/ 6440241 h 6858000"/>
              <a:gd name="connsiteX319" fmla="*/ 4477543 w 7467600"/>
              <a:gd name="connsiteY319" fmla="*/ 6674836 h 6858000"/>
              <a:gd name="connsiteX320" fmla="*/ 4329957 w 7467600"/>
              <a:gd name="connsiteY320" fmla="*/ 6858000 h 6858000"/>
              <a:gd name="connsiteX321" fmla="*/ 4218595 w 7467600"/>
              <a:gd name="connsiteY321" fmla="*/ 6858000 h 6858000"/>
              <a:gd name="connsiteX322" fmla="*/ 4368888 w 7467600"/>
              <a:gd name="connsiteY322" fmla="*/ 6668412 h 6858000"/>
              <a:gd name="connsiteX323" fmla="*/ 4563091 w 7467600"/>
              <a:gd name="connsiteY323" fmla="*/ 6442508 h 6858000"/>
              <a:gd name="connsiteX324" fmla="*/ 5387324 w 7467600"/>
              <a:gd name="connsiteY324" fmla="*/ 5705830 h 6858000"/>
              <a:gd name="connsiteX325" fmla="*/ 5073620 w 7467600"/>
              <a:gd name="connsiteY325" fmla="*/ 5955437 h 6858000"/>
              <a:gd name="connsiteX326" fmla="*/ 4689789 w 7467600"/>
              <a:gd name="connsiteY326" fmla="*/ 6268382 h 6858000"/>
              <a:gd name="connsiteX327" fmla="*/ 4418722 w 7467600"/>
              <a:gd name="connsiteY327" fmla="*/ 6570886 h 6858000"/>
              <a:gd name="connsiteX328" fmla="*/ 4214944 w 7467600"/>
              <a:gd name="connsiteY328" fmla="*/ 6858000 h 6858000"/>
              <a:gd name="connsiteX329" fmla="*/ 4177898 w 7467600"/>
              <a:gd name="connsiteY329" fmla="*/ 6858000 h 6858000"/>
              <a:gd name="connsiteX330" fmla="*/ 4391597 w 7467600"/>
              <a:gd name="connsiteY330" fmla="*/ 6556370 h 6858000"/>
              <a:gd name="connsiteX331" fmla="*/ 4668889 w 7467600"/>
              <a:gd name="connsiteY331" fmla="*/ 6246399 h 6858000"/>
              <a:gd name="connsiteX332" fmla="*/ 5055427 w 7467600"/>
              <a:gd name="connsiteY332" fmla="*/ 5931476 h 6858000"/>
              <a:gd name="connsiteX333" fmla="*/ 5371814 w 7467600"/>
              <a:gd name="connsiteY333" fmla="*/ 5678975 h 6858000"/>
              <a:gd name="connsiteX334" fmla="*/ 4987918 w 7467600"/>
              <a:gd name="connsiteY334" fmla="*/ 5838701 h 6858000"/>
              <a:gd name="connsiteX335" fmla="*/ 4317146 w 7467600"/>
              <a:gd name="connsiteY335" fmla="*/ 6587716 h 6858000"/>
              <a:gd name="connsiteX336" fmla="*/ 4171627 w 7467600"/>
              <a:gd name="connsiteY336" fmla="*/ 6858000 h 6858000"/>
              <a:gd name="connsiteX337" fmla="*/ 4081585 w 7467600"/>
              <a:gd name="connsiteY337" fmla="*/ 6858000 h 6858000"/>
              <a:gd name="connsiteX338" fmla="*/ 4238603 w 7467600"/>
              <a:gd name="connsiteY338" fmla="*/ 6559341 h 6858000"/>
              <a:gd name="connsiteX339" fmla="*/ 4778333 w 7467600"/>
              <a:gd name="connsiteY339" fmla="*/ 5873626 h 6858000"/>
              <a:gd name="connsiteX340" fmla="*/ 5414185 w 7467600"/>
              <a:gd name="connsiteY340" fmla="*/ 5573882 h 6858000"/>
              <a:gd name="connsiteX341" fmla="*/ 5959648 w 7467600"/>
              <a:gd name="connsiteY341" fmla="*/ 4760797 h 6858000"/>
              <a:gd name="connsiteX342" fmla="*/ 5355019 w 7467600"/>
              <a:gd name="connsiteY342" fmla="*/ 4734672 h 6858000"/>
              <a:gd name="connsiteX343" fmla="*/ 5083565 w 7467600"/>
              <a:gd name="connsiteY343" fmla="*/ 5179121 h 6858000"/>
              <a:gd name="connsiteX344" fmla="*/ 4713577 w 7467600"/>
              <a:gd name="connsiteY344" fmla="*/ 5616803 h 6858000"/>
              <a:gd name="connsiteX345" fmla="*/ 3989559 w 7467600"/>
              <a:gd name="connsiteY345" fmla="*/ 6145945 h 6858000"/>
              <a:gd name="connsiteX346" fmla="*/ 3939824 w 7467600"/>
              <a:gd name="connsiteY346" fmla="*/ 6066900 h 6858000"/>
              <a:gd name="connsiteX347" fmla="*/ 4584537 w 7467600"/>
              <a:gd name="connsiteY347" fmla="*/ 5324826 h 6858000"/>
              <a:gd name="connsiteX348" fmla="*/ 5037105 w 7467600"/>
              <a:gd name="connsiteY348" fmla="*/ 5088765 h 6858000"/>
              <a:gd name="connsiteX349" fmla="*/ 5039930 w 7467600"/>
              <a:gd name="connsiteY349" fmla="*/ 5089585 h 6858000"/>
              <a:gd name="connsiteX350" fmla="*/ 5263764 w 7467600"/>
              <a:gd name="connsiteY350" fmla="*/ 4735525 h 6858000"/>
              <a:gd name="connsiteX351" fmla="*/ 4086300 w 7467600"/>
              <a:gd name="connsiteY351" fmla="*/ 4884599 h 6858000"/>
              <a:gd name="connsiteX352" fmla="*/ 4085485 w 7467600"/>
              <a:gd name="connsiteY352" fmla="*/ 4899070 h 6858000"/>
              <a:gd name="connsiteX353" fmla="*/ 3871915 w 7467600"/>
              <a:gd name="connsiteY353" fmla="*/ 5253645 h 6858000"/>
              <a:gd name="connsiteX354" fmla="*/ 3799374 w 7467600"/>
              <a:gd name="connsiteY354" fmla="*/ 5466127 h 6858000"/>
              <a:gd name="connsiteX355" fmla="*/ 3498850 w 7467600"/>
              <a:gd name="connsiteY355" fmla="*/ 6661888 h 6858000"/>
              <a:gd name="connsiteX356" fmla="*/ 3399216 w 7467600"/>
              <a:gd name="connsiteY356" fmla="*/ 6858000 h 6858000"/>
              <a:gd name="connsiteX357" fmla="*/ 3303688 w 7467600"/>
              <a:gd name="connsiteY357" fmla="*/ 6858000 h 6858000"/>
              <a:gd name="connsiteX358" fmla="*/ 3391774 w 7467600"/>
              <a:gd name="connsiteY358" fmla="*/ 6697181 h 6858000"/>
              <a:gd name="connsiteX359" fmla="*/ 3735540 w 7467600"/>
              <a:gd name="connsiteY359" fmla="*/ 5546923 h 6858000"/>
              <a:gd name="connsiteX360" fmla="*/ 3729438 w 7467600"/>
              <a:gd name="connsiteY360" fmla="*/ 5569058 h 6858000"/>
              <a:gd name="connsiteX361" fmla="*/ 3707782 w 7467600"/>
              <a:gd name="connsiteY361" fmla="*/ 5644908 h 6858000"/>
              <a:gd name="connsiteX362" fmla="*/ 3583827 w 7467600"/>
              <a:gd name="connsiteY362" fmla="*/ 6039215 h 6858000"/>
              <a:gd name="connsiteX363" fmla="*/ 3547861 w 7467600"/>
              <a:gd name="connsiteY363" fmla="*/ 6129609 h 6858000"/>
              <a:gd name="connsiteX364" fmla="*/ 3490905 w 7467600"/>
              <a:gd name="connsiteY364" fmla="*/ 6277660 h 6858000"/>
              <a:gd name="connsiteX365" fmla="*/ 3455859 w 7467600"/>
              <a:gd name="connsiteY365" fmla="*/ 6391301 h 6858000"/>
              <a:gd name="connsiteX366" fmla="*/ 3429112 w 7467600"/>
              <a:gd name="connsiteY366" fmla="*/ 6479469 h 6858000"/>
              <a:gd name="connsiteX367" fmla="*/ 3304862 w 7467600"/>
              <a:gd name="connsiteY367" fmla="*/ 6796476 h 6858000"/>
              <a:gd name="connsiteX368" fmla="*/ 3276071 w 7467600"/>
              <a:gd name="connsiteY368" fmla="*/ 6858000 h 6858000"/>
              <a:gd name="connsiteX369" fmla="*/ 3240805 w 7467600"/>
              <a:gd name="connsiteY369" fmla="*/ 6858000 h 6858000"/>
              <a:gd name="connsiteX370" fmla="*/ 3275917 w 7467600"/>
              <a:gd name="connsiteY370" fmla="*/ 6783192 h 6858000"/>
              <a:gd name="connsiteX371" fmla="*/ 3399358 w 7467600"/>
              <a:gd name="connsiteY371" fmla="*/ 6469011 h 6858000"/>
              <a:gd name="connsiteX372" fmla="*/ 3425650 w 7467600"/>
              <a:gd name="connsiteY372" fmla="*/ 6381333 h 6858000"/>
              <a:gd name="connsiteX373" fmla="*/ 3460661 w 7467600"/>
              <a:gd name="connsiteY373" fmla="*/ 6266763 h 6858000"/>
              <a:gd name="connsiteX374" fmla="*/ 3518021 w 7467600"/>
              <a:gd name="connsiteY374" fmla="*/ 6117298 h 6858000"/>
              <a:gd name="connsiteX375" fmla="*/ 3554035 w 7467600"/>
              <a:gd name="connsiteY375" fmla="*/ 6027832 h 6858000"/>
              <a:gd name="connsiteX376" fmla="*/ 3677174 w 7467600"/>
              <a:gd name="connsiteY376" fmla="*/ 5636351 h 6858000"/>
              <a:gd name="connsiteX377" fmla="*/ 3698819 w 7467600"/>
              <a:gd name="connsiteY377" fmla="*/ 5560503 h 6858000"/>
              <a:gd name="connsiteX378" fmla="*/ 3702094 w 7467600"/>
              <a:gd name="connsiteY378" fmla="*/ 5549194 h 6858000"/>
              <a:gd name="connsiteX379" fmla="*/ 3398355 w 7467600"/>
              <a:gd name="connsiteY379" fmla="*/ 6094603 h 6858000"/>
              <a:gd name="connsiteX380" fmla="*/ 3193941 w 7467600"/>
              <a:gd name="connsiteY380" fmla="*/ 6798775 h 6858000"/>
              <a:gd name="connsiteX381" fmla="*/ 3184140 w 7467600"/>
              <a:gd name="connsiteY381" fmla="*/ 6858000 h 6858000"/>
              <a:gd name="connsiteX382" fmla="*/ 3099978 w 7467600"/>
              <a:gd name="connsiteY382" fmla="*/ 6858000 h 6858000"/>
              <a:gd name="connsiteX383" fmla="*/ 3101556 w 7467600"/>
              <a:gd name="connsiteY383" fmla="*/ 6843337 h 6858000"/>
              <a:gd name="connsiteX384" fmla="*/ 3370162 w 7467600"/>
              <a:gd name="connsiteY384" fmla="*/ 5785550 h 6858000"/>
              <a:gd name="connsiteX385" fmla="*/ 3746477 w 7467600"/>
              <a:gd name="connsiteY385" fmla="*/ 5377889 h 6858000"/>
              <a:gd name="connsiteX386" fmla="*/ 3863399 w 7467600"/>
              <a:gd name="connsiteY386" fmla="*/ 5087257 h 6858000"/>
              <a:gd name="connsiteX387" fmla="*/ 3968712 w 7467600"/>
              <a:gd name="connsiteY387" fmla="*/ 4913989 h 6858000"/>
              <a:gd name="connsiteX388" fmla="*/ 2792390 w 7467600"/>
              <a:gd name="connsiteY388" fmla="*/ 5382974 h 6858000"/>
              <a:gd name="connsiteX389" fmla="*/ 2714982 w 7467600"/>
              <a:gd name="connsiteY389" fmla="*/ 5427051 h 6858000"/>
              <a:gd name="connsiteX390" fmla="*/ 2813361 w 7467600"/>
              <a:gd name="connsiteY390" fmla="*/ 6023912 h 6858000"/>
              <a:gd name="connsiteX391" fmla="*/ 2688430 w 7467600"/>
              <a:gd name="connsiteY391" fmla="*/ 6801564 h 6858000"/>
              <a:gd name="connsiteX392" fmla="*/ 2629626 w 7467600"/>
              <a:gd name="connsiteY392" fmla="*/ 6763394 h 6858000"/>
              <a:gd name="connsiteX393" fmla="*/ 2565328 w 7467600"/>
              <a:gd name="connsiteY393" fmla="*/ 5516399 h 6858000"/>
              <a:gd name="connsiteX394" fmla="*/ 1922999 w 7467600"/>
              <a:gd name="connsiteY394" fmla="*/ 5980343 h 6858000"/>
              <a:gd name="connsiteX395" fmla="*/ 1950261 w 7467600"/>
              <a:gd name="connsiteY395" fmla="*/ 6405858 h 6858000"/>
              <a:gd name="connsiteX396" fmla="*/ 2365554 w 7467600"/>
              <a:gd name="connsiteY396" fmla="*/ 6759107 h 6858000"/>
              <a:gd name="connsiteX397" fmla="*/ 2424142 w 7467600"/>
              <a:gd name="connsiteY397" fmla="*/ 6858000 h 6858000"/>
              <a:gd name="connsiteX398" fmla="*/ 2395994 w 7467600"/>
              <a:gd name="connsiteY398" fmla="*/ 6858000 h 6858000"/>
              <a:gd name="connsiteX399" fmla="*/ 2392863 w 7467600"/>
              <a:gd name="connsiteY399" fmla="*/ 6852964 h 6858000"/>
              <a:gd name="connsiteX400" fmla="*/ 2017589 w 7467600"/>
              <a:gd name="connsiteY400" fmla="*/ 6493982 h 6858000"/>
              <a:gd name="connsiteX401" fmla="*/ 2147336 w 7467600"/>
              <a:gd name="connsiteY401" fmla="*/ 6594052 h 6858000"/>
              <a:gd name="connsiteX402" fmla="*/ 2207047 w 7467600"/>
              <a:gd name="connsiteY402" fmla="*/ 6654540 h 6858000"/>
              <a:gd name="connsiteX403" fmla="*/ 2299106 w 7467600"/>
              <a:gd name="connsiteY403" fmla="*/ 6778931 h 6858000"/>
              <a:gd name="connsiteX404" fmla="*/ 2314430 w 7467600"/>
              <a:gd name="connsiteY404" fmla="*/ 6801144 h 6858000"/>
              <a:gd name="connsiteX405" fmla="*/ 2352406 w 7467600"/>
              <a:gd name="connsiteY405" fmla="*/ 6858000 h 6858000"/>
              <a:gd name="connsiteX406" fmla="*/ 2314492 w 7467600"/>
              <a:gd name="connsiteY406" fmla="*/ 6858000 h 6858000"/>
              <a:gd name="connsiteX407" fmla="*/ 2288095 w 7467600"/>
              <a:gd name="connsiteY407" fmla="*/ 6818030 h 6858000"/>
              <a:gd name="connsiteX408" fmla="*/ 2272768 w 7467600"/>
              <a:gd name="connsiteY408" fmla="*/ 6795822 h 6858000"/>
              <a:gd name="connsiteX409" fmla="*/ 2182715 w 7467600"/>
              <a:gd name="connsiteY409" fmla="*/ 6675071 h 6858000"/>
              <a:gd name="connsiteX410" fmla="*/ 2032061 w 7467600"/>
              <a:gd name="connsiteY410" fmla="*/ 6541380 h 6858000"/>
              <a:gd name="connsiteX411" fmla="*/ 2257220 w 7467600"/>
              <a:gd name="connsiteY411" fmla="*/ 6826257 h 6858000"/>
              <a:gd name="connsiteX412" fmla="*/ 2281324 w 7467600"/>
              <a:gd name="connsiteY412" fmla="*/ 6858000 h 6858000"/>
              <a:gd name="connsiteX413" fmla="*/ 2242860 w 7467600"/>
              <a:gd name="connsiteY413" fmla="*/ 6858000 h 6858000"/>
              <a:gd name="connsiteX414" fmla="*/ 2232818 w 7467600"/>
              <a:gd name="connsiteY414" fmla="*/ 6844926 h 6858000"/>
              <a:gd name="connsiteX415" fmla="*/ 1990172 w 7467600"/>
              <a:gd name="connsiteY415" fmla="*/ 6542121 h 6858000"/>
              <a:gd name="connsiteX416" fmla="*/ 2124090 w 7467600"/>
              <a:gd name="connsiteY416" fmla="*/ 6761017 h 6858000"/>
              <a:gd name="connsiteX417" fmla="*/ 2200380 w 7467600"/>
              <a:gd name="connsiteY417" fmla="*/ 6858000 h 6858000"/>
              <a:gd name="connsiteX418" fmla="*/ 2147507 w 7467600"/>
              <a:gd name="connsiteY418" fmla="*/ 6858000 h 6858000"/>
              <a:gd name="connsiteX419" fmla="*/ 2070668 w 7467600"/>
              <a:gd name="connsiteY419" fmla="*/ 6761520 h 6858000"/>
              <a:gd name="connsiteX420" fmla="*/ 1975142 w 7467600"/>
              <a:gd name="connsiteY420" fmla="*/ 6585570 h 6858000"/>
              <a:gd name="connsiteX421" fmla="*/ 2050035 w 7467600"/>
              <a:gd name="connsiteY421" fmla="*/ 6813345 h 6858000"/>
              <a:gd name="connsiteX422" fmla="*/ 2063025 w 7467600"/>
              <a:gd name="connsiteY422" fmla="*/ 6858000 h 6858000"/>
              <a:gd name="connsiteX423" fmla="*/ 2021675 w 7467600"/>
              <a:gd name="connsiteY423" fmla="*/ 6858000 h 6858000"/>
              <a:gd name="connsiteX424" fmla="*/ 2019308 w 7467600"/>
              <a:gd name="connsiteY424" fmla="*/ 6847118 h 6858000"/>
              <a:gd name="connsiteX425" fmla="*/ 1938835 w 7467600"/>
              <a:gd name="connsiteY425" fmla="*/ 6551160 h 6858000"/>
              <a:gd name="connsiteX426" fmla="*/ 1953230 w 7467600"/>
              <a:gd name="connsiteY426" fmla="*/ 6759699 h 6858000"/>
              <a:gd name="connsiteX427" fmla="*/ 1956763 w 7467600"/>
              <a:gd name="connsiteY427" fmla="*/ 6778191 h 6858000"/>
              <a:gd name="connsiteX428" fmla="*/ 1967925 w 7467600"/>
              <a:gd name="connsiteY428" fmla="*/ 6858000 h 6858000"/>
              <a:gd name="connsiteX429" fmla="*/ 1936622 w 7467600"/>
              <a:gd name="connsiteY429" fmla="*/ 6858000 h 6858000"/>
              <a:gd name="connsiteX430" fmla="*/ 1926261 w 7467600"/>
              <a:gd name="connsiteY430" fmla="*/ 6784064 h 6858000"/>
              <a:gd name="connsiteX431" fmla="*/ 1922724 w 7467600"/>
              <a:gd name="connsiteY431" fmla="*/ 6765577 h 6858000"/>
              <a:gd name="connsiteX432" fmla="*/ 1904650 w 7467600"/>
              <a:gd name="connsiteY432" fmla="*/ 6639616 h 6858000"/>
              <a:gd name="connsiteX433" fmla="*/ 1885273 w 7467600"/>
              <a:gd name="connsiteY433" fmla="*/ 6858000 h 6858000"/>
              <a:gd name="connsiteX434" fmla="*/ 1854363 w 7467600"/>
              <a:gd name="connsiteY434" fmla="*/ 6858000 h 6858000"/>
              <a:gd name="connsiteX435" fmla="*/ 1880391 w 7467600"/>
              <a:gd name="connsiteY435" fmla="*/ 6603796 h 6858000"/>
              <a:gd name="connsiteX436" fmla="*/ 1818273 w 7467600"/>
              <a:gd name="connsiteY436" fmla="*/ 6715729 h 6858000"/>
              <a:gd name="connsiteX437" fmla="*/ 1794691 w 7467600"/>
              <a:gd name="connsiteY437" fmla="*/ 6843239 h 6858000"/>
              <a:gd name="connsiteX438" fmla="*/ 1794914 w 7467600"/>
              <a:gd name="connsiteY438" fmla="*/ 6858000 h 6858000"/>
              <a:gd name="connsiteX439" fmla="*/ 1746128 w 7467600"/>
              <a:gd name="connsiteY439" fmla="*/ 6858000 h 6858000"/>
              <a:gd name="connsiteX440" fmla="*/ 1753934 w 7467600"/>
              <a:gd name="connsiteY440" fmla="*/ 6724796 h 6858000"/>
              <a:gd name="connsiteX441" fmla="*/ 1792053 w 7467600"/>
              <a:gd name="connsiteY441" fmla="*/ 6572396 h 6858000"/>
              <a:gd name="connsiteX442" fmla="*/ 1862248 w 7467600"/>
              <a:gd name="connsiteY442" fmla="*/ 6266397 h 6858000"/>
              <a:gd name="connsiteX443" fmla="*/ 1862250 w 7467600"/>
              <a:gd name="connsiteY443" fmla="*/ 6033531 h 6858000"/>
              <a:gd name="connsiteX444" fmla="*/ 1211999 w 7467600"/>
              <a:gd name="connsiteY444" fmla="*/ 6683610 h 6858000"/>
              <a:gd name="connsiteX445" fmla="*/ 1213266 w 7467600"/>
              <a:gd name="connsiteY445" fmla="*/ 6691947 h 6858000"/>
              <a:gd name="connsiteX446" fmla="*/ 1203370 w 7467600"/>
              <a:gd name="connsiteY446" fmla="*/ 6850676 h 6858000"/>
              <a:gd name="connsiteX447" fmla="*/ 1203671 w 7467600"/>
              <a:gd name="connsiteY447" fmla="*/ 6858000 h 6858000"/>
              <a:gd name="connsiteX448" fmla="*/ 1143180 w 7467600"/>
              <a:gd name="connsiteY448" fmla="*/ 6858000 h 6858000"/>
              <a:gd name="connsiteX449" fmla="*/ 1142176 w 7467600"/>
              <a:gd name="connsiteY449" fmla="*/ 6766045 h 6858000"/>
              <a:gd name="connsiteX450" fmla="*/ 1067484 w 7467600"/>
              <a:gd name="connsiteY450" fmla="*/ 6858000 h 6858000"/>
              <a:gd name="connsiteX451" fmla="*/ 953928 w 7467600"/>
              <a:gd name="connsiteY451" fmla="*/ 6858000 h 6858000"/>
              <a:gd name="connsiteX452" fmla="*/ 959715 w 7467600"/>
              <a:gd name="connsiteY452" fmla="*/ 6850185 h 6858000"/>
              <a:gd name="connsiteX453" fmla="*/ 1483788 w 7467600"/>
              <a:gd name="connsiteY453" fmla="*/ 6259174 h 6858000"/>
              <a:gd name="connsiteX454" fmla="*/ 1100671 w 7467600"/>
              <a:gd name="connsiteY454" fmla="*/ 6252137 h 6858000"/>
              <a:gd name="connsiteX455" fmla="*/ 1090144 w 7467600"/>
              <a:gd name="connsiteY455" fmla="*/ 6256748 h 6858000"/>
              <a:gd name="connsiteX456" fmla="*/ 1095872 w 7467600"/>
              <a:gd name="connsiteY456" fmla="*/ 6271892 h 6858000"/>
              <a:gd name="connsiteX457" fmla="*/ 262785 w 7467600"/>
              <a:gd name="connsiteY457" fmla="*/ 6845450 h 6858000"/>
              <a:gd name="connsiteX458" fmla="*/ 209968 w 7467600"/>
              <a:gd name="connsiteY458" fmla="*/ 6770713 h 6858000"/>
              <a:gd name="connsiteX459" fmla="*/ 873460 w 7467600"/>
              <a:gd name="connsiteY459" fmla="*/ 6253768 h 6858000"/>
              <a:gd name="connsiteX460" fmla="*/ 192686 w 7467600"/>
              <a:gd name="connsiteY460" fmla="*/ 5849257 h 6858000"/>
              <a:gd name="connsiteX461" fmla="*/ 4696 w 7467600"/>
              <a:gd name="connsiteY461" fmla="*/ 5697668 h 6858000"/>
              <a:gd name="connsiteX462" fmla="*/ 0 w 7467600"/>
              <a:gd name="connsiteY462" fmla="*/ 5689984 h 6858000"/>
              <a:gd name="connsiteX463" fmla="*/ 0 w 7467600"/>
              <a:gd name="connsiteY463" fmla="*/ 5513472 h 6858000"/>
              <a:gd name="connsiteX464" fmla="*/ 174101 w 7467600"/>
              <a:gd name="connsiteY464" fmla="*/ 5620277 h 6858000"/>
              <a:gd name="connsiteX465" fmla="*/ 891800 w 7467600"/>
              <a:gd name="connsiteY465" fmla="*/ 6036935 h 6858000"/>
              <a:gd name="connsiteX466" fmla="*/ 1072219 w 7467600"/>
              <a:gd name="connsiteY466" fmla="*/ 6169443 h 6858000"/>
              <a:gd name="connsiteX467" fmla="*/ 1074117 w 7467600"/>
              <a:gd name="connsiteY467" fmla="*/ 6170301 h 6858000"/>
              <a:gd name="connsiteX468" fmla="*/ 1083114 w 7467600"/>
              <a:gd name="connsiteY468" fmla="*/ 6174131 h 6858000"/>
              <a:gd name="connsiteX469" fmla="*/ 1543010 w 7467600"/>
              <a:gd name="connsiteY469" fmla="*/ 6191140 h 6858000"/>
              <a:gd name="connsiteX470" fmla="*/ 1551080 w 7467600"/>
              <a:gd name="connsiteY470" fmla="*/ 6195006 h 6858000"/>
              <a:gd name="connsiteX471" fmla="*/ 2345443 w 7467600"/>
              <a:gd name="connsiteY471" fmla="*/ 5549882 h 6858000"/>
              <a:gd name="connsiteX472" fmla="*/ 1721499 w 7467600"/>
              <a:gd name="connsiteY472" fmla="*/ 5599969 h 6858000"/>
              <a:gd name="connsiteX473" fmla="*/ 767716 w 7467600"/>
              <a:gd name="connsiteY473" fmla="*/ 5472768 h 6858000"/>
              <a:gd name="connsiteX474" fmla="*/ 722147 w 7467600"/>
              <a:gd name="connsiteY474" fmla="*/ 5393091 h 6858000"/>
              <a:gd name="connsiteX475" fmla="*/ 1485552 w 7467600"/>
              <a:gd name="connsiteY475" fmla="*/ 5313202 h 6858000"/>
              <a:gd name="connsiteX476" fmla="*/ 2143004 w 7467600"/>
              <a:gd name="connsiteY476" fmla="*/ 5402420 h 6858000"/>
              <a:gd name="connsiteX477" fmla="*/ 1933391 w 7467600"/>
              <a:gd name="connsiteY477" fmla="*/ 5156971 h 6858000"/>
              <a:gd name="connsiteX478" fmla="*/ 1827118 w 7467600"/>
              <a:gd name="connsiteY478" fmla="*/ 4968410 h 6858000"/>
              <a:gd name="connsiteX479" fmla="*/ 1837349 w 7467600"/>
              <a:gd name="connsiteY479" fmla="*/ 4956357 h 6858000"/>
              <a:gd name="connsiteX480" fmla="*/ 2162835 w 7467600"/>
              <a:gd name="connsiteY480" fmla="*/ 5187853 h 6858000"/>
              <a:gd name="connsiteX481" fmla="*/ 2257167 w 7467600"/>
              <a:gd name="connsiteY481" fmla="*/ 5462123 h 6858000"/>
              <a:gd name="connsiteX482" fmla="*/ 2261598 w 7467600"/>
              <a:gd name="connsiteY482" fmla="*/ 5467998 h 6858000"/>
              <a:gd name="connsiteX483" fmla="*/ 2437177 w 7467600"/>
              <a:gd name="connsiteY483" fmla="*/ 5479608 h 6858000"/>
              <a:gd name="connsiteX484" fmla="*/ 2445247 w 7467600"/>
              <a:gd name="connsiteY484" fmla="*/ 5483476 h 6858000"/>
              <a:gd name="connsiteX485" fmla="*/ 2743626 w 7467600"/>
              <a:gd name="connsiteY485" fmla="*/ 5304819 h 6858000"/>
              <a:gd name="connsiteX486" fmla="*/ 3048102 w 7467600"/>
              <a:gd name="connsiteY486" fmla="*/ 5150595 h 6858000"/>
              <a:gd name="connsiteX487" fmla="*/ 1799414 w 7467600"/>
              <a:gd name="connsiteY487" fmla="*/ 4694732 h 6858000"/>
              <a:gd name="connsiteX488" fmla="*/ 1771735 w 7467600"/>
              <a:gd name="connsiteY488" fmla="*/ 4619929 h 6858000"/>
              <a:gd name="connsiteX489" fmla="*/ 3104273 w 7467600"/>
              <a:gd name="connsiteY489" fmla="*/ 5076159 h 6858000"/>
              <a:gd name="connsiteX490" fmla="*/ 3113245 w 7467600"/>
              <a:gd name="connsiteY490" fmla="*/ 5090705 h 6858000"/>
              <a:gd name="connsiteX491" fmla="*/ 3126294 w 7467600"/>
              <a:gd name="connsiteY491" fmla="*/ 5114400 h 6858000"/>
              <a:gd name="connsiteX492" fmla="*/ 3937433 w 7467600"/>
              <a:gd name="connsiteY492" fmla="*/ 4830473 h 6858000"/>
              <a:gd name="connsiteX493" fmla="*/ 3590475 w 7467600"/>
              <a:gd name="connsiteY493" fmla="*/ 4597974 h 6858000"/>
              <a:gd name="connsiteX494" fmla="*/ 3100264 w 7467600"/>
              <a:gd name="connsiteY494" fmla="*/ 4579845 h 6858000"/>
              <a:gd name="connsiteX495" fmla="*/ 2183576 w 7467600"/>
              <a:gd name="connsiteY495" fmla="*/ 4227150 h 6858000"/>
              <a:gd name="connsiteX496" fmla="*/ 2151029 w 7467600"/>
              <a:gd name="connsiteY496" fmla="*/ 4146947 h 6858000"/>
              <a:gd name="connsiteX497" fmla="*/ 3563434 w 7467600"/>
              <a:gd name="connsiteY497" fmla="*/ 4469115 h 6858000"/>
              <a:gd name="connsiteX498" fmla="*/ 3177952 w 7467600"/>
              <a:gd name="connsiteY498" fmla="*/ 3657386 h 6858000"/>
              <a:gd name="connsiteX499" fmla="*/ 3189263 w 7467600"/>
              <a:gd name="connsiteY499" fmla="*/ 3625726 h 6858000"/>
              <a:gd name="connsiteX500" fmla="*/ 3560912 w 7467600"/>
              <a:gd name="connsiteY500" fmla="*/ 4079863 h 6858000"/>
              <a:gd name="connsiteX501" fmla="*/ 3626636 w 7467600"/>
              <a:gd name="connsiteY501" fmla="*/ 4512230 h 6858000"/>
              <a:gd name="connsiteX502" fmla="*/ 3653088 w 7467600"/>
              <a:gd name="connsiteY502" fmla="*/ 4521417 h 6858000"/>
              <a:gd name="connsiteX503" fmla="*/ 3988128 w 7467600"/>
              <a:gd name="connsiteY503" fmla="*/ 4817267 h 6858000"/>
              <a:gd name="connsiteX504" fmla="*/ 4830582 w 7467600"/>
              <a:gd name="connsiteY504" fmla="*/ 4676000 h 6858000"/>
              <a:gd name="connsiteX505" fmla="*/ 4830100 w 7467600"/>
              <a:gd name="connsiteY505" fmla="*/ 4675554 h 6858000"/>
              <a:gd name="connsiteX506" fmla="*/ 4036318 w 7467600"/>
              <a:gd name="connsiteY506" fmla="*/ 4147013 h 6858000"/>
              <a:gd name="connsiteX507" fmla="*/ 3432098 w 7467600"/>
              <a:gd name="connsiteY507" fmla="*/ 3537312 h 6858000"/>
              <a:gd name="connsiteX508" fmla="*/ 3446761 w 7467600"/>
              <a:gd name="connsiteY508" fmla="*/ 3461278 h 6858000"/>
              <a:gd name="connsiteX509" fmla="*/ 4419733 w 7467600"/>
              <a:gd name="connsiteY509" fmla="*/ 3963555 h 6858000"/>
              <a:gd name="connsiteX510" fmla="*/ 4781371 w 7467600"/>
              <a:gd name="connsiteY510" fmla="*/ 4458604 h 6858000"/>
              <a:gd name="connsiteX511" fmla="*/ 4780440 w 7467600"/>
              <a:gd name="connsiteY511" fmla="*/ 4470290 h 6858000"/>
              <a:gd name="connsiteX512" fmla="*/ 4898954 w 7467600"/>
              <a:gd name="connsiteY512" fmla="*/ 4662092 h 6858000"/>
              <a:gd name="connsiteX513" fmla="*/ 4900699 w 7467600"/>
              <a:gd name="connsiteY513" fmla="*/ 4670867 h 6858000"/>
              <a:gd name="connsiteX514" fmla="*/ 5714511 w 7467600"/>
              <a:gd name="connsiteY514" fmla="*/ 4663483 h 6858000"/>
              <a:gd name="connsiteX515" fmla="*/ 5464793 w 7467600"/>
              <a:gd name="connsiteY515" fmla="*/ 4393556 h 6858000"/>
              <a:gd name="connsiteX516" fmla="*/ 5461897 w 7467600"/>
              <a:gd name="connsiteY516" fmla="*/ 4390879 h 6858000"/>
              <a:gd name="connsiteX517" fmla="*/ 4294126 w 7467600"/>
              <a:gd name="connsiteY517" fmla="*/ 3303048 h 6858000"/>
              <a:gd name="connsiteX518" fmla="*/ 4305321 w 7467600"/>
              <a:gd name="connsiteY518" fmla="*/ 3256953 h 6858000"/>
              <a:gd name="connsiteX519" fmla="*/ 4949299 w 7467600"/>
              <a:gd name="connsiteY519" fmla="*/ 3766336 h 6858000"/>
              <a:gd name="connsiteX520" fmla="*/ 5291452 w 7467600"/>
              <a:gd name="connsiteY520" fmla="*/ 4076801 h 6858000"/>
              <a:gd name="connsiteX521" fmla="*/ 5434998 w 7467600"/>
              <a:gd name="connsiteY521" fmla="*/ 4254100 h 6858000"/>
              <a:gd name="connsiteX522" fmla="*/ 5351015 w 7467600"/>
              <a:gd name="connsiteY522" fmla="*/ 3760989 h 6858000"/>
              <a:gd name="connsiteX523" fmla="*/ 5413780 w 7467600"/>
              <a:gd name="connsiteY523" fmla="*/ 2966265 h 6858000"/>
              <a:gd name="connsiteX524" fmla="*/ 5425627 w 7467600"/>
              <a:gd name="connsiteY524" fmla="*/ 2954192 h 6858000"/>
              <a:gd name="connsiteX525" fmla="*/ 6604735 w 7467600"/>
              <a:gd name="connsiteY525" fmla="*/ 2041381 h 6858000"/>
              <a:gd name="connsiteX526" fmla="*/ 7204487 w 7467600"/>
              <a:gd name="connsiteY526" fmla="*/ 2742112 h 6858000"/>
              <a:gd name="connsiteX527" fmla="*/ 7131592 w 7467600"/>
              <a:gd name="connsiteY527" fmla="*/ 2672096 h 6858000"/>
              <a:gd name="connsiteX528" fmla="*/ 6996344 w 7467600"/>
              <a:gd name="connsiteY528" fmla="*/ 2518310 h 6858000"/>
              <a:gd name="connsiteX529" fmla="*/ 6735495 w 7467600"/>
              <a:gd name="connsiteY529" fmla="*/ 2196890 h 6858000"/>
              <a:gd name="connsiteX530" fmla="*/ 6721901 w 7467600"/>
              <a:gd name="connsiteY530" fmla="*/ 2179274 h 6858000"/>
              <a:gd name="connsiteX531" fmla="*/ 6604735 w 7467600"/>
              <a:gd name="connsiteY531" fmla="*/ 2041381 h 6858000"/>
              <a:gd name="connsiteX532" fmla="*/ 6591670 w 7467600"/>
              <a:gd name="connsiteY532" fmla="*/ 1988277 h 6858000"/>
              <a:gd name="connsiteX533" fmla="*/ 6747349 w 7467600"/>
              <a:gd name="connsiteY533" fmla="*/ 2160069 h 6858000"/>
              <a:gd name="connsiteX534" fmla="*/ 6760943 w 7467600"/>
              <a:gd name="connsiteY534" fmla="*/ 2177686 h 6858000"/>
              <a:gd name="connsiteX535" fmla="*/ 7021065 w 7467600"/>
              <a:gd name="connsiteY535" fmla="*/ 2498102 h 6858000"/>
              <a:gd name="connsiteX536" fmla="*/ 7155223 w 7467600"/>
              <a:gd name="connsiteY536" fmla="*/ 2650386 h 6858000"/>
              <a:gd name="connsiteX537" fmla="*/ 7203167 w 7467600"/>
              <a:gd name="connsiteY537" fmla="*/ 2697288 h 6858000"/>
              <a:gd name="connsiteX538" fmla="*/ 6937703 w 7467600"/>
              <a:gd name="connsiteY538" fmla="*/ 2321981 h 6858000"/>
              <a:gd name="connsiteX539" fmla="*/ 6591670 w 7467600"/>
              <a:gd name="connsiteY539" fmla="*/ 1988277 h 6858000"/>
              <a:gd name="connsiteX540" fmla="*/ 5798671 w 7467600"/>
              <a:gd name="connsiteY540" fmla="*/ 1981601 h 6858000"/>
              <a:gd name="connsiteX541" fmla="*/ 5754709 w 7467600"/>
              <a:gd name="connsiteY541" fmla="*/ 2071454 h 6858000"/>
              <a:gd name="connsiteX542" fmla="*/ 5763044 w 7467600"/>
              <a:gd name="connsiteY542" fmla="*/ 2842206 h 6858000"/>
              <a:gd name="connsiteX543" fmla="*/ 5764974 w 7467600"/>
              <a:gd name="connsiteY543" fmla="*/ 2799609 h 6858000"/>
              <a:gd name="connsiteX544" fmla="*/ 5767665 w 7467600"/>
              <a:gd name="connsiteY544" fmla="*/ 2666409 h 6858000"/>
              <a:gd name="connsiteX545" fmla="*/ 5763055 w 7467600"/>
              <a:gd name="connsiteY545" fmla="*/ 2579705 h 6858000"/>
              <a:gd name="connsiteX546" fmla="*/ 5758079 w 7467600"/>
              <a:gd name="connsiteY546" fmla="*/ 2492508 h 6858000"/>
              <a:gd name="connsiteX547" fmla="*/ 5779325 w 7467600"/>
              <a:gd name="connsiteY547" fmla="*/ 2197069 h 6858000"/>
              <a:gd name="connsiteX548" fmla="*/ 5798671 w 7467600"/>
              <a:gd name="connsiteY548" fmla="*/ 1981601 h 6858000"/>
              <a:gd name="connsiteX549" fmla="*/ 5829202 w 7467600"/>
              <a:gd name="connsiteY549" fmla="*/ 1971679 h 6858000"/>
              <a:gd name="connsiteX550" fmla="*/ 5809558 w 7467600"/>
              <a:gd name="connsiteY550" fmla="*/ 2198043 h 6858000"/>
              <a:gd name="connsiteX551" fmla="*/ 5788653 w 7467600"/>
              <a:gd name="connsiteY551" fmla="*/ 2489430 h 6858000"/>
              <a:gd name="connsiteX552" fmla="*/ 5793439 w 7467600"/>
              <a:gd name="connsiteY552" fmla="*/ 2575235 h 6858000"/>
              <a:gd name="connsiteX553" fmla="*/ 5796837 w 7467600"/>
              <a:gd name="connsiteY553" fmla="*/ 2637633 h 6858000"/>
              <a:gd name="connsiteX554" fmla="*/ 5818614 w 7467600"/>
              <a:gd name="connsiteY554" fmla="*/ 2473055 h 6858000"/>
              <a:gd name="connsiteX555" fmla="*/ 5829202 w 7467600"/>
              <a:gd name="connsiteY555" fmla="*/ 1971679 h 6858000"/>
              <a:gd name="connsiteX556" fmla="*/ 5911389 w 7467600"/>
              <a:gd name="connsiteY556" fmla="*/ 1898371 h 6858000"/>
              <a:gd name="connsiteX557" fmla="*/ 6237627 w 7467600"/>
              <a:gd name="connsiteY557" fmla="*/ 2231921 h 6858000"/>
              <a:gd name="connsiteX558" fmla="*/ 5911389 w 7467600"/>
              <a:gd name="connsiteY558" fmla="*/ 1898371 h 6858000"/>
              <a:gd name="connsiteX559" fmla="*/ 6944437 w 7467600"/>
              <a:gd name="connsiteY559" fmla="*/ 1575402 h 6858000"/>
              <a:gd name="connsiteX560" fmla="*/ 6304730 w 7467600"/>
              <a:gd name="connsiteY560" fmla="*/ 1766654 h 6858000"/>
              <a:gd name="connsiteX561" fmla="*/ 6944437 w 7467600"/>
              <a:gd name="connsiteY561" fmla="*/ 1575402 h 6858000"/>
              <a:gd name="connsiteX562" fmla="*/ 7019523 w 7467600"/>
              <a:gd name="connsiteY562" fmla="*/ 1519450 h 6858000"/>
              <a:gd name="connsiteX563" fmla="*/ 6298091 w 7467600"/>
              <a:gd name="connsiteY563" fmla="*/ 1737122 h 6858000"/>
              <a:gd name="connsiteX564" fmla="*/ 7019523 w 7467600"/>
              <a:gd name="connsiteY564" fmla="*/ 1519450 h 6858000"/>
              <a:gd name="connsiteX565" fmla="*/ 2399523 w 7467600"/>
              <a:gd name="connsiteY565" fmla="*/ 1428234 h 6858000"/>
              <a:gd name="connsiteX566" fmla="*/ 2224982 w 7467600"/>
              <a:gd name="connsiteY566" fmla="*/ 1826201 h 6858000"/>
              <a:gd name="connsiteX567" fmla="*/ 2096099 w 7467600"/>
              <a:gd name="connsiteY567" fmla="*/ 2345900 h 6858000"/>
              <a:gd name="connsiteX568" fmla="*/ 2283317 w 7467600"/>
              <a:gd name="connsiteY568" fmla="*/ 1796925 h 6858000"/>
              <a:gd name="connsiteX569" fmla="*/ 2399523 w 7467600"/>
              <a:gd name="connsiteY569" fmla="*/ 1428234 h 6858000"/>
              <a:gd name="connsiteX570" fmla="*/ 2448558 w 7467600"/>
              <a:gd name="connsiteY570" fmla="*/ 1373435 h 6858000"/>
              <a:gd name="connsiteX571" fmla="*/ 2312521 w 7467600"/>
              <a:gd name="connsiteY571" fmla="*/ 1806140 h 6858000"/>
              <a:gd name="connsiteX572" fmla="*/ 2127533 w 7467600"/>
              <a:gd name="connsiteY572" fmla="*/ 2348380 h 6858000"/>
              <a:gd name="connsiteX573" fmla="*/ 2358080 w 7467600"/>
              <a:gd name="connsiteY573" fmla="*/ 1866134 h 6858000"/>
              <a:gd name="connsiteX574" fmla="*/ 2407436 w 7467600"/>
              <a:gd name="connsiteY574" fmla="*/ 1651070 h 6858000"/>
              <a:gd name="connsiteX575" fmla="*/ 2448558 w 7467600"/>
              <a:gd name="connsiteY575" fmla="*/ 1373435 h 6858000"/>
              <a:gd name="connsiteX576" fmla="*/ 278707 w 7467600"/>
              <a:gd name="connsiteY576" fmla="*/ 1352270 h 6858000"/>
              <a:gd name="connsiteX577" fmla="*/ 321570 w 7467600"/>
              <a:gd name="connsiteY577" fmla="*/ 1861610 h 6858000"/>
              <a:gd name="connsiteX578" fmla="*/ 294281 w 7467600"/>
              <a:gd name="connsiteY578" fmla="*/ 1440658 h 6858000"/>
              <a:gd name="connsiteX579" fmla="*/ 278707 w 7467600"/>
              <a:gd name="connsiteY579" fmla="*/ 1352270 h 6858000"/>
              <a:gd name="connsiteX580" fmla="*/ 1423821 w 7467600"/>
              <a:gd name="connsiteY580" fmla="*/ 1351958 h 6858000"/>
              <a:gd name="connsiteX581" fmla="*/ 1638521 w 7467600"/>
              <a:gd name="connsiteY581" fmla="*/ 1908470 h 6858000"/>
              <a:gd name="connsiteX582" fmla="*/ 1754199 w 7467600"/>
              <a:gd name="connsiteY582" fmla="*/ 2149284 h 6858000"/>
              <a:gd name="connsiteX583" fmla="*/ 1908359 w 7467600"/>
              <a:gd name="connsiteY583" fmla="*/ 2364988 h 6858000"/>
              <a:gd name="connsiteX584" fmla="*/ 1647661 w 7467600"/>
              <a:gd name="connsiteY584" fmla="*/ 1825945 h 6858000"/>
              <a:gd name="connsiteX585" fmla="*/ 1423821 w 7467600"/>
              <a:gd name="connsiteY585" fmla="*/ 1351958 h 6858000"/>
              <a:gd name="connsiteX586" fmla="*/ 1431890 w 7467600"/>
              <a:gd name="connsiteY586" fmla="*/ 1306475 h 6858000"/>
              <a:gd name="connsiteX587" fmla="*/ 1507597 w 7467600"/>
              <a:gd name="connsiteY587" fmla="*/ 1446132 h 6858000"/>
              <a:gd name="connsiteX588" fmla="*/ 1674586 w 7467600"/>
              <a:gd name="connsiteY588" fmla="*/ 1813832 h 6858000"/>
              <a:gd name="connsiteX589" fmla="*/ 1815950 w 7467600"/>
              <a:gd name="connsiteY589" fmla="*/ 2128564 h 6858000"/>
              <a:gd name="connsiteX590" fmla="*/ 1984242 w 7467600"/>
              <a:gd name="connsiteY590" fmla="*/ 2430829 h 6858000"/>
              <a:gd name="connsiteX591" fmla="*/ 2014023 w 7467600"/>
              <a:gd name="connsiteY591" fmla="*/ 2450995 h 6858000"/>
              <a:gd name="connsiteX592" fmla="*/ 1747337 w 7467600"/>
              <a:gd name="connsiteY592" fmla="*/ 1855264 h 6858000"/>
              <a:gd name="connsiteX593" fmla="*/ 1533749 w 7467600"/>
              <a:gd name="connsiteY593" fmla="*/ 1478656 h 6858000"/>
              <a:gd name="connsiteX594" fmla="*/ 1431890 w 7467600"/>
              <a:gd name="connsiteY594" fmla="*/ 1306475 h 6858000"/>
              <a:gd name="connsiteX595" fmla="*/ 5052692 w 7467600"/>
              <a:gd name="connsiteY595" fmla="*/ 1292994 h 6858000"/>
              <a:gd name="connsiteX596" fmla="*/ 5200661 w 7467600"/>
              <a:gd name="connsiteY596" fmla="*/ 1635186 h 6858000"/>
              <a:gd name="connsiteX597" fmla="*/ 5297138 w 7467600"/>
              <a:gd name="connsiteY597" fmla="*/ 1906351 h 6858000"/>
              <a:gd name="connsiteX598" fmla="*/ 5052692 w 7467600"/>
              <a:gd name="connsiteY598" fmla="*/ 1292994 h 6858000"/>
              <a:gd name="connsiteX599" fmla="*/ 5009948 w 7467600"/>
              <a:gd name="connsiteY599" fmla="*/ 1273619 h 6858000"/>
              <a:gd name="connsiteX600" fmla="*/ 5121777 w 7467600"/>
              <a:gd name="connsiteY600" fmla="*/ 1654213 h 6858000"/>
              <a:gd name="connsiteX601" fmla="*/ 5293545 w 7467600"/>
              <a:gd name="connsiteY601" fmla="*/ 2072247 h 6858000"/>
              <a:gd name="connsiteX602" fmla="*/ 5294042 w 7467600"/>
              <a:gd name="connsiteY602" fmla="*/ 2065019 h 6858000"/>
              <a:gd name="connsiteX603" fmla="*/ 5171936 w 7467600"/>
              <a:gd name="connsiteY603" fmla="*/ 1647613 h 6858000"/>
              <a:gd name="connsiteX604" fmla="*/ 5009948 w 7467600"/>
              <a:gd name="connsiteY604" fmla="*/ 1273619 h 6858000"/>
              <a:gd name="connsiteX605" fmla="*/ 655236 w 7467600"/>
              <a:gd name="connsiteY605" fmla="*/ 1268632 h 6858000"/>
              <a:gd name="connsiteX606" fmla="*/ 839521 w 7467600"/>
              <a:gd name="connsiteY606" fmla="*/ 1685315 h 6858000"/>
              <a:gd name="connsiteX607" fmla="*/ 1109416 w 7467600"/>
              <a:gd name="connsiteY607" fmla="*/ 2061663 h 6858000"/>
              <a:gd name="connsiteX608" fmla="*/ 1298300 w 7467600"/>
              <a:gd name="connsiteY608" fmla="*/ 2247742 h 6858000"/>
              <a:gd name="connsiteX609" fmla="*/ 1125871 w 7467600"/>
              <a:gd name="connsiteY609" fmla="*/ 1989513 h 6858000"/>
              <a:gd name="connsiteX610" fmla="*/ 981574 w 7467600"/>
              <a:gd name="connsiteY610" fmla="*/ 1783157 h 6858000"/>
              <a:gd name="connsiteX611" fmla="*/ 922198 w 7467600"/>
              <a:gd name="connsiteY611" fmla="*/ 1677437 h 6858000"/>
              <a:gd name="connsiteX612" fmla="*/ 869293 w 7467600"/>
              <a:gd name="connsiteY612" fmla="*/ 1583214 h 6858000"/>
              <a:gd name="connsiteX613" fmla="*/ 751431 w 7467600"/>
              <a:gd name="connsiteY613" fmla="*/ 1405731 h 6858000"/>
              <a:gd name="connsiteX614" fmla="*/ 655236 w 7467600"/>
              <a:gd name="connsiteY614" fmla="*/ 1268632 h 6858000"/>
              <a:gd name="connsiteX615" fmla="*/ 6516292 w 7467600"/>
              <a:gd name="connsiteY615" fmla="*/ 1263064 h 6858000"/>
              <a:gd name="connsiteX616" fmla="*/ 5736320 w 7467600"/>
              <a:gd name="connsiteY616" fmla="*/ 1501803 h 6858000"/>
              <a:gd name="connsiteX617" fmla="*/ 6516292 w 7467600"/>
              <a:gd name="connsiteY617" fmla="*/ 1263064 h 6858000"/>
              <a:gd name="connsiteX618" fmla="*/ 291466 w 7467600"/>
              <a:gd name="connsiteY618" fmla="*/ 1250369 h 6858000"/>
              <a:gd name="connsiteX619" fmla="*/ 323180 w 7467600"/>
              <a:gd name="connsiteY619" fmla="*/ 1435283 h 6858000"/>
              <a:gd name="connsiteX620" fmla="*/ 349381 w 7467600"/>
              <a:gd name="connsiteY620" fmla="*/ 1875041 h 6858000"/>
              <a:gd name="connsiteX621" fmla="*/ 374363 w 7467600"/>
              <a:gd name="connsiteY621" fmla="*/ 1506494 h 6858000"/>
              <a:gd name="connsiteX622" fmla="*/ 302168 w 7467600"/>
              <a:gd name="connsiteY622" fmla="*/ 1274495 h 6858000"/>
              <a:gd name="connsiteX623" fmla="*/ 291466 w 7467600"/>
              <a:gd name="connsiteY623" fmla="*/ 1250369 h 6858000"/>
              <a:gd name="connsiteX624" fmla="*/ 678222 w 7467600"/>
              <a:gd name="connsiteY624" fmla="*/ 1248670 h 6858000"/>
              <a:gd name="connsiteX625" fmla="*/ 775536 w 7467600"/>
              <a:gd name="connsiteY625" fmla="*/ 1388015 h 6858000"/>
              <a:gd name="connsiteX626" fmla="*/ 894529 w 7467600"/>
              <a:gd name="connsiteY626" fmla="*/ 1567739 h 6858000"/>
              <a:gd name="connsiteX627" fmla="*/ 948000 w 7467600"/>
              <a:gd name="connsiteY627" fmla="*/ 1663088 h 6858000"/>
              <a:gd name="connsiteX628" fmla="*/ 1006812 w 7467600"/>
              <a:gd name="connsiteY628" fmla="*/ 1767683 h 6858000"/>
              <a:gd name="connsiteX629" fmla="*/ 1149133 w 7467600"/>
              <a:gd name="connsiteY629" fmla="*/ 1971513 h 6858000"/>
              <a:gd name="connsiteX630" fmla="*/ 1333952 w 7467600"/>
              <a:gd name="connsiteY630" fmla="*/ 2251620 h 6858000"/>
              <a:gd name="connsiteX631" fmla="*/ 1337329 w 7467600"/>
              <a:gd name="connsiteY631" fmla="*/ 2258350 h 6858000"/>
              <a:gd name="connsiteX632" fmla="*/ 1014726 w 7467600"/>
              <a:gd name="connsiteY632" fmla="*/ 1615556 h 6858000"/>
              <a:gd name="connsiteX633" fmla="*/ 678222 w 7467600"/>
              <a:gd name="connsiteY633" fmla="*/ 1248670 h 6858000"/>
              <a:gd name="connsiteX634" fmla="*/ 6691602 w 7467600"/>
              <a:gd name="connsiteY634" fmla="*/ 1140573 h 6858000"/>
              <a:gd name="connsiteX635" fmla="*/ 6571100 w 7467600"/>
              <a:gd name="connsiteY635" fmla="*/ 1183662 h 6858000"/>
              <a:gd name="connsiteX636" fmla="*/ 6241687 w 7467600"/>
              <a:gd name="connsiteY636" fmla="*/ 1257600 h 6858000"/>
              <a:gd name="connsiteX637" fmla="*/ 5693009 w 7467600"/>
              <a:gd name="connsiteY637" fmla="*/ 1478256 h 6858000"/>
              <a:gd name="connsiteX638" fmla="*/ 6548420 w 7467600"/>
              <a:gd name="connsiteY638" fmla="*/ 1214599 h 6858000"/>
              <a:gd name="connsiteX639" fmla="*/ 6605473 w 7467600"/>
              <a:gd name="connsiteY639" fmla="*/ 1184686 h 6858000"/>
              <a:gd name="connsiteX640" fmla="*/ 6691602 w 7467600"/>
              <a:gd name="connsiteY640" fmla="*/ 1140573 h 6858000"/>
              <a:gd name="connsiteX641" fmla="*/ 4002475 w 7467600"/>
              <a:gd name="connsiteY641" fmla="*/ 1037802 h 6858000"/>
              <a:gd name="connsiteX642" fmla="*/ 4000324 w 7467600"/>
              <a:gd name="connsiteY642" fmla="*/ 1039362 h 6858000"/>
              <a:gd name="connsiteX643" fmla="*/ 4002862 w 7467600"/>
              <a:gd name="connsiteY643" fmla="*/ 1042866 h 6858000"/>
              <a:gd name="connsiteX644" fmla="*/ 4002475 w 7467600"/>
              <a:gd name="connsiteY644" fmla="*/ 1037802 h 6858000"/>
              <a:gd name="connsiteX645" fmla="*/ 506322 w 7467600"/>
              <a:gd name="connsiteY645" fmla="*/ 1020997 h 6858000"/>
              <a:gd name="connsiteX646" fmla="*/ 533068 w 7467600"/>
              <a:gd name="connsiteY646" fmla="*/ 1029409 h 6858000"/>
              <a:gd name="connsiteX647" fmla="*/ 1232525 w 7467600"/>
              <a:gd name="connsiteY647" fmla="*/ 1804675 h 6858000"/>
              <a:gd name="connsiteX648" fmla="*/ 1388858 w 7467600"/>
              <a:gd name="connsiteY648" fmla="*/ 2368011 h 6858000"/>
              <a:gd name="connsiteX649" fmla="*/ 1384098 w 7467600"/>
              <a:gd name="connsiteY649" fmla="*/ 2378125 h 6858000"/>
              <a:gd name="connsiteX650" fmla="*/ 1425393 w 7467600"/>
              <a:gd name="connsiteY650" fmla="*/ 2589124 h 6858000"/>
              <a:gd name="connsiteX651" fmla="*/ 1424001 w 7467600"/>
              <a:gd name="connsiteY651" fmla="*/ 2597541 h 6858000"/>
              <a:gd name="connsiteX652" fmla="*/ 2152729 w 7467600"/>
              <a:gd name="connsiteY652" fmla="*/ 2864487 h 6858000"/>
              <a:gd name="connsiteX653" fmla="*/ 2020609 w 7467600"/>
              <a:gd name="connsiteY653" fmla="*/ 2539671 h 6858000"/>
              <a:gd name="connsiteX654" fmla="*/ 2018920 w 7467600"/>
              <a:gd name="connsiteY654" fmla="*/ 2536309 h 6858000"/>
              <a:gd name="connsiteX655" fmla="*/ 1342441 w 7467600"/>
              <a:gd name="connsiteY655" fmla="*/ 1173017 h 6858000"/>
              <a:gd name="connsiteX656" fmla="*/ 1367925 w 7467600"/>
              <a:gd name="connsiteY656" fmla="*/ 1135648 h 6858000"/>
              <a:gd name="connsiteX657" fmla="*/ 1771401 w 7467600"/>
              <a:gd name="connsiteY657" fmla="*/ 1806673 h 6858000"/>
              <a:gd name="connsiteX658" fmla="*/ 1972385 w 7467600"/>
              <a:gd name="connsiteY658" fmla="*/ 2198735 h 6858000"/>
              <a:gd name="connsiteX659" fmla="*/ 2040892 w 7467600"/>
              <a:gd name="connsiteY659" fmla="*/ 2405205 h 6858000"/>
              <a:gd name="connsiteX660" fmla="*/ 2131689 w 7467600"/>
              <a:gd name="connsiteY660" fmla="*/ 1936926 h 6858000"/>
              <a:gd name="connsiteX661" fmla="*/ 2454820 w 7467600"/>
              <a:gd name="connsiteY661" fmla="*/ 1248808 h 6858000"/>
              <a:gd name="connsiteX662" fmla="*/ 2492512 w 7467600"/>
              <a:gd name="connsiteY662" fmla="*/ 1302920 h 6858000"/>
              <a:gd name="connsiteX663" fmla="*/ 2081216 w 7467600"/>
              <a:gd name="connsiteY663" fmla="*/ 2527513 h 6858000"/>
              <a:gd name="connsiteX664" fmla="*/ 2081211 w 7467600"/>
              <a:gd name="connsiteY664" fmla="*/ 2528916 h 6858000"/>
              <a:gd name="connsiteX665" fmla="*/ 2199067 w 7467600"/>
              <a:gd name="connsiteY665" fmla="*/ 2884061 h 6858000"/>
              <a:gd name="connsiteX666" fmla="*/ 3192586 w 7467600"/>
              <a:gd name="connsiteY666" fmla="*/ 3411496 h 6858000"/>
              <a:gd name="connsiteX667" fmla="*/ 3182620 w 7467600"/>
              <a:gd name="connsiteY667" fmla="*/ 3483279 h 6858000"/>
              <a:gd name="connsiteX668" fmla="*/ 2435119 w 7467600"/>
              <a:gd name="connsiteY668" fmla="*/ 3080173 h 6858000"/>
              <a:gd name="connsiteX669" fmla="*/ 2410152 w 7467600"/>
              <a:gd name="connsiteY669" fmla="*/ 3063751 h 6858000"/>
              <a:gd name="connsiteX670" fmla="*/ 2408099 w 7467600"/>
              <a:gd name="connsiteY670" fmla="*/ 3064403 h 6858000"/>
              <a:gd name="connsiteX671" fmla="*/ 2407218 w 7467600"/>
              <a:gd name="connsiteY671" fmla="*/ 3070324 h 6858000"/>
              <a:gd name="connsiteX672" fmla="*/ 2380138 w 7467600"/>
              <a:gd name="connsiteY672" fmla="*/ 3099341 h 6858000"/>
              <a:gd name="connsiteX673" fmla="*/ 1765923 w 7467600"/>
              <a:gd name="connsiteY673" fmla="*/ 3581043 h 6858000"/>
              <a:gd name="connsiteX674" fmla="*/ 1702258 w 7467600"/>
              <a:gd name="connsiteY674" fmla="*/ 3612286 h 6858000"/>
              <a:gd name="connsiteX675" fmla="*/ 1538370 w 7467600"/>
              <a:gd name="connsiteY675" fmla="*/ 3811804 h 6858000"/>
              <a:gd name="connsiteX676" fmla="*/ 542867 w 7467600"/>
              <a:gd name="connsiteY676" fmla="*/ 4944092 h 6858000"/>
              <a:gd name="connsiteX677" fmla="*/ 515800 w 7467600"/>
              <a:gd name="connsiteY677" fmla="*/ 4862180 h 6858000"/>
              <a:gd name="connsiteX678" fmla="*/ 909145 w 7467600"/>
              <a:gd name="connsiteY678" fmla="*/ 4199225 h 6858000"/>
              <a:gd name="connsiteX679" fmla="*/ 1214067 w 7467600"/>
              <a:gd name="connsiteY679" fmla="*/ 3908561 h 6858000"/>
              <a:gd name="connsiteX680" fmla="*/ 640967 w 7467600"/>
              <a:gd name="connsiteY680" fmla="*/ 4105601 h 6858000"/>
              <a:gd name="connsiteX681" fmla="*/ 112563 w 7467600"/>
              <a:gd name="connsiteY681" fmla="*/ 4396952 h 6858000"/>
              <a:gd name="connsiteX682" fmla="*/ 0 w 7467600"/>
              <a:gd name="connsiteY682" fmla="*/ 4466006 h 6858000"/>
              <a:gd name="connsiteX683" fmla="*/ 0 w 7467600"/>
              <a:gd name="connsiteY683" fmla="*/ 4233763 h 6858000"/>
              <a:gd name="connsiteX684" fmla="*/ 36881 w 7467600"/>
              <a:gd name="connsiteY684" fmla="*/ 4200118 h 6858000"/>
              <a:gd name="connsiteX685" fmla="*/ 910534 w 7467600"/>
              <a:gd name="connsiteY685" fmla="*/ 3629753 h 6858000"/>
              <a:gd name="connsiteX686" fmla="*/ 1578717 w 7467600"/>
              <a:gd name="connsiteY686" fmla="*/ 3575982 h 6858000"/>
              <a:gd name="connsiteX687" fmla="*/ 2338780 w 7467600"/>
              <a:gd name="connsiteY687" fmla="*/ 3033725 h 6858000"/>
              <a:gd name="connsiteX688" fmla="*/ 1807991 w 7467600"/>
              <a:gd name="connsiteY688" fmla="*/ 2807184 h 6858000"/>
              <a:gd name="connsiteX689" fmla="*/ 1416358 w 7467600"/>
              <a:gd name="connsiteY689" fmla="*/ 3112571 h 6858000"/>
              <a:gd name="connsiteX690" fmla="*/ 939066 w 7467600"/>
              <a:gd name="connsiteY690" fmla="*/ 3378798 h 6858000"/>
              <a:gd name="connsiteX691" fmla="*/ 115099 w 7467600"/>
              <a:gd name="connsiteY691" fmla="*/ 3607650 h 6858000"/>
              <a:gd name="connsiteX692" fmla="*/ 97284 w 7467600"/>
              <a:gd name="connsiteY692" fmla="*/ 3520393 h 6858000"/>
              <a:gd name="connsiteX693" fmla="*/ 922050 w 7467600"/>
              <a:gd name="connsiteY693" fmla="*/ 3074867 h 6858000"/>
              <a:gd name="connsiteX694" fmla="*/ 1405265 w 7467600"/>
              <a:gd name="connsiteY694" fmla="*/ 3016319 h 6858000"/>
              <a:gd name="connsiteX695" fmla="*/ 1407512 w 7467600"/>
              <a:gd name="connsiteY695" fmla="*/ 3018001 h 6858000"/>
              <a:gd name="connsiteX696" fmla="*/ 1726266 w 7467600"/>
              <a:gd name="connsiteY696" fmla="*/ 2777274 h 6858000"/>
              <a:gd name="connsiteX697" fmla="*/ 625390 w 7467600"/>
              <a:gd name="connsiteY697" fmla="*/ 2514541 h 6858000"/>
              <a:gd name="connsiteX698" fmla="*/ 619799 w 7467600"/>
              <a:gd name="connsiteY698" fmla="*/ 2527180 h 6858000"/>
              <a:gd name="connsiteX699" fmla="*/ 310030 w 7467600"/>
              <a:gd name="connsiteY699" fmla="*/ 2771818 h 6858000"/>
              <a:gd name="connsiteX700" fmla="*/ 173877 w 7467600"/>
              <a:gd name="connsiteY700" fmla="*/ 2937056 h 6858000"/>
              <a:gd name="connsiteX701" fmla="*/ 77889 w 7467600"/>
              <a:gd name="connsiteY701" fmla="*/ 3138440 h 6858000"/>
              <a:gd name="connsiteX702" fmla="*/ 0 w 7467600"/>
              <a:gd name="connsiteY702" fmla="*/ 3271395 h 6858000"/>
              <a:gd name="connsiteX703" fmla="*/ 0 w 7467600"/>
              <a:gd name="connsiteY703" fmla="*/ 3153002 h 6858000"/>
              <a:gd name="connsiteX704" fmla="*/ 2386 w 7467600"/>
              <a:gd name="connsiteY704" fmla="*/ 3149203 h 6858000"/>
              <a:gd name="connsiteX705" fmla="*/ 89753 w 7467600"/>
              <a:gd name="connsiteY705" fmla="*/ 2987702 h 6858000"/>
              <a:gd name="connsiteX706" fmla="*/ 76869 w 7467600"/>
              <a:gd name="connsiteY706" fmla="*/ 3005404 h 6858000"/>
              <a:gd name="connsiteX707" fmla="*/ 32049 w 7467600"/>
              <a:gd name="connsiteY707" fmla="*/ 3065814 h 6858000"/>
              <a:gd name="connsiteX708" fmla="*/ 0 w 7467600"/>
              <a:gd name="connsiteY708" fmla="*/ 3108744 h 6858000"/>
              <a:gd name="connsiteX709" fmla="*/ 0 w 7467600"/>
              <a:gd name="connsiteY709" fmla="*/ 3058059 h 6858000"/>
              <a:gd name="connsiteX710" fmla="*/ 7610 w 7467600"/>
              <a:gd name="connsiteY710" fmla="*/ 3047889 h 6858000"/>
              <a:gd name="connsiteX711" fmla="*/ 52419 w 7467600"/>
              <a:gd name="connsiteY711" fmla="*/ 2987479 h 6858000"/>
              <a:gd name="connsiteX712" fmla="*/ 59142 w 7467600"/>
              <a:gd name="connsiteY712" fmla="*/ 2978488 h 6858000"/>
              <a:gd name="connsiteX713" fmla="*/ 0 w 7467600"/>
              <a:gd name="connsiteY713" fmla="*/ 3015334 h 6858000"/>
              <a:gd name="connsiteX714" fmla="*/ 0 w 7467600"/>
              <a:gd name="connsiteY714" fmla="*/ 2914286 h 6858000"/>
              <a:gd name="connsiteX715" fmla="*/ 36383 w 7467600"/>
              <a:gd name="connsiteY715" fmla="*/ 2901128 h 6858000"/>
              <a:gd name="connsiteX716" fmla="*/ 156329 w 7467600"/>
              <a:gd name="connsiteY716" fmla="*/ 2840533 h 6858000"/>
              <a:gd name="connsiteX717" fmla="*/ 358355 w 7467600"/>
              <a:gd name="connsiteY717" fmla="*/ 2620471 h 6858000"/>
              <a:gd name="connsiteX718" fmla="*/ 510577 w 7467600"/>
              <a:gd name="connsiteY718" fmla="*/ 2501244 h 6858000"/>
              <a:gd name="connsiteX719" fmla="*/ 211967 w 7467600"/>
              <a:gd name="connsiteY719" fmla="*/ 2479171 h 6858000"/>
              <a:gd name="connsiteX720" fmla="*/ 0 w 7467600"/>
              <a:gd name="connsiteY720" fmla="*/ 2476398 h 6858000"/>
              <a:gd name="connsiteX721" fmla="*/ 0 w 7467600"/>
              <a:gd name="connsiteY721" fmla="*/ 2389189 h 6858000"/>
              <a:gd name="connsiteX722" fmla="*/ 103062 w 7467600"/>
              <a:gd name="connsiteY722" fmla="*/ 2389518 h 6858000"/>
              <a:gd name="connsiteX723" fmla="*/ 510734 w 7467600"/>
              <a:gd name="connsiteY723" fmla="*/ 2416201 h 6858000"/>
              <a:gd name="connsiteX724" fmla="*/ 279257 w 7467600"/>
              <a:gd name="connsiteY724" fmla="*/ 2092102 h 6858000"/>
              <a:gd name="connsiteX725" fmla="*/ 65265 w 7467600"/>
              <a:gd name="connsiteY725" fmla="*/ 2006049 h 6858000"/>
              <a:gd name="connsiteX726" fmla="*/ 0 w 7467600"/>
              <a:gd name="connsiteY726" fmla="*/ 1982532 h 6858000"/>
              <a:gd name="connsiteX727" fmla="*/ 0 w 7467600"/>
              <a:gd name="connsiteY727" fmla="*/ 1912789 h 6858000"/>
              <a:gd name="connsiteX728" fmla="*/ 97460 w 7467600"/>
              <a:gd name="connsiteY728" fmla="*/ 1953725 h 6858000"/>
              <a:gd name="connsiteX729" fmla="*/ 221272 w 7467600"/>
              <a:gd name="connsiteY729" fmla="*/ 1980766 h 6858000"/>
              <a:gd name="connsiteX730" fmla="*/ 116765 w 7467600"/>
              <a:gd name="connsiteY730" fmla="*/ 1911033 h 6858000"/>
              <a:gd name="connsiteX731" fmla="*/ 16405 w 7467600"/>
              <a:gd name="connsiteY731" fmla="*/ 1803412 h 6858000"/>
              <a:gd name="connsiteX732" fmla="*/ 0 w 7467600"/>
              <a:gd name="connsiteY732" fmla="*/ 1784777 h 6858000"/>
              <a:gd name="connsiteX733" fmla="*/ 0 w 7467600"/>
              <a:gd name="connsiteY733" fmla="*/ 1740082 h 6858000"/>
              <a:gd name="connsiteX734" fmla="*/ 39394 w 7467600"/>
              <a:gd name="connsiteY734" fmla="*/ 1784856 h 6858000"/>
              <a:gd name="connsiteX735" fmla="*/ 135813 w 7467600"/>
              <a:gd name="connsiteY735" fmla="*/ 1888838 h 6858000"/>
              <a:gd name="connsiteX736" fmla="*/ 242575 w 7467600"/>
              <a:gd name="connsiteY736" fmla="*/ 1958841 h 6858000"/>
              <a:gd name="connsiteX737" fmla="*/ 82197 w 7467600"/>
              <a:gd name="connsiteY737" fmla="*/ 1754826 h 6858000"/>
              <a:gd name="connsiteX738" fmla="*/ 0 w 7467600"/>
              <a:gd name="connsiteY738" fmla="*/ 1679650 h 6858000"/>
              <a:gd name="connsiteX739" fmla="*/ 0 w 7467600"/>
              <a:gd name="connsiteY739" fmla="*/ 1602463 h 6858000"/>
              <a:gd name="connsiteX740" fmla="*/ 84689 w 7467600"/>
              <a:gd name="connsiteY740" fmla="*/ 1677442 h 6858000"/>
              <a:gd name="connsiteX741" fmla="*/ 298437 w 7467600"/>
              <a:gd name="connsiteY741" fmla="*/ 1968019 h 6858000"/>
              <a:gd name="connsiteX742" fmla="*/ 227269 w 7467600"/>
              <a:gd name="connsiteY742" fmla="*/ 1114064 h 6858000"/>
              <a:gd name="connsiteX743" fmla="*/ 248003 w 7467600"/>
              <a:gd name="connsiteY743" fmla="*/ 1089613 h 6858000"/>
              <a:gd name="connsiteX744" fmla="*/ 427020 w 7467600"/>
              <a:gd name="connsiteY744" fmla="*/ 1619803 h 6858000"/>
              <a:gd name="connsiteX745" fmla="*/ 340345 w 7467600"/>
              <a:gd name="connsiteY745" fmla="*/ 2027739 h 6858000"/>
              <a:gd name="connsiteX746" fmla="*/ 360865 w 7467600"/>
              <a:gd name="connsiteY746" fmla="*/ 2044827 h 6858000"/>
              <a:gd name="connsiteX747" fmla="*/ 560414 w 7467600"/>
              <a:gd name="connsiteY747" fmla="*/ 2421457 h 6858000"/>
              <a:gd name="connsiteX748" fmla="*/ 1359703 w 7467600"/>
              <a:gd name="connsiteY748" fmla="*/ 2578554 h 6858000"/>
              <a:gd name="connsiteX749" fmla="*/ 1359422 w 7467600"/>
              <a:gd name="connsiteY749" fmla="*/ 2577994 h 6858000"/>
              <a:gd name="connsiteX750" fmla="*/ 828701 w 7467600"/>
              <a:gd name="connsiteY750" fmla="*/ 1839520 h 6858000"/>
              <a:gd name="connsiteX751" fmla="*/ 494427 w 7467600"/>
              <a:gd name="connsiteY751" fmla="*/ 1092333 h 6858000"/>
              <a:gd name="connsiteX752" fmla="*/ 506322 w 7467600"/>
              <a:gd name="connsiteY752" fmla="*/ 1020997 h 6858000"/>
              <a:gd name="connsiteX753" fmla="*/ 4570198 w 7467600"/>
              <a:gd name="connsiteY753" fmla="*/ 978081 h 6858000"/>
              <a:gd name="connsiteX754" fmla="*/ 4523691 w 7467600"/>
              <a:gd name="connsiteY754" fmla="*/ 1127776 h 6858000"/>
              <a:gd name="connsiteX755" fmla="*/ 4509875 w 7467600"/>
              <a:gd name="connsiteY755" fmla="*/ 1167552 h 6858000"/>
              <a:gd name="connsiteX756" fmla="*/ 4478168 w 7467600"/>
              <a:gd name="connsiteY756" fmla="*/ 1260735 h 6858000"/>
              <a:gd name="connsiteX757" fmla="*/ 4409309 w 7467600"/>
              <a:gd name="connsiteY757" fmla="*/ 1666996 h 6858000"/>
              <a:gd name="connsiteX758" fmla="*/ 4370031 w 7467600"/>
              <a:gd name="connsiteY758" fmla="*/ 1955666 h 6858000"/>
              <a:gd name="connsiteX759" fmla="*/ 4570198 w 7467600"/>
              <a:gd name="connsiteY759" fmla="*/ 978081 h 6858000"/>
              <a:gd name="connsiteX760" fmla="*/ 4557898 w 7467600"/>
              <a:gd name="connsiteY760" fmla="*/ 900011 h 6858000"/>
              <a:gd name="connsiteX761" fmla="*/ 4344840 w 7467600"/>
              <a:gd name="connsiteY761" fmla="*/ 1922038 h 6858000"/>
              <a:gd name="connsiteX762" fmla="*/ 4378710 w 7467600"/>
              <a:gd name="connsiteY762" fmla="*/ 1665516 h 6858000"/>
              <a:gd name="connsiteX763" fmla="*/ 4448798 w 7467600"/>
              <a:gd name="connsiteY763" fmla="*/ 1253024 h 6858000"/>
              <a:gd name="connsiteX764" fmla="*/ 4480315 w 7467600"/>
              <a:gd name="connsiteY764" fmla="*/ 1158454 h 6858000"/>
              <a:gd name="connsiteX765" fmla="*/ 4494133 w 7467600"/>
              <a:gd name="connsiteY765" fmla="*/ 1118676 h 6858000"/>
              <a:gd name="connsiteX766" fmla="*/ 4557898 w 7467600"/>
              <a:gd name="connsiteY766" fmla="*/ 900011 h 6858000"/>
              <a:gd name="connsiteX767" fmla="*/ 5870151 w 7467600"/>
              <a:gd name="connsiteY767" fmla="*/ 898890 h 6858000"/>
              <a:gd name="connsiteX768" fmla="*/ 5861335 w 7467600"/>
              <a:gd name="connsiteY768" fmla="*/ 899177 h 6858000"/>
              <a:gd name="connsiteX769" fmla="*/ 5843702 w 7467600"/>
              <a:gd name="connsiteY769" fmla="*/ 899748 h 6858000"/>
              <a:gd name="connsiteX770" fmla="*/ 5651107 w 7467600"/>
              <a:gd name="connsiteY770" fmla="*/ 920306 h 6858000"/>
              <a:gd name="connsiteX771" fmla="*/ 5459407 w 7467600"/>
              <a:gd name="connsiteY771" fmla="*/ 940975 h 6858000"/>
              <a:gd name="connsiteX772" fmla="*/ 5374846 w 7467600"/>
              <a:gd name="connsiteY772" fmla="*/ 941988 h 6858000"/>
              <a:gd name="connsiteX773" fmla="*/ 5256105 w 7467600"/>
              <a:gd name="connsiteY773" fmla="*/ 945632 h 6858000"/>
              <a:gd name="connsiteX774" fmla="*/ 5107071 w 7467600"/>
              <a:gd name="connsiteY774" fmla="*/ 969720 h 6858000"/>
              <a:gd name="connsiteX775" fmla="*/ 4998681 w 7467600"/>
              <a:gd name="connsiteY775" fmla="*/ 988771 h 6858000"/>
              <a:gd name="connsiteX776" fmla="*/ 5870151 w 7467600"/>
              <a:gd name="connsiteY776" fmla="*/ 898890 h 6858000"/>
              <a:gd name="connsiteX777" fmla="*/ 5504425 w 7467600"/>
              <a:gd name="connsiteY777" fmla="*/ 848067 h 6858000"/>
              <a:gd name="connsiteX778" fmla="*/ 4968849 w 7467600"/>
              <a:gd name="connsiteY778" fmla="*/ 962318 h 6858000"/>
              <a:gd name="connsiteX779" fmla="*/ 5104039 w 7467600"/>
              <a:gd name="connsiteY779" fmla="*/ 940634 h 6858000"/>
              <a:gd name="connsiteX780" fmla="*/ 5256311 w 7467600"/>
              <a:gd name="connsiteY780" fmla="*/ 916490 h 6858000"/>
              <a:gd name="connsiteX781" fmla="*/ 5377381 w 7467600"/>
              <a:gd name="connsiteY781" fmla="*/ 912671 h 6858000"/>
              <a:gd name="connsiteX782" fmla="*/ 5460148 w 7467600"/>
              <a:gd name="connsiteY782" fmla="*/ 911442 h 6858000"/>
              <a:gd name="connsiteX783" fmla="*/ 5648971 w 7467600"/>
              <a:gd name="connsiteY783" fmla="*/ 891331 h 6858000"/>
              <a:gd name="connsiteX784" fmla="*/ 5844807 w 7467600"/>
              <a:gd name="connsiteY784" fmla="*/ 870718 h 6858000"/>
              <a:gd name="connsiteX785" fmla="*/ 5862975 w 7467600"/>
              <a:gd name="connsiteY785" fmla="*/ 869756 h 6858000"/>
              <a:gd name="connsiteX786" fmla="*/ 5920887 w 7467600"/>
              <a:gd name="connsiteY786" fmla="*/ 865929 h 6858000"/>
              <a:gd name="connsiteX787" fmla="*/ 5504425 w 7467600"/>
              <a:gd name="connsiteY787" fmla="*/ 848067 h 6858000"/>
              <a:gd name="connsiteX788" fmla="*/ 3607114 w 7467600"/>
              <a:gd name="connsiteY788" fmla="*/ 467441 h 6858000"/>
              <a:gd name="connsiteX789" fmla="*/ 3296242 w 7467600"/>
              <a:gd name="connsiteY789" fmla="*/ 807991 h 6858000"/>
              <a:gd name="connsiteX790" fmla="*/ 3174674 w 7467600"/>
              <a:gd name="connsiteY790" fmla="*/ 919759 h 6858000"/>
              <a:gd name="connsiteX791" fmla="*/ 3042978 w 7467600"/>
              <a:gd name="connsiteY791" fmla="*/ 1054894 h 6858000"/>
              <a:gd name="connsiteX792" fmla="*/ 2968914 w 7467600"/>
              <a:gd name="connsiteY792" fmla="*/ 1133756 h 6858000"/>
              <a:gd name="connsiteX793" fmla="*/ 3103823 w 7467600"/>
              <a:gd name="connsiteY793" fmla="*/ 1026814 h 6858000"/>
              <a:gd name="connsiteX794" fmla="*/ 3607114 w 7467600"/>
              <a:gd name="connsiteY794" fmla="*/ 467441 h 6858000"/>
              <a:gd name="connsiteX795" fmla="*/ 3744487 w 7467600"/>
              <a:gd name="connsiteY795" fmla="*/ 383136 h 6858000"/>
              <a:gd name="connsiteX796" fmla="*/ 3970213 w 7467600"/>
              <a:gd name="connsiteY796" fmla="*/ 995559 h 6858000"/>
              <a:gd name="connsiteX797" fmla="*/ 3744487 w 7467600"/>
              <a:gd name="connsiteY797" fmla="*/ 383136 h 6858000"/>
              <a:gd name="connsiteX798" fmla="*/ 3624562 w 7467600"/>
              <a:gd name="connsiteY798" fmla="*/ 367041 h 6858000"/>
              <a:gd name="connsiteX799" fmla="*/ 3489712 w 7467600"/>
              <a:gd name="connsiteY799" fmla="*/ 485386 h 6858000"/>
              <a:gd name="connsiteX800" fmla="*/ 3182994 w 7467600"/>
              <a:gd name="connsiteY800" fmla="*/ 828265 h 6858000"/>
              <a:gd name="connsiteX801" fmla="*/ 2892114 w 7467600"/>
              <a:gd name="connsiteY801" fmla="*/ 1172635 h 6858000"/>
              <a:gd name="connsiteX802" fmla="*/ 3021459 w 7467600"/>
              <a:gd name="connsiteY802" fmla="*/ 1035385 h 6858000"/>
              <a:gd name="connsiteX803" fmla="*/ 3153873 w 7467600"/>
              <a:gd name="connsiteY803" fmla="*/ 898971 h 6858000"/>
              <a:gd name="connsiteX804" fmla="*/ 3276511 w 7467600"/>
              <a:gd name="connsiteY804" fmla="*/ 786423 h 6858000"/>
              <a:gd name="connsiteX805" fmla="*/ 3584154 w 7467600"/>
              <a:gd name="connsiteY805" fmla="*/ 448218 h 6858000"/>
              <a:gd name="connsiteX806" fmla="*/ 3624562 w 7467600"/>
              <a:gd name="connsiteY806" fmla="*/ 367041 h 6858000"/>
              <a:gd name="connsiteX807" fmla="*/ 3766672 w 7467600"/>
              <a:gd name="connsiteY807" fmla="*/ 359429 h 6858000"/>
              <a:gd name="connsiteX808" fmla="*/ 3996338 w 7467600"/>
              <a:gd name="connsiteY808" fmla="*/ 968237 h 6858000"/>
              <a:gd name="connsiteX809" fmla="*/ 3766672 w 7467600"/>
              <a:gd name="connsiteY809" fmla="*/ 359429 h 6858000"/>
              <a:gd name="connsiteX810" fmla="*/ 5805386 w 7467600"/>
              <a:gd name="connsiteY810" fmla="*/ 239240 h 6858000"/>
              <a:gd name="connsiteX811" fmla="*/ 5736947 w 7467600"/>
              <a:gd name="connsiteY811" fmla="*/ 261367 h 6858000"/>
              <a:gd name="connsiteX812" fmla="*/ 5427012 w 7467600"/>
              <a:gd name="connsiteY812" fmla="*/ 311272 h 6858000"/>
              <a:gd name="connsiteX813" fmla="*/ 5147818 w 7467600"/>
              <a:gd name="connsiteY813" fmla="*/ 322112 h 6858000"/>
              <a:gd name="connsiteX814" fmla="*/ 5060854 w 7467600"/>
              <a:gd name="connsiteY814" fmla="*/ 311882 h 6858000"/>
              <a:gd name="connsiteX815" fmla="*/ 4945989 w 7467600"/>
              <a:gd name="connsiteY815" fmla="*/ 300516 h 6858000"/>
              <a:gd name="connsiteX816" fmla="*/ 5410479 w 7467600"/>
              <a:gd name="connsiteY816" fmla="*/ 348434 h 6858000"/>
              <a:gd name="connsiteX817" fmla="*/ 5805386 w 7467600"/>
              <a:gd name="connsiteY817" fmla="*/ 239240 h 6858000"/>
              <a:gd name="connsiteX818" fmla="*/ 5905192 w 7467600"/>
              <a:gd name="connsiteY818" fmla="*/ 163079 h 6858000"/>
              <a:gd name="connsiteX819" fmla="*/ 5865655 w 7467600"/>
              <a:gd name="connsiteY819" fmla="*/ 171901 h 6858000"/>
              <a:gd name="connsiteX820" fmla="*/ 5259740 w 7467600"/>
              <a:gd name="connsiteY820" fmla="*/ 257013 h 6858000"/>
              <a:gd name="connsiteX821" fmla="*/ 5208466 w 7467600"/>
              <a:gd name="connsiteY821" fmla="*/ 257550 h 6858000"/>
              <a:gd name="connsiteX822" fmla="*/ 4980204 w 7467600"/>
              <a:gd name="connsiteY822" fmla="*/ 271903 h 6858000"/>
              <a:gd name="connsiteX823" fmla="*/ 5068068 w 7467600"/>
              <a:gd name="connsiteY823" fmla="*/ 282244 h 6858000"/>
              <a:gd name="connsiteX824" fmla="*/ 5153231 w 7467600"/>
              <a:gd name="connsiteY824" fmla="*/ 292240 h 6858000"/>
              <a:gd name="connsiteX825" fmla="*/ 5426491 w 7467600"/>
              <a:gd name="connsiteY825" fmla="*/ 281128 h 6858000"/>
              <a:gd name="connsiteX826" fmla="*/ 5731212 w 7467600"/>
              <a:gd name="connsiteY826" fmla="*/ 231951 h 6858000"/>
              <a:gd name="connsiteX827" fmla="*/ 5905192 w 7467600"/>
              <a:gd name="connsiteY827" fmla="*/ 163079 h 6858000"/>
              <a:gd name="connsiteX828" fmla="*/ 5944437 w 7467600"/>
              <a:gd name="connsiteY828" fmla="*/ 113829 h 6858000"/>
              <a:gd name="connsiteX829" fmla="*/ 5825032 w 7467600"/>
              <a:gd name="connsiteY829" fmla="*/ 146405 h 6858000"/>
              <a:gd name="connsiteX830" fmla="*/ 4955599 w 7467600"/>
              <a:gd name="connsiteY830" fmla="*/ 247008 h 6858000"/>
              <a:gd name="connsiteX831" fmla="*/ 5210104 w 7467600"/>
              <a:gd name="connsiteY831" fmla="*/ 228123 h 6858000"/>
              <a:gd name="connsiteX832" fmla="*/ 5261015 w 7467600"/>
              <a:gd name="connsiteY832" fmla="*/ 227087 h 6858000"/>
              <a:gd name="connsiteX833" fmla="*/ 5861181 w 7467600"/>
              <a:gd name="connsiteY833" fmla="*/ 143093 h 6858000"/>
              <a:gd name="connsiteX834" fmla="*/ 5961252 w 7467600"/>
              <a:gd name="connsiteY834" fmla="*/ 114820 h 6858000"/>
              <a:gd name="connsiteX835" fmla="*/ 5944437 w 7467600"/>
              <a:gd name="connsiteY835" fmla="*/ 113829 h 6858000"/>
              <a:gd name="connsiteX836" fmla="*/ 3882765 w 7467600"/>
              <a:gd name="connsiteY836" fmla="*/ 0 h 6858000"/>
              <a:gd name="connsiteX837" fmla="*/ 3995099 w 7467600"/>
              <a:gd name="connsiteY837" fmla="*/ 0 h 6858000"/>
              <a:gd name="connsiteX838" fmla="*/ 4163818 w 7467600"/>
              <a:gd name="connsiteY838" fmla="*/ 234104 h 6858000"/>
              <a:gd name="connsiteX839" fmla="*/ 4172099 w 7467600"/>
              <a:gd name="connsiteY839" fmla="*/ 234207 h 6858000"/>
              <a:gd name="connsiteX840" fmla="*/ 4784282 w 7467600"/>
              <a:gd name="connsiteY840" fmla="*/ 276561 h 6858000"/>
              <a:gd name="connsiteX841" fmla="*/ 4801687 w 7467600"/>
              <a:gd name="connsiteY841" fmla="*/ 267764 h 6858000"/>
              <a:gd name="connsiteX842" fmla="*/ 6082788 w 7467600"/>
              <a:gd name="connsiteY842" fmla="*/ 64119 h 6858000"/>
              <a:gd name="connsiteX843" fmla="*/ 6099442 w 7467600"/>
              <a:gd name="connsiteY843" fmla="*/ 82568 h 6858000"/>
              <a:gd name="connsiteX844" fmla="*/ 4804137 w 7467600"/>
              <a:gd name="connsiteY844" fmla="*/ 320931 h 6858000"/>
              <a:gd name="connsiteX845" fmla="*/ 4227047 w 7467600"/>
              <a:gd name="connsiteY845" fmla="*/ 313415 h 6858000"/>
              <a:gd name="connsiteX846" fmla="*/ 4346041 w 7467600"/>
              <a:gd name="connsiteY846" fmla="*/ 456086 h 6858000"/>
              <a:gd name="connsiteX847" fmla="*/ 4870967 w 7467600"/>
              <a:gd name="connsiteY847" fmla="*/ 963061 h 6858000"/>
              <a:gd name="connsiteX848" fmla="*/ 4889647 w 7467600"/>
              <a:gd name="connsiteY848" fmla="*/ 957147 h 6858000"/>
              <a:gd name="connsiteX849" fmla="*/ 5422504 w 7467600"/>
              <a:gd name="connsiteY849" fmla="*/ 805191 h 6858000"/>
              <a:gd name="connsiteX850" fmla="*/ 6087656 w 7467600"/>
              <a:gd name="connsiteY850" fmla="*/ 826703 h 6858000"/>
              <a:gd name="connsiteX851" fmla="*/ 6058717 w 7467600"/>
              <a:gd name="connsiteY851" fmla="*/ 865992 h 6858000"/>
              <a:gd name="connsiteX852" fmla="*/ 4974153 w 7467600"/>
              <a:gd name="connsiteY852" fmla="*/ 1045456 h 6858000"/>
              <a:gd name="connsiteX853" fmla="*/ 5627835 w 7467600"/>
              <a:gd name="connsiteY853" fmla="*/ 1472077 h 6858000"/>
              <a:gd name="connsiteX854" fmla="*/ 5629817 w 7467600"/>
              <a:gd name="connsiteY854" fmla="*/ 1471412 h 6858000"/>
              <a:gd name="connsiteX855" fmla="*/ 5634124 w 7467600"/>
              <a:gd name="connsiteY855" fmla="*/ 1470572 h 6858000"/>
              <a:gd name="connsiteX856" fmla="*/ 5755832 w 7467600"/>
              <a:gd name="connsiteY856" fmla="*/ 1383886 h 6858000"/>
              <a:gd name="connsiteX857" fmla="*/ 6014186 w 7467600"/>
              <a:gd name="connsiteY857" fmla="*/ 1279799 h 6858000"/>
              <a:gd name="connsiteX858" fmla="*/ 6901619 w 7467600"/>
              <a:gd name="connsiteY858" fmla="*/ 1047874 h 6858000"/>
              <a:gd name="connsiteX859" fmla="*/ 6931566 w 7467600"/>
              <a:gd name="connsiteY859" fmla="*/ 1062034 h 6858000"/>
              <a:gd name="connsiteX860" fmla="*/ 5790982 w 7467600"/>
              <a:gd name="connsiteY860" fmla="*/ 1561380 h 6858000"/>
              <a:gd name="connsiteX861" fmla="*/ 6188971 w 7467600"/>
              <a:gd name="connsiteY861" fmla="*/ 1755168 h 6858000"/>
              <a:gd name="connsiteX862" fmla="*/ 6202446 w 7467600"/>
              <a:gd name="connsiteY862" fmla="*/ 1752268 h 6858000"/>
              <a:gd name="connsiteX863" fmla="*/ 7179560 w 7467600"/>
              <a:gd name="connsiteY863" fmla="*/ 1467551 h 6858000"/>
              <a:gd name="connsiteX864" fmla="*/ 7158730 w 7467600"/>
              <a:gd name="connsiteY864" fmla="*/ 1507835 h 6858000"/>
              <a:gd name="connsiteX865" fmla="*/ 6326959 w 7467600"/>
              <a:gd name="connsiteY865" fmla="*/ 1817686 h 6858000"/>
              <a:gd name="connsiteX866" fmla="*/ 6537433 w 7467600"/>
              <a:gd name="connsiteY866" fmla="*/ 1907790 h 6858000"/>
              <a:gd name="connsiteX867" fmla="*/ 6550221 w 7467600"/>
              <a:gd name="connsiteY867" fmla="*/ 1910729 h 6858000"/>
              <a:gd name="connsiteX868" fmla="*/ 6964438 w 7467600"/>
              <a:gd name="connsiteY868" fmla="*/ 2209505 h 6858000"/>
              <a:gd name="connsiteX869" fmla="*/ 7367862 w 7467600"/>
              <a:gd name="connsiteY869" fmla="*/ 2806833 h 6858000"/>
              <a:gd name="connsiteX870" fmla="*/ 7364329 w 7467600"/>
              <a:gd name="connsiteY870" fmla="*/ 2826907 h 6858000"/>
              <a:gd name="connsiteX871" fmla="*/ 7290545 w 7467600"/>
              <a:gd name="connsiteY871" fmla="*/ 2850663 h 6858000"/>
              <a:gd name="connsiteX872" fmla="*/ 6472036 w 7467600"/>
              <a:gd name="connsiteY872" fmla="*/ 1959003 h 6858000"/>
              <a:gd name="connsiteX873" fmla="*/ 5792897 w 7467600"/>
              <a:gd name="connsiteY873" fmla="*/ 1647747 h 6858000"/>
              <a:gd name="connsiteX874" fmla="*/ 5842751 w 7467600"/>
              <a:gd name="connsiteY874" fmla="*/ 1816112 h 6858000"/>
              <a:gd name="connsiteX875" fmla="*/ 5847424 w 7467600"/>
              <a:gd name="connsiteY875" fmla="*/ 1815776 h 6858000"/>
              <a:gd name="connsiteX876" fmla="*/ 6399821 w 7467600"/>
              <a:gd name="connsiteY876" fmla="*/ 2344799 h 6858000"/>
              <a:gd name="connsiteX877" fmla="*/ 6323232 w 7467600"/>
              <a:gd name="connsiteY877" fmla="*/ 2389634 h 6858000"/>
              <a:gd name="connsiteX878" fmla="*/ 5942958 w 7467600"/>
              <a:gd name="connsiteY878" fmla="*/ 2077708 h 6858000"/>
              <a:gd name="connsiteX879" fmla="*/ 5921559 w 7467600"/>
              <a:gd name="connsiteY879" fmla="*/ 2378596 h 6858000"/>
              <a:gd name="connsiteX880" fmla="*/ 5817651 w 7467600"/>
              <a:gd name="connsiteY880" fmla="*/ 3023919 h 6858000"/>
              <a:gd name="connsiteX881" fmla="*/ 5729634 w 7467600"/>
              <a:gd name="connsiteY881" fmla="*/ 3051849 h 6858000"/>
              <a:gd name="connsiteX882" fmla="*/ 5611018 w 7467600"/>
              <a:gd name="connsiteY882" fmla="*/ 2316769 h 6858000"/>
              <a:gd name="connsiteX883" fmla="*/ 5687608 w 7467600"/>
              <a:gd name="connsiteY883" fmla="*/ 2039972 h 6858000"/>
              <a:gd name="connsiteX884" fmla="*/ 5657554 w 7467600"/>
              <a:gd name="connsiteY884" fmla="*/ 1576445 h 6858000"/>
              <a:gd name="connsiteX885" fmla="*/ 5150475 w 7467600"/>
              <a:gd name="connsiteY885" fmla="*/ 1274012 h 6858000"/>
              <a:gd name="connsiteX886" fmla="*/ 5349142 w 7467600"/>
              <a:gd name="connsiteY886" fmla="*/ 2204405 h 6858000"/>
              <a:gd name="connsiteX887" fmla="*/ 5262214 w 7467600"/>
              <a:gd name="connsiteY887" fmla="*/ 2233836 h 6858000"/>
              <a:gd name="connsiteX888" fmla="*/ 4981539 w 7467600"/>
              <a:gd name="connsiteY888" fmla="*/ 1542201 h 6858000"/>
              <a:gd name="connsiteX889" fmla="*/ 4958461 w 7467600"/>
              <a:gd name="connsiteY889" fmla="*/ 1136957 h 6858000"/>
              <a:gd name="connsiteX890" fmla="*/ 4655015 w 7467600"/>
              <a:gd name="connsiteY890" fmla="*/ 891426 h 6858000"/>
              <a:gd name="connsiteX891" fmla="*/ 4348002 w 7467600"/>
              <a:gd name="connsiteY891" fmla="*/ 2205895 h 6858000"/>
              <a:gd name="connsiteX892" fmla="*/ 4262250 w 7467600"/>
              <a:gd name="connsiteY892" fmla="*/ 2219972 h 6858000"/>
              <a:gd name="connsiteX893" fmla="*/ 4550611 w 7467600"/>
              <a:gd name="connsiteY893" fmla="*/ 817540 h 6858000"/>
              <a:gd name="connsiteX894" fmla="*/ 4564418 w 7467600"/>
              <a:gd name="connsiteY894" fmla="*/ 808293 h 6858000"/>
              <a:gd name="connsiteX895" fmla="*/ 4266388 w 7467600"/>
              <a:gd name="connsiteY895" fmla="*/ 500083 h 6858000"/>
              <a:gd name="connsiteX896" fmla="*/ 4032842 w 7467600"/>
              <a:gd name="connsiteY896" fmla="*/ 211809 h 6858000"/>
              <a:gd name="connsiteX897" fmla="*/ 3882765 w 7467600"/>
              <a:gd name="connsiteY897" fmla="*/ 0 h 6858000"/>
              <a:gd name="connsiteX898" fmla="*/ 3721337 w 7467600"/>
              <a:gd name="connsiteY898" fmla="*/ 0 h 6858000"/>
              <a:gd name="connsiteX899" fmla="*/ 3797544 w 7467600"/>
              <a:gd name="connsiteY899" fmla="*/ 0 h 6858000"/>
              <a:gd name="connsiteX900" fmla="*/ 3775734 w 7467600"/>
              <a:gd name="connsiteY900" fmla="*/ 95131 h 6858000"/>
              <a:gd name="connsiteX901" fmla="*/ 3724807 w 7467600"/>
              <a:gd name="connsiteY901" fmla="*/ 272257 h 6858000"/>
              <a:gd name="connsiteX902" fmla="*/ 3726844 w 7467600"/>
              <a:gd name="connsiteY902" fmla="*/ 282988 h 6858000"/>
              <a:gd name="connsiteX903" fmla="*/ 3742664 w 7467600"/>
              <a:gd name="connsiteY903" fmla="*/ 279918 h 6858000"/>
              <a:gd name="connsiteX904" fmla="*/ 4103910 w 7467600"/>
              <a:gd name="connsiteY904" fmla="*/ 1161917 h 6858000"/>
              <a:gd name="connsiteX905" fmla="*/ 4020269 w 7467600"/>
              <a:gd name="connsiteY905" fmla="*/ 1200406 h 6858000"/>
              <a:gd name="connsiteX906" fmla="*/ 3674882 w 7467600"/>
              <a:gd name="connsiteY906" fmla="*/ 488524 h 6858000"/>
              <a:gd name="connsiteX907" fmla="*/ 3132682 w 7467600"/>
              <a:gd name="connsiteY907" fmla="*/ 1072284 h 6858000"/>
              <a:gd name="connsiteX908" fmla="*/ 2716346 w 7467600"/>
              <a:gd name="connsiteY908" fmla="*/ 1276376 h 6858000"/>
              <a:gd name="connsiteX909" fmla="*/ 2716772 w 7467600"/>
              <a:gd name="connsiteY909" fmla="*/ 1255462 h 6858000"/>
              <a:gd name="connsiteX910" fmla="*/ 3471096 w 7467600"/>
              <a:gd name="connsiteY910" fmla="*/ 437072 h 6858000"/>
              <a:gd name="connsiteX911" fmla="*/ 3639057 w 7467600"/>
              <a:gd name="connsiteY911" fmla="*/ 286334 h 6858000"/>
              <a:gd name="connsiteX912" fmla="*/ 3640309 w 7467600"/>
              <a:gd name="connsiteY912" fmla="*/ 284664 h 6858000"/>
              <a:gd name="connsiteX913" fmla="*/ 3646022 w 7467600"/>
              <a:gd name="connsiteY913" fmla="*/ 276711 h 6858000"/>
              <a:gd name="connsiteX914" fmla="*/ 3707943 w 7467600"/>
              <a:gd name="connsiteY914" fmla="*/ 65958 h 6858000"/>
              <a:gd name="connsiteX915" fmla="*/ 3721337 w 7467600"/>
              <a:gd name="connsiteY915" fmla="*/ 0 h 6858000"/>
              <a:gd name="connsiteX916" fmla="*/ 2867960 w 7467600"/>
              <a:gd name="connsiteY916" fmla="*/ 0 h 6858000"/>
              <a:gd name="connsiteX917" fmla="*/ 2926351 w 7467600"/>
              <a:gd name="connsiteY917" fmla="*/ 0 h 6858000"/>
              <a:gd name="connsiteX918" fmla="*/ 2902823 w 7467600"/>
              <a:gd name="connsiteY918" fmla="*/ 262929 h 6858000"/>
              <a:gd name="connsiteX919" fmla="*/ 2940663 w 7467600"/>
              <a:gd name="connsiteY919" fmla="*/ 140884 h 6858000"/>
              <a:gd name="connsiteX920" fmla="*/ 2947039 w 7467600"/>
              <a:gd name="connsiteY920" fmla="*/ 122524 h 6858000"/>
              <a:gd name="connsiteX921" fmla="*/ 2984316 w 7467600"/>
              <a:gd name="connsiteY921" fmla="*/ 0 h 6858000"/>
              <a:gd name="connsiteX922" fmla="*/ 3016114 w 7467600"/>
              <a:gd name="connsiteY922" fmla="*/ 0 h 6858000"/>
              <a:gd name="connsiteX923" fmla="*/ 2979949 w 7467600"/>
              <a:gd name="connsiteY923" fmla="*/ 119274 h 6858000"/>
              <a:gd name="connsiteX924" fmla="*/ 3023879 w 7467600"/>
              <a:gd name="connsiteY924" fmla="*/ 0 h 6858000"/>
              <a:gd name="connsiteX925" fmla="*/ 3105400 w 7467600"/>
              <a:gd name="connsiteY925" fmla="*/ 0 h 6858000"/>
              <a:gd name="connsiteX926" fmla="*/ 3094669 w 7467600"/>
              <a:gd name="connsiteY926" fmla="*/ 30308 h 6858000"/>
              <a:gd name="connsiteX927" fmla="*/ 2901945 w 7467600"/>
              <a:gd name="connsiteY927" fmla="*/ 466538 h 6858000"/>
              <a:gd name="connsiteX928" fmla="*/ 2815209 w 7467600"/>
              <a:gd name="connsiteY928" fmla="*/ 497361 h 6858000"/>
              <a:gd name="connsiteX929" fmla="*/ 2844845 w 7467600"/>
              <a:gd name="connsiteY929" fmla="*/ 127638 h 6858000"/>
              <a:gd name="connsiteX930" fmla="*/ 2867960 w 7467600"/>
              <a:gd name="connsiteY930" fmla="*/ 0 h 6858000"/>
              <a:gd name="connsiteX931" fmla="*/ 1057230 w 7467600"/>
              <a:gd name="connsiteY931" fmla="*/ 0 h 6858000"/>
              <a:gd name="connsiteX932" fmla="*/ 1111003 w 7467600"/>
              <a:gd name="connsiteY932" fmla="*/ 0 h 6858000"/>
              <a:gd name="connsiteX933" fmla="*/ 1125553 w 7467600"/>
              <a:gd name="connsiteY933" fmla="*/ 52588 h 6858000"/>
              <a:gd name="connsiteX934" fmla="*/ 1304276 w 7467600"/>
              <a:gd name="connsiteY934" fmla="*/ 476275 h 6858000"/>
              <a:gd name="connsiteX935" fmla="*/ 1492066 w 7467600"/>
              <a:gd name="connsiteY935" fmla="*/ 886333 h 6858000"/>
              <a:gd name="connsiteX936" fmla="*/ 1423698 w 7467600"/>
              <a:gd name="connsiteY936" fmla="*/ 710817 h 6858000"/>
              <a:gd name="connsiteX937" fmla="*/ 1357609 w 7467600"/>
              <a:gd name="connsiteY937" fmla="*/ 532892 h 6858000"/>
              <a:gd name="connsiteX938" fmla="*/ 1309550 w 7467600"/>
              <a:gd name="connsiteY938" fmla="*/ 374031 h 6858000"/>
              <a:gd name="connsiteX939" fmla="*/ 1193673 w 7467600"/>
              <a:gd name="connsiteY939" fmla="*/ 49533 h 6858000"/>
              <a:gd name="connsiteX940" fmla="*/ 1164391 w 7467600"/>
              <a:gd name="connsiteY940" fmla="*/ 0 h 6858000"/>
              <a:gd name="connsiteX941" fmla="*/ 1200666 w 7467600"/>
              <a:gd name="connsiteY941" fmla="*/ 0 h 6858000"/>
              <a:gd name="connsiteX942" fmla="*/ 1223408 w 7467600"/>
              <a:gd name="connsiteY942" fmla="*/ 38996 h 6858000"/>
              <a:gd name="connsiteX943" fmla="*/ 1339635 w 7467600"/>
              <a:gd name="connsiteY943" fmla="*/ 365517 h 6858000"/>
              <a:gd name="connsiteX944" fmla="*/ 1387469 w 7467600"/>
              <a:gd name="connsiteY944" fmla="*/ 523079 h 6858000"/>
              <a:gd name="connsiteX945" fmla="*/ 1452685 w 7467600"/>
              <a:gd name="connsiteY945" fmla="*/ 699806 h 6858000"/>
              <a:gd name="connsiteX946" fmla="*/ 1492092 w 7467600"/>
              <a:gd name="connsiteY946" fmla="*/ 800424 h 6858000"/>
              <a:gd name="connsiteX947" fmla="*/ 1455302 w 7467600"/>
              <a:gd name="connsiteY947" fmla="*/ 632913 h 6858000"/>
              <a:gd name="connsiteX948" fmla="*/ 1222336 w 7467600"/>
              <a:gd name="connsiteY948" fmla="*/ 9480 h 6858000"/>
              <a:gd name="connsiteX949" fmla="*/ 1214634 w 7467600"/>
              <a:gd name="connsiteY949" fmla="*/ 0 h 6858000"/>
              <a:gd name="connsiteX950" fmla="*/ 1289827 w 7467600"/>
              <a:gd name="connsiteY950" fmla="*/ 0 h 6858000"/>
              <a:gd name="connsiteX951" fmla="*/ 1321076 w 7467600"/>
              <a:gd name="connsiteY951" fmla="*/ 59722 h 6858000"/>
              <a:gd name="connsiteX952" fmla="*/ 1512579 w 7467600"/>
              <a:gd name="connsiteY952" fmla="*/ 626441 h 6858000"/>
              <a:gd name="connsiteX953" fmla="*/ 1506076 w 7467600"/>
              <a:gd name="connsiteY953" fmla="*/ 1089289 h 6858000"/>
              <a:gd name="connsiteX954" fmla="*/ 1486346 w 7467600"/>
              <a:gd name="connsiteY954" fmla="*/ 1079919 h 6858000"/>
              <a:gd name="connsiteX955" fmla="*/ 1070511 w 7467600"/>
              <a:gd name="connsiteY955" fmla="*/ 48609 h 6858000"/>
              <a:gd name="connsiteX956" fmla="*/ 1057230 w 7467600"/>
              <a:gd name="connsiteY956" fmla="*/ 0 h 6858000"/>
              <a:gd name="connsiteX957" fmla="*/ 43151 w 7467600"/>
              <a:gd name="connsiteY957" fmla="*/ 0 h 6858000"/>
              <a:gd name="connsiteX958" fmla="*/ 95283 w 7467600"/>
              <a:gd name="connsiteY958" fmla="*/ 0 h 6858000"/>
              <a:gd name="connsiteX959" fmla="*/ 300708 w 7467600"/>
              <a:gd name="connsiteY959" fmla="*/ 154571 h 6858000"/>
              <a:gd name="connsiteX960" fmla="*/ 530414 w 7467600"/>
              <a:gd name="connsiteY960" fmla="*/ 354673 h 6858000"/>
              <a:gd name="connsiteX961" fmla="*/ 333785 w 7467600"/>
              <a:gd name="connsiteY961" fmla="*/ 161564 h 6858000"/>
              <a:gd name="connsiteX962" fmla="*/ 147005 w 7467600"/>
              <a:gd name="connsiteY962" fmla="*/ 0 h 6858000"/>
              <a:gd name="connsiteX963" fmla="*/ 272509 w 7467600"/>
              <a:gd name="connsiteY963" fmla="*/ 0 h 6858000"/>
              <a:gd name="connsiteX964" fmla="*/ 326276 w 7467600"/>
              <a:gd name="connsiteY964" fmla="*/ 45847 h 6858000"/>
              <a:gd name="connsiteX965" fmla="*/ 823759 w 7467600"/>
              <a:gd name="connsiteY965" fmla="*/ 574145 h 6858000"/>
              <a:gd name="connsiteX966" fmla="*/ 811254 w 7467600"/>
              <a:gd name="connsiteY966" fmla="*/ 665546 h 6858000"/>
              <a:gd name="connsiteX967" fmla="*/ 154042 w 7467600"/>
              <a:gd name="connsiteY967" fmla="*/ 261522 h 6858000"/>
              <a:gd name="connsiteX968" fmla="*/ 13550 w 7467600"/>
              <a:gd name="connsiteY968" fmla="*/ 158423 h 6858000"/>
              <a:gd name="connsiteX969" fmla="*/ 0 w 7467600"/>
              <a:gd name="connsiteY969" fmla="*/ 146618 h 6858000"/>
              <a:gd name="connsiteX970" fmla="*/ 0 w 7467600"/>
              <a:gd name="connsiteY970" fmla="*/ 59161 h 6858000"/>
              <a:gd name="connsiteX971" fmla="*/ 45427 w 7467600"/>
              <a:gd name="connsiteY971" fmla="*/ 101078 h 6858000"/>
              <a:gd name="connsiteX972" fmla="*/ 630103 w 7467600"/>
              <a:gd name="connsiteY972" fmla="*/ 485885 h 6858000"/>
              <a:gd name="connsiteX973" fmla="*/ 532040 w 7467600"/>
              <a:gd name="connsiteY973" fmla="*/ 399359 h 6858000"/>
              <a:gd name="connsiteX974" fmla="*/ 517618 w 7467600"/>
              <a:gd name="connsiteY974" fmla="*/ 385726 h 6858000"/>
              <a:gd name="connsiteX975" fmla="*/ 285074 w 7467600"/>
              <a:gd name="connsiteY975" fmla="*/ 182755 h 6858000"/>
              <a:gd name="connsiteX976" fmla="*/ 43151 w 7467600"/>
              <a:gd name="connsiteY97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6844835 w 7467600"/>
              <a:gd name="connsiteY74" fmla="*/ 5424988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6844835 w 7467600"/>
              <a:gd name="connsiteY96" fmla="*/ 5424988 h 6858000"/>
              <a:gd name="connsiteX97" fmla="*/ 1456157 w 7467600"/>
              <a:gd name="connsiteY97" fmla="*/ 5371404 h 6858000"/>
              <a:gd name="connsiteX98" fmla="*/ 1244432 w 7467600"/>
              <a:gd name="connsiteY98" fmla="*/ 5385601 h 6858000"/>
              <a:gd name="connsiteX99" fmla="*/ 973990 w 7467600"/>
              <a:gd name="connsiteY99" fmla="*/ 5424940 h 6858000"/>
              <a:gd name="connsiteX100" fmla="*/ 1103809 w 7467600"/>
              <a:gd name="connsiteY100" fmla="*/ 5433720 h 6858000"/>
              <a:gd name="connsiteX101" fmla="*/ 1123454 w 7467600"/>
              <a:gd name="connsiteY101" fmla="*/ 5435727 h 6858000"/>
              <a:gd name="connsiteX102" fmla="*/ 1737017 w 7467600"/>
              <a:gd name="connsiteY102" fmla="*/ 5452183 h 6858000"/>
              <a:gd name="connsiteX103" fmla="*/ 1824397 w 7467600"/>
              <a:gd name="connsiteY103" fmla="*/ 5447757 h 6858000"/>
              <a:gd name="connsiteX104" fmla="*/ 2070059 w 7467600"/>
              <a:gd name="connsiteY104" fmla="*/ 5441660 h 6858000"/>
              <a:gd name="connsiteX105" fmla="*/ 1456157 w 7467600"/>
              <a:gd name="connsiteY105" fmla="*/ 5371404 h 6858000"/>
              <a:gd name="connsiteX106" fmla="*/ 4988186 w 7467600"/>
              <a:gd name="connsiteY106" fmla="*/ 5216467 h 6858000"/>
              <a:gd name="connsiteX107" fmla="*/ 4777334 w 7467600"/>
              <a:gd name="connsiteY107" fmla="*/ 5406072 h 6858000"/>
              <a:gd name="connsiteX108" fmla="*/ 4718341 w 7467600"/>
              <a:gd name="connsiteY108" fmla="*/ 5468043 h 6858000"/>
              <a:gd name="connsiteX109" fmla="*/ 4604655 w 7467600"/>
              <a:gd name="connsiteY109" fmla="*/ 5583434 h 6858000"/>
              <a:gd name="connsiteX110" fmla="*/ 4565074 w 7467600"/>
              <a:gd name="connsiteY110" fmla="*/ 5618550 h 6858000"/>
              <a:gd name="connsiteX111" fmla="*/ 4988186 w 7467600"/>
              <a:gd name="connsiteY111" fmla="*/ 5216467 h 6858000"/>
              <a:gd name="connsiteX112" fmla="*/ 4978032 w 7467600"/>
              <a:gd name="connsiteY112" fmla="*/ 5183809 h 6858000"/>
              <a:gd name="connsiteX113" fmla="*/ 4463413 w 7467600"/>
              <a:gd name="connsiteY113" fmla="*/ 5615162 h 6858000"/>
              <a:gd name="connsiteX114" fmla="*/ 4358134 w 7467600"/>
              <a:gd name="connsiteY114" fmla="*/ 5742791 h 6858000"/>
              <a:gd name="connsiteX115" fmla="*/ 4376219 w 7467600"/>
              <a:gd name="connsiteY115" fmla="*/ 5729027 h 6858000"/>
              <a:gd name="connsiteX116" fmla="*/ 4582340 w 7467600"/>
              <a:gd name="connsiteY116" fmla="*/ 5561037 h 6858000"/>
              <a:gd name="connsiteX117" fmla="*/ 4694684 w 7467600"/>
              <a:gd name="connsiteY117" fmla="*/ 5447098 h 6858000"/>
              <a:gd name="connsiteX118" fmla="*/ 4754123 w 7467600"/>
              <a:gd name="connsiteY118" fmla="*/ 5384643 h 6858000"/>
              <a:gd name="connsiteX119" fmla="*/ 4978032 w 7467600"/>
              <a:gd name="connsiteY119" fmla="*/ 5183809 h 6858000"/>
              <a:gd name="connsiteX120" fmla="*/ 1903353 w 7467600"/>
              <a:gd name="connsiteY120" fmla="*/ 5044827 h 6858000"/>
              <a:gd name="connsiteX121" fmla="*/ 1936931 w 7467600"/>
              <a:gd name="connsiteY121" fmla="*/ 5093954 h 6858000"/>
              <a:gd name="connsiteX122" fmla="*/ 2195868 w 7467600"/>
              <a:gd name="connsiteY122" fmla="*/ 5396574 h 6858000"/>
              <a:gd name="connsiteX123" fmla="*/ 2088852 w 7467600"/>
              <a:gd name="connsiteY123" fmla="*/ 5166123 h 6858000"/>
              <a:gd name="connsiteX124" fmla="*/ 1958241 w 7467600"/>
              <a:gd name="connsiteY124" fmla="*/ 5067955 h 6858000"/>
              <a:gd name="connsiteX125" fmla="*/ 1903353 w 7467600"/>
              <a:gd name="connsiteY125" fmla="*/ 5044827 h 6858000"/>
              <a:gd name="connsiteX126" fmla="*/ 1979378 w 7467600"/>
              <a:gd name="connsiteY126" fmla="*/ 4769504 h 6858000"/>
              <a:gd name="connsiteX127" fmla="*/ 2882120 w 7467600"/>
              <a:gd name="connsiteY127" fmla="*/ 5064547 h 6858000"/>
              <a:gd name="connsiteX128" fmla="*/ 2793103 w 7467600"/>
              <a:gd name="connsiteY128" fmla="*/ 5039699 h 6858000"/>
              <a:gd name="connsiteX129" fmla="*/ 2770041 w 7467600"/>
              <a:gd name="connsiteY129" fmla="*/ 5033634 h 6858000"/>
              <a:gd name="connsiteX130" fmla="*/ 1979378 w 7467600"/>
              <a:gd name="connsiteY130" fmla="*/ 4769504 h 6858000"/>
              <a:gd name="connsiteX131" fmla="*/ 1927410 w 7467600"/>
              <a:gd name="connsiteY131" fmla="*/ 4716164 h 6858000"/>
              <a:gd name="connsiteX132" fmla="*/ 1959587 w 7467600"/>
              <a:gd name="connsiteY132" fmla="*/ 4728849 h 6858000"/>
              <a:gd name="connsiteX133" fmla="*/ 2777707 w 7467600"/>
              <a:gd name="connsiteY133" fmla="*/ 5003991 h 6858000"/>
              <a:gd name="connsiteX134" fmla="*/ 2800768 w 7467600"/>
              <a:gd name="connsiteY134" fmla="*/ 5010056 h 6858000"/>
              <a:gd name="connsiteX135" fmla="*/ 2879408 w 7467600"/>
              <a:gd name="connsiteY135" fmla="*/ 5031590 h 6858000"/>
              <a:gd name="connsiteX136" fmla="*/ 2862295 w 7467600"/>
              <a:gd name="connsiteY136" fmla="*/ 5022958 h 6858000"/>
              <a:gd name="connsiteX137" fmla="*/ 2813343 w 7467600"/>
              <a:gd name="connsiteY137" fmla="*/ 4998369 h 6858000"/>
              <a:gd name="connsiteX138" fmla="*/ 2646245 w 7467600"/>
              <a:gd name="connsiteY138" fmla="*/ 4930999 h 6858000"/>
              <a:gd name="connsiteX139" fmla="*/ 1999243 w 7467600"/>
              <a:gd name="connsiteY139" fmla="*/ 4730524 h 6858000"/>
              <a:gd name="connsiteX140" fmla="*/ 1979527 w 7467600"/>
              <a:gd name="connsiteY140" fmla="*/ 4726651 h 6858000"/>
              <a:gd name="connsiteX141" fmla="*/ 1927410 w 7467600"/>
              <a:gd name="connsiteY141" fmla="*/ 4716164 h 6858000"/>
              <a:gd name="connsiteX142" fmla="*/ 1997014 w 7467600"/>
              <a:gd name="connsiteY142" fmla="*/ 4698007 h 6858000"/>
              <a:gd name="connsiteX143" fmla="*/ 2005458 w 7467600"/>
              <a:gd name="connsiteY143" fmla="*/ 4699540 h 6858000"/>
              <a:gd name="connsiteX144" fmla="*/ 2657186 w 7467600"/>
              <a:gd name="connsiteY144" fmla="*/ 4901687 h 6858000"/>
              <a:gd name="connsiteX145" fmla="*/ 2826662 w 7467600"/>
              <a:gd name="connsiteY145" fmla="*/ 4970362 h 6858000"/>
              <a:gd name="connsiteX146" fmla="*/ 2876100 w 7467600"/>
              <a:gd name="connsiteY146" fmla="*/ 4995397 h 6858000"/>
              <a:gd name="connsiteX147" fmla="*/ 3042600 w 7467600"/>
              <a:gd name="connsiteY147" fmla="*/ 5059532 h 6858000"/>
              <a:gd name="connsiteX148" fmla="*/ 1997014 w 7467600"/>
              <a:gd name="connsiteY148" fmla="*/ 4698007 h 6858000"/>
              <a:gd name="connsiteX149" fmla="*/ 2305292 w 7467600"/>
              <a:gd name="connsiteY149" fmla="*/ 4219492 h 6858000"/>
              <a:gd name="connsiteX150" fmla="*/ 3360922 w 7467600"/>
              <a:gd name="connsiteY150" fmla="*/ 4529373 h 6858000"/>
              <a:gd name="connsiteX151" fmla="*/ 3492420 w 7467600"/>
              <a:gd name="connsiteY151" fmla="*/ 4510145 h 6858000"/>
              <a:gd name="connsiteX152" fmla="*/ 3364086 w 7467600"/>
              <a:gd name="connsiteY152" fmla="*/ 4480340 h 6858000"/>
              <a:gd name="connsiteX153" fmla="*/ 3225818 w 7467600"/>
              <a:gd name="connsiteY153" fmla="*/ 4411822 h 6858000"/>
              <a:gd name="connsiteX154" fmla="*/ 3129696 w 7467600"/>
              <a:gd name="connsiteY154" fmla="*/ 4360704 h 6858000"/>
              <a:gd name="connsiteX155" fmla="*/ 2814545 w 7467600"/>
              <a:gd name="connsiteY155" fmla="*/ 4282955 h 6858000"/>
              <a:gd name="connsiteX156" fmla="*/ 2305292 w 7467600"/>
              <a:gd name="connsiteY156" fmla="*/ 4219492 h 6858000"/>
              <a:gd name="connsiteX157" fmla="*/ 2626982 w 7467600"/>
              <a:gd name="connsiteY157" fmla="*/ 4206450 h 6858000"/>
              <a:gd name="connsiteX158" fmla="*/ 2490617 w 7467600"/>
              <a:gd name="connsiteY158" fmla="*/ 4206951 h 6858000"/>
              <a:gd name="connsiteX159" fmla="*/ 2819869 w 7467600"/>
              <a:gd name="connsiteY159" fmla="*/ 4252936 h 6858000"/>
              <a:gd name="connsiteX160" fmla="*/ 3143018 w 7467600"/>
              <a:gd name="connsiteY160" fmla="*/ 4332698 h 6858000"/>
              <a:gd name="connsiteX161" fmla="*/ 3241520 w 7467600"/>
              <a:gd name="connsiteY161" fmla="*/ 4385112 h 6858000"/>
              <a:gd name="connsiteX162" fmla="*/ 3374575 w 7467600"/>
              <a:gd name="connsiteY162" fmla="*/ 4451517 h 6858000"/>
              <a:gd name="connsiteX163" fmla="*/ 3505221 w 7467600"/>
              <a:gd name="connsiteY163" fmla="*/ 4480757 h 6858000"/>
              <a:gd name="connsiteX164" fmla="*/ 2626982 w 7467600"/>
              <a:gd name="connsiteY164" fmla="*/ 4206450 h 6858000"/>
              <a:gd name="connsiteX165" fmla="*/ 1310106 w 7467600"/>
              <a:gd name="connsiteY165" fmla="*/ 3943217 h 6858000"/>
              <a:gd name="connsiteX166" fmla="*/ 854994 w 7467600"/>
              <a:gd name="connsiteY166" fmla="*/ 4399136 h 6858000"/>
              <a:gd name="connsiteX167" fmla="*/ 742462 w 7467600"/>
              <a:gd name="connsiteY167" fmla="*/ 4594648 h 6858000"/>
              <a:gd name="connsiteX168" fmla="*/ 820602 w 7467600"/>
              <a:gd name="connsiteY168" fmla="*/ 4485915 h 6858000"/>
              <a:gd name="connsiteX169" fmla="*/ 878295 w 7467600"/>
              <a:gd name="connsiteY169" fmla="*/ 4403594 h 6858000"/>
              <a:gd name="connsiteX170" fmla="*/ 1240607 w 7467600"/>
              <a:gd name="connsiteY170" fmla="*/ 4010401 h 6858000"/>
              <a:gd name="connsiteX171" fmla="*/ 1310106 w 7467600"/>
              <a:gd name="connsiteY171" fmla="*/ 3943217 h 6858000"/>
              <a:gd name="connsiteX172" fmla="*/ 1423113 w 7467600"/>
              <a:gd name="connsiteY172" fmla="*/ 3874565 h 6858000"/>
              <a:gd name="connsiteX173" fmla="*/ 1260565 w 7467600"/>
              <a:gd name="connsiteY173" fmla="*/ 4031982 h 6858000"/>
              <a:gd name="connsiteX174" fmla="*/ 901900 w 7467600"/>
              <a:gd name="connsiteY174" fmla="*/ 4421236 h 6858000"/>
              <a:gd name="connsiteX175" fmla="*/ 845044 w 7467600"/>
              <a:gd name="connsiteY175" fmla="*/ 4502436 h 6858000"/>
              <a:gd name="connsiteX176" fmla="*/ 685926 w 7467600"/>
              <a:gd name="connsiteY176" fmla="*/ 4703069 h 6858000"/>
              <a:gd name="connsiteX177" fmla="*/ 684248 w 7467600"/>
              <a:gd name="connsiteY177" fmla="*/ 4706721 h 6858000"/>
              <a:gd name="connsiteX178" fmla="*/ 1423113 w 7467600"/>
              <a:gd name="connsiteY178" fmla="*/ 3874565 h 6858000"/>
              <a:gd name="connsiteX179" fmla="*/ 3316479 w 7467600"/>
              <a:gd name="connsiteY179" fmla="*/ 3872136 h 6858000"/>
              <a:gd name="connsiteX180" fmla="*/ 3546806 w 7467600"/>
              <a:gd name="connsiteY180" fmla="*/ 4356139 h 6858000"/>
              <a:gd name="connsiteX181" fmla="*/ 3364433 w 7467600"/>
              <a:gd name="connsiteY181" fmla="*/ 3953121 h 6858000"/>
              <a:gd name="connsiteX182" fmla="*/ 3316479 w 7467600"/>
              <a:gd name="connsiteY182" fmla="*/ 3872136 h 6858000"/>
              <a:gd name="connsiteX183" fmla="*/ 3291335 w 7467600"/>
              <a:gd name="connsiteY183" fmla="*/ 3767420 h 6858000"/>
              <a:gd name="connsiteX184" fmla="*/ 3390805 w 7467600"/>
              <a:gd name="connsiteY184" fmla="*/ 3937163 h 6858000"/>
              <a:gd name="connsiteX185" fmla="*/ 3579062 w 7467600"/>
              <a:gd name="connsiteY185" fmla="*/ 4359040 h 6858000"/>
              <a:gd name="connsiteX186" fmla="*/ 3467355 w 7467600"/>
              <a:gd name="connsiteY186" fmla="*/ 3988130 h 6858000"/>
              <a:gd name="connsiteX187" fmla="*/ 3310753 w 7467600"/>
              <a:gd name="connsiteY187" fmla="*/ 3787140 h 6858000"/>
              <a:gd name="connsiteX188" fmla="*/ 3291335 w 7467600"/>
              <a:gd name="connsiteY188" fmla="*/ 3767420 h 6858000"/>
              <a:gd name="connsiteX189" fmla="*/ 1635889 w 7467600"/>
              <a:gd name="connsiteY189" fmla="*/ 3709494 h 6858000"/>
              <a:gd name="connsiteX190" fmla="*/ 1634800 w 7467600"/>
              <a:gd name="connsiteY190" fmla="*/ 3731111 h 6858000"/>
              <a:gd name="connsiteX191" fmla="*/ 1635889 w 7467600"/>
              <a:gd name="connsiteY191" fmla="*/ 3709494 h 6858000"/>
              <a:gd name="connsiteX192" fmla="*/ 1510397 w 7467600"/>
              <a:gd name="connsiteY192" fmla="*/ 3684705 h 6858000"/>
              <a:gd name="connsiteX193" fmla="*/ 1146550 w 7467600"/>
              <a:gd name="connsiteY193" fmla="*/ 3802012 h 6858000"/>
              <a:gd name="connsiteX194" fmla="*/ 698834 w 7467600"/>
              <a:gd name="connsiteY194" fmla="*/ 3952272 h 6858000"/>
              <a:gd name="connsiteX195" fmla="*/ 34256 w 7467600"/>
              <a:gd name="connsiteY195" fmla="*/ 4347603 h 6858000"/>
              <a:gd name="connsiteX196" fmla="*/ 527241 w 7467600"/>
              <a:gd name="connsiteY196" fmla="*/ 4065078 h 6858000"/>
              <a:gd name="connsiteX197" fmla="*/ 1510397 w 7467600"/>
              <a:gd name="connsiteY197" fmla="*/ 3684705 h 6858000"/>
              <a:gd name="connsiteX198" fmla="*/ 1313114 w 7467600"/>
              <a:gd name="connsiteY198" fmla="*/ 3655216 h 6858000"/>
              <a:gd name="connsiteX199" fmla="*/ 1109304 w 7467600"/>
              <a:gd name="connsiteY199" fmla="*/ 3669030 h 6858000"/>
              <a:gd name="connsiteX200" fmla="*/ 8129 w 7467600"/>
              <a:gd name="connsiteY200" fmla="*/ 4330519 h 6858000"/>
              <a:gd name="connsiteX201" fmla="*/ 687572 w 7467600"/>
              <a:gd name="connsiteY201" fmla="*/ 3925629 h 6858000"/>
              <a:gd name="connsiteX202" fmla="*/ 1138365 w 7467600"/>
              <a:gd name="connsiteY202" fmla="*/ 3774515 h 6858000"/>
              <a:gd name="connsiteX203" fmla="*/ 1505579 w 7467600"/>
              <a:gd name="connsiteY203" fmla="*/ 3655526 h 6858000"/>
              <a:gd name="connsiteX204" fmla="*/ 1313114 w 7467600"/>
              <a:gd name="connsiteY204" fmla="*/ 3655216 h 6858000"/>
              <a:gd name="connsiteX205" fmla="*/ 3655073 w 7467600"/>
              <a:gd name="connsiteY205" fmla="*/ 3650884 h 6858000"/>
              <a:gd name="connsiteX206" fmla="*/ 3989938 w 7467600"/>
              <a:gd name="connsiteY206" fmla="*/ 3991685 h 6858000"/>
              <a:gd name="connsiteX207" fmla="*/ 4393907 w 7467600"/>
              <a:gd name="connsiteY207" fmla="*/ 4261258 h 6858000"/>
              <a:gd name="connsiteX208" fmla="*/ 4648051 w 7467600"/>
              <a:gd name="connsiteY208" fmla="*/ 4374051 h 6858000"/>
              <a:gd name="connsiteX209" fmla="*/ 4383389 w 7467600"/>
              <a:gd name="connsiteY209" fmla="*/ 4184369 h 6858000"/>
              <a:gd name="connsiteX210" fmla="*/ 4165508 w 7467600"/>
              <a:gd name="connsiteY210" fmla="*/ 4035196 h 6858000"/>
              <a:gd name="connsiteX211" fmla="*/ 4068162 w 7467600"/>
              <a:gd name="connsiteY211" fmla="*/ 3953394 h 6858000"/>
              <a:gd name="connsiteX212" fmla="*/ 3981416 w 7467600"/>
              <a:gd name="connsiteY212" fmla="*/ 3880482 h 6858000"/>
              <a:gd name="connsiteX213" fmla="*/ 3800147 w 7467600"/>
              <a:gd name="connsiteY213" fmla="*/ 3749872 h 6858000"/>
              <a:gd name="connsiteX214" fmla="*/ 3655073 w 7467600"/>
              <a:gd name="connsiteY214" fmla="*/ 3650884 h 6858000"/>
              <a:gd name="connsiteX215" fmla="*/ 3670252 w 7467600"/>
              <a:gd name="connsiteY215" fmla="*/ 3622798 h 6858000"/>
              <a:gd name="connsiteX216" fmla="*/ 3817258 w 7467600"/>
              <a:gd name="connsiteY216" fmla="*/ 3723577 h 6858000"/>
              <a:gd name="connsiteX217" fmla="*/ 4000461 w 7467600"/>
              <a:gd name="connsiteY217" fmla="*/ 3855966 h 6858000"/>
              <a:gd name="connsiteX218" fmla="*/ 4088180 w 7467600"/>
              <a:gd name="connsiteY218" fmla="*/ 3929774 h 6858000"/>
              <a:gd name="connsiteX219" fmla="*/ 4184555 w 7467600"/>
              <a:gd name="connsiteY219" fmla="*/ 4010683 h 6858000"/>
              <a:gd name="connsiteX220" fmla="*/ 4399563 w 7467600"/>
              <a:gd name="connsiteY220" fmla="*/ 4158106 h 6858000"/>
              <a:gd name="connsiteX221" fmla="*/ 4684469 w 7467600"/>
              <a:gd name="connsiteY221" fmla="*/ 4364680 h 6858000"/>
              <a:gd name="connsiteX222" fmla="*/ 4690271 w 7467600"/>
              <a:gd name="connsiteY222" fmla="*/ 4370034 h 6858000"/>
              <a:gd name="connsiteX223" fmla="*/ 4136093 w 7467600"/>
              <a:gd name="connsiteY223" fmla="*/ 3858466 h 6858000"/>
              <a:gd name="connsiteX224" fmla="*/ 3670252 w 7467600"/>
              <a:gd name="connsiteY224" fmla="*/ 3622798 h 6858000"/>
              <a:gd name="connsiteX225" fmla="*/ 4440129 w 7467600"/>
              <a:gd name="connsiteY225" fmla="*/ 3448571 h 6858000"/>
              <a:gd name="connsiteX226" fmla="*/ 4856525 w 7467600"/>
              <a:gd name="connsiteY226" fmla="*/ 3915351 h 6858000"/>
              <a:gd name="connsiteX227" fmla="*/ 5059055 w 7467600"/>
              <a:gd name="connsiteY227" fmla="*/ 4108918 h 6858000"/>
              <a:gd name="connsiteX228" fmla="*/ 5290070 w 7467600"/>
              <a:gd name="connsiteY228" fmla="*/ 4263619 h 6858000"/>
              <a:gd name="connsiteX229" fmla="*/ 4834991 w 7467600"/>
              <a:gd name="connsiteY229" fmla="*/ 3830985 h 6858000"/>
              <a:gd name="connsiteX230" fmla="*/ 4440129 w 7467600"/>
              <a:gd name="connsiteY230" fmla="*/ 3448571 h 6858000"/>
              <a:gd name="connsiteX231" fmla="*/ 4441737 w 7467600"/>
              <a:gd name="connsiteY231" fmla="*/ 3399734 h 6858000"/>
              <a:gd name="connsiteX232" fmla="*/ 4431236 w 7467600"/>
              <a:gd name="connsiteY232" fmla="*/ 3400954 h 6858000"/>
              <a:gd name="connsiteX233" fmla="*/ 4557150 w 7467600"/>
              <a:gd name="connsiteY233" fmla="*/ 3510023 h 6858000"/>
              <a:gd name="connsiteX234" fmla="*/ 4856936 w 7467600"/>
              <a:gd name="connsiteY234" fmla="*/ 3809146 h 6858000"/>
              <a:gd name="connsiteX235" fmla="*/ 5111996 w 7467600"/>
              <a:gd name="connsiteY235" fmla="*/ 4065759 h 6858000"/>
              <a:gd name="connsiteX236" fmla="*/ 5388878 w 7467600"/>
              <a:gd name="connsiteY236" fmla="*/ 4300185 h 6858000"/>
              <a:gd name="connsiteX237" fmla="*/ 5425556 w 7467600"/>
              <a:gd name="connsiteY237" fmla="*/ 4308967 h 6858000"/>
              <a:gd name="connsiteX238" fmla="*/ 4943646 w 7467600"/>
              <a:gd name="connsiteY238" fmla="*/ 3822916 h 6858000"/>
              <a:gd name="connsiteX239" fmla="*/ 4594837 w 7467600"/>
              <a:gd name="connsiteY239" fmla="*/ 3532274 h 6858000"/>
              <a:gd name="connsiteX240" fmla="*/ 4441737 w 7467600"/>
              <a:gd name="connsiteY240" fmla="*/ 3399734 h 6858000"/>
              <a:gd name="connsiteX241" fmla="*/ 5425834 w 7467600"/>
              <a:gd name="connsiteY241" fmla="*/ 3162785 h 6858000"/>
              <a:gd name="connsiteX242" fmla="*/ 5401644 w 7467600"/>
              <a:gd name="connsiteY242" fmla="*/ 3617847 h 6858000"/>
              <a:gd name="connsiteX243" fmla="*/ 5467256 w 7467600"/>
              <a:gd name="connsiteY243" fmla="*/ 4175494 h 6858000"/>
              <a:gd name="connsiteX244" fmla="*/ 5448069 w 7467600"/>
              <a:gd name="connsiteY244" fmla="*/ 3567554 h 6858000"/>
              <a:gd name="connsiteX245" fmla="*/ 5425834 w 7467600"/>
              <a:gd name="connsiteY245" fmla="*/ 3162785 h 6858000"/>
              <a:gd name="connsiteX246" fmla="*/ 1318687 w 7467600"/>
              <a:gd name="connsiteY246" fmla="*/ 3113840 h 6858000"/>
              <a:gd name="connsiteX247" fmla="*/ 1066793 w 7467600"/>
              <a:gd name="connsiteY247" fmla="*/ 3212171 h 6858000"/>
              <a:gd name="connsiteX248" fmla="*/ 993319 w 7467600"/>
              <a:gd name="connsiteY248" fmla="*/ 3247648 h 6858000"/>
              <a:gd name="connsiteX249" fmla="*/ 853081 w 7467600"/>
              <a:gd name="connsiteY249" fmla="*/ 3312410 h 6858000"/>
              <a:gd name="connsiteX250" fmla="*/ 805957 w 7467600"/>
              <a:gd name="connsiteY250" fmla="*/ 3330443 h 6858000"/>
              <a:gd name="connsiteX251" fmla="*/ 1318687 w 7467600"/>
              <a:gd name="connsiteY251" fmla="*/ 3113840 h 6858000"/>
              <a:gd name="connsiteX252" fmla="*/ 5453702 w 7467600"/>
              <a:gd name="connsiteY252" fmla="*/ 3090882 h 6858000"/>
              <a:gd name="connsiteX253" fmla="*/ 5480135 w 7467600"/>
              <a:gd name="connsiteY253" fmla="*/ 3565802 h 6858000"/>
              <a:gd name="connsiteX254" fmla="*/ 5499023 w 7467600"/>
              <a:gd name="connsiteY254" fmla="*/ 4166310 h 6858000"/>
              <a:gd name="connsiteX255" fmla="*/ 5547022 w 7467600"/>
              <a:gd name="connsiteY255" fmla="*/ 3607838 h 6858000"/>
              <a:gd name="connsiteX256" fmla="*/ 5515964 w 7467600"/>
              <a:gd name="connsiteY256" fmla="*/ 3378541 h 6858000"/>
              <a:gd name="connsiteX257" fmla="*/ 5453702 w 7467600"/>
              <a:gd name="connsiteY257" fmla="*/ 3090882 h 6858000"/>
              <a:gd name="connsiteX258" fmla="*/ 1238695 w 7467600"/>
              <a:gd name="connsiteY258" fmla="*/ 3076820 h 6858000"/>
              <a:gd name="connsiteX259" fmla="*/ 716371 w 7467600"/>
              <a:gd name="connsiteY259" fmla="*/ 3293249 h 6858000"/>
              <a:gd name="connsiteX260" fmla="*/ 579522 w 7467600"/>
              <a:gd name="connsiteY260" fmla="*/ 3371759 h 6858000"/>
              <a:gd name="connsiteX261" fmla="*/ 600288 w 7467600"/>
              <a:gd name="connsiteY261" fmla="*/ 3365555 h 6858000"/>
              <a:gd name="connsiteX262" fmla="*/ 840692 w 7467600"/>
              <a:gd name="connsiteY262" fmla="*/ 3284921 h 6858000"/>
              <a:gd name="connsiteX263" fmla="*/ 979248 w 7467600"/>
              <a:gd name="connsiteY263" fmla="*/ 3221003 h 6858000"/>
              <a:gd name="connsiteX264" fmla="*/ 1053282 w 7467600"/>
              <a:gd name="connsiteY264" fmla="*/ 3185247 h 6858000"/>
              <a:gd name="connsiteX265" fmla="*/ 1320603 w 7467600"/>
              <a:gd name="connsiteY265" fmla="*/ 3081281 h 6858000"/>
              <a:gd name="connsiteX266" fmla="*/ 1238695 w 7467600"/>
              <a:gd name="connsiteY266" fmla="*/ 3076820 h 6858000"/>
              <a:gd name="connsiteX267" fmla="*/ 5425627 w 7467600"/>
              <a:gd name="connsiteY267" fmla="*/ 2954192 h 6858000"/>
              <a:gd name="connsiteX268" fmla="*/ 5470770 w 7467600"/>
              <a:gd name="connsiteY268" fmla="*/ 3005435 h 6858000"/>
              <a:gd name="connsiteX269" fmla="*/ 5519779 w 7467600"/>
              <a:gd name="connsiteY269" fmla="*/ 4359223 h 6858000"/>
              <a:gd name="connsiteX270" fmla="*/ 5520293 w 7467600"/>
              <a:gd name="connsiteY270" fmla="*/ 4360602 h 6858000"/>
              <a:gd name="connsiteX271" fmla="*/ 5767221 w 7467600"/>
              <a:gd name="connsiteY271" fmla="*/ 4665564 h 6858000"/>
              <a:gd name="connsiteX272" fmla="*/ 6937169 w 7467600"/>
              <a:gd name="connsiteY272" fmla="*/ 4815941 h 6858000"/>
              <a:gd name="connsiteX273" fmla="*/ 6953922 w 7467600"/>
              <a:gd name="connsiteY273" fmla="*/ 4890068 h 6858000"/>
              <a:gd name="connsiteX274" fmla="*/ 6071359 w 7467600"/>
              <a:gd name="connsiteY274" fmla="*/ 4770770 h 6858000"/>
              <a:gd name="connsiteX275" fmla="*/ 6038839 w 7467600"/>
              <a:gd name="connsiteY275" fmla="*/ 4764474 h 6858000"/>
              <a:gd name="connsiteX276" fmla="*/ 6038706 w 7467600"/>
              <a:gd name="connsiteY276" fmla="*/ 4763847 h 6858000"/>
              <a:gd name="connsiteX277" fmla="*/ 6037784 w 7467600"/>
              <a:gd name="connsiteY277" fmla="*/ 4764270 h 6858000"/>
              <a:gd name="connsiteX278" fmla="*/ 6038839 w 7467600"/>
              <a:gd name="connsiteY278" fmla="*/ 4764474 h 6858000"/>
              <a:gd name="connsiteX279" fmla="*/ 6040338 w 7467600"/>
              <a:gd name="connsiteY279" fmla="*/ 4771418 h 6858000"/>
              <a:gd name="connsiteX280" fmla="*/ 6024488 w 7467600"/>
              <a:gd name="connsiteY280" fmla="*/ 4809903 h 6858000"/>
              <a:gd name="connsiteX281" fmla="*/ 5599771 w 7467600"/>
              <a:gd name="connsiteY281" fmla="*/ 5509652 h 6858000"/>
              <a:gd name="connsiteX282" fmla="*/ 5548843 w 7467600"/>
              <a:gd name="connsiteY282" fmla="*/ 5563845 h 6858000"/>
              <a:gd name="connsiteX283" fmla="*/ 5940952 w 7467600"/>
              <a:gd name="connsiteY283" fmla="*/ 6250028 h 6858000"/>
              <a:gd name="connsiteX284" fmla="*/ 6043441 w 7467600"/>
              <a:gd name="connsiteY284" fmla="*/ 6665847 h 6858000"/>
              <a:gd name="connsiteX285" fmla="*/ 6093432 w 7467600"/>
              <a:gd name="connsiteY285" fmla="*/ 6858000 h 6858000"/>
              <a:gd name="connsiteX286" fmla="*/ 6034344 w 7467600"/>
              <a:gd name="connsiteY286" fmla="*/ 6858000 h 6858000"/>
              <a:gd name="connsiteX287" fmla="*/ 6026679 w 7467600"/>
              <a:gd name="connsiteY287" fmla="*/ 6836959 h 6858000"/>
              <a:gd name="connsiteX288" fmla="*/ 5800441 w 7467600"/>
              <a:gd name="connsiteY288" fmla="*/ 6335286 h 6858000"/>
              <a:gd name="connsiteX289" fmla="*/ 5526562 w 7467600"/>
              <a:gd name="connsiteY289" fmla="*/ 5705388 h 6858000"/>
              <a:gd name="connsiteX290" fmla="*/ 5519640 w 7467600"/>
              <a:gd name="connsiteY290" fmla="*/ 5683774 h 6858000"/>
              <a:gd name="connsiteX291" fmla="*/ 5844559 w 7467600"/>
              <a:gd name="connsiteY291" fmla="*/ 6553349 h 6858000"/>
              <a:gd name="connsiteX292" fmla="*/ 5975994 w 7467600"/>
              <a:gd name="connsiteY292" fmla="*/ 6858000 h 6858000"/>
              <a:gd name="connsiteX293" fmla="*/ 5898547 w 7467600"/>
              <a:gd name="connsiteY293" fmla="*/ 6858000 h 6858000"/>
              <a:gd name="connsiteX294" fmla="*/ 5682041 w 7467600"/>
              <a:gd name="connsiteY294" fmla="*/ 6355860 h 6858000"/>
              <a:gd name="connsiteX295" fmla="*/ 5461758 w 7467600"/>
              <a:gd name="connsiteY295" fmla="*/ 5820220 h 6858000"/>
              <a:gd name="connsiteX296" fmla="*/ 5237282 w 7467600"/>
              <a:gd name="connsiteY296" fmla="*/ 6579086 h 6858000"/>
              <a:gd name="connsiteX297" fmla="*/ 5115009 w 7467600"/>
              <a:gd name="connsiteY297" fmla="*/ 6858000 h 6858000"/>
              <a:gd name="connsiteX298" fmla="*/ 5028074 w 7467600"/>
              <a:gd name="connsiteY298" fmla="*/ 6858000 h 6858000"/>
              <a:gd name="connsiteX299" fmla="*/ 5079508 w 7467600"/>
              <a:gd name="connsiteY299" fmla="*/ 6749074 h 6858000"/>
              <a:gd name="connsiteX300" fmla="*/ 5371846 w 7467600"/>
              <a:gd name="connsiteY300" fmla="*/ 5924413 h 6858000"/>
              <a:gd name="connsiteX301" fmla="*/ 5270512 w 7467600"/>
              <a:gd name="connsiteY301" fmla="*/ 6138975 h 6858000"/>
              <a:gd name="connsiteX302" fmla="*/ 5062409 w 7467600"/>
              <a:gd name="connsiteY302" fmla="*/ 6653544 h 6858000"/>
              <a:gd name="connsiteX303" fmla="*/ 5036628 w 7467600"/>
              <a:gd name="connsiteY303" fmla="*/ 6754247 h 6858000"/>
              <a:gd name="connsiteX304" fmla="*/ 5009112 w 7467600"/>
              <a:gd name="connsiteY304" fmla="*/ 6858000 h 6858000"/>
              <a:gd name="connsiteX305" fmla="*/ 4976679 w 7467600"/>
              <a:gd name="connsiteY305" fmla="*/ 6858000 h 6858000"/>
              <a:gd name="connsiteX306" fmla="*/ 5006537 w 7467600"/>
              <a:gd name="connsiteY306" fmla="*/ 6747068 h 6858000"/>
              <a:gd name="connsiteX307" fmla="*/ 5032723 w 7467600"/>
              <a:gd name="connsiteY307" fmla="*/ 6644957 h 6858000"/>
              <a:gd name="connsiteX308" fmla="*/ 5242949 w 7467600"/>
              <a:gd name="connsiteY308" fmla="*/ 6125175 h 6858000"/>
              <a:gd name="connsiteX309" fmla="*/ 5286321 w 7467600"/>
              <a:gd name="connsiteY309" fmla="*/ 6033555 h 6858000"/>
              <a:gd name="connsiteX310" fmla="*/ 5008210 w 7467600"/>
              <a:gd name="connsiteY310" fmla="*/ 6649194 h 6858000"/>
              <a:gd name="connsiteX311" fmla="*/ 4986321 w 7467600"/>
              <a:gd name="connsiteY311" fmla="*/ 6765687 h 6858000"/>
              <a:gd name="connsiteX312" fmla="*/ 4973474 w 7467600"/>
              <a:gd name="connsiteY312" fmla="*/ 6858000 h 6858000"/>
              <a:gd name="connsiteX313" fmla="*/ 4907178 w 7467600"/>
              <a:gd name="connsiteY313" fmla="*/ 6858000 h 6858000"/>
              <a:gd name="connsiteX314" fmla="*/ 4910810 w 7467600"/>
              <a:gd name="connsiteY314" fmla="*/ 6829660 h 6858000"/>
              <a:gd name="connsiteX315" fmla="*/ 4987461 w 7467600"/>
              <a:gd name="connsiteY315" fmla="*/ 6432994 h 6858000"/>
              <a:gd name="connsiteX316" fmla="*/ 5179262 w 7467600"/>
              <a:gd name="connsiteY316" fmla="*/ 6035044 h 6858000"/>
              <a:gd name="connsiteX317" fmla="*/ 4689678 w 7467600"/>
              <a:gd name="connsiteY317" fmla="*/ 6440241 h 6858000"/>
              <a:gd name="connsiteX318" fmla="*/ 4477543 w 7467600"/>
              <a:gd name="connsiteY318" fmla="*/ 6674836 h 6858000"/>
              <a:gd name="connsiteX319" fmla="*/ 4329957 w 7467600"/>
              <a:gd name="connsiteY319" fmla="*/ 6858000 h 6858000"/>
              <a:gd name="connsiteX320" fmla="*/ 4218595 w 7467600"/>
              <a:gd name="connsiteY320" fmla="*/ 6858000 h 6858000"/>
              <a:gd name="connsiteX321" fmla="*/ 4368888 w 7467600"/>
              <a:gd name="connsiteY321" fmla="*/ 6668412 h 6858000"/>
              <a:gd name="connsiteX322" fmla="*/ 4563091 w 7467600"/>
              <a:gd name="connsiteY322" fmla="*/ 6442508 h 6858000"/>
              <a:gd name="connsiteX323" fmla="*/ 5387324 w 7467600"/>
              <a:gd name="connsiteY323" fmla="*/ 5705830 h 6858000"/>
              <a:gd name="connsiteX324" fmla="*/ 5073620 w 7467600"/>
              <a:gd name="connsiteY324" fmla="*/ 5955437 h 6858000"/>
              <a:gd name="connsiteX325" fmla="*/ 4689789 w 7467600"/>
              <a:gd name="connsiteY325" fmla="*/ 6268382 h 6858000"/>
              <a:gd name="connsiteX326" fmla="*/ 4418722 w 7467600"/>
              <a:gd name="connsiteY326" fmla="*/ 6570886 h 6858000"/>
              <a:gd name="connsiteX327" fmla="*/ 4214944 w 7467600"/>
              <a:gd name="connsiteY327" fmla="*/ 6858000 h 6858000"/>
              <a:gd name="connsiteX328" fmla="*/ 4177898 w 7467600"/>
              <a:gd name="connsiteY328" fmla="*/ 6858000 h 6858000"/>
              <a:gd name="connsiteX329" fmla="*/ 4391597 w 7467600"/>
              <a:gd name="connsiteY329" fmla="*/ 6556370 h 6858000"/>
              <a:gd name="connsiteX330" fmla="*/ 4668889 w 7467600"/>
              <a:gd name="connsiteY330" fmla="*/ 6246399 h 6858000"/>
              <a:gd name="connsiteX331" fmla="*/ 5055427 w 7467600"/>
              <a:gd name="connsiteY331" fmla="*/ 5931476 h 6858000"/>
              <a:gd name="connsiteX332" fmla="*/ 5371814 w 7467600"/>
              <a:gd name="connsiteY332" fmla="*/ 5678975 h 6858000"/>
              <a:gd name="connsiteX333" fmla="*/ 4987918 w 7467600"/>
              <a:gd name="connsiteY333" fmla="*/ 5838701 h 6858000"/>
              <a:gd name="connsiteX334" fmla="*/ 4317146 w 7467600"/>
              <a:gd name="connsiteY334" fmla="*/ 6587716 h 6858000"/>
              <a:gd name="connsiteX335" fmla="*/ 4171627 w 7467600"/>
              <a:gd name="connsiteY335" fmla="*/ 6858000 h 6858000"/>
              <a:gd name="connsiteX336" fmla="*/ 4081585 w 7467600"/>
              <a:gd name="connsiteY336" fmla="*/ 6858000 h 6858000"/>
              <a:gd name="connsiteX337" fmla="*/ 4238603 w 7467600"/>
              <a:gd name="connsiteY337" fmla="*/ 6559341 h 6858000"/>
              <a:gd name="connsiteX338" fmla="*/ 4778333 w 7467600"/>
              <a:gd name="connsiteY338" fmla="*/ 5873626 h 6858000"/>
              <a:gd name="connsiteX339" fmla="*/ 5414185 w 7467600"/>
              <a:gd name="connsiteY339" fmla="*/ 5573882 h 6858000"/>
              <a:gd name="connsiteX340" fmla="*/ 5959648 w 7467600"/>
              <a:gd name="connsiteY340" fmla="*/ 4760797 h 6858000"/>
              <a:gd name="connsiteX341" fmla="*/ 5355019 w 7467600"/>
              <a:gd name="connsiteY341" fmla="*/ 4734672 h 6858000"/>
              <a:gd name="connsiteX342" fmla="*/ 5083565 w 7467600"/>
              <a:gd name="connsiteY342" fmla="*/ 5179121 h 6858000"/>
              <a:gd name="connsiteX343" fmla="*/ 4713577 w 7467600"/>
              <a:gd name="connsiteY343" fmla="*/ 5616803 h 6858000"/>
              <a:gd name="connsiteX344" fmla="*/ 3989559 w 7467600"/>
              <a:gd name="connsiteY344" fmla="*/ 6145945 h 6858000"/>
              <a:gd name="connsiteX345" fmla="*/ 3939824 w 7467600"/>
              <a:gd name="connsiteY345" fmla="*/ 6066900 h 6858000"/>
              <a:gd name="connsiteX346" fmla="*/ 4584537 w 7467600"/>
              <a:gd name="connsiteY346" fmla="*/ 5324826 h 6858000"/>
              <a:gd name="connsiteX347" fmla="*/ 5037105 w 7467600"/>
              <a:gd name="connsiteY347" fmla="*/ 5088765 h 6858000"/>
              <a:gd name="connsiteX348" fmla="*/ 5039930 w 7467600"/>
              <a:gd name="connsiteY348" fmla="*/ 5089585 h 6858000"/>
              <a:gd name="connsiteX349" fmla="*/ 5263764 w 7467600"/>
              <a:gd name="connsiteY349" fmla="*/ 4735525 h 6858000"/>
              <a:gd name="connsiteX350" fmla="*/ 4086300 w 7467600"/>
              <a:gd name="connsiteY350" fmla="*/ 4884599 h 6858000"/>
              <a:gd name="connsiteX351" fmla="*/ 4085485 w 7467600"/>
              <a:gd name="connsiteY351" fmla="*/ 4899070 h 6858000"/>
              <a:gd name="connsiteX352" fmla="*/ 3871915 w 7467600"/>
              <a:gd name="connsiteY352" fmla="*/ 5253645 h 6858000"/>
              <a:gd name="connsiteX353" fmla="*/ 3799374 w 7467600"/>
              <a:gd name="connsiteY353" fmla="*/ 5466127 h 6858000"/>
              <a:gd name="connsiteX354" fmla="*/ 3498850 w 7467600"/>
              <a:gd name="connsiteY354" fmla="*/ 6661888 h 6858000"/>
              <a:gd name="connsiteX355" fmla="*/ 3399216 w 7467600"/>
              <a:gd name="connsiteY355" fmla="*/ 6858000 h 6858000"/>
              <a:gd name="connsiteX356" fmla="*/ 3303688 w 7467600"/>
              <a:gd name="connsiteY356" fmla="*/ 6858000 h 6858000"/>
              <a:gd name="connsiteX357" fmla="*/ 3391774 w 7467600"/>
              <a:gd name="connsiteY357" fmla="*/ 6697181 h 6858000"/>
              <a:gd name="connsiteX358" fmla="*/ 3735540 w 7467600"/>
              <a:gd name="connsiteY358" fmla="*/ 5546923 h 6858000"/>
              <a:gd name="connsiteX359" fmla="*/ 3729438 w 7467600"/>
              <a:gd name="connsiteY359" fmla="*/ 5569058 h 6858000"/>
              <a:gd name="connsiteX360" fmla="*/ 3707782 w 7467600"/>
              <a:gd name="connsiteY360" fmla="*/ 5644908 h 6858000"/>
              <a:gd name="connsiteX361" fmla="*/ 3583827 w 7467600"/>
              <a:gd name="connsiteY361" fmla="*/ 6039215 h 6858000"/>
              <a:gd name="connsiteX362" fmla="*/ 3547861 w 7467600"/>
              <a:gd name="connsiteY362" fmla="*/ 6129609 h 6858000"/>
              <a:gd name="connsiteX363" fmla="*/ 3490905 w 7467600"/>
              <a:gd name="connsiteY363" fmla="*/ 6277660 h 6858000"/>
              <a:gd name="connsiteX364" fmla="*/ 3455859 w 7467600"/>
              <a:gd name="connsiteY364" fmla="*/ 6391301 h 6858000"/>
              <a:gd name="connsiteX365" fmla="*/ 3429112 w 7467600"/>
              <a:gd name="connsiteY365" fmla="*/ 6479469 h 6858000"/>
              <a:gd name="connsiteX366" fmla="*/ 3304862 w 7467600"/>
              <a:gd name="connsiteY366" fmla="*/ 6796476 h 6858000"/>
              <a:gd name="connsiteX367" fmla="*/ 3276071 w 7467600"/>
              <a:gd name="connsiteY367" fmla="*/ 6858000 h 6858000"/>
              <a:gd name="connsiteX368" fmla="*/ 3240805 w 7467600"/>
              <a:gd name="connsiteY368" fmla="*/ 6858000 h 6858000"/>
              <a:gd name="connsiteX369" fmla="*/ 3275917 w 7467600"/>
              <a:gd name="connsiteY369" fmla="*/ 6783192 h 6858000"/>
              <a:gd name="connsiteX370" fmla="*/ 3399358 w 7467600"/>
              <a:gd name="connsiteY370" fmla="*/ 6469011 h 6858000"/>
              <a:gd name="connsiteX371" fmla="*/ 3425650 w 7467600"/>
              <a:gd name="connsiteY371" fmla="*/ 6381333 h 6858000"/>
              <a:gd name="connsiteX372" fmla="*/ 3460661 w 7467600"/>
              <a:gd name="connsiteY372" fmla="*/ 6266763 h 6858000"/>
              <a:gd name="connsiteX373" fmla="*/ 3518021 w 7467600"/>
              <a:gd name="connsiteY373" fmla="*/ 6117298 h 6858000"/>
              <a:gd name="connsiteX374" fmla="*/ 3554035 w 7467600"/>
              <a:gd name="connsiteY374" fmla="*/ 6027832 h 6858000"/>
              <a:gd name="connsiteX375" fmla="*/ 3677174 w 7467600"/>
              <a:gd name="connsiteY375" fmla="*/ 5636351 h 6858000"/>
              <a:gd name="connsiteX376" fmla="*/ 3698819 w 7467600"/>
              <a:gd name="connsiteY376" fmla="*/ 5560503 h 6858000"/>
              <a:gd name="connsiteX377" fmla="*/ 3702094 w 7467600"/>
              <a:gd name="connsiteY377" fmla="*/ 5549194 h 6858000"/>
              <a:gd name="connsiteX378" fmla="*/ 3398355 w 7467600"/>
              <a:gd name="connsiteY378" fmla="*/ 6094603 h 6858000"/>
              <a:gd name="connsiteX379" fmla="*/ 3193941 w 7467600"/>
              <a:gd name="connsiteY379" fmla="*/ 6798775 h 6858000"/>
              <a:gd name="connsiteX380" fmla="*/ 3184140 w 7467600"/>
              <a:gd name="connsiteY380" fmla="*/ 6858000 h 6858000"/>
              <a:gd name="connsiteX381" fmla="*/ 3099978 w 7467600"/>
              <a:gd name="connsiteY381" fmla="*/ 6858000 h 6858000"/>
              <a:gd name="connsiteX382" fmla="*/ 3101556 w 7467600"/>
              <a:gd name="connsiteY382" fmla="*/ 6843337 h 6858000"/>
              <a:gd name="connsiteX383" fmla="*/ 3370162 w 7467600"/>
              <a:gd name="connsiteY383" fmla="*/ 5785550 h 6858000"/>
              <a:gd name="connsiteX384" fmla="*/ 3746477 w 7467600"/>
              <a:gd name="connsiteY384" fmla="*/ 5377889 h 6858000"/>
              <a:gd name="connsiteX385" fmla="*/ 3863399 w 7467600"/>
              <a:gd name="connsiteY385" fmla="*/ 5087257 h 6858000"/>
              <a:gd name="connsiteX386" fmla="*/ 3968712 w 7467600"/>
              <a:gd name="connsiteY386" fmla="*/ 4913989 h 6858000"/>
              <a:gd name="connsiteX387" fmla="*/ 2792390 w 7467600"/>
              <a:gd name="connsiteY387" fmla="*/ 5382974 h 6858000"/>
              <a:gd name="connsiteX388" fmla="*/ 2714982 w 7467600"/>
              <a:gd name="connsiteY388" fmla="*/ 5427051 h 6858000"/>
              <a:gd name="connsiteX389" fmla="*/ 2813361 w 7467600"/>
              <a:gd name="connsiteY389" fmla="*/ 6023912 h 6858000"/>
              <a:gd name="connsiteX390" fmla="*/ 2688430 w 7467600"/>
              <a:gd name="connsiteY390" fmla="*/ 6801564 h 6858000"/>
              <a:gd name="connsiteX391" fmla="*/ 2629626 w 7467600"/>
              <a:gd name="connsiteY391" fmla="*/ 6763394 h 6858000"/>
              <a:gd name="connsiteX392" fmla="*/ 2565328 w 7467600"/>
              <a:gd name="connsiteY392" fmla="*/ 5516399 h 6858000"/>
              <a:gd name="connsiteX393" fmla="*/ 1922999 w 7467600"/>
              <a:gd name="connsiteY393" fmla="*/ 5980343 h 6858000"/>
              <a:gd name="connsiteX394" fmla="*/ 1950261 w 7467600"/>
              <a:gd name="connsiteY394" fmla="*/ 6405858 h 6858000"/>
              <a:gd name="connsiteX395" fmla="*/ 2365554 w 7467600"/>
              <a:gd name="connsiteY395" fmla="*/ 6759107 h 6858000"/>
              <a:gd name="connsiteX396" fmla="*/ 2424142 w 7467600"/>
              <a:gd name="connsiteY396" fmla="*/ 6858000 h 6858000"/>
              <a:gd name="connsiteX397" fmla="*/ 2395994 w 7467600"/>
              <a:gd name="connsiteY397" fmla="*/ 6858000 h 6858000"/>
              <a:gd name="connsiteX398" fmla="*/ 2392863 w 7467600"/>
              <a:gd name="connsiteY398" fmla="*/ 6852964 h 6858000"/>
              <a:gd name="connsiteX399" fmla="*/ 2017589 w 7467600"/>
              <a:gd name="connsiteY399" fmla="*/ 6493982 h 6858000"/>
              <a:gd name="connsiteX400" fmla="*/ 2147336 w 7467600"/>
              <a:gd name="connsiteY400" fmla="*/ 6594052 h 6858000"/>
              <a:gd name="connsiteX401" fmla="*/ 2207047 w 7467600"/>
              <a:gd name="connsiteY401" fmla="*/ 6654540 h 6858000"/>
              <a:gd name="connsiteX402" fmla="*/ 2299106 w 7467600"/>
              <a:gd name="connsiteY402" fmla="*/ 6778931 h 6858000"/>
              <a:gd name="connsiteX403" fmla="*/ 2314430 w 7467600"/>
              <a:gd name="connsiteY403" fmla="*/ 6801144 h 6858000"/>
              <a:gd name="connsiteX404" fmla="*/ 2352406 w 7467600"/>
              <a:gd name="connsiteY404" fmla="*/ 6858000 h 6858000"/>
              <a:gd name="connsiteX405" fmla="*/ 2314492 w 7467600"/>
              <a:gd name="connsiteY405" fmla="*/ 6858000 h 6858000"/>
              <a:gd name="connsiteX406" fmla="*/ 2288095 w 7467600"/>
              <a:gd name="connsiteY406" fmla="*/ 6818030 h 6858000"/>
              <a:gd name="connsiteX407" fmla="*/ 2272768 w 7467600"/>
              <a:gd name="connsiteY407" fmla="*/ 6795822 h 6858000"/>
              <a:gd name="connsiteX408" fmla="*/ 2182715 w 7467600"/>
              <a:gd name="connsiteY408" fmla="*/ 6675071 h 6858000"/>
              <a:gd name="connsiteX409" fmla="*/ 2032061 w 7467600"/>
              <a:gd name="connsiteY409" fmla="*/ 6541380 h 6858000"/>
              <a:gd name="connsiteX410" fmla="*/ 2257220 w 7467600"/>
              <a:gd name="connsiteY410" fmla="*/ 6826257 h 6858000"/>
              <a:gd name="connsiteX411" fmla="*/ 2281324 w 7467600"/>
              <a:gd name="connsiteY411" fmla="*/ 6858000 h 6858000"/>
              <a:gd name="connsiteX412" fmla="*/ 2242860 w 7467600"/>
              <a:gd name="connsiteY412" fmla="*/ 6858000 h 6858000"/>
              <a:gd name="connsiteX413" fmla="*/ 2232818 w 7467600"/>
              <a:gd name="connsiteY413" fmla="*/ 6844926 h 6858000"/>
              <a:gd name="connsiteX414" fmla="*/ 1990172 w 7467600"/>
              <a:gd name="connsiteY414" fmla="*/ 6542121 h 6858000"/>
              <a:gd name="connsiteX415" fmla="*/ 2124090 w 7467600"/>
              <a:gd name="connsiteY415" fmla="*/ 6761017 h 6858000"/>
              <a:gd name="connsiteX416" fmla="*/ 2200380 w 7467600"/>
              <a:gd name="connsiteY416" fmla="*/ 6858000 h 6858000"/>
              <a:gd name="connsiteX417" fmla="*/ 2147507 w 7467600"/>
              <a:gd name="connsiteY417" fmla="*/ 6858000 h 6858000"/>
              <a:gd name="connsiteX418" fmla="*/ 2070668 w 7467600"/>
              <a:gd name="connsiteY418" fmla="*/ 6761520 h 6858000"/>
              <a:gd name="connsiteX419" fmla="*/ 1975142 w 7467600"/>
              <a:gd name="connsiteY419" fmla="*/ 6585570 h 6858000"/>
              <a:gd name="connsiteX420" fmla="*/ 2050035 w 7467600"/>
              <a:gd name="connsiteY420" fmla="*/ 6813345 h 6858000"/>
              <a:gd name="connsiteX421" fmla="*/ 2063025 w 7467600"/>
              <a:gd name="connsiteY421" fmla="*/ 6858000 h 6858000"/>
              <a:gd name="connsiteX422" fmla="*/ 2021675 w 7467600"/>
              <a:gd name="connsiteY422" fmla="*/ 6858000 h 6858000"/>
              <a:gd name="connsiteX423" fmla="*/ 2019308 w 7467600"/>
              <a:gd name="connsiteY423" fmla="*/ 6847118 h 6858000"/>
              <a:gd name="connsiteX424" fmla="*/ 1938835 w 7467600"/>
              <a:gd name="connsiteY424" fmla="*/ 6551160 h 6858000"/>
              <a:gd name="connsiteX425" fmla="*/ 1953230 w 7467600"/>
              <a:gd name="connsiteY425" fmla="*/ 6759699 h 6858000"/>
              <a:gd name="connsiteX426" fmla="*/ 1956763 w 7467600"/>
              <a:gd name="connsiteY426" fmla="*/ 6778191 h 6858000"/>
              <a:gd name="connsiteX427" fmla="*/ 1967925 w 7467600"/>
              <a:gd name="connsiteY427" fmla="*/ 6858000 h 6858000"/>
              <a:gd name="connsiteX428" fmla="*/ 1936622 w 7467600"/>
              <a:gd name="connsiteY428" fmla="*/ 6858000 h 6858000"/>
              <a:gd name="connsiteX429" fmla="*/ 1926261 w 7467600"/>
              <a:gd name="connsiteY429" fmla="*/ 6784064 h 6858000"/>
              <a:gd name="connsiteX430" fmla="*/ 1922724 w 7467600"/>
              <a:gd name="connsiteY430" fmla="*/ 6765577 h 6858000"/>
              <a:gd name="connsiteX431" fmla="*/ 1904650 w 7467600"/>
              <a:gd name="connsiteY431" fmla="*/ 6639616 h 6858000"/>
              <a:gd name="connsiteX432" fmla="*/ 1885273 w 7467600"/>
              <a:gd name="connsiteY432" fmla="*/ 6858000 h 6858000"/>
              <a:gd name="connsiteX433" fmla="*/ 1854363 w 7467600"/>
              <a:gd name="connsiteY433" fmla="*/ 6858000 h 6858000"/>
              <a:gd name="connsiteX434" fmla="*/ 1880391 w 7467600"/>
              <a:gd name="connsiteY434" fmla="*/ 6603796 h 6858000"/>
              <a:gd name="connsiteX435" fmla="*/ 1818273 w 7467600"/>
              <a:gd name="connsiteY435" fmla="*/ 6715729 h 6858000"/>
              <a:gd name="connsiteX436" fmla="*/ 1794691 w 7467600"/>
              <a:gd name="connsiteY436" fmla="*/ 6843239 h 6858000"/>
              <a:gd name="connsiteX437" fmla="*/ 1794914 w 7467600"/>
              <a:gd name="connsiteY437" fmla="*/ 6858000 h 6858000"/>
              <a:gd name="connsiteX438" fmla="*/ 1746128 w 7467600"/>
              <a:gd name="connsiteY438" fmla="*/ 6858000 h 6858000"/>
              <a:gd name="connsiteX439" fmla="*/ 1753934 w 7467600"/>
              <a:gd name="connsiteY439" fmla="*/ 6724796 h 6858000"/>
              <a:gd name="connsiteX440" fmla="*/ 1792053 w 7467600"/>
              <a:gd name="connsiteY440" fmla="*/ 6572396 h 6858000"/>
              <a:gd name="connsiteX441" fmla="*/ 1862248 w 7467600"/>
              <a:gd name="connsiteY441" fmla="*/ 6266397 h 6858000"/>
              <a:gd name="connsiteX442" fmla="*/ 1862250 w 7467600"/>
              <a:gd name="connsiteY442" fmla="*/ 6033531 h 6858000"/>
              <a:gd name="connsiteX443" fmla="*/ 1211999 w 7467600"/>
              <a:gd name="connsiteY443" fmla="*/ 6683610 h 6858000"/>
              <a:gd name="connsiteX444" fmla="*/ 1213266 w 7467600"/>
              <a:gd name="connsiteY444" fmla="*/ 6691947 h 6858000"/>
              <a:gd name="connsiteX445" fmla="*/ 1203370 w 7467600"/>
              <a:gd name="connsiteY445" fmla="*/ 6850676 h 6858000"/>
              <a:gd name="connsiteX446" fmla="*/ 1203671 w 7467600"/>
              <a:gd name="connsiteY446" fmla="*/ 6858000 h 6858000"/>
              <a:gd name="connsiteX447" fmla="*/ 1143180 w 7467600"/>
              <a:gd name="connsiteY447" fmla="*/ 6858000 h 6858000"/>
              <a:gd name="connsiteX448" fmla="*/ 1142176 w 7467600"/>
              <a:gd name="connsiteY448" fmla="*/ 6766045 h 6858000"/>
              <a:gd name="connsiteX449" fmla="*/ 1067484 w 7467600"/>
              <a:gd name="connsiteY449" fmla="*/ 6858000 h 6858000"/>
              <a:gd name="connsiteX450" fmla="*/ 953928 w 7467600"/>
              <a:gd name="connsiteY450" fmla="*/ 6858000 h 6858000"/>
              <a:gd name="connsiteX451" fmla="*/ 959715 w 7467600"/>
              <a:gd name="connsiteY451" fmla="*/ 6850185 h 6858000"/>
              <a:gd name="connsiteX452" fmla="*/ 1483788 w 7467600"/>
              <a:gd name="connsiteY452" fmla="*/ 6259174 h 6858000"/>
              <a:gd name="connsiteX453" fmla="*/ 1100671 w 7467600"/>
              <a:gd name="connsiteY453" fmla="*/ 6252137 h 6858000"/>
              <a:gd name="connsiteX454" fmla="*/ 1090144 w 7467600"/>
              <a:gd name="connsiteY454" fmla="*/ 6256748 h 6858000"/>
              <a:gd name="connsiteX455" fmla="*/ 1095872 w 7467600"/>
              <a:gd name="connsiteY455" fmla="*/ 6271892 h 6858000"/>
              <a:gd name="connsiteX456" fmla="*/ 262785 w 7467600"/>
              <a:gd name="connsiteY456" fmla="*/ 6845450 h 6858000"/>
              <a:gd name="connsiteX457" fmla="*/ 209968 w 7467600"/>
              <a:gd name="connsiteY457" fmla="*/ 6770713 h 6858000"/>
              <a:gd name="connsiteX458" fmla="*/ 873460 w 7467600"/>
              <a:gd name="connsiteY458" fmla="*/ 6253768 h 6858000"/>
              <a:gd name="connsiteX459" fmla="*/ 192686 w 7467600"/>
              <a:gd name="connsiteY459" fmla="*/ 5849257 h 6858000"/>
              <a:gd name="connsiteX460" fmla="*/ 4696 w 7467600"/>
              <a:gd name="connsiteY460" fmla="*/ 5697668 h 6858000"/>
              <a:gd name="connsiteX461" fmla="*/ 0 w 7467600"/>
              <a:gd name="connsiteY461" fmla="*/ 5689984 h 6858000"/>
              <a:gd name="connsiteX462" fmla="*/ 0 w 7467600"/>
              <a:gd name="connsiteY462" fmla="*/ 5513472 h 6858000"/>
              <a:gd name="connsiteX463" fmla="*/ 174101 w 7467600"/>
              <a:gd name="connsiteY463" fmla="*/ 5620277 h 6858000"/>
              <a:gd name="connsiteX464" fmla="*/ 891800 w 7467600"/>
              <a:gd name="connsiteY464" fmla="*/ 6036935 h 6858000"/>
              <a:gd name="connsiteX465" fmla="*/ 1072219 w 7467600"/>
              <a:gd name="connsiteY465" fmla="*/ 6169443 h 6858000"/>
              <a:gd name="connsiteX466" fmla="*/ 1074117 w 7467600"/>
              <a:gd name="connsiteY466" fmla="*/ 6170301 h 6858000"/>
              <a:gd name="connsiteX467" fmla="*/ 1083114 w 7467600"/>
              <a:gd name="connsiteY467" fmla="*/ 6174131 h 6858000"/>
              <a:gd name="connsiteX468" fmla="*/ 1543010 w 7467600"/>
              <a:gd name="connsiteY468" fmla="*/ 6191140 h 6858000"/>
              <a:gd name="connsiteX469" fmla="*/ 1551080 w 7467600"/>
              <a:gd name="connsiteY469" fmla="*/ 6195006 h 6858000"/>
              <a:gd name="connsiteX470" fmla="*/ 2345443 w 7467600"/>
              <a:gd name="connsiteY470" fmla="*/ 5549882 h 6858000"/>
              <a:gd name="connsiteX471" fmla="*/ 1721499 w 7467600"/>
              <a:gd name="connsiteY471" fmla="*/ 5599969 h 6858000"/>
              <a:gd name="connsiteX472" fmla="*/ 767716 w 7467600"/>
              <a:gd name="connsiteY472" fmla="*/ 5472768 h 6858000"/>
              <a:gd name="connsiteX473" fmla="*/ 722147 w 7467600"/>
              <a:gd name="connsiteY473" fmla="*/ 5393091 h 6858000"/>
              <a:gd name="connsiteX474" fmla="*/ 1485552 w 7467600"/>
              <a:gd name="connsiteY474" fmla="*/ 5313202 h 6858000"/>
              <a:gd name="connsiteX475" fmla="*/ 2143004 w 7467600"/>
              <a:gd name="connsiteY475" fmla="*/ 5402420 h 6858000"/>
              <a:gd name="connsiteX476" fmla="*/ 1933391 w 7467600"/>
              <a:gd name="connsiteY476" fmla="*/ 5156971 h 6858000"/>
              <a:gd name="connsiteX477" fmla="*/ 1827118 w 7467600"/>
              <a:gd name="connsiteY477" fmla="*/ 4968410 h 6858000"/>
              <a:gd name="connsiteX478" fmla="*/ 1837349 w 7467600"/>
              <a:gd name="connsiteY478" fmla="*/ 4956357 h 6858000"/>
              <a:gd name="connsiteX479" fmla="*/ 2162835 w 7467600"/>
              <a:gd name="connsiteY479" fmla="*/ 5187853 h 6858000"/>
              <a:gd name="connsiteX480" fmla="*/ 2257167 w 7467600"/>
              <a:gd name="connsiteY480" fmla="*/ 5462123 h 6858000"/>
              <a:gd name="connsiteX481" fmla="*/ 2261598 w 7467600"/>
              <a:gd name="connsiteY481" fmla="*/ 5467998 h 6858000"/>
              <a:gd name="connsiteX482" fmla="*/ 2437177 w 7467600"/>
              <a:gd name="connsiteY482" fmla="*/ 5479608 h 6858000"/>
              <a:gd name="connsiteX483" fmla="*/ 2445247 w 7467600"/>
              <a:gd name="connsiteY483" fmla="*/ 5483476 h 6858000"/>
              <a:gd name="connsiteX484" fmla="*/ 2743626 w 7467600"/>
              <a:gd name="connsiteY484" fmla="*/ 5304819 h 6858000"/>
              <a:gd name="connsiteX485" fmla="*/ 3048102 w 7467600"/>
              <a:gd name="connsiteY485" fmla="*/ 5150595 h 6858000"/>
              <a:gd name="connsiteX486" fmla="*/ 1799414 w 7467600"/>
              <a:gd name="connsiteY486" fmla="*/ 4694732 h 6858000"/>
              <a:gd name="connsiteX487" fmla="*/ 1771735 w 7467600"/>
              <a:gd name="connsiteY487" fmla="*/ 4619929 h 6858000"/>
              <a:gd name="connsiteX488" fmla="*/ 3104273 w 7467600"/>
              <a:gd name="connsiteY488" fmla="*/ 5076159 h 6858000"/>
              <a:gd name="connsiteX489" fmla="*/ 3113245 w 7467600"/>
              <a:gd name="connsiteY489" fmla="*/ 5090705 h 6858000"/>
              <a:gd name="connsiteX490" fmla="*/ 3126294 w 7467600"/>
              <a:gd name="connsiteY490" fmla="*/ 5114400 h 6858000"/>
              <a:gd name="connsiteX491" fmla="*/ 3937433 w 7467600"/>
              <a:gd name="connsiteY491" fmla="*/ 4830473 h 6858000"/>
              <a:gd name="connsiteX492" fmla="*/ 3590475 w 7467600"/>
              <a:gd name="connsiteY492" fmla="*/ 4597974 h 6858000"/>
              <a:gd name="connsiteX493" fmla="*/ 3100264 w 7467600"/>
              <a:gd name="connsiteY493" fmla="*/ 4579845 h 6858000"/>
              <a:gd name="connsiteX494" fmla="*/ 2183576 w 7467600"/>
              <a:gd name="connsiteY494" fmla="*/ 4227150 h 6858000"/>
              <a:gd name="connsiteX495" fmla="*/ 2151029 w 7467600"/>
              <a:gd name="connsiteY495" fmla="*/ 4146947 h 6858000"/>
              <a:gd name="connsiteX496" fmla="*/ 3563434 w 7467600"/>
              <a:gd name="connsiteY496" fmla="*/ 4469115 h 6858000"/>
              <a:gd name="connsiteX497" fmla="*/ 3177952 w 7467600"/>
              <a:gd name="connsiteY497" fmla="*/ 3657386 h 6858000"/>
              <a:gd name="connsiteX498" fmla="*/ 3189263 w 7467600"/>
              <a:gd name="connsiteY498" fmla="*/ 3625726 h 6858000"/>
              <a:gd name="connsiteX499" fmla="*/ 3560912 w 7467600"/>
              <a:gd name="connsiteY499" fmla="*/ 4079863 h 6858000"/>
              <a:gd name="connsiteX500" fmla="*/ 3626636 w 7467600"/>
              <a:gd name="connsiteY500" fmla="*/ 4512230 h 6858000"/>
              <a:gd name="connsiteX501" fmla="*/ 3653088 w 7467600"/>
              <a:gd name="connsiteY501" fmla="*/ 4521417 h 6858000"/>
              <a:gd name="connsiteX502" fmla="*/ 3988128 w 7467600"/>
              <a:gd name="connsiteY502" fmla="*/ 4817267 h 6858000"/>
              <a:gd name="connsiteX503" fmla="*/ 4830582 w 7467600"/>
              <a:gd name="connsiteY503" fmla="*/ 4676000 h 6858000"/>
              <a:gd name="connsiteX504" fmla="*/ 4830100 w 7467600"/>
              <a:gd name="connsiteY504" fmla="*/ 4675554 h 6858000"/>
              <a:gd name="connsiteX505" fmla="*/ 4036318 w 7467600"/>
              <a:gd name="connsiteY505" fmla="*/ 4147013 h 6858000"/>
              <a:gd name="connsiteX506" fmla="*/ 3432098 w 7467600"/>
              <a:gd name="connsiteY506" fmla="*/ 3537312 h 6858000"/>
              <a:gd name="connsiteX507" fmla="*/ 3446761 w 7467600"/>
              <a:gd name="connsiteY507" fmla="*/ 3461278 h 6858000"/>
              <a:gd name="connsiteX508" fmla="*/ 4419733 w 7467600"/>
              <a:gd name="connsiteY508" fmla="*/ 3963555 h 6858000"/>
              <a:gd name="connsiteX509" fmla="*/ 4781371 w 7467600"/>
              <a:gd name="connsiteY509" fmla="*/ 4458604 h 6858000"/>
              <a:gd name="connsiteX510" fmla="*/ 4780440 w 7467600"/>
              <a:gd name="connsiteY510" fmla="*/ 4470290 h 6858000"/>
              <a:gd name="connsiteX511" fmla="*/ 4898954 w 7467600"/>
              <a:gd name="connsiteY511" fmla="*/ 4662092 h 6858000"/>
              <a:gd name="connsiteX512" fmla="*/ 4900699 w 7467600"/>
              <a:gd name="connsiteY512" fmla="*/ 4670867 h 6858000"/>
              <a:gd name="connsiteX513" fmla="*/ 5714511 w 7467600"/>
              <a:gd name="connsiteY513" fmla="*/ 4663483 h 6858000"/>
              <a:gd name="connsiteX514" fmla="*/ 5464793 w 7467600"/>
              <a:gd name="connsiteY514" fmla="*/ 4393556 h 6858000"/>
              <a:gd name="connsiteX515" fmla="*/ 5461897 w 7467600"/>
              <a:gd name="connsiteY515" fmla="*/ 4390879 h 6858000"/>
              <a:gd name="connsiteX516" fmla="*/ 4294126 w 7467600"/>
              <a:gd name="connsiteY516" fmla="*/ 3303048 h 6858000"/>
              <a:gd name="connsiteX517" fmla="*/ 4305321 w 7467600"/>
              <a:gd name="connsiteY517" fmla="*/ 3256953 h 6858000"/>
              <a:gd name="connsiteX518" fmla="*/ 4949299 w 7467600"/>
              <a:gd name="connsiteY518" fmla="*/ 3766336 h 6858000"/>
              <a:gd name="connsiteX519" fmla="*/ 5291452 w 7467600"/>
              <a:gd name="connsiteY519" fmla="*/ 4076801 h 6858000"/>
              <a:gd name="connsiteX520" fmla="*/ 5434998 w 7467600"/>
              <a:gd name="connsiteY520" fmla="*/ 4254100 h 6858000"/>
              <a:gd name="connsiteX521" fmla="*/ 5351015 w 7467600"/>
              <a:gd name="connsiteY521" fmla="*/ 3760989 h 6858000"/>
              <a:gd name="connsiteX522" fmla="*/ 5413780 w 7467600"/>
              <a:gd name="connsiteY522" fmla="*/ 2966265 h 6858000"/>
              <a:gd name="connsiteX523" fmla="*/ 5425627 w 7467600"/>
              <a:gd name="connsiteY523" fmla="*/ 2954192 h 6858000"/>
              <a:gd name="connsiteX524" fmla="*/ 6604735 w 7467600"/>
              <a:gd name="connsiteY524" fmla="*/ 2041381 h 6858000"/>
              <a:gd name="connsiteX525" fmla="*/ 7204487 w 7467600"/>
              <a:gd name="connsiteY525" fmla="*/ 2742112 h 6858000"/>
              <a:gd name="connsiteX526" fmla="*/ 7131592 w 7467600"/>
              <a:gd name="connsiteY526" fmla="*/ 2672096 h 6858000"/>
              <a:gd name="connsiteX527" fmla="*/ 6996344 w 7467600"/>
              <a:gd name="connsiteY527" fmla="*/ 2518310 h 6858000"/>
              <a:gd name="connsiteX528" fmla="*/ 6735495 w 7467600"/>
              <a:gd name="connsiteY528" fmla="*/ 2196890 h 6858000"/>
              <a:gd name="connsiteX529" fmla="*/ 6721901 w 7467600"/>
              <a:gd name="connsiteY529" fmla="*/ 2179274 h 6858000"/>
              <a:gd name="connsiteX530" fmla="*/ 6604735 w 7467600"/>
              <a:gd name="connsiteY530" fmla="*/ 2041381 h 6858000"/>
              <a:gd name="connsiteX531" fmla="*/ 6591670 w 7467600"/>
              <a:gd name="connsiteY531" fmla="*/ 1988277 h 6858000"/>
              <a:gd name="connsiteX532" fmla="*/ 6747349 w 7467600"/>
              <a:gd name="connsiteY532" fmla="*/ 2160069 h 6858000"/>
              <a:gd name="connsiteX533" fmla="*/ 6760943 w 7467600"/>
              <a:gd name="connsiteY533" fmla="*/ 2177686 h 6858000"/>
              <a:gd name="connsiteX534" fmla="*/ 7021065 w 7467600"/>
              <a:gd name="connsiteY534" fmla="*/ 2498102 h 6858000"/>
              <a:gd name="connsiteX535" fmla="*/ 7155223 w 7467600"/>
              <a:gd name="connsiteY535" fmla="*/ 2650386 h 6858000"/>
              <a:gd name="connsiteX536" fmla="*/ 7203167 w 7467600"/>
              <a:gd name="connsiteY536" fmla="*/ 2697288 h 6858000"/>
              <a:gd name="connsiteX537" fmla="*/ 6937703 w 7467600"/>
              <a:gd name="connsiteY537" fmla="*/ 2321981 h 6858000"/>
              <a:gd name="connsiteX538" fmla="*/ 6591670 w 7467600"/>
              <a:gd name="connsiteY538" fmla="*/ 1988277 h 6858000"/>
              <a:gd name="connsiteX539" fmla="*/ 5798671 w 7467600"/>
              <a:gd name="connsiteY539" fmla="*/ 1981601 h 6858000"/>
              <a:gd name="connsiteX540" fmla="*/ 5754709 w 7467600"/>
              <a:gd name="connsiteY540" fmla="*/ 2071454 h 6858000"/>
              <a:gd name="connsiteX541" fmla="*/ 5763044 w 7467600"/>
              <a:gd name="connsiteY541" fmla="*/ 2842206 h 6858000"/>
              <a:gd name="connsiteX542" fmla="*/ 5764974 w 7467600"/>
              <a:gd name="connsiteY542" fmla="*/ 2799609 h 6858000"/>
              <a:gd name="connsiteX543" fmla="*/ 5767665 w 7467600"/>
              <a:gd name="connsiteY543" fmla="*/ 2666409 h 6858000"/>
              <a:gd name="connsiteX544" fmla="*/ 5763055 w 7467600"/>
              <a:gd name="connsiteY544" fmla="*/ 2579705 h 6858000"/>
              <a:gd name="connsiteX545" fmla="*/ 5758079 w 7467600"/>
              <a:gd name="connsiteY545" fmla="*/ 2492508 h 6858000"/>
              <a:gd name="connsiteX546" fmla="*/ 5779325 w 7467600"/>
              <a:gd name="connsiteY546" fmla="*/ 2197069 h 6858000"/>
              <a:gd name="connsiteX547" fmla="*/ 5798671 w 7467600"/>
              <a:gd name="connsiteY547" fmla="*/ 1981601 h 6858000"/>
              <a:gd name="connsiteX548" fmla="*/ 5829202 w 7467600"/>
              <a:gd name="connsiteY548" fmla="*/ 1971679 h 6858000"/>
              <a:gd name="connsiteX549" fmla="*/ 5809558 w 7467600"/>
              <a:gd name="connsiteY549" fmla="*/ 2198043 h 6858000"/>
              <a:gd name="connsiteX550" fmla="*/ 5788653 w 7467600"/>
              <a:gd name="connsiteY550" fmla="*/ 2489430 h 6858000"/>
              <a:gd name="connsiteX551" fmla="*/ 5793439 w 7467600"/>
              <a:gd name="connsiteY551" fmla="*/ 2575235 h 6858000"/>
              <a:gd name="connsiteX552" fmla="*/ 5796837 w 7467600"/>
              <a:gd name="connsiteY552" fmla="*/ 2637633 h 6858000"/>
              <a:gd name="connsiteX553" fmla="*/ 5818614 w 7467600"/>
              <a:gd name="connsiteY553" fmla="*/ 2473055 h 6858000"/>
              <a:gd name="connsiteX554" fmla="*/ 5829202 w 7467600"/>
              <a:gd name="connsiteY554" fmla="*/ 1971679 h 6858000"/>
              <a:gd name="connsiteX555" fmla="*/ 5911389 w 7467600"/>
              <a:gd name="connsiteY555" fmla="*/ 1898371 h 6858000"/>
              <a:gd name="connsiteX556" fmla="*/ 6237627 w 7467600"/>
              <a:gd name="connsiteY556" fmla="*/ 2231921 h 6858000"/>
              <a:gd name="connsiteX557" fmla="*/ 5911389 w 7467600"/>
              <a:gd name="connsiteY557" fmla="*/ 1898371 h 6858000"/>
              <a:gd name="connsiteX558" fmla="*/ 6944437 w 7467600"/>
              <a:gd name="connsiteY558" fmla="*/ 1575402 h 6858000"/>
              <a:gd name="connsiteX559" fmla="*/ 6304730 w 7467600"/>
              <a:gd name="connsiteY559" fmla="*/ 1766654 h 6858000"/>
              <a:gd name="connsiteX560" fmla="*/ 6944437 w 7467600"/>
              <a:gd name="connsiteY560" fmla="*/ 1575402 h 6858000"/>
              <a:gd name="connsiteX561" fmla="*/ 7019523 w 7467600"/>
              <a:gd name="connsiteY561" fmla="*/ 1519450 h 6858000"/>
              <a:gd name="connsiteX562" fmla="*/ 6298091 w 7467600"/>
              <a:gd name="connsiteY562" fmla="*/ 1737122 h 6858000"/>
              <a:gd name="connsiteX563" fmla="*/ 7019523 w 7467600"/>
              <a:gd name="connsiteY563" fmla="*/ 1519450 h 6858000"/>
              <a:gd name="connsiteX564" fmla="*/ 2399523 w 7467600"/>
              <a:gd name="connsiteY564" fmla="*/ 1428234 h 6858000"/>
              <a:gd name="connsiteX565" fmla="*/ 2224982 w 7467600"/>
              <a:gd name="connsiteY565" fmla="*/ 1826201 h 6858000"/>
              <a:gd name="connsiteX566" fmla="*/ 2096099 w 7467600"/>
              <a:gd name="connsiteY566" fmla="*/ 2345900 h 6858000"/>
              <a:gd name="connsiteX567" fmla="*/ 2283317 w 7467600"/>
              <a:gd name="connsiteY567" fmla="*/ 1796925 h 6858000"/>
              <a:gd name="connsiteX568" fmla="*/ 2399523 w 7467600"/>
              <a:gd name="connsiteY568" fmla="*/ 1428234 h 6858000"/>
              <a:gd name="connsiteX569" fmla="*/ 2448558 w 7467600"/>
              <a:gd name="connsiteY569" fmla="*/ 1373435 h 6858000"/>
              <a:gd name="connsiteX570" fmla="*/ 2312521 w 7467600"/>
              <a:gd name="connsiteY570" fmla="*/ 1806140 h 6858000"/>
              <a:gd name="connsiteX571" fmla="*/ 2127533 w 7467600"/>
              <a:gd name="connsiteY571" fmla="*/ 2348380 h 6858000"/>
              <a:gd name="connsiteX572" fmla="*/ 2358080 w 7467600"/>
              <a:gd name="connsiteY572" fmla="*/ 1866134 h 6858000"/>
              <a:gd name="connsiteX573" fmla="*/ 2407436 w 7467600"/>
              <a:gd name="connsiteY573" fmla="*/ 1651070 h 6858000"/>
              <a:gd name="connsiteX574" fmla="*/ 2448558 w 7467600"/>
              <a:gd name="connsiteY574" fmla="*/ 1373435 h 6858000"/>
              <a:gd name="connsiteX575" fmla="*/ 278707 w 7467600"/>
              <a:gd name="connsiteY575" fmla="*/ 1352270 h 6858000"/>
              <a:gd name="connsiteX576" fmla="*/ 321570 w 7467600"/>
              <a:gd name="connsiteY576" fmla="*/ 1861610 h 6858000"/>
              <a:gd name="connsiteX577" fmla="*/ 294281 w 7467600"/>
              <a:gd name="connsiteY577" fmla="*/ 1440658 h 6858000"/>
              <a:gd name="connsiteX578" fmla="*/ 278707 w 7467600"/>
              <a:gd name="connsiteY578" fmla="*/ 1352270 h 6858000"/>
              <a:gd name="connsiteX579" fmla="*/ 1423821 w 7467600"/>
              <a:gd name="connsiteY579" fmla="*/ 1351958 h 6858000"/>
              <a:gd name="connsiteX580" fmla="*/ 1638521 w 7467600"/>
              <a:gd name="connsiteY580" fmla="*/ 1908470 h 6858000"/>
              <a:gd name="connsiteX581" fmla="*/ 1754199 w 7467600"/>
              <a:gd name="connsiteY581" fmla="*/ 2149284 h 6858000"/>
              <a:gd name="connsiteX582" fmla="*/ 1908359 w 7467600"/>
              <a:gd name="connsiteY582" fmla="*/ 2364988 h 6858000"/>
              <a:gd name="connsiteX583" fmla="*/ 1647661 w 7467600"/>
              <a:gd name="connsiteY583" fmla="*/ 1825945 h 6858000"/>
              <a:gd name="connsiteX584" fmla="*/ 1423821 w 7467600"/>
              <a:gd name="connsiteY584" fmla="*/ 1351958 h 6858000"/>
              <a:gd name="connsiteX585" fmla="*/ 1431890 w 7467600"/>
              <a:gd name="connsiteY585" fmla="*/ 1306475 h 6858000"/>
              <a:gd name="connsiteX586" fmla="*/ 1507597 w 7467600"/>
              <a:gd name="connsiteY586" fmla="*/ 1446132 h 6858000"/>
              <a:gd name="connsiteX587" fmla="*/ 1674586 w 7467600"/>
              <a:gd name="connsiteY587" fmla="*/ 1813832 h 6858000"/>
              <a:gd name="connsiteX588" fmla="*/ 1815950 w 7467600"/>
              <a:gd name="connsiteY588" fmla="*/ 2128564 h 6858000"/>
              <a:gd name="connsiteX589" fmla="*/ 1984242 w 7467600"/>
              <a:gd name="connsiteY589" fmla="*/ 2430829 h 6858000"/>
              <a:gd name="connsiteX590" fmla="*/ 2014023 w 7467600"/>
              <a:gd name="connsiteY590" fmla="*/ 2450995 h 6858000"/>
              <a:gd name="connsiteX591" fmla="*/ 1747337 w 7467600"/>
              <a:gd name="connsiteY591" fmla="*/ 1855264 h 6858000"/>
              <a:gd name="connsiteX592" fmla="*/ 1533749 w 7467600"/>
              <a:gd name="connsiteY592" fmla="*/ 1478656 h 6858000"/>
              <a:gd name="connsiteX593" fmla="*/ 1431890 w 7467600"/>
              <a:gd name="connsiteY593" fmla="*/ 1306475 h 6858000"/>
              <a:gd name="connsiteX594" fmla="*/ 5052692 w 7467600"/>
              <a:gd name="connsiteY594" fmla="*/ 1292994 h 6858000"/>
              <a:gd name="connsiteX595" fmla="*/ 5200661 w 7467600"/>
              <a:gd name="connsiteY595" fmla="*/ 1635186 h 6858000"/>
              <a:gd name="connsiteX596" fmla="*/ 5297138 w 7467600"/>
              <a:gd name="connsiteY596" fmla="*/ 1906351 h 6858000"/>
              <a:gd name="connsiteX597" fmla="*/ 5052692 w 7467600"/>
              <a:gd name="connsiteY597" fmla="*/ 1292994 h 6858000"/>
              <a:gd name="connsiteX598" fmla="*/ 5009948 w 7467600"/>
              <a:gd name="connsiteY598" fmla="*/ 1273619 h 6858000"/>
              <a:gd name="connsiteX599" fmla="*/ 5121777 w 7467600"/>
              <a:gd name="connsiteY599" fmla="*/ 1654213 h 6858000"/>
              <a:gd name="connsiteX600" fmla="*/ 5293545 w 7467600"/>
              <a:gd name="connsiteY600" fmla="*/ 2072247 h 6858000"/>
              <a:gd name="connsiteX601" fmla="*/ 5294042 w 7467600"/>
              <a:gd name="connsiteY601" fmla="*/ 2065019 h 6858000"/>
              <a:gd name="connsiteX602" fmla="*/ 5171936 w 7467600"/>
              <a:gd name="connsiteY602" fmla="*/ 1647613 h 6858000"/>
              <a:gd name="connsiteX603" fmla="*/ 5009948 w 7467600"/>
              <a:gd name="connsiteY603" fmla="*/ 1273619 h 6858000"/>
              <a:gd name="connsiteX604" fmla="*/ 655236 w 7467600"/>
              <a:gd name="connsiteY604" fmla="*/ 1268632 h 6858000"/>
              <a:gd name="connsiteX605" fmla="*/ 839521 w 7467600"/>
              <a:gd name="connsiteY605" fmla="*/ 1685315 h 6858000"/>
              <a:gd name="connsiteX606" fmla="*/ 1109416 w 7467600"/>
              <a:gd name="connsiteY606" fmla="*/ 2061663 h 6858000"/>
              <a:gd name="connsiteX607" fmla="*/ 1298300 w 7467600"/>
              <a:gd name="connsiteY607" fmla="*/ 2247742 h 6858000"/>
              <a:gd name="connsiteX608" fmla="*/ 1125871 w 7467600"/>
              <a:gd name="connsiteY608" fmla="*/ 1989513 h 6858000"/>
              <a:gd name="connsiteX609" fmla="*/ 981574 w 7467600"/>
              <a:gd name="connsiteY609" fmla="*/ 1783157 h 6858000"/>
              <a:gd name="connsiteX610" fmla="*/ 922198 w 7467600"/>
              <a:gd name="connsiteY610" fmla="*/ 1677437 h 6858000"/>
              <a:gd name="connsiteX611" fmla="*/ 869293 w 7467600"/>
              <a:gd name="connsiteY611" fmla="*/ 1583214 h 6858000"/>
              <a:gd name="connsiteX612" fmla="*/ 751431 w 7467600"/>
              <a:gd name="connsiteY612" fmla="*/ 1405731 h 6858000"/>
              <a:gd name="connsiteX613" fmla="*/ 655236 w 7467600"/>
              <a:gd name="connsiteY613" fmla="*/ 1268632 h 6858000"/>
              <a:gd name="connsiteX614" fmla="*/ 6516292 w 7467600"/>
              <a:gd name="connsiteY614" fmla="*/ 1263064 h 6858000"/>
              <a:gd name="connsiteX615" fmla="*/ 5736320 w 7467600"/>
              <a:gd name="connsiteY615" fmla="*/ 1501803 h 6858000"/>
              <a:gd name="connsiteX616" fmla="*/ 6516292 w 7467600"/>
              <a:gd name="connsiteY616" fmla="*/ 1263064 h 6858000"/>
              <a:gd name="connsiteX617" fmla="*/ 291466 w 7467600"/>
              <a:gd name="connsiteY617" fmla="*/ 1250369 h 6858000"/>
              <a:gd name="connsiteX618" fmla="*/ 323180 w 7467600"/>
              <a:gd name="connsiteY618" fmla="*/ 1435283 h 6858000"/>
              <a:gd name="connsiteX619" fmla="*/ 349381 w 7467600"/>
              <a:gd name="connsiteY619" fmla="*/ 1875041 h 6858000"/>
              <a:gd name="connsiteX620" fmla="*/ 374363 w 7467600"/>
              <a:gd name="connsiteY620" fmla="*/ 1506494 h 6858000"/>
              <a:gd name="connsiteX621" fmla="*/ 302168 w 7467600"/>
              <a:gd name="connsiteY621" fmla="*/ 1274495 h 6858000"/>
              <a:gd name="connsiteX622" fmla="*/ 291466 w 7467600"/>
              <a:gd name="connsiteY622" fmla="*/ 1250369 h 6858000"/>
              <a:gd name="connsiteX623" fmla="*/ 678222 w 7467600"/>
              <a:gd name="connsiteY623" fmla="*/ 1248670 h 6858000"/>
              <a:gd name="connsiteX624" fmla="*/ 775536 w 7467600"/>
              <a:gd name="connsiteY624" fmla="*/ 1388015 h 6858000"/>
              <a:gd name="connsiteX625" fmla="*/ 894529 w 7467600"/>
              <a:gd name="connsiteY625" fmla="*/ 1567739 h 6858000"/>
              <a:gd name="connsiteX626" fmla="*/ 948000 w 7467600"/>
              <a:gd name="connsiteY626" fmla="*/ 1663088 h 6858000"/>
              <a:gd name="connsiteX627" fmla="*/ 1006812 w 7467600"/>
              <a:gd name="connsiteY627" fmla="*/ 1767683 h 6858000"/>
              <a:gd name="connsiteX628" fmla="*/ 1149133 w 7467600"/>
              <a:gd name="connsiteY628" fmla="*/ 1971513 h 6858000"/>
              <a:gd name="connsiteX629" fmla="*/ 1333952 w 7467600"/>
              <a:gd name="connsiteY629" fmla="*/ 2251620 h 6858000"/>
              <a:gd name="connsiteX630" fmla="*/ 1337329 w 7467600"/>
              <a:gd name="connsiteY630" fmla="*/ 2258350 h 6858000"/>
              <a:gd name="connsiteX631" fmla="*/ 1014726 w 7467600"/>
              <a:gd name="connsiteY631" fmla="*/ 1615556 h 6858000"/>
              <a:gd name="connsiteX632" fmla="*/ 678222 w 7467600"/>
              <a:gd name="connsiteY632" fmla="*/ 1248670 h 6858000"/>
              <a:gd name="connsiteX633" fmla="*/ 6691602 w 7467600"/>
              <a:gd name="connsiteY633" fmla="*/ 1140573 h 6858000"/>
              <a:gd name="connsiteX634" fmla="*/ 6571100 w 7467600"/>
              <a:gd name="connsiteY634" fmla="*/ 1183662 h 6858000"/>
              <a:gd name="connsiteX635" fmla="*/ 6241687 w 7467600"/>
              <a:gd name="connsiteY635" fmla="*/ 1257600 h 6858000"/>
              <a:gd name="connsiteX636" fmla="*/ 5693009 w 7467600"/>
              <a:gd name="connsiteY636" fmla="*/ 1478256 h 6858000"/>
              <a:gd name="connsiteX637" fmla="*/ 6548420 w 7467600"/>
              <a:gd name="connsiteY637" fmla="*/ 1214599 h 6858000"/>
              <a:gd name="connsiteX638" fmla="*/ 6605473 w 7467600"/>
              <a:gd name="connsiteY638" fmla="*/ 1184686 h 6858000"/>
              <a:gd name="connsiteX639" fmla="*/ 6691602 w 7467600"/>
              <a:gd name="connsiteY639" fmla="*/ 1140573 h 6858000"/>
              <a:gd name="connsiteX640" fmla="*/ 4002475 w 7467600"/>
              <a:gd name="connsiteY640" fmla="*/ 1037802 h 6858000"/>
              <a:gd name="connsiteX641" fmla="*/ 4000324 w 7467600"/>
              <a:gd name="connsiteY641" fmla="*/ 1039362 h 6858000"/>
              <a:gd name="connsiteX642" fmla="*/ 4002862 w 7467600"/>
              <a:gd name="connsiteY642" fmla="*/ 1042866 h 6858000"/>
              <a:gd name="connsiteX643" fmla="*/ 4002475 w 7467600"/>
              <a:gd name="connsiteY643" fmla="*/ 1037802 h 6858000"/>
              <a:gd name="connsiteX644" fmla="*/ 506322 w 7467600"/>
              <a:gd name="connsiteY644" fmla="*/ 1020997 h 6858000"/>
              <a:gd name="connsiteX645" fmla="*/ 533068 w 7467600"/>
              <a:gd name="connsiteY645" fmla="*/ 1029409 h 6858000"/>
              <a:gd name="connsiteX646" fmla="*/ 1232525 w 7467600"/>
              <a:gd name="connsiteY646" fmla="*/ 1804675 h 6858000"/>
              <a:gd name="connsiteX647" fmla="*/ 1388858 w 7467600"/>
              <a:gd name="connsiteY647" fmla="*/ 2368011 h 6858000"/>
              <a:gd name="connsiteX648" fmla="*/ 1384098 w 7467600"/>
              <a:gd name="connsiteY648" fmla="*/ 2378125 h 6858000"/>
              <a:gd name="connsiteX649" fmla="*/ 1425393 w 7467600"/>
              <a:gd name="connsiteY649" fmla="*/ 2589124 h 6858000"/>
              <a:gd name="connsiteX650" fmla="*/ 1424001 w 7467600"/>
              <a:gd name="connsiteY650" fmla="*/ 2597541 h 6858000"/>
              <a:gd name="connsiteX651" fmla="*/ 2152729 w 7467600"/>
              <a:gd name="connsiteY651" fmla="*/ 2864487 h 6858000"/>
              <a:gd name="connsiteX652" fmla="*/ 2020609 w 7467600"/>
              <a:gd name="connsiteY652" fmla="*/ 2539671 h 6858000"/>
              <a:gd name="connsiteX653" fmla="*/ 2018920 w 7467600"/>
              <a:gd name="connsiteY653" fmla="*/ 2536309 h 6858000"/>
              <a:gd name="connsiteX654" fmla="*/ 1342441 w 7467600"/>
              <a:gd name="connsiteY654" fmla="*/ 1173017 h 6858000"/>
              <a:gd name="connsiteX655" fmla="*/ 1367925 w 7467600"/>
              <a:gd name="connsiteY655" fmla="*/ 1135648 h 6858000"/>
              <a:gd name="connsiteX656" fmla="*/ 1771401 w 7467600"/>
              <a:gd name="connsiteY656" fmla="*/ 1806673 h 6858000"/>
              <a:gd name="connsiteX657" fmla="*/ 1972385 w 7467600"/>
              <a:gd name="connsiteY657" fmla="*/ 2198735 h 6858000"/>
              <a:gd name="connsiteX658" fmla="*/ 2040892 w 7467600"/>
              <a:gd name="connsiteY658" fmla="*/ 2405205 h 6858000"/>
              <a:gd name="connsiteX659" fmla="*/ 2131689 w 7467600"/>
              <a:gd name="connsiteY659" fmla="*/ 1936926 h 6858000"/>
              <a:gd name="connsiteX660" fmla="*/ 2454820 w 7467600"/>
              <a:gd name="connsiteY660" fmla="*/ 1248808 h 6858000"/>
              <a:gd name="connsiteX661" fmla="*/ 2492512 w 7467600"/>
              <a:gd name="connsiteY661" fmla="*/ 1302920 h 6858000"/>
              <a:gd name="connsiteX662" fmla="*/ 2081216 w 7467600"/>
              <a:gd name="connsiteY662" fmla="*/ 2527513 h 6858000"/>
              <a:gd name="connsiteX663" fmla="*/ 2081211 w 7467600"/>
              <a:gd name="connsiteY663" fmla="*/ 2528916 h 6858000"/>
              <a:gd name="connsiteX664" fmla="*/ 2199067 w 7467600"/>
              <a:gd name="connsiteY664" fmla="*/ 2884061 h 6858000"/>
              <a:gd name="connsiteX665" fmla="*/ 3192586 w 7467600"/>
              <a:gd name="connsiteY665" fmla="*/ 3411496 h 6858000"/>
              <a:gd name="connsiteX666" fmla="*/ 3182620 w 7467600"/>
              <a:gd name="connsiteY666" fmla="*/ 3483279 h 6858000"/>
              <a:gd name="connsiteX667" fmla="*/ 2435119 w 7467600"/>
              <a:gd name="connsiteY667" fmla="*/ 3080173 h 6858000"/>
              <a:gd name="connsiteX668" fmla="*/ 2410152 w 7467600"/>
              <a:gd name="connsiteY668" fmla="*/ 3063751 h 6858000"/>
              <a:gd name="connsiteX669" fmla="*/ 2408099 w 7467600"/>
              <a:gd name="connsiteY669" fmla="*/ 3064403 h 6858000"/>
              <a:gd name="connsiteX670" fmla="*/ 2407218 w 7467600"/>
              <a:gd name="connsiteY670" fmla="*/ 3070324 h 6858000"/>
              <a:gd name="connsiteX671" fmla="*/ 2380138 w 7467600"/>
              <a:gd name="connsiteY671" fmla="*/ 3099341 h 6858000"/>
              <a:gd name="connsiteX672" fmla="*/ 1765923 w 7467600"/>
              <a:gd name="connsiteY672" fmla="*/ 3581043 h 6858000"/>
              <a:gd name="connsiteX673" fmla="*/ 1702258 w 7467600"/>
              <a:gd name="connsiteY673" fmla="*/ 3612286 h 6858000"/>
              <a:gd name="connsiteX674" fmla="*/ 1538370 w 7467600"/>
              <a:gd name="connsiteY674" fmla="*/ 3811804 h 6858000"/>
              <a:gd name="connsiteX675" fmla="*/ 542867 w 7467600"/>
              <a:gd name="connsiteY675" fmla="*/ 4944092 h 6858000"/>
              <a:gd name="connsiteX676" fmla="*/ 515800 w 7467600"/>
              <a:gd name="connsiteY676" fmla="*/ 4862180 h 6858000"/>
              <a:gd name="connsiteX677" fmla="*/ 909145 w 7467600"/>
              <a:gd name="connsiteY677" fmla="*/ 4199225 h 6858000"/>
              <a:gd name="connsiteX678" fmla="*/ 1214067 w 7467600"/>
              <a:gd name="connsiteY678" fmla="*/ 3908561 h 6858000"/>
              <a:gd name="connsiteX679" fmla="*/ 640967 w 7467600"/>
              <a:gd name="connsiteY679" fmla="*/ 4105601 h 6858000"/>
              <a:gd name="connsiteX680" fmla="*/ 112563 w 7467600"/>
              <a:gd name="connsiteY680" fmla="*/ 4396952 h 6858000"/>
              <a:gd name="connsiteX681" fmla="*/ 0 w 7467600"/>
              <a:gd name="connsiteY681" fmla="*/ 4466006 h 6858000"/>
              <a:gd name="connsiteX682" fmla="*/ 0 w 7467600"/>
              <a:gd name="connsiteY682" fmla="*/ 4233763 h 6858000"/>
              <a:gd name="connsiteX683" fmla="*/ 36881 w 7467600"/>
              <a:gd name="connsiteY683" fmla="*/ 4200118 h 6858000"/>
              <a:gd name="connsiteX684" fmla="*/ 910534 w 7467600"/>
              <a:gd name="connsiteY684" fmla="*/ 3629753 h 6858000"/>
              <a:gd name="connsiteX685" fmla="*/ 1578717 w 7467600"/>
              <a:gd name="connsiteY685" fmla="*/ 3575982 h 6858000"/>
              <a:gd name="connsiteX686" fmla="*/ 2338780 w 7467600"/>
              <a:gd name="connsiteY686" fmla="*/ 3033725 h 6858000"/>
              <a:gd name="connsiteX687" fmla="*/ 1807991 w 7467600"/>
              <a:gd name="connsiteY687" fmla="*/ 2807184 h 6858000"/>
              <a:gd name="connsiteX688" fmla="*/ 1416358 w 7467600"/>
              <a:gd name="connsiteY688" fmla="*/ 3112571 h 6858000"/>
              <a:gd name="connsiteX689" fmla="*/ 939066 w 7467600"/>
              <a:gd name="connsiteY689" fmla="*/ 3378798 h 6858000"/>
              <a:gd name="connsiteX690" fmla="*/ 115099 w 7467600"/>
              <a:gd name="connsiteY690" fmla="*/ 3607650 h 6858000"/>
              <a:gd name="connsiteX691" fmla="*/ 97284 w 7467600"/>
              <a:gd name="connsiteY691" fmla="*/ 3520393 h 6858000"/>
              <a:gd name="connsiteX692" fmla="*/ 922050 w 7467600"/>
              <a:gd name="connsiteY692" fmla="*/ 3074867 h 6858000"/>
              <a:gd name="connsiteX693" fmla="*/ 1405265 w 7467600"/>
              <a:gd name="connsiteY693" fmla="*/ 3016319 h 6858000"/>
              <a:gd name="connsiteX694" fmla="*/ 1407512 w 7467600"/>
              <a:gd name="connsiteY694" fmla="*/ 3018001 h 6858000"/>
              <a:gd name="connsiteX695" fmla="*/ 1726266 w 7467600"/>
              <a:gd name="connsiteY695" fmla="*/ 2777274 h 6858000"/>
              <a:gd name="connsiteX696" fmla="*/ 625390 w 7467600"/>
              <a:gd name="connsiteY696" fmla="*/ 2514541 h 6858000"/>
              <a:gd name="connsiteX697" fmla="*/ 619799 w 7467600"/>
              <a:gd name="connsiteY697" fmla="*/ 2527180 h 6858000"/>
              <a:gd name="connsiteX698" fmla="*/ 310030 w 7467600"/>
              <a:gd name="connsiteY698" fmla="*/ 2771818 h 6858000"/>
              <a:gd name="connsiteX699" fmla="*/ 173877 w 7467600"/>
              <a:gd name="connsiteY699" fmla="*/ 2937056 h 6858000"/>
              <a:gd name="connsiteX700" fmla="*/ 77889 w 7467600"/>
              <a:gd name="connsiteY700" fmla="*/ 3138440 h 6858000"/>
              <a:gd name="connsiteX701" fmla="*/ 0 w 7467600"/>
              <a:gd name="connsiteY701" fmla="*/ 3271395 h 6858000"/>
              <a:gd name="connsiteX702" fmla="*/ 0 w 7467600"/>
              <a:gd name="connsiteY702" fmla="*/ 3153002 h 6858000"/>
              <a:gd name="connsiteX703" fmla="*/ 2386 w 7467600"/>
              <a:gd name="connsiteY703" fmla="*/ 3149203 h 6858000"/>
              <a:gd name="connsiteX704" fmla="*/ 89753 w 7467600"/>
              <a:gd name="connsiteY704" fmla="*/ 2987702 h 6858000"/>
              <a:gd name="connsiteX705" fmla="*/ 76869 w 7467600"/>
              <a:gd name="connsiteY705" fmla="*/ 3005404 h 6858000"/>
              <a:gd name="connsiteX706" fmla="*/ 32049 w 7467600"/>
              <a:gd name="connsiteY706" fmla="*/ 3065814 h 6858000"/>
              <a:gd name="connsiteX707" fmla="*/ 0 w 7467600"/>
              <a:gd name="connsiteY707" fmla="*/ 3108744 h 6858000"/>
              <a:gd name="connsiteX708" fmla="*/ 0 w 7467600"/>
              <a:gd name="connsiteY708" fmla="*/ 3058059 h 6858000"/>
              <a:gd name="connsiteX709" fmla="*/ 7610 w 7467600"/>
              <a:gd name="connsiteY709" fmla="*/ 3047889 h 6858000"/>
              <a:gd name="connsiteX710" fmla="*/ 52419 w 7467600"/>
              <a:gd name="connsiteY710" fmla="*/ 2987479 h 6858000"/>
              <a:gd name="connsiteX711" fmla="*/ 59142 w 7467600"/>
              <a:gd name="connsiteY711" fmla="*/ 2978488 h 6858000"/>
              <a:gd name="connsiteX712" fmla="*/ 0 w 7467600"/>
              <a:gd name="connsiteY712" fmla="*/ 3015334 h 6858000"/>
              <a:gd name="connsiteX713" fmla="*/ 0 w 7467600"/>
              <a:gd name="connsiteY713" fmla="*/ 2914286 h 6858000"/>
              <a:gd name="connsiteX714" fmla="*/ 36383 w 7467600"/>
              <a:gd name="connsiteY714" fmla="*/ 2901128 h 6858000"/>
              <a:gd name="connsiteX715" fmla="*/ 156329 w 7467600"/>
              <a:gd name="connsiteY715" fmla="*/ 2840533 h 6858000"/>
              <a:gd name="connsiteX716" fmla="*/ 358355 w 7467600"/>
              <a:gd name="connsiteY716" fmla="*/ 2620471 h 6858000"/>
              <a:gd name="connsiteX717" fmla="*/ 510577 w 7467600"/>
              <a:gd name="connsiteY717" fmla="*/ 2501244 h 6858000"/>
              <a:gd name="connsiteX718" fmla="*/ 211967 w 7467600"/>
              <a:gd name="connsiteY718" fmla="*/ 2479171 h 6858000"/>
              <a:gd name="connsiteX719" fmla="*/ 0 w 7467600"/>
              <a:gd name="connsiteY719" fmla="*/ 2476398 h 6858000"/>
              <a:gd name="connsiteX720" fmla="*/ 0 w 7467600"/>
              <a:gd name="connsiteY720" fmla="*/ 2389189 h 6858000"/>
              <a:gd name="connsiteX721" fmla="*/ 103062 w 7467600"/>
              <a:gd name="connsiteY721" fmla="*/ 2389518 h 6858000"/>
              <a:gd name="connsiteX722" fmla="*/ 510734 w 7467600"/>
              <a:gd name="connsiteY722" fmla="*/ 2416201 h 6858000"/>
              <a:gd name="connsiteX723" fmla="*/ 279257 w 7467600"/>
              <a:gd name="connsiteY723" fmla="*/ 2092102 h 6858000"/>
              <a:gd name="connsiteX724" fmla="*/ 65265 w 7467600"/>
              <a:gd name="connsiteY724" fmla="*/ 2006049 h 6858000"/>
              <a:gd name="connsiteX725" fmla="*/ 0 w 7467600"/>
              <a:gd name="connsiteY725" fmla="*/ 1982532 h 6858000"/>
              <a:gd name="connsiteX726" fmla="*/ 0 w 7467600"/>
              <a:gd name="connsiteY726" fmla="*/ 1912789 h 6858000"/>
              <a:gd name="connsiteX727" fmla="*/ 97460 w 7467600"/>
              <a:gd name="connsiteY727" fmla="*/ 1953725 h 6858000"/>
              <a:gd name="connsiteX728" fmla="*/ 221272 w 7467600"/>
              <a:gd name="connsiteY728" fmla="*/ 1980766 h 6858000"/>
              <a:gd name="connsiteX729" fmla="*/ 116765 w 7467600"/>
              <a:gd name="connsiteY729" fmla="*/ 1911033 h 6858000"/>
              <a:gd name="connsiteX730" fmla="*/ 16405 w 7467600"/>
              <a:gd name="connsiteY730" fmla="*/ 1803412 h 6858000"/>
              <a:gd name="connsiteX731" fmla="*/ 0 w 7467600"/>
              <a:gd name="connsiteY731" fmla="*/ 1784777 h 6858000"/>
              <a:gd name="connsiteX732" fmla="*/ 0 w 7467600"/>
              <a:gd name="connsiteY732" fmla="*/ 1740082 h 6858000"/>
              <a:gd name="connsiteX733" fmla="*/ 39394 w 7467600"/>
              <a:gd name="connsiteY733" fmla="*/ 1784856 h 6858000"/>
              <a:gd name="connsiteX734" fmla="*/ 135813 w 7467600"/>
              <a:gd name="connsiteY734" fmla="*/ 1888838 h 6858000"/>
              <a:gd name="connsiteX735" fmla="*/ 242575 w 7467600"/>
              <a:gd name="connsiteY735" fmla="*/ 1958841 h 6858000"/>
              <a:gd name="connsiteX736" fmla="*/ 82197 w 7467600"/>
              <a:gd name="connsiteY736" fmla="*/ 1754826 h 6858000"/>
              <a:gd name="connsiteX737" fmla="*/ 0 w 7467600"/>
              <a:gd name="connsiteY737" fmla="*/ 1679650 h 6858000"/>
              <a:gd name="connsiteX738" fmla="*/ 0 w 7467600"/>
              <a:gd name="connsiteY738" fmla="*/ 1602463 h 6858000"/>
              <a:gd name="connsiteX739" fmla="*/ 84689 w 7467600"/>
              <a:gd name="connsiteY739" fmla="*/ 1677442 h 6858000"/>
              <a:gd name="connsiteX740" fmla="*/ 298437 w 7467600"/>
              <a:gd name="connsiteY740" fmla="*/ 1968019 h 6858000"/>
              <a:gd name="connsiteX741" fmla="*/ 227269 w 7467600"/>
              <a:gd name="connsiteY741" fmla="*/ 1114064 h 6858000"/>
              <a:gd name="connsiteX742" fmla="*/ 248003 w 7467600"/>
              <a:gd name="connsiteY742" fmla="*/ 1089613 h 6858000"/>
              <a:gd name="connsiteX743" fmla="*/ 427020 w 7467600"/>
              <a:gd name="connsiteY743" fmla="*/ 1619803 h 6858000"/>
              <a:gd name="connsiteX744" fmla="*/ 340345 w 7467600"/>
              <a:gd name="connsiteY744" fmla="*/ 2027739 h 6858000"/>
              <a:gd name="connsiteX745" fmla="*/ 360865 w 7467600"/>
              <a:gd name="connsiteY745" fmla="*/ 2044827 h 6858000"/>
              <a:gd name="connsiteX746" fmla="*/ 560414 w 7467600"/>
              <a:gd name="connsiteY746" fmla="*/ 2421457 h 6858000"/>
              <a:gd name="connsiteX747" fmla="*/ 1359703 w 7467600"/>
              <a:gd name="connsiteY747" fmla="*/ 2578554 h 6858000"/>
              <a:gd name="connsiteX748" fmla="*/ 1359422 w 7467600"/>
              <a:gd name="connsiteY748" fmla="*/ 2577994 h 6858000"/>
              <a:gd name="connsiteX749" fmla="*/ 828701 w 7467600"/>
              <a:gd name="connsiteY749" fmla="*/ 1839520 h 6858000"/>
              <a:gd name="connsiteX750" fmla="*/ 494427 w 7467600"/>
              <a:gd name="connsiteY750" fmla="*/ 1092333 h 6858000"/>
              <a:gd name="connsiteX751" fmla="*/ 506322 w 7467600"/>
              <a:gd name="connsiteY751" fmla="*/ 1020997 h 6858000"/>
              <a:gd name="connsiteX752" fmla="*/ 4570198 w 7467600"/>
              <a:gd name="connsiteY752" fmla="*/ 978081 h 6858000"/>
              <a:gd name="connsiteX753" fmla="*/ 4523691 w 7467600"/>
              <a:gd name="connsiteY753" fmla="*/ 1127776 h 6858000"/>
              <a:gd name="connsiteX754" fmla="*/ 4509875 w 7467600"/>
              <a:gd name="connsiteY754" fmla="*/ 1167552 h 6858000"/>
              <a:gd name="connsiteX755" fmla="*/ 4478168 w 7467600"/>
              <a:gd name="connsiteY755" fmla="*/ 1260735 h 6858000"/>
              <a:gd name="connsiteX756" fmla="*/ 4409309 w 7467600"/>
              <a:gd name="connsiteY756" fmla="*/ 1666996 h 6858000"/>
              <a:gd name="connsiteX757" fmla="*/ 4370031 w 7467600"/>
              <a:gd name="connsiteY757" fmla="*/ 1955666 h 6858000"/>
              <a:gd name="connsiteX758" fmla="*/ 4570198 w 7467600"/>
              <a:gd name="connsiteY758" fmla="*/ 978081 h 6858000"/>
              <a:gd name="connsiteX759" fmla="*/ 4557898 w 7467600"/>
              <a:gd name="connsiteY759" fmla="*/ 900011 h 6858000"/>
              <a:gd name="connsiteX760" fmla="*/ 4344840 w 7467600"/>
              <a:gd name="connsiteY760" fmla="*/ 1922038 h 6858000"/>
              <a:gd name="connsiteX761" fmla="*/ 4378710 w 7467600"/>
              <a:gd name="connsiteY761" fmla="*/ 1665516 h 6858000"/>
              <a:gd name="connsiteX762" fmla="*/ 4448798 w 7467600"/>
              <a:gd name="connsiteY762" fmla="*/ 1253024 h 6858000"/>
              <a:gd name="connsiteX763" fmla="*/ 4480315 w 7467600"/>
              <a:gd name="connsiteY763" fmla="*/ 1158454 h 6858000"/>
              <a:gd name="connsiteX764" fmla="*/ 4494133 w 7467600"/>
              <a:gd name="connsiteY764" fmla="*/ 1118676 h 6858000"/>
              <a:gd name="connsiteX765" fmla="*/ 4557898 w 7467600"/>
              <a:gd name="connsiteY765" fmla="*/ 900011 h 6858000"/>
              <a:gd name="connsiteX766" fmla="*/ 5870151 w 7467600"/>
              <a:gd name="connsiteY766" fmla="*/ 898890 h 6858000"/>
              <a:gd name="connsiteX767" fmla="*/ 5861335 w 7467600"/>
              <a:gd name="connsiteY767" fmla="*/ 899177 h 6858000"/>
              <a:gd name="connsiteX768" fmla="*/ 5843702 w 7467600"/>
              <a:gd name="connsiteY768" fmla="*/ 899748 h 6858000"/>
              <a:gd name="connsiteX769" fmla="*/ 5651107 w 7467600"/>
              <a:gd name="connsiteY769" fmla="*/ 920306 h 6858000"/>
              <a:gd name="connsiteX770" fmla="*/ 5459407 w 7467600"/>
              <a:gd name="connsiteY770" fmla="*/ 940975 h 6858000"/>
              <a:gd name="connsiteX771" fmla="*/ 5374846 w 7467600"/>
              <a:gd name="connsiteY771" fmla="*/ 941988 h 6858000"/>
              <a:gd name="connsiteX772" fmla="*/ 5256105 w 7467600"/>
              <a:gd name="connsiteY772" fmla="*/ 945632 h 6858000"/>
              <a:gd name="connsiteX773" fmla="*/ 5107071 w 7467600"/>
              <a:gd name="connsiteY773" fmla="*/ 969720 h 6858000"/>
              <a:gd name="connsiteX774" fmla="*/ 4998681 w 7467600"/>
              <a:gd name="connsiteY774" fmla="*/ 988771 h 6858000"/>
              <a:gd name="connsiteX775" fmla="*/ 5870151 w 7467600"/>
              <a:gd name="connsiteY775" fmla="*/ 898890 h 6858000"/>
              <a:gd name="connsiteX776" fmla="*/ 5504425 w 7467600"/>
              <a:gd name="connsiteY776" fmla="*/ 848067 h 6858000"/>
              <a:gd name="connsiteX777" fmla="*/ 4968849 w 7467600"/>
              <a:gd name="connsiteY777" fmla="*/ 962318 h 6858000"/>
              <a:gd name="connsiteX778" fmla="*/ 5104039 w 7467600"/>
              <a:gd name="connsiteY778" fmla="*/ 940634 h 6858000"/>
              <a:gd name="connsiteX779" fmla="*/ 5256311 w 7467600"/>
              <a:gd name="connsiteY779" fmla="*/ 916490 h 6858000"/>
              <a:gd name="connsiteX780" fmla="*/ 5377381 w 7467600"/>
              <a:gd name="connsiteY780" fmla="*/ 912671 h 6858000"/>
              <a:gd name="connsiteX781" fmla="*/ 5460148 w 7467600"/>
              <a:gd name="connsiteY781" fmla="*/ 911442 h 6858000"/>
              <a:gd name="connsiteX782" fmla="*/ 5648971 w 7467600"/>
              <a:gd name="connsiteY782" fmla="*/ 891331 h 6858000"/>
              <a:gd name="connsiteX783" fmla="*/ 5844807 w 7467600"/>
              <a:gd name="connsiteY783" fmla="*/ 870718 h 6858000"/>
              <a:gd name="connsiteX784" fmla="*/ 5862975 w 7467600"/>
              <a:gd name="connsiteY784" fmla="*/ 869756 h 6858000"/>
              <a:gd name="connsiteX785" fmla="*/ 5920887 w 7467600"/>
              <a:gd name="connsiteY785" fmla="*/ 865929 h 6858000"/>
              <a:gd name="connsiteX786" fmla="*/ 5504425 w 7467600"/>
              <a:gd name="connsiteY786" fmla="*/ 848067 h 6858000"/>
              <a:gd name="connsiteX787" fmla="*/ 3607114 w 7467600"/>
              <a:gd name="connsiteY787" fmla="*/ 467441 h 6858000"/>
              <a:gd name="connsiteX788" fmla="*/ 3296242 w 7467600"/>
              <a:gd name="connsiteY788" fmla="*/ 807991 h 6858000"/>
              <a:gd name="connsiteX789" fmla="*/ 3174674 w 7467600"/>
              <a:gd name="connsiteY789" fmla="*/ 919759 h 6858000"/>
              <a:gd name="connsiteX790" fmla="*/ 3042978 w 7467600"/>
              <a:gd name="connsiteY790" fmla="*/ 1054894 h 6858000"/>
              <a:gd name="connsiteX791" fmla="*/ 2968914 w 7467600"/>
              <a:gd name="connsiteY791" fmla="*/ 1133756 h 6858000"/>
              <a:gd name="connsiteX792" fmla="*/ 3103823 w 7467600"/>
              <a:gd name="connsiteY792" fmla="*/ 1026814 h 6858000"/>
              <a:gd name="connsiteX793" fmla="*/ 3607114 w 7467600"/>
              <a:gd name="connsiteY793" fmla="*/ 467441 h 6858000"/>
              <a:gd name="connsiteX794" fmla="*/ 3744487 w 7467600"/>
              <a:gd name="connsiteY794" fmla="*/ 383136 h 6858000"/>
              <a:gd name="connsiteX795" fmla="*/ 3970213 w 7467600"/>
              <a:gd name="connsiteY795" fmla="*/ 995559 h 6858000"/>
              <a:gd name="connsiteX796" fmla="*/ 3744487 w 7467600"/>
              <a:gd name="connsiteY796" fmla="*/ 383136 h 6858000"/>
              <a:gd name="connsiteX797" fmla="*/ 3624562 w 7467600"/>
              <a:gd name="connsiteY797" fmla="*/ 367041 h 6858000"/>
              <a:gd name="connsiteX798" fmla="*/ 3489712 w 7467600"/>
              <a:gd name="connsiteY798" fmla="*/ 485386 h 6858000"/>
              <a:gd name="connsiteX799" fmla="*/ 3182994 w 7467600"/>
              <a:gd name="connsiteY799" fmla="*/ 828265 h 6858000"/>
              <a:gd name="connsiteX800" fmla="*/ 2892114 w 7467600"/>
              <a:gd name="connsiteY800" fmla="*/ 1172635 h 6858000"/>
              <a:gd name="connsiteX801" fmla="*/ 3021459 w 7467600"/>
              <a:gd name="connsiteY801" fmla="*/ 1035385 h 6858000"/>
              <a:gd name="connsiteX802" fmla="*/ 3153873 w 7467600"/>
              <a:gd name="connsiteY802" fmla="*/ 898971 h 6858000"/>
              <a:gd name="connsiteX803" fmla="*/ 3276511 w 7467600"/>
              <a:gd name="connsiteY803" fmla="*/ 786423 h 6858000"/>
              <a:gd name="connsiteX804" fmla="*/ 3584154 w 7467600"/>
              <a:gd name="connsiteY804" fmla="*/ 448218 h 6858000"/>
              <a:gd name="connsiteX805" fmla="*/ 3624562 w 7467600"/>
              <a:gd name="connsiteY805" fmla="*/ 367041 h 6858000"/>
              <a:gd name="connsiteX806" fmla="*/ 3766672 w 7467600"/>
              <a:gd name="connsiteY806" fmla="*/ 359429 h 6858000"/>
              <a:gd name="connsiteX807" fmla="*/ 3996338 w 7467600"/>
              <a:gd name="connsiteY807" fmla="*/ 968237 h 6858000"/>
              <a:gd name="connsiteX808" fmla="*/ 3766672 w 7467600"/>
              <a:gd name="connsiteY808" fmla="*/ 359429 h 6858000"/>
              <a:gd name="connsiteX809" fmla="*/ 5805386 w 7467600"/>
              <a:gd name="connsiteY809" fmla="*/ 239240 h 6858000"/>
              <a:gd name="connsiteX810" fmla="*/ 5736947 w 7467600"/>
              <a:gd name="connsiteY810" fmla="*/ 261367 h 6858000"/>
              <a:gd name="connsiteX811" fmla="*/ 5427012 w 7467600"/>
              <a:gd name="connsiteY811" fmla="*/ 311272 h 6858000"/>
              <a:gd name="connsiteX812" fmla="*/ 5147818 w 7467600"/>
              <a:gd name="connsiteY812" fmla="*/ 322112 h 6858000"/>
              <a:gd name="connsiteX813" fmla="*/ 5060854 w 7467600"/>
              <a:gd name="connsiteY813" fmla="*/ 311882 h 6858000"/>
              <a:gd name="connsiteX814" fmla="*/ 4945989 w 7467600"/>
              <a:gd name="connsiteY814" fmla="*/ 300516 h 6858000"/>
              <a:gd name="connsiteX815" fmla="*/ 5410479 w 7467600"/>
              <a:gd name="connsiteY815" fmla="*/ 348434 h 6858000"/>
              <a:gd name="connsiteX816" fmla="*/ 5805386 w 7467600"/>
              <a:gd name="connsiteY816" fmla="*/ 239240 h 6858000"/>
              <a:gd name="connsiteX817" fmla="*/ 5905192 w 7467600"/>
              <a:gd name="connsiteY817" fmla="*/ 163079 h 6858000"/>
              <a:gd name="connsiteX818" fmla="*/ 5865655 w 7467600"/>
              <a:gd name="connsiteY818" fmla="*/ 171901 h 6858000"/>
              <a:gd name="connsiteX819" fmla="*/ 5259740 w 7467600"/>
              <a:gd name="connsiteY819" fmla="*/ 257013 h 6858000"/>
              <a:gd name="connsiteX820" fmla="*/ 5208466 w 7467600"/>
              <a:gd name="connsiteY820" fmla="*/ 257550 h 6858000"/>
              <a:gd name="connsiteX821" fmla="*/ 4980204 w 7467600"/>
              <a:gd name="connsiteY821" fmla="*/ 271903 h 6858000"/>
              <a:gd name="connsiteX822" fmla="*/ 5068068 w 7467600"/>
              <a:gd name="connsiteY822" fmla="*/ 282244 h 6858000"/>
              <a:gd name="connsiteX823" fmla="*/ 5153231 w 7467600"/>
              <a:gd name="connsiteY823" fmla="*/ 292240 h 6858000"/>
              <a:gd name="connsiteX824" fmla="*/ 5426491 w 7467600"/>
              <a:gd name="connsiteY824" fmla="*/ 281128 h 6858000"/>
              <a:gd name="connsiteX825" fmla="*/ 5731212 w 7467600"/>
              <a:gd name="connsiteY825" fmla="*/ 231951 h 6858000"/>
              <a:gd name="connsiteX826" fmla="*/ 5905192 w 7467600"/>
              <a:gd name="connsiteY826" fmla="*/ 163079 h 6858000"/>
              <a:gd name="connsiteX827" fmla="*/ 5944437 w 7467600"/>
              <a:gd name="connsiteY827" fmla="*/ 113829 h 6858000"/>
              <a:gd name="connsiteX828" fmla="*/ 5825032 w 7467600"/>
              <a:gd name="connsiteY828" fmla="*/ 146405 h 6858000"/>
              <a:gd name="connsiteX829" fmla="*/ 4955599 w 7467600"/>
              <a:gd name="connsiteY829" fmla="*/ 247008 h 6858000"/>
              <a:gd name="connsiteX830" fmla="*/ 5210104 w 7467600"/>
              <a:gd name="connsiteY830" fmla="*/ 228123 h 6858000"/>
              <a:gd name="connsiteX831" fmla="*/ 5261015 w 7467600"/>
              <a:gd name="connsiteY831" fmla="*/ 227087 h 6858000"/>
              <a:gd name="connsiteX832" fmla="*/ 5861181 w 7467600"/>
              <a:gd name="connsiteY832" fmla="*/ 143093 h 6858000"/>
              <a:gd name="connsiteX833" fmla="*/ 5961252 w 7467600"/>
              <a:gd name="connsiteY833" fmla="*/ 114820 h 6858000"/>
              <a:gd name="connsiteX834" fmla="*/ 5944437 w 7467600"/>
              <a:gd name="connsiteY834" fmla="*/ 113829 h 6858000"/>
              <a:gd name="connsiteX835" fmla="*/ 3882765 w 7467600"/>
              <a:gd name="connsiteY835" fmla="*/ 0 h 6858000"/>
              <a:gd name="connsiteX836" fmla="*/ 3995099 w 7467600"/>
              <a:gd name="connsiteY836" fmla="*/ 0 h 6858000"/>
              <a:gd name="connsiteX837" fmla="*/ 4163818 w 7467600"/>
              <a:gd name="connsiteY837" fmla="*/ 234104 h 6858000"/>
              <a:gd name="connsiteX838" fmla="*/ 4172099 w 7467600"/>
              <a:gd name="connsiteY838" fmla="*/ 234207 h 6858000"/>
              <a:gd name="connsiteX839" fmla="*/ 4784282 w 7467600"/>
              <a:gd name="connsiteY839" fmla="*/ 276561 h 6858000"/>
              <a:gd name="connsiteX840" fmla="*/ 4801687 w 7467600"/>
              <a:gd name="connsiteY840" fmla="*/ 267764 h 6858000"/>
              <a:gd name="connsiteX841" fmla="*/ 6082788 w 7467600"/>
              <a:gd name="connsiteY841" fmla="*/ 64119 h 6858000"/>
              <a:gd name="connsiteX842" fmla="*/ 6099442 w 7467600"/>
              <a:gd name="connsiteY842" fmla="*/ 82568 h 6858000"/>
              <a:gd name="connsiteX843" fmla="*/ 4804137 w 7467600"/>
              <a:gd name="connsiteY843" fmla="*/ 320931 h 6858000"/>
              <a:gd name="connsiteX844" fmla="*/ 4227047 w 7467600"/>
              <a:gd name="connsiteY844" fmla="*/ 313415 h 6858000"/>
              <a:gd name="connsiteX845" fmla="*/ 4346041 w 7467600"/>
              <a:gd name="connsiteY845" fmla="*/ 456086 h 6858000"/>
              <a:gd name="connsiteX846" fmla="*/ 4870967 w 7467600"/>
              <a:gd name="connsiteY846" fmla="*/ 963061 h 6858000"/>
              <a:gd name="connsiteX847" fmla="*/ 4889647 w 7467600"/>
              <a:gd name="connsiteY847" fmla="*/ 957147 h 6858000"/>
              <a:gd name="connsiteX848" fmla="*/ 5422504 w 7467600"/>
              <a:gd name="connsiteY848" fmla="*/ 805191 h 6858000"/>
              <a:gd name="connsiteX849" fmla="*/ 6087656 w 7467600"/>
              <a:gd name="connsiteY849" fmla="*/ 826703 h 6858000"/>
              <a:gd name="connsiteX850" fmla="*/ 6058717 w 7467600"/>
              <a:gd name="connsiteY850" fmla="*/ 865992 h 6858000"/>
              <a:gd name="connsiteX851" fmla="*/ 4974153 w 7467600"/>
              <a:gd name="connsiteY851" fmla="*/ 1045456 h 6858000"/>
              <a:gd name="connsiteX852" fmla="*/ 5627835 w 7467600"/>
              <a:gd name="connsiteY852" fmla="*/ 1472077 h 6858000"/>
              <a:gd name="connsiteX853" fmla="*/ 5629817 w 7467600"/>
              <a:gd name="connsiteY853" fmla="*/ 1471412 h 6858000"/>
              <a:gd name="connsiteX854" fmla="*/ 5634124 w 7467600"/>
              <a:gd name="connsiteY854" fmla="*/ 1470572 h 6858000"/>
              <a:gd name="connsiteX855" fmla="*/ 5755832 w 7467600"/>
              <a:gd name="connsiteY855" fmla="*/ 1383886 h 6858000"/>
              <a:gd name="connsiteX856" fmla="*/ 6014186 w 7467600"/>
              <a:gd name="connsiteY856" fmla="*/ 1279799 h 6858000"/>
              <a:gd name="connsiteX857" fmla="*/ 6901619 w 7467600"/>
              <a:gd name="connsiteY857" fmla="*/ 1047874 h 6858000"/>
              <a:gd name="connsiteX858" fmla="*/ 6931566 w 7467600"/>
              <a:gd name="connsiteY858" fmla="*/ 1062034 h 6858000"/>
              <a:gd name="connsiteX859" fmla="*/ 5790982 w 7467600"/>
              <a:gd name="connsiteY859" fmla="*/ 1561380 h 6858000"/>
              <a:gd name="connsiteX860" fmla="*/ 6188971 w 7467600"/>
              <a:gd name="connsiteY860" fmla="*/ 1755168 h 6858000"/>
              <a:gd name="connsiteX861" fmla="*/ 6202446 w 7467600"/>
              <a:gd name="connsiteY861" fmla="*/ 1752268 h 6858000"/>
              <a:gd name="connsiteX862" fmla="*/ 7179560 w 7467600"/>
              <a:gd name="connsiteY862" fmla="*/ 1467551 h 6858000"/>
              <a:gd name="connsiteX863" fmla="*/ 7158730 w 7467600"/>
              <a:gd name="connsiteY863" fmla="*/ 1507835 h 6858000"/>
              <a:gd name="connsiteX864" fmla="*/ 6326959 w 7467600"/>
              <a:gd name="connsiteY864" fmla="*/ 1817686 h 6858000"/>
              <a:gd name="connsiteX865" fmla="*/ 6537433 w 7467600"/>
              <a:gd name="connsiteY865" fmla="*/ 1907790 h 6858000"/>
              <a:gd name="connsiteX866" fmla="*/ 6550221 w 7467600"/>
              <a:gd name="connsiteY866" fmla="*/ 1910729 h 6858000"/>
              <a:gd name="connsiteX867" fmla="*/ 6964438 w 7467600"/>
              <a:gd name="connsiteY867" fmla="*/ 2209505 h 6858000"/>
              <a:gd name="connsiteX868" fmla="*/ 7367862 w 7467600"/>
              <a:gd name="connsiteY868" fmla="*/ 2806833 h 6858000"/>
              <a:gd name="connsiteX869" fmla="*/ 7364329 w 7467600"/>
              <a:gd name="connsiteY869" fmla="*/ 2826907 h 6858000"/>
              <a:gd name="connsiteX870" fmla="*/ 7290545 w 7467600"/>
              <a:gd name="connsiteY870" fmla="*/ 2850663 h 6858000"/>
              <a:gd name="connsiteX871" fmla="*/ 6472036 w 7467600"/>
              <a:gd name="connsiteY871" fmla="*/ 1959003 h 6858000"/>
              <a:gd name="connsiteX872" fmla="*/ 5792897 w 7467600"/>
              <a:gd name="connsiteY872" fmla="*/ 1647747 h 6858000"/>
              <a:gd name="connsiteX873" fmla="*/ 5842751 w 7467600"/>
              <a:gd name="connsiteY873" fmla="*/ 1816112 h 6858000"/>
              <a:gd name="connsiteX874" fmla="*/ 5847424 w 7467600"/>
              <a:gd name="connsiteY874" fmla="*/ 1815776 h 6858000"/>
              <a:gd name="connsiteX875" fmla="*/ 6399821 w 7467600"/>
              <a:gd name="connsiteY875" fmla="*/ 2344799 h 6858000"/>
              <a:gd name="connsiteX876" fmla="*/ 6323232 w 7467600"/>
              <a:gd name="connsiteY876" fmla="*/ 2389634 h 6858000"/>
              <a:gd name="connsiteX877" fmla="*/ 5942958 w 7467600"/>
              <a:gd name="connsiteY877" fmla="*/ 2077708 h 6858000"/>
              <a:gd name="connsiteX878" fmla="*/ 5921559 w 7467600"/>
              <a:gd name="connsiteY878" fmla="*/ 2378596 h 6858000"/>
              <a:gd name="connsiteX879" fmla="*/ 5817651 w 7467600"/>
              <a:gd name="connsiteY879" fmla="*/ 3023919 h 6858000"/>
              <a:gd name="connsiteX880" fmla="*/ 5729634 w 7467600"/>
              <a:gd name="connsiteY880" fmla="*/ 3051849 h 6858000"/>
              <a:gd name="connsiteX881" fmla="*/ 5611018 w 7467600"/>
              <a:gd name="connsiteY881" fmla="*/ 2316769 h 6858000"/>
              <a:gd name="connsiteX882" fmla="*/ 5687608 w 7467600"/>
              <a:gd name="connsiteY882" fmla="*/ 2039972 h 6858000"/>
              <a:gd name="connsiteX883" fmla="*/ 5657554 w 7467600"/>
              <a:gd name="connsiteY883" fmla="*/ 1576445 h 6858000"/>
              <a:gd name="connsiteX884" fmla="*/ 5150475 w 7467600"/>
              <a:gd name="connsiteY884" fmla="*/ 1274012 h 6858000"/>
              <a:gd name="connsiteX885" fmla="*/ 5349142 w 7467600"/>
              <a:gd name="connsiteY885" fmla="*/ 2204405 h 6858000"/>
              <a:gd name="connsiteX886" fmla="*/ 5262214 w 7467600"/>
              <a:gd name="connsiteY886" fmla="*/ 2233836 h 6858000"/>
              <a:gd name="connsiteX887" fmla="*/ 4981539 w 7467600"/>
              <a:gd name="connsiteY887" fmla="*/ 1542201 h 6858000"/>
              <a:gd name="connsiteX888" fmla="*/ 4958461 w 7467600"/>
              <a:gd name="connsiteY888" fmla="*/ 1136957 h 6858000"/>
              <a:gd name="connsiteX889" fmla="*/ 4655015 w 7467600"/>
              <a:gd name="connsiteY889" fmla="*/ 891426 h 6858000"/>
              <a:gd name="connsiteX890" fmla="*/ 4348002 w 7467600"/>
              <a:gd name="connsiteY890" fmla="*/ 2205895 h 6858000"/>
              <a:gd name="connsiteX891" fmla="*/ 4262250 w 7467600"/>
              <a:gd name="connsiteY891" fmla="*/ 2219972 h 6858000"/>
              <a:gd name="connsiteX892" fmla="*/ 4550611 w 7467600"/>
              <a:gd name="connsiteY892" fmla="*/ 817540 h 6858000"/>
              <a:gd name="connsiteX893" fmla="*/ 4564418 w 7467600"/>
              <a:gd name="connsiteY893" fmla="*/ 808293 h 6858000"/>
              <a:gd name="connsiteX894" fmla="*/ 4266388 w 7467600"/>
              <a:gd name="connsiteY894" fmla="*/ 500083 h 6858000"/>
              <a:gd name="connsiteX895" fmla="*/ 4032842 w 7467600"/>
              <a:gd name="connsiteY895" fmla="*/ 211809 h 6858000"/>
              <a:gd name="connsiteX896" fmla="*/ 3882765 w 7467600"/>
              <a:gd name="connsiteY896" fmla="*/ 0 h 6858000"/>
              <a:gd name="connsiteX897" fmla="*/ 3721337 w 7467600"/>
              <a:gd name="connsiteY897" fmla="*/ 0 h 6858000"/>
              <a:gd name="connsiteX898" fmla="*/ 3797544 w 7467600"/>
              <a:gd name="connsiteY898" fmla="*/ 0 h 6858000"/>
              <a:gd name="connsiteX899" fmla="*/ 3775734 w 7467600"/>
              <a:gd name="connsiteY899" fmla="*/ 95131 h 6858000"/>
              <a:gd name="connsiteX900" fmla="*/ 3724807 w 7467600"/>
              <a:gd name="connsiteY900" fmla="*/ 272257 h 6858000"/>
              <a:gd name="connsiteX901" fmla="*/ 3726844 w 7467600"/>
              <a:gd name="connsiteY901" fmla="*/ 282988 h 6858000"/>
              <a:gd name="connsiteX902" fmla="*/ 3742664 w 7467600"/>
              <a:gd name="connsiteY902" fmla="*/ 279918 h 6858000"/>
              <a:gd name="connsiteX903" fmla="*/ 4103910 w 7467600"/>
              <a:gd name="connsiteY903" fmla="*/ 1161917 h 6858000"/>
              <a:gd name="connsiteX904" fmla="*/ 4020269 w 7467600"/>
              <a:gd name="connsiteY904" fmla="*/ 1200406 h 6858000"/>
              <a:gd name="connsiteX905" fmla="*/ 3674882 w 7467600"/>
              <a:gd name="connsiteY905" fmla="*/ 488524 h 6858000"/>
              <a:gd name="connsiteX906" fmla="*/ 3132682 w 7467600"/>
              <a:gd name="connsiteY906" fmla="*/ 1072284 h 6858000"/>
              <a:gd name="connsiteX907" fmla="*/ 2716346 w 7467600"/>
              <a:gd name="connsiteY907" fmla="*/ 1276376 h 6858000"/>
              <a:gd name="connsiteX908" fmla="*/ 2716772 w 7467600"/>
              <a:gd name="connsiteY908" fmla="*/ 1255462 h 6858000"/>
              <a:gd name="connsiteX909" fmla="*/ 3471096 w 7467600"/>
              <a:gd name="connsiteY909" fmla="*/ 437072 h 6858000"/>
              <a:gd name="connsiteX910" fmla="*/ 3639057 w 7467600"/>
              <a:gd name="connsiteY910" fmla="*/ 286334 h 6858000"/>
              <a:gd name="connsiteX911" fmla="*/ 3640309 w 7467600"/>
              <a:gd name="connsiteY911" fmla="*/ 284664 h 6858000"/>
              <a:gd name="connsiteX912" fmla="*/ 3646022 w 7467600"/>
              <a:gd name="connsiteY912" fmla="*/ 276711 h 6858000"/>
              <a:gd name="connsiteX913" fmla="*/ 3707943 w 7467600"/>
              <a:gd name="connsiteY913" fmla="*/ 65958 h 6858000"/>
              <a:gd name="connsiteX914" fmla="*/ 3721337 w 7467600"/>
              <a:gd name="connsiteY914" fmla="*/ 0 h 6858000"/>
              <a:gd name="connsiteX915" fmla="*/ 2867960 w 7467600"/>
              <a:gd name="connsiteY915" fmla="*/ 0 h 6858000"/>
              <a:gd name="connsiteX916" fmla="*/ 2926351 w 7467600"/>
              <a:gd name="connsiteY916" fmla="*/ 0 h 6858000"/>
              <a:gd name="connsiteX917" fmla="*/ 2902823 w 7467600"/>
              <a:gd name="connsiteY917" fmla="*/ 262929 h 6858000"/>
              <a:gd name="connsiteX918" fmla="*/ 2940663 w 7467600"/>
              <a:gd name="connsiteY918" fmla="*/ 140884 h 6858000"/>
              <a:gd name="connsiteX919" fmla="*/ 2947039 w 7467600"/>
              <a:gd name="connsiteY919" fmla="*/ 122524 h 6858000"/>
              <a:gd name="connsiteX920" fmla="*/ 2984316 w 7467600"/>
              <a:gd name="connsiteY920" fmla="*/ 0 h 6858000"/>
              <a:gd name="connsiteX921" fmla="*/ 3016114 w 7467600"/>
              <a:gd name="connsiteY921" fmla="*/ 0 h 6858000"/>
              <a:gd name="connsiteX922" fmla="*/ 2979949 w 7467600"/>
              <a:gd name="connsiteY922" fmla="*/ 119274 h 6858000"/>
              <a:gd name="connsiteX923" fmla="*/ 3023879 w 7467600"/>
              <a:gd name="connsiteY923" fmla="*/ 0 h 6858000"/>
              <a:gd name="connsiteX924" fmla="*/ 3105400 w 7467600"/>
              <a:gd name="connsiteY924" fmla="*/ 0 h 6858000"/>
              <a:gd name="connsiteX925" fmla="*/ 3094669 w 7467600"/>
              <a:gd name="connsiteY925" fmla="*/ 30308 h 6858000"/>
              <a:gd name="connsiteX926" fmla="*/ 2901945 w 7467600"/>
              <a:gd name="connsiteY926" fmla="*/ 466538 h 6858000"/>
              <a:gd name="connsiteX927" fmla="*/ 2815209 w 7467600"/>
              <a:gd name="connsiteY927" fmla="*/ 497361 h 6858000"/>
              <a:gd name="connsiteX928" fmla="*/ 2844845 w 7467600"/>
              <a:gd name="connsiteY928" fmla="*/ 127638 h 6858000"/>
              <a:gd name="connsiteX929" fmla="*/ 2867960 w 7467600"/>
              <a:gd name="connsiteY929" fmla="*/ 0 h 6858000"/>
              <a:gd name="connsiteX930" fmla="*/ 1057230 w 7467600"/>
              <a:gd name="connsiteY930" fmla="*/ 0 h 6858000"/>
              <a:gd name="connsiteX931" fmla="*/ 1111003 w 7467600"/>
              <a:gd name="connsiteY931" fmla="*/ 0 h 6858000"/>
              <a:gd name="connsiteX932" fmla="*/ 1125553 w 7467600"/>
              <a:gd name="connsiteY932" fmla="*/ 52588 h 6858000"/>
              <a:gd name="connsiteX933" fmla="*/ 1304276 w 7467600"/>
              <a:gd name="connsiteY933" fmla="*/ 476275 h 6858000"/>
              <a:gd name="connsiteX934" fmla="*/ 1492066 w 7467600"/>
              <a:gd name="connsiteY934" fmla="*/ 886333 h 6858000"/>
              <a:gd name="connsiteX935" fmla="*/ 1423698 w 7467600"/>
              <a:gd name="connsiteY935" fmla="*/ 710817 h 6858000"/>
              <a:gd name="connsiteX936" fmla="*/ 1357609 w 7467600"/>
              <a:gd name="connsiteY936" fmla="*/ 532892 h 6858000"/>
              <a:gd name="connsiteX937" fmla="*/ 1309550 w 7467600"/>
              <a:gd name="connsiteY937" fmla="*/ 374031 h 6858000"/>
              <a:gd name="connsiteX938" fmla="*/ 1193673 w 7467600"/>
              <a:gd name="connsiteY938" fmla="*/ 49533 h 6858000"/>
              <a:gd name="connsiteX939" fmla="*/ 1164391 w 7467600"/>
              <a:gd name="connsiteY939" fmla="*/ 0 h 6858000"/>
              <a:gd name="connsiteX940" fmla="*/ 1200666 w 7467600"/>
              <a:gd name="connsiteY940" fmla="*/ 0 h 6858000"/>
              <a:gd name="connsiteX941" fmla="*/ 1223408 w 7467600"/>
              <a:gd name="connsiteY941" fmla="*/ 38996 h 6858000"/>
              <a:gd name="connsiteX942" fmla="*/ 1339635 w 7467600"/>
              <a:gd name="connsiteY942" fmla="*/ 365517 h 6858000"/>
              <a:gd name="connsiteX943" fmla="*/ 1387469 w 7467600"/>
              <a:gd name="connsiteY943" fmla="*/ 523079 h 6858000"/>
              <a:gd name="connsiteX944" fmla="*/ 1452685 w 7467600"/>
              <a:gd name="connsiteY944" fmla="*/ 699806 h 6858000"/>
              <a:gd name="connsiteX945" fmla="*/ 1492092 w 7467600"/>
              <a:gd name="connsiteY945" fmla="*/ 800424 h 6858000"/>
              <a:gd name="connsiteX946" fmla="*/ 1455302 w 7467600"/>
              <a:gd name="connsiteY946" fmla="*/ 632913 h 6858000"/>
              <a:gd name="connsiteX947" fmla="*/ 1222336 w 7467600"/>
              <a:gd name="connsiteY947" fmla="*/ 9480 h 6858000"/>
              <a:gd name="connsiteX948" fmla="*/ 1214634 w 7467600"/>
              <a:gd name="connsiteY948" fmla="*/ 0 h 6858000"/>
              <a:gd name="connsiteX949" fmla="*/ 1289827 w 7467600"/>
              <a:gd name="connsiteY949" fmla="*/ 0 h 6858000"/>
              <a:gd name="connsiteX950" fmla="*/ 1321076 w 7467600"/>
              <a:gd name="connsiteY950" fmla="*/ 59722 h 6858000"/>
              <a:gd name="connsiteX951" fmla="*/ 1512579 w 7467600"/>
              <a:gd name="connsiteY951" fmla="*/ 626441 h 6858000"/>
              <a:gd name="connsiteX952" fmla="*/ 1506076 w 7467600"/>
              <a:gd name="connsiteY952" fmla="*/ 1089289 h 6858000"/>
              <a:gd name="connsiteX953" fmla="*/ 1486346 w 7467600"/>
              <a:gd name="connsiteY953" fmla="*/ 1079919 h 6858000"/>
              <a:gd name="connsiteX954" fmla="*/ 1070511 w 7467600"/>
              <a:gd name="connsiteY954" fmla="*/ 48609 h 6858000"/>
              <a:gd name="connsiteX955" fmla="*/ 1057230 w 7467600"/>
              <a:gd name="connsiteY955" fmla="*/ 0 h 6858000"/>
              <a:gd name="connsiteX956" fmla="*/ 43151 w 7467600"/>
              <a:gd name="connsiteY956" fmla="*/ 0 h 6858000"/>
              <a:gd name="connsiteX957" fmla="*/ 95283 w 7467600"/>
              <a:gd name="connsiteY957" fmla="*/ 0 h 6858000"/>
              <a:gd name="connsiteX958" fmla="*/ 300708 w 7467600"/>
              <a:gd name="connsiteY958" fmla="*/ 154571 h 6858000"/>
              <a:gd name="connsiteX959" fmla="*/ 530414 w 7467600"/>
              <a:gd name="connsiteY959" fmla="*/ 354673 h 6858000"/>
              <a:gd name="connsiteX960" fmla="*/ 333785 w 7467600"/>
              <a:gd name="connsiteY960" fmla="*/ 161564 h 6858000"/>
              <a:gd name="connsiteX961" fmla="*/ 147005 w 7467600"/>
              <a:gd name="connsiteY961" fmla="*/ 0 h 6858000"/>
              <a:gd name="connsiteX962" fmla="*/ 272509 w 7467600"/>
              <a:gd name="connsiteY962" fmla="*/ 0 h 6858000"/>
              <a:gd name="connsiteX963" fmla="*/ 326276 w 7467600"/>
              <a:gd name="connsiteY963" fmla="*/ 45847 h 6858000"/>
              <a:gd name="connsiteX964" fmla="*/ 823759 w 7467600"/>
              <a:gd name="connsiteY964" fmla="*/ 574145 h 6858000"/>
              <a:gd name="connsiteX965" fmla="*/ 811254 w 7467600"/>
              <a:gd name="connsiteY965" fmla="*/ 665546 h 6858000"/>
              <a:gd name="connsiteX966" fmla="*/ 154042 w 7467600"/>
              <a:gd name="connsiteY966" fmla="*/ 261522 h 6858000"/>
              <a:gd name="connsiteX967" fmla="*/ 13550 w 7467600"/>
              <a:gd name="connsiteY967" fmla="*/ 158423 h 6858000"/>
              <a:gd name="connsiteX968" fmla="*/ 0 w 7467600"/>
              <a:gd name="connsiteY968" fmla="*/ 146618 h 6858000"/>
              <a:gd name="connsiteX969" fmla="*/ 0 w 7467600"/>
              <a:gd name="connsiteY969" fmla="*/ 59161 h 6858000"/>
              <a:gd name="connsiteX970" fmla="*/ 45427 w 7467600"/>
              <a:gd name="connsiteY970" fmla="*/ 101078 h 6858000"/>
              <a:gd name="connsiteX971" fmla="*/ 630103 w 7467600"/>
              <a:gd name="connsiteY971" fmla="*/ 485885 h 6858000"/>
              <a:gd name="connsiteX972" fmla="*/ 532040 w 7467600"/>
              <a:gd name="connsiteY972" fmla="*/ 399359 h 6858000"/>
              <a:gd name="connsiteX973" fmla="*/ 517618 w 7467600"/>
              <a:gd name="connsiteY973" fmla="*/ 385726 h 6858000"/>
              <a:gd name="connsiteX974" fmla="*/ 285074 w 7467600"/>
              <a:gd name="connsiteY974" fmla="*/ 182755 h 6858000"/>
              <a:gd name="connsiteX975" fmla="*/ 43151 w 7467600"/>
              <a:gd name="connsiteY97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6946972 w 7467600"/>
              <a:gd name="connsiteY83" fmla="*/ 5526491 h 6858000"/>
              <a:gd name="connsiteX84" fmla="*/ 7105827 w 7467600"/>
              <a:gd name="connsiteY84" fmla="*/ 5718700 h 6858000"/>
              <a:gd name="connsiteX85" fmla="*/ 7356878 w 7467600"/>
              <a:gd name="connsiteY85" fmla="*/ 5981332 h 6858000"/>
              <a:gd name="connsiteX86" fmla="*/ 7467600 w 7467600"/>
              <a:gd name="connsiteY86" fmla="*/ 6117703 h 6858000"/>
              <a:gd name="connsiteX87" fmla="*/ 7467600 w 7467600"/>
              <a:gd name="connsiteY87" fmla="*/ 6163634 h 6858000"/>
              <a:gd name="connsiteX88" fmla="*/ 7403637 w 7467600"/>
              <a:gd name="connsiteY88" fmla="*/ 6083957 h 6858000"/>
              <a:gd name="connsiteX89" fmla="*/ 7254615 w 7467600"/>
              <a:gd name="connsiteY89" fmla="*/ 5911918 h 6858000"/>
              <a:gd name="connsiteX90" fmla="*/ 7312589 w 7467600"/>
              <a:gd name="connsiteY90" fmla="*/ 5982309 h 6858000"/>
              <a:gd name="connsiteX91" fmla="*/ 7448321 w 7467600"/>
              <a:gd name="connsiteY91" fmla="*/ 6190991 h 6858000"/>
              <a:gd name="connsiteX92" fmla="*/ 7467600 w 7467600"/>
              <a:gd name="connsiteY92" fmla="*/ 6221686 h 6858000"/>
              <a:gd name="connsiteX93" fmla="*/ 7467600 w 7467600"/>
              <a:gd name="connsiteY93" fmla="*/ 6334256 h 6858000"/>
              <a:gd name="connsiteX94" fmla="*/ 7454976 w 7467600"/>
              <a:gd name="connsiteY94" fmla="*/ 6318297 h 6858000"/>
              <a:gd name="connsiteX95" fmla="*/ 7042773 w 7467600"/>
              <a:gd name="connsiteY95" fmla="*/ 5734011 h 6858000"/>
              <a:gd name="connsiteX96" fmla="*/ 1456157 w 7467600"/>
              <a:gd name="connsiteY96" fmla="*/ 5371404 h 6858000"/>
              <a:gd name="connsiteX97" fmla="*/ 1244432 w 7467600"/>
              <a:gd name="connsiteY97" fmla="*/ 5385601 h 6858000"/>
              <a:gd name="connsiteX98" fmla="*/ 973990 w 7467600"/>
              <a:gd name="connsiteY98" fmla="*/ 5424940 h 6858000"/>
              <a:gd name="connsiteX99" fmla="*/ 1103809 w 7467600"/>
              <a:gd name="connsiteY99" fmla="*/ 5433720 h 6858000"/>
              <a:gd name="connsiteX100" fmla="*/ 1123454 w 7467600"/>
              <a:gd name="connsiteY100" fmla="*/ 5435727 h 6858000"/>
              <a:gd name="connsiteX101" fmla="*/ 1737017 w 7467600"/>
              <a:gd name="connsiteY101" fmla="*/ 5452183 h 6858000"/>
              <a:gd name="connsiteX102" fmla="*/ 1824397 w 7467600"/>
              <a:gd name="connsiteY102" fmla="*/ 5447757 h 6858000"/>
              <a:gd name="connsiteX103" fmla="*/ 2070059 w 7467600"/>
              <a:gd name="connsiteY103" fmla="*/ 5441660 h 6858000"/>
              <a:gd name="connsiteX104" fmla="*/ 1456157 w 7467600"/>
              <a:gd name="connsiteY104" fmla="*/ 5371404 h 6858000"/>
              <a:gd name="connsiteX105" fmla="*/ 4988186 w 7467600"/>
              <a:gd name="connsiteY105" fmla="*/ 5216467 h 6858000"/>
              <a:gd name="connsiteX106" fmla="*/ 4777334 w 7467600"/>
              <a:gd name="connsiteY106" fmla="*/ 5406072 h 6858000"/>
              <a:gd name="connsiteX107" fmla="*/ 4718341 w 7467600"/>
              <a:gd name="connsiteY107" fmla="*/ 5468043 h 6858000"/>
              <a:gd name="connsiteX108" fmla="*/ 4604655 w 7467600"/>
              <a:gd name="connsiteY108" fmla="*/ 5583434 h 6858000"/>
              <a:gd name="connsiteX109" fmla="*/ 4565074 w 7467600"/>
              <a:gd name="connsiteY109" fmla="*/ 5618550 h 6858000"/>
              <a:gd name="connsiteX110" fmla="*/ 4988186 w 7467600"/>
              <a:gd name="connsiteY110" fmla="*/ 5216467 h 6858000"/>
              <a:gd name="connsiteX111" fmla="*/ 4978032 w 7467600"/>
              <a:gd name="connsiteY111" fmla="*/ 5183809 h 6858000"/>
              <a:gd name="connsiteX112" fmla="*/ 4463413 w 7467600"/>
              <a:gd name="connsiteY112" fmla="*/ 5615162 h 6858000"/>
              <a:gd name="connsiteX113" fmla="*/ 4358134 w 7467600"/>
              <a:gd name="connsiteY113" fmla="*/ 5742791 h 6858000"/>
              <a:gd name="connsiteX114" fmla="*/ 4376219 w 7467600"/>
              <a:gd name="connsiteY114" fmla="*/ 5729027 h 6858000"/>
              <a:gd name="connsiteX115" fmla="*/ 4582340 w 7467600"/>
              <a:gd name="connsiteY115" fmla="*/ 5561037 h 6858000"/>
              <a:gd name="connsiteX116" fmla="*/ 4694684 w 7467600"/>
              <a:gd name="connsiteY116" fmla="*/ 5447098 h 6858000"/>
              <a:gd name="connsiteX117" fmla="*/ 4754123 w 7467600"/>
              <a:gd name="connsiteY117" fmla="*/ 5384643 h 6858000"/>
              <a:gd name="connsiteX118" fmla="*/ 4978032 w 7467600"/>
              <a:gd name="connsiteY118" fmla="*/ 5183809 h 6858000"/>
              <a:gd name="connsiteX119" fmla="*/ 1903353 w 7467600"/>
              <a:gd name="connsiteY119" fmla="*/ 5044827 h 6858000"/>
              <a:gd name="connsiteX120" fmla="*/ 1936931 w 7467600"/>
              <a:gd name="connsiteY120" fmla="*/ 5093954 h 6858000"/>
              <a:gd name="connsiteX121" fmla="*/ 2195868 w 7467600"/>
              <a:gd name="connsiteY121" fmla="*/ 5396574 h 6858000"/>
              <a:gd name="connsiteX122" fmla="*/ 2088852 w 7467600"/>
              <a:gd name="connsiteY122" fmla="*/ 5166123 h 6858000"/>
              <a:gd name="connsiteX123" fmla="*/ 1958241 w 7467600"/>
              <a:gd name="connsiteY123" fmla="*/ 5067955 h 6858000"/>
              <a:gd name="connsiteX124" fmla="*/ 1903353 w 7467600"/>
              <a:gd name="connsiteY124" fmla="*/ 5044827 h 6858000"/>
              <a:gd name="connsiteX125" fmla="*/ 1979378 w 7467600"/>
              <a:gd name="connsiteY125" fmla="*/ 4769504 h 6858000"/>
              <a:gd name="connsiteX126" fmla="*/ 2882120 w 7467600"/>
              <a:gd name="connsiteY126" fmla="*/ 5064547 h 6858000"/>
              <a:gd name="connsiteX127" fmla="*/ 2793103 w 7467600"/>
              <a:gd name="connsiteY127" fmla="*/ 5039699 h 6858000"/>
              <a:gd name="connsiteX128" fmla="*/ 2770041 w 7467600"/>
              <a:gd name="connsiteY128" fmla="*/ 5033634 h 6858000"/>
              <a:gd name="connsiteX129" fmla="*/ 1979378 w 7467600"/>
              <a:gd name="connsiteY129" fmla="*/ 4769504 h 6858000"/>
              <a:gd name="connsiteX130" fmla="*/ 1927410 w 7467600"/>
              <a:gd name="connsiteY130" fmla="*/ 4716164 h 6858000"/>
              <a:gd name="connsiteX131" fmla="*/ 1959587 w 7467600"/>
              <a:gd name="connsiteY131" fmla="*/ 4728849 h 6858000"/>
              <a:gd name="connsiteX132" fmla="*/ 2777707 w 7467600"/>
              <a:gd name="connsiteY132" fmla="*/ 5003991 h 6858000"/>
              <a:gd name="connsiteX133" fmla="*/ 2800768 w 7467600"/>
              <a:gd name="connsiteY133" fmla="*/ 5010056 h 6858000"/>
              <a:gd name="connsiteX134" fmla="*/ 2879408 w 7467600"/>
              <a:gd name="connsiteY134" fmla="*/ 5031590 h 6858000"/>
              <a:gd name="connsiteX135" fmla="*/ 2862295 w 7467600"/>
              <a:gd name="connsiteY135" fmla="*/ 5022958 h 6858000"/>
              <a:gd name="connsiteX136" fmla="*/ 2813343 w 7467600"/>
              <a:gd name="connsiteY136" fmla="*/ 4998369 h 6858000"/>
              <a:gd name="connsiteX137" fmla="*/ 2646245 w 7467600"/>
              <a:gd name="connsiteY137" fmla="*/ 4930999 h 6858000"/>
              <a:gd name="connsiteX138" fmla="*/ 1999243 w 7467600"/>
              <a:gd name="connsiteY138" fmla="*/ 4730524 h 6858000"/>
              <a:gd name="connsiteX139" fmla="*/ 1979527 w 7467600"/>
              <a:gd name="connsiteY139" fmla="*/ 4726651 h 6858000"/>
              <a:gd name="connsiteX140" fmla="*/ 1927410 w 7467600"/>
              <a:gd name="connsiteY140" fmla="*/ 4716164 h 6858000"/>
              <a:gd name="connsiteX141" fmla="*/ 1997014 w 7467600"/>
              <a:gd name="connsiteY141" fmla="*/ 4698007 h 6858000"/>
              <a:gd name="connsiteX142" fmla="*/ 2005458 w 7467600"/>
              <a:gd name="connsiteY142" fmla="*/ 4699540 h 6858000"/>
              <a:gd name="connsiteX143" fmla="*/ 2657186 w 7467600"/>
              <a:gd name="connsiteY143" fmla="*/ 4901687 h 6858000"/>
              <a:gd name="connsiteX144" fmla="*/ 2826662 w 7467600"/>
              <a:gd name="connsiteY144" fmla="*/ 4970362 h 6858000"/>
              <a:gd name="connsiteX145" fmla="*/ 2876100 w 7467600"/>
              <a:gd name="connsiteY145" fmla="*/ 4995397 h 6858000"/>
              <a:gd name="connsiteX146" fmla="*/ 3042600 w 7467600"/>
              <a:gd name="connsiteY146" fmla="*/ 5059532 h 6858000"/>
              <a:gd name="connsiteX147" fmla="*/ 1997014 w 7467600"/>
              <a:gd name="connsiteY147" fmla="*/ 4698007 h 6858000"/>
              <a:gd name="connsiteX148" fmla="*/ 2305292 w 7467600"/>
              <a:gd name="connsiteY148" fmla="*/ 4219492 h 6858000"/>
              <a:gd name="connsiteX149" fmla="*/ 3360922 w 7467600"/>
              <a:gd name="connsiteY149" fmla="*/ 4529373 h 6858000"/>
              <a:gd name="connsiteX150" fmla="*/ 3492420 w 7467600"/>
              <a:gd name="connsiteY150" fmla="*/ 4510145 h 6858000"/>
              <a:gd name="connsiteX151" fmla="*/ 3364086 w 7467600"/>
              <a:gd name="connsiteY151" fmla="*/ 4480340 h 6858000"/>
              <a:gd name="connsiteX152" fmla="*/ 3225818 w 7467600"/>
              <a:gd name="connsiteY152" fmla="*/ 4411822 h 6858000"/>
              <a:gd name="connsiteX153" fmla="*/ 3129696 w 7467600"/>
              <a:gd name="connsiteY153" fmla="*/ 4360704 h 6858000"/>
              <a:gd name="connsiteX154" fmla="*/ 2814545 w 7467600"/>
              <a:gd name="connsiteY154" fmla="*/ 4282955 h 6858000"/>
              <a:gd name="connsiteX155" fmla="*/ 2305292 w 7467600"/>
              <a:gd name="connsiteY155" fmla="*/ 4219492 h 6858000"/>
              <a:gd name="connsiteX156" fmla="*/ 2626982 w 7467600"/>
              <a:gd name="connsiteY156" fmla="*/ 4206450 h 6858000"/>
              <a:gd name="connsiteX157" fmla="*/ 2490617 w 7467600"/>
              <a:gd name="connsiteY157" fmla="*/ 4206951 h 6858000"/>
              <a:gd name="connsiteX158" fmla="*/ 2819869 w 7467600"/>
              <a:gd name="connsiteY158" fmla="*/ 4252936 h 6858000"/>
              <a:gd name="connsiteX159" fmla="*/ 3143018 w 7467600"/>
              <a:gd name="connsiteY159" fmla="*/ 4332698 h 6858000"/>
              <a:gd name="connsiteX160" fmla="*/ 3241520 w 7467600"/>
              <a:gd name="connsiteY160" fmla="*/ 4385112 h 6858000"/>
              <a:gd name="connsiteX161" fmla="*/ 3374575 w 7467600"/>
              <a:gd name="connsiteY161" fmla="*/ 4451517 h 6858000"/>
              <a:gd name="connsiteX162" fmla="*/ 3505221 w 7467600"/>
              <a:gd name="connsiteY162" fmla="*/ 4480757 h 6858000"/>
              <a:gd name="connsiteX163" fmla="*/ 2626982 w 7467600"/>
              <a:gd name="connsiteY163" fmla="*/ 4206450 h 6858000"/>
              <a:gd name="connsiteX164" fmla="*/ 1310106 w 7467600"/>
              <a:gd name="connsiteY164" fmla="*/ 3943217 h 6858000"/>
              <a:gd name="connsiteX165" fmla="*/ 854994 w 7467600"/>
              <a:gd name="connsiteY165" fmla="*/ 4399136 h 6858000"/>
              <a:gd name="connsiteX166" fmla="*/ 742462 w 7467600"/>
              <a:gd name="connsiteY166" fmla="*/ 4594648 h 6858000"/>
              <a:gd name="connsiteX167" fmla="*/ 820602 w 7467600"/>
              <a:gd name="connsiteY167" fmla="*/ 4485915 h 6858000"/>
              <a:gd name="connsiteX168" fmla="*/ 878295 w 7467600"/>
              <a:gd name="connsiteY168" fmla="*/ 4403594 h 6858000"/>
              <a:gd name="connsiteX169" fmla="*/ 1240607 w 7467600"/>
              <a:gd name="connsiteY169" fmla="*/ 4010401 h 6858000"/>
              <a:gd name="connsiteX170" fmla="*/ 1310106 w 7467600"/>
              <a:gd name="connsiteY170" fmla="*/ 3943217 h 6858000"/>
              <a:gd name="connsiteX171" fmla="*/ 1423113 w 7467600"/>
              <a:gd name="connsiteY171" fmla="*/ 3874565 h 6858000"/>
              <a:gd name="connsiteX172" fmla="*/ 1260565 w 7467600"/>
              <a:gd name="connsiteY172" fmla="*/ 4031982 h 6858000"/>
              <a:gd name="connsiteX173" fmla="*/ 901900 w 7467600"/>
              <a:gd name="connsiteY173" fmla="*/ 4421236 h 6858000"/>
              <a:gd name="connsiteX174" fmla="*/ 845044 w 7467600"/>
              <a:gd name="connsiteY174" fmla="*/ 4502436 h 6858000"/>
              <a:gd name="connsiteX175" fmla="*/ 685926 w 7467600"/>
              <a:gd name="connsiteY175" fmla="*/ 4703069 h 6858000"/>
              <a:gd name="connsiteX176" fmla="*/ 684248 w 7467600"/>
              <a:gd name="connsiteY176" fmla="*/ 4706721 h 6858000"/>
              <a:gd name="connsiteX177" fmla="*/ 1423113 w 7467600"/>
              <a:gd name="connsiteY177" fmla="*/ 3874565 h 6858000"/>
              <a:gd name="connsiteX178" fmla="*/ 3316479 w 7467600"/>
              <a:gd name="connsiteY178" fmla="*/ 3872136 h 6858000"/>
              <a:gd name="connsiteX179" fmla="*/ 3546806 w 7467600"/>
              <a:gd name="connsiteY179" fmla="*/ 4356139 h 6858000"/>
              <a:gd name="connsiteX180" fmla="*/ 3364433 w 7467600"/>
              <a:gd name="connsiteY180" fmla="*/ 3953121 h 6858000"/>
              <a:gd name="connsiteX181" fmla="*/ 3316479 w 7467600"/>
              <a:gd name="connsiteY181" fmla="*/ 3872136 h 6858000"/>
              <a:gd name="connsiteX182" fmla="*/ 3291335 w 7467600"/>
              <a:gd name="connsiteY182" fmla="*/ 3767420 h 6858000"/>
              <a:gd name="connsiteX183" fmla="*/ 3390805 w 7467600"/>
              <a:gd name="connsiteY183" fmla="*/ 3937163 h 6858000"/>
              <a:gd name="connsiteX184" fmla="*/ 3579062 w 7467600"/>
              <a:gd name="connsiteY184" fmla="*/ 4359040 h 6858000"/>
              <a:gd name="connsiteX185" fmla="*/ 3467355 w 7467600"/>
              <a:gd name="connsiteY185" fmla="*/ 3988130 h 6858000"/>
              <a:gd name="connsiteX186" fmla="*/ 3310753 w 7467600"/>
              <a:gd name="connsiteY186" fmla="*/ 3787140 h 6858000"/>
              <a:gd name="connsiteX187" fmla="*/ 3291335 w 7467600"/>
              <a:gd name="connsiteY187" fmla="*/ 3767420 h 6858000"/>
              <a:gd name="connsiteX188" fmla="*/ 1635889 w 7467600"/>
              <a:gd name="connsiteY188" fmla="*/ 3709494 h 6858000"/>
              <a:gd name="connsiteX189" fmla="*/ 1634800 w 7467600"/>
              <a:gd name="connsiteY189" fmla="*/ 3731111 h 6858000"/>
              <a:gd name="connsiteX190" fmla="*/ 1635889 w 7467600"/>
              <a:gd name="connsiteY190" fmla="*/ 3709494 h 6858000"/>
              <a:gd name="connsiteX191" fmla="*/ 1510397 w 7467600"/>
              <a:gd name="connsiteY191" fmla="*/ 3684705 h 6858000"/>
              <a:gd name="connsiteX192" fmla="*/ 1146550 w 7467600"/>
              <a:gd name="connsiteY192" fmla="*/ 3802012 h 6858000"/>
              <a:gd name="connsiteX193" fmla="*/ 698834 w 7467600"/>
              <a:gd name="connsiteY193" fmla="*/ 3952272 h 6858000"/>
              <a:gd name="connsiteX194" fmla="*/ 34256 w 7467600"/>
              <a:gd name="connsiteY194" fmla="*/ 4347603 h 6858000"/>
              <a:gd name="connsiteX195" fmla="*/ 527241 w 7467600"/>
              <a:gd name="connsiteY195" fmla="*/ 4065078 h 6858000"/>
              <a:gd name="connsiteX196" fmla="*/ 1510397 w 7467600"/>
              <a:gd name="connsiteY196" fmla="*/ 3684705 h 6858000"/>
              <a:gd name="connsiteX197" fmla="*/ 1313114 w 7467600"/>
              <a:gd name="connsiteY197" fmla="*/ 3655216 h 6858000"/>
              <a:gd name="connsiteX198" fmla="*/ 1109304 w 7467600"/>
              <a:gd name="connsiteY198" fmla="*/ 3669030 h 6858000"/>
              <a:gd name="connsiteX199" fmla="*/ 8129 w 7467600"/>
              <a:gd name="connsiteY199" fmla="*/ 4330519 h 6858000"/>
              <a:gd name="connsiteX200" fmla="*/ 687572 w 7467600"/>
              <a:gd name="connsiteY200" fmla="*/ 3925629 h 6858000"/>
              <a:gd name="connsiteX201" fmla="*/ 1138365 w 7467600"/>
              <a:gd name="connsiteY201" fmla="*/ 3774515 h 6858000"/>
              <a:gd name="connsiteX202" fmla="*/ 1505579 w 7467600"/>
              <a:gd name="connsiteY202" fmla="*/ 3655526 h 6858000"/>
              <a:gd name="connsiteX203" fmla="*/ 1313114 w 7467600"/>
              <a:gd name="connsiteY203" fmla="*/ 3655216 h 6858000"/>
              <a:gd name="connsiteX204" fmla="*/ 3655073 w 7467600"/>
              <a:gd name="connsiteY204" fmla="*/ 3650884 h 6858000"/>
              <a:gd name="connsiteX205" fmla="*/ 3989938 w 7467600"/>
              <a:gd name="connsiteY205" fmla="*/ 3991685 h 6858000"/>
              <a:gd name="connsiteX206" fmla="*/ 4393907 w 7467600"/>
              <a:gd name="connsiteY206" fmla="*/ 4261258 h 6858000"/>
              <a:gd name="connsiteX207" fmla="*/ 4648051 w 7467600"/>
              <a:gd name="connsiteY207" fmla="*/ 4374051 h 6858000"/>
              <a:gd name="connsiteX208" fmla="*/ 4383389 w 7467600"/>
              <a:gd name="connsiteY208" fmla="*/ 4184369 h 6858000"/>
              <a:gd name="connsiteX209" fmla="*/ 4165508 w 7467600"/>
              <a:gd name="connsiteY209" fmla="*/ 4035196 h 6858000"/>
              <a:gd name="connsiteX210" fmla="*/ 4068162 w 7467600"/>
              <a:gd name="connsiteY210" fmla="*/ 3953394 h 6858000"/>
              <a:gd name="connsiteX211" fmla="*/ 3981416 w 7467600"/>
              <a:gd name="connsiteY211" fmla="*/ 3880482 h 6858000"/>
              <a:gd name="connsiteX212" fmla="*/ 3800147 w 7467600"/>
              <a:gd name="connsiteY212" fmla="*/ 3749872 h 6858000"/>
              <a:gd name="connsiteX213" fmla="*/ 3655073 w 7467600"/>
              <a:gd name="connsiteY213" fmla="*/ 3650884 h 6858000"/>
              <a:gd name="connsiteX214" fmla="*/ 3670252 w 7467600"/>
              <a:gd name="connsiteY214" fmla="*/ 3622798 h 6858000"/>
              <a:gd name="connsiteX215" fmla="*/ 3817258 w 7467600"/>
              <a:gd name="connsiteY215" fmla="*/ 3723577 h 6858000"/>
              <a:gd name="connsiteX216" fmla="*/ 4000461 w 7467600"/>
              <a:gd name="connsiteY216" fmla="*/ 3855966 h 6858000"/>
              <a:gd name="connsiteX217" fmla="*/ 4088180 w 7467600"/>
              <a:gd name="connsiteY217" fmla="*/ 3929774 h 6858000"/>
              <a:gd name="connsiteX218" fmla="*/ 4184555 w 7467600"/>
              <a:gd name="connsiteY218" fmla="*/ 4010683 h 6858000"/>
              <a:gd name="connsiteX219" fmla="*/ 4399563 w 7467600"/>
              <a:gd name="connsiteY219" fmla="*/ 4158106 h 6858000"/>
              <a:gd name="connsiteX220" fmla="*/ 4684469 w 7467600"/>
              <a:gd name="connsiteY220" fmla="*/ 4364680 h 6858000"/>
              <a:gd name="connsiteX221" fmla="*/ 4690271 w 7467600"/>
              <a:gd name="connsiteY221" fmla="*/ 4370034 h 6858000"/>
              <a:gd name="connsiteX222" fmla="*/ 4136093 w 7467600"/>
              <a:gd name="connsiteY222" fmla="*/ 3858466 h 6858000"/>
              <a:gd name="connsiteX223" fmla="*/ 3670252 w 7467600"/>
              <a:gd name="connsiteY223" fmla="*/ 3622798 h 6858000"/>
              <a:gd name="connsiteX224" fmla="*/ 4440129 w 7467600"/>
              <a:gd name="connsiteY224" fmla="*/ 3448571 h 6858000"/>
              <a:gd name="connsiteX225" fmla="*/ 4856525 w 7467600"/>
              <a:gd name="connsiteY225" fmla="*/ 3915351 h 6858000"/>
              <a:gd name="connsiteX226" fmla="*/ 5059055 w 7467600"/>
              <a:gd name="connsiteY226" fmla="*/ 4108918 h 6858000"/>
              <a:gd name="connsiteX227" fmla="*/ 5290070 w 7467600"/>
              <a:gd name="connsiteY227" fmla="*/ 4263619 h 6858000"/>
              <a:gd name="connsiteX228" fmla="*/ 4834991 w 7467600"/>
              <a:gd name="connsiteY228" fmla="*/ 3830985 h 6858000"/>
              <a:gd name="connsiteX229" fmla="*/ 4440129 w 7467600"/>
              <a:gd name="connsiteY229" fmla="*/ 3448571 h 6858000"/>
              <a:gd name="connsiteX230" fmla="*/ 4441737 w 7467600"/>
              <a:gd name="connsiteY230" fmla="*/ 3399734 h 6858000"/>
              <a:gd name="connsiteX231" fmla="*/ 4431236 w 7467600"/>
              <a:gd name="connsiteY231" fmla="*/ 3400954 h 6858000"/>
              <a:gd name="connsiteX232" fmla="*/ 4557150 w 7467600"/>
              <a:gd name="connsiteY232" fmla="*/ 3510023 h 6858000"/>
              <a:gd name="connsiteX233" fmla="*/ 4856936 w 7467600"/>
              <a:gd name="connsiteY233" fmla="*/ 3809146 h 6858000"/>
              <a:gd name="connsiteX234" fmla="*/ 5111996 w 7467600"/>
              <a:gd name="connsiteY234" fmla="*/ 4065759 h 6858000"/>
              <a:gd name="connsiteX235" fmla="*/ 5388878 w 7467600"/>
              <a:gd name="connsiteY235" fmla="*/ 4300185 h 6858000"/>
              <a:gd name="connsiteX236" fmla="*/ 5425556 w 7467600"/>
              <a:gd name="connsiteY236" fmla="*/ 4308967 h 6858000"/>
              <a:gd name="connsiteX237" fmla="*/ 4943646 w 7467600"/>
              <a:gd name="connsiteY237" fmla="*/ 3822916 h 6858000"/>
              <a:gd name="connsiteX238" fmla="*/ 4594837 w 7467600"/>
              <a:gd name="connsiteY238" fmla="*/ 3532274 h 6858000"/>
              <a:gd name="connsiteX239" fmla="*/ 4441737 w 7467600"/>
              <a:gd name="connsiteY239" fmla="*/ 3399734 h 6858000"/>
              <a:gd name="connsiteX240" fmla="*/ 5425834 w 7467600"/>
              <a:gd name="connsiteY240" fmla="*/ 3162785 h 6858000"/>
              <a:gd name="connsiteX241" fmla="*/ 5401644 w 7467600"/>
              <a:gd name="connsiteY241" fmla="*/ 3617847 h 6858000"/>
              <a:gd name="connsiteX242" fmla="*/ 5467256 w 7467600"/>
              <a:gd name="connsiteY242" fmla="*/ 4175494 h 6858000"/>
              <a:gd name="connsiteX243" fmla="*/ 5448069 w 7467600"/>
              <a:gd name="connsiteY243" fmla="*/ 3567554 h 6858000"/>
              <a:gd name="connsiteX244" fmla="*/ 5425834 w 7467600"/>
              <a:gd name="connsiteY244" fmla="*/ 3162785 h 6858000"/>
              <a:gd name="connsiteX245" fmla="*/ 1318687 w 7467600"/>
              <a:gd name="connsiteY245" fmla="*/ 3113840 h 6858000"/>
              <a:gd name="connsiteX246" fmla="*/ 1066793 w 7467600"/>
              <a:gd name="connsiteY246" fmla="*/ 3212171 h 6858000"/>
              <a:gd name="connsiteX247" fmla="*/ 993319 w 7467600"/>
              <a:gd name="connsiteY247" fmla="*/ 3247648 h 6858000"/>
              <a:gd name="connsiteX248" fmla="*/ 853081 w 7467600"/>
              <a:gd name="connsiteY248" fmla="*/ 3312410 h 6858000"/>
              <a:gd name="connsiteX249" fmla="*/ 805957 w 7467600"/>
              <a:gd name="connsiteY249" fmla="*/ 3330443 h 6858000"/>
              <a:gd name="connsiteX250" fmla="*/ 1318687 w 7467600"/>
              <a:gd name="connsiteY250" fmla="*/ 3113840 h 6858000"/>
              <a:gd name="connsiteX251" fmla="*/ 5453702 w 7467600"/>
              <a:gd name="connsiteY251" fmla="*/ 3090882 h 6858000"/>
              <a:gd name="connsiteX252" fmla="*/ 5480135 w 7467600"/>
              <a:gd name="connsiteY252" fmla="*/ 3565802 h 6858000"/>
              <a:gd name="connsiteX253" fmla="*/ 5499023 w 7467600"/>
              <a:gd name="connsiteY253" fmla="*/ 4166310 h 6858000"/>
              <a:gd name="connsiteX254" fmla="*/ 5547022 w 7467600"/>
              <a:gd name="connsiteY254" fmla="*/ 3607838 h 6858000"/>
              <a:gd name="connsiteX255" fmla="*/ 5515964 w 7467600"/>
              <a:gd name="connsiteY255" fmla="*/ 3378541 h 6858000"/>
              <a:gd name="connsiteX256" fmla="*/ 5453702 w 7467600"/>
              <a:gd name="connsiteY256" fmla="*/ 3090882 h 6858000"/>
              <a:gd name="connsiteX257" fmla="*/ 1238695 w 7467600"/>
              <a:gd name="connsiteY257" fmla="*/ 3076820 h 6858000"/>
              <a:gd name="connsiteX258" fmla="*/ 716371 w 7467600"/>
              <a:gd name="connsiteY258" fmla="*/ 3293249 h 6858000"/>
              <a:gd name="connsiteX259" fmla="*/ 579522 w 7467600"/>
              <a:gd name="connsiteY259" fmla="*/ 3371759 h 6858000"/>
              <a:gd name="connsiteX260" fmla="*/ 600288 w 7467600"/>
              <a:gd name="connsiteY260" fmla="*/ 3365555 h 6858000"/>
              <a:gd name="connsiteX261" fmla="*/ 840692 w 7467600"/>
              <a:gd name="connsiteY261" fmla="*/ 3284921 h 6858000"/>
              <a:gd name="connsiteX262" fmla="*/ 979248 w 7467600"/>
              <a:gd name="connsiteY262" fmla="*/ 3221003 h 6858000"/>
              <a:gd name="connsiteX263" fmla="*/ 1053282 w 7467600"/>
              <a:gd name="connsiteY263" fmla="*/ 3185247 h 6858000"/>
              <a:gd name="connsiteX264" fmla="*/ 1320603 w 7467600"/>
              <a:gd name="connsiteY264" fmla="*/ 3081281 h 6858000"/>
              <a:gd name="connsiteX265" fmla="*/ 1238695 w 7467600"/>
              <a:gd name="connsiteY265" fmla="*/ 3076820 h 6858000"/>
              <a:gd name="connsiteX266" fmla="*/ 5425627 w 7467600"/>
              <a:gd name="connsiteY266" fmla="*/ 2954192 h 6858000"/>
              <a:gd name="connsiteX267" fmla="*/ 5470770 w 7467600"/>
              <a:gd name="connsiteY267" fmla="*/ 3005435 h 6858000"/>
              <a:gd name="connsiteX268" fmla="*/ 5519779 w 7467600"/>
              <a:gd name="connsiteY268" fmla="*/ 4359223 h 6858000"/>
              <a:gd name="connsiteX269" fmla="*/ 5520293 w 7467600"/>
              <a:gd name="connsiteY269" fmla="*/ 4360602 h 6858000"/>
              <a:gd name="connsiteX270" fmla="*/ 5767221 w 7467600"/>
              <a:gd name="connsiteY270" fmla="*/ 4665564 h 6858000"/>
              <a:gd name="connsiteX271" fmla="*/ 6937169 w 7467600"/>
              <a:gd name="connsiteY271" fmla="*/ 4815941 h 6858000"/>
              <a:gd name="connsiteX272" fmla="*/ 6953922 w 7467600"/>
              <a:gd name="connsiteY272" fmla="*/ 4890068 h 6858000"/>
              <a:gd name="connsiteX273" fmla="*/ 6071359 w 7467600"/>
              <a:gd name="connsiteY273" fmla="*/ 4770770 h 6858000"/>
              <a:gd name="connsiteX274" fmla="*/ 6038839 w 7467600"/>
              <a:gd name="connsiteY274" fmla="*/ 4764474 h 6858000"/>
              <a:gd name="connsiteX275" fmla="*/ 6038706 w 7467600"/>
              <a:gd name="connsiteY275" fmla="*/ 4763847 h 6858000"/>
              <a:gd name="connsiteX276" fmla="*/ 6037784 w 7467600"/>
              <a:gd name="connsiteY276" fmla="*/ 4764270 h 6858000"/>
              <a:gd name="connsiteX277" fmla="*/ 6038839 w 7467600"/>
              <a:gd name="connsiteY277" fmla="*/ 4764474 h 6858000"/>
              <a:gd name="connsiteX278" fmla="*/ 6040338 w 7467600"/>
              <a:gd name="connsiteY278" fmla="*/ 4771418 h 6858000"/>
              <a:gd name="connsiteX279" fmla="*/ 6024488 w 7467600"/>
              <a:gd name="connsiteY279" fmla="*/ 4809903 h 6858000"/>
              <a:gd name="connsiteX280" fmla="*/ 5599771 w 7467600"/>
              <a:gd name="connsiteY280" fmla="*/ 5509652 h 6858000"/>
              <a:gd name="connsiteX281" fmla="*/ 5548843 w 7467600"/>
              <a:gd name="connsiteY281" fmla="*/ 5563845 h 6858000"/>
              <a:gd name="connsiteX282" fmla="*/ 5940952 w 7467600"/>
              <a:gd name="connsiteY282" fmla="*/ 6250028 h 6858000"/>
              <a:gd name="connsiteX283" fmla="*/ 6043441 w 7467600"/>
              <a:gd name="connsiteY283" fmla="*/ 6665847 h 6858000"/>
              <a:gd name="connsiteX284" fmla="*/ 6093432 w 7467600"/>
              <a:gd name="connsiteY284" fmla="*/ 6858000 h 6858000"/>
              <a:gd name="connsiteX285" fmla="*/ 6034344 w 7467600"/>
              <a:gd name="connsiteY285" fmla="*/ 6858000 h 6858000"/>
              <a:gd name="connsiteX286" fmla="*/ 6026679 w 7467600"/>
              <a:gd name="connsiteY286" fmla="*/ 6836959 h 6858000"/>
              <a:gd name="connsiteX287" fmla="*/ 5800441 w 7467600"/>
              <a:gd name="connsiteY287" fmla="*/ 6335286 h 6858000"/>
              <a:gd name="connsiteX288" fmla="*/ 5526562 w 7467600"/>
              <a:gd name="connsiteY288" fmla="*/ 5705388 h 6858000"/>
              <a:gd name="connsiteX289" fmla="*/ 5519640 w 7467600"/>
              <a:gd name="connsiteY289" fmla="*/ 5683774 h 6858000"/>
              <a:gd name="connsiteX290" fmla="*/ 5844559 w 7467600"/>
              <a:gd name="connsiteY290" fmla="*/ 6553349 h 6858000"/>
              <a:gd name="connsiteX291" fmla="*/ 5975994 w 7467600"/>
              <a:gd name="connsiteY291" fmla="*/ 6858000 h 6858000"/>
              <a:gd name="connsiteX292" fmla="*/ 5898547 w 7467600"/>
              <a:gd name="connsiteY292" fmla="*/ 6858000 h 6858000"/>
              <a:gd name="connsiteX293" fmla="*/ 5682041 w 7467600"/>
              <a:gd name="connsiteY293" fmla="*/ 6355860 h 6858000"/>
              <a:gd name="connsiteX294" fmla="*/ 5461758 w 7467600"/>
              <a:gd name="connsiteY294" fmla="*/ 5820220 h 6858000"/>
              <a:gd name="connsiteX295" fmla="*/ 5237282 w 7467600"/>
              <a:gd name="connsiteY295" fmla="*/ 6579086 h 6858000"/>
              <a:gd name="connsiteX296" fmla="*/ 5115009 w 7467600"/>
              <a:gd name="connsiteY296" fmla="*/ 6858000 h 6858000"/>
              <a:gd name="connsiteX297" fmla="*/ 5028074 w 7467600"/>
              <a:gd name="connsiteY297" fmla="*/ 6858000 h 6858000"/>
              <a:gd name="connsiteX298" fmla="*/ 5079508 w 7467600"/>
              <a:gd name="connsiteY298" fmla="*/ 6749074 h 6858000"/>
              <a:gd name="connsiteX299" fmla="*/ 5371846 w 7467600"/>
              <a:gd name="connsiteY299" fmla="*/ 5924413 h 6858000"/>
              <a:gd name="connsiteX300" fmla="*/ 5270512 w 7467600"/>
              <a:gd name="connsiteY300" fmla="*/ 6138975 h 6858000"/>
              <a:gd name="connsiteX301" fmla="*/ 5062409 w 7467600"/>
              <a:gd name="connsiteY301" fmla="*/ 6653544 h 6858000"/>
              <a:gd name="connsiteX302" fmla="*/ 5036628 w 7467600"/>
              <a:gd name="connsiteY302" fmla="*/ 6754247 h 6858000"/>
              <a:gd name="connsiteX303" fmla="*/ 5009112 w 7467600"/>
              <a:gd name="connsiteY303" fmla="*/ 6858000 h 6858000"/>
              <a:gd name="connsiteX304" fmla="*/ 4976679 w 7467600"/>
              <a:gd name="connsiteY304" fmla="*/ 6858000 h 6858000"/>
              <a:gd name="connsiteX305" fmla="*/ 5006537 w 7467600"/>
              <a:gd name="connsiteY305" fmla="*/ 6747068 h 6858000"/>
              <a:gd name="connsiteX306" fmla="*/ 5032723 w 7467600"/>
              <a:gd name="connsiteY306" fmla="*/ 6644957 h 6858000"/>
              <a:gd name="connsiteX307" fmla="*/ 5242949 w 7467600"/>
              <a:gd name="connsiteY307" fmla="*/ 6125175 h 6858000"/>
              <a:gd name="connsiteX308" fmla="*/ 5286321 w 7467600"/>
              <a:gd name="connsiteY308" fmla="*/ 6033555 h 6858000"/>
              <a:gd name="connsiteX309" fmla="*/ 5008210 w 7467600"/>
              <a:gd name="connsiteY309" fmla="*/ 6649194 h 6858000"/>
              <a:gd name="connsiteX310" fmla="*/ 4986321 w 7467600"/>
              <a:gd name="connsiteY310" fmla="*/ 6765687 h 6858000"/>
              <a:gd name="connsiteX311" fmla="*/ 4973474 w 7467600"/>
              <a:gd name="connsiteY311" fmla="*/ 6858000 h 6858000"/>
              <a:gd name="connsiteX312" fmla="*/ 4907178 w 7467600"/>
              <a:gd name="connsiteY312" fmla="*/ 6858000 h 6858000"/>
              <a:gd name="connsiteX313" fmla="*/ 4910810 w 7467600"/>
              <a:gd name="connsiteY313" fmla="*/ 6829660 h 6858000"/>
              <a:gd name="connsiteX314" fmla="*/ 4987461 w 7467600"/>
              <a:gd name="connsiteY314" fmla="*/ 6432994 h 6858000"/>
              <a:gd name="connsiteX315" fmla="*/ 5179262 w 7467600"/>
              <a:gd name="connsiteY315" fmla="*/ 6035044 h 6858000"/>
              <a:gd name="connsiteX316" fmla="*/ 4689678 w 7467600"/>
              <a:gd name="connsiteY316" fmla="*/ 6440241 h 6858000"/>
              <a:gd name="connsiteX317" fmla="*/ 4477543 w 7467600"/>
              <a:gd name="connsiteY317" fmla="*/ 6674836 h 6858000"/>
              <a:gd name="connsiteX318" fmla="*/ 4329957 w 7467600"/>
              <a:gd name="connsiteY318" fmla="*/ 6858000 h 6858000"/>
              <a:gd name="connsiteX319" fmla="*/ 4218595 w 7467600"/>
              <a:gd name="connsiteY319" fmla="*/ 6858000 h 6858000"/>
              <a:gd name="connsiteX320" fmla="*/ 4368888 w 7467600"/>
              <a:gd name="connsiteY320" fmla="*/ 6668412 h 6858000"/>
              <a:gd name="connsiteX321" fmla="*/ 4563091 w 7467600"/>
              <a:gd name="connsiteY321" fmla="*/ 6442508 h 6858000"/>
              <a:gd name="connsiteX322" fmla="*/ 5387324 w 7467600"/>
              <a:gd name="connsiteY322" fmla="*/ 5705830 h 6858000"/>
              <a:gd name="connsiteX323" fmla="*/ 5073620 w 7467600"/>
              <a:gd name="connsiteY323" fmla="*/ 5955437 h 6858000"/>
              <a:gd name="connsiteX324" fmla="*/ 4689789 w 7467600"/>
              <a:gd name="connsiteY324" fmla="*/ 6268382 h 6858000"/>
              <a:gd name="connsiteX325" fmla="*/ 4418722 w 7467600"/>
              <a:gd name="connsiteY325" fmla="*/ 6570886 h 6858000"/>
              <a:gd name="connsiteX326" fmla="*/ 4214944 w 7467600"/>
              <a:gd name="connsiteY326" fmla="*/ 6858000 h 6858000"/>
              <a:gd name="connsiteX327" fmla="*/ 4177898 w 7467600"/>
              <a:gd name="connsiteY327" fmla="*/ 6858000 h 6858000"/>
              <a:gd name="connsiteX328" fmla="*/ 4391597 w 7467600"/>
              <a:gd name="connsiteY328" fmla="*/ 6556370 h 6858000"/>
              <a:gd name="connsiteX329" fmla="*/ 4668889 w 7467600"/>
              <a:gd name="connsiteY329" fmla="*/ 6246399 h 6858000"/>
              <a:gd name="connsiteX330" fmla="*/ 5055427 w 7467600"/>
              <a:gd name="connsiteY330" fmla="*/ 5931476 h 6858000"/>
              <a:gd name="connsiteX331" fmla="*/ 5371814 w 7467600"/>
              <a:gd name="connsiteY331" fmla="*/ 5678975 h 6858000"/>
              <a:gd name="connsiteX332" fmla="*/ 4987918 w 7467600"/>
              <a:gd name="connsiteY332" fmla="*/ 5838701 h 6858000"/>
              <a:gd name="connsiteX333" fmla="*/ 4317146 w 7467600"/>
              <a:gd name="connsiteY333" fmla="*/ 6587716 h 6858000"/>
              <a:gd name="connsiteX334" fmla="*/ 4171627 w 7467600"/>
              <a:gd name="connsiteY334" fmla="*/ 6858000 h 6858000"/>
              <a:gd name="connsiteX335" fmla="*/ 4081585 w 7467600"/>
              <a:gd name="connsiteY335" fmla="*/ 6858000 h 6858000"/>
              <a:gd name="connsiteX336" fmla="*/ 4238603 w 7467600"/>
              <a:gd name="connsiteY336" fmla="*/ 6559341 h 6858000"/>
              <a:gd name="connsiteX337" fmla="*/ 4778333 w 7467600"/>
              <a:gd name="connsiteY337" fmla="*/ 5873626 h 6858000"/>
              <a:gd name="connsiteX338" fmla="*/ 5414185 w 7467600"/>
              <a:gd name="connsiteY338" fmla="*/ 5573882 h 6858000"/>
              <a:gd name="connsiteX339" fmla="*/ 5959648 w 7467600"/>
              <a:gd name="connsiteY339" fmla="*/ 4760797 h 6858000"/>
              <a:gd name="connsiteX340" fmla="*/ 5355019 w 7467600"/>
              <a:gd name="connsiteY340" fmla="*/ 4734672 h 6858000"/>
              <a:gd name="connsiteX341" fmla="*/ 5083565 w 7467600"/>
              <a:gd name="connsiteY341" fmla="*/ 5179121 h 6858000"/>
              <a:gd name="connsiteX342" fmla="*/ 4713577 w 7467600"/>
              <a:gd name="connsiteY342" fmla="*/ 5616803 h 6858000"/>
              <a:gd name="connsiteX343" fmla="*/ 3989559 w 7467600"/>
              <a:gd name="connsiteY343" fmla="*/ 6145945 h 6858000"/>
              <a:gd name="connsiteX344" fmla="*/ 3939824 w 7467600"/>
              <a:gd name="connsiteY344" fmla="*/ 6066900 h 6858000"/>
              <a:gd name="connsiteX345" fmla="*/ 4584537 w 7467600"/>
              <a:gd name="connsiteY345" fmla="*/ 5324826 h 6858000"/>
              <a:gd name="connsiteX346" fmla="*/ 5037105 w 7467600"/>
              <a:gd name="connsiteY346" fmla="*/ 5088765 h 6858000"/>
              <a:gd name="connsiteX347" fmla="*/ 5039930 w 7467600"/>
              <a:gd name="connsiteY347" fmla="*/ 5089585 h 6858000"/>
              <a:gd name="connsiteX348" fmla="*/ 5263764 w 7467600"/>
              <a:gd name="connsiteY348" fmla="*/ 4735525 h 6858000"/>
              <a:gd name="connsiteX349" fmla="*/ 4086300 w 7467600"/>
              <a:gd name="connsiteY349" fmla="*/ 4884599 h 6858000"/>
              <a:gd name="connsiteX350" fmla="*/ 4085485 w 7467600"/>
              <a:gd name="connsiteY350" fmla="*/ 4899070 h 6858000"/>
              <a:gd name="connsiteX351" fmla="*/ 3871915 w 7467600"/>
              <a:gd name="connsiteY351" fmla="*/ 5253645 h 6858000"/>
              <a:gd name="connsiteX352" fmla="*/ 3799374 w 7467600"/>
              <a:gd name="connsiteY352" fmla="*/ 5466127 h 6858000"/>
              <a:gd name="connsiteX353" fmla="*/ 3498850 w 7467600"/>
              <a:gd name="connsiteY353" fmla="*/ 6661888 h 6858000"/>
              <a:gd name="connsiteX354" fmla="*/ 3399216 w 7467600"/>
              <a:gd name="connsiteY354" fmla="*/ 6858000 h 6858000"/>
              <a:gd name="connsiteX355" fmla="*/ 3303688 w 7467600"/>
              <a:gd name="connsiteY355" fmla="*/ 6858000 h 6858000"/>
              <a:gd name="connsiteX356" fmla="*/ 3391774 w 7467600"/>
              <a:gd name="connsiteY356" fmla="*/ 6697181 h 6858000"/>
              <a:gd name="connsiteX357" fmla="*/ 3735540 w 7467600"/>
              <a:gd name="connsiteY357" fmla="*/ 5546923 h 6858000"/>
              <a:gd name="connsiteX358" fmla="*/ 3729438 w 7467600"/>
              <a:gd name="connsiteY358" fmla="*/ 5569058 h 6858000"/>
              <a:gd name="connsiteX359" fmla="*/ 3707782 w 7467600"/>
              <a:gd name="connsiteY359" fmla="*/ 5644908 h 6858000"/>
              <a:gd name="connsiteX360" fmla="*/ 3583827 w 7467600"/>
              <a:gd name="connsiteY360" fmla="*/ 6039215 h 6858000"/>
              <a:gd name="connsiteX361" fmla="*/ 3547861 w 7467600"/>
              <a:gd name="connsiteY361" fmla="*/ 6129609 h 6858000"/>
              <a:gd name="connsiteX362" fmla="*/ 3490905 w 7467600"/>
              <a:gd name="connsiteY362" fmla="*/ 6277660 h 6858000"/>
              <a:gd name="connsiteX363" fmla="*/ 3455859 w 7467600"/>
              <a:gd name="connsiteY363" fmla="*/ 6391301 h 6858000"/>
              <a:gd name="connsiteX364" fmla="*/ 3429112 w 7467600"/>
              <a:gd name="connsiteY364" fmla="*/ 6479469 h 6858000"/>
              <a:gd name="connsiteX365" fmla="*/ 3304862 w 7467600"/>
              <a:gd name="connsiteY365" fmla="*/ 6796476 h 6858000"/>
              <a:gd name="connsiteX366" fmla="*/ 3276071 w 7467600"/>
              <a:gd name="connsiteY366" fmla="*/ 6858000 h 6858000"/>
              <a:gd name="connsiteX367" fmla="*/ 3240805 w 7467600"/>
              <a:gd name="connsiteY367" fmla="*/ 6858000 h 6858000"/>
              <a:gd name="connsiteX368" fmla="*/ 3275917 w 7467600"/>
              <a:gd name="connsiteY368" fmla="*/ 6783192 h 6858000"/>
              <a:gd name="connsiteX369" fmla="*/ 3399358 w 7467600"/>
              <a:gd name="connsiteY369" fmla="*/ 6469011 h 6858000"/>
              <a:gd name="connsiteX370" fmla="*/ 3425650 w 7467600"/>
              <a:gd name="connsiteY370" fmla="*/ 6381333 h 6858000"/>
              <a:gd name="connsiteX371" fmla="*/ 3460661 w 7467600"/>
              <a:gd name="connsiteY371" fmla="*/ 6266763 h 6858000"/>
              <a:gd name="connsiteX372" fmla="*/ 3518021 w 7467600"/>
              <a:gd name="connsiteY372" fmla="*/ 6117298 h 6858000"/>
              <a:gd name="connsiteX373" fmla="*/ 3554035 w 7467600"/>
              <a:gd name="connsiteY373" fmla="*/ 6027832 h 6858000"/>
              <a:gd name="connsiteX374" fmla="*/ 3677174 w 7467600"/>
              <a:gd name="connsiteY374" fmla="*/ 5636351 h 6858000"/>
              <a:gd name="connsiteX375" fmla="*/ 3698819 w 7467600"/>
              <a:gd name="connsiteY375" fmla="*/ 5560503 h 6858000"/>
              <a:gd name="connsiteX376" fmla="*/ 3702094 w 7467600"/>
              <a:gd name="connsiteY376" fmla="*/ 5549194 h 6858000"/>
              <a:gd name="connsiteX377" fmla="*/ 3398355 w 7467600"/>
              <a:gd name="connsiteY377" fmla="*/ 6094603 h 6858000"/>
              <a:gd name="connsiteX378" fmla="*/ 3193941 w 7467600"/>
              <a:gd name="connsiteY378" fmla="*/ 6798775 h 6858000"/>
              <a:gd name="connsiteX379" fmla="*/ 3184140 w 7467600"/>
              <a:gd name="connsiteY379" fmla="*/ 6858000 h 6858000"/>
              <a:gd name="connsiteX380" fmla="*/ 3099978 w 7467600"/>
              <a:gd name="connsiteY380" fmla="*/ 6858000 h 6858000"/>
              <a:gd name="connsiteX381" fmla="*/ 3101556 w 7467600"/>
              <a:gd name="connsiteY381" fmla="*/ 6843337 h 6858000"/>
              <a:gd name="connsiteX382" fmla="*/ 3370162 w 7467600"/>
              <a:gd name="connsiteY382" fmla="*/ 5785550 h 6858000"/>
              <a:gd name="connsiteX383" fmla="*/ 3746477 w 7467600"/>
              <a:gd name="connsiteY383" fmla="*/ 5377889 h 6858000"/>
              <a:gd name="connsiteX384" fmla="*/ 3863399 w 7467600"/>
              <a:gd name="connsiteY384" fmla="*/ 5087257 h 6858000"/>
              <a:gd name="connsiteX385" fmla="*/ 3968712 w 7467600"/>
              <a:gd name="connsiteY385" fmla="*/ 4913989 h 6858000"/>
              <a:gd name="connsiteX386" fmla="*/ 2792390 w 7467600"/>
              <a:gd name="connsiteY386" fmla="*/ 5382974 h 6858000"/>
              <a:gd name="connsiteX387" fmla="*/ 2714982 w 7467600"/>
              <a:gd name="connsiteY387" fmla="*/ 5427051 h 6858000"/>
              <a:gd name="connsiteX388" fmla="*/ 2813361 w 7467600"/>
              <a:gd name="connsiteY388" fmla="*/ 6023912 h 6858000"/>
              <a:gd name="connsiteX389" fmla="*/ 2688430 w 7467600"/>
              <a:gd name="connsiteY389" fmla="*/ 6801564 h 6858000"/>
              <a:gd name="connsiteX390" fmla="*/ 2629626 w 7467600"/>
              <a:gd name="connsiteY390" fmla="*/ 6763394 h 6858000"/>
              <a:gd name="connsiteX391" fmla="*/ 2565328 w 7467600"/>
              <a:gd name="connsiteY391" fmla="*/ 5516399 h 6858000"/>
              <a:gd name="connsiteX392" fmla="*/ 1922999 w 7467600"/>
              <a:gd name="connsiteY392" fmla="*/ 5980343 h 6858000"/>
              <a:gd name="connsiteX393" fmla="*/ 1950261 w 7467600"/>
              <a:gd name="connsiteY393" fmla="*/ 6405858 h 6858000"/>
              <a:gd name="connsiteX394" fmla="*/ 2365554 w 7467600"/>
              <a:gd name="connsiteY394" fmla="*/ 6759107 h 6858000"/>
              <a:gd name="connsiteX395" fmla="*/ 2424142 w 7467600"/>
              <a:gd name="connsiteY395" fmla="*/ 6858000 h 6858000"/>
              <a:gd name="connsiteX396" fmla="*/ 2395994 w 7467600"/>
              <a:gd name="connsiteY396" fmla="*/ 6858000 h 6858000"/>
              <a:gd name="connsiteX397" fmla="*/ 2392863 w 7467600"/>
              <a:gd name="connsiteY397" fmla="*/ 6852964 h 6858000"/>
              <a:gd name="connsiteX398" fmla="*/ 2017589 w 7467600"/>
              <a:gd name="connsiteY398" fmla="*/ 6493982 h 6858000"/>
              <a:gd name="connsiteX399" fmla="*/ 2147336 w 7467600"/>
              <a:gd name="connsiteY399" fmla="*/ 6594052 h 6858000"/>
              <a:gd name="connsiteX400" fmla="*/ 2207047 w 7467600"/>
              <a:gd name="connsiteY400" fmla="*/ 6654540 h 6858000"/>
              <a:gd name="connsiteX401" fmla="*/ 2299106 w 7467600"/>
              <a:gd name="connsiteY401" fmla="*/ 6778931 h 6858000"/>
              <a:gd name="connsiteX402" fmla="*/ 2314430 w 7467600"/>
              <a:gd name="connsiteY402" fmla="*/ 6801144 h 6858000"/>
              <a:gd name="connsiteX403" fmla="*/ 2352406 w 7467600"/>
              <a:gd name="connsiteY403" fmla="*/ 6858000 h 6858000"/>
              <a:gd name="connsiteX404" fmla="*/ 2314492 w 7467600"/>
              <a:gd name="connsiteY404" fmla="*/ 6858000 h 6858000"/>
              <a:gd name="connsiteX405" fmla="*/ 2288095 w 7467600"/>
              <a:gd name="connsiteY405" fmla="*/ 6818030 h 6858000"/>
              <a:gd name="connsiteX406" fmla="*/ 2272768 w 7467600"/>
              <a:gd name="connsiteY406" fmla="*/ 6795822 h 6858000"/>
              <a:gd name="connsiteX407" fmla="*/ 2182715 w 7467600"/>
              <a:gd name="connsiteY407" fmla="*/ 6675071 h 6858000"/>
              <a:gd name="connsiteX408" fmla="*/ 2032061 w 7467600"/>
              <a:gd name="connsiteY408" fmla="*/ 6541380 h 6858000"/>
              <a:gd name="connsiteX409" fmla="*/ 2257220 w 7467600"/>
              <a:gd name="connsiteY409" fmla="*/ 6826257 h 6858000"/>
              <a:gd name="connsiteX410" fmla="*/ 2281324 w 7467600"/>
              <a:gd name="connsiteY410" fmla="*/ 6858000 h 6858000"/>
              <a:gd name="connsiteX411" fmla="*/ 2242860 w 7467600"/>
              <a:gd name="connsiteY411" fmla="*/ 6858000 h 6858000"/>
              <a:gd name="connsiteX412" fmla="*/ 2232818 w 7467600"/>
              <a:gd name="connsiteY412" fmla="*/ 6844926 h 6858000"/>
              <a:gd name="connsiteX413" fmla="*/ 1990172 w 7467600"/>
              <a:gd name="connsiteY413" fmla="*/ 6542121 h 6858000"/>
              <a:gd name="connsiteX414" fmla="*/ 2124090 w 7467600"/>
              <a:gd name="connsiteY414" fmla="*/ 6761017 h 6858000"/>
              <a:gd name="connsiteX415" fmla="*/ 2200380 w 7467600"/>
              <a:gd name="connsiteY415" fmla="*/ 6858000 h 6858000"/>
              <a:gd name="connsiteX416" fmla="*/ 2147507 w 7467600"/>
              <a:gd name="connsiteY416" fmla="*/ 6858000 h 6858000"/>
              <a:gd name="connsiteX417" fmla="*/ 2070668 w 7467600"/>
              <a:gd name="connsiteY417" fmla="*/ 6761520 h 6858000"/>
              <a:gd name="connsiteX418" fmla="*/ 1975142 w 7467600"/>
              <a:gd name="connsiteY418" fmla="*/ 6585570 h 6858000"/>
              <a:gd name="connsiteX419" fmla="*/ 2050035 w 7467600"/>
              <a:gd name="connsiteY419" fmla="*/ 6813345 h 6858000"/>
              <a:gd name="connsiteX420" fmla="*/ 2063025 w 7467600"/>
              <a:gd name="connsiteY420" fmla="*/ 6858000 h 6858000"/>
              <a:gd name="connsiteX421" fmla="*/ 2021675 w 7467600"/>
              <a:gd name="connsiteY421" fmla="*/ 6858000 h 6858000"/>
              <a:gd name="connsiteX422" fmla="*/ 2019308 w 7467600"/>
              <a:gd name="connsiteY422" fmla="*/ 6847118 h 6858000"/>
              <a:gd name="connsiteX423" fmla="*/ 1938835 w 7467600"/>
              <a:gd name="connsiteY423" fmla="*/ 6551160 h 6858000"/>
              <a:gd name="connsiteX424" fmla="*/ 1953230 w 7467600"/>
              <a:gd name="connsiteY424" fmla="*/ 6759699 h 6858000"/>
              <a:gd name="connsiteX425" fmla="*/ 1956763 w 7467600"/>
              <a:gd name="connsiteY425" fmla="*/ 6778191 h 6858000"/>
              <a:gd name="connsiteX426" fmla="*/ 1967925 w 7467600"/>
              <a:gd name="connsiteY426" fmla="*/ 6858000 h 6858000"/>
              <a:gd name="connsiteX427" fmla="*/ 1936622 w 7467600"/>
              <a:gd name="connsiteY427" fmla="*/ 6858000 h 6858000"/>
              <a:gd name="connsiteX428" fmla="*/ 1926261 w 7467600"/>
              <a:gd name="connsiteY428" fmla="*/ 6784064 h 6858000"/>
              <a:gd name="connsiteX429" fmla="*/ 1922724 w 7467600"/>
              <a:gd name="connsiteY429" fmla="*/ 6765577 h 6858000"/>
              <a:gd name="connsiteX430" fmla="*/ 1904650 w 7467600"/>
              <a:gd name="connsiteY430" fmla="*/ 6639616 h 6858000"/>
              <a:gd name="connsiteX431" fmla="*/ 1885273 w 7467600"/>
              <a:gd name="connsiteY431" fmla="*/ 6858000 h 6858000"/>
              <a:gd name="connsiteX432" fmla="*/ 1854363 w 7467600"/>
              <a:gd name="connsiteY432" fmla="*/ 6858000 h 6858000"/>
              <a:gd name="connsiteX433" fmla="*/ 1880391 w 7467600"/>
              <a:gd name="connsiteY433" fmla="*/ 6603796 h 6858000"/>
              <a:gd name="connsiteX434" fmla="*/ 1818273 w 7467600"/>
              <a:gd name="connsiteY434" fmla="*/ 6715729 h 6858000"/>
              <a:gd name="connsiteX435" fmla="*/ 1794691 w 7467600"/>
              <a:gd name="connsiteY435" fmla="*/ 6843239 h 6858000"/>
              <a:gd name="connsiteX436" fmla="*/ 1794914 w 7467600"/>
              <a:gd name="connsiteY436" fmla="*/ 6858000 h 6858000"/>
              <a:gd name="connsiteX437" fmla="*/ 1746128 w 7467600"/>
              <a:gd name="connsiteY437" fmla="*/ 6858000 h 6858000"/>
              <a:gd name="connsiteX438" fmla="*/ 1753934 w 7467600"/>
              <a:gd name="connsiteY438" fmla="*/ 6724796 h 6858000"/>
              <a:gd name="connsiteX439" fmla="*/ 1792053 w 7467600"/>
              <a:gd name="connsiteY439" fmla="*/ 6572396 h 6858000"/>
              <a:gd name="connsiteX440" fmla="*/ 1862248 w 7467600"/>
              <a:gd name="connsiteY440" fmla="*/ 6266397 h 6858000"/>
              <a:gd name="connsiteX441" fmla="*/ 1862250 w 7467600"/>
              <a:gd name="connsiteY441" fmla="*/ 6033531 h 6858000"/>
              <a:gd name="connsiteX442" fmla="*/ 1211999 w 7467600"/>
              <a:gd name="connsiteY442" fmla="*/ 6683610 h 6858000"/>
              <a:gd name="connsiteX443" fmla="*/ 1213266 w 7467600"/>
              <a:gd name="connsiteY443" fmla="*/ 6691947 h 6858000"/>
              <a:gd name="connsiteX444" fmla="*/ 1203370 w 7467600"/>
              <a:gd name="connsiteY444" fmla="*/ 6850676 h 6858000"/>
              <a:gd name="connsiteX445" fmla="*/ 1203671 w 7467600"/>
              <a:gd name="connsiteY445" fmla="*/ 6858000 h 6858000"/>
              <a:gd name="connsiteX446" fmla="*/ 1143180 w 7467600"/>
              <a:gd name="connsiteY446" fmla="*/ 6858000 h 6858000"/>
              <a:gd name="connsiteX447" fmla="*/ 1142176 w 7467600"/>
              <a:gd name="connsiteY447" fmla="*/ 6766045 h 6858000"/>
              <a:gd name="connsiteX448" fmla="*/ 1067484 w 7467600"/>
              <a:gd name="connsiteY448" fmla="*/ 6858000 h 6858000"/>
              <a:gd name="connsiteX449" fmla="*/ 953928 w 7467600"/>
              <a:gd name="connsiteY449" fmla="*/ 6858000 h 6858000"/>
              <a:gd name="connsiteX450" fmla="*/ 959715 w 7467600"/>
              <a:gd name="connsiteY450" fmla="*/ 6850185 h 6858000"/>
              <a:gd name="connsiteX451" fmla="*/ 1483788 w 7467600"/>
              <a:gd name="connsiteY451" fmla="*/ 6259174 h 6858000"/>
              <a:gd name="connsiteX452" fmla="*/ 1100671 w 7467600"/>
              <a:gd name="connsiteY452" fmla="*/ 6252137 h 6858000"/>
              <a:gd name="connsiteX453" fmla="*/ 1090144 w 7467600"/>
              <a:gd name="connsiteY453" fmla="*/ 6256748 h 6858000"/>
              <a:gd name="connsiteX454" fmla="*/ 1095872 w 7467600"/>
              <a:gd name="connsiteY454" fmla="*/ 6271892 h 6858000"/>
              <a:gd name="connsiteX455" fmla="*/ 262785 w 7467600"/>
              <a:gd name="connsiteY455" fmla="*/ 6845450 h 6858000"/>
              <a:gd name="connsiteX456" fmla="*/ 209968 w 7467600"/>
              <a:gd name="connsiteY456" fmla="*/ 6770713 h 6858000"/>
              <a:gd name="connsiteX457" fmla="*/ 873460 w 7467600"/>
              <a:gd name="connsiteY457" fmla="*/ 6253768 h 6858000"/>
              <a:gd name="connsiteX458" fmla="*/ 192686 w 7467600"/>
              <a:gd name="connsiteY458" fmla="*/ 5849257 h 6858000"/>
              <a:gd name="connsiteX459" fmla="*/ 4696 w 7467600"/>
              <a:gd name="connsiteY459" fmla="*/ 5697668 h 6858000"/>
              <a:gd name="connsiteX460" fmla="*/ 0 w 7467600"/>
              <a:gd name="connsiteY460" fmla="*/ 5689984 h 6858000"/>
              <a:gd name="connsiteX461" fmla="*/ 0 w 7467600"/>
              <a:gd name="connsiteY461" fmla="*/ 5513472 h 6858000"/>
              <a:gd name="connsiteX462" fmla="*/ 174101 w 7467600"/>
              <a:gd name="connsiteY462" fmla="*/ 5620277 h 6858000"/>
              <a:gd name="connsiteX463" fmla="*/ 891800 w 7467600"/>
              <a:gd name="connsiteY463" fmla="*/ 6036935 h 6858000"/>
              <a:gd name="connsiteX464" fmla="*/ 1072219 w 7467600"/>
              <a:gd name="connsiteY464" fmla="*/ 6169443 h 6858000"/>
              <a:gd name="connsiteX465" fmla="*/ 1074117 w 7467600"/>
              <a:gd name="connsiteY465" fmla="*/ 6170301 h 6858000"/>
              <a:gd name="connsiteX466" fmla="*/ 1083114 w 7467600"/>
              <a:gd name="connsiteY466" fmla="*/ 6174131 h 6858000"/>
              <a:gd name="connsiteX467" fmla="*/ 1543010 w 7467600"/>
              <a:gd name="connsiteY467" fmla="*/ 6191140 h 6858000"/>
              <a:gd name="connsiteX468" fmla="*/ 1551080 w 7467600"/>
              <a:gd name="connsiteY468" fmla="*/ 6195006 h 6858000"/>
              <a:gd name="connsiteX469" fmla="*/ 2345443 w 7467600"/>
              <a:gd name="connsiteY469" fmla="*/ 5549882 h 6858000"/>
              <a:gd name="connsiteX470" fmla="*/ 1721499 w 7467600"/>
              <a:gd name="connsiteY470" fmla="*/ 5599969 h 6858000"/>
              <a:gd name="connsiteX471" fmla="*/ 767716 w 7467600"/>
              <a:gd name="connsiteY471" fmla="*/ 5472768 h 6858000"/>
              <a:gd name="connsiteX472" fmla="*/ 722147 w 7467600"/>
              <a:gd name="connsiteY472" fmla="*/ 5393091 h 6858000"/>
              <a:gd name="connsiteX473" fmla="*/ 1485552 w 7467600"/>
              <a:gd name="connsiteY473" fmla="*/ 5313202 h 6858000"/>
              <a:gd name="connsiteX474" fmla="*/ 2143004 w 7467600"/>
              <a:gd name="connsiteY474" fmla="*/ 5402420 h 6858000"/>
              <a:gd name="connsiteX475" fmla="*/ 1933391 w 7467600"/>
              <a:gd name="connsiteY475" fmla="*/ 5156971 h 6858000"/>
              <a:gd name="connsiteX476" fmla="*/ 1827118 w 7467600"/>
              <a:gd name="connsiteY476" fmla="*/ 4968410 h 6858000"/>
              <a:gd name="connsiteX477" fmla="*/ 1837349 w 7467600"/>
              <a:gd name="connsiteY477" fmla="*/ 4956357 h 6858000"/>
              <a:gd name="connsiteX478" fmla="*/ 2162835 w 7467600"/>
              <a:gd name="connsiteY478" fmla="*/ 5187853 h 6858000"/>
              <a:gd name="connsiteX479" fmla="*/ 2257167 w 7467600"/>
              <a:gd name="connsiteY479" fmla="*/ 5462123 h 6858000"/>
              <a:gd name="connsiteX480" fmla="*/ 2261598 w 7467600"/>
              <a:gd name="connsiteY480" fmla="*/ 5467998 h 6858000"/>
              <a:gd name="connsiteX481" fmla="*/ 2437177 w 7467600"/>
              <a:gd name="connsiteY481" fmla="*/ 5479608 h 6858000"/>
              <a:gd name="connsiteX482" fmla="*/ 2445247 w 7467600"/>
              <a:gd name="connsiteY482" fmla="*/ 5483476 h 6858000"/>
              <a:gd name="connsiteX483" fmla="*/ 2743626 w 7467600"/>
              <a:gd name="connsiteY483" fmla="*/ 5304819 h 6858000"/>
              <a:gd name="connsiteX484" fmla="*/ 3048102 w 7467600"/>
              <a:gd name="connsiteY484" fmla="*/ 5150595 h 6858000"/>
              <a:gd name="connsiteX485" fmla="*/ 1799414 w 7467600"/>
              <a:gd name="connsiteY485" fmla="*/ 4694732 h 6858000"/>
              <a:gd name="connsiteX486" fmla="*/ 1771735 w 7467600"/>
              <a:gd name="connsiteY486" fmla="*/ 4619929 h 6858000"/>
              <a:gd name="connsiteX487" fmla="*/ 3104273 w 7467600"/>
              <a:gd name="connsiteY487" fmla="*/ 5076159 h 6858000"/>
              <a:gd name="connsiteX488" fmla="*/ 3113245 w 7467600"/>
              <a:gd name="connsiteY488" fmla="*/ 5090705 h 6858000"/>
              <a:gd name="connsiteX489" fmla="*/ 3126294 w 7467600"/>
              <a:gd name="connsiteY489" fmla="*/ 5114400 h 6858000"/>
              <a:gd name="connsiteX490" fmla="*/ 3937433 w 7467600"/>
              <a:gd name="connsiteY490" fmla="*/ 4830473 h 6858000"/>
              <a:gd name="connsiteX491" fmla="*/ 3590475 w 7467600"/>
              <a:gd name="connsiteY491" fmla="*/ 4597974 h 6858000"/>
              <a:gd name="connsiteX492" fmla="*/ 3100264 w 7467600"/>
              <a:gd name="connsiteY492" fmla="*/ 4579845 h 6858000"/>
              <a:gd name="connsiteX493" fmla="*/ 2183576 w 7467600"/>
              <a:gd name="connsiteY493" fmla="*/ 4227150 h 6858000"/>
              <a:gd name="connsiteX494" fmla="*/ 2151029 w 7467600"/>
              <a:gd name="connsiteY494" fmla="*/ 4146947 h 6858000"/>
              <a:gd name="connsiteX495" fmla="*/ 3563434 w 7467600"/>
              <a:gd name="connsiteY495" fmla="*/ 4469115 h 6858000"/>
              <a:gd name="connsiteX496" fmla="*/ 3177952 w 7467600"/>
              <a:gd name="connsiteY496" fmla="*/ 3657386 h 6858000"/>
              <a:gd name="connsiteX497" fmla="*/ 3189263 w 7467600"/>
              <a:gd name="connsiteY497" fmla="*/ 3625726 h 6858000"/>
              <a:gd name="connsiteX498" fmla="*/ 3560912 w 7467600"/>
              <a:gd name="connsiteY498" fmla="*/ 4079863 h 6858000"/>
              <a:gd name="connsiteX499" fmla="*/ 3626636 w 7467600"/>
              <a:gd name="connsiteY499" fmla="*/ 4512230 h 6858000"/>
              <a:gd name="connsiteX500" fmla="*/ 3653088 w 7467600"/>
              <a:gd name="connsiteY500" fmla="*/ 4521417 h 6858000"/>
              <a:gd name="connsiteX501" fmla="*/ 3988128 w 7467600"/>
              <a:gd name="connsiteY501" fmla="*/ 4817267 h 6858000"/>
              <a:gd name="connsiteX502" fmla="*/ 4830582 w 7467600"/>
              <a:gd name="connsiteY502" fmla="*/ 4676000 h 6858000"/>
              <a:gd name="connsiteX503" fmla="*/ 4830100 w 7467600"/>
              <a:gd name="connsiteY503" fmla="*/ 4675554 h 6858000"/>
              <a:gd name="connsiteX504" fmla="*/ 4036318 w 7467600"/>
              <a:gd name="connsiteY504" fmla="*/ 4147013 h 6858000"/>
              <a:gd name="connsiteX505" fmla="*/ 3432098 w 7467600"/>
              <a:gd name="connsiteY505" fmla="*/ 3537312 h 6858000"/>
              <a:gd name="connsiteX506" fmla="*/ 3446761 w 7467600"/>
              <a:gd name="connsiteY506" fmla="*/ 3461278 h 6858000"/>
              <a:gd name="connsiteX507" fmla="*/ 4419733 w 7467600"/>
              <a:gd name="connsiteY507" fmla="*/ 3963555 h 6858000"/>
              <a:gd name="connsiteX508" fmla="*/ 4781371 w 7467600"/>
              <a:gd name="connsiteY508" fmla="*/ 4458604 h 6858000"/>
              <a:gd name="connsiteX509" fmla="*/ 4780440 w 7467600"/>
              <a:gd name="connsiteY509" fmla="*/ 4470290 h 6858000"/>
              <a:gd name="connsiteX510" fmla="*/ 4898954 w 7467600"/>
              <a:gd name="connsiteY510" fmla="*/ 4662092 h 6858000"/>
              <a:gd name="connsiteX511" fmla="*/ 4900699 w 7467600"/>
              <a:gd name="connsiteY511" fmla="*/ 4670867 h 6858000"/>
              <a:gd name="connsiteX512" fmla="*/ 5714511 w 7467600"/>
              <a:gd name="connsiteY512" fmla="*/ 4663483 h 6858000"/>
              <a:gd name="connsiteX513" fmla="*/ 5464793 w 7467600"/>
              <a:gd name="connsiteY513" fmla="*/ 4393556 h 6858000"/>
              <a:gd name="connsiteX514" fmla="*/ 5461897 w 7467600"/>
              <a:gd name="connsiteY514" fmla="*/ 4390879 h 6858000"/>
              <a:gd name="connsiteX515" fmla="*/ 4294126 w 7467600"/>
              <a:gd name="connsiteY515" fmla="*/ 3303048 h 6858000"/>
              <a:gd name="connsiteX516" fmla="*/ 4305321 w 7467600"/>
              <a:gd name="connsiteY516" fmla="*/ 3256953 h 6858000"/>
              <a:gd name="connsiteX517" fmla="*/ 4949299 w 7467600"/>
              <a:gd name="connsiteY517" fmla="*/ 3766336 h 6858000"/>
              <a:gd name="connsiteX518" fmla="*/ 5291452 w 7467600"/>
              <a:gd name="connsiteY518" fmla="*/ 4076801 h 6858000"/>
              <a:gd name="connsiteX519" fmla="*/ 5434998 w 7467600"/>
              <a:gd name="connsiteY519" fmla="*/ 4254100 h 6858000"/>
              <a:gd name="connsiteX520" fmla="*/ 5351015 w 7467600"/>
              <a:gd name="connsiteY520" fmla="*/ 3760989 h 6858000"/>
              <a:gd name="connsiteX521" fmla="*/ 5413780 w 7467600"/>
              <a:gd name="connsiteY521" fmla="*/ 2966265 h 6858000"/>
              <a:gd name="connsiteX522" fmla="*/ 5425627 w 7467600"/>
              <a:gd name="connsiteY522" fmla="*/ 2954192 h 6858000"/>
              <a:gd name="connsiteX523" fmla="*/ 6604735 w 7467600"/>
              <a:gd name="connsiteY523" fmla="*/ 2041381 h 6858000"/>
              <a:gd name="connsiteX524" fmla="*/ 7204487 w 7467600"/>
              <a:gd name="connsiteY524" fmla="*/ 2742112 h 6858000"/>
              <a:gd name="connsiteX525" fmla="*/ 7131592 w 7467600"/>
              <a:gd name="connsiteY525" fmla="*/ 2672096 h 6858000"/>
              <a:gd name="connsiteX526" fmla="*/ 6996344 w 7467600"/>
              <a:gd name="connsiteY526" fmla="*/ 2518310 h 6858000"/>
              <a:gd name="connsiteX527" fmla="*/ 6735495 w 7467600"/>
              <a:gd name="connsiteY527" fmla="*/ 2196890 h 6858000"/>
              <a:gd name="connsiteX528" fmla="*/ 6721901 w 7467600"/>
              <a:gd name="connsiteY528" fmla="*/ 2179274 h 6858000"/>
              <a:gd name="connsiteX529" fmla="*/ 6604735 w 7467600"/>
              <a:gd name="connsiteY529" fmla="*/ 2041381 h 6858000"/>
              <a:gd name="connsiteX530" fmla="*/ 6591670 w 7467600"/>
              <a:gd name="connsiteY530" fmla="*/ 1988277 h 6858000"/>
              <a:gd name="connsiteX531" fmla="*/ 6747349 w 7467600"/>
              <a:gd name="connsiteY531" fmla="*/ 2160069 h 6858000"/>
              <a:gd name="connsiteX532" fmla="*/ 6760943 w 7467600"/>
              <a:gd name="connsiteY532" fmla="*/ 2177686 h 6858000"/>
              <a:gd name="connsiteX533" fmla="*/ 7021065 w 7467600"/>
              <a:gd name="connsiteY533" fmla="*/ 2498102 h 6858000"/>
              <a:gd name="connsiteX534" fmla="*/ 7155223 w 7467600"/>
              <a:gd name="connsiteY534" fmla="*/ 2650386 h 6858000"/>
              <a:gd name="connsiteX535" fmla="*/ 7203167 w 7467600"/>
              <a:gd name="connsiteY535" fmla="*/ 2697288 h 6858000"/>
              <a:gd name="connsiteX536" fmla="*/ 6937703 w 7467600"/>
              <a:gd name="connsiteY536" fmla="*/ 2321981 h 6858000"/>
              <a:gd name="connsiteX537" fmla="*/ 6591670 w 7467600"/>
              <a:gd name="connsiteY537" fmla="*/ 1988277 h 6858000"/>
              <a:gd name="connsiteX538" fmla="*/ 5798671 w 7467600"/>
              <a:gd name="connsiteY538" fmla="*/ 1981601 h 6858000"/>
              <a:gd name="connsiteX539" fmla="*/ 5754709 w 7467600"/>
              <a:gd name="connsiteY539" fmla="*/ 2071454 h 6858000"/>
              <a:gd name="connsiteX540" fmla="*/ 5763044 w 7467600"/>
              <a:gd name="connsiteY540" fmla="*/ 2842206 h 6858000"/>
              <a:gd name="connsiteX541" fmla="*/ 5764974 w 7467600"/>
              <a:gd name="connsiteY541" fmla="*/ 2799609 h 6858000"/>
              <a:gd name="connsiteX542" fmla="*/ 5767665 w 7467600"/>
              <a:gd name="connsiteY542" fmla="*/ 2666409 h 6858000"/>
              <a:gd name="connsiteX543" fmla="*/ 5763055 w 7467600"/>
              <a:gd name="connsiteY543" fmla="*/ 2579705 h 6858000"/>
              <a:gd name="connsiteX544" fmla="*/ 5758079 w 7467600"/>
              <a:gd name="connsiteY544" fmla="*/ 2492508 h 6858000"/>
              <a:gd name="connsiteX545" fmla="*/ 5779325 w 7467600"/>
              <a:gd name="connsiteY545" fmla="*/ 2197069 h 6858000"/>
              <a:gd name="connsiteX546" fmla="*/ 5798671 w 7467600"/>
              <a:gd name="connsiteY546" fmla="*/ 1981601 h 6858000"/>
              <a:gd name="connsiteX547" fmla="*/ 5829202 w 7467600"/>
              <a:gd name="connsiteY547" fmla="*/ 1971679 h 6858000"/>
              <a:gd name="connsiteX548" fmla="*/ 5809558 w 7467600"/>
              <a:gd name="connsiteY548" fmla="*/ 2198043 h 6858000"/>
              <a:gd name="connsiteX549" fmla="*/ 5788653 w 7467600"/>
              <a:gd name="connsiteY549" fmla="*/ 2489430 h 6858000"/>
              <a:gd name="connsiteX550" fmla="*/ 5793439 w 7467600"/>
              <a:gd name="connsiteY550" fmla="*/ 2575235 h 6858000"/>
              <a:gd name="connsiteX551" fmla="*/ 5796837 w 7467600"/>
              <a:gd name="connsiteY551" fmla="*/ 2637633 h 6858000"/>
              <a:gd name="connsiteX552" fmla="*/ 5818614 w 7467600"/>
              <a:gd name="connsiteY552" fmla="*/ 2473055 h 6858000"/>
              <a:gd name="connsiteX553" fmla="*/ 5829202 w 7467600"/>
              <a:gd name="connsiteY553" fmla="*/ 1971679 h 6858000"/>
              <a:gd name="connsiteX554" fmla="*/ 5911389 w 7467600"/>
              <a:gd name="connsiteY554" fmla="*/ 1898371 h 6858000"/>
              <a:gd name="connsiteX555" fmla="*/ 6237627 w 7467600"/>
              <a:gd name="connsiteY555" fmla="*/ 2231921 h 6858000"/>
              <a:gd name="connsiteX556" fmla="*/ 5911389 w 7467600"/>
              <a:gd name="connsiteY556" fmla="*/ 1898371 h 6858000"/>
              <a:gd name="connsiteX557" fmla="*/ 6944437 w 7467600"/>
              <a:gd name="connsiteY557" fmla="*/ 1575402 h 6858000"/>
              <a:gd name="connsiteX558" fmla="*/ 6304730 w 7467600"/>
              <a:gd name="connsiteY558" fmla="*/ 1766654 h 6858000"/>
              <a:gd name="connsiteX559" fmla="*/ 6944437 w 7467600"/>
              <a:gd name="connsiteY559" fmla="*/ 1575402 h 6858000"/>
              <a:gd name="connsiteX560" fmla="*/ 7019523 w 7467600"/>
              <a:gd name="connsiteY560" fmla="*/ 1519450 h 6858000"/>
              <a:gd name="connsiteX561" fmla="*/ 6298091 w 7467600"/>
              <a:gd name="connsiteY561" fmla="*/ 1737122 h 6858000"/>
              <a:gd name="connsiteX562" fmla="*/ 7019523 w 7467600"/>
              <a:gd name="connsiteY562" fmla="*/ 1519450 h 6858000"/>
              <a:gd name="connsiteX563" fmla="*/ 2399523 w 7467600"/>
              <a:gd name="connsiteY563" fmla="*/ 1428234 h 6858000"/>
              <a:gd name="connsiteX564" fmla="*/ 2224982 w 7467600"/>
              <a:gd name="connsiteY564" fmla="*/ 1826201 h 6858000"/>
              <a:gd name="connsiteX565" fmla="*/ 2096099 w 7467600"/>
              <a:gd name="connsiteY565" fmla="*/ 2345900 h 6858000"/>
              <a:gd name="connsiteX566" fmla="*/ 2283317 w 7467600"/>
              <a:gd name="connsiteY566" fmla="*/ 1796925 h 6858000"/>
              <a:gd name="connsiteX567" fmla="*/ 2399523 w 7467600"/>
              <a:gd name="connsiteY567" fmla="*/ 1428234 h 6858000"/>
              <a:gd name="connsiteX568" fmla="*/ 2448558 w 7467600"/>
              <a:gd name="connsiteY568" fmla="*/ 1373435 h 6858000"/>
              <a:gd name="connsiteX569" fmla="*/ 2312521 w 7467600"/>
              <a:gd name="connsiteY569" fmla="*/ 1806140 h 6858000"/>
              <a:gd name="connsiteX570" fmla="*/ 2127533 w 7467600"/>
              <a:gd name="connsiteY570" fmla="*/ 2348380 h 6858000"/>
              <a:gd name="connsiteX571" fmla="*/ 2358080 w 7467600"/>
              <a:gd name="connsiteY571" fmla="*/ 1866134 h 6858000"/>
              <a:gd name="connsiteX572" fmla="*/ 2407436 w 7467600"/>
              <a:gd name="connsiteY572" fmla="*/ 1651070 h 6858000"/>
              <a:gd name="connsiteX573" fmla="*/ 2448558 w 7467600"/>
              <a:gd name="connsiteY573" fmla="*/ 1373435 h 6858000"/>
              <a:gd name="connsiteX574" fmla="*/ 278707 w 7467600"/>
              <a:gd name="connsiteY574" fmla="*/ 1352270 h 6858000"/>
              <a:gd name="connsiteX575" fmla="*/ 321570 w 7467600"/>
              <a:gd name="connsiteY575" fmla="*/ 1861610 h 6858000"/>
              <a:gd name="connsiteX576" fmla="*/ 294281 w 7467600"/>
              <a:gd name="connsiteY576" fmla="*/ 1440658 h 6858000"/>
              <a:gd name="connsiteX577" fmla="*/ 278707 w 7467600"/>
              <a:gd name="connsiteY577" fmla="*/ 1352270 h 6858000"/>
              <a:gd name="connsiteX578" fmla="*/ 1423821 w 7467600"/>
              <a:gd name="connsiteY578" fmla="*/ 1351958 h 6858000"/>
              <a:gd name="connsiteX579" fmla="*/ 1638521 w 7467600"/>
              <a:gd name="connsiteY579" fmla="*/ 1908470 h 6858000"/>
              <a:gd name="connsiteX580" fmla="*/ 1754199 w 7467600"/>
              <a:gd name="connsiteY580" fmla="*/ 2149284 h 6858000"/>
              <a:gd name="connsiteX581" fmla="*/ 1908359 w 7467600"/>
              <a:gd name="connsiteY581" fmla="*/ 2364988 h 6858000"/>
              <a:gd name="connsiteX582" fmla="*/ 1647661 w 7467600"/>
              <a:gd name="connsiteY582" fmla="*/ 1825945 h 6858000"/>
              <a:gd name="connsiteX583" fmla="*/ 1423821 w 7467600"/>
              <a:gd name="connsiteY583" fmla="*/ 1351958 h 6858000"/>
              <a:gd name="connsiteX584" fmla="*/ 1431890 w 7467600"/>
              <a:gd name="connsiteY584" fmla="*/ 1306475 h 6858000"/>
              <a:gd name="connsiteX585" fmla="*/ 1507597 w 7467600"/>
              <a:gd name="connsiteY585" fmla="*/ 1446132 h 6858000"/>
              <a:gd name="connsiteX586" fmla="*/ 1674586 w 7467600"/>
              <a:gd name="connsiteY586" fmla="*/ 1813832 h 6858000"/>
              <a:gd name="connsiteX587" fmla="*/ 1815950 w 7467600"/>
              <a:gd name="connsiteY587" fmla="*/ 2128564 h 6858000"/>
              <a:gd name="connsiteX588" fmla="*/ 1984242 w 7467600"/>
              <a:gd name="connsiteY588" fmla="*/ 2430829 h 6858000"/>
              <a:gd name="connsiteX589" fmla="*/ 2014023 w 7467600"/>
              <a:gd name="connsiteY589" fmla="*/ 2450995 h 6858000"/>
              <a:gd name="connsiteX590" fmla="*/ 1747337 w 7467600"/>
              <a:gd name="connsiteY590" fmla="*/ 1855264 h 6858000"/>
              <a:gd name="connsiteX591" fmla="*/ 1533749 w 7467600"/>
              <a:gd name="connsiteY591" fmla="*/ 1478656 h 6858000"/>
              <a:gd name="connsiteX592" fmla="*/ 1431890 w 7467600"/>
              <a:gd name="connsiteY592" fmla="*/ 1306475 h 6858000"/>
              <a:gd name="connsiteX593" fmla="*/ 5052692 w 7467600"/>
              <a:gd name="connsiteY593" fmla="*/ 1292994 h 6858000"/>
              <a:gd name="connsiteX594" fmla="*/ 5200661 w 7467600"/>
              <a:gd name="connsiteY594" fmla="*/ 1635186 h 6858000"/>
              <a:gd name="connsiteX595" fmla="*/ 5297138 w 7467600"/>
              <a:gd name="connsiteY595" fmla="*/ 1906351 h 6858000"/>
              <a:gd name="connsiteX596" fmla="*/ 5052692 w 7467600"/>
              <a:gd name="connsiteY596" fmla="*/ 1292994 h 6858000"/>
              <a:gd name="connsiteX597" fmla="*/ 5009948 w 7467600"/>
              <a:gd name="connsiteY597" fmla="*/ 1273619 h 6858000"/>
              <a:gd name="connsiteX598" fmla="*/ 5121777 w 7467600"/>
              <a:gd name="connsiteY598" fmla="*/ 1654213 h 6858000"/>
              <a:gd name="connsiteX599" fmla="*/ 5293545 w 7467600"/>
              <a:gd name="connsiteY599" fmla="*/ 2072247 h 6858000"/>
              <a:gd name="connsiteX600" fmla="*/ 5294042 w 7467600"/>
              <a:gd name="connsiteY600" fmla="*/ 2065019 h 6858000"/>
              <a:gd name="connsiteX601" fmla="*/ 5171936 w 7467600"/>
              <a:gd name="connsiteY601" fmla="*/ 1647613 h 6858000"/>
              <a:gd name="connsiteX602" fmla="*/ 5009948 w 7467600"/>
              <a:gd name="connsiteY602" fmla="*/ 1273619 h 6858000"/>
              <a:gd name="connsiteX603" fmla="*/ 655236 w 7467600"/>
              <a:gd name="connsiteY603" fmla="*/ 1268632 h 6858000"/>
              <a:gd name="connsiteX604" fmla="*/ 839521 w 7467600"/>
              <a:gd name="connsiteY604" fmla="*/ 1685315 h 6858000"/>
              <a:gd name="connsiteX605" fmla="*/ 1109416 w 7467600"/>
              <a:gd name="connsiteY605" fmla="*/ 2061663 h 6858000"/>
              <a:gd name="connsiteX606" fmla="*/ 1298300 w 7467600"/>
              <a:gd name="connsiteY606" fmla="*/ 2247742 h 6858000"/>
              <a:gd name="connsiteX607" fmla="*/ 1125871 w 7467600"/>
              <a:gd name="connsiteY607" fmla="*/ 1989513 h 6858000"/>
              <a:gd name="connsiteX608" fmla="*/ 981574 w 7467600"/>
              <a:gd name="connsiteY608" fmla="*/ 1783157 h 6858000"/>
              <a:gd name="connsiteX609" fmla="*/ 922198 w 7467600"/>
              <a:gd name="connsiteY609" fmla="*/ 1677437 h 6858000"/>
              <a:gd name="connsiteX610" fmla="*/ 869293 w 7467600"/>
              <a:gd name="connsiteY610" fmla="*/ 1583214 h 6858000"/>
              <a:gd name="connsiteX611" fmla="*/ 751431 w 7467600"/>
              <a:gd name="connsiteY611" fmla="*/ 1405731 h 6858000"/>
              <a:gd name="connsiteX612" fmla="*/ 655236 w 7467600"/>
              <a:gd name="connsiteY612" fmla="*/ 1268632 h 6858000"/>
              <a:gd name="connsiteX613" fmla="*/ 6516292 w 7467600"/>
              <a:gd name="connsiteY613" fmla="*/ 1263064 h 6858000"/>
              <a:gd name="connsiteX614" fmla="*/ 5736320 w 7467600"/>
              <a:gd name="connsiteY614" fmla="*/ 1501803 h 6858000"/>
              <a:gd name="connsiteX615" fmla="*/ 6516292 w 7467600"/>
              <a:gd name="connsiteY615" fmla="*/ 1263064 h 6858000"/>
              <a:gd name="connsiteX616" fmla="*/ 291466 w 7467600"/>
              <a:gd name="connsiteY616" fmla="*/ 1250369 h 6858000"/>
              <a:gd name="connsiteX617" fmla="*/ 323180 w 7467600"/>
              <a:gd name="connsiteY617" fmla="*/ 1435283 h 6858000"/>
              <a:gd name="connsiteX618" fmla="*/ 349381 w 7467600"/>
              <a:gd name="connsiteY618" fmla="*/ 1875041 h 6858000"/>
              <a:gd name="connsiteX619" fmla="*/ 374363 w 7467600"/>
              <a:gd name="connsiteY619" fmla="*/ 1506494 h 6858000"/>
              <a:gd name="connsiteX620" fmla="*/ 302168 w 7467600"/>
              <a:gd name="connsiteY620" fmla="*/ 1274495 h 6858000"/>
              <a:gd name="connsiteX621" fmla="*/ 291466 w 7467600"/>
              <a:gd name="connsiteY621" fmla="*/ 1250369 h 6858000"/>
              <a:gd name="connsiteX622" fmla="*/ 678222 w 7467600"/>
              <a:gd name="connsiteY622" fmla="*/ 1248670 h 6858000"/>
              <a:gd name="connsiteX623" fmla="*/ 775536 w 7467600"/>
              <a:gd name="connsiteY623" fmla="*/ 1388015 h 6858000"/>
              <a:gd name="connsiteX624" fmla="*/ 894529 w 7467600"/>
              <a:gd name="connsiteY624" fmla="*/ 1567739 h 6858000"/>
              <a:gd name="connsiteX625" fmla="*/ 948000 w 7467600"/>
              <a:gd name="connsiteY625" fmla="*/ 1663088 h 6858000"/>
              <a:gd name="connsiteX626" fmla="*/ 1006812 w 7467600"/>
              <a:gd name="connsiteY626" fmla="*/ 1767683 h 6858000"/>
              <a:gd name="connsiteX627" fmla="*/ 1149133 w 7467600"/>
              <a:gd name="connsiteY627" fmla="*/ 1971513 h 6858000"/>
              <a:gd name="connsiteX628" fmla="*/ 1333952 w 7467600"/>
              <a:gd name="connsiteY628" fmla="*/ 2251620 h 6858000"/>
              <a:gd name="connsiteX629" fmla="*/ 1337329 w 7467600"/>
              <a:gd name="connsiteY629" fmla="*/ 2258350 h 6858000"/>
              <a:gd name="connsiteX630" fmla="*/ 1014726 w 7467600"/>
              <a:gd name="connsiteY630" fmla="*/ 1615556 h 6858000"/>
              <a:gd name="connsiteX631" fmla="*/ 678222 w 7467600"/>
              <a:gd name="connsiteY631" fmla="*/ 1248670 h 6858000"/>
              <a:gd name="connsiteX632" fmla="*/ 6691602 w 7467600"/>
              <a:gd name="connsiteY632" fmla="*/ 1140573 h 6858000"/>
              <a:gd name="connsiteX633" fmla="*/ 6571100 w 7467600"/>
              <a:gd name="connsiteY633" fmla="*/ 1183662 h 6858000"/>
              <a:gd name="connsiteX634" fmla="*/ 6241687 w 7467600"/>
              <a:gd name="connsiteY634" fmla="*/ 1257600 h 6858000"/>
              <a:gd name="connsiteX635" fmla="*/ 5693009 w 7467600"/>
              <a:gd name="connsiteY635" fmla="*/ 1478256 h 6858000"/>
              <a:gd name="connsiteX636" fmla="*/ 6548420 w 7467600"/>
              <a:gd name="connsiteY636" fmla="*/ 1214599 h 6858000"/>
              <a:gd name="connsiteX637" fmla="*/ 6605473 w 7467600"/>
              <a:gd name="connsiteY637" fmla="*/ 1184686 h 6858000"/>
              <a:gd name="connsiteX638" fmla="*/ 6691602 w 7467600"/>
              <a:gd name="connsiteY638" fmla="*/ 1140573 h 6858000"/>
              <a:gd name="connsiteX639" fmla="*/ 4002475 w 7467600"/>
              <a:gd name="connsiteY639" fmla="*/ 1037802 h 6858000"/>
              <a:gd name="connsiteX640" fmla="*/ 4000324 w 7467600"/>
              <a:gd name="connsiteY640" fmla="*/ 1039362 h 6858000"/>
              <a:gd name="connsiteX641" fmla="*/ 4002862 w 7467600"/>
              <a:gd name="connsiteY641" fmla="*/ 1042866 h 6858000"/>
              <a:gd name="connsiteX642" fmla="*/ 4002475 w 7467600"/>
              <a:gd name="connsiteY642" fmla="*/ 1037802 h 6858000"/>
              <a:gd name="connsiteX643" fmla="*/ 506322 w 7467600"/>
              <a:gd name="connsiteY643" fmla="*/ 1020997 h 6858000"/>
              <a:gd name="connsiteX644" fmla="*/ 533068 w 7467600"/>
              <a:gd name="connsiteY644" fmla="*/ 1029409 h 6858000"/>
              <a:gd name="connsiteX645" fmla="*/ 1232525 w 7467600"/>
              <a:gd name="connsiteY645" fmla="*/ 1804675 h 6858000"/>
              <a:gd name="connsiteX646" fmla="*/ 1388858 w 7467600"/>
              <a:gd name="connsiteY646" fmla="*/ 2368011 h 6858000"/>
              <a:gd name="connsiteX647" fmla="*/ 1384098 w 7467600"/>
              <a:gd name="connsiteY647" fmla="*/ 2378125 h 6858000"/>
              <a:gd name="connsiteX648" fmla="*/ 1425393 w 7467600"/>
              <a:gd name="connsiteY648" fmla="*/ 2589124 h 6858000"/>
              <a:gd name="connsiteX649" fmla="*/ 1424001 w 7467600"/>
              <a:gd name="connsiteY649" fmla="*/ 2597541 h 6858000"/>
              <a:gd name="connsiteX650" fmla="*/ 2152729 w 7467600"/>
              <a:gd name="connsiteY650" fmla="*/ 2864487 h 6858000"/>
              <a:gd name="connsiteX651" fmla="*/ 2020609 w 7467600"/>
              <a:gd name="connsiteY651" fmla="*/ 2539671 h 6858000"/>
              <a:gd name="connsiteX652" fmla="*/ 2018920 w 7467600"/>
              <a:gd name="connsiteY652" fmla="*/ 2536309 h 6858000"/>
              <a:gd name="connsiteX653" fmla="*/ 1342441 w 7467600"/>
              <a:gd name="connsiteY653" fmla="*/ 1173017 h 6858000"/>
              <a:gd name="connsiteX654" fmla="*/ 1367925 w 7467600"/>
              <a:gd name="connsiteY654" fmla="*/ 1135648 h 6858000"/>
              <a:gd name="connsiteX655" fmla="*/ 1771401 w 7467600"/>
              <a:gd name="connsiteY655" fmla="*/ 1806673 h 6858000"/>
              <a:gd name="connsiteX656" fmla="*/ 1972385 w 7467600"/>
              <a:gd name="connsiteY656" fmla="*/ 2198735 h 6858000"/>
              <a:gd name="connsiteX657" fmla="*/ 2040892 w 7467600"/>
              <a:gd name="connsiteY657" fmla="*/ 2405205 h 6858000"/>
              <a:gd name="connsiteX658" fmla="*/ 2131689 w 7467600"/>
              <a:gd name="connsiteY658" fmla="*/ 1936926 h 6858000"/>
              <a:gd name="connsiteX659" fmla="*/ 2454820 w 7467600"/>
              <a:gd name="connsiteY659" fmla="*/ 1248808 h 6858000"/>
              <a:gd name="connsiteX660" fmla="*/ 2492512 w 7467600"/>
              <a:gd name="connsiteY660" fmla="*/ 1302920 h 6858000"/>
              <a:gd name="connsiteX661" fmla="*/ 2081216 w 7467600"/>
              <a:gd name="connsiteY661" fmla="*/ 2527513 h 6858000"/>
              <a:gd name="connsiteX662" fmla="*/ 2081211 w 7467600"/>
              <a:gd name="connsiteY662" fmla="*/ 2528916 h 6858000"/>
              <a:gd name="connsiteX663" fmla="*/ 2199067 w 7467600"/>
              <a:gd name="connsiteY663" fmla="*/ 2884061 h 6858000"/>
              <a:gd name="connsiteX664" fmla="*/ 3192586 w 7467600"/>
              <a:gd name="connsiteY664" fmla="*/ 3411496 h 6858000"/>
              <a:gd name="connsiteX665" fmla="*/ 3182620 w 7467600"/>
              <a:gd name="connsiteY665" fmla="*/ 3483279 h 6858000"/>
              <a:gd name="connsiteX666" fmla="*/ 2435119 w 7467600"/>
              <a:gd name="connsiteY666" fmla="*/ 3080173 h 6858000"/>
              <a:gd name="connsiteX667" fmla="*/ 2410152 w 7467600"/>
              <a:gd name="connsiteY667" fmla="*/ 3063751 h 6858000"/>
              <a:gd name="connsiteX668" fmla="*/ 2408099 w 7467600"/>
              <a:gd name="connsiteY668" fmla="*/ 3064403 h 6858000"/>
              <a:gd name="connsiteX669" fmla="*/ 2407218 w 7467600"/>
              <a:gd name="connsiteY669" fmla="*/ 3070324 h 6858000"/>
              <a:gd name="connsiteX670" fmla="*/ 2380138 w 7467600"/>
              <a:gd name="connsiteY670" fmla="*/ 3099341 h 6858000"/>
              <a:gd name="connsiteX671" fmla="*/ 1765923 w 7467600"/>
              <a:gd name="connsiteY671" fmla="*/ 3581043 h 6858000"/>
              <a:gd name="connsiteX672" fmla="*/ 1702258 w 7467600"/>
              <a:gd name="connsiteY672" fmla="*/ 3612286 h 6858000"/>
              <a:gd name="connsiteX673" fmla="*/ 1538370 w 7467600"/>
              <a:gd name="connsiteY673" fmla="*/ 3811804 h 6858000"/>
              <a:gd name="connsiteX674" fmla="*/ 542867 w 7467600"/>
              <a:gd name="connsiteY674" fmla="*/ 4944092 h 6858000"/>
              <a:gd name="connsiteX675" fmla="*/ 515800 w 7467600"/>
              <a:gd name="connsiteY675" fmla="*/ 4862180 h 6858000"/>
              <a:gd name="connsiteX676" fmla="*/ 909145 w 7467600"/>
              <a:gd name="connsiteY676" fmla="*/ 4199225 h 6858000"/>
              <a:gd name="connsiteX677" fmla="*/ 1214067 w 7467600"/>
              <a:gd name="connsiteY677" fmla="*/ 3908561 h 6858000"/>
              <a:gd name="connsiteX678" fmla="*/ 640967 w 7467600"/>
              <a:gd name="connsiteY678" fmla="*/ 4105601 h 6858000"/>
              <a:gd name="connsiteX679" fmla="*/ 112563 w 7467600"/>
              <a:gd name="connsiteY679" fmla="*/ 4396952 h 6858000"/>
              <a:gd name="connsiteX680" fmla="*/ 0 w 7467600"/>
              <a:gd name="connsiteY680" fmla="*/ 4466006 h 6858000"/>
              <a:gd name="connsiteX681" fmla="*/ 0 w 7467600"/>
              <a:gd name="connsiteY681" fmla="*/ 4233763 h 6858000"/>
              <a:gd name="connsiteX682" fmla="*/ 36881 w 7467600"/>
              <a:gd name="connsiteY682" fmla="*/ 4200118 h 6858000"/>
              <a:gd name="connsiteX683" fmla="*/ 910534 w 7467600"/>
              <a:gd name="connsiteY683" fmla="*/ 3629753 h 6858000"/>
              <a:gd name="connsiteX684" fmla="*/ 1578717 w 7467600"/>
              <a:gd name="connsiteY684" fmla="*/ 3575982 h 6858000"/>
              <a:gd name="connsiteX685" fmla="*/ 2338780 w 7467600"/>
              <a:gd name="connsiteY685" fmla="*/ 3033725 h 6858000"/>
              <a:gd name="connsiteX686" fmla="*/ 1807991 w 7467600"/>
              <a:gd name="connsiteY686" fmla="*/ 2807184 h 6858000"/>
              <a:gd name="connsiteX687" fmla="*/ 1416358 w 7467600"/>
              <a:gd name="connsiteY687" fmla="*/ 3112571 h 6858000"/>
              <a:gd name="connsiteX688" fmla="*/ 939066 w 7467600"/>
              <a:gd name="connsiteY688" fmla="*/ 3378798 h 6858000"/>
              <a:gd name="connsiteX689" fmla="*/ 115099 w 7467600"/>
              <a:gd name="connsiteY689" fmla="*/ 3607650 h 6858000"/>
              <a:gd name="connsiteX690" fmla="*/ 97284 w 7467600"/>
              <a:gd name="connsiteY690" fmla="*/ 3520393 h 6858000"/>
              <a:gd name="connsiteX691" fmla="*/ 922050 w 7467600"/>
              <a:gd name="connsiteY691" fmla="*/ 3074867 h 6858000"/>
              <a:gd name="connsiteX692" fmla="*/ 1405265 w 7467600"/>
              <a:gd name="connsiteY692" fmla="*/ 3016319 h 6858000"/>
              <a:gd name="connsiteX693" fmla="*/ 1407512 w 7467600"/>
              <a:gd name="connsiteY693" fmla="*/ 3018001 h 6858000"/>
              <a:gd name="connsiteX694" fmla="*/ 1726266 w 7467600"/>
              <a:gd name="connsiteY694" fmla="*/ 2777274 h 6858000"/>
              <a:gd name="connsiteX695" fmla="*/ 625390 w 7467600"/>
              <a:gd name="connsiteY695" fmla="*/ 2514541 h 6858000"/>
              <a:gd name="connsiteX696" fmla="*/ 619799 w 7467600"/>
              <a:gd name="connsiteY696" fmla="*/ 2527180 h 6858000"/>
              <a:gd name="connsiteX697" fmla="*/ 310030 w 7467600"/>
              <a:gd name="connsiteY697" fmla="*/ 2771818 h 6858000"/>
              <a:gd name="connsiteX698" fmla="*/ 173877 w 7467600"/>
              <a:gd name="connsiteY698" fmla="*/ 2937056 h 6858000"/>
              <a:gd name="connsiteX699" fmla="*/ 77889 w 7467600"/>
              <a:gd name="connsiteY699" fmla="*/ 3138440 h 6858000"/>
              <a:gd name="connsiteX700" fmla="*/ 0 w 7467600"/>
              <a:gd name="connsiteY700" fmla="*/ 3271395 h 6858000"/>
              <a:gd name="connsiteX701" fmla="*/ 0 w 7467600"/>
              <a:gd name="connsiteY701" fmla="*/ 3153002 h 6858000"/>
              <a:gd name="connsiteX702" fmla="*/ 2386 w 7467600"/>
              <a:gd name="connsiteY702" fmla="*/ 3149203 h 6858000"/>
              <a:gd name="connsiteX703" fmla="*/ 89753 w 7467600"/>
              <a:gd name="connsiteY703" fmla="*/ 2987702 h 6858000"/>
              <a:gd name="connsiteX704" fmla="*/ 76869 w 7467600"/>
              <a:gd name="connsiteY704" fmla="*/ 3005404 h 6858000"/>
              <a:gd name="connsiteX705" fmla="*/ 32049 w 7467600"/>
              <a:gd name="connsiteY705" fmla="*/ 3065814 h 6858000"/>
              <a:gd name="connsiteX706" fmla="*/ 0 w 7467600"/>
              <a:gd name="connsiteY706" fmla="*/ 3108744 h 6858000"/>
              <a:gd name="connsiteX707" fmla="*/ 0 w 7467600"/>
              <a:gd name="connsiteY707" fmla="*/ 3058059 h 6858000"/>
              <a:gd name="connsiteX708" fmla="*/ 7610 w 7467600"/>
              <a:gd name="connsiteY708" fmla="*/ 3047889 h 6858000"/>
              <a:gd name="connsiteX709" fmla="*/ 52419 w 7467600"/>
              <a:gd name="connsiteY709" fmla="*/ 2987479 h 6858000"/>
              <a:gd name="connsiteX710" fmla="*/ 59142 w 7467600"/>
              <a:gd name="connsiteY710" fmla="*/ 2978488 h 6858000"/>
              <a:gd name="connsiteX711" fmla="*/ 0 w 7467600"/>
              <a:gd name="connsiteY711" fmla="*/ 3015334 h 6858000"/>
              <a:gd name="connsiteX712" fmla="*/ 0 w 7467600"/>
              <a:gd name="connsiteY712" fmla="*/ 2914286 h 6858000"/>
              <a:gd name="connsiteX713" fmla="*/ 36383 w 7467600"/>
              <a:gd name="connsiteY713" fmla="*/ 2901128 h 6858000"/>
              <a:gd name="connsiteX714" fmla="*/ 156329 w 7467600"/>
              <a:gd name="connsiteY714" fmla="*/ 2840533 h 6858000"/>
              <a:gd name="connsiteX715" fmla="*/ 358355 w 7467600"/>
              <a:gd name="connsiteY715" fmla="*/ 2620471 h 6858000"/>
              <a:gd name="connsiteX716" fmla="*/ 510577 w 7467600"/>
              <a:gd name="connsiteY716" fmla="*/ 2501244 h 6858000"/>
              <a:gd name="connsiteX717" fmla="*/ 211967 w 7467600"/>
              <a:gd name="connsiteY717" fmla="*/ 2479171 h 6858000"/>
              <a:gd name="connsiteX718" fmla="*/ 0 w 7467600"/>
              <a:gd name="connsiteY718" fmla="*/ 2476398 h 6858000"/>
              <a:gd name="connsiteX719" fmla="*/ 0 w 7467600"/>
              <a:gd name="connsiteY719" fmla="*/ 2389189 h 6858000"/>
              <a:gd name="connsiteX720" fmla="*/ 103062 w 7467600"/>
              <a:gd name="connsiteY720" fmla="*/ 2389518 h 6858000"/>
              <a:gd name="connsiteX721" fmla="*/ 510734 w 7467600"/>
              <a:gd name="connsiteY721" fmla="*/ 2416201 h 6858000"/>
              <a:gd name="connsiteX722" fmla="*/ 279257 w 7467600"/>
              <a:gd name="connsiteY722" fmla="*/ 2092102 h 6858000"/>
              <a:gd name="connsiteX723" fmla="*/ 65265 w 7467600"/>
              <a:gd name="connsiteY723" fmla="*/ 2006049 h 6858000"/>
              <a:gd name="connsiteX724" fmla="*/ 0 w 7467600"/>
              <a:gd name="connsiteY724" fmla="*/ 1982532 h 6858000"/>
              <a:gd name="connsiteX725" fmla="*/ 0 w 7467600"/>
              <a:gd name="connsiteY725" fmla="*/ 1912789 h 6858000"/>
              <a:gd name="connsiteX726" fmla="*/ 97460 w 7467600"/>
              <a:gd name="connsiteY726" fmla="*/ 1953725 h 6858000"/>
              <a:gd name="connsiteX727" fmla="*/ 221272 w 7467600"/>
              <a:gd name="connsiteY727" fmla="*/ 1980766 h 6858000"/>
              <a:gd name="connsiteX728" fmla="*/ 116765 w 7467600"/>
              <a:gd name="connsiteY728" fmla="*/ 1911033 h 6858000"/>
              <a:gd name="connsiteX729" fmla="*/ 16405 w 7467600"/>
              <a:gd name="connsiteY729" fmla="*/ 1803412 h 6858000"/>
              <a:gd name="connsiteX730" fmla="*/ 0 w 7467600"/>
              <a:gd name="connsiteY730" fmla="*/ 1784777 h 6858000"/>
              <a:gd name="connsiteX731" fmla="*/ 0 w 7467600"/>
              <a:gd name="connsiteY731" fmla="*/ 1740082 h 6858000"/>
              <a:gd name="connsiteX732" fmla="*/ 39394 w 7467600"/>
              <a:gd name="connsiteY732" fmla="*/ 1784856 h 6858000"/>
              <a:gd name="connsiteX733" fmla="*/ 135813 w 7467600"/>
              <a:gd name="connsiteY733" fmla="*/ 1888838 h 6858000"/>
              <a:gd name="connsiteX734" fmla="*/ 242575 w 7467600"/>
              <a:gd name="connsiteY734" fmla="*/ 1958841 h 6858000"/>
              <a:gd name="connsiteX735" fmla="*/ 82197 w 7467600"/>
              <a:gd name="connsiteY735" fmla="*/ 1754826 h 6858000"/>
              <a:gd name="connsiteX736" fmla="*/ 0 w 7467600"/>
              <a:gd name="connsiteY736" fmla="*/ 1679650 h 6858000"/>
              <a:gd name="connsiteX737" fmla="*/ 0 w 7467600"/>
              <a:gd name="connsiteY737" fmla="*/ 1602463 h 6858000"/>
              <a:gd name="connsiteX738" fmla="*/ 84689 w 7467600"/>
              <a:gd name="connsiteY738" fmla="*/ 1677442 h 6858000"/>
              <a:gd name="connsiteX739" fmla="*/ 298437 w 7467600"/>
              <a:gd name="connsiteY739" fmla="*/ 1968019 h 6858000"/>
              <a:gd name="connsiteX740" fmla="*/ 227269 w 7467600"/>
              <a:gd name="connsiteY740" fmla="*/ 1114064 h 6858000"/>
              <a:gd name="connsiteX741" fmla="*/ 248003 w 7467600"/>
              <a:gd name="connsiteY741" fmla="*/ 1089613 h 6858000"/>
              <a:gd name="connsiteX742" fmla="*/ 427020 w 7467600"/>
              <a:gd name="connsiteY742" fmla="*/ 1619803 h 6858000"/>
              <a:gd name="connsiteX743" fmla="*/ 340345 w 7467600"/>
              <a:gd name="connsiteY743" fmla="*/ 2027739 h 6858000"/>
              <a:gd name="connsiteX744" fmla="*/ 360865 w 7467600"/>
              <a:gd name="connsiteY744" fmla="*/ 2044827 h 6858000"/>
              <a:gd name="connsiteX745" fmla="*/ 560414 w 7467600"/>
              <a:gd name="connsiteY745" fmla="*/ 2421457 h 6858000"/>
              <a:gd name="connsiteX746" fmla="*/ 1359703 w 7467600"/>
              <a:gd name="connsiteY746" fmla="*/ 2578554 h 6858000"/>
              <a:gd name="connsiteX747" fmla="*/ 1359422 w 7467600"/>
              <a:gd name="connsiteY747" fmla="*/ 2577994 h 6858000"/>
              <a:gd name="connsiteX748" fmla="*/ 828701 w 7467600"/>
              <a:gd name="connsiteY748" fmla="*/ 1839520 h 6858000"/>
              <a:gd name="connsiteX749" fmla="*/ 494427 w 7467600"/>
              <a:gd name="connsiteY749" fmla="*/ 1092333 h 6858000"/>
              <a:gd name="connsiteX750" fmla="*/ 506322 w 7467600"/>
              <a:gd name="connsiteY750" fmla="*/ 1020997 h 6858000"/>
              <a:gd name="connsiteX751" fmla="*/ 4570198 w 7467600"/>
              <a:gd name="connsiteY751" fmla="*/ 978081 h 6858000"/>
              <a:gd name="connsiteX752" fmla="*/ 4523691 w 7467600"/>
              <a:gd name="connsiteY752" fmla="*/ 1127776 h 6858000"/>
              <a:gd name="connsiteX753" fmla="*/ 4509875 w 7467600"/>
              <a:gd name="connsiteY753" fmla="*/ 1167552 h 6858000"/>
              <a:gd name="connsiteX754" fmla="*/ 4478168 w 7467600"/>
              <a:gd name="connsiteY754" fmla="*/ 1260735 h 6858000"/>
              <a:gd name="connsiteX755" fmla="*/ 4409309 w 7467600"/>
              <a:gd name="connsiteY755" fmla="*/ 1666996 h 6858000"/>
              <a:gd name="connsiteX756" fmla="*/ 4370031 w 7467600"/>
              <a:gd name="connsiteY756" fmla="*/ 1955666 h 6858000"/>
              <a:gd name="connsiteX757" fmla="*/ 4570198 w 7467600"/>
              <a:gd name="connsiteY757" fmla="*/ 978081 h 6858000"/>
              <a:gd name="connsiteX758" fmla="*/ 4557898 w 7467600"/>
              <a:gd name="connsiteY758" fmla="*/ 900011 h 6858000"/>
              <a:gd name="connsiteX759" fmla="*/ 4344840 w 7467600"/>
              <a:gd name="connsiteY759" fmla="*/ 1922038 h 6858000"/>
              <a:gd name="connsiteX760" fmla="*/ 4378710 w 7467600"/>
              <a:gd name="connsiteY760" fmla="*/ 1665516 h 6858000"/>
              <a:gd name="connsiteX761" fmla="*/ 4448798 w 7467600"/>
              <a:gd name="connsiteY761" fmla="*/ 1253024 h 6858000"/>
              <a:gd name="connsiteX762" fmla="*/ 4480315 w 7467600"/>
              <a:gd name="connsiteY762" fmla="*/ 1158454 h 6858000"/>
              <a:gd name="connsiteX763" fmla="*/ 4494133 w 7467600"/>
              <a:gd name="connsiteY763" fmla="*/ 1118676 h 6858000"/>
              <a:gd name="connsiteX764" fmla="*/ 4557898 w 7467600"/>
              <a:gd name="connsiteY764" fmla="*/ 900011 h 6858000"/>
              <a:gd name="connsiteX765" fmla="*/ 5870151 w 7467600"/>
              <a:gd name="connsiteY765" fmla="*/ 898890 h 6858000"/>
              <a:gd name="connsiteX766" fmla="*/ 5861335 w 7467600"/>
              <a:gd name="connsiteY766" fmla="*/ 899177 h 6858000"/>
              <a:gd name="connsiteX767" fmla="*/ 5843702 w 7467600"/>
              <a:gd name="connsiteY767" fmla="*/ 899748 h 6858000"/>
              <a:gd name="connsiteX768" fmla="*/ 5651107 w 7467600"/>
              <a:gd name="connsiteY768" fmla="*/ 920306 h 6858000"/>
              <a:gd name="connsiteX769" fmla="*/ 5459407 w 7467600"/>
              <a:gd name="connsiteY769" fmla="*/ 940975 h 6858000"/>
              <a:gd name="connsiteX770" fmla="*/ 5374846 w 7467600"/>
              <a:gd name="connsiteY770" fmla="*/ 941988 h 6858000"/>
              <a:gd name="connsiteX771" fmla="*/ 5256105 w 7467600"/>
              <a:gd name="connsiteY771" fmla="*/ 945632 h 6858000"/>
              <a:gd name="connsiteX772" fmla="*/ 5107071 w 7467600"/>
              <a:gd name="connsiteY772" fmla="*/ 969720 h 6858000"/>
              <a:gd name="connsiteX773" fmla="*/ 4998681 w 7467600"/>
              <a:gd name="connsiteY773" fmla="*/ 988771 h 6858000"/>
              <a:gd name="connsiteX774" fmla="*/ 5870151 w 7467600"/>
              <a:gd name="connsiteY774" fmla="*/ 898890 h 6858000"/>
              <a:gd name="connsiteX775" fmla="*/ 5504425 w 7467600"/>
              <a:gd name="connsiteY775" fmla="*/ 848067 h 6858000"/>
              <a:gd name="connsiteX776" fmla="*/ 4968849 w 7467600"/>
              <a:gd name="connsiteY776" fmla="*/ 962318 h 6858000"/>
              <a:gd name="connsiteX777" fmla="*/ 5104039 w 7467600"/>
              <a:gd name="connsiteY777" fmla="*/ 940634 h 6858000"/>
              <a:gd name="connsiteX778" fmla="*/ 5256311 w 7467600"/>
              <a:gd name="connsiteY778" fmla="*/ 916490 h 6858000"/>
              <a:gd name="connsiteX779" fmla="*/ 5377381 w 7467600"/>
              <a:gd name="connsiteY779" fmla="*/ 912671 h 6858000"/>
              <a:gd name="connsiteX780" fmla="*/ 5460148 w 7467600"/>
              <a:gd name="connsiteY780" fmla="*/ 911442 h 6858000"/>
              <a:gd name="connsiteX781" fmla="*/ 5648971 w 7467600"/>
              <a:gd name="connsiteY781" fmla="*/ 891331 h 6858000"/>
              <a:gd name="connsiteX782" fmla="*/ 5844807 w 7467600"/>
              <a:gd name="connsiteY782" fmla="*/ 870718 h 6858000"/>
              <a:gd name="connsiteX783" fmla="*/ 5862975 w 7467600"/>
              <a:gd name="connsiteY783" fmla="*/ 869756 h 6858000"/>
              <a:gd name="connsiteX784" fmla="*/ 5920887 w 7467600"/>
              <a:gd name="connsiteY784" fmla="*/ 865929 h 6858000"/>
              <a:gd name="connsiteX785" fmla="*/ 5504425 w 7467600"/>
              <a:gd name="connsiteY785" fmla="*/ 848067 h 6858000"/>
              <a:gd name="connsiteX786" fmla="*/ 3607114 w 7467600"/>
              <a:gd name="connsiteY786" fmla="*/ 467441 h 6858000"/>
              <a:gd name="connsiteX787" fmla="*/ 3296242 w 7467600"/>
              <a:gd name="connsiteY787" fmla="*/ 807991 h 6858000"/>
              <a:gd name="connsiteX788" fmla="*/ 3174674 w 7467600"/>
              <a:gd name="connsiteY788" fmla="*/ 919759 h 6858000"/>
              <a:gd name="connsiteX789" fmla="*/ 3042978 w 7467600"/>
              <a:gd name="connsiteY789" fmla="*/ 1054894 h 6858000"/>
              <a:gd name="connsiteX790" fmla="*/ 2968914 w 7467600"/>
              <a:gd name="connsiteY790" fmla="*/ 1133756 h 6858000"/>
              <a:gd name="connsiteX791" fmla="*/ 3103823 w 7467600"/>
              <a:gd name="connsiteY791" fmla="*/ 1026814 h 6858000"/>
              <a:gd name="connsiteX792" fmla="*/ 3607114 w 7467600"/>
              <a:gd name="connsiteY792" fmla="*/ 467441 h 6858000"/>
              <a:gd name="connsiteX793" fmla="*/ 3744487 w 7467600"/>
              <a:gd name="connsiteY793" fmla="*/ 383136 h 6858000"/>
              <a:gd name="connsiteX794" fmla="*/ 3970213 w 7467600"/>
              <a:gd name="connsiteY794" fmla="*/ 995559 h 6858000"/>
              <a:gd name="connsiteX795" fmla="*/ 3744487 w 7467600"/>
              <a:gd name="connsiteY795" fmla="*/ 383136 h 6858000"/>
              <a:gd name="connsiteX796" fmla="*/ 3624562 w 7467600"/>
              <a:gd name="connsiteY796" fmla="*/ 367041 h 6858000"/>
              <a:gd name="connsiteX797" fmla="*/ 3489712 w 7467600"/>
              <a:gd name="connsiteY797" fmla="*/ 485386 h 6858000"/>
              <a:gd name="connsiteX798" fmla="*/ 3182994 w 7467600"/>
              <a:gd name="connsiteY798" fmla="*/ 828265 h 6858000"/>
              <a:gd name="connsiteX799" fmla="*/ 2892114 w 7467600"/>
              <a:gd name="connsiteY799" fmla="*/ 1172635 h 6858000"/>
              <a:gd name="connsiteX800" fmla="*/ 3021459 w 7467600"/>
              <a:gd name="connsiteY800" fmla="*/ 1035385 h 6858000"/>
              <a:gd name="connsiteX801" fmla="*/ 3153873 w 7467600"/>
              <a:gd name="connsiteY801" fmla="*/ 898971 h 6858000"/>
              <a:gd name="connsiteX802" fmla="*/ 3276511 w 7467600"/>
              <a:gd name="connsiteY802" fmla="*/ 786423 h 6858000"/>
              <a:gd name="connsiteX803" fmla="*/ 3584154 w 7467600"/>
              <a:gd name="connsiteY803" fmla="*/ 448218 h 6858000"/>
              <a:gd name="connsiteX804" fmla="*/ 3624562 w 7467600"/>
              <a:gd name="connsiteY804" fmla="*/ 367041 h 6858000"/>
              <a:gd name="connsiteX805" fmla="*/ 3766672 w 7467600"/>
              <a:gd name="connsiteY805" fmla="*/ 359429 h 6858000"/>
              <a:gd name="connsiteX806" fmla="*/ 3996338 w 7467600"/>
              <a:gd name="connsiteY806" fmla="*/ 968237 h 6858000"/>
              <a:gd name="connsiteX807" fmla="*/ 3766672 w 7467600"/>
              <a:gd name="connsiteY807" fmla="*/ 359429 h 6858000"/>
              <a:gd name="connsiteX808" fmla="*/ 5805386 w 7467600"/>
              <a:gd name="connsiteY808" fmla="*/ 239240 h 6858000"/>
              <a:gd name="connsiteX809" fmla="*/ 5736947 w 7467600"/>
              <a:gd name="connsiteY809" fmla="*/ 261367 h 6858000"/>
              <a:gd name="connsiteX810" fmla="*/ 5427012 w 7467600"/>
              <a:gd name="connsiteY810" fmla="*/ 311272 h 6858000"/>
              <a:gd name="connsiteX811" fmla="*/ 5147818 w 7467600"/>
              <a:gd name="connsiteY811" fmla="*/ 322112 h 6858000"/>
              <a:gd name="connsiteX812" fmla="*/ 5060854 w 7467600"/>
              <a:gd name="connsiteY812" fmla="*/ 311882 h 6858000"/>
              <a:gd name="connsiteX813" fmla="*/ 4945989 w 7467600"/>
              <a:gd name="connsiteY813" fmla="*/ 300516 h 6858000"/>
              <a:gd name="connsiteX814" fmla="*/ 5410479 w 7467600"/>
              <a:gd name="connsiteY814" fmla="*/ 348434 h 6858000"/>
              <a:gd name="connsiteX815" fmla="*/ 5805386 w 7467600"/>
              <a:gd name="connsiteY815" fmla="*/ 239240 h 6858000"/>
              <a:gd name="connsiteX816" fmla="*/ 5905192 w 7467600"/>
              <a:gd name="connsiteY816" fmla="*/ 163079 h 6858000"/>
              <a:gd name="connsiteX817" fmla="*/ 5865655 w 7467600"/>
              <a:gd name="connsiteY817" fmla="*/ 171901 h 6858000"/>
              <a:gd name="connsiteX818" fmla="*/ 5259740 w 7467600"/>
              <a:gd name="connsiteY818" fmla="*/ 257013 h 6858000"/>
              <a:gd name="connsiteX819" fmla="*/ 5208466 w 7467600"/>
              <a:gd name="connsiteY819" fmla="*/ 257550 h 6858000"/>
              <a:gd name="connsiteX820" fmla="*/ 4980204 w 7467600"/>
              <a:gd name="connsiteY820" fmla="*/ 271903 h 6858000"/>
              <a:gd name="connsiteX821" fmla="*/ 5068068 w 7467600"/>
              <a:gd name="connsiteY821" fmla="*/ 282244 h 6858000"/>
              <a:gd name="connsiteX822" fmla="*/ 5153231 w 7467600"/>
              <a:gd name="connsiteY822" fmla="*/ 292240 h 6858000"/>
              <a:gd name="connsiteX823" fmla="*/ 5426491 w 7467600"/>
              <a:gd name="connsiteY823" fmla="*/ 281128 h 6858000"/>
              <a:gd name="connsiteX824" fmla="*/ 5731212 w 7467600"/>
              <a:gd name="connsiteY824" fmla="*/ 231951 h 6858000"/>
              <a:gd name="connsiteX825" fmla="*/ 5905192 w 7467600"/>
              <a:gd name="connsiteY825" fmla="*/ 163079 h 6858000"/>
              <a:gd name="connsiteX826" fmla="*/ 5944437 w 7467600"/>
              <a:gd name="connsiteY826" fmla="*/ 113829 h 6858000"/>
              <a:gd name="connsiteX827" fmla="*/ 5825032 w 7467600"/>
              <a:gd name="connsiteY827" fmla="*/ 146405 h 6858000"/>
              <a:gd name="connsiteX828" fmla="*/ 4955599 w 7467600"/>
              <a:gd name="connsiteY828" fmla="*/ 247008 h 6858000"/>
              <a:gd name="connsiteX829" fmla="*/ 5210104 w 7467600"/>
              <a:gd name="connsiteY829" fmla="*/ 228123 h 6858000"/>
              <a:gd name="connsiteX830" fmla="*/ 5261015 w 7467600"/>
              <a:gd name="connsiteY830" fmla="*/ 227087 h 6858000"/>
              <a:gd name="connsiteX831" fmla="*/ 5861181 w 7467600"/>
              <a:gd name="connsiteY831" fmla="*/ 143093 h 6858000"/>
              <a:gd name="connsiteX832" fmla="*/ 5961252 w 7467600"/>
              <a:gd name="connsiteY832" fmla="*/ 114820 h 6858000"/>
              <a:gd name="connsiteX833" fmla="*/ 5944437 w 7467600"/>
              <a:gd name="connsiteY833" fmla="*/ 113829 h 6858000"/>
              <a:gd name="connsiteX834" fmla="*/ 3882765 w 7467600"/>
              <a:gd name="connsiteY834" fmla="*/ 0 h 6858000"/>
              <a:gd name="connsiteX835" fmla="*/ 3995099 w 7467600"/>
              <a:gd name="connsiteY835" fmla="*/ 0 h 6858000"/>
              <a:gd name="connsiteX836" fmla="*/ 4163818 w 7467600"/>
              <a:gd name="connsiteY836" fmla="*/ 234104 h 6858000"/>
              <a:gd name="connsiteX837" fmla="*/ 4172099 w 7467600"/>
              <a:gd name="connsiteY837" fmla="*/ 234207 h 6858000"/>
              <a:gd name="connsiteX838" fmla="*/ 4784282 w 7467600"/>
              <a:gd name="connsiteY838" fmla="*/ 276561 h 6858000"/>
              <a:gd name="connsiteX839" fmla="*/ 4801687 w 7467600"/>
              <a:gd name="connsiteY839" fmla="*/ 267764 h 6858000"/>
              <a:gd name="connsiteX840" fmla="*/ 6082788 w 7467600"/>
              <a:gd name="connsiteY840" fmla="*/ 64119 h 6858000"/>
              <a:gd name="connsiteX841" fmla="*/ 6099442 w 7467600"/>
              <a:gd name="connsiteY841" fmla="*/ 82568 h 6858000"/>
              <a:gd name="connsiteX842" fmla="*/ 4804137 w 7467600"/>
              <a:gd name="connsiteY842" fmla="*/ 320931 h 6858000"/>
              <a:gd name="connsiteX843" fmla="*/ 4227047 w 7467600"/>
              <a:gd name="connsiteY843" fmla="*/ 313415 h 6858000"/>
              <a:gd name="connsiteX844" fmla="*/ 4346041 w 7467600"/>
              <a:gd name="connsiteY844" fmla="*/ 456086 h 6858000"/>
              <a:gd name="connsiteX845" fmla="*/ 4870967 w 7467600"/>
              <a:gd name="connsiteY845" fmla="*/ 963061 h 6858000"/>
              <a:gd name="connsiteX846" fmla="*/ 4889647 w 7467600"/>
              <a:gd name="connsiteY846" fmla="*/ 957147 h 6858000"/>
              <a:gd name="connsiteX847" fmla="*/ 5422504 w 7467600"/>
              <a:gd name="connsiteY847" fmla="*/ 805191 h 6858000"/>
              <a:gd name="connsiteX848" fmla="*/ 6087656 w 7467600"/>
              <a:gd name="connsiteY848" fmla="*/ 826703 h 6858000"/>
              <a:gd name="connsiteX849" fmla="*/ 6058717 w 7467600"/>
              <a:gd name="connsiteY849" fmla="*/ 865992 h 6858000"/>
              <a:gd name="connsiteX850" fmla="*/ 4974153 w 7467600"/>
              <a:gd name="connsiteY850" fmla="*/ 1045456 h 6858000"/>
              <a:gd name="connsiteX851" fmla="*/ 5627835 w 7467600"/>
              <a:gd name="connsiteY851" fmla="*/ 1472077 h 6858000"/>
              <a:gd name="connsiteX852" fmla="*/ 5629817 w 7467600"/>
              <a:gd name="connsiteY852" fmla="*/ 1471412 h 6858000"/>
              <a:gd name="connsiteX853" fmla="*/ 5634124 w 7467600"/>
              <a:gd name="connsiteY853" fmla="*/ 1470572 h 6858000"/>
              <a:gd name="connsiteX854" fmla="*/ 5755832 w 7467600"/>
              <a:gd name="connsiteY854" fmla="*/ 1383886 h 6858000"/>
              <a:gd name="connsiteX855" fmla="*/ 6014186 w 7467600"/>
              <a:gd name="connsiteY855" fmla="*/ 1279799 h 6858000"/>
              <a:gd name="connsiteX856" fmla="*/ 6901619 w 7467600"/>
              <a:gd name="connsiteY856" fmla="*/ 1047874 h 6858000"/>
              <a:gd name="connsiteX857" fmla="*/ 6931566 w 7467600"/>
              <a:gd name="connsiteY857" fmla="*/ 1062034 h 6858000"/>
              <a:gd name="connsiteX858" fmla="*/ 5790982 w 7467600"/>
              <a:gd name="connsiteY858" fmla="*/ 1561380 h 6858000"/>
              <a:gd name="connsiteX859" fmla="*/ 6188971 w 7467600"/>
              <a:gd name="connsiteY859" fmla="*/ 1755168 h 6858000"/>
              <a:gd name="connsiteX860" fmla="*/ 6202446 w 7467600"/>
              <a:gd name="connsiteY860" fmla="*/ 1752268 h 6858000"/>
              <a:gd name="connsiteX861" fmla="*/ 7179560 w 7467600"/>
              <a:gd name="connsiteY861" fmla="*/ 1467551 h 6858000"/>
              <a:gd name="connsiteX862" fmla="*/ 7158730 w 7467600"/>
              <a:gd name="connsiteY862" fmla="*/ 1507835 h 6858000"/>
              <a:gd name="connsiteX863" fmla="*/ 6326959 w 7467600"/>
              <a:gd name="connsiteY863" fmla="*/ 1817686 h 6858000"/>
              <a:gd name="connsiteX864" fmla="*/ 6537433 w 7467600"/>
              <a:gd name="connsiteY864" fmla="*/ 1907790 h 6858000"/>
              <a:gd name="connsiteX865" fmla="*/ 6550221 w 7467600"/>
              <a:gd name="connsiteY865" fmla="*/ 1910729 h 6858000"/>
              <a:gd name="connsiteX866" fmla="*/ 6964438 w 7467600"/>
              <a:gd name="connsiteY866" fmla="*/ 2209505 h 6858000"/>
              <a:gd name="connsiteX867" fmla="*/ 7367862 w 7467600"/>
              <a:gd name="connsiteY867" fmla="*/ 2806833 h 6858000"/>
              <a:gd name="connsiteX868" fmla="*/ 7364329 w 7467600"/>
              <a:gd name="connsiteY868" fmla="*/ 2826907 h 6858000"/>
              <a:gd name="connsiteX869" fmla="*/ 7290545 w 7467600"/>
              <a:gd name="connsiteY869" fmla="*/ 2850663 h 6858000"/>
              <a:gd name="connsiteX870" fmla="*/ 6472036 w 7467600"/>
              <a:gd name="connsiteY870" fmla="*/ 1959003 h 6858000"/>
              <a:gd name="connsiteX871" fmla="*/ 5792897 w 7467600"/>
              <a:gd name="connsiteY871" fmla="*/ 1647747 h 6858000"/>
              <a:gd name="connsiteX872" fmla="*/ 5842751 w 7467600"/>
              <a:gd name="connsiteY872" fmla="*/ 1816112 h 6858000"/>
              <a:gd name="connsiteX873" fmla="*/ 5847424 w 7467600"/>
              <a:gd name="connsiteY873" fmla="*/ 1815776 h 6858000"/>
              <a:gd name="connsiteX874" fmla="*/ 6399821 w 7467600"/>
              <a:gd name="connsiteY874" fmla="*/ 2344799 h 6858000"/>
              <a:gd name="connsiteX875" fmla="*/ 6323232 w 7467600"/>
              <a:gd name="connsiteY875" fmla="*/ 2389634 h 6858000"/>
              <a:gd name="connsiteX876" fmla="*/ 5942958 w 7467600"/>
              <a:gd name="connsiteY876" fmla="*/ 2077708 h 6858000"/>
              <a:gd name="connsiteX877" fmla="*/ 5921559 w 7467600"/>
              <a:gd name="connsiteY877" fmla="*/ 2378596 h 6858000"/>
              <a:gd name="connsiteX878" fmla="*/ 5817651 w 7467600"/>
              <a:gd name="connsiteY878" fmla="*/ 3023919 h 6858000"/>
              <a:gd name="connsiteX879" fmla="*/ 5729634 w 7467600"/>
              <a:gd name="connsiteY879" fmla="*/ 3051849 h 6858000"/>
              <a:gd name="connsiteX880" fmla="*/ 5611018 w 7467600"/>
              <a:gd name="connsiteY880" fmla="*/ 2316769 h 6858000"/>
              <a:gd name="connsiteX881" fmla="*/ 5687608 w 7467600"/>
              <a:gd name="connsiteY881" fmla="*/ 2039972 h 6858000"/>
              <a:gd name="connsiteX882" fmla="*/ 5657554 w 7467600"/>
              <a:gd name="connsiteY882" fmla="*/ 1576445 h 6858000"/>
              <a:gd name="connsiteX883" fmla="*/ 5150475 w 7467600"/>
              <a:gd name="connsiteY883" fmla="*/ 1274012 h 6858000"/>
              <a:gd name="connsiteX884" fmla="*/ 5349142 w 7467600"/>
              <a:gd name="connsiteY884" fmla="*/ 2204405 h 6858000"/>
              <a:gd name="connsiteX885" fmla="*/ 5262214 w 7467600"/>
              <a:gd name="connsiteY885" fmla="*/ 2233836 h 6858000"/>
              <a:gd name="connsiteX886" fmla="*/ 4981539 w 7467600"/>
              <a:gd name="connsiteY886" fmla="*/ 1542201 h 6858000"/>
              <a:gd name="connsiteX887" fmla="*/ 4958461 w 7467600"/>
              <a:gd name="connsiteY887" fmla="*/ 1136957 h 6858000"/>
              <a:gd name="connsiteX888" fmla="*/ 4655015 w 7467600"/>
              <a:gd name="connsiteY888" fmla="*/ 891426 h 6858000"/>
              <a:gd name="connsiteX889" fmla="*/ 4348002 w 7467600"/>
              <a:gd name="connsiteY889" fmla="*/ 2205895 h 6858000"/>
              <a:gd name="connsiteX890" fmla="*/ 4262250 w 7467600"/>
              <a:gd name="connsiteY890" fmla="*/ 2219972 h 6858000"/>
              <a:gd name="connsiteX891" fmla="*/ 4550611 w 7467600"/>
              <a:gd name="connsiteY891" fmla="*/ 817540 h 6858000"/>
              <a:gd name="connsiteX892" fmla="*/ 4564418 w 7467600"/>
              <a:gd name="connsiteY892" fmla="*/ 808293 h 6858000"/>
              <a:gd name="connsiteX893" fmla="*/ 4266388 w 7467600"/>
              <a:gd name="connsiteY893" fmla="*/ 500083 h 6858000"/>
              <a:gd name="connsiteX894" fmla="*/ 4032842 w 7467600"/>
              <a:gd name="connsiteY894" fmla="*/ 211809 h 6858000"/>
              <a:gd name="connsiteX895" fmla="*/ 3882765 w 7467600"/>
              <a:gd name="connsiteY895" fmla="*/ 0 h 6858000"/>
              <a:gd name="connsiteX896" fmla="*/ 3721337 w 7467600"/>
              <a:gd name="connsiteY896" fmla="*/ 0 h 6858000"/>
              <a:gd name="connsiteX897" fmla="*/ 3797544 w 7467600"/>
              <a:gd name="connsiteY897" fmla="*/ 0 h 6858000"/>
              <a:gd name="connsiteX898" fmla="*/ 3775734 w 7467600"/>
              <a:gd name="connsiteY898" fmla="*/ 95131 h 6858000"/>
              <a:gd name="connsiteX899" fmla="*/ 3724807 w 7467600"/>
              <a:gd name="connsiteY899" fmla="*/ 272257 h 6858000"/>
              <a:gd name="connsiteX900" fmla="*/ 3726844 w 7467600"/>
              <a:gd name="connsiteY900" fmla="*/ 282988 h 6858000"/>
              <a:gd name="connsiteX901" fmla="*/ 3742664 w 7467600"/>
              <a:gd name="connsiteY901" fmla="*/ 279918 h 6858000"/>
              <a:gd name="connsiteX902" fmla="*/ 4103910 w 7467600"/>
              <a:gd name="connsiteY902" fmla="*/ 1161917 h 6858000"/>
              <a:gd name="connsiteX903" fmla="*/ 4020269 w 7467600"/>
              <a:gd name="connsiteY903" fmla="*/ 1200406 h 6858000"/>
              <a:gd name="connsiteX904" fmla="*/ 3674882 w 7467600"/>
              <a:gd name="connsiteY904" fmla="*/ 488524 h 6858000"/>
              <a:gd name="connsiteX905" fmla="*/ 3132682 w 7467600"/>
              <a:gd name="connsiteY905" fmla="*/ 1072284 h 6858000"/>
              <a:gd name="connsiteX906" fmla="*/ 2716346 w 7467600"/>
              <a:gd name="connsiteY906" fmla="*/ 1276376 h 6858000"/>
              <a:gd name="connsiteX907" fmla="*/ 2716772 w 7467600"/>
              <a:gd name="connsiteY907" fmla="*/ 1255462 h 6858000"/>
              <a:gd name="connsiteX908" fmla="*/ 3471096 w 7467600"/>
              <a:gd name="connsiteY908" fmla="*/ 437072 h 6858000"/>
              <a:gd name="connsiteX909" fmla="*/ 3639057 w 7467600"/>
              <a:gd name="connsiteY909" fmla="*/ 286334 h 6858000"/>
              <a:gd name="connsiteX910" fmla="*/ 3640309 w 7467600"/>
              <a:gd name="connsiteY910" fmla="*/ 284664 h 6858000"/>
              <a:gd name="connsiteX911" fmla="*/ 3646022 w 7467600"/>
              <a:gd name="connsiteY911" fmla="*/ 276711 h 6858000"/>
              <a:gd name="connsiteX912" fmla="*/ 3707943 w 7467600"/>
              <a:gd name="connsiteY912" fmla="*/ 65958 h 6858000"/>
              <a:gd name="connsiteX913" fmla="*/ 3721337 w 7467600"/>
              <a:gd name="connsiteY913" fmla="*/ 0 h 6858000"/>
              <a:gd name="connsiteX914" fmla="*/ 2867960 w 7467600"/>
              <a:gd name="connsiteY914" fmla="*/ 0 h 6858000"/>
              <a:gd name="connsiteX915" fmla="*/ 2926351 w 7467600"/>
              <a:gd name="connsiteY915" fmla="*/ 0 h 6858000"/>
              <a:gd name="connsiteX916" fmla="*/ 2902823 w 7467600"/>
              <a:gd name="connsiteY916" fmla="*/ 262929 h 6858000"/>
              <a:gd name="connsiteX917" fmla="*/ 2940663 w 7467600"/>
              <a:gd name="connsiteY917" fmla="*/ 140884 h 6858000"/>
              <a:gd name="connsiteX918" fmla="*/ 2947039 w 7467600"/>
              <a:gd name="connsiteY918" fmla="*/ 122524 h 6858000"/>
              <a:gd name="connsiteX919" fmla="*/ 2984316 w 7467600"/>
              <a:gd name="connsiteY919" fmla="*/ 0 h 6858000"/>
              <a:gd name="connsiteX920" fmla="*/ 3016114 w 7467600"/>
              <a:gd name="connsiteY920" fmla="*/ 0 h 6858000"/>
              <a:gd name="connsiteX921" fmla="*/ 2979949 w 7467600"/>
              <a:gd name="connsiteY921" fmla="*/ 119274 h 6858000"/>
              <a:gd name="connsiteX922" fmla="*/ 3023879 w 7467600"/>
              <a:gd name="connsiteY922" fmla="*/ 0 h 6858000"/>
              <a:gd name="connsiteX923" fmla="*/ 3105400 w 7467600"/>
              <a:gd name="connsiteY923" fmla="*/ 0 h 6858000"/>
              <a:gd name="connsiteX924" fmla="*/ 3094669 w 7467600"/>
              <a:gd name="connsiteY924" fmla="*/ 30308 h 6858000"/>
              <a:gd name="connsiteX925" fmla="*/ 2901945 w 7467600"/>
              <a:gd name="connsiteY925" fmla="*/ 466538 h 6858000"/>
              <a:gd name="connsiteX926" fmla="*/ 2815209 w 7467600"/>
              <a:gd name="connsiteY926" fmla="*/ 497361 h 6858000"/>
              <a:gd name="connsiteX927" fmla="*/ 2844845 w 7467600"/>
              <a:gd name="connsiteY927" fmla="*/ 127638 h 6858000"/>
              <a:gd name="connsiteX928" fmla="*/ 2867960 w 7467600"/>
              <a:gd name="connsiteY928" fmla="*/ 0 h 6858000"/>
              <a:gd name="connsiteX929" fmla="*/ 1057230 w 7467600"/>
              <a:gd name="connsiteY929" fmla="*/ 0 h 6858000"/>
              <a:gd name="connsiteX930" fmla="*/ 1111003 w 7467600"/>
              <a:gd name="connsiteY930" fmla="*/ 0 h 6858000"/>
              <a:gd name="connsiteX931" fmla="*/ 1125553 w 7467600"/>
              <a:gd name="connsiteY931" fmla="*/ 52588 h 6858000"/>
              <a:gd name="connsiteX932" fmla="*/ 1304276 w 7467600"/>
              <a:gd name="connsiteY932" fmla="*/ 476275 h 6858000"/>
              <a:gd name="connsiteX933" fmla="*/ 1492066 w 7467600"/>
              <a:gd name="connsiteY933" fmla="*/ 886333 h 6858000"/>
              <a:gd name="connsiteX934" fmla="*/ 1423698 w 7467600"/>
              <a:gd name="connsiteY934" fmla="*/ 710817 h 6858000"/>
              <a:gd name="connsiteX935" fmla="*/ 1357609 w 7467600"/>
              <a:gd name="connsiteY935" fmla="*/ 532892 h 6858000"/>
              <a:gd name="connsiteX936" fmla="*/ 1309550 w 7467600"/>
              <a:gd name="connsiteY936" fmla="*/ 374031 h 6858000"/>
              <a:gd name="connsiteX937" fmla="*/ 1193673 w 7467600"/>
              <a:gd name="connsiteY937" fmla="*/ 49533 h 6858000"/>
              <a:gd name="connsiteX938" fmla="*/ 1164391 w 7467600"/>
              <a:gd name="connsiteY938" fmla="*/ 0 h 6858000"/>
              <a:gd name="connsiteX939" fmla="*/ 1200666 w 7467600"/>
              <a:gd name="connsiteY939" fmla="*/ 0 h 6858000"/>
              <a:gd name="connsiteX940" fmla="*/ 1223408 w 7467600"/>
              <a:gd name="connsiteY940" fmla="*/ 38996 h 6858000"/>
              <a:gd name="connsiteX941" fmla="*/ 1339635 w 7467600"/>
              <a:gd name="connsiteY941" fmla="*/ 365517 h 6858000"/>
              <a:gd name="connsiteX942" fmla="*/ 1387469 w 7467600"/>
              <a:gd name="connsiteY942" fmla="*/ 523079 h 6858000"/>
              <a:gd name="connsiteX943" fmla="*/ 1452685 w 7467600"/>
              <a:gd name="connsiteY943" fmla="*/ 699806 h 6858000"/>
              <a:gd name="connsiteX944" fmla="*/ 1492092 w 7467600"/>
              <a:gd name="connsiteY944" fmla="*/ 800424 h 6858000"/>
              <a:gd name="connsiteX945" fmla="*/ 1455302 w 7467600"/>
              <a:gd name="connsiteY945" fmla="*/ 632913 h 6858000"/>
              <a:gd name="connsiteX946" fmla="*/ 1222336 w 7467600"/>
              <a:gd name="connsiteY946" fmla="*/ 9480 h 6858000"/>
              <a:gd name="connsiteX947" fmla="*/ 1214634 w 7467600"/>
              <a:gd name="connsiteY947" fmla="*/ 0 h 6858000"/>
              <a:gd name="connsiteX948" fmla="*/ 1289827 w 7467600"/>
              <a:gd name="connsiteY948" fmla="*/ 0 h 6858000"/>
              <a:gd name="connsiteX949" fmla="*/ 1321076 w 7467600"/>
              <a:gd name="connsiteY949" fmla="*/ 59722 h 6858000"/>
              <a:gd name="connsiteX950" fmla="*/ 1512579 w 7467600"/>
              <a:gd name="connsiteY950" fmla="*/ 626441 h 6858000"/>
              <a:gd name="connsiteX951" fmla="*/ 1506076 w 7467600"/>
              <a:gd name="connsiteY951" fmla="*/ 1089289 h 6858000"/>
              <a:gd name="connsiteX952" fmla="*/ 1486346 w 7467600"/>
              <a:gd name="connsiteY952" fmla="*/ 1079919 h 6858000"/>
              <a:gd name="connsiteX953" fmla="*/ 1070511 w 7467600"/>
              <a:gd name="connsiteY953" fmla="*/ 48609 h 6858000"/>
              <a:gd name="connsiteX954" fmla="*/ 1057230 w 7467600"/>
              <a:gd name="connsiteY954" fmla="*/ 0 h 6858000"/>
              <a:gd name="connsiteX955" fmla="*/ 43151 w 7467600"/>
              <a:gd name="connsiteY955" fmla="*/ 0 h 6858000"/>
              <a:gd name="connsiteX956" fmla="*/ 95283 w 7467600"/>
              <a:gd name="connsiteY956" fmla="*/ 0 h 6858000"/>
              <a:gd name="connsiteX957" fmla="*/ 300708 w 7467600"/>
              <a:gd name="connsiteY957" fmla="*/ 154571 h 6858000"/>
              <a:gd name="connsiteX958" fmla="*/ 530414 w 7467600"/>
              <a:gd name="connsiteY958" fmla="*/ 354673 h 6858000"/>
              <a:gd name="connsiteX959" fmla="*/ 333785 w 7467600"/>
              <a:gd name="connsiteY959" fmla="*/ 161564 h 6858000"/>
              <a:gd name="connsiteX960" fmla="*/ 147005 w 7467600"/>
              <a:gd name="connsiteY960" fmla="*/ 0 h 6858000"/>
              <a:gd name="connsiteX961" fmla="*/ 272509 w 7467600"/>
              <a:gd name="connsiteY961" fmla="*/ 0 h 6858000"/>
              <a:gd name="connsiteX962" fmla="*/ 326276 w 7467600"/>
              <a:gd name="connsiteY962" fmla="*/ 45847 h 6858000"/>
              <a:gd name="connsiteX963" fmla="*/ 823759 w 7467600"/>
              <a:gd name="connsiteY963" fmla="*/ 574145 h 6858000"/>
              <a:gd name="connsiteX964" fmla="*/ 811254 w 7467600"/>
              <a:gd name="connsiteY964" fmla="*/ 665546 h 6858000"/>
              <a:gd name="connsiteX965" fmla="*/ 154042 w 7467600"/>
              <a:gd name="connsiteY965" fmla="*/ 261522 h 6858000"/>
              <a:gd name="connsiteX966" fmla="*/ 13550 w 7467600"/>
              <a:gd name="connsiteY966" fmla="*/ 158423 h 6858000"/>
              <a:gd name="connsiteX967" fmla="*/ 0 w 7467600"/>
              <a:gd name="connsiteY967" fmla="*/ 146618 h 6858000"/>
              <a:gd name="connsiteX968" fmla="*/ 0 w 7467600"/>
              <a:gd name="connsiteY968" fmla="*/ 59161 h 6858000"/>
              <a:gd name="connsiteX969" fmla="*/ 45427 w 7467600"/>
              <a:gd name="connsiteY969" fmla="*/ 101078 h 6858000"/>
              <a:gd name="connsiteX970" fmla="*/ 630103 w 7467600"/>
              <a:gd name="connsiteY970" fmla="*/ 485885 h 6858000"/>
              <a:gd name="connsiteX971" fmla="*/ 532040 w 7467600"/>
              <a:gd name="connsiteY971" fmla="*/ 399359 h 6858000"/>
              <a:gd name="connsiteX972" fmla="*/ 517618 w 7467600"/>
              <a:gd name="connsiteY972" fmla="*/ 385726 h 6858000"/>
              <a:gd name="connsiteX973" fmla="*/ 285074 w 7467600"/>
              <a:gd name="connsiteY973" fmla="*/ 182755 h 6858000"/>
              <a:gd name="connsiteX974" fmla="*/ 43151 w 7467600"/>
              <a:gd name="connsiteY97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6879594 w 7467600"/>
              <a:gd name="connsiteY75" fmla="*/ 5424547 h 6858000"/>
              <a:gd name="connsiteX76" fmla="*/ 7379510 w 7467600"/>
              <a:gd name="connsiteY76" fmla="*/ 5755454 h 6858000"/>
              <a:gd name="connsiteX77" fmla="*/ 7467600 w 7467600"/>
              <a:gd name="connsiteY77" fmla="*/ 5845526 h 6858000"/>
              <a:gd name="connsiteX78" fmla="*/ 7271900 w 7467600"/>
              <a:gd name="connsiteY78" fmla="*/ 5734551 h 6858000"/>
              <a:gd name="connsiteX79" fmla="*/ 7015907 w 7467600"/>
              <a:gd name="connsiteY79" fmla="*/ 5541548 h 6858000"/>
              <a:gd name="connsiteX80" fmla="*/ 7259646 w 7467600"/>
              <a:gd name="connsiteY80" fmla="*/ 5765985 h 6858000"/>
              <a:gd name="connsiteX81" fmla="*/ 7467600 w 7467600"/>
              <a:gd name="connsiteY81" fmla="*/ 6012219 h 6858000"/>
              <a:gd name="connsiteX82" fmla="*/ 6946849 w 7467600"/>
              <a:gd name="connsiteY82" fmla="*/ 5523271 h 6858000"/>
              <a:gd name="connsiteX83" fmla="*/ 7105827 w 7467600"/>
              <a:gd name="connsiteY83" fmla="*/ 5718700 h 6858000"/>
              <a:gd name="connsiteX84" fmla="*/ 7356878 w 7467600"/>
              <a:gd name="connsiteY84" fmla="*/ 5981332 h 6858000"/>
              <a:gd name="connsiteX85" fmla="*/ 7467600 w 7467600"/>
              <a:gd name="connsiteY85" fmla="*/ 6117703 h 6858000"/>
              <a:gd name="connsiteX86" fmla="*/ 7467600 w 7467600"/>
              <a:gd name="connsiteY86" fmla="*/ 6163634 h 6858000"/>
              <a:gd name="connsiteX87" fmla="*/ 7403637 w 7467600"/>
              <a:gd name="connsiteY87" fmla="*/ 6083957 h 6858000"/>
              <a:gd name="connsiteX88" fmla="*/ 7254615 w 7467600"/>
              <a:gd name="connsiteY88" fmla="*/ 5911918 h 6858000"/>
              <a:gd name="connsiteX89" fmla="*/ 7312589 w 7467600"/>
              <a:gd name="connsiteY89" fmla="*/ 5982309 h 6858000"/>
              <a:gd name="connsiteX90" fmla="*/ 7448321 w 7467600"/>
              <a:gd name="connsiteY90" fmla="*/ 6190991 h 6858000"/>
              <a:gd name="connsiteX91" fmla="*/ 7467600 w 7467600"/>
              <a:gd name="connsiteY91" fmla="*/ 6221686 h 6858000"/>
              <a:gd name="connsiteX92" fmla="*/ 7467600 w 7467600"/>
              <a:gd name="connsiteY92" fmla="*/ 6334256 h 6858000"/>
              <a:gd name="connsiteX93" fmla="*/ 7454976 w 7467600"/>
              <a:gd name="connsiteY93" fmla="*/ 6318297 h 6858000"/>
              <a:gd name="connsiteX94" fmla="*/ 7042773 w 7467600"/>
              <a:gd name="connsiteY94" fmla="*/ 5734011 h 6858000"/>
              <a:gd name="connsiteX95" fmla="*/ 1456157 w 7467600"/>
              <a:gd name="connsiteY95" fmla="*/ 5371404 h 6858000"/>
              <a:gd name="connsiteX96" fmla="*/ 1244432 w 7467600"/>
              <a:gd name="connsiteY96" fmla="*/ 5385601 h 6858000"/>
              <a:gd name="connsiteX97" fmla="*/ 973990 w 7467600"/>
              <a:gd name="connsiteY97" fmla="*/ 5424940 h 6858000"/>
              <a:gd name="connsiteX98" fmla="*/ 1103809 w 7467600"/>
              <a:gd name="connsiteY98" fmla="*/ 5433720 h 6858000"/>
              <a:gd name="connsiteX99" fmla="*/ 1123454 w 7467600"/>
              <a:gd name="connsiteY99" fmla="*/ 5435727 h 6858000"/>
              <a:gd name="connsiteX100" fmla="*/ 1737017 w 7467600"/>
              <a:gd name="connsiteY100" fmla="*/ 5452183 h 6858000"/>
              <a:gd name="connsiteX101" fmla="*/ 1824397 w 7467600"/>
              <a:gd name="connsiteY101" fmla="*/ 5447757 h 6858000"/>
              <a:gd name="connsiteX102" fmla="*/ 2070059 w 7467600"/>
              <a:gd name="connsiteY102" fmla="*/ 5441660 h 6858000"/>
              <a:gd name="connsiteX103" fmla="*/ 1456157 w 7467600"/>
              <a:gd name="connsiteY103" fmla="*/ 5371404 h 6858000"/>
              <a:gd name="connsiteX104" fmla="*/ 4988186 w 7467600"/>
              <a:gd name="connsiteY104" fmla="*/ 5216467 h 6858000"/>
              <a:gd name="connsiteX105" fmla="*/ 4777334 w 7467600"/>
              <a:gd name="connsiteY105" fmla="*/ 5406072 h 6858000"/>
              <a:gd name="connsiteX106" fmla="*/ 4718341 w 7467600"/>
              <a:gd name="connsiteY106" fmla="*/ 5468043 h 6858000"/>
              <a:gd name="connsiteX107" fmla="*/ 4604655 w 7467600"/>
              <a:gd name="connsiteY107" fmla="*/ 5583434 h 6858000"/>
              <a:gd name="connsiteX108" fmla="*/ 4565074 w 7467600"/>
              <a:gd name="connsiteY108" fmla="*/ 5618550 h 6858000"/>
              <a:gd name="connsiteX109" fmla="*/ 4988186 w 7467600"/>
              <a:gd name="connsiteY109" fmla="*/ 5216467 h 6858000"/>
              <a:gd name="connsiteX110" fmla="*/ 4978032 w 7467600"/>
              <a:gd name="connsiteY110" fmla="*/ 5183809 h 6858000"/>
              <a:gd name="connsiteX111" fmla="*/ 4463413 w 7467600"/>
              <a:gd name="connsiteY111" fmla="*/ 5615162 h 6858000"/>
              <a:gd name="connsiteX112" fmla="*/ 4358134 w 7467600"/>
              <a:gd name="connsiteY112" fmla="*/ 5742791 h 6858000"/>
              <a:gd name="connsiteX113" fmla="*/ 4376219 w 7467600"/>
              <a:gd name="connsiteY113" fmla="*/ 5729027 h 6858000"/>
              <a:gd name="connsiteX114" fmla="*/ 4582340 w 7467600"/>
              <a:gd name="connsiteY114" fmla="*/ 5561037 h 6858000"/>
              <a:gd name="connsiteX115" fmla="*/ 4694684 w 7467600"/>
              <a:gd name="connsiteY115" fmla="*/ 5447098 h 6858000"/>
              <a:gd name="connsiteX116" fmla="*/ 4754123 w 7467600"/>
              <a:gd name="connsiteY116" fmla="*/ 5384643 h 6858000"/>
              <a:gd name="connsiteX117" fmla="*/ 4978032 w 7467600"/>
              <a:gd name="connsiteY117" fmla="*/ 5183809 h 6858000"/>
              <a:gd name="connsiteX118" fmla="*/ 1903353 w 7467600"/>
              <a:gd name="connsiteY118" fmla="*/ 5044827 h 6858000"/>
              <a:gd name="connsiteX119" fmla="*/ 1936931 w 7467600"/>
              <a:gd name="connsiteY119" fmla="*/ 5093954 h 6858000"/>
              <a:gd name="connsiteX120" fmla="*/ 2195868 w 7467600"/>
              <a:gd name="connsiteY120" fmla="*/ 5396574 h 6858000"/>
              <a:gd name="connsiteX121" fmla="*/ 2088852 w 7467600"/>
              <a:gd name="connsiteY121" fmla="*/ 5166123 h 6858000"/>
              <a:gd name="connsiteX122" fmla="*/ 1958241 w 7467600"/>
              <a:gd name="connsiteY122" fmla="*/ 5067955 h 6858000"/>
              <a:gd name="connsiteX123" fmla="*/ 1903353 w 7467600"/>
              <a:gd name="connsiteY123" fmla="*/ 5044827 h 6858000"/>
              <a:gd name="connsiteX124" fmla="*/ 1979378 w 7467600"/>
              <a:gd name="connsiteY124" fmla="*/ 4769504 h 6858000"/>
              <a:gd name="connsiteX125" fmla="*/ 2882120 w 7467600"/>
              <a:gd name="connsiteY125" fmla="*/ 5064547 h 6858000"/>
              <a:gd name="connsiteX126" fmla="*/ 2793103 w 7467600"/>
              <a:gd name="connsiteY126" fmla="*/ 5039699 h 6858000"/>
              <a:gd name="connsiteX127" fmla="*/ 2770041 w 7467600"/>
              <a:gd name="connsiteY127" fmla="*/ 5033634 h 6858000"/>
              <a:gd name="connsiteX128" fmla="*/ 1979378 w 7467600"/>
              <a:gd name="connsiteY128" fmla="*/ 4769504 h 6858000"/>
              <a:gd name="connsiteX129" fmla="*/ 1927410 w 7467600"/>
              <a:gd name="connsiteY129" fmla="*/ 4716164 h 6858000"/>
              <a:gd name="connsiteX130" fmla="*/ 1959587 w 7467600"/>
              <a:gd name="connsiteY130" fmla="*/ 4728849 h 6858000"/>
              <a:gd name="connsiteX131" fmla="*/ 2777707 w 7467600"/>
              <a:gd name="connsiteY131" fmla="*/ 5003991 h 6858000"/>
              <a:gd name="connsiteX132" fmla="*/ 2800768 w 7467600"/>
              <a:gd name="connsiteY132" fmla="*/ 5010056 h 6858000"/>
              <a:gd name="connsiteX133" fmla="*/ 2879408 w 7467600"/>
              <a:gd name="connsiteY133" fmla="*/ 5031590 h 6858000"/>
              <a:gd name="connsiteX134" fmla="*/ 2862295 w 7467600"/>
              <a:gd name="connsiteY134" fmla="*/ 5022958 h 6858000"/>
              <a:gd name="connsiteX135" fmla="*/ 2813343 w 7467600"/>
              <a:gd name="connsiteY135" fmla="*/ 4998369 h 6858000"/>
              <a:gd name="connsiteX136" fmla="*/ 2646245 w 7467600"/>
              <a:gd name="connsiteY136" fmla="*/ 4930999 h 6858000"/>
              <a:gd name="connsiteX137" fmla="*/ 1999243 w 7467600"/>
              <a:gd name="connsiteY137" fmla="*/ 4730524 h 6858000"/>
              <a:gd name="connsiteX138" fmla="*/ 1979527 w 7467600"/>
              <a:gd name="connsiteY138" fmla="*/ 4726651 h 6858000"/>
              <a:gd name="connsiteX139" fmla="*/ 1927410 w 7467600"/>
              <a:gd name="connsiteY139" fmla="*/ 4716164 h 6858000"/>
              <a:gd name="connsiteX140" fmla="*/ 1997014 w 7467600"/>
              <a:gd name="connsiteY140" fmla="*/ 4698007 h 6858000"/>
              <a:gd name="connsiteX141" fmla="*/ 2005458 w 7467600"/>
              <a:gd name="connsiteY141" fmla="*/ 4699540 h 6858000"/>
              <a:gd name="connsiteX142" fmla="*/ 2657186 w 7467600"/>
              <a:gd name="connsiteY142" fmla="*/ 4901687 h 6858000"/>
              <a:gd name="connsiteX143" fmla="*/ 2826662 w 7467600"/>
              <a:gd name="connsiteY143" fmla="*/ 4970362 h 6858000"/>
              <a:gd name="connsiteX144" fmla="*/ 2876100 w 7467600"/>
              <a:gd name="connsiteY144" fmla="*/ 4995397 h 6858000"/>
              <a:gd name="connsiteX145" fmla="*/ 3042600 w 7467600"/>
              <a:gd name="connsiteY145" fmla="*/ 5059532 h 6858000"/>
              <a:gd name="connsiteX146" fmla="*/ 1997014 w 7467600"/>
              <a:gd name="connsiteY146" fmla="*/ 4698007 h 6858000"/>
              <a:gd name="connsiteX147" fmla="*/ 2305292 w 7467600"/>
              <a:gd name="connsiteY147" fmla="*/ 4219492 h 6858000"/>
              <a:gd name="connsiteX148" fmla="*/ 3360922 w 7467600"/>
              <a:gd name="connsiteY148" fmla="*/ 4529373 h 6858000"/>
              <a:gd name="connsiteX149" fmla="*/ 3492420 w 7467600"/>
              <a:gd name="connsiteY149" fmla="*/ 4510145 h 6858000"/>
              <a:gd name="connsiteX150" fmla="*/ 3364086 w 7467600"/>
              <a:gd name="connsiteY150" fmla="*/ 4480340 h 6858000"/>
              <a:gd name="connsiteX151" fmla="*/ 3225818 w 7467600"/>
              <a:gd name="connsiteY151" fmla="*/ 4411822 h 6858000"/>
              <a:gd name="connsiteX152" fmla="*/ 3129696 w 7467600"/>
              <a:gd name="connsiteY152" fmla="*/ 4360704 h 6858000"/>
              <a:gd name="connsiteX153" fmla="*/ 2814545 w 7467600"/>
              <a:gd name="connsiteY153" fmla="*/ 4282955 h 6858000"/>
              <a:gd name="connsiteX154" fmla="*/ 2305292 w 7467600"/>
              <a:gd name="connsiteY154" fmla="*/ 4219492 h 6858000"/>
              <a:gd name="connsiteX155" fmla="*/ 2626982 w 7467600"/>
              <a:gd name="connsiteY155" fmla="*/ 4206450 h 6858000"/>
              <a:gd name="connsiteX156" fmla="*/ 2490617 w 7467600"/>
              <a:gd name="connsiteY156" fmla="*/ 4206951 h 6858000"/>
              <a:gd name="connsiteX157" fmla="*/ 2819869 w 7467600"/>
              <a:gd name="connsiteY157" fmla="*/ 4252936 h 6858000"/>
              <a:gd name="connsiteX158" fmla="*/ 3143018 w 7467600"/>
              <a:gd name="connsiteY158" fmla="*/ 4332698 h 6858000"/>
              <a:gd name="connsiteX159" fmla="*/ 3241520 w 7467600"/>
              <a:gd name="connsiteY159" fmla="*/ 4385112 h 6858000"/>
              <a:gd name="connsiteX160" fmla="*/ 3374575 w 7467600"/>
              <a:gd name="connsiteY160" fmla="*/ 4451517 h 6858000"/>
              <a:gd name="connsiteX161" fmla="*/ 3505221 w 7467600"/>
              <a:gd name="connsiteY161" fmla="*/ 4480757 h 6858000"/>
              <a:gd name="connsiteX162" fmla="*/ 2626982 w 7467600"/>
              <a:gd name="connsiteY162" fmla="*/ 4206450 h 6858000"/>
              <a:gd name="connsiteX163" fmla="*/ 1310106 w 7467600"/>
              <a:gd name="connsiteY163" fmla="*/ 3943217 h 6858000"/>
              <a:gd name="connsiteX164" fmla="*/ 854994 w 7467600"/>
              <a:gd name="connsiteY164" fmla="*/ 4399136 h 6858000"/>
              <a:gd name="connsiteX165" fmla="*/ 742462 w 7467600"/>
              <a:gd name="connsiteY165" fmla="*/ 4594648 h 6858000"/>
              <a:gd name="connsiteX166" fmla="*/ 820602 w 7467600"/>
              <a:gd name="connsiteY166" fmla="*/ 4485915 h 6858000"/>
              <a:gd name="connsiteX167" fmla="*/ 878295 w 7467600"/>
              <a:gd name="connsiteY167" fmla="*/ 4403594 h 6858000"/>
              <a:gd name="connsiteX168" fmla="*/ 1240607 w 7467600"/>
              <a:gd name="connsiteY168" fmla="*/ 4010401 h 6858000"/>
              <a:gd name="connsiteX169" fmla="*/ 1310106 w 7467600"/>
              <a:gd name="connsiteY169" fmla="*/ 3943217 h 6858000"/>
              <a:gd name="connsiteX170" fmla="*/ 1423113 w 7467600"/>
              <a:gd name="connsiteY170" fmla="*/ 3874565 h 6858000"/>
              <a:gd name="connsiteX171" fmla="*/ 1260565 w 7467600"/>
              <a:gd name="connsiteY171" fmla="*/ 4031982 h 6858000"/>
              <a:gd name="connsiteX172" fmla="*/ 901900 w 7467600"/>
              <a:gd name="connsiteY172" fmla="*/ 4421236 h 6858000"/>
              <a:gd name="connsiteX173" fmla="*/ 845044 w 7467600"/>
              <a:gd name="connsiteY173" fmla="*/ 4502436 h 6858000"/>
              <a:gd name="connsiteX174" fmla="*/ 685926 w 7467600"/>
              <a:gd name="connsiteY174" fmla="*/ 4703069 h 6858000"/>
              <a:gd name="connsiteX175" fmla="*/ 684248 w 7467600"/>
              <a:gd name="connsiteY175" fmla="*/ 4706721 h 6858000"/>
              <a:gd name="connsiteX176" fmla="*/ 1423113 w 7467600"/>
              <a:gd name="connsiteY176" fmla="*/ 3874565 h 6858000"/>
              <a:gd name="connsiteX177" fmla="*/ 3316479 w 7467600"/>
              <a:gd name="connsiteY177" fmla="*/ 3872136 h 6858000"/>
              <a:gd name="connsiteX178" fmla="*/ 3546806 w 7467600"/>
              <a:gd name="connsiteY178" fmla="*/ 4356139 h 6858000"/>
              <a:gd name="connsiteX179" fmla="*/ 3364433 w 7467600"/>
              <a:gd name="connsiteY179" fmla="*/ 3953121 h 6858000"/>
              <a:gd name="connsiteX180" fmla="*/ 3316479 w 7467600"/>
              <a:gd name="connsiteY180" fmla="*/ 3872136 h 6858000"/>
              <a:gd name="connsiteX181" fmla="*/ 3291335 w 7467600"/>
              <a:gd name="connsiteY181" fmla="*/ 3767420 h 6858000"/>
              <a:gd name="connsiteX182" fmla="*/ 3390805 w 7467600"/>
              <a:gd name="connsiteY182" fmla="*/ 3937163 h 6858000"/>
              <a:gd name="connsiteX183" fmla="*/ 3579062 w 7467600"/>
              <a:gd name="connsiteY183" fmla="*/ 4359040 h 6858000"/>
              <a:gd name="connsiteX184" fmla="*/ 3467355 w 7467600"/>
              <a:gd name="connsiteY184" fmla="*/ 3988130 h 6858000"/>
              <a:gd name="connsiteX185" fmla="*/ 3310753 w 7467600"/>
              <a:gd name="connsiteY185" fmla="*/ 3787140 h 6858000"/>
              <a:gd name="connsiteX186" fmla="*/ 3291335 w 7467600"/>
              <a:gd name="connsiteY186" fmla="*/ 3767420 h 6858000"/>
              <a:gd name="connsiteX187" fmla="*/ 1635889 w 7467600"/>
              <a:gd name="connsiteY187" fmla="*/ 3709494 h 6858000"/>
              <a:gd name="connsiteX188" fmla="*/ 1634800 w 7467600"/>
              <a:gd name="connsiteY188" fmla="*/ 3731111 h 6858000"/>
              <a:gd name="connsiteX189" fmla="*/ 1635889 w 7467600"/>
              <a:gd name="connsiteY189" fmla="*/ 3709494 h 6858000"/>
              <a:gd name="connsiteX190" fmla="*/ 1510397 w 7467600"/>
              <a:gd name="connsiteY190" fmla="*/ 3684705 h 6858000"/>
              <a:gd name="connsiteX191" fmla="*/ 1146550 w 7467600"/>
              <a:gd name="connsiteY191" fmla="*/ 3802012 h 6858000"/>
              <a:gd name="connsiteX192" fmla="*/ 698834 w 7467600"/>
              <a:gd name="connsiteY192" fmla="*/ 3952272 h 6858000"/>
              <a:gd name="connsiteX193" fmla="*/ 34256 w 7467600"/>
              <a:gd name="connsiteY193" fmla="*/ 4347603 h 6858000"/>
              <a:gd name="connsiteX194" fmla="*/ 527241 w 7467600"/>
              <a:gd name="connsiteY194" fmla="*/ 4065078 h 6858000"/>
              <a:gd name="connsiteX195" fmla="*/ 1510397 w 7467600"/>
              <a:gd name="connsiteY195" fmla="*/ 3684705 h 6858000"/>
              <a:gd name="connsiteX196" fmla="*/ 1313114 w 7467600"/>
              <a:gd name="connsiteY196" fmla="*/ 3655216 h 6858000"/>
              <a:gd name="connsiteX197" fmla="*/ 1109304 w 7467600"/>
              <a:gd name="connsiteY197" fmla="*/ 3669030 h 6858000"/>
              <a:gd name="connsiteX198" fmla="*/ 8129 w 7467600"/>
              <a:gd name="connsiteY198" fmla="*/ 4330519 h 6858000"/>
              <a:gd name="connsiteX199" fmla="*/ 687572 w 7467600"/>
              <a:gd name="connsiteY199" fmla="*/ 3925629 h 6858000"/>
              <a:gd name="connsiteX200" fmla="*/ 1138365 w 7467600"/>
              <a:gd name="connsiteY200" fmla="*/ 3774515 h 6858000"/>
              <a:gd name="connsiteX201" fmla="*/ 1505579 w 7467600"/>
              <a:gd name="connsiteY201" fmla="*/ 3655526 h 6858000"/>
              <a:gd name="connsiteX202" fmla="*/ 1313114 w 7467600"/>
              <a:gd name="connsiteY202" fmla="*/ 3655216 h 6858000"/>
              <a:gd name="connsiteX203" fmla="*/ 3655073 w 7467600"/>
              <a:gd name="connsiteY203" fmla="*/ 3650884 h 6858000"/>
              <a:gd name="connsiteX204" fmla="*/ 3989938 w 7467600"/>
              <a:gd name="connsiteY204" fmla="*/ 3991685 h 6858000"/>
              <a:gd name="connsiteX205" fmla="*/ 4393907 w 7467600"/>
              <a:gd name="connsiteY205" fmla="*/ 4261258 h 6858000"/>
              <a:gd name="connsiteX206" fmla="*/ 4648051 w 7467600"/>
              <a:gd name="connsiteY206" fmla="*/ 4374051 h 6858000"/>
              <a:gd name="connsiteX207" fmla="*/ 4383389 w 7467600"/>
              <a:gd name="connsiteY207" fmla="*/ 4184369 h 6858000"/>
              <a:gd name="connsiteX208" fmla="*/ 4165508 w 7467600"/>
              <a:gd name="connsiteY208" fmla="*/ 4035196 h 6858000"/>
              <a:gd name="connsiteX209" fmla="*/ 4068162 w 7467600"/>
              <a:gd name="connsiteY209" fmla="*/ 3953394 h 6858000"/>
              <a:gd name="connsiteX210" fmla="*/ 3981416 w 7467600"/>
              <a:gd name="connsiteY210" fmla="*/ 3880482 h 6858000"/>
              <a:gd name="connsiteX211" fmla="*/ 3800147 w 7467600"/>
              <a:gd name="connsiteY211" fmla="*/ 3749872 h 6858000"/>
              <a:gd name="connsiteX212" fmla="*/ 3655073 w 7467600"/>
              <a:gd name="connsiteY212" fmla="*/ 3650884 h 6858000"/>
              <a:gd name="connsiteX213" fmla="*/ 3670252 w 7467600"/>
              <a:gd name="connsiteY213" fmla="*/ 3622798 h 6858000"/>
              <a:gd name="connsiteX214" fmla="*/ 3817258 w 7467600"/>
              <a:gd name="connsiteY214" fmla="*/ 3723577 h 6858000"/>
              <a:gd name="connsiteX215" fmla="*/ 4000461 w 7467600"/>
              <a:gd name="connsiteY215" fmla="*/ 3855966 h 6858000"/>
              <a:gd name="connsiteX216" fmla="*/ 4088180 w 7467600"/>
              <a:gd name="connsiteY216" fmla="*/ 3929774 h 6858000"/>
              <a:gd name="connsiteX217" fmla="*/ 4184555 w 7467600"/>
              <a:gd name="connsiteY217" fmla="*/ 4010683 h 6858000"/>
              <a:gd name="connsiteX218" fmla="*/ 4399563 w 7467600"/>
              <a:gd name="connsiteY218" fmla="*/ 4158106 h 6858000"/>
              <a:gd name="connsiteX219" fmla="*/ 4684469 w 7467600"/>
              <a:gd name="connsiteY219" fmla="*/ 4364680 h 6858000"/>
              <a:gd name="connsiteX220" fmla="*/ 4690271 w 7467600"/>
              <a:gd name="connsiteY220" fmla="*/ 4370034 h 6858000"/>
              <a:gd name="connsiteX221" fmla="*/ 4136093 w 7467600"/>
              <a:gd name="connsiteY221" fmla="*/ 3858466 h 6858000"/>
              <a:gd name="connsiteX222" fmla="*/ 3670252 w 7467600"/>
              <a:gd name="connsiteY222" fmla="*/ 3622798 h 6858000"/>
              <a:gd name="connsiteX223" fmla="*/ 4440129 w 7467600"/>
              <a:gd name="connsiteY223" fmla="*/ 3448571 h 6858000"/>
              <a:gd name="connsiteX224" fmla="*/ 4856525 w 7467600"/>
              <a:gd name="connsiteY224" fmla="*/ 3915351 h 6858000"/>
              <a:gd name="connsiteX225" fmla="*/ 5059055 w 7467600"/>
              <a:gd name="connsiteY225" fmla="*/ 4108918 h 6858000"/>
              <a:gd name="connsiteX226" fmla="*/ 5290070 w 7467600"/>
              <a:gd name="connsiteY226" fmla="*/ 4263619 h 6858000"/>
              <a:gd name="connsiteX227" fmla="*/ 4834991 w 7467600"/>
              <a:gd name="connsiteY227" fmla="*/ 3830985 h 6858000"/>
              <a:gd name="connsiteX228" fmla="*/ 4440129 w 7467600"/>
              <a:gd name="connsiteY228" fmla="*/ 3448571 h 6858000"/>
              <a:gd name="connsiteX229" fmla="*/ 4441737 w 7467600"/>
              <a:gd name="connsiteY229" fmla="*/ 3399734 h 6858000"/>
              <a:gd name="connsiteX230" fmla="*/ 4431236 w 7467600"/>
              <a:gd name="connsiteY230" fmla="*/ 3400954 h 6858000"/>
              <a:gd name="connsiteX231" fmla="*/ 4557150 w 7467600"/>
              <a:gd name="connsiteY231" fmla="*/ 3510023 h 6858000"/>
              <a:gd name="connsiteX232" fmla="*/ 4856936 w 7467600"/>
              <a:gd name="connsiteY232" fmla="*/ 3809146 h 6858000"/>
              <a:gd name="connsiteX233" fmla="*/ 5111996 w 7467600"/>
              <a:gd name="connsiteY233" fmla="*/ 4065759 h 6858000"/>
              <a:gd name="connsiteX234" fmla="*/ 5388878 w 7467600"/>
              <a:gd name="connsiteY234" fmla="*/ 4300185 h 6858000"/>
              <a:gd name="connsiteX235" fmla="*/ 5425556 w 7467600"/>
              <a:gd name="connsiteY235" fmla="*/ 4308967 h 6858000"/>
              <a:gd name="connsiteX236" fmla="*/ 4943646 w 7467600"/>
              <a:gd name="connsiteY236" fmla="*/ 3822916 h 6858000"/>
              <a:gd name="connsiteX237" fmla="*/ 4594837 w 7467600"/>
              <a:gd name="connsiteY237" fmla="*/ 3532274 h 6858000"/>
              <a:gd name="connsiteX238" fmla="*/ 4441737 w 7467600"/>
              <a:gd name="connsiteY238" fmla="*/ 3399734 h 6858000"/>
              <a:gd name="connsiteX239" fmla="*/ 5425834 w 7467600"/>
              <a:gd name="connsiteY239" fmla="*/ 3162785 h 6858000"/>
              <a:gd name="connsiteX240" fmla="*/ 5401644 w 7467600"/>
              <a:gd name="connsiteY240" fmla="*/ 3617847 h 6858000"/>
              <a:gd name="connsiteX241" fmla="*/ 5467256 w 7467600"/>
              <a:gd name="connsiteY241" fmla="*/ 4175494 h 6858000"/>
              <a:gd name="connsiteX242" fmla="*/ 5448069 w 7467600"/>
              <a:gd name="connsiteY242" fmla="*/ 3567554 h 6858000"/>
              <a:gd name="connsiteX243" fmla="*/ 5425834 w 7467600"/>
              <a:gd name="connsiteY243" fmla="*/ 3162785 h 6858000"/>
              <a:gd name="connsiteX244" fmla="*/ 1318687 w 7467600"/>
              <a:gd name="connsiteY244" fmla="*/ 3113840 h 6858000"/>
              <a:gd name="connsiteX245" fmla="*/ 1066793 w 7467600"/>
              <a:gd name="connsiteY245" fmla="*/ 3212171 h 6858000"/>
              <a:gd name="connsiteX246" fmla="*/ 993319 w 7467600"/>
              <a:gd name="connsiteY246" fmla="*/ 3247648 h 6858000"/>
              <a:gd name="connsiteX247" fmla="*/ 853081 w 7467600"/>
              <a:gd name="connsiteY247" fmla="*/ 3312410 h 6858000"/>
              <a:gd name="connsiteX248" fmla="*/ 805957 w 7467600"/>
              <a:gd name="connsiteY248" fmla="*/ 3330443 h 6858000"/>
              <a:gd name="connsiteX249" fmla="*/ 1318687 w 7467600"/>
              <a:gd name="connsiteY249" fmla="*/ 3113840 h 6858000"/>
              <a:gd name="connsiteX250" fmla="*/ 5453702 w 7467600"/>
              <a:gd name="connsiteY250" fmla="*/ 3090882 h 6858000"/>
              <a:gd name="connsiteX251" fmla="*/ 5480135 w 7467600"/>
              <a:gd name="connsiteY251" fmla="*/ 3565802 h 6858000"/>
              <a:gd name="connsiteX252" fmla="*/ 5499023 w 7467600"/>
              <a:gd name="connsiteY252" fmla="*/ 4166310 h 6858000"/>
              <a:gd name="connsiteX253" fmla="*/ 5547022 w 7467600"/>
              <a:gd name="connsiteY253" fmla="*/ 3607838 h 6858000"/>
              <a:gd name="connsiteX254" fmla="*/ 5515964 w 7467600"/>
              <a:gd name="connsiteY254" fmla="*/ 3378541 h 6858000"/>
              <a:gd name="connsiteX255" fmla="*/ 5453702 w 7467600"/>
              <a:gd name="connsiteY255" fmla="*/ 3090882 h 6858000"/>
              <a:gd name="connsiteX256" fmla="*/ 1238695 w 7467600"/>
              <a:gd name="connsiteY256" fmla="*/ 3076820 h 6858000"/>
              <a:gd name="connsiteX257" fmla="*/ 716371 w 7467600"/>
              <a:gd name="connsiteY257" fmla="*/ 3293249 h 6858000"/>
              <a:gd name="connsiteX258" fmla="*/ 579522 w 7467600"/>
              <a:gd name="connsiteY258" fmla="*/ 3371759 h 6858000"/>
              <a:gd name="connsiteX259" fmla="*/ 600288 w 7467600"/>
              <a:gd name="connsiteY259" fmla="*/ 3365555 h 6858000"/>
              <a:gd name="connsiteX260" fmla="*/ 840692 w 7467600"/>
              <a:gd name="connsiteY260" fmla="*/ 3284921 h 6858000"/>
              <a:gd name="connsiteX261" fmla="*/ 979248 w 7467600"/>
              <a:gd name="connsiteY261" fmla="*/ 3221003 h 6858000"/>
              <a:gd name="connsiteX262" fmla="*/ 1053282 w 7467600"/>
              <a:gd name="connsiteY262" fmla="*/ 3185247 h 6858000"/>
              <a:gd name="connsiteX263" fmla="*/ 1320603 w 7467600"/>
              <a:gd name="connsiteY263" fmla="*/ 3081281 h 6858000"/>
              <a:gd name="connsiteX264" fmla="*/ 1238695 w 7467600"/>
              <a:gd name="connsiteY264" fmla="*/ 3076820 h 6858000"/>
              <a:gd name="connsiteX265" fmla="*/ 5425627 w 7467600"/>
              <a:gd name="connsiteY265" fmla="*/ 2954192 h 6858000"/>
              <a:gd name="connsiteX266" fmla="*/ 5470770 w 7467600"/>
              <a:gd name="connsiteY266" fmla="*/ 3005435 h 6858000"/>
              <a:gd name="connsiteX267" fmla="*/ 5519779 w 7467600"/>
              <a:gd name="connsiteY267" fmla="*/ 4359223 h 6858000"/>
              <a:gd name="connsiteX268" fmla="*/ 5520293 w 7467600"/>
              <a:gd name="connsiteY268" fmla="*/ 4360602 h 6858000"/>
              <a:gd name="connsiteX269" fmla="*/ 5767221 w 7467600"/>
              <a:gd name="connsiteY269" fmla="*/ 4665564 h 6858000"/>
              <a:gd name="connsiteX270" fmla="*/ 6937169 w 7467600"/>
              <a:gd name="connsiteY270" fmla="*/ 4815941 h 6858000"/>
              <a:gd name="connsiteX271" fmla="*/ 6953922 w 7467600"/>
              <a:gd name="connsiteY271" fmla="*/ 4890068 h 6858000"/>
              <a:gd name="connsiteX272" fmla="*/ 6071359 w 7467600"/>
              <a:gd name="connsiteY272" fmla="*/ 4770770 h 6858000"/>
              <a:gd name="connsiteX273" fmla="*/ 6038839 w 7467600"/>
              <a:gd name="connsiteY273" fmla="*/ 4764474 h 6858000"/>
              <a:gd name="connsiteX274" fmla="*/ 6038706 w 7467600"/>
              <a:gd name="connsiteY274" fmla="*/ 4763847 h 6858000"/>
              <a:gd name="connsiteX275" fmla="*/ 6037784 w 7467600"/>
              <a:gd name="connsiteY275" fmla="*/ 4764270 h 6858000"/>
              <a:gd name="connsiteX276" fmla="*/ 6038839 w 7467600"/>
              <a:gd name="connsiteY276" fmla="*/ 4764474 h 6858000"/>
              <a:gd name="connsiteX277" fmla="*/ 6040338 w 7467600"/>
              <a:gd name="connsiteY277" fmla="*/ 4771418 h 6858000"/>
              <a:gd name="connsiteX278" fmla="*/ 6024488 w 7467600"/>
              <a:gd name="connsiteY278" fmla="*/ 4809903 h 6858000"/>
              <a:gd name="connsiteX279" fmla="*/ 5599771 w 7467600"/>
              <a:gd name="connsiteY279" fmla="*/ 5509652 h 6858000"/>
              <a:gd name="connsiteX280" fmla="*/ 5548843 w 7467600"/>
              <a:gd name="connsiteY280" fmla="*/ 5563845 h 6858000"/>
              <a:gd name="connsiteX281" fmla="*/ 5940952 w 7467600"/>
              <a:gd name="connsiteY281" fmla="*/ 6250028 h 6858000"/>
              <a:gd name="connsiteX282" fmla="*/ 6043441 w 7467600"/>
              <a:gd name="connsiteY282" fmla="*/ 6665847 h 6858000"/>
              <a:gd name="connsiteX283" fmla="*/ 6093432 w 7467600"/>
              <a:gd name="connsiteY283" fmla="*/ 6858000 h 6858000"/>
              <a:gd name="connsiteX284" fmla="*/ 6034344 w 7467600"/>
              <a:gd name="connsiteY284" fmla="*/ 6858000 h 6858000"/>
              <a:gd name="connsiteX285" fmla="*/ 6026679 w 7467600"/>
              <a:gd name="connsiteY285" fmla="*/ 6836959 h 6858000"/>
              <a:gd name="connsiteX286" fmla="*/ 5800441 w 7467600"/>
              <a:gd name="connsiteY286" fmla="*/ 6335286 h 6858000"/>
              <a:gd name="connsiteX287" fmla="*/ 5526562 w 7467600"/>
              <a:gd name="connsiteY287" fmla="*/ 5705388 h 6858000"/>
              <a:gd name="connsiteX288" fmla="*/ 5519640 w 7467600"/>
              <a:gd name="connsiteY288" fmla="*/ 5683774 h 6858000"/>
              <a:gd name="connsiteX289" fmla="*/ 5844559 w 7467600"/>
              <a:gd name="connsiteY289" fmla="*/ 6553349 h 6858000"/>
              <a:gd name="connsiteX290" fmla="*/ 5975994 w 7467600"/>
              <a:gd name="connsiteY290" fmla="*/ 6858000 h 6858000"/>
              <a:gd name="connsiteX291" fmla="*/ 5898547 w 7467600"/>
              <a:gd name="connsiteY291" fmla="*/ 6858000 h 6858000"/>
              <a:gd name="connsiteX292" fmla="*/ 5682041 w 7467600"/>
              <a:gd name="connsiteY292" fmla="*/ 6355860 h 6858000"/>
              <a:gd name="connsiteX293" fmla="*/ 5461758 w 7467600"/>
              <a:gd name="connsiteY293" fmla="*/ 5820220 h 6858000"/>
              <a:gd name="connsiteX294" fmla="*/ 5237282 w 7467600"/>
              <a:gd name="connsiteY294" fmla="*/ 6579086 h 6858000"/>
              <a:gd name="connsiteX295" fmla="*/ 5115009 w 7467600"/>
              <a:gd name="connsiteY295" fmla="*/ 6858000 h 6858000"/>
              <a:gd name="connsiteX296" fmla="*/ 5028074 w 7467600"/>
              <a:gd name="connsiteY296" fmla="*/ 6858000 h 6858000"/>
              <a:gd name="connsiteX297" fmla="*/ 5079508 w 7467600"/>
              <a:gd name="connsiteY297" fmla="*/ 6749074 h 6858000"/>
              <a:gd name="connsiteX298" fmla="*/ 5371846 w 7467600"/>
              <a:gd name="connsiteY298" fmla="*/ 5924413 h 6858000"/>
              <a:gd name="connsiteX299" fmla="*/ 5270512 w 7467600"/>
              <a:gd name="connsiteY299" fmla="*/ 6138975 h 6858000"/>
              <a:gd name="connsiteX300" fmla="*/ 5062409 w 7467600"/>
              <a:gd name="connsiteY300" fmla="*/ 6653544 h 6858000"/>
              <a:gd name="connsiteX301" fmla="*/ 5036628 w 7467600"/>
              <a:gd name="connsiteY301" fmla="*/ 6754247 h 6858000"/>
              <a:gd name="connsiteX302" fmla="*/ 5009112 w 7467600"/>
              <a:gd name="connsiteY302" fmla="*/ 6858000 h 6858000"/>
              <a:gd name="connsiteX303" fmla="*/ 4976679 w 7467600"/>
              <a:gd name="connsiteY303" fmla="*/ 6858000 h 6858000"/>
              <a:gd name="connsiteX304" fmla="*/ 5006537 w 7467600"/>
              <a:gd name="connsiteY304" fmla="*/ 6747068 h 6858000"/>
              <a:gd name="connsiteX305" fmla="*/ 5032723 w 7467600"/>
              <a:gd name="connsiteY305" fmla="*/ 6644957 h 6858000"/>
              <a:gd name="connsiteX306" fmla="*/ 5242949 w 7467600"/>
              <a:gd name="connsiteY306" fmla="*/ 6125175 h 6858000"/>
              <a:gd name="connsiteX307" fmla="*/ 5286321 w 7467600"/>
              <a:gd name="connsiteY307" fmla="*/ 6033555 h 6858000"/>
              <a:gd name="connsiteX308" fmla="*/ 5008210 w 7467600"/>
              <a:gd name="connsiteY308" fmla="*/ 6649194 h 6858000"/>
              <a:gd name="connsiteX309" fmla="*/ 4986321 w 7467600"/>
              <a:gd name="connsiteY309" fmla="*/ 6765687 h 6858000"/>
              <a:gd name="connsiteX310" fmla="*/ 4973474 w 7467600"/>
              <a:gd name="connsiteY310" fmla="*/ 6858000 h 6858000"/>
              <a:gd name="connsiteX311" fmla="*/ 4907178 w 7467600"/>
              <a:gd name="connsiteY311" fmla="*/ 6858000 h 6858000"/>
              <a:gd name="connsiteX312" fmla="*/ 4910810 w 7467600"/>
              <a:gd name="connsiteY312" fmla="*/ 6829660 h 6858000"/>
              <a:gd name="connsiteX313" fmla="*/ 4987461 w 7467600"/>
              <a:gd name="connsiteY313" fmla="*/ 6432994 h 6858000"/>
              <a:gd name="connsiteX314" fmla="*/ 5179262 w 7467600"/>
              <a:gd name="connsiteY314" fmla="*/ 6035044 h 6858000"/>
              <a:gd name="connsiteX315" fmla="*/ 4689678 w 7467600"/>
              <a:gd name="connsiteY315" fmla="*/ 6440241 h 6858000"/>
              <a:gd name="connsiteX316" fmla="*/ 4477543 w 7467600"/>
              <a:gd name="connsiteY316" fmla="*/ 6674836 h 6858000"/>
              <a:gd name="connsiteX317" fmla="*/ 4329957 w 7467600"/>
              <a:gd name="connsiteY317" fmla="*/ 6858000 h 6858000"/>
              <a:gd name="connsiteX318" fmla="*/ 4218595 w 7467600"/>
              <a:gd name="connsiteY318" fmla="*/ 6858000 h 6858000"/>
              <a:gd name="connsiteX319" fmla="*/ 4368888 w 7467600"/>
              <a:gd name="connsiteY319" fmla="*/ 6668412 h 6858000"/>
              <a:gd name="connsiteX320" fmla="*/ 4563091 w 7467600"/>
              <a:gd name="connsiteY320" fmla="*/ 6442508 h 6858000"/>
              <a:gd name="connsiteX321" fmla="*/ 5387324 w 7467600"/>
              <a:gd name="connsiteY321" fmla="*/ 5705830 h 6858000"/>
              <a:gd name="connsiteX322" fmla="*/ 5073620 w 7467600"/>
              <a:gd name="connsiteY322" fmla="*/ 5955437 h 6858000"/>
              <a:gd name="connsiteX323" fmla="*/ 4689789 w 7467600"/>
              <a:gd name="connsiteY323" fmla="*/ 6268382 h 6858000"/>
              <a:gd name="connsiteX324" fmla="*/ 4418722 w 7467600"/>
              <a:gd name="connsiteY324" fmla="*/ 6570886 h 6858000"/>
              <a:gd name="connsiteX325" fmla="*/ 4214944 w 7467600"/>
              <a:gd name="connsiteY325" fmla="*/ 6858000 h 6858000"/>
              <a:gd name="connsiteX326" fmla="*/ 4177898 w 7467600"/>
              <a:gd name="connsiteY326" fmla="*/ 6858000 h 6858000"/>
              <a:gd name="connsiteX327" fmla="*/ 4391597 w 7467600"/>
              <a:gd name="connsiteY327" fmla="*/ 6556370 h 6858000"/>
              <a:gd name="connsiteX328" fmla="*/ 4668889 w 7467600"/>
              <a:gd name="connsiteY328" fmla="*/ 6246399 h 6858000"/>
              <a:gd name="connsiteX329" fmla="*/ 5055427 w 7467600"/>
              <a:gd name="connsiteY329" fmla="*/ 5931476 h 6858000"/>
              <a:gd name="connsiteX330" fmla="*/ 5371814 w 7467600"/>
              <a:gd name="connsiteY330" fmla="*/ 5678975 h 6858000"/>
              <a:gd name="connsiteX331" fmla="*/ 4987918 w 7467600"/>
              <a:gd name="connsiteY331" fmla="*/ 5838701 h 6858000"/>
              <a:gd name="connsiteX332" fmla="*/ 4317146 w 7467600"/>
              <a:gd name="connsiteY332" fmla="*/ 6587716 h 6858000"/>
              <a:gd name="connsiteX333" fmla="*/ 4171627 w 7467600"/>
              <a:gd name="connsiteY333" fmla="*/ 6858000 h 6858000"/>
              <a:gd name="connsiteX334" fmla="*/ 4081585 w 7467600"/>
              <a:gd name="connsiteY334" fmla="*/ 6858000 h 6858000"/>
              <a:gd name="connsiteX335" fmla="*/ 4238603 w 7467600"/>
              <a:gd name="connsiteY335" fmla="*/ 6559341 h 6858000"/>
              <a:gd name="connsiteX336" fmla="*/ 4778333 w 7467600"/>
              <a:gd name="connsiteY336" fmla="*/ 5873626 h 6858000"/>
              <a:gd name="connsiteX337" fmla="*/ 5414185 w 7467600"/>
              <a:gd name="connsiteY337" fmla="*/ 5573882 h 6858000"/>
              <a:gd name="connsiteX338" fmla="*/ 5959648 w 7467600"/>
              <a:gd name="connsiteY338" fmla="*/ 4760797 h 6858000"/>
              <a:gd name="connsiteX339" fmla="*/ 5355019 w 7467600"/>
              <a:gd name="connsiteY339" fmla="*/ 4734672 h 6858000"/>
              <a:gd name="connsiteX340" fmla="*/ 5083565 w 7467600"/>
              <a:gd name="connsiteY340" fmla="*/ 5179121 h 6858000"/>
              <a:gd name="connsiteX341" fmla="*/ 4713577 w 7467600"/>
              <a:gd name="connsiteY341" fmla="*/ 5616803 h 6858000"/>
              <a:gd name="connsiteX342" fmla="*/ 3989559 w 7467600"/>
              <a:gd name="connsiteY342" fmla="*/ 6145945 h 6858000"/>
              <a:gd name="connsiteX343" fmla="*/ 3939824 w 7467600"/>
              <a:gd name="connsiteY343" fmla="*/ 6066900 h 6858000"/>
              <a:gd name="connsiteX344" fmla="*/ 4584537 w 7467600"/>
              <a:gd name="connsiteY344" fmla="*/ 5324826 h 6858000"/>
              <a:gd name="connsiteX345" fmla="*/ 5037105 w 7467600"/>
              <a:gd name="connsiteY345" fmla="*/ 5088765 h 6858000"/>
              <a:gd name="connsiteX346" fmla="*/ 5039930 w 7467600"/>
              <a:gd name="connsiteY346" fmla="*/ 5089585 h 6858000"/>
              <a:gd name="connsiteX347" fmla="*/ 5263764 w 7467600"/>
              <a:gd name="connsiteY347" fmla="*/ 4735525 h 6858000"/>
              <a:gd name="connsiteX348" fmla="*/ 4086300 w 7467600"/>
              <a:gd name="connsiteY348" fmla="*/ 4884599 h 6858000"/>
              <a:gd name="connsiteX349" fmla="*/ 4085485 w 7467600"/>
              <a:gd name="connsiteY349" fmla="*/ 4899070 h 6858000"/>
              <a:gd name="connsiteX350" fmla="*/ 3871915 w 7467600"/>
              <a:gd name="connsiteY350" fmla="*/ 5253645 h 6858000"/>
              <a:gd name="connsiteX351" fmla="*/ 3799374 w 7467600"/>
              <a:gd name="connsiteY351" fmla="*/ 5466127 h 6858000"/>
              <a:gd name="connsiteX352" fmla="*/ 3498850 w 7467600"/>
              <a:gd name="connsiteY352" fmla="*/ 6661888 h 6858000"/>
              <a:gd name="connsiteX353" fmla="*/ 3399216 w 7467600"/>
              <a:gd name="connsiteY353" fmla="*/ 6858000 h 6858000"/>
              <a:gd name="connsiteX354" fmla="*/ 3303688 w 7467600"/>
              <a:gd name="connsiteY354" fmla="*/ 6858000 h 6858000"/>
              <a:gd name="connsiteX355" fmla="*/ 3391774 w 7467600"/>
              <a:gd name="connsiteY355" fmla="*/ 6697181 h 6858000"/>
              <a:gd name="connsiteX356" fmla="*/ 3735540 w 7467600"/>
              <a:gd name="connsiteY356" fmla="*/ 5546923 h 6858000"/>
              <a:gd name="connsiteX357" fmla="*/ 3729438 w 7467600"/>
              <a:gd name="connsiteY357" fmla="*/ 5569058 h 6858000"/>
              <a:gd name="connsiteX358" fmla="*/ 3707782 w 7467600"/>
              <a:gd name="connsiteY358" fmla="*/ 5644908 h 6858000"/>
              <a:gd name="connsiteX359" fmla="*/ 3583827 w 7467600"/>
              <a:gd name="connsiteY359" fmla="*/ 6039215 h 6858000"/>
              <a:gd name="connsiteX360" fmla="*/ 3547861 w 7467600"/>
              <a:gd name="connsiteY360" fmla="*/ 6129609 h 6858000"/>
              <a:gd name="connsiteX361" fmla="*/ 3490905 w 7467600"/>
              <a:gd name="connsiteY361" fmla="*/ 6277660 h 6858000"/>
              <a:gd name="connsiteX362" fmla="*/ 3455859 w 7467600"/>
              <a:gd name="connsiteY362" fmla="*/ 6391301 h 6858000"/>
              <a:gd name="connsiteX363" fmla="*/ 3429112 w 7467600"/>
              <a:gd name="connsiteY363" fmla="*/ 6479469 h 6858000"/>
              <a:gd name="connsiteX364" fmla="*/ 3304862 w 7467600"/>
              <a:gd name="connsiteY364" fmla="*/ 6796476 h 6858000"/>
              <a:gd name="connsiteX365" fmla="*/ 3276071 w 7467600"/>
              <a:gd name="connsiteY365" fmla="*/ 6858000 h 6858000"/>
              <a:gd name="connsiteX366" fmla="*/ 3240805 w 7467600"/>
              <a:gd name="connsiteY366" fmla="*/ 6858000 h 6858000"/>
              <a:gd name="connsiteX367" fmla="*/ 3275917 w 7467600"/>
              <a:gd name="connsiteY367" fmla="*/ 6783192 h 6858000"/>
              <a:gd name="connsiteX368" fmla="*/ 3399358 w 7467600"/>
              <a:gd name="connsiteY368" fmla="*/ 6469011 h 6858000"/>
              <a:gd name="connsiteX369" fmla="*/ 3425650 w 7467600"/>
              <a:gd name="connsiteY369" fmla="*/ 6381333 h 6858000"/>
              <a:gd name="connsiteX370" fmla="*/ 3460661 w 7467600"/>
              <a:gd name="connsiteY370" fmla="*/ 6266763 h 6858000"/>
              <a:gd name="connsiteX371" fmla="*/ 3518021 w 7467600"/>
              <a:gd name="connsiteY371" fmla="*/ 6117298 h 6858000"/>
              <a:gd name="connsiteX372" fmla="*/ 3554035 w 7467600"/>
              <a:gd name="connsiteY372" fmla="*/ 6027832 h 6858000"/>
              <a:gd name="connsiteX373" fmla="*/ 3677174 w 7467600"/>
              <a:gd name="connsiteY373" fmla="*/ 5636351 h 6858000"/>
              <a:gd name="connsiteX374" fmla="*/ 3698819 w 7467600"/>
              <a:gd name="connsiteY374" fmla="*/ 5560503 h 6858000"/>
              <a:gd name="connsiteX375" fmla="*/ 3702094 w 7467600"/>
              <a:gd name="connsiteY375" fmla="*/ 5549194 h 6858000"/>
              <a:gd name="connsiteX376" fmla="*/ 3398355 w 7467600"/>
              <a:gd name="connsiteY376" fmla="*/ 6094603 h 6858000"/>
              <a:gd name="connsiteX377" fmla="*/ 3193941 w 7467600"/>
              <a:gd name="connsiteY377" fmla="*/ 6798775 h 6858000"/>
              <a:gd name="connsiteX378" fmla="*/ 3184140 w 7467600"/>
              <a:gd name="connsiteY378" fmla="*/ 6858000 h 6858000"/>
              <a:gd name="connsiteX379" fmla="*/ 3099978 w 7467600"/>
              <a:gd name="connsiteY379" fmla="*/ 6858000 h 6858000"/>
              <a:gd name="connsiteX380" fmla="*/ 3101556 w 7467600"/>
              <a:gd name="connsiteY380" fmla="*/ 6843337 h 6858000"/>
              <a:gd name="connsiteX381" fmla="*/ 3370162 w 7467600"/>
              <a:gd name="connsiteY381" fmla="*/ 5785550 h 6858000"/>
              <a:gd name="connsiteX382" fmla="*/ 3746477 w 7467600"/>
              <a:gd name="connsiteY382" fmla="*/ 5377889 h 6858000"/>
              <a:gd name="connsiteX383" fmla="*/ 3863399 w 7467600"/>
              <a:gd name="connsiteY383" fmla="*/ 5087257 h 6858000"/>
              <a:gd name="connsiteX384" fmla="*/ 3968712 w 7467600"/>
              <a:gd name="connsiteY384" fmla="*/ 4913989 h 6858000"/>
              <a:gd name="connsiteX385" fmla="*/ 2792390 w 7467600"/>
              <a:gd name="connsiteY385" fmla="*/ 5382974 h 6858000"/>
              <a:gd name="connsiteX386" fmla="*/ 2714982 w 7467600"/>
              <a:gd name="connsiteY386" fmla="*/ 5427051 h 6858000"/>
              <a:gd name="connsiteX387" fmla="*/ 2813361 w 7467600"/>
              <a:gd name="connsiteY387" fmla="*/ 6023912 h 6858000"/>
              <a:gd name="connsiteX388" fmla="*/ 2688430 w 7467600"/>
              <a:gd name="connsiteY388" fmla="*/ 6801564 h 6858000"/>
              <a:gd name="connsiteX389" fmla="*/ 2629626 w 7467600"/>
              <a:gd name="connsiteY389" fmla="*/ 6763394 h 6858000"/>
              <a:gd name="connsiteX390" fmla="*/ 2565328 w 7467600"/>
              <a:gd name="connsiteY390" fmla="*/ 5516399 h 6858000"/>
              <a:gd name="connsiteX391" fmla="*/ 1922999 w 7467600"/>
              <a:gd name="connsiteY391" fmla="*/ 5980343 h 6858000"/>
              <a:gd name="connsiteX392" fmla="*/ 1950261 w 7467600"/>
              <a:gd name="connsiteY392" fmla="*/ 6405858 h 6858000"/>
              <a:gd name="connsiteX393" fmla="*/ 2365554 w 7467600"/>
              <a:gd name="connsiteY393" fmla="*/ 6759107 h 6858000"/>
              <a:gd name="connsiteX394" fmla="*/ 2424142 w 7467600"/>
              <a:gd name="connsiteY394" fmla="*/ 6858000 h 6858000"/>
              <a:gd name="connsiteX395" fmla="*/ 2395994 w 7467600"/>
              <a:gd name="connsiteY395" fmla="*/ 6858000 h 6858000"/>
              <a:gd name="connsiteX396" fmla="*/ 2392863 w 7467600"/>
              <a:gd name="connsiteY396" fmla="*/ 6852964 h 6858000"/>
              <a:gd name="connsiteX397" fmla="*/ 2017589 w 7467600"/>
              <a:gd name="connsiteY397" fmla="*/ 6493982 h 6858000"/>
              <a:gd name="connsiteX398" fmla="*/ 2147336 w 7467600"/>
              <a:gd name="connsiteY398" fmla="*/ 6594052 h 6858000"/>
              <a:gd name="connsiteX399" fmla="*/ 2207047 w 7467600"/>
              <a:gd name="connsiteY399" fmla="*/ 6654540 h 6858000"/>
              <a:gd name="connsiteX400" fmla="*/ 2299106 w 7467600"/>
              <a:gd name="connsiteY400" fmla="*/ 6778931 h 6858000"/>
              <a:gd name="connsiteX401" fmla="*/ 2314430 w 7467600"/>
              <a:gd name="connsiteY401" fmla="*/ 6801144 h 6858000"/>
              <a:gd name="connsiteX402" fmla="*/ 2352406 w 7467600"/>
              <a:gd name="connsiteY402" fmla="*/ 6858000 h 6858000"/>
              <a:gd name="connsiteX403" fmla="*/ 2314492 w 7467600"/>
              <a:gd name="connsiteY403" fmla="*/ 6858000 h 6858000"/>
              <a:gd name="connsiteX404" fmla="*/ 2288095 w 7467600"/>
              <a:gd name="connsiteY404" fmla="*/ 6818030 h 6858000"/>
              <a:gd name="connsiteX405" fmla="*/ 2272768 w 7467600"/>
              <a:gd name="connsiteY405" fmla="*/ 6795822 h 6858000"/>
              <a:gd name="connsiteX406" fmla="*/ 2182715 w 7467600"/>
              <a:gd name="connsiteY406" fmla="*/ 6675071 h 6858000"/>
              <a:gd name="connsiteX407" fmla="*/ 2032061 w 7467600"/>
              <a:gd name="connsiteY407" fmla="*/ 6541380 h 6858000"/>
              <a:gd name="connsiteX408" fmla="*/ 2257220 w 7467600"/>
              <a:gd name="connsiteY408" fmla="*/ 6826257 h 6858000"/>
              <a:gd name="connsiteX409" fmla="*/ 2281324 w 7467600"/>
              <a:gd name="connsiteY409" fmla="*/ 6858000 h 6858000"/>
              <a:gd name="connsiteX410" fmla="*/ 2242860 w 7467600"/>
              <a:gd name="connsiteY410" fmla="*/ 6858000 h 6858000"/>
              <a:gd name="connsiteX411" fmla="*/ 2232818 w 7467600"/>
              <a:gd name="connsiteY411" fmla="*/ 6844926 h 6858000"/>
              <a:gd name="connsiteX412" fmla="*/ 1990172 w 7467600"/>
              <a:gd name="connsiteY412" fmla="*/ 6542121 h 6858000"/>
              <a:gd name="connsiteX413" fmla="*/ 2124090 w 7467600"/>
              <a:gd name="connsiteY413" fmla="*/ 6761017 h 6858000"/>
              <a:gd name="connsiteX414" fmla="*/ 2200380 w 7467600"/>
              <a:gd name="connsiteY414" fmla="*/ 6858000 h 6858000"/>
              <a:gd name="connsiteX415" fmla="*/ 2147507 w 7467600"/>
              <a:gd name="connsiteY415" fmla="*/ 6858000 h 6858000"/>
              <a:gd name="connsiteX416" fmla="*/ 2070668 w 7467600"/>
              <a:gd name="connsiteY416" fmla="*/ 6761520 h 6858000"/>
              <a:gd name="connsiteX417" fmla="*/ 1975142 w 7467600"/>
              <a:gd name="connsiteY417" fmla="*/ 6585570 h 6858000"/>
              <a:gd name="connsiteX418" fmla="*/ 2050035 w 7467600"/>
              <a:gd name="connsiteY418" fmla="*/ 6813345 h 6858000"/>
              <a:gd name="connsiteX419" fmla="*/ 2063025 w 7467600"/>
              <a:gd name="connsiteY419" fmla="*/ 6858000 h 6858000"/>
              <a:gd name="connsiteX420" fmla="*/ 2021675 w 7467600"/>
              <a:gd name="connsiteY420" fmla="*/ 6858000 h 6858000"/>
              <a:gd name="connsiteX421" fmla="*/ 2019308 w 7467600"/>
              <a:gd name="connsiteY421" fmla="*/ 6847118 h 6858000"/>
              <a:gd name="connsiteX422" fmla="*/ 1938835 w 7467600"/>
              <a:gd name="connsiteY422" fmla="*/ 6551160 h 6858000"/>
              <a:gd name="connsiteX423" fmla="*/ 1953230 w 7467600"/>
              <a:gd name="connsiteY423" fmla="*/ 6759699 h 6858000"/>
              <a:gd name="connsiteX424" fmla="*/ 1956763 w 7467600"/>
              <a:gd name="connsiteY424" fmla="*/ 6778191 h 6858000"/>
              <a:gd name="connsiteX425" fmla="*/ 1967925 w 7467600"/>
              <a:gd name="connsiteY425" fmla="*/ 6858000 h 6858000"/>
              <a:gd name="connsiteX426" fmla="*/ 1936622 w 7467600"/>
              <a:gd name="connsiteY426" fmla="*/ 6858000 h 6858000"/>
              <a:gd name="connsiteX427" fmla="*/ 1926261 w 7467600"/>
              <a:gd name="connsiteY427" fmla="*/ 6784064 h 6858000"/>
              <a:gd name="connsiteX428" fmla="*/ 1922724 w 7467600"/>
              <a:gd name="connsiteY428" fmla="*/ 6765577 h 6858000"/>
              <a:gd name="connsiteX429" fmla="*/ 1904650 w 7467600"/>
              <a:gd name="connsiteY429" fmla="*/ 6639616 h 6858000"/>
              <a:gd name="connsiteX430" fmla="*/ 1885273 w 7467600"/>
              <a:gd name="connsiteY430" fmla="*/ 6858000 h 6858000"/>
              <a:gd name="connsiteX431" fmla="*/ 1854363 w 7467600"/>
              <a:gd name="connsiteY431" fmla="*/ 6858000 h 6858000"/>
              <a:gd name="connsiteX432" fmla="*/ 1880391 w 7467600"/>
              <a:gd name="connsiteY432" fmla="*/ 6603796 h 6858000"/>
              <a:gd name="connsiteX433" fmla="*/ 1818273 w 7467600"/>
              <a:gd name="connsiteY433" fmla="*/ 6715729 h 6858000"/>
              <a:gd name="connsiteX434" fmla="*/ 1794691 w 7467600"/>
              <a:gd name="connsiteY434" fmla="*/ 6843239 h 6858000"/>
              <a:gd name="connsiteX435" fmla="*/ 1794914 w 7467600"/>
              <a:gd name="connsiteY435" fmla="*/ 6858000 h 6858000"/>
              <a:gd name="connsiteX436" fmla="*/ 1746128 w 7467600"/>
              <a:gd name="connsiteY436" fmla="*/ 6858000 h 6858000"/>
              <a:gd name="connsiteX437" fmla="*/ 1753934 w 7467600"/>
              <a:gd name="connsiteY437" fmla="*/ 6724796 h 6858000"/>
              <a:gd name="connsiteX438" fmla="*/ 1792053 w 7467600"/>
              <a:gd name="connsiteY438" fmla="*/ 6572396 h 6858000"/>
              <a:gd name="connsiteX439" fmla="*/ 1862248 w 7467600"/>
              <a:gd name="connsiteY439" fmla="*/ 6266397 h 6858000"/>
              <a:gd name="connsiteX440" fmla="*/ 1862250 w 7467600"/>
              <a:gd name="connsiteY440" fmla="*/ 6033531 h 6858000"/>
              <a:gd name="connsiteX441" fmla="*/ 1211999 w 7467600"/>
              <a:gd name="connsiteY441" fmla="*/ 6683610 h 6858000"/>
              <a:gd name="connsiteX442" fmla="*/ 1213266 w 7467600"/>
              <a:gd name="connsiteY442" fmla="*/ 6691947 h 6858000"/>
              <a:gd name="connsiteX443" fmla="*/ 1203370 w 7467600"/>
              <a:gd name="connsiteY443" fmla="*/ 6850676 h 6858000"/>
              <a:gd name="connsiteX444" fmla="*/ 1203671 w 7467600"/>
              <a:gd name="connsiteY444" fmla="*/ 6858000 h 6858000"/>
              <a:gd name="connsiteX445" fmla="*/ 1143180 w 7467600"/>
              <a:gd name="connsiteY445" fmla="*/ 6858000 h 6858000"/>
              <a:gd name="connsiteX446" fmla="*/ 1142176 w 7467600"/>
              <a:gd name="connsiteY446" fmla="*/ 6766045 h 6858000"/>
              <a:gd name="connsiteX447" fmla="*/ 1067484 w 7467600"/>
              <a:gd name="connsiteY447" fmla="*/ 6858000 h 6858000"/>
              <a:gd name="connsiteX448" fmla="*/ 953928 w 7467600"/>
              <a:gd name="connsiteY448" fmla="*/ 6858000 h 6858000"/>
              <a:gd name="connsiteX449" fmla="*/ 959715 w 7467600"/>
              <a:gd name="connsiteY449" fmla="*/ 6850185 h 6858000"/>
              <a:gd name="connsiteX450" fmla="*/ 1483788 w 7467600"/>
              <a:gd name="connsiteY450" fmla="*/ 6259174 h 6858000"/>
              <a:gd name="connsiteX451" fmla="*/ 1100671 w 7467600"/>
              <a:gd name="connsiteY451" fmla="*/ 6252137 h 6858000"/>
              <a:gd name="connsiteX452" fmla="*/ 1090144 w 7467600"/>
              <a:gd name="connsiteY452" fmla="*/ 6256748 h 6858000"/>
              <a:gd name="connsiteX453" fmla="*/ 1095872 w 7467600"/>
              <a:gd name="connsiteY453" fmla="*/ 6271892 h 6858000"/>
              <a:gd name="connsiteX454" fmla="*/ 262785 w 7467600"/>
              <a:gd name="connsiteY454" fmla="*/ 6845450 h 6858000"/>
              <a:gd name="connsiteX455" fmla="*/ 209968 w 7467600"/>
              <a:gd name="connsiteY455" fmla="*/ 6770713 h 6858000"/>
              <a:gd name="connsiteX456" fmla="*/ 873460 w 7467600"/>
              <a:gd name="connsiteY456" fmla="*/ 6253768 h 6858000"/>
              <a:gd name="connsiteX457" fmla="*/ 192686 w 7467600"/>
              <a:gd name="connsiteY457" fmla="*/ 5849257 h 6858000"/>
              <a:gd name="connsiteX458" fmla="*/ 4696 w 7467600"/>
              <a:gd name="connsiteY458" fmla="*/ 5697668 h 6858000"/>
              <a:gd name="connsiteX459" fmla="*/ 0 w 7467600"/>
              <a:gd name="connsiteY459" fmla="*/ 5689984 h 6858000"/>
              <a:gd name="connsiteX460" fmla="*/ 0 w 7467600"/>
              <a:gd name="connsiteY460" fmla="*/ 5513472 h 6858000"/>
              <a:gd name="connsiteX461" fmla="*/ 174101 w 7467600"/>
              <a:gd name="connsiteY461" fmla="*/ 5620277 h 6858000"/>
              <a:gd name="connsiteX462" fmla="*/ 891800 w 7467600"/>
              <a:gd name="connsiteY462" fmla="*/ 6036935 h 6858000"/>
              <a:gd name="connsiteX463" fmla="*/ 1072219 w 7467600"/>
              <a:gd name="connsiteY463" fmla="*/ 6169443 h 6858000"/>
              <a:gd name="connsiteX464" fmla="*/ 1074117 w 7467600"/>
              <a:gd name="connsiteY464" fmla="*/ 6170301 h 6858000"/>
              <a:gd name="connsiteX465" fmla="*/ 1083114 w 7467600"/>
              <a:gd name="connsiteY465" fmla="*/ 6174131 h 6858000"/>
              <a:gd name="connsiteX466" fmla="*/ 1543010 w 7467600"/>
              <a:gd name="connsiteY466" fmla="*/ 6191140 h 6858000"/>
              <a:gd name="connsiteX467" fmla="*/ 1551080 w 7467600"/>
              <a:gd name="connsiteY467" fmla="*/ 6195006 h 6858000"/>
              <a:gd name="connsiteX468" fmla="*/ 2345443 w 7467600"/>
              <a:gd name="connsiteY468" fmla="*/ 5549882 h 6858000"/>
              <a:gd name="connsiteX469" fmla="*/ 1721499 w 7467600"/>
              <a:gd name="connsiteY469" fmla="*/ 5599969 h 6858000"/>
              <a:gd name="connsiteX470" fmla="*/ 767716 w 7467600"/>
              <a:gd name="connsiteY470" fmla="*/ 5472768 h 6858000"/>
              <a:gd name="connsiteX471" fmla="*/ 722147 w 7467600"/>
              <a:gd name="connsiteY471" fmla="*/ 5393091 h 6858000"/>
              <a:gd name="connsiteX472" fmla="*/ 1485552 w 7467600"/>
              <a:gd name="connsiteY472" fmla="*/ 5313202 h 6858000"/>
              <a:gd name="connsiteX473" fmla="*/ 2143004 w 7467600"/>
              <a:gd name="connsiteY473" fmla="*/ 5402420 h 6858000"/>
              <a:gd name="connsiteX474" fmla="*/ 1933391 w 7467600"/>
              <a:gd name="connsiteY474" fmla="*/ 5156971 h 6858000"/>
              <a:gd name="connsiteX475" fmla="*/ 1827118 w 7467600"/>
              <a:gd name="connsiteY475" fmla="*/ 4968410 h 6858000"/>
              <a:gd name="connsiteX476" fmla="*/ 1837349 w 7467600"/>
              <a:gd name="connsiteY476" fmla="*/ 4956357 h 6858000"/>
              <a:gd name="connsiteX477" fmla="*/ 2162835 w 7467600"/>
              <a:gd name="connsiteY477" fmla="*/ 5187853 h 6858000"/>
              <a:gd name="connsiteX478" fmla="*/ 2257167 w 7467600"/>
              <a:gd name="connsiteY478" fmla="*/ 5462123 h 6858000"/>
              <a:gd name="connsiteX479" fmla="*/ 2261598 w 7467600"/>
              <a:gd name="connsiteY479" fmla="*/ 5467998 h 6858000"/>
              <a:gd name="connsiteX480" fmla="*/ 2437177 w 7467600"/>
              <a:gd name="connsiteY480" fmla="*/ 5479608 h 6858000"/>
              <a:gd name="connsiteX481" fmla="*/ 2445247 w 7467600"/>
              <a:gd name="connsiteY481" fmla="*/ 5483476 h 6858000"/>
              <a:gd name="connsiteX482" fmla="*/ 2743626 w 7467600"/>
              <a:gd name="connsiteY482" fmla="*/ 5304819 h 6858000"/>
              <a:gd name="connsiteX483" fmla="*/ 3048102 w 7467600"/>
              <a:gd name="connsiteY483" fmla="*/ 5150595 h 6858000"/>
              <a:gd name="connsiteX484" fmla="*/ 1799414 w 7467600"/>
              <a:gd name="connsiteY484" fmla="*/ 4694732 h 6858000"/>
              <a:gd name="connsiteX485" fmla="*/ 1771735 w 7467600"/>
              <a:gd name="connsiteY485" fmla="*/ 4619929 h 6858000"/>
              <a:gd name="connsiteX486" fmla="*/ 3104273 w 7467600"/>
              <a:gd name="connsiteY486" fmla="*/ 5076159 h 6858000"/>
              <a:gd name="connsiteX487" fmla="*/ 3113245 w 7467600"/>
              <a:gd name="connsiteY487" fmla="*/ 5090705 h 6858000"/>
              <a:gd name="connsiteX488" fmla="*/ 3126294 w 7467600"/>
              <a:gd name="connsiteY488" fmla="*/ 5114400 h 6858000"/>
              <a:gd name="connsiteX489" fmla="*/ 3937433 w 7467600"/>
              <a:gd name="connsiteY489" fmla="*/ 4830473 h 6858000"/>
              <a:gd name="connsiteX490" fmla="*/ 3590475 w 7467600"/>
              <a:gd name="connsiteY490" fmla="*/ 4597974 h 6858000"/>
              <a:gd name="connsiteX491" fmla="*/ 3100264 w 7467600"/>
              <a:gd name="connsiteY491" fmla="*/ 4579845 h 6858000"/>
              <a:gd name="connsiteX492" fmla="*/ 2183576 w 7467600"/>
              <a:gd name="connsiteY492" fmla="*/ 4227150 h 6858000"/>
              <a:gd name="connsiteX493" fmla="*/ 2151029 w 7467600"/>
              <a:gd name="connsiteY493" fmla="*/ 4146947 h 6858000"/>
              <a:gd name="connsiteX494" fmla="*/ 3563434 w 7467600"/>
              <a:gd name="connsiteY494" fmla="*/ 4469115 h 6858000"/>
              <a:gd name="connsiteX495" fmla="*/ 3177952 w 7467600"/>
              <a:gd name="connsiteY495" fmla="*/ 3657386 h 6858000"/>
              <a:gd name="connsiteX496" fmla="*/ 3189263 w 7467600"/>
              <a:gd name="connsiteY496" fmla="*/ 3625726 h 6858000"/>
              <a:gd name="connsiteX497" fmla="*/ 3560912 w 7467600"/>
              <a:gd name="connsiteY497" fmla="*/ 4079863 h 6858000"/>
              <a:gd name="connsiteX498" fmla="*/ 3626636 w 7467600"/>
              <a:gd name="connsiteY498" fmla="*/ 4512230 h 6858000"/>
              <a:gd name="connsiteX499" fmla="*/ 3653088 w 7467600"/>
              <a:gd name="connsiteY499" fmla="*/ 4521417 h 6858000"/>
              <a:gd name="connsiteX500" fmla="*/ 3988128 w 7467600"/>
              <a:gd name="connsiteY500" fmla="*/ 4817267 h 6858000"/>
              <a:gd name="connsiteX501" fmla="*/ 4830582 w 7467600"/>
              <a:gd name="connsiteY501" fmla="*/ 4676000 h 6858000"/>
              <a:gd name="connsiteX502" fmla="*/ 4830100 w 7467600"/>
              <a:gd name="connsiteY502" fmla="*/ 4675554 h 6858000"/>
              <a:gd name="connsiteX503" fmla="*/ 4036318 w 7467600"/>
              <a:gd name="connsiteY503" fmla="*/ 4147013 h 6858000"/>
              <a:gd name="connsiteX504" fmla="*/ 3432098 w 7467600"/>
              <a:gd name="connsiteY504" fmla="*/ 3537312 h 6858000"/>
              <a:gd name="connsiteX505" fmla="*/ 3446761 w 7467600"/>
              <a:gd name="connsiteY505" fmla="*/ 3461278 h 6858000"/>
              <a:gd name="connsiteX506" fmla="*/ 4419733 w 7467600"/>
              <a:gd name="connsiteY506" fmla="*/ 3963555 h 6858000"/>
              <a:gd name="connsiteX507" fmla="*/ 4781371 w 7467600"/>
              <a:gd name="connsiteY507" fmla="*/ 4458604 h 6858000"/>
              <a:gd name="connsiteX508" fmla="*/ 4780440 w 7467600"/>
              <a:gd name="connsiteY508" fmla="*/ 4470290 h 6858000"/>
              <a:gd name="connsiteX509" fmla="*/ 4898954 w 7467600"/>
              <a:gd name="connsiteY509" fmla="*/ 4662092 h 6858000"/>
              <a:gd name="connsiteX510" fmla="*/ 4900699 w 7467600"/>
              <a:gd name="connsiteY510" fmla="*/ 4670867 h 6858000"/>
              <a:gd name="connsiteX511" fmla="*/ 5714511 w 7467600"/>
              <a:gd name="connsiteY511" fmla="*/ 4663483 h 6858000"/>
              <a:gd name="connsiteX512" fmla="*/ 5464793 w 7467600"/>
              <a:gd name="connsiteY512" fmla="*/ 4393556 h 6858000"/>
              <a:gd name="connsiteX513" fmla="*/ 5461897 w 7467600"/>
              <a:gd name="connsiteY513" fmla="*/ 4390879 h 6858000"/>
              <a:gd name="connsiteX514" fmla="*/ 4294126 w 7467600"/>
              <a:gd name="connsiteY514" fmla="*/ 3303048 h 6858000"/>
              <a:gd name="connsiteX515" fmla="*/ 4305321 w 7467600"/>
              <a:gd name="connsiteY515" fmla="*/ 3256953 h 6858000"/>
              <a:gd name="connsiteX516" fmla="*/ 4949299 w 7467600"/>
              <a:gd name="connsiteY516" fmla="*/ 3766336 h 6858000"/>
              <a:gd name="connsiteX517" fmla="*/ 5291452 w 7467600"/>
              <a:gd name="connsiteY517" fmla="*/ 4076801 h 6858000"/>
              <a:gd name="connsiteX518" fmla="*/ 5434998 w 7467600"/>
              <a:gd name="connsiteY518" fmla="*/ 4254100 h 6858000"/>
              <a:gd name="connsiteX519" fmla="*/ 5351015 w 7467600"/>
              <a:gd name="connsiteY519" fmla="*/ 3760989 h 6858000"/>
              <a:gd name="connsiteX520" fmla="*/ 5413780 w 7467600"/>
              <a:gd name="connsiteY520" fmla="*/ 2966265 h 6858000"/>
              <a:gd name="connsiteX521" fmla="*/ 5425627 w 7467600"/>
              <a:gd name="connsiteY521" fmla="*/ 2954192 h 6858000"/>
              <a:gd name="connsiteX522" fmla="*/ 6604735 w 7467600"/>
              <a:gd name="connsiteY522" fmla="*/ 2041381 h 6858000"/>
              <a:gd name="connsiteX523" fmla="*/ 7204487 w 7467600"/>
              <a:gd name="connsiteY523" fmla="*/ 2742112 h 6858000"/>
              <a:gd name="connsiteX524" fmla="*/ 7131592 w 7467600"/>
              <a:gd name="connsiteY524" fmla="*/ 2672096 h 6858000"/>
              <a:gd name="connsiteX525" fmla="*/ 6996344 w 7467600"/>
              <a:gd name="connsiteY525" fmla="*/ 2518310 h 6858000"/>
              <a:gd name="connsiteX526" fmla="*/ 6735495 w 7467600"/>
              <a:gd name="connsiteY526" fmla="*/ 2196890 h 6858000"/>
              <a:gd name="connsiteX527" fmla="*/ 6721901 w 7467600"/>
              <a:gd name="connsiteY527" fmla="*/ 2179274 h 6858000"/>
              <a:gd name="connsiteX528" fmla="*/ 6604735 w 7467600"/>
              <a:gd name="connsiteY528" fmla="*/ 2041381 h 6858000"/>
              <a:gd name="connsiteX529" fmla="*/ 6591670 w 7467600"/>
              <a:gd name="connsiteY529" fmla="*/ 1988277 h 6858000"/>
              <a:gd name="connsiteX530" fmla="*/ 6747349 w 7467600"/>
              <a:gd name="connsiteY530" fmla="*/ 2160069 h 6858000"/>
              <a:gd name="connsiteX531" fmla="*/ 6760943 w 7467600"/>
              <a:gd name="connsiteY531" fmla="*/ 2177686 h 6858000"/>
              <a:gd name="connsiteX532" fmla="*/ 7021065 w 7467600"/>
              <a:gd name="connsiteY532" fmla="*/ 2498102 h 6858000"/>
              <a:gd name="connsiteX533" fmla="*/ 7155223 w 7467600"/>
              <a:gd name="connsiteY533" fmla="*/ 2650386 h 6858000"/>
              <a:gd name="connsiteX534" fmla="*/ 7203167 w 7467600"/>
              <a:gd name="connsiteY534" fmla="*/ 2697288 h 6858000"/>
              <a:gd name="connsiteX535" fmla="*/ 6937703 w 7467600"/>
              <a:gd name="connsiteY535" fmla="*/ 2321981 h 6858000"/>
              <a:gd name="connsiteX536" fmla="*/ 6591670 w 7467600"/>
              <a:gd name="connsiteY536" fmla="*/ 1988277 h 6858000"/>
              <a:gd name="connsiteX537" fmla="*/ 5798671 w 7467600"/>
              <a:gd name="connsiteY537" fmla="*/ 1981601 h 6858000"/>
              <a:gd name="connsiteX538" fmla="*/ 5754709 w 7467600"/>
              <a:gd name="connsiteY538" fmla="*/ 2071454 h 6858000"/>
              <a:gd name="connsiteX539" fmla="*/ 5763044 w 7467600"/>
              <a:gd name="connsiteY539" fmla="*/ 2842206 h 6858000"/>
              <a:gd name="connsiteX540" fmla="*/ 5764974 w 7467600"/>
              <a:gd name="connsiteY540" fmla="*/ 2799609 h 6858000"/>
              <a:gd name="connsiteX541" fmla="*/ 5767665 w 7467600"/>
              <a:gd name="connsiteY541" fmla="*/ 2666409 h 6858000"/>
              <a:gd name="connsiteX542" fmla="*/ 5763055 w 7467600"/>
              <a:gd name="connsiteY542" fmla="*/ 2579705 h 6858000"/>
              <a:gd name="connsiteX543" fmla="*/ 5758079 w 7467600"/>
              <a:gd name="connsiteY543" fmla="*/ 2492508 h 6858000"/>
              <a:gd name="connsiteX544" fmla="*/ 5779325 w 7467600"/>
              <a:gd name="connsiteY544" fmla="*/ 2197069 h 6858000"/>
              <a:gd name="connsiteX545" fmla="*/ 5798671 w 7467600"/>
              <a:gd name="connsiteY545" fmla="*/ 1981601 h 6858000"/>
              <a:gd name="connsiteX546" fmla="*/ 5829202 w 7467600"/>
              <a:gd name="connsiteY546" fmla="*/ 1971679 h 6858000"/>
              <a:gd name="connsiteX547" fmla="*/ 5809558 w 7467600"/>
              <a:gd name="connsiteY547" fmla="*/ 2198043 h 6858000"/>
              <a:gd name="connsiteX548" fmla="*/ 5788653 w 7467600"/>
              <a:gd name="connsiteY548" fmla="*/ 2489430 h 6858000"/>
              <a:gd name="connsiteX549" fmla="*/ 5793439 w 7467600"/>
              <a:gd name="connsiteY549" fmla="*/ 2575235 h 6858000"/>
              <a:gd name="connsiteX550" fmla="*/ 5796837 w 7467600"/>
              <a:gd name="connsiteY550" fmla="*/ 2637633 h 6858000"/>
              <a:gd name="connsiteX551" fmla="*/ 5818614 w 7467600"/>
              <a:gd name="connsiteY551" fmla="*/ 2473055 h 6858000"/>
              <a:gd name="connsiteX552" fmla="*/ 5829202 w 7467600"/>
              <a:gd name="connsiteY552" fmla="*/ 1971679 h 6858000"/>
              <a:gd name="connsiteX553" fmla="*/ 5911389 w 7467600"/>
              <a:gd name="connsiteY553" fmla="*/ 1898371 h 6858000"/>
              <a:gd name="connsiteX554" fmla="*/ 6237627 w 7467600"/>
              <a:gd name="connsiteY554" fmla="*/ 2231921 h 6858000"/>
              <a:gd name="connsiteX555" fmla="*/ 5911389 w 7467600"/>
              <a:gd name="connsiteY555" fmla="*/ 1898371 h 6858000"/>
              <a:gd name="connsiteX556" fmla="*/ 6944437 w 7467600"/>
              <a:gd name="connsiteY556" fmla="*/ 1575402 h 6858000"/>
              <a:gd name="connsiteX557" fmla="*/ 6304730 w 7467600"/>
              <a:gd name="connsiteY557" fmla="*/ 1766654 h 6858000"/>
              <a:gd name="connsiteX558" fmla="*/ 6944437 w 7467600"/>
              <a:gd name="connsiteY558" fmla="*/ 1575402 h 6858000"/>
              <a:gd name="connsiteX559" fmla="*/ 7019523 w 7467600"/>
              <a:gd name="connsiteY559" fmla="*/ 1519450 h 6858000"/>
              <a:gd name="connsiteX560" fmla="*/ 6298091 w 7467600"/>
              <a:gd name="connsiteY560" fmla="*/ 1737122 h 6858000"/>
              <a:gd name="connsiteX561" fmla="*/ 7019523 w 7467600"/>
              <a:gd name="connsiteY561" fmla="*/ 1519450 h 6858000"/>
              <a:gd name="connsiteX562" fmla="*/ 2399523 w 7467600"/>
              <a:gd name="connsiteY562" fmla="*/ 1428234 h 6858000"/>
              <a:gd name="connsiteX563" fmla="*/ 2224982 w 7467600"/>
              <a:gd name="connsiteY563" fmla="*/ 1826201 h 6858000"/>
              <a:gd name="connsiteX564" fmla="*/ 2096099 w 7467600"/>
              <a:gd name="connsiteY564" fmla="*/ 2345900 h 6858000"/>
              <a:gd name="connsiteX565" fmla="*/ 2283317 w 7467600"/>
              <a:gd name="connsiteY565" fmla="*/ 1796925 h 6858000"/>
              <a:gd name="connsiteX566" fmla="*/ 2399523 w 7467600"/>
              <a:gd name="connsiteY566" fmla="*/ 1428234 h 6858000"/>
              <a:gd name="connsiteX567" fmla="*/ 2448558 w 7467600"/>
              <a:gd name="connsiteY567" fmla="*/ 1373435 h 6858000"/>
              <a:gd name="connsiteX568" fmla="*/ 2312521 w 7467600"/>
              <a:gd name="connsiteY568" fmla="*/ 1806140 h 6858000"/>
              <a:gd name="connsiteX569" fmla="*/ 2127533 w 7467600"/>
              <a:gd name="connsiteY569" fmla="*/ 2348380 h 6858000"/>
              <a:gd name="connsiteX570" fmla="*/ 2358080 w 7467600"/>
              <a:gd name="connsiteY570" fmla="*/ 1866134 h 6858000"/>
              <a:gd name="connsiteX571" fmla="*/ 2407436 w 7467600"/>
              <a:gd name="connsiteY571" fmla="*/ 1651070 h 6858000"/>
              <a:gd name="connsiteX572" fmla="*/ 2448558 w 7467600"/>
              <a:gd name="connsiteY572" fmla="*/ 1373435 h 6858000"/>
              <a:gd name="connsiteX573" fmla="*/ 278707 w 7467600"/>
              <a:gd name="connsiteY573" fmla="*/ 1352270 h 6858000"/>
              <a:gd name="connsiteX574" fmla="*/ 321570 w 7467600"/>
              <a:gd name="connsiteY574" fmla="*/ 1861610 h 6858000"/>
              <a:gd name="connsiteX575" fmla="*/ 294281 w 7467600"/>
              <a:gd name="connsiteY575" fmla="*/ 1440658 h 6858000"/>
              <a:gd name="connsiteX576" fmla="*/ 278707 w 7467600"/>
              <a:gd name="connsiteY576" fmla="*/ 1352270 h 6858000"/>
              <a:gd name="connsiteX577" fmla="*/ 1423821 w 7467600"/>
              <a:gd name="connsiteY577" fmla="*/ 1351958 h 6858000"/>
              <a:gd name="connsiteX578" fmla="*/ 1638521 w 7467600"/>
              <a:gd name="connsiteY578" fmla="*/ 1908470 h 6858000"/>
              <a:gd name="connsiteX579" fmla="*/ 1754199 w 7467600"/>
              <a:gd name="connsiteY579" fmla="*/ 2149284 h 6858000"/>
              <a:gd name="connsiteX580" fmla="*/ 1908359 w 7467600"/>
              <a:gd name="connsiteY580" fmla="*/ 2364988 h 6858000"/>
              <a:gd name="connsiteX581" fmla="*/ 1647661 w 7467600"/>
              <a:gd name="connsiteY581" fmla="*/ 1825945 h 6858000"/>
              <a:gd name="connsiteX582" fmla="*/ 1423821 w 7467600"/>
              <a:gd name="connsiteY582" fmla="*/ 1351958 h 6858000"/>
              <a:gd name="connsiteX583" fmla="*/ 1431890 w 7467600"/>
              <a:gd name="connsiteY583" fmla="*/ 1306475 h 6858000"/>
              <a:gd name="connsiteX584" fmla="*/ 1507597 w 7467600"/>
              <a:gd name="connsiteY584" fmla="*/ 1446132 h 6858000"/>
              <a:gd name="connsiteX585" fmla="*/ 1674586 w 7467600"/>
              <a:gd name="connsiteY585" fmla="*/ 1813832 h 6858000"/>
              <a:gd name="connsiteX586" fmla="*/ 1815950 w 7467600"/>
              <a:gd name="connsiteY586" fmla="*/ 2128564 h 6858000"/>
              <a:gd name="connsiteX587" fmla="*/ 1984242 w 7467600"/>
              <a:gd name="connsiteY587" fmla="*/ 2430829 h 6858000"/>
              <a:gd name="connsiteX588" fmla="*/ 2014023 w 7467600"/>
              <a:gd name="connsiteY588" fmla="*/ 2450995 h 6858000"/>
              <a:gd name="connsiteX589" fmla="*/ 1747337 w 7467600"/>
              <a:gd name="connsiteY589" fmla="*/ 1855264 h 6858000"/>
              <a:gd name="connsiteX590" fmla="*/ 1533749 w 7467600"/>
              <a:gd name="connsiteY590" fmla="*/ 1478656 h 6858000"/>
              <a:gd name="connsiteX591" fmla="*/ 1431890 w 7467600"/>
              <a:gd name="connsiteY591" fmla="*/ 1306475 h 6858000"/>
              <a:gd name="connsiteX592" fmla="*/ 5052692 w 7467600"/>
              <a:gd name="connsiteY592" fmla="*/ 1292994 h 6858000"/>
              <a:gd name="connsiteX593" fmla="*/ 5200661 w 7467600"/>
              <a:gd name="connsiteY593" fmla="*/ 1635186 h 6858000"/>
              <a:gd name="connsiteX594" fmla="*/ 5297138 w 7467600"/>
              <a:gd name="connsiteY594" fmla="*/ 1906351 h 6858000"/>
              <a:gd name="connsiteX595" fmla="*/ 5052692 w 7467600"/>
              <a:gd name="connsiteY595" fmla="*/ 1292994 h 6858000"/>
              <a:gd name="connsiteX596" fmla="*/ 5009948 w 7467600"/>
              <a:gd name="connsiteY596" fmla="*/ 1273619 h 6858000"/>
              <a:gd name="connsiteX597" fmla="*/ 5121777 w 7467600"/>
              <a:gd name="connsiteY597" fmla="*/ 1654213 h 6858000"/>
              <a:gd name="connsiteX598" fmla="*/ 5293545 w 7467600"/>
              <a:gd name="connsiteY598" fmla="*/ 2072247 h 6858000"/>
              <a:gd name="connsiteX599" fmla="*/ 5294042 w 7467600"/>
              <a:gd name="connsiteY599" fmla="*/ 2065019 h 6858000"/>
              <a:gd name="connsiteX600" fmla="*/ 5171936 w 7467600"/>
              <a:gd name="connsiteY600" fmla="*/ 1647613 h 6858000"/>
              <a:gd name="connsiteX601" fmla="*/ 5009948 w 7467600"/>
              <a:gd name="connsiteY601" fmla="*/ 1273619 h 6858000"/>
              <a:gd name="connsiteX602" fmla="*/ 655236 w 7467600"/>
              <a:gd name="connsiteY602" fmla="*/ 1268632 h 6858000"/>
              <a:gd name="connsiteX603" fmla="*/ 839521 w 7467600"/>
              <a:gd name="connsiteY603" fmla="*/ 1685315 h 6858000"/>
              <a:gd name="connsiteX604" fmla="*/ 1109416 w 7467600"/>
              <a:gd name="connsiteY604" fmla="*/ 2061663 h 6858000"/>
              <a:gd name="connsiteX605" fmla="*/ 1298300 w 7467600"/>
              <a:gd name="connsiteY605" fmla="*/ 2247742 h 6858000"/>
              <a:gd name="connsiteX606" fmla="*/ 1125871 w 7467600"/>
              <a:gd name="connsiteY606" fmla="*/ 1989513 h 6858000"/>
              <a:gd name="connsiteX607" fmla="*/ 981574 w 7467600"/>
              <a:gd name="connsiteY607" fmla="*/ 1783157 h 6858000"/>
              <a:gd name="connsiteX608" fmla="*/ 922198 w 7467600"/>
              <a:gd name="connsiteY608" fmla="*/ 1677437 h 6858000"/>
              <a:gd name="connsiteX609" fmla="*/ 869293 w 7467600"/>
              <a:gd name="connsiteY609" fmla="*/ 1583214 h 6858000"/>
              <a:gd name="connsiteX610" fmla="*/ 751431 w 7467600"/>
              <a:gd name="connsiteY610" fmla="*/ 1405731 h 6858000"/>
              <a:gd name="connsiteX611" fmla="*/ 655236 w 7467600"/>
              <a:gd name="connsiteY611" fmla="*/ 1268632 h 6858000"/>
              <a:gd name="connsiteX612" fmla="*/ 6516292 w 7467600"/>
              <a:gd name="connsiteY612" fmla="*/ 1263064 h 6858000"/>
              <a:gd name="connsiteX613" fmla="*/ 5736320 w 7467600"/>
              <a:gd name="connsiteY613" fmla="*/ 1501803 h 6858000"/>
              <a:gd name="connsiteX614" fmla="*/ 6516292 w 7467600"/>
              <a:gd name="connsiteY614" fmla="*/ 1263064 h 6858000"/>
              <a:gd name="connsiteX615" fmla="*/ 291466 w 7467600"/>
              <a:gd name="connsiteY615" fmla="*/ 1250369 h 6858000"/>
              <a:gd name="connsiteX616" fmla="*/ 323180 w 7467600"/>
              <a:gd name="connsiteY616" fmla="*/ 1435283 h 6858000"/>
              <a:gd name="connsiteX617" fmla="*/ 349381 w 7467600"/>
              <a:gd name="connsiteY617" fmla="*/ 1875041 h 6858000"/>
              <a:gd name="connsiteX618" fmla="*/ 374363 w 7467600"/>
              <a:gd name="connsiteY618" fmla="*/ 1506494 h 6858000"/>
              <a:gd name="connsiteX619" fmla="*/ 302168 w 7467600"/>
              <a:gd name="connsiteY619" fmla="*/ 1274495 h 6858000"/>
              <a:gd name="connsiteX620" fmla="*/ 291466 w 7467600"/>
              <a:gd name="connsiteY620" fmla="*/ 1250369 h 6858000"/>
              <a:gd name="connsiteX621" fmla="*/ 678222 w 7467600"/>
              <a:gd name="connsiteY621" fmla="*/ 1248670 h 6858000"/>
              <a:gd name="connsiteX622" fmla="*/ 775536 w 7467600"/>
              <a:gd name="connsiteY622" fmla="*/ 1388015 h 6858000"/>
              <a:gd name="connsiteX623" fmla="*/ 894529 w 7467600"/>
              <a:gd name="connsiteY623" fmla="*/ 1567739 h 6858000"/>
              <a:gd name="connsiteX624" fmla="*/ 948000 w 7467600"/>
              <a:gd name="connsiteY624" fmla="*/ 1663088 h 6858000"/>
              <a:gd name="connsiteX625" fmla="*/ 1006812 w 7467600"/>
              <a:gd name="connsiteY625" fmla="*/ 1767683 h 6858000"/>
              <a:gd name="connsiteX626" fmla="*/ 1149133 w 7467600"/>
              <a:gd name="connsiteY626" fmla="*/ 1971513 h 6858000"/>
              <a:gd name="connsiteX627" fmla="*/ 1333952 w 7467600"/>
              <a:gd name="connsiteY627" fmla="*/ 2251620 h 6858000"/>
              <a:gd name="connsiteX628" fmla="*/ 1337329 w 7467600"/>
              <a:gd name="connsiteY628" fmla="*/ 2258350 h 6858000"/>
              <a:gd name="connsiteX629" fmla="*/ 1014726 w 7467600"/>
              <a:gd name="connsiteY629" fmla="*/ 1615556 h 6858000"/>
              <a:gd name="connsiteX630" fmla="*/ 678222 w 7467600"/>
              <a:gd name="connsiteY630" fmla="*/ 1248670 h 6858000"/>
              <a:gd name="connsiteX631" fmla="*/ 6691602 w 7467600"/>
              <a:gd name="connsiteY631" fmla="*/ 1140573 h 6858000"/>
              <a:gd name="connsiteX632" fmla="*/ 6571100 w 7467600"/>
              <a:gd name="connsiteY632" fmla="*/ 1183662 h 6858000"/>
              <a:gd name="connsiteX633" fmla="*/ 6241687 w 7467600"/>
              <a:gd name="connsiteY633" fmla="*/ 1257600 h 6858000"/>
              <a:gd name="connsiteX634" fmla="*/ 5693009 w 7467600"/>
              <a:gd name="connsiteY634" fmla="*/ 1478256 h 6858000"/>
              <a:gd name="connsiteX635" fmla="*/ 6548420 w 7467600"/>
              <a:gd name="connsiteY635" fmla="*/ 1214599 h 6858000"/>
              <a:gd name="connsiteX636" fmla="*/ 6605473 w 7467600"/>
              <a:gd name="connsiteY636" fmla="*/ 1184686 h 6858000"/>
              <a:gd name="connsiteX637" fmla="*/ 6691602 w 7467600"/>
              <a:gd name="connsiteY637" fmla="*/ 1140573 h 6858000"/>
              <a:gd name="connsiteX638" fmla="*/ 4002475 w 7467600"/>
              <a:gd name="connsiteY638" fmla="*/ 1037802 h 6858000"/>
              <a:gd name="connsiteX639" fmla="*/ 4000324 w 7467600"/>
              <a:gd name="connsiteY639" fmla="*/ 1039362 h 6858000"/>
              <a:gd name="connsiteX640" fmla="*/ 4002862 w 7467600"/>
              <a:gd name="connsiteY640" fmla="*/ 1042866 h 6858000"/>
              <a:gd name="connsiteX641" fmla="*/ 4002475 w 7467600"/>
              <a:gd name="connsiteY641" fmla="*/ 1037802 h 6858000"/>
              <a:gd name="connsiteX642" fmla="*/ 506322 w 7467600"/>
              <a:gd name="connsiteY642" fmla="*/ 1020997 h 6858000"/>
              <a:gd name="connsiteX643" fmla="*/ 533068 w 7467600"/>
              <a:gd name="connsiteY643" fmla="*/ 1029409 h 6858000"/>
              <a:gd name="connsiteX644" fmla="*/ 1232525 w 7467600"/>
              <a:gd name="connsiteY644" fmla="*/ 1804675 h 6858000"/>
              <a:gd name="connsiteX645" fmla="*/ 1388858 w 7467600"/>
              <a:gd name="connsiteY645" fmla="*/ 2368011 h 6858000"/>
              <a:gd name="connsiteX646" fmla="*/ 1384098 w 7467600"/>
              <a:gd name="connsiteY646" fmla="*/ 2378125 h 6858000"/>
              <a:gd name="connsiteX647" fmla="*/ 1425393 w 7467600"/>
              <a:gd name="connsiteY647" fmla="*/ 2589124 h 6858000"/>
              <a:gd name="connsiteX648" fmla="*/ 1424001 w 7467600"/>
              <a:gd name="connsiteY648" fmla="*/ 2597541 h 6858000"/>
              <a:gd name="connsiteX649" fmla="*/ 2152729 w 7467600"/>
              <a:gd name="connsiteY649" fmla="*/ 2864487 h 6858000"/>
              <a:gd name="connsiteX650" fmla="*/ 2020609 w 7467600"/>
              <a:gd name="connsiteY650" fmla="*/ 2539671 h 6858000"/>
              <a:gd name="connsiteX651" fmla="*/ 2018920 w 7467600"/>
              <a:gd name="connsiteY651" fmla="*/ 2536309 h 6858000"/>
              <a:gd name="connsiteX652" fmla="*/ 1342441 w 7467600"/>
              <a:gd name="connsiteY652" fmla="*/ 1173017 h 6858000"/>
              <a:gd name="connsiteX653" fmla="*/ 1367925 w 7467600"/>
              <a:gd name="connsiteY653" fmla="*/ 1135648 h 6858000"/>
              <a:gd name="connsiteX654" fmla="*/ 1771401 w 7467600"/>
              <a:gd name="connsiteY654" fmla="*/ 1806673 h 6858000"/>
              <a:gd name="connsiteX655" fmla="*/ 1972385 w 7467600"/>
              <a:gd name="connsiteY655" fmla="*/ 2198735 h 6858000"/>
              <a:gd name="connsiteX656" fmla="*/ 2040892 w 7467600"/>
              <a:gd name="connsiteY656" fmla="*/ 2405205 h 6858000"/>
              <a:gd name="connsiteX657" fmla="*/ 2131689 w 7467600"/>
              <a:gd name="connsiteY657" fmla="*/ 1936926 h 6858000"/>
              <a:gd name="connsiteX658" fmla="*/ 2454820 w 7467600"/>
              <a:gd name="connsiteY658" fmla="*/ 1248808 h 6858000"/>
              <a:gd name="connsiteX659" fmla="*/ 2492512 w 7467600"/>
              <a:gd name="connsiteY659" fmla="*/ 1302920 h 6858000"/>
              <a:gd name="connsiteX660" fmla="*/ 2081216 w 7467600"/>
              <a:gd name="connsiteY660" fmla="*/ 2527513 h 6858000"/>
              <a:gd name="connsiteX661" fmla="*/ 2081211 w 7467600"/>
              <a:gd name="connsiteY661" fmla="*/ 2528916 h 6858000"/>
              <a:gd name="connsiteX662" fmla="*/ 2199067 w 7467600"/>
              <a:gd name="connsiteY662" fmla="*/ 2884061 h 6858000"/>
              <a:gd name="connsiteX663" fmla="*/ 3192586 w 7467600"/>
              <a:gd name="connsiteY663" fmla="*/ 3411496 h 6858000"/>
              <a:gd name="connsiteX664" fmla="*/ 3182620 w 7467600"/>
              <a:gd name="connsiteY664" fmla="*/ 3483279 h 6858000"/>
              <a:gd name="connsiteX665" fmla="*/ 2435119 w 7467600"/>
              <a:gd name="connsiteY665" fmla="*/ 3080173 h 6858000"/>
              <a:gd name="connsiteX666" fmla="*/ 2410152 w 7467600"/>
              <a:gd name="connsiteY666" fmla="*/ 3063751 h 6858000"/>
              <a:gd name="connsiteX667" fmla="*/ 2408099 w 7467600"/>
              <a:gd name="connsiteY667" fmla="*/ 3064403 h 6858000"/>
              <a:gd name="connsiteX668" fmla="*/ 2407218 w 7467600"/>
              <a:gd name="connsiteY668" fmla="*/ 3070324 h 6858000"/>
              <a:gd name="connsiteX669" fmla="*/ 2380138 w 7467600"/>
              <a:gd name="connsiteY669" fmla="*/ 3099341 h 6858000"/>
              <a:gd name="connsiteX670" fmla="*/ 1765923 w 7467600"/>
              <a:gd name="connsiteY670" fmla="*/ 3581043 h 6858000"/>
              <a:gd name="connsiteX671" fmla="*/ 1702258 w 7467600"/>
              <a:gd name="connsiteY671" fmla="*/ 3612286 h 6858000"/>
              <a:gd name="connsiteX672" fmla="*/ 1538370 w 7467600"/>
              <a:gd name="connsiteY672" fmla="*/ 3811804 h 6858000"/>
              <a:gd name="connsiteX673" fmla="*/ 542867 w 7467600"/>
              <a:gd name="connsiteY673" fmla="*/ 4944092 h 6858000"/>
              <a:gd name="connsiteX674" fmla="*/ 515800 w 7467600"/>
              <a:gd name="connsiteY674" fmla="*/ 4862180 h 6858000"/>
              <a:gd name="connsiteX675" fmla="*/ 909145 w 7467600"/>
              <a:gd name="connsiteY675" fmla="*/ 4199225 h 6858000"/>
              <a:gd name="connsiteX676" fmla="*/ 1214067 w 7467600"/>
              <a:gd name="connsiteY676" fmla="*/ 3908561 h 6858000"/>
              <a:gd name="connsiteX677" fmla="*/ 640967 w 7467600"/>
              <a:gd name="connsiteY677" fmla="*/ 4105601 h 6858000"/>
              <a:gd name="connsiteX678" fmla="*/ 112563 w 7467600"/>
              <a:gd name="connsiteY678" fmla="*/ 4396952 h 6858000"/>
              <a:gd name="connsiteX679" fmla="*/ 0 w 7467600"/>
              <a:gd name="connsiteY679" fmla="*/ 4466006 h 6858000"/>
              <a:gd name="connsiteX680" fmla="*/ 0 w 7467600"/>
              <a:gd name="connsiteY680" fmla="*/ 4233763 h 6858000"/>
              <a:gd name="connsiteX681" fmla="*/ 36881 w 7467600"/>
              <a:gd name="connsiteY681" fmla="*/ 4200118 h 6858000"/>
              <a:gd name="connsiteX682" fmla="*/ 910534 w 7467600"/>
              <a:gd name="connsiteY682" fmla="*/ 3629753 h 6858000"/>
              <a:gd name="connsiteX683" fmla="*/ 1578717 w 7467600"/>
              <a:gd name="connsiteY683" fmla="*/ 3575982 h 6858000"/>
              <a:gd name="connsiteX684" fmla="*/ 2338780 w 7467600"/>
              <a:gd name="connsiteY684" fmla="*/ 3033725 h 6858000"/>
              <a:gd name="connsiteX685" fmla="*/ 1807991 w 7467600"/>
              <a:gd name="connsiteY685" fmla="*/ 2807184 h 6858000"/>
              <a:gd name="connsiteX686" fmla="*/ 1416358 w 7467600"/>
              <a:gd name="connsiteY686" fmla="*/ 3112571 h 6858000"/>
              <a:gd name="connsiteX687" fmla="*/ 939066 w 7467600"/>
              <a:gd name="connsiteY687" fmla="*/ 3378798 h 6858000"/>
              <a:gd name="connsiteX688" fmla="*/ 115099 w 7467600"/>
              <a:gd name="connsiteY688" fmla="*/ 3607650 h 6858000"/>
              <a:gd name="connsiteX689" fmla="*/ 97284 w 7467600"/>
              <a:gd name="connsiteY689" fmla="*/ 3520393 h 6858000"/>
              <a:gd name="connsiteX690" fmla="*/ 922050 w 7467600"/>
              <a:gd name="connsiteY690" fmla="*/ 3074867 h 6858000"/>
              <a:gd name="connsiteX691" fmla="*/ 1405265 w 7467600"/>
              <a:gd name="connsiteY691" fmla="*/ 3016319 h 6858000"/>
              <a:gd name="connsiteX692" fmla="*/ 1407512 w 7467600"/>
              <a:gd name="connsiteY692" fmla="*/ 3018001 h 6858000"/>
              <a:gd name="connsiteX693" fmla="*/ 1726266 w 7467600"/>
              <a:gd name="connsiteY693" fmla="*/ 2777274 h 6858000"/>
              <a:gd name="connsiteX694" fmla="*/ 625390 w 7467600"/>
              <a:gd name="connsiteY694" fmla="*/ 2514541 h 6858000"/>
              <a:gd name="connsiteX695" fmla="*/ 619799 w 7467600"/>
              <a:gd name="connsiteY695" fmla="*/ 2527180 h 6858000"/>
              <a:gd name="connsiteX696" fmla="*/ 310030 w 7467600"/>
              <a:gd name="connsiteY696" fmla="*/ 2771818 h 6858000"/>
              <a:gd name="connsiteX697" fmla="*/ 173877 w 7467600"/>
              <a:gd name="connsiteY697" fmla="*/ 2937056 h 6858000"/>
              <a:gd name="connsiteX698" fmla="*/ 77889 w 7467600"/>
              <a:gd name="connsiteY698" fmla="*/ 3138440 h 6858000"/>
              <a:gd name="connsiteX699" fmla="*/ 0 w 7467600"/>
              <a:gd name="connsiteY699" fmla="*/ 3271395 h 6858000"/>
              <a:gd name="connsiteX700" fmla="*/ 0 w 7467600"/>
              <a:gd name="connsiteY700" fmla="*/ 3153002 h 6858000"/>
              <a:gd name="connsiteX701" fmla="*/ 2386 w 7467600"/>
              <a:gd name="connsiteY701" fmla="*/ 3149203 h 6858000"/>
              <a:gd name="connsiteX702" fmla="*/ 89753 w 7467600"/>
              <a:gd name="connsiteY702" fmla="*/ 2987702 h 6858000"/>
              <a:gd name="connsiteX703" fmla="*/ 76869 w 7467600"/>
              <a:gd name="connsiteY703" fmla="*/ 3005404 h 6858000"/>
              <a:gd name="connsiteX704" fmla="*/ 32049 w 7467600"/>
              <a:gd name="connsiteY704" fmla="*/ 3065814 h 6858000"/>
              <a:gd name="connsiteX705" fmla="*/ 0 w 7467600"/>
              <a:gd name="connsiteY705" fmla="*/ 3108744 h 6858000"/>
              <a:gd name="connsiteX706" fmla="*/ 0 w 7467600"/>
              <a:gd name="connsiteY706" fmla="*/ 3058059 h 6858000"/>
              <a:gd name="connsiteX707" fmla="*/ 7610 w 7467600"/>
              <a:gd name="connsiteY707" fmla="*/ 3047889 h 6858000"/>
              <a:gd name="connsiteX708" fmla="*/ 52419 w 7467600"/>
              <a:gd name="connsiteY708" fmla="*/ 2987479 h 6858000"/>
              <a:gd name="connsiteX709" fmla="*/ 59142 w 7467600"/>
              <a:gd name="connsiteY709" fmla="*/ 2978488 h 6858000"/>
              <a:gd name="connsiteX710" fmla="*/ 0 w 7467600"/>
              <a:gd name="connsiteY710" fmla="*/ 3015334 h 6858000"/>
              <a:gd name="connsiteX711" fmla="*/ 0 w 7467600"/>
              <a:gd name="connsiteY711" fmla="*/ 2914286 h 6858000"/>
              <a:gd name="connsiteX712" fmla="*/ 36383 w 7467600"/>
              <a:gd name="connsiteY712" fmla="*/ 2901128 h 6858000"/>
              <a:gd name="connsiteX713" fmla="*/ 156329 w 7467600"/>
              <a:gd name="connsiteY713" fmla="*/ 2840533 h 6858000"/>
              <a:gd name="connsiteX714" fmla="*/ 358355 w 7467600"/>
              <a:gd name="connsiteY714" fmla="*/ 2620471 h 6858000"/>
              <a:gd name="connsiteX715" fmla="*/ 510577 w 7467600"/>
              <a:gd name="connsiteY715" fmla="*/ 2501244 h 6858000"/>
              <a:gd name="connsiteX716" fmla="*/ 211967 w 7467600"/>
              <a:gd name="connsiteY716" fmla="*/ 2479171 h 6858000"/>
              <a:gd name="connsiteX717" fmla="*/ 0 w 7467600"/>
              <a:gd name="connsiteY717" fmla="*/ 2476398 h 6858000"/>
              <a:gd name="connsiteX718" fmla="*/ 0 w 7467600"/>
              <a:gd name="connsiteY718" fmla="*/ 2389189 h 6858000"/>
              <a:gd name="connsiteX719" fmla="*/ 103062 w 7467600"/>
              <a:gd name="connsiteY719" fmla="*/ 2389518 h 6858000"/>
              <a:gd name="connsiteX720" fmla="*/ 510734 w 7467600"/>
              <a:gd name="connsiteY720" fmla="*/ 2416201 h 6858000"/>
              <a:gd name="connsiteX721" fmla="*/ 279257 w 7467600"/>
              <a:gd name="connsiteY721" fmla="*/ 2092102 h 6858000"/>
              <a:gd name="connsiteX722" fmla="*/ 65265 w 7467600"/>
              <a:gd name="connsiteY722" fmla="*/ 2006049 h 6858000"/>
              <a:gd name="connsiteX723" fmla="*/ 0 w 7467600"/>
              <a:gd name="connsiteY723" fmla="*/ 1982532 h 6858000"/>
              <a:gd name="connsiteX724" fmla="*/ 0 w 7467600"/>
              <a:gd name="connsiteY724" fmla="*/ 1912789 h 6858000"/>
              <a:gd name="connsiteX725" fmla="*/ 97460 w 7467600"/>
              <a:gd name="connsiteY725" fmla="*/ 1953725 h 6858000"/>
              <a:gd name="connsiteX726" fmla="*/ 221272 w 7467600"/>
              <a:gd name="connsiteY726" fmla="*/ 1980766 h 6858000"/>
              <a:gd name="connsiteX727" fmla="*/ 116765 w 7467600"/>
              <a:gd name="connsiteY727" fmla="*/ 1911033 h 6858000"/>
              <a:gd name="connsiteX728" fmla="*/ 16405 w 7467600"/>
              <a:gd name="connsiteY728" fmla="*/ 1803412 h 6858000"/>
              <a:gd name="connsiteX729" fmla="*/ 0 w 7467600"/>
              <a:gd name="connsiteY729" fmla="*/ 1784777 h 6858000"/>
              <a:gd name="connsiteX730" fmla="*/ 0 w 7467600"/>
              <a:gd name="connsiteY730" fmla="*/ 1740082 h 6858000"/>
              <a:gd name="connsiteX731" fmla="*/ 39394 w 7467600"/>
              <a:gd name="connsiteY731" fmla="*/ 1784856 h 6858000"/>
              <a:gd name="connsiteX732" fmla="*/ 135813 w 7467600"/>
              <a:gd name="connsiteY732" fmla="*/ 1888838 h 6858000"/>
              <a:gd name="connsiteX733" fmla="*/ 242575 w 7467600"/>
              <a:gd name="connsiteY733" fmla="*/ 1958841 h 6858000"/>
              <a:gd name="connsiteX734" fmla="*/ 82197 w 7467600"/>
              <a:gd name="connsiteY734" fmla="*/ 1754826 h 6858000"/>
              <a:gd name="connsiteX735" fmla="*/ 0 w 7467600"/>
              <a:gd name="connsiteY735" fmla="*/ 1679650 h 6858000"/>
              <a:gd name="connsiteX736" fmla="*/ 0 w 7467600"/>
              <a:gd name="connsiteY736" fmla="*/ 1602463 h 6858000"/>
              <a:gd name="connsiteX737" fmla="*/ 84689 w 7467600"/>
              <a:gd name="connsiteY737" fmla="*/ 1677442 h 6858000"/>
              <a:gd name="connsiteX738" fmla="*/ 298437 w 7467600"/>
              <a:gd name="connsiteY738" fmla="*/ 1968019 h 6858000"/>
              <a:gd name="connsiteX739" fmla="*/ 227269 w 7467600"/>
              <a:gd name="connsiteY739" fmla="*/ 1114064 h 6858000"/>
              <a:gd name="connsiteX740" fmla="*/ 248003 w 7467600"/>
              <a:gd name="connsiteY740" fmla="*/ 1089613 h 6858000"/>
              <a:gd name="connsiteX741" fmla="*/ 427020 w 7467600"/>
              <a:gd name="connsiteY741" fmla="*/ 1619803 h 6858000"/>
              <a:gd name="connsiteX742" fmla="*/ 340345 w 7467600"/>
              <a:gd name="connsiteY742" fmla="*/ 2027739 h 6858000"/>
              <a:gd name="connsiteX743" fmla="*/ 360865 w 7467600"/>
              <a:gd name="connsiteY743" fmla="*/ 2044827 h 6858000"/>
              <a:gd name="connsiteX744" fmla="*/ 560414 w 7467600"/>
              <a:gd name="connsiteY744" fmla="*/ 2421457 h 6858000"/>
              <a:gd name="connsiteX745" fmla="*/ 1359703 w 7467600"/>
              <a:gd name="connsiteY745" fmla="*/ 2578554 h 6858000"/>
              <a:gd name="connsiteX746" fmla="*/ 1359422 w 7467600"/>
              <a:gd name="connsiteY746" fmla="*/ 2577994 h 6858000"/>
              <a:gd name="connsiteX747" fmla="*/ 828701 w 7467600"/>
              <a:gd name="connsiteY747" fmla="*/ 1839520 h 6858000"/>
              <a:gd name="connsiteX748" fmla="*/ 494427 w 7467600"/>
              <a:gd name="connsiteY748" fmla="*/ 1092333 h 6858000"/>
              <a:gd name="connsiteX749" fmla="*/ 506322 w 7467600"/>
              <a:gd name="connsiteY749" fmla="*/ 1020997 h 6858000"/>
              <a:gd name="connsiteX750" fmla="*/ 4570198 w 7467600"/>
              <a:gd name="connsiteY750" fmla="*/ 978081 h 6858000"/>
              <a:gd name="connsiteX751" fmla="*/ 4523691 w 7467600"/>
              <a:gd name="connsiteY751" fmla="*/ 1127776 h 6858000"/>
              <a:gd name="connsiteX752" fmla="*/ 4509875 w 7467600"/>
              <a:gd name="connsiteY752" fmla="*/ 1167552 h 6858000"/>
              <a:gd name="connsiteX753" fmla="*/ 4478168 w 7467600"/>
              <a:gd name="connsiteY753" fmla="*/ 1260735 h 6858000"/>
              <a:gd name="connsiteX754" fmla="*/ 4409309 w 7467600"/>
              <a:gd name="connsiteY754" fmla="*/ 1666996 h 6858000"/>
              <a:gd name="connsiteX755" fmla="*/ 4370031 w 7467600"/>
              <a:gd name="connsiteY755" fmla="*/ 1955666 h 6858000"/>
              <a:gd name="connsiteX756" fmla="*/ 4570198 w 7467600"/>
              <a:gd name="connsiteY756" fmla="*/ 978081 h 6858000"/>
              <a:gd name="connsiteX757" fmla="*/ 4557898 w 7467600"/>
              <a:gd name="connsiteY757" fmla="*/ 900011 h 6858000"/>
              <a:gd name="connsiteX758" fmla="*/ 4344840 w 7467600"/>
              <a:gd name="connsiteY758" fmla="*/ 1922038 h 6858000"/>
              <a:gd name="connsiteX759" fmla="*/ 4378710 w 7467600"/>
              <a:gd name="connsiteY759" fmla="*/ 1665516 h 6858000"/>
              <a:gd name="connsiteX760" fmla="*/ 4448798 w 7467600"/>
              <a:gd name="connsiteY760" fmla="*/ 1253024 h 6858000"/>
              <a:gd name="connsiteX761" fmla="*/ 4480315 w 7467600"/>
              <a:gd name="connsiteY761" fmla="*/ 1158454 h 6858000"/>
              <a:gd name="connsiteX762" fmla="*/ 4494133 w 7467600"/>
              <a:gd name="connsiteY762" fmla="*/ 1118676 h 6858000"/>
              <a:gd name="connsiteX763" fmla="*/ 4557898 w 7467600"/>
              <a:gd name="connsiteY763" fmla="*/ 900011 h 6858000"/>
              <a:gd name="connsiteX764" fmla="*/ 5870151 w 7467600"/>
              <a:gd name="connsiteY764" fmla="*/ 898890 h 6858000"/>
              <a:gd name="connsiteX765" fmla="*/ 5861335 w 7467600"/>
              <a:gd name="connsiteY765" fmla="*/ 899177 h 6858000"/>
              <a:gd name="connsiteX766" fmla="*/ 5843702 w 7467600"/>
              <a:gd name="connsiteY766" fmla="*/ 899748 h 6858000"/>
              <a:gd name="connsiteX767" fmla="*/ 5651107 w 7467600"/>
              <a:gd name="connsiteY767" fmla="*/ 920306 h 6858000"/>
              <a:gd name="connsiteX768" fmla="*/ 5459407 w 7467600"/>
              <a:gd name="connsiteY768" fmla="*/ 940975 h 6858000"/>
              <a:gd name="connsiteX769" fmla="*/ 5374846 w 7467600"/>
              <a:gd name="connsiteY769" fmla="*/ 941988 h 6858000"/>
              <a:gd name="connsiteX770" fmla="*/ 5256105 w 7467600"/>
              <a:gd name="connsiteY770" fmla="*/ 945632 h 6858000"/>
              <a:gd name="connsiteX771" fmla="*/ 5107071 w 7467600"/>
              <a:gd name="connsiteY771" fmla="*/ 969720 h 6858000"/>
              <a:gd name="connsiteX772" fmla="*/ 4998681 w 7467600"/>
              <a:gd name="connsiteY772" fmla="*/ 988771 h 6858000"/>
              <a:gd name="connsiteX773" fmla="*/ 5870151 w 7467600"/>
              <a:gd name="connsiteY773" fmla="*/ 898890 h 6858000"/>
              <a:gd name="connsiteX774" fmla="*/ 5504425 w 7467600"/>
              <a:gd name="connsiteY774" fmla="*/ 848067 h 6858000"/>
              <a:gd name="connsiteX775" fmla="*/ 4968849 w 7467600"/>
              <a:gd name="connsiteY775" fmla="*/ 962318 h 6858000"/>
              <a:gd name="connsiteX776" fmla="*/ 5104039 w 7467600"/>
              <a:gd name="connsiteY776" fmla="*/ 940634 h 6858000"/>
              <a:gd name="connsiteX777" fmla="*/ 5256311 w 7467600"/>
              <a:gd name="connsiteY777" fmla="*/ 916490 h 6858000"/>
              <a:gd name="connsiteX778" fmla="*/ 5377381 w 7467600"/>
              <a:gd name="connsiteY778" fmla="*/ 912671 h 6858000"/>
              <a:gd name="connsiteX779" fmla="*/ 5460148 w 7467600"/>
              <a:gd name="connsiteY779" fmla="*/ 911442 h 6858000"/>
              <a:gd name="connsiteX780" fmla="*/ 5648971 w 7467600"/>
              <a:gd name="connsiteY780" fmla="*/ 891331 h 6858000"/>
              <a:gd name="connsiteX781" fmla="*/ 5844807 w 7467600"/>
              <a:gd name="connsiteY781" fmla="*/ 870718 h 6858000"/>
              <a:gd name="connsiteX782" fmla="*/ 5862975 w 7467600"/>
              <a:gd name="connsiteY782" fmla="*/ 869756 h 6858000"/>
              <a:gd name="connsiteX783" fmla="*/ 5920887 w 7467600"/>
              <a:gd name="connsiteY783" fmla="*/ 865929 h 6858000"/>
              <a:gd name="connsiteX784" fmla="*/ 5504425 w 7467600"/>
              <a:gd name="connsiteY784" fmla="*/ 848067 h 6858000"/>
              <a:gd name="connsiteX785" fmla="*/ 3607114 w 7467600"/>
              <a:gd name="connsiteY785" fmla="*/ 467441 h 6858000"/>
              <a:gd name="connsiteX786" fmla="*/ 3296242 w 7467600"/>
              <a:gd name="connsiteY786" fmla="*/ 807991 h 6858000"/>
              <a:gd name="connsiteX787" fmla="*/ 3174674 w 7467600"/>
              <a:gd name="connsiteY787" fmla="*/ 919759 h 6858000"/>
              <a:gd name="connsiteX788" fmla="*/ 3042978 w 7467600"/>
              <a:gd name="connsiteY788" fmla="*/ 1054894 h 6858000"/>
              <a:gd name="connsiteX789" fmla="*/ 2968914 w 7467600"/>
              <a:gd name="connsiteY789" fmla="*/ 1133756 h 6858000"/>
              <a:gd name="connsiteX790" fmla="*/ 3103823 w 7467600"/>
              <a:gd name="connsiteY790" fmla="*/ 1026814 h 6858000"/>
              <a:gd name="connsiteX791" fmla="*/ 3607114 w 7467600"/>
              <a:gd name="connsiteY791" fmla="*/ 467441 h 6858000"/>
              <a:gd name="connsiteX792" fmla="*/ 3744487 w 7467600"/>
              <a:gd name="connsiteY792" fmla="*/ 383136 h 6858000"/>
              <a:gd name="connsiteX793" fmla="*/ 3970213 w 7467600"/>
              <a:gd name="connsiteY793" fmla="*/ 995559 h 6858000"/>
              <a:gd name="connsiteX794" fmla="*/ 3744487 w 7467600"/>
              <a:gd name="connsiteY794" fmla="*/ 383136 h 6858000"/>
              <a:gd name="connsiteX795" fmla="*/ 3624562 w 7467600"/>
              <a:gd name="connsiteY795" fmla="*/ 367041 h 6858000"/>
              <a:gd name="connsiteX796" fmla="*/ 3489712 w 7467600"/>
              <a:gd name="connsiteY796" fmla="*/ 485386 h 6858000"/>
              <a:gd name="connsiteX797" fmla="*/ 3182994 w 7467600"/>
              <a:gd name="connsiteY797" fmla="*/ 828265 h 6858000"/>
              <a:gd name="connsiteX798" fmla="*/ 2892114 w 7467600"/>
              <a:gd name="connsiteY798" fmla="*/ 1172635 h 6858000"/>
              <a:gd name="connsiteX799" fmla="*/ 3021459 w 7467600"/>
              <a:gd name="connsiteY799" fmla="*/ 1035385 h 6858000"/>
              <a:gd name="connsiteX800" fmla="*/ 3153873 w 7467600"/>
              <a:gd name="connsiteY800" fmla="*/ 898971 h 6858000"/>
              <a:gd name="connsiteX801" fmla="*/ 3276511 w 7467600"/>
              <a:gd name="connsiteY801" fmla="*/ 786423 h 6858000"/>
              <a:gd name="connsiteX802" fmla="*/ 3584154 w 7467600"/>
              <a:gd name="connsiteY802" fmla="*/ 448218 h 6858000"/>
              <a:gd name="connsiteX803" fmla="*/ 3624562 w 7467600"/>
              <a:gd name="connsiteY803" fmla="*/ 367041 h 6858000"/>
              <a:gd name="connsiteX804" fmla="*/ 3766672 w 7467600"/>
              <a:gd name="connsiteY804" fmla="*/ 359429 h 6858000"/>
              <a:gd name="connsiteX805" fmla="*/ 3996338 w 7467600"/>
              <a:gd name="connsiteY805" fmla="*/ 968237 h 6858000"/>
              <a:gd name="connsiteX806" fmla="*/ 3766672 w 7467600"/>
              <a:gd name="connsiteY806" fmla="*/ 359429 h 6858000"/>
              <a:gd name="connsiteX807" fmla="*/ 5805386 w 7467600"/>
              <a:gd name="connsiteY807" fmla="*/ 239240 h 6858000"/>
              <a:gd name="connsiteX808" fmla="*/ 5736947 w 7467600"/>
              <a:gd name="connsiteY808" fmla="*/ 261367 h 6858000"/>
              <a:gd name="connsiteX809" fmla="*/ 5427012 w 7467600"/>
              <a:gd name="connsiteY809" fmla="*/ 311272 h 6858000"/>
              <a:gd name="connsiteX810" fmla="*/ 5147818 w 7467600"/>
              <a:gd name="connsiteY810" fmla="*/ 322112 h 6858000"/>
              <a:gd name="connsiteX811" fmla="*/ 5060854 w 7467600"/>
              <a:gd name="connsiteY811" fmla="*/ 311882 h 6858000"/>
              <a:gd name="connsiteX812" fmla="*/ 4945989 w 7467600"/>
              <a:gd name="connsiteY812" fmla="*/ 300516 h 6858000"/>
              <a:gd name="connsiteX813" fmla="*/ 5410479 w 7467600"/>
              <a:gd name="connsiteY813" fmla="*/ 348434 h 6858000"/>
              <a:gd name="connsiteX814" fmla="*/ 5805386 w 7467600"/>
              <a:gd name="connsiteY814" fmla="*/ 239240 h 6858000"/>
              <a:gd name="connsiteX815" fmla="*/ 5905192 w 7467600"/>
              <a:gd name="connsiteY815" fmla="*/ 163079 h 6858000"/>
              <a:gd name="connsiteX816" fmla="*/ 5865655 w 7467600"/>
              <a:gd name="connsiteY816" fmla="*/ 171901 h 6858000"/>
              <a:gd name="connsiteX817" fmla="*/ 5259740 w 7467600"/>
              <a:gd name="connsiteY817" fmla="*/ 257013 h 6858000"/>
              <a:gd name="connsiteX818" fmla="*/ 5208466 w 7467600"/>
              <a:gd name="connsiteY818" fmla="*/ 257550 h 6858000"/>
              <a:gd name="connsiteX819" fmla="*/ 4980204 w 7467600"/>
              <a:gd name="connsiteY819" fmla="*/ 271903 h 6858000"/>
              <a:gd name="connsiteX820" fmla="*/ 5068068 w 7467600"/>
              <a:gd name="connsiteY820" fmla="*/ 282244 h 6858000"/>
              <a:gd name="connsiteX821" fmla="*/ 5153231 w 7467600"/>
              <a:gd name="connsiteY821" fmla="*/ 292240 h 6858000"/>
              <a:gd name="connsiteX822" fmla="*/ 5426491 w 7467600"/>
              <a:gd name="connsiteY822" fmla="*/ 281128 h 6858000"/>
              <a:gd name="connsiteX823" fmla="*/ 5731212 w 7467600"/>
              <a:gd name="connsiteY823" fmla="*/ 231951 h 6858000"/>
              <a:gd name="connsiteX824" fmla="*/ 5905192 w 7467600"/>
              <a:gd name="connsiteY824" fmla="*/ 163079 h 6858000"/>
              <a:gd name="connsiteX825" fmla="*/ 5944437 w 7467600"/>
              <a:gd name="connsiteY825" fmla="*/ 113829 h 6858000"/>
              <a:gd name="connsiteX826" fmla="*/ 5825032 w 7467600"/>
              <a:gd name="connsiteY826" fmla="*/ 146405 h 6858000"/>
              <a:gd name="connsiteX827" fmla="*/ 4955599 w 7467600"/>
              <a:gd name="connsiteY827" fmla="*/ 247008 h 6858000"/>
              <a:gd name="connsiteX828" fmla="*/ 5210104 w 7467600"/>
              <a:gd name="connsiteY828" fmla="*/ 228123 h 6858000"/>
              <a:gd name="connsiteX829" fmla="*/ 5261015 w 7467600"/>
              <a:gd name="connsiteY829" fmla="*/ 227087 h 6858000"/>
              <a:gd name="connsiteX830" fmla="*/ 5861181 w 7467600"/>
              <a:gd name="connsiteY830" fmla="*/ 143093 h 6858000"/>
              <a:gd name="connsiteX831" fmla="*/ 5961252 w 7467600"/>
              <a:gd name="connsiteY831" fmla="*/ 114820 h 6858000"/>
              <a:gd name="connsiteX832" fmla="*/ 5944437 w 7467600"/>
              <a:gd name="connsiteY832" fmla="*/ 113829 h 6858000"/>
              <a:gd name="connsiteX833" fmla="*/ 3882765 w 7467600"/>
              <a:gd name="connsiteY833" fmla="*/ 0 h 6858000"/>
              <a:gd name="connsiteX834" fmla="*/ 3995099 w 7467600"/>
              <a:gd name="connsiteY834" fmla="*/ 0 h 6858000"/>
              <a:gd name="connsiteX835" fmla="*/ 4163818 w 7467600"/>
              <a:gd name="connsiteY835" fmla="*/ 234104 h 6858000"/>
              <a:gd name="connsiteX836" fmla="*/ 4172099 w 7467600"/>
              <a:gd name="connsiteY836" fmla="*/ 234207 h 6858000"/>
              <a:gd name="connsiteX837" fmla="*/ 4784282 w 7467600"/>
              <a:gd name="connsiteY837" fmla="*/ 276561 h 6858000"/>
              <a:gd name="connsiteX838" fmla="*/ 4801687 w 7467600"/>
              <a:gd name="connsiteY838" fmla="*/ 267764 h 6858000"/>
              <a:gd name="connsiteX839" fmla="*/ 6082788 w 7467600"/>
              <a:gd name="connsiteY839" fmla="*/ 64119 h 6858000"/>
              <a:gd name="connsiteX840" fmla="*/ 6099442 w 7467600"/>
              <a:gd name="connsiteY840" fmla="*/ 82568 h 6858000"/>
              <a:gd name="connsiteX841" fmla="*/ 4804137 w 7467600"/>
              <a:gd name="connsiteY841" fmla="*/ 320931 h 6858000"/>
              <a:gd name="connsiteX842" fmla="*/ 4227047 w 7467600"/>
              <a:gd name="connsiteY842" fmla="*/ 313415 h 6858000"/>
              <a:gd name="connsiteX843" fmla="*/ 4346041 w 7467600"/>
              <a:gd name="connsiteY843" fmla="*/ 456086 h 6858000"/>
              <a:gd name="connsiteX844" fmla="*/ 4870967 w 7467600"/>
              <a:gd name="connsiteY844" fmla="*/ 963061 h 6858000"/>
              <a:gd name="connsiteX845" fmla="*/ 4889647 w 7467600"/>
              <a:gd name="connsiteY845" fmla="*/ 957147 h 6858000"/>
              <a:gd name="connsiteX846" fmla="*/ 5422504 w 7467600"/>
              <a:gd name="connsiteY846" fmla="*/ 805191 h 6858000"/>
              <a:gd name="connsiteX847" fmla="*/ 6087656 w 7467600"/>
              <a:gd name="connsiteY847" fmla="*/ 826703 h 6858000"/>
              <a:gd name="connsiteX848" fmla="*/ 6058717 w 7467600"/>
              <a:gd name="connsiteY848" fmla="*/ 865992 h 6858000"/>
              <a:gd name="connsiteX849" fmla="*/ 4974153 w 7467600"/>
              <a:gd name="connsiteY849" fmla="*/ 1045456 h 6858000"/>
              <a:gd name="connsiteX850" fmla="*/ 5627835 w 7467600"/>
              <a:gd name="connsiteY850" fmla="*/ 1472077 h 6858000"/>
              <a:gd name="connsiteX851" fmla="*/ 5629817 w 7467600"/>
              <a:gd name="connsiteY851" fmla="*/ 1471412 h 6858000"/>
              <a:gd name="connsiteX852" fmla="*/ 5634124 w 7467600"/>
              <a:gd name="connsiteY852" fmla="*/ 1470572 h 6858000"/>
              <a:gd name="connsiteX853" fmla="*/ 5755832 w 7467600"/>
              <a:gd name="connsiteY853" fmla="*/ 1383886 h 6858000"/>
              <a:gd name="connsiteX854" fmla="*/ 6014186 w 7467600"/>
              <a:gd name="connsiteY854" fmla="*/ 1279799 h 6858000"/>
              <a:gd name="connsiteX855" fmla="*/ 6901619 w 7467600"/>
              <a:gd name="connsiteY855" fmla="*/ 1047874 h 6858000"/>
              <a:gd name="connsiteX856" fmla="*/ 6931566 w 7467600"/>
              <a:gd name="connsiteY856" fmla="*/ 1062034 h 6858000"/>
              <a:gd name="connsiteX857" fmla="*/ 5790982 w 7467600"/>
              <a:gd name="connsiteY857" fmla="*/ 1561380 h 6858000"/>
              <a:gd name="connsiteX858" fmla="*/ 6188971 w 7467600"/>
              <a:gd name="connsiteY858" fmla="*/ 1755168 h 6858000"/>
              <a:gd name="connsiteX859" fmla="*/ 6202446 w 7467600"/>
              <a:gd name="connsiteY859" fmla="*/ 1752268 h 6858000"/>
              <a:gd name="connsiteX860" fmla="*/ 7179560 w 7467600"/>
              <a:gd name="connsiteY860" fmla="*/ 1467551 h 6858000"/>
              <a:gd name="connsiteX861" fmla="*/ 7158730 w 7467600"/>
              <a:gd name="connsiteY861" fmla="*/ 1507835 h 6858000"/>
              <a:gd name="connsiteX862" fmla="*/ 6326959 w 7467600"/>
              <a:gd name="connsiteY862" fmla="*/ 1817686 h 6858000"/>
              <a:gd name="connsiteX863" fmla="*/ 6537433 w 7467600"/>
              <a:gd name="connsiteY863" fmla="*/ 1907790 h 6858000"/>
              <a:gd name="connsiteX864" fmla="*/ 6550221 w 7467600"/>
              <a:gd name="connsiteY864" fmla="*/ 1910729 h 6858000"/>
              <a:gd name="connsiteX865" fmla="*/ 6964438 w 7467600"/>
              <a:gd name="connsiteY865" fmla="*/ 2209505 h 6858000"/>
              <a:gd name="connsiteX866" fmla="*/ 7367862 w 7467600"/>
              <a:gd name="connsiteY866" fmla="*/ 2806833 h 6858000"/>
              <a:gd name="connsiteX867" fmla="*/ 7364329 w 7467600"/>
              <a:gd name="connsiteY867" fmla="*/ 2826907 h 6858000"/>
              <a:gd name="connsiteX868" fmla="*/ 7290545 w 7467600"/>
              <a:gd name="connsiteY868" fmla="*/ 2850663 h 6858000"/>
              <a:gd name="connsiteX869" fmla="*/ 6472036 w 7467600"/>
              <a:gd name="connsiteY869" fmla="*/ 1959003 h 6858000"/>
              <a:gd name="connsiteX870" fmla="*/ 5792897 w 7467600"/>
              <a:gd name="connsiteY870" fmla="*/ 1647747 h 6858000"/>
              <a:gd name="connsiteX871" fmla="*/ 5842751 w 7467600"/>
              <a:gd name="connsiteY871" fmla="*/ 1816112 h 6858000"/>
              <a:gd name="connsiteX872" fmla="*/ 5847424 w 7467600"/>
              <a:gd name="connsiteY872" fmla="*/ 1815776 h 6858000"/>
              <a:gd name="connsiteX873" fmla="*/ 6399821 w 7467600"/>
              <a:gd name="connsiteY873" fmla="*/ 2344799 h 6858000"/>
              <a:gd name="connsiteX874" fmla="*/ 6323232 w 7467600"/>
              <a:gd name="connsiteY874" fmla="*/ 2389634 h 6858000"/>
              <a:gd name="connsiteX875" fmla="*/ 5942958 w 7467600"/>
              <a:gd name="connsiteY875" fmla="*/ 2077708 h 6858000"/>
              <a:gd name="connsiteX876" fmla="*/ 5921559 w 7467600"/>
              <a:gd name="connsiteY876" fmla="*/ 2378596 h 6858000"/>
              <a:gd name="connsiteX877" fmla="*/ 5817651 w 7467600"/>
              <a:gd name="connsiteY877" fmla="*/ 3023919 h 6858000"/>
              <a:gd name="connsiteX878" fmla="*/ 5729634 w 7467600"/>
              <a:gd name="connsiteY878" fmla="*/ 3051849 h 6858000"/>
              <a:gd name="connsiteX879" fmla="*/ 5611018 w 7467600"/>
              <a:gd name="connsiteY879" fmla="*/ 2316769 h 6858000"/>
              <a:gd name="connsiteX880" fmla="*/ 5687608 w 7467600"/>
              <a:gd name="connsiteY880" fmla="*/ 2039972 h 6858000"/>
              <a:gd name="connsiteX881" fmla="*/ 5657554 w 7467600"/>
              <a:gd name="connsiteY881" fmla="*/ 1576445 h 6858000"/>
              <a:gd name="connsiteX882" fmla="*/ 5150475 w 7467600"/>
              <a:gd name="connsiteY882" fmla="*/ 1274012 h 6858000"/>
              <a:gd name="connsiteX883" fmla="*/ 5349142 w 7467600"/>
              <a:gd name="connsiteY883" fmla="*/ 2204405 h 6858000"/>
              <a:gd name="connsiteX884" fmla="*/ 5262214 w 7467600"/>
              <a:gd name="connsiteY884" fmla="*/ 2233836 h 6858000"/>
              <a:gd name="connsiteX885" fmla="*/ 4981539 w 7467600"/>
              <a:gd name="connsiteY885" fmla="*/ 1542201 h 6858000"/>
              <a:gd name="connsiteX886" fmla="*/ 4958461 w 7467600"/>
              <a:gd name="connsiteY886" fmla="*/ 1136957 h 6858000"/>
              <a:gd name="connsiteX887" fmla="*/ 4655015 w 7467600"/>
              <a:gd name="connsiteY887" fmla="*/ 891426 h 6858000"/>
              <a:gd name="connsiteX888" fmla="*/ 4348002 w 7467600"/>
              <a:gd name="connsiteY888" fmla="*/ 2205895 h 6858000"/>
              <a:gd name="connsiteX889" fmla="*/ 4262250 w 7467600"/>
              <a:gd name="connsiteY889" fmla="*/ 2219972 h 6858000"/>
              <a:gd name="connsiteX890" fmla="*/ 4550611 w 7467600"/>
              <a:gd name="connsiteY890" fmla="*/ 817540 h 6858000"/>
              <a:gd name="connsiteX891" fmla="*/ 4564418 w 7467600"/>
              <a:gd name="connsiteY891" fmla="*/ 808293 h 6858000"/>
              <a:gd name="connsiteX892" fmla="*/ 4266388 w 7467600"/>
              <a:gd name="connsiteY892" fmla="*/ 500083 h 6858000"/>
              <a:gd name="connsiteX893" fmla="*/ 4032842 w 7467600"/>
              <a:gd name="connsiteY893" fmla="*/ 211809 h 6858000"/>
              <a:gd name="connsiteX894" fmla="*/ 3882765 w 7467600"/>
              <a:gd name="connsiteY894" fmla="*/ 0 h 6858000"/>
              <a:gd name="connsiteX895" fmla="*/ 3721337 w 7467600"/>
              <a:gd name="connsiteY895" fmla="*/ 0 h 6858000"/>
              <a:gd name="connsiteX896" fmla="*/ 3797544 w 7467600"/>
              <a:gd name="connsiteY896" fmla="*/ 0 h 6858000"/>
              <a:gd name="connsiteX897" fmla="*/ 3775734 w 7467600"/>
              <a:gd name="connsiteY897" fmla="*/ 95131 h 6858000"/>
              <a:gd name="connsiteX898" fmla="*/ 3724807 w 7467600"/>
              <a:gd name="connsiteY898" fmla="*/ 272257 h 6858000"/>
              <a:gd name="connsiteX899" fmla="*/ 3726844 w 7467600"/>
              <a:gd name="connsiteY899" fmla="*/ 282988 h 6858000"/>
              <a:gd name="connsiteX900" fmla="*/ 3742664 w 7467600"/>
              <a:gd name="connsiteY900" fmla="*/ 279918 h 6858000"/>
              <a:gd name="connsiteX901" fmla="*/ 4103910 w 7467600"/>
              <a:gd name="connsiteY901" fmla="*/ 1161917 h 6858000"/>
              <a:gd name="connsiteX902" fmla="*/ 4020269 w 7467600"/>
              <a:gd name="connsiteY902" fmla="*/ 1200406 h 6858000"/>
              <a:gd name="connsiteX903" fmla="*/ 3674882 w 7467600"/>
              <a:gd name="connsiteY903" fmla="*/ 488524 h 6858000"/>
              <a:gd name="connsiteX904" fmla="*/ 3132682 w 7467600"/>
              <a:gd name="connsiteY904" fmla="*/ 1072284 h 6858000"/>
              <a:gd name="connsiteX905" fmla="*/ 2716346 w 7467600"/>
              <a:gd name="connsiteY905" fmla="*/ 1276376 h 6858000"/>
              <a:gd name="connsiteX906" fmla="*/ 2716772 w 7467600"/>
              <a:gd name="connsiteY906" fmla="*/ 1255462 h 6858000"/>
              <a:gd name="connsiteX907" fmla="*/ 3471096 w 7467600"/>
              <a:gd name="connsiteY907" fmla="*/ 437072 h 6858000"/>
              <a:gd name="connsiteX908" fmla="*/ 3639057 w 7467600"/>
              <a:gd name="connsiteY908" fmla="*/ 286334 h 6858000"/>
              <a:gd name="connsiteX909" fmla="*/ 3640309 w 7467600"/>
              <a:gd name="connsiteY909" fmla="*/ 284664 h 6858000"/>
              <a:gd name="connsiteX910" fmla="*/ 3646022 w 7467600"/>
              <a:gd name="connsiteY910" fmla="*/ 276711 h 6858000"/>
              <a:gd name="connsiteX911" fmla="*/ 3707943 w 7467600"/>
              <a:gd name="connsiteY911" fmla="*/ 65958 h 6858000"/>
              <a:gd name="connsiteX912" fmla="*/ 3721337 w 7467600"/>
              <a:gd name="connsiteY912" fmla="*/ 0 h 6858000"/>
              <a:gd name="connsiteX913" fmla="*/ 2867960 w 7467600"/>
              <a:gd name="connsiteY913" fmla="*/ 0 h 6858000"/>
              <a:gd name="connsiteX914" fmla="*/ 2926351 w 7467600"/>
              <a:gd name="connsiteY914" fmla="*/ 0 h 6858000"/>
              <a:gd name="connsiteX915" fmla="*/ 2902823 w 7467600"/>
              <a:gd name="connsiteY915" fmla="*/ 262929 h 6858000"/>
              <a:gd name="connsiteX916" fmla="*/ 2940663 w 7467600"/>
              <a:gd name="connsiteY916" fmla="*/ 140884 h 6858000"/>
              <a:gd name="connsiteX917" fmla="*/ 2947039 w 7467600"/>
              <a:gd name="connsiteY917" fmla="*/ 122524 h 6858000"/>
              <a:gd name="connsiteX918" fmla="*/ 2984316 w 7467600"/>
              <a:gd name="connsiteY918" fmla="*/ 0 h 6858000"/>
              <a:gd name="connsiteX919" fmla="*/ 3016114 w 7467600"/>
              <a:gd name="connsiteY919" fmla="*/ 0 h 6858000"/>
              <a:gd name="connsiteX920" fmla="*/ 2979949 w 7467600"/>
              <a:gd name="connsiteY920" fmla="*/ 119274 h 6858000"/>
              <a:gd name="connsiteX921" fmla="*/ 3023879 w 7467600"/>
              <a:gd name="connsiteY921" fmla="*/ 0 h 6858000"/>
              <a:gd name="connsiteX922" fmla="*/ 3105400 w 7467600"/>
              <a:gd name="connsiteY922" fmla="*/ 0 h 6858000"/>
              <a:gd name="connsiteX923" fmla="*/ 3094669 w 7467600"/>
              <a:gd name="connsiteY923" fmla="*/ 30308 h 6858000"/>
              <a:gd name="connsiteX924" fmla="*/ 2901945 w 7467600"/>
              <a:gd name="connsiteY924" fmla="*/ 466538 h 6858000"/>
              <a:gd name="connsiteX925" fmla="*/ 2815209 w 7467600"/>
              <a:gd name="connsiteY925" fmla="*/ 497361 h 6858000"/>
              <a:gd name="connsiteX926" fmla="*/ 2844845 w 7467600"/>
              <a:gd name="connsiteY926" fmla="*/ 127638 h 6858000"/>
              <a:gd name="connsiteX927" fmla="*/ 2867960 w 7467600"/>
              <a:gd name="connsiteY927" fmla="*/ 0 h 6858000"/>
              <a:gd name="connsiteX928" fmla="*/ 1057230 w 7467600"/>
              <a:gd name="connsiteY928" fmla="*/ 0 h 6858000"/>
              <a:gd name="connsiteX929" fmla="*/ 1111003 w 7467600"/>
              <a:gd name="connsiteY929" fmla="*/ 0 h 6858000"/>
              <a:gd name="connsiteX930" fmla="*/ 1125553 w 7467600"/>
              <a:gd name="connsiteY930" fmla="*/ 52588 h 6858000"/>
              <a:gd name="connsiteX931" fmla="*/ 1304276 w 7467600"/>
              <a:gd name="connsiteY931" fmla="*/ 476275 h 6858000"/>
              <a:gd name="connsiteX932" fmla="*/ 1492066 w 7467600"/>
              <a:gd name="connsiteY932" fmla="*/ 886333 h 6858000"/>
              <a:gd name="connsiteX933" fmla="*/ 1423698 w 7467600"/>
              <a:gd name="connsiteY933" fmla="*/ 710817 h 6858000"/>
              <a:gd name="connsiteX934" fmla="*/ 1357609 w 7467600"/>
              <a:gd name="connsiteY934" fmla="*/ 532892 h 6858000"/>
              <a:gd name="connsiteX935" fmla="*/ 1309550 w 7467600"/>
              <a:gd name="connsiteY935" fmla="*/ 374031 h 6858000"/>
              <a:gd name="connsiteX936" fmla="*/ 1193673 w 7467600"/>
              <a:gd name="connsiteY936" fmla="*/ 49533 h 6858000"/>
              <a:gd name="connsiteX937" fmla="*/ 1164391 w 7467600"/>
              <a:gd name="connsiteY937" fmla="*/ 0 h 6858000"/>
              <a:gd name="connsiteX938" fmla="*/ 1200666 w 7467600"/>
              <a:gd name="connsiteY938" fmla="*/ 0 h 6858000"/>
              <a:gd name="connsiteX939" fmla="*/ 1223408 w 7467600"/>
              <a:gd name="connsiteY939" fmla="*/ 38996 h 6858000"/>
              <a:gd name="connsiteX940" fmla="*/ 1339635 w 7467600"/>
              <a:gd name="connsiteY940" fmla="*/ 365517 h 6858000"/>
              <a:gd name="connsiteX941" fmla="*/ 1387469 w 7467600"/>
              <a:gd name="connsiteY941" fmla="*/ 523079 h 6858000"/>
              <a:gd name="connsiteX942" fmla="*/ 1452685 w 7467600"/>
              <a:gd name="connsiteY942" fmla="*/ 699806 h 6858000"/>
              <a:gd name="connsiteX943" fmla="*/ 1492092 w 7467600"/>
              <a:gd name="connsiteY943" fmla="*/ 800424 h 6858000"/>
              <a:gd name="connsiteX944" fmla="*/ 1455302 w 7467600"/>
              <a:gd name="connsiteY944" fmla="*/ 632913 h 6858000"/>
              <a:gd name="connsiteX945" fmla="*/ 1222336 w 7467600"/>
              <a:gd name="connsiteY945" fmla="*/ 9480 h 6858000"/>
              <a:gd name="connsiteX946" fmla="*/ 1214634 w 7467600"/>
              <a:gd name="connsiteY946" fmla="*/ 0 h 6858000"/>
              <a:gd name="connsiteX947" fmla="*/ 1289827 w 7467600"/>
              <a:gd name="connsiteY947" fmla="*/ 0 h 6858000"/>
              <a:gd name="connsiteX948" fmla="*/ 1321076 w 7467600"/>
              <a:gd name="connsiteY948" fmla="*/ 59722 h 6858000"/>
              <a:gd name="connsiteX949" fmla="*/ 1512579 w 7467600"/>
              <a:gd name="connsiteY949" fmla="*/ 626441 h 6858000"/>
              <a:gd name="connsiteX950" fmla="*/ 1506076 w 7467600"/>
              <a:gd name="connsiteY950" fmla="*/ 1089289 h 6858000"/>
              <a:gd name="connsiteX951" fmla="*/ 1486346 w 7467600"/>
              <a:gd name="connsiteY951" fmla="*/ 1079919 h 6858000"/>
              <a:gd name="connsiteX952" fmla="*/ 1070511 w 7467600"/>
              <a:gd name="connsiteY952" fmla="*/ 48609 h 6858000"/>
              <a:gd name="connsiteX953" fmla="*/ 1057230 w 7467600"/>
              <a:gd name="connsiteY953" fmla="*/ 0 h 6858000"/>
              <a:gd name="connsiteX954" fmla="*/ 43151 w 7467600"/>
              <a:gd name="connsiteY954" fmla="*/ 0 h 6858000"/>
              <a:gd name="connsiteX955" fmla="*/ 95283 w 7467600"/>
              <a:gd name="connsiteY955" fmla="*/ 0 h 6858000"/>
              <a:gd name="connsiteX956" fmla="*/ 300708 w 7467600"/>
              <a:gd name="connsiteY956" fmla="*/ 154571 h 6858000"/>
              <a:gd name="connsiteX957" fmla="*/ 530414 w 7467600"/>
              <a:gd name="connsiteY957" fmla="*/ 354673 h 6858000"/>
              <a:gd name="connsiteX958" fmla="*/ 333785 w 7467600"/>
              <a:gd name="connsiteY958" fmla="*/ 161564 h 6858000"/>
              <a:gd name="connsiteX959" fmla="*/ 147005 w 7467600"/>
              <a:gd name="connsiteY959" fmla="*/ 0 h 6858000"/>
              <a:gd name="connsiteX960" fmla="*/ 272509 w 7467600"/>
              <a:gd name="connsiteY960" fmla="*/ 0 h 6858000"/>
              <a:gd name="connsiteX961" fmla="*/ 326276 w 7467600"/>
              <a:gd name="connsiteY961" fmla="*/ 45847 h 6858000"/>
              <a:gd name="connsiteX962" fmla="*/ 823759 w 7467600"/>
              <a:gd name="connsiteY962" fmla="*/ 574145 h 6858000"/>
              <a:gd name="connsiteX963" fmla="*/ 811254 w 7467600"/>
              <a:gd name="connsiteY963" fmla="*/ 665546 h 6858000"/>
              <a:gd name="connsiteX964" fmla="*/ 154042 w 7467600"/>
              <a:gd name="connsiteY964" fmla="*/ 261522 h 6858000"/>
              <a:gd name="connsiteX965" fmla="*/ 13550 w 7467600"/>
              <a:gd name="connsiteY965" fmla="*/ 158423 h 6858000"/>
              <a:gd name="connsiteX966" fmla="*/ 0 w 7467600"/>
              <a:gd name="connsiteY966" fmla="*/ 146618 h 6858000"/>
              <a:gd name="connsiteX967" fmla="*/ 0 w 7467600"/>
              <a:gd name="connsiteY967" fmla="*/ 59161 h 6858000"/>
              <a:gd name="connsiteX968" fmla="*/ 45427 w 7467600"/>
              <a:gd name="connsiteY968" fmla="*/ 101078 h 6858000"/>
              <a:gd name="connsiteX969" fmla="*/ 630103 w 7467600"/>
              <a:gd name="connsiteY969" fmla="*/ 485885 h 6858000"/>
              <a:gd name="connsiteX970" fmla="*/ 532040 w 7467600"/>
              <a:gd name="connsiteY970" fmla="*/ 399359 h 6858000"/>
              <a:gd name="connsiteX971" fmla="*/ 517618 w 7467600"/>
              <a:gd name="connsiteY971" fmla="*/ 385726 h 6858000"/>
              <a:gd name="connsiteX972" fmla="*/ 285074 w 7467600"/>
              <a:gd name="connsiteY972" fmla="*/ 182755 h 6858000"/>
              <a:gd name="connsiteX973" fmla="*/ 43151 w 7467600"/>
              <a:gd name="connsiteY97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6946849 w 7467600"/>
              <a:gd name="connsiteY81" fmla="*/ 5523271 h 6858000"/>
              <a:gd name="connsiteX82" fmla="*/ 7105827 w 7467600"/>
              <a:gd name="connsiteY82" fmla="*/ 5718700 h 6858000"/>
              <a:gd name="connsiteX83" fmla="*/ 7356878 w 7467600"/>
              <a:gd name="connsiteY83" fmla="*/ 5981332 h 6858000"/>
              <a:gd name="connsiteX84" fmla="*/ 7467600 w 7467600"/>
              <a:gd name="connsiteY84" fmla="*/ 6117703 h 6858000"/>
              <a:gd name="connsiteX85" fmla="*/ 7467600 w 7467600"/>
              <a:gd name="connsiteY85" fmla="*/ 6163634 h 6858000"/>
              <a:gd name="connsiteX86" fmla="*/ 7403637 w 7467600"/>
              <a:gd name="connsiteY86" fmla="*/ 6083957 h 6858000"/>
              <a:gd name="connsiteX87" fmla="*/ 7254615 w 7467600"/>
              <a:gd name="connsiteY87" fmla="*/ 5911918 h 6858000"/>
              <a:gd name="connsiteX88" fmla="*/ 7312589 w 7467600"/>
              <a:gd name="connsiteY88" fmla="*/ 5982309 h 6858000"/>
              <a:gd name="connsiteX89" fmla="*/ 7448321 w 7467600"/>
              <a:gd name="connsiteY89" fmla="*/ 6190991 h 6858000"/>
              <a:gd name="connsiteX90" fmla="*/ 7467600 w 7467600"/>
              <a:gd name="connsiteY90" fmla="*/ 6221686 h 6858000"/>
              <a:gd name="connsiteX91" fmla="*/ 7467600 w 7467600"/>
              <a:gd name="connsiteY91" fmla="*/ 6334256 h 6858000"/>
              <a:gd name="connsiteX92" fmla="*/ 7454976 w 7467600"/>
              <a:gd name="connsiteY92" fmla="*/ 6318297 h 6858000"/>
              <a:gd name="connsiteX93" fmla="*/ 7042773 w 7467600"/>
              <a:gd name="connsiteY93" fmla="*/ 5734011 h 6858000"/>
              <a:gd name="connsiteX94" fmla="*/ 1456157 w 7467600"/>
              <a:gd name="connsiteY94" fmla="*/ 5371404 h 6858000"/>
              <a:gd name="connsiteX95" fmla="*/ 1244432 w 7467600"/>
              <a:gd name="connsiteY95" fmla="*/ 5385601 h 6858000"/>
              <a:gd name="connsiteX96" fmla="*/ 973990 w 7467600"/>
              <a:gd name="connsiteY96" fmla="*/ 5424940 h 6858000"/>
              <a:gd name="connsiteX97" fmla="*/ 1103809 w 7467600"/>
              <a:gd name="connsiteY97" fmla="*/ 5433720 h 6858000"/>
              <a:gd name="connsiteX98" fmla="*/ 1123454 w 7467600"/>
              <a:gd name="connsiteY98" fmla="*/ 5435727 h 6858000"/>
              <a:gd name="connsiteX99" fmla="*/ 1737017 w 7467600"/>
              <a:gd name="connsiteY99" fmla="*/ 5452183 h 6858000"/>
              <a:gd name="connsiteX100" fmla="*/ 1824397 w 7467600"/>
              <a:gd name="connsiteY100" fmla="*/ 5447757 h 6858000"/>
              <a:gd name="connsiteX101" fmla="*/ 2070059 w 7467600"/>
              <a:gd name="connsiteY101" fmla="*/ 5441660 h 6858000"/>
              <a:gd name="connsiteX102" fmla="*/ 1456157 w 7467600"/>
              <a:gd name="connsiteY102" fmla="*/ 5371404 h 6858000"/>
              <a:gd name="connsiteX103" fmla="*/ 4988186 w 7467600"/>
              <a:gd name="connsiteY103" fmla="*/ 5216467 h 6858000"/>
              <a:gd name="connsiteX104" fmla="*/ 4777334 w 7467600"/>
              <a:gd name="connsiteY104" fmla="*/ 5406072 h 6858000"/>
              <a:gd name="connsiteX105" fmla="*/ 4718341 w 7467600"/>
              <a:gd name="connsiteY105" fmla="*/ 5468043 h 6858000"/>
              <a:gd name="connsiteX106" fmla="*/ 4604655 w 7467600"/>
              <a:gd name="connsiteY106" fmla="*/ 5583434 h 6858000"/>
              <a:gd name="connsiteX107" fmla="*/ 4565074 w 7467600"/>
              <a:gd name="connsiteY107" fmla="*/ 5618550 h 6858000"/>
              <a:gd name="connsiteX108" fmla="*/ 4988186 w 7467600"/>
              <a:gd name="connsiteY108" fmla="*/ 5216467 h 6858000"/>
              <a:gd name="connsiteX109" fmla="*/ 4978032 w 7467600"/>
              <a:gd name="connsiteY109" fmla="*/ 5183809 h 6858000"/>
              <a:gd name="connsiteX110" fmla="*/ 4463413 w 7467600"/>
              <a:gd name="connsiteY110" fmla="*/ 5615162 h 6858000"/>
              <a:gd name="connsiteX111" fmla="*/ 4358134 w 7467600"/>
              <a:gd name="connsiteY111" fmla="*/ 5742791 h 6858000"/>
              <a:gd name="connsiteX112" fmla="*/ 4376219 w 7467600"/>
              <a:gd name="connsiteY112" fmla="*/ 5729027 h 6858000"/>
              <a:gd name="connsiteX113" fmla="*/ 4582340 w 7467600"/>
              <a:gd name="connsiteY113" fmla="*/ 5561037 h 6858000"/>
              <a:gd name="connsiteX114" fmla="*/ 4694684 w 7467600"/>
              <a:gd name="connsiteY114" fmla="*/ 5447098 h 6858000"/>
              <a:gd name="connsiteX115" fmla="*/ 4754123 w 7467600"/>
              <a:gd name="connsiteY115" fmla="*/ 5384643 h 6858000"/>
              <a:gd name="connsiteX116" fmla="*/ 4978032 w 7467600"/>
              <a:gd name="connsiteY116" fmla="*/ 5183809 h 6858000"/>
              <a:gd name="connsiteX117" fmla="*/ 1903353 w 7467600"/>
              <a:gd name="connsiteY117" fmla="*/ 5044827 h 6858000"/>
              <a:gd name="connsiteX118" fmla="*/ 1936931 w 7467600"/>
              <a:gd name="connsiteY118" fmla="*/ 5093954 h 6858000"/>
              <a:gd name="connsiteX119" fmla="*/ 2195868 w 7467600"/>
              <a:gd name="connsiteY119" fmla="*/ 5396574 h 6858000"/>
              <a:gd name="connsiteX120" fmla="*/ 2088852 w 7467600"/>
              <a:gd name="connsiteY120" fmla="*/ 5166123 h 6858000"/>
              <a:gd name="connsiteX121" fmla="*/ 1958241 w 7467600"/>
              <a:gd name="connsiteY121" fmla="*/ 5067955 h 6858000"/>
              <a:gd name="connsiteX122" fmla="*/ 1903353 w 7467600"/>
              <a:gd name="connsiteY122" fmla="*/ 5044827 h 6858000"/>
              <a:gd name="connsiteX123" fmla="*/ 1979378 w 7467600"/>
              <a:gd name="connsiteY123" fmla="*/ 4769504 h 6858000"/>
              <a:gd name="connsiteX124" fmla="*/ 2882120 w 7467600"/>
              <a:gd name="connsiteY124" fmla="*/ 5064547 h 6858000"/>
              <a:gd name="connsiteX125" fmla="*/ 2793103 w 7467600"/>
              <a:gd name="connsiteY125" fmla="*/ 5039699 h 6858000"/>
              <a:gd name="connsiteX126" fmla="*/ 2770041 w 7467600"/>
              <a:gd name="connsiteY126" fmla="*/ 5033634 h 6858000"/>
              <a:gd name="connsiteX127" fmla="*/ 1979378 w 7467600"/>
              <a:gd name="connsiteY127" fmla="*/ 4769504 h 6858000"/>
              <a:gd name="connsiteX128" fmla="*/ 1927410 w 7467600"/>
              <a:gd name="connsiteY128" fmla="*/ 4716164 h 6858000"/>
              <a:gd name="connsiteX129" fmla="*/ 1959587 w 7467600"/>
              <a:gd name="connsiteY129" fmla="*/ 4728849 h 6858000"/>
              <a:gd name="connsiteX130" fmla="*/ 2777707 w 7467600"/>
              <a:gd name="connsiteY130" fmla="*/ 5003991 h 6858000"/>
              <a:gd name="connsiteX131" fmla="*/ 2800768 w 7467600"/>
              <a:gd name="connsiteY131" fmla="*/ 5010056 h 6858000"/>
              <a:gd name="connsiteX132" fmla="*/ 2879408 w 7467600"/>
              <a:gd name="connsiteY132" fmla="*/ 5031590 h 6858000"/>
              <a:gd name="connsiteX133" fmla="*/ 2862295 w 7467600"/>
              <a:gd name="connsiteY133" fmla="*/ 5022958 h 6858000"/>
              <a:gd name="connsiteX134" fmla="*/ 2813343 w 7467600"/>
              <a:gd name="connsiteY134" fmla="*/ 4998369 h 6858000"/>
              <a:gd name="connsiteX135" fmla="*/ 2646245 w 7467600"/>
              <a:gd name="connsiteY135" fmla="*/ 4930999 h 6858000"/>
              <a:gd name="connsiteX136" fmla="*/ 1999243 w 7467600"/>
              <a:gd name="connsiteY136" fmla="*/ 4730524 h 6858000"/>
              <a:gd name="connsiteX137" fmla="*/ 1979527 w 7467600"/>
              <a:gd name="connsiteY137" fmla="*/ 4726651 h 6858000"/>
              <a:gd name="connsiteX138" fmla="*/ 1927410 w 7467600"/>
              <a:gd name="connsiteY138" fmla="*/ 4716164 h 6858000"/>
              <a:gd name="connsiteX139" fmla="*/ 1997014 w 7467600"/>
              <a:gd name="connsiteY139" fmla="*/ 4698007 h 6858000"/>
              <a:gd name="connsiteX140" fmla="*/ 2005458 w 7467600"/>
              <a:gd name="connsiteY140" fmla="*/ 4699540 h 6858000"/>
              <a:gd name="connsiteX141" fmla="*/ 2657186 w 7467600"/>
              <a:gd name="connsiteY141" fmla="*/ 4901687 h 6858000"/>
              <a:gd name="connsiteX142" fmla="*/ 2826662 w 7467600"/>
              <a:gd name="connsiteY142" fmla="*/ 4970362 h 6858000"/>
              <a:gd name="connsiteX143" fmla="*/ 2876100 w 7467600"/>
              <a:gd name="connsiteY143" fmla="*/ 4995397 h 6858000"/>
              <a:gd name="connsiteX144" fmla="*/ 3042600 w 7467600"/>
              <a:gd name="connsiteY144" fmla="*/ 5059532 h 6858000"/>
              <a:gd name="connsiteX145" fmla="*/ 1997014 w 7467600"/>
              <a:gd name="connsiteY145" fmla="*/ 4698007 h 6858000"/>
              <a:gd name="connsiteX146" fmla="*/ 2305292 w 7467600"/>
              <a:gd name="connsiteY146" fmla="*/ 4219492 h 6858000"/>
              <a:gd name="connsiteX147" fmla="*/ 3360922 w 7467600"/>
              <a:gd name="connsiteY147" fmla="*/ 4529373 h 6858000"/>
              <a:gd name="connsiteX148" fmla="*/ 3492420 w 7467600"/>
              <a:gd name="connsiteY148" fmla="*/ 4510145 h 6858000"/>
              <a:gd name="connsiteX149" fmla="*/ 3364086 w 7467600"/>
              <a:gd name="connsiteY149" fmla="*/ 4480340 h 6858000"/>
              <a:gd name="connsiteX150" fmla="*/ 3225818 w 7467600"/>
              <a:gd name="connsiteY150" fmla="*/ 4411822 h 6858000"/>
              <a:gd name="connsiteX151" fmla="*/ 3129696 w 7467600"/>
              <a:gd name="connsiteY151" fmla="*/ 4360704 h 6858000"/>
              <a:gd name="connsiteX152" fmla="*/ 2814545 w 7467600"/>
              <a:gd name="connsiteY152" fmla="*/ 4282955 h 6858000"/>
              <a:gd name="connsiteX153" fmla="*/ 2305292 w 7467600"/>
              <a:gd name="connsiteY153" fmla="*/ 4219492 h 6858000"/>
              <a:gd name="connsiteX154" fmla="*/ 2626982 w 7467600"/>
              <a:gd name="connsiteY154" fmla="*/ 4206450 h 6858000"/>
              <a:gd name="connsiteX155" fmla="*/ 2490617 w 7467600"/>
              <a:gd name="connsiteY155" fmla="*/ 4206951 h 6858000"/>
              <a:gd name="connsiteX156" fmla="*/ 2819869 w 7467600"/>
              <a:gd name="connsiteY156" fmla="*/ 4252936 h 6858000"/>
              <a:gd name="connsiteX157" fmla="*/ 3143018 w 7467600"/>
              <a:gd name="connsiteY157" fmla="*/ 4332698 h 6858000"/>
              <a:gd name="connsiteX158" fmla="*/ 3241520 w 7467600"/>
              <a:gd name="connsiteY158" fmla="*/ 4385112 h 6858000"/>
              <a:gd name="connsiteX159" fmla="*/ 3374575 w 7467600"/>
              <a:gd name="connsiteY159" fmla="*/ 4451517 h 6858000"/>
              <a:gd name="connsiteX160" fmla="*/ 3505221 w 7467600"/>
              <a:gd name="connsiteY160" fmla="*/ 4480757 h 6858000"/>
              <a:gd name="connsiteX161" fmla="*/ 2626982 w 7467600"/>
              <a:gd name="connsiteY161" fmla="*/ 4206450 h 6858000"/>
              <a:gd name="connsiteX162" fmla="*/ 1310106 w 7467600"/>
              <a:gd name="connsiteY162" fmla="*/ 3943217 h 6858000"/>
              <a:gd name="connsiteX163" fmla="*/ 854994 w 7467600"/>
              <a:gd name="connsiteY163" fmla="*/ 4399136 h 6858000"/>
              <a:gd name="connsiteX164" fmla="*/ 742462 w 7467600"/>
              <a:gd name="connsiteY164" fmla="*/ 4594648 h 6858000"/>
              <a:gd name="connsiteX165" fmla="*/ 820602 w 7467600"/>
              <a:gd name="connsiteY165" fmla="*/ 4485915 h 6858000"/>
              <a:gd name="connsiteX166" fmla="*/ 878295 w 7467600"/>
              <a:gd name="connsiteY166" fmla="*/ 4403594 h 6858000"/>
              <a:gd name="connsiteX167" fmla="*/ 1240607 w 7467600"/>
              <a:gd name="connsiteY167" fmla="*/ 4010401 h 6858000"/>
              <a:gd name="connsiteX168" fmla="*/ 1310106 w 7467600"/>
              <a:gd name="connsiteY168" fmla="*/ 3943217 h 6858000"/>
              <a:gd name="connsiteX169" fmla="*/ 1423113 w 7467600"/>
              <a:gd name="connsiteY169" fmla="*/ 3874565 h 6858000"/>
              <a:gd name="connsiteX170" fmla="*/ 1260565 w 7467600"/>
              <a:gd name="connsiteY170" fmla="*/ 4031982 h 6858000"/>
              <a:gd name="connsiteX171" fmla="*/ 901900 w 7467600"/>
              <a:gd name="connsiteY171" fmla="*/ 4421236 h 6858000"/>
              <a:gd name="connsiteX172" fmla="*/ 845044 w 7467600"/>
              <a:gd name="connsiteY172" fmla="*/ 4502436 h 6858000"/>
              <a:gd name="connsiteX173" fmla="*/ 685926 w 7467600"/>
              <a:gd name="connsiteY173" fmla="*/ 4703069 h 6858000"/>
              <a:gd name="connsiteX174" fmla="*/ 684248 w 7467600"/>
              <a:gd name="connsiteY174" fmla="*/ 4706721 h 6858000"/>
              <a:gd name="connsiteX175" fmla="*/ 1423113 w 7467600"/>
              <a:gd name="connsiteY175" fmla="*/ 3874565 h 6858000"/>
              <a:gd name="connsiteX176" fmla="*/ 3316479 w 7467600"/>
              <a:gd name="connsiteY176" fmla="*/ 3872136 h 6858000"/>
              <a:gd name="connsiteX177" fmla="*/ 3546806 w 7467600"/>
              <a:gd name="connsiteY177" fmla="*/ 4356139 h 6858000"/>
              <a:gd name="connsiteX178" fmla="*/ 3364433 w 7467600"/>
              <a:gd name="connsiteY178" fmla="*/ 3953121 h 6858000"/>
              <a:gd name="connsiteX179" fmla="*/ 3316479 w 7467600"/>
              <a:gd name="connsiteY179" fmla="*/ 3872136 h 6858000"/>
              <a:gd name="connsiteX180" fmla="*/ 3291335 w 7467600"/>
              <a:gd name="connsiteY180" fmla="*/ 3767420 h 6858000"/>
              <a:gd name="connsiteX181" fmla="*/ 3390805 w 7467600"/>
              <a:gd name="connsiteY181" fmla="*/ 3937163 h 6858000"/>
              <a:gd name="connsiteX182" fmla="*/ 3579062 w 7467600"/>
              <a:gd name="connsiteY182" fmla="*/ 4359040 h 6858000"/>
              <a:gd name="connsiteX183" fmla="*/ 3467355 w 7467600"/>
              <a:gd name="connsiteY183" fmla="*/ 3988130 h 6858000"/>
              <a:gd name="connsiteX184" fmla="*/ 3310753 w 7467600"/>
              <a:gd name="connsiteY184" fmla="*/ 3787140 h 6858000"/>
              <a:gd name="connsiteX185" fmla="*/ 3291335 w 7467600"/>
              <a:gd name="connsiteY185" fmla="*/ 3767420 h 6858000"/>
              <a:gd name="connsiteX186" fmla="*/ 1635889 w 7467600"/>
              <a:gd name="connsiteY186" fmla="*/ 3709494 h 6858000"/>
              <a:gd name="connsiteX187" fmla="*/ 1634800 w 7467600"/>
              <a:gd name="connsiteY187" fmla="*/ 3731111 h 6858000"/>
              <a:gd name="connsiteX188" fmla="*/ 1635889 w 7467600"/>
              <a:gd name="connsiteY188" fmla="*/ 3709494 h 6858000"/>
              <a:gd name="connsiteX189" fmla="*/ 1510397 w 7467600"/>
              <a:gd name="connsiteY189" fmla="*/ 3684705 h 6858000"/>
              <a:gd name="connsiteX190" fmla="*/ 1146550 w 7467600"/>
              <a:gd name="connsiteY190" fmla="*/ 3802012 h 6858000"/>
              <a:gd name="connsiteX191" fmla="*/ 698834 w 7467600"/>
              <a:gd name="connsiteY191" fmla="*/ 3952272 h 6858000"/>
              <a:gd name="connsiteX192" fmla="*/ 34256 w 7467600"/>
              <a:gd name="connsiteY192" fmla="*/ 4347603 h 6858000"/>
              <a:gd name="connsiteX193" fmla="*/ 527241 w 7467600"/>
              <a:gd name="connsiteY193" fmla="*/ 4065078 h 6858000"/>
              <a:gd name="connsiteX194" fmla="*/ 1510397 w 7467600"/>
              <a:gd name="connsiteY194" fmla="*/ 3684705 h 6858000"/>
              <a:gd name="connsiteX195" fmla="*/ 1313114 w 7467600"/>
              <a:gd name="connsiteY195" fmla="*/ 3655216 h 6858000"/>
              <a:gd name="connsiteX196" fmla="*/ 1109304 w 7467600"/>
              <a:gd name="connsiteY196" fmla="*/ 3669030 h 6858000"/>
              <a:gd name="connsiteX197" fmla="*/ 8129 w 7467600"/>
              <a:gd name="connsiteY197" fmla="*/ 4330519 h 6858000"/>
              <a:gd name="connsiteX198" fmla="*/ 687572 w 7467600"/>
              <a:gd name="connsiteY198" fmla="*/ 3925629 h 6858000"/>
              <a:gd name="connsiteX199" fmla="*/ 1138365 w 7467600"/>
              <a:gd name="connsiteY199" fmla="*/ 3774515 h 6858000"/>
              <a:gd name="connsiteX200" fmla="*/ 1505579 w 7467600"/>
              <a:gd name="connsiteY200" fmla="*/ 3655526 h 6858000"/>
              <a:gd name="connsiteX201" fmla="*/ 1313114 w 7467600"/>
              <a:gd name="connsiteY201" fmla="*/ 3655216 h 6858000"/>
              <a:gd name="connsiteX202" fmla="*/ 3655073 w 7467600"/>
              <a:gd name="connsiteY202" fmla="*/ 3650884 h 6858000"/>
              <a:gd name="connsiteX203" fmla="*/ 3989938 w 7467600"/>
              <a:gd name="connsiteY203" fmla="*/ 3991685 h 6858000"/>
              <a:gd name="connsiteX204" fmla="*/ 4393907 w 7467600"/>
              <a:gd name="connsiteY204" fmla="*/ 4261258 h 6858000"/>
              <a:gd name="connsiteX205" fmla="*/ 4648051 w 7467600"/>
              <a:gd name="connsiteY205" fmla="*/ 4374051 h 6858000"/>
              <a:gd name="connsiteX206" fmla="*/ 4383389 w 7467600"/>
              <a:gd name="connsiteY206" fmla="*/ 4184369 h 6858000"/>
              <a:gd name="connsiteX207" fmla="*/ 4165508 w 7467600"/>
              <a:gd name="connsiteY207" fmla="*/ 4035196 h 6858000"/>
              <a:gd name="connsiteX208" fmla="*/ 4068162 w 7467600"/>
              <a:gd name="connsiteY208" fmla="*/ 3953394 h 6858000"/>
              <a:gd name="connsiteX209" fmla="*/ 3981416 w 7467600"/>
              <a:gd name="connsiteY209" fmla="*/ 3880482 h 6858000"/>
              <a:gd name="connsiteX210" fmla="*/ 3800147 w 7467600"/>
              <a:gd name="connsiteY210" fmla="*/ 3749872 h 6858000"/>
              <a:gd name="connsiteX211" fmla="*/ 3655073 w 7467600"/>
              <a:gd name="connsiteY211" fmla="*/ 3650884 h 6858000"/>
              <a:gd name="connsiteX212" fmla="*/ 3670252 w 7467600"/>
              <a:gd name="connsiteY212" fmla="*/ 3622798 h 6858000"/>
              <a:gd name="connsiteX213" fmla="*/ 3817258 w 7467600"/>
              <a:gd name="connsiteY213" fmla="*/ 3723577 h 6858000"/>
              <a:gd name="connsiteX214" fmla="*/ 4000461 w 7467600"/>
              <a:gd name="connsiteY214" fmla="*/ 3855966 h 6858000"/>
              <a:gd name="connsiteX215" fmla="*/ 4088180 w 7467600"/>
              <a:gd name="connsiteY215" fmla="*/ 3929774 h 6858000"/>
              <a:gd name="connsiteX216" fmla="*/ 4184555 w 7467600"/>
              <a:gd name="connsiteY216" fmla="*/ 4010683 h 6858000"/>
              <a:gd name="connsiteX217" fmla="*/ 4399563 w 7467600"/>
              <a:gd name="connsiteY217" fmla="*/ 4158106 h 6858000"/>
              <a:gd name="connsiteX218" fmla="*/ 4684469 w 7467600"/>
              <a:gd name="connsiteY218" fmla="*/ 4364680 h 6858000"/>
              <a:gd name="connsiteX219" fmla="*/ 4690271 w 7467600"/>
              <a:gd name="connsiteY219" fmla="*/ 4370034 h 6858000"/>
              <a:gd name="connsiteX220" fmla="*/ 4136093 w 7467600"/>
              <a:gd name="connsiteY220" fmla="*/ 3858466 h 6858000"/>
              <a:gd name="connsiteX221" fmla="*/ 3670252 w 7467600"/>
              <a:gd name="connsiteY221" fmla="*/ 3622798 h 6858000"/>
              <a:gd name="connsiteX222" fmla="*/ 4440129 w 7467600"/>
              <a:gd name="connsiteY222" fmla="*/ 3448571 h 6858000"/>
              <a:gd name="connsiteX223" fmla="*/ 4856525 w 7467600"/>
              <a:gd name="connsiteY223" fmla="*/ 3915351 h 6858000"/>
              <a:gd name="connsiteX224" fmla="*/ 5059055 w 7467600"/>
              <a:gd name="connsiteY224" fmla="*/ 4108918 h 6858000"/>
              <a:gd name="connsiteX225" fmla="*/ 5290070 w 7467600"/>
              <a:gd name="connsiteY225" fmla="*/ 4263619 h 6858000"/>
              <a:gd name="connsiteX226" fmla="*/ 4834991 w 7467600"/>
              <a:gd name="connsiteY226" fmla="*/ 3830985 h 6858000"/>
              <a:gd name="connsiteX227" fmla="*/ 4440129 w 7467600"/>
              <a:gd name="connsiteY227" fmla="*/ 3448571 h 6858000"/>
              <a:gd name="connsiteX228" fmla="*/ 4441737 w 7467600"/>
              <a:gd name="connsiteY228" fmla="*/ 3399734 h 6858000"/>
              <a:gd name="connsiteX229" fmla="*/ 4431236 w 7467600"/>
              <a:gd name="connsiteY229" fmla="*/ 3400954 h 6858000"/>
              <a:gd name="connsiteX230" fmla="*/ 4557150 w 7467600"/>
              <a:gd name="connsiteY230" fmla="*/ 3510023 h 6858000"/>
              <a:gd name="connsiteX231" fmla="*/ 4856936 w 7467600"/>
              <a:gd name="connsiteY231" fmla="*/ 3809146 h 6858000"/>
              <a:gd name="connsiteX232" fmla="*/ 5111996 w 7467600"/>
              <a:gd name="connsiteY232" fmla="*/ 4065759 h 6858000"/>
              <a:gd name="connsiteX233" fmla="*/ 5388878 w 7467600"/>
              <a:gd name="connsiteY233" fmla="*/ 4300185 h 6858000"/>
              <a:gd name="connsiteX234" fmla="*/ 5425556 w 7467600"/>
              <a:gd name="connsiteY234" fmla="*/ 4308967 h 6858000"/>
              <a:gd name="connsiteX235" fmla="*/ 4943646 w 7467600"/>
              <a:gd name="connsiteY235" fmla="*/ 3822916 h 6858000"/>
              <a:gd name="connsiteX236" fmla="*/ 4594837 w 7467600"/>
              <a:gd name="connsiteY236" fmla="*/ 3532274 h 6858000"/>
              <a:gd name="connsiteX237" fmla="*/ 4441737 w 7467600"/>
              <a:gd name="connsiteY237" fmla="*/ 3399734 h 6858000"/>
              <a:gd name="connsiteX238" fmla="*/ 5425834 w 7467600"/>
              <a:gd name="connsiteY238" fmla="*/ 3162785 h 6858000"/>
              <a:gd name="connsiteX239" fmla="*/ 5401644 w 7467600"/>
              <a:gd name="connsiteY239" fmla="*/ 3617847 h 6858000"/>
              <a:gd name="connsiteX240" fmla="*/ 5467256 w 7467600"/>
              <a:gd name="connsiteY240" fmla="*/ 4175494 h 6858000"/>
              <a:gd name="connsiteX241" fmla="*/ 5448069 w 7467600"/>
              <a:gd name="connsiteY241" fmla="*/ 3567554 h 6858000"/>
              <a:gd name="connsiteX242" fmla="*/ 5425834 w 7467600"/>
              <a:gd name="connsiteY242" fmla="*/ 3162785 h 6858000"/>
              <a:gd name="connsiteX243" fmla="*/ 1318687 w 7467600"/>
              <a:gd name="connsiteY243" fmla="*/ 3113840 h 6858000"/>
              <a:gd name="connsiteX244" fmla="*/ 1066793 w 7467600"/>
              <a:gd name="connsiteY244" fmla="*/ 3212171 h 6858000"/>
              <a:gd name="connsiteX245" fmla="*/ 993319 w 7467600"/>
              <a:gd name="connsiteY245" fmla="*/ 3247648 h 6858000"/>
              <a:gd name="connsiteX246" fmla="*/ 853081 w 7467600"/>
              <a:gd name="connsiteY246" fmla="*/ 3312410 h 6858000"/>
              <a:gd name="connsiteX247" fmla="*/ 805957 w 7467600"/>
              <a:gd name="connsiteY247" fmla="*/ 3330443 h 6858000"/>
              <a:gd name="connsiteX248" fmla="*/ 1318687 w 7467600"/>
              <a:gd name="connsiteY248" fmla="*/ 3113840 h 6858000"/>
              <a:gd name="connsiteX249" fmla="*/ 5453702 w 7467600"/>
              <a:gd name="connsiteY249" fmla="*/ 3090882 h 6858000"/>
              <a:gd name="connsiteX250" fmla="*/ 5480135 w 7467600"/>
              <a:gd name="connsiteY250" fmla="*/ 3565802 h 6858000"/>
              <a:gd name="connsiteX251" fmla="*/ 5499023 w 7467600"/>
              <a:gd name="connsiteY251" fmla="*/ 4166310 h 6858000"/>
              <a:gd name="connsiteX252" fmla="*/ 5547022 w 7467600"/>
              <a:gd name="connsiteY252" fmla="*/ 3607838 h 6858000"/>
              <a:gd name="connsiteX253" fmla="*/ 5515964 w 7467600"/>
              <a:gd name="connsiteY253" fmla="*/ 3378541 h 6858000"/>
              <a:gd name="connsiteX254" fmla="*/ 5453702 w 7467600"/>
              <a:gd name="connsiteY254" fmla="*/ 3090882 h 6858000"/>
              <a:gd name="connsiteX255" fmla="*/ 1238695 w 7467600"/>
              <a:gd name="connsiteY255" fmla="*/ 3076820 h 6858000"/>
              <a:gd name="connsiteX256" fmla="*/ 716371 w 7467600"/>
              <a:gd name="connsiteY256" fmla="*/ 3293249 h 6858000"/>
              <a:gd name="connsiteX257" fmla="*/ 579522 w 7467600"/>
              <a:gd name="connsiteY257" fmla="*/ 3371759 h 6858000"/>
              <a:gd name="connsiteX258" fmla="*/ 600288 w 7467600"/>
              <a:gd name="connsiteY258" fmla="*/ 3365555 h 6858000"/>
              <a:gd name="connsiteX259" fmla="*/ 840692 w 7467600"/>
              <a:gd name="connsiteY259" fmla="*/ 3284921 h 6858000"/>
              <a:gd name="connsiteX260" fmla="*/ 979248 w 7467600"/>
              <a:gd name="connsiteY260" fmla="*/ 3221003 h 6858000"/>
              <a:gd name="connsiteX261" fmla="*/ 1053282 w 7467600"/>
              <a:gd name="connsiteY261" fmla="*/ 3185247 h 6858000"/>
              <a:gd name="connsiteX262" fmla="*/ 1320603 w 7467600"/>
              <a:gd name="connsiteY262" fmla="*/ 3081281 h 6858000"/>
              <a:gd name="connsiteX263" fmla="*/ 1238695 w 7467600"/>
              <a:gd name="connsiteY263" fmla="*/ 3076820 h 6858000"/>
              <a:gd name="connsiteX264" fmla="*/ 5425627 w 7467600"/>
              <a:gd name="connsiteY264" fmla="*/ 2954192 h 6858000"/>
              <a:gd name="connsiteX265" fmla="*/ 5470770 w 7467600"/>
              <a:gd name="connsiteY265" fmla="*/ 3005435 h 6858000"/>
              <a:gd name="connsiteX266" fmla="*/ 5519779 w 7467600"/>
              <a:gd name="connsiteY266" fmla="*/ 4359223 h 6858000"/>
              <a:gd name="connsiteX267" fmla="*/ 5520293 w 7467600"/>
              <a:gd name="connsiteY267" fmla="*/ 4360602 h 6858000"/>
              <a:gd name="connsiteX268" fmla="*/ 5767221 w 7467600"/>
              <a:gd name="connsiteY268" fmla="*/ 4665564 h 6858000"/>
              <a:gd name="connsiteX269" fmla="*/ 6937169 w 7467600"/>
              <a:gd name="connsiteY269" fmla="*/ 4815941 h 6858000"/>
              <a:gd name="connsiteX270" fmla="*/ 6953922 w 7467600"/>
              <a:gd name="connsiteY270" fmla="*/ 4890068 h 6858000"/>
              <a:gd name="connsiteX271" fmla="*/ 6071359 w 7467600"/>
              <a:gd name="connsiteY271" fmla="*/ 4770770 h 6858000"/>
              <a:gd name="connsiteX272" fmla="*/ 6038839 w 7467600"/>
              <a:gd name="connsiteY272" fmla="*/ 4764474 h 6858000"/>
              <a:gd name="connsiteX273" fmla="*/ 6038706 w 7467600"/>
              <a:gd name="connsiteY273" fmla="*/ 4763847 h 6858000"/>
              <a:gd name="connsiteX274" fmla="*/ 6037784 w 7467600"/>
              <a:gd name="connsiteY274" fmla="*/ 4764270 h 6858000"/>
              <a:gd name="connsiteX275" fmla="*/ 6038839 w 7467600"/>
              <a:gd name="connsiteY275" fmla="*/ 4764474 h 6858000"/>
              <a:gd name="connsiteX276" fmla="*/ 6040338 w 7467600"/>
              <a:gd name="connsiteY276" fmla="*/ 4771418 h 6858000"/>
              <a:gd name="connsiteX277" fmla="*/ 6024488 w 7467600"/>
              <a:gd name="connsiteY277" fmla="*/ 4809903 h 6858000"/>
              <a:gd name="connsiteX278" fmla="*/ 5599771 w 7467600"/>
              <a:gd name="connsiteY278" fmla="*/ 5509652 h 6858000"/>
              <a:gd name="connsiteX279" fmla="*/ 5548843 w 7467600"/>
              <a:gd name="connsiteY279" fmla="*/ 5563845 h 6858000"/>
              <a:gd name="connsiteX280" fmla="*/ 5940952 w 7467600"/>
              <a:gd name="connsiteY280" fmla="*/ 6250028 h 6858000"/>
              <a:gd name="connsiteX281" fmla="*/ 6043441 w 7467600"/>
              <a:gd name="connsiteY281" fmla="*/ 6665847 h 6858000"/>
              <a:gd name="connsiteX282" fmla="*/ 6093432 w 7467600"/>
              <a:gd name="connsiteY282" fmla="*/ 6858000 h 6858000"/>
              <a:gd name="connsiteX283" fmla="*/ 6034344 w 7467600"/>
              <a:gd name="connsiteY283" fmla="*/ 6858000 h 6858000"/>
              <a:gd name="connsiteX284" fmla="*/ 6026679 w 7467600"/>
              <a:gd name="connsiteY284" fmla="*/ 6836959 h 6858000"/>
              <a:gd name="connsiteX285" fmla="*/ 5800441 w 7467600"/>
              <a:gd name="connsiteY285" fmla="*/ 6335286 h 6858000"/>
              <a:gd name="connsiteX286" fmla="*/ 5526562 w 7467600"/>
              <a:gd name="connsiteY286" fmla="*/ 5705388 h 6858000"/>
              <a:gd name="connsiteX287" fmla="*/ 5519640 w 7467600"/>
              <a:gd name="connsiteY287" fmla="*/ 5683774 h 6858000"/>
              <a:gd name="connsiteX288" fmla="*/ 5844559 w 7467600"/>
              <a:gd name="connsiteY288" fmla="*/ 6553349 h 6858000"/>
              <a:gd name="connsiteX289" fmla="*/ 5975994 w 7467600"/>
              <a:gd name="connsiteY289" fmla="*/ 6858000 h 6858000"/>
              <a:gd name="connsiteX290" fmla="*/ 5898547 w 7467600"/>
              <a:gd name="connsiteY290" fmla="*/ 6858000 h 6858000"/>
              <a:gd name="connsiteX291" fmla="*/ 5682041 w 7467600"/>
              <a:gd name="connsiteY291" fmla="*/ 6355860 h 6858000"/>
              <a:gd name="connsiteX292" fmla="*/ 5461758 w 7467600"/>
              <a:gd name="connsiteY292" fmla="*/ 5820220 h 6858000"/>
              <a:gd name="connsiteX293" fmla="*/ 5237282 w 7467600"/>
              <a:gd name="connsiteY293" fmla="*/ 6579086 h 6858000"/>
              <a:gd name="connsiteX294" fmla="*/ 5115009 w 7467600"/>
              <a:gd name="connsiteY294" fmla="*/ 6858000 h 6858000"/>
              <a:gd name="connsiteX295" fmla="*/ 5028074 w 7467600"/>
              <a:gd name="connsiteY295" fmla="*/ 6858000 h 6858000"/>
              <a:gd name="connsiteX296" fmla="*/ 5079508 w 7467600"/>
              <a:gd name="connsiteY296" fmla="*/ 6749074 h 6858000"/>
              <a:gd name="connsiteX297" fmla="*/ 5371846 w 7467600"/>
              <a:gd name="connsiteY297" fmla="*/ 5924413 h 6858000"/>
              <a:gd name="connsiteX298" fmla="*/ 5270512 w 7467600"/>
              <a:gd name="connsiteY298" fmla="*/ 6138975 h 6858000"/>
              <a:gd name="connsiteX299" fmla="*/ 5062409 w 7467600"/>
              <a:gd name="connsiteY299" fmla="*/ 6653544 h 6858000"/>
              <a:gd name="connsiteX300" fmla="*/ 5036628 w 7467600"/>
              <a:gd name="connsiteY300" fmla="*/ 6754247 h 6858000"/>
              <a:gd name="connsiteX301" fmla="*/ 5009112 w 7467600"/>
              <a:gd name="connsiteY301" fmla="*/ 6858000 h 6858000"/>
              <a:gd name="connsiteX302" fmla="*/ 4976679 w 7467600"/>
              <a:gd name="connsiteY302" fmla="*/ 6858000 h 6858000"/>
              <a:gd name="connsiteX303" fmla="*/ 5006537 w 7467600"/>
              <a:gd name="connsiteY303" fmla="*/ 6747068 h 6858000"/>
              <a:gd name="connsiteX304" fmla="*/ 5032723 w 7467600"/>
              <a:gd name="connsiteY304" fmla="*/ 6644957 h 6858000"/>
              <a:gd name="connsiteX305" fmla="*/ 5242949 w 7467600"/>
              <a:gd name="connsiteY305" fmla="*/ 6125175 h 6858000"/>
              <a:gd name="connsiteX306" fmla="*/ 5286321 w 7467600"/>
              <a:gd name="connsiteY306" fmla="*/ 6033555 h 6858000"/>
              <a:gd name="connsiteX307" fmla="*/ 5008210 w 7467600"/>
              <a:gd name="connsiteY307" fmla="*/ 6649194 h 6858000"/>
              <a:gd name="connsiteX308" fmla="*/ 4986321 w 7467600"/>
              <a:gd name="connsiteY308" fmla="*/ 6765687 h 6858000"/>
              <a:gd name="connsiteX309" fmla="*/ 4973474 w 7467600"/>
              <a:gd name="connsiteY309" fmla="*/ 6858000 h 6858000"/>
              <a:gd name="connsiteX310" fmla="*/ 4907178 w 7467600"/>
              <a:gd name="connsiteY310" fmla="*/ 6858000 h 6858000"/>
              <a:gd name="connsiteX311" fmla="*/ 4910810 w 7467600"/>
              <a:gd name="connsiteY311" fmla="*/ 6829660 h 6858000"/>
              <a:gd name="connsiteX312" fmla="*/ 4987461 w 7467600"/>
              <a:gd name="connsiteY312" fmla="*/ 6432994 h 6858000"/>
              <a:gd name="connsiteX313" fmla="*/ 5179262 w 7467600"/>
              <a:gd name="connsiteY313" fmla="*/ 6035044 h 6858000"/>
              <a:gd name="connsiteX314" fmla="*/ 4689678 w 7467600"/>
              <a:gd name="connsiteY314" fmla="*/ 6440241 h 6858000"/>
              <a:gd name="connsiteX315" fmla="*/ 4477543 w 7467600"/>
              <a:gd name="connsiteY315" fmla="*/ 6674836 h 6858000"/>
              <a:gd name="connsiteX316" fmla="*/ 4329957 w 7467600"/>
              <a:gd name="connsiteY316" fmla="*/ 6858000 h 6858000"/>
              <a:gd name="connsiteX317" fmla="*/ 4218595 w 7467600"/>
              <a:gd name="connsiteY317" fmla="*/ 6858000 h 6858000"/>
              <a:gd name="connsiteX318" fmla="*/ 4368888 w 7467600"/>
              <a:gd name="connsiteY318" fmla="*/ 6668412 h 6858000"/>
              <a:gd name="connsiteX319" fmla="*/ 4563091 w 7467600"/>
              <a:gd name="connsiteY319" fmla="*/ 6442508 h 6858000"/>
              <a:gd name="connsiteX320" fmla="*/ 5387324 w 7467600"/>
              <a:gd name="connsiteY320" fmla="*/ 5705830 h 6858000"/>
              <a:gd name="connsiteX321" fmla="*/ 5073620 w 7467600"/>
              <a:gd name="connsiteY321" fmla="*/ 5955437 h 6858000"/>
              <a:gd name="connsiteX322" fmla="*/ 4689789 w 7467600"/>
              <a:gd name="connsiteY322" fmla="*/ 6268382 h 6858000"/>
              <a:gd name="connsiteX323" fmla="*/ 4418722 w 7467600"/>
              <a:gd name="connsiteY323" fmla="*/ 6570886 h 6858000"/>
              <a:gd name="connsiteX324" fmla="*/ 4214944 w 7467600"/>
              <a:gd name="connsiteY324" fmla="*/ 6858000 h 6858000"/>
              <a:gd name="connsiteX325" fmla="*/ 4177898 w 7467600"/>
              <a:gd name="connsiteY325" fmla="*/ 6858000 h 6858000"/>
              <a:gd name="connsiteX326" fmla="*/ 4391597 w 7467600"/>
              <a:gd name="connsiteY326" fmla="*/ 6556370 h 6858000"/>
              <a:gd name="connsiteX327" fmla="*/ 4668889 w 7467600"/>
              <a:gd name="connsiteY327" fmla="*/ 6246399 h 6858000"/>
              <a:gd name="connsiteX328" fmla="*/ 5055427 w 7467600"/>
              <a:gd name="connsiteY328" fmla="*/ 5931476 h 6858000"/>
              <a:gd name="connsiteX329" fmla="*/ 5371814 w 7467600"/>
              <a:gd name="connsiteY329" fmla="*/ 5678975 h 6858000"/>
              <a:gd name="connsiteX330" fmla="*/ 4987918 w 7467600"/>
              <a:gd name="connsiteY330" fmla="*/ 5838701 h 6858000"/>
              <a:gd name="connsiteX331" fmla="*/ 4317146 w 7467600"/>
              <a:gd name="connsiteY331" fmla="*/ 6587716 h 6858000"/>
              <a:gd name="connsiteX332" fmla="*/ 4171627 w 7467600"/>
              <a:gd name="connsiteY332" fmla="*/ 6858000 h 6858000"/>
              <a:gd name="connsiteX333" fmla="*/ 4081585 w 7467600"/>
              <a:gd name="connsiteY333" fmla="*/ 6858000 h 6858000"/>
              <a:gd name="connsiteX334" fmla="*/ 4238603 w 7467600"/>
              <a:gd name="connsiteY334" fmla="*/ 6559341 h 6858000"/>
              <a:gd name="connsiteX335" fmla="*/ 4778333 w 7467600"/>
              <a:gd name="connsiteY335" fmla="*/ 5873626 h 6858000"/>
              <a:gd name="connsiteX336" fmla="*/ 5414185 w 7467600"/>
              <a:gd name="connsiteY336" fmla="*/ 5573882 h 6858000"/>
              <a:gd name="connsiteX337" fmla="*/ 5959648 w 7467600"/>
              <a:gd name="connsiteY337" fmla="*/ 4760797 h 6858000"/>
              <a:gd name="connsiteX338" fmla="*/ 5355019 w 7467600"/>
              <a:gd name="connsiteY338" fmla="*/ 4734672 h 6858000"/>
              <a:gd name="connsiteX339" fmla="*/ 5083565 w 7467600"/>
              <a:gd name="connsiteY339" fmla="*/ 5179121 h 6858000"/>
              <a:gd name="connsiteX340" fmla="*/ 4713577 w 7467600"/>
              <a:gd name="connsiteY340" fmla="*/ 5616803 h 6858000"/>
              <a:gd name="connsiteX341" fmla="*/ 3989559 w 7467600"/>
              <a:gd name="connsiteY341" fmla="*/ 6145945 h 6858000"/>
              <a:gd name="connsiteX342" fmla="*/ 3939824 w 7467600"/>
              <a:gd name="connsiteY342" fmla="*/ 6066900 h 6858000"/>
              <a:gd name="connsiteX343" fmla="*/ 4584537 w 7467600"/>
              <a:gd name="connsiteY343" fmla="*/ 5324826 h 6858000"/>
              <a:gd name="connsiteX344" fmla="*/ 5037105 w 7467600"/>
              <a:gd name="connsiteY344" fmla="*/ 5088765 h 6858000"/>
              <a:gd name="connsiteX345" fmla="*/ 5039930 w 7467600"/>
              <a:gd name="connsiteY345" fmla="*/ 5089585 h 6858000"/>
              <a:gd name="connsiteX346" fmla="*/ 5263764 w 7467600"/>
              <a:gd name="connsiteY346" fmla="*/ 4735525 h 6858000"/>
              <a:gd name="connsiteX347" fmla="*/ 4086300 w 7467600"/>
              <a:gd name="connsiteY347" fmla="*/ 4884599 h 6858000"/>
              <a:gd name="connsiteX348" fmla="*/ 4085485 w 7467600"/>
              <a:gd name="connsiteY348" fmla="*/ 4899070 h 6858000"/>
              <a:gd name="connsiteX349" fmla="*/ 3871915 w 7467600"/>
              <a:gd name="connsiteY349" fmla="*/ 5253645 h 6858000"/>
              <a:gd name="connsiteX350" fmla="*/ 3799374 w 7467600"/>
              <a:gd name="connsiteY350" fmla="*/ 5466127 h 6858000"/>
              <a:gd name="connsiteX351" fmla="*/ 3498850 w 7467600"/>
              <a:gd name="connsiteY351" fmla="*/ 6661888 h 6858000"/>
              <a:gd name="connsiteX352" fmla="*/ 3399216 w 7467600"/>
              <a:gd name="connsiteY352" fmla="*/ 6858000 h 6858000"/>
              <a:gd name="connsiteX353" fmla="*/ 3303688 w 7467600"/>
              <a:gd name="connsiteY353" fmla="*/ 6858000 h 6858000"/>
              <a:gd name="connsiteX354" fmla="*/ 3391774 w 7467600"/>
              <a:gd name="connsiteY354" fmla="*/ 6697181 h 6858000"/>
              <a:gd name="connsiteX355" fmla="*/ 3735540 w 7467600"/>
              <a:gd name="connsiteY355" fmla="*/ 5546923 h 6858000"/>
              <a:gd name="connsiteX356" fmla="*/ 3729438 w 7467600"/>
              <a:gd name="connsiteY356" fmla="*/ 5569058 h 6858000"/>
              <a:gd name="connsiteX357" fmla="*/ 3707782 w 7467600"/>
              <a:gd name="connsiteY357" fmla="*/ 5644908 h 6858000"/>
              <a:gd name="connsiteX358" fmla="*/ 3583827 w 7467600"/>
              <a:gd name="connsiteY358" fmla="*/ 6039215 h 6858000"/>
              <a:gd name="connsiteX359" fmla="*/ 3547861 w 7467600"/>
              <a:gd name="connsiteY359" fmla="*/ 6129609 h 6858000"/>
              <a:gd name="connsiteX360" fmla="*/ 3490905 w 7467600"/>
              <a:gd name="connsiteY360" fmla="*/ 6277660 h 6858000"/>
              <a:gd name="connsiteX361" fmla="*/ 3455859 w 7467600"/>
              <a:gd name="connsiteY361" fmla="*/ 6391301 h 6858000"/>
              <a:gd name="connsiteX362" fmla="*/ 3429112 w 7467600"/>
              <a:gd name="connsiteY362" fmla="*/ 6479469 h 6858000"/>
              <a:gd name="connsiteX363" fmla="*/ 3304862 w 7467600"/>
              <a:gd name="connsiteY363" fmla="*/ 6796476 h 6858000"/>
              <a:gd name="connsiteX364" fmla="*/ 3276071 w 7467600"/>
              <a:gd name="connsiteY364" fmla="*/ 6858000 h 6858000"/>
              <a:gd name="connsiteX365" fmla="*/ 3240805 w 7467600"/>
              <a:gd name="connsiteY365" fmla="*/ 6858000 h 6858000"/>
              <a:gd name="connsiteX366" fmla="*/ 3275917 w 7467600"/>
              <a:gd name="connsiteY366" fmla="*/ 6783192 h 6858000"/>
              <a:gd name="connsiteX367" fmla="*/ 3399358 w 7467600"/>
              <a:gd name="connsiteY367" fmla="*/ 6469011 h 6858000"/>
              <a:gd name="connsiteX368" fmla="*/ 3425650 w 7467600"/>
              <a:gd name="connsiteY368" fmla="*/ 6381333 h 6858000"/>
              <a:gd name="connsiteX369" fmla="*/ 3460661 w 7467600"/>
              <a:gd name="connsiteY369" fmla="*/ 6266763 h 6858000"/>
              <a:gd name="connsiteX370" fmla="*/ 3518021 w 7467600"/>
              <a:gd name="connsiteY370" fmla="*/ 6117298 h 6858000"/>
              <a:gd name="connsiteX371" fmla="*/ 3554035 w 7467600"/>
              <a:gd name="connsiteY371" fmla="*/ 6027832 h 6858000"/>
              <a:gd name="connsiteX372" fmla="*/ 3677174 w 7467600"/>
              <a:gd name="connsiteY372" fmla="*/ 5636351 h 6858000"/>
              <a:gd name="connsiteX373" fmla="*/ 3698819 w 7467600"/>
              <a:gd name="connsiteY373" fmla="*/ 5560503 h 6858000"/>
              <a:gd name="connsiteX374" fmla="*/ 3702094 w 7467600"/>
              <a:gd name="connsiteY374" fmla="*/ 5549194 h 6858000"/>
              <a:gd name="connsiteX375" fmla="*/ 3398355 w 7467600"/>
              <a:gd name="connsiteY375" fmla="*/ 6094603 h 6858000"/>
              <a:gd name="connsiteX376" fmla="*/ 3193941 w 7467600"/>
              <a:gd name="connsiteY376" fmla="*/ 6798775 h 6858000"/>
              <a:gd name="connsiteX377" fmla="*/ 3184140 w 7467600"/>
              <a:gd name="connsiteY377" fmla="*/ 6858000 h 6858000"/>
              <a:gd name="connsiteX378" fmla="*/ 3099978 w 7467600"/>
              <a:gd name="connsiteY378" fmla="*/ 6858000 h 6858000"/>
              <a:gd name="connsiteX379" fmla="*/ 3101556 w 7467600"/>
              <a:gd name="connsiteY379" fmla="*/ 6843337 h 6858000"/>
              <a:gd name="connsiteX380" fmla="*/ 3370162 w 7467600"/>
              <a:gd name="connsiteY380" fmla="*/ 5785550 h 6858000"/>
              <a:gd name="connsiteX381" fmla="*/ 3746477 w 7467600"/>
              <a:gd name="connsiteY381" fmla="*/ 5377889 h 6858000"/>
              <a:gd name="connsiteX382" fmla="*/ 3863399 w 7467600"/>
              <a:gd name="connsiteY382" fmla="*/ 5087257 h 6858000"/>
              <a:gd name="connsiteX383" fmla="*/ 3968712 w 7467600"/>
              <a:gd name="connsiteY383" fmla="*/ 4913989 h 6858000"/>
              <a:gd name="connsiteX384" fmla="*/ 2792390 w 7467600"/>
              <a:gd name="connsiteY384" fmla="*/ 5382974 h 6858000"/>
              <a:gd name="connsiteX385" fmla="*/ 2714982 w 7467600"/>
              <a:gd name="connsiteY385" fmla="*/ 5427051 h 6858000"/>
              <a:gd name="connsiteX386" fmla="*/ 2813361 w 7467600"/>
              <a:gd name="connsiteY386" fmla="*/ 6023912 h 6858000"/>
              <a:gd name="connsiteX387" fmla="*/ 2688430 w 7467600"/>
              <a:gd name="connsiteY387" fmla="*/ 6801564 h 6858000"/>
              <a:gd name="connsiteX388" fmla="*/ 2629626 w 7467600"/>
              <a:gd name="connsiteY388" fmla="*/ 6763394 h 6858000"/>
              <a:gd name="connsiteX389" fmla="*/ 2565328 w 7467600"/>
              <a:gd name="connsiteY389" fmla="*/ 5516399 h 6858000"/>
              <a:gd name="connsiteX390" fmla="*/ 1922999 w 7467600"/>
              <a:gd name="connsiteY390" fmla="*/ 5980343 h 6858000"/>
              <a:gd name="connsiteX391" fmla="*/ 1950261 w 7467600"/>
              <a:gd name="connsiteY391" fmla="*/ 6405858 h 6858000"/>
              <a:gd name="connsiteX392" fmla="*/ 2365554 w 7467600"/>
              <a:gd name="connsiteY392" fmla="*/ 6759107 h 6858000"/>
              <a:gd name="connsiteX393" fmla="*/ 2424142 w 7467600"/>
              <a:gd name="connsiteY393" fmla="*/ 6858000 h 6858000"/>
              <a:gd name="connsiteX394" fmla="*/ 2395994 w 7467600"/>
              <a:gd name="connsiteY394" fmla="*/ 6858000 h 6858000"/>
              <a:gd name="connsiteX395" fmla="*/ 2392863 w 7467600"/>
              <a:gd name="connsiteY395" fmla="*/ 6852964 h 6858000"/>
              <a:gd name="connsiteX396" fmla="*/ 2017589 w 7467600"/>
              <a:gd name="connsiteY396" fmla="*/ 6493982 h 6858000"/>
              <a:gd name="connsiteX397" fmla="*/ 2147336 w 7467600"/>
              <a:gd name="connsiteY397" fmla="*/ 6594052 h 6858000"/>
              <a:gd name="connsiteX398" fmla="*/ 2207047 w 7467600"/>
              <a:gd name="connsiteY398" fmla="*/ 6654540 h 6858000"/>
              <a:gd name="connsiteX399" fmla="*/ 2299106 w 7467600"/>
              <a:gd name="connsiteY399" fmla="*/ 6778931 h 6858000"/>
              <a:gd name="connsiteX400" fmla="*/ 2314430 w 7467600"/>
              <a:gd name="connsiteY400" fmla="*/ 6801144 h 6858000"/>
              <a:gd name="connsiteX401" fmla="*/ 2352406 w 7467600"/>
              <a:gd name="connsiteY401" fmla="*/ 6858000 h 6858000"/>
              <a:gd name="connsiteX402" fmla="*/ 2314492 w 7467600"/>
              <a:gd name="connsiteY402" fmla="*/ 6858000 h 6858000"/>
              <a:gd name="connsiteX403" fmla="*/ 2288095 w 7467600"/>
              <a:gd name="connsiteY403" fmla="*/ 6818030 h 6858000"/>
              <a:gd name="connsiteX404" fmla="*/ 2272768 w 7467600"/>
              <a:gd name="connsiteY404" fmla="*/ 6795822 h 6858000"/>
              <a:gd name="connsiteX405" fmla="*/ 2182715 w 7467600"/>
              <a:gd name="connsiteY405" fmla="*/ 6675071 h 6858000"/>
              <a:gd name="connsiteX406" fmla="*/ 2032061 w 7467600"/>
              <a:gd name="connsiteY406" fmla="*/ 6541380 h 6858000"/>
              <a:gd name="connsiteX407" fmla="*/ 2257220 w 7467600"/>
              <a:gd name="connsiteY407" fmla="*/ 6826257 h 6858000"/>
              <a:gd name="connsiteX408" fmla="*/ 2281324 w 7467600"/>
              <a:gd name="connsiteY408" fmla="*/ 6858000 h 6858000"/>
              <a:gd name="connsiteX409" fmla="*/ 2242860 w 7467600"/>
              <a:gd name="connsiteY409" fmla="*/ 6858000 h 6858000"/>
              <a:gd name="connsiteX410" fmla="*/ 2232818 w 7467600"/>
              <a:gd name="connsiteY410" fmla="*/ 6844926 h 6858000"/>
              <a:gd name="connsiteX411" fmla="*/ 1990172 w 7467600"/>
              <a:gd name="connsiteY411" fmla="*/ 6542121 h 6858000"/>
              <a:gd name="connsiteX412" fmla="*/ 2124090 w 7467600"/>
              <a:gd name="connsiteY412" fmla="*/ 6761017 h 6858000"/>
              <a:gd name="connsiteX413" fmla="*/ 2200380 w 7467600"/>
              <a:gd name="connsiteY413" fmla="*/ 6858000 h 6858000"/>
              <a:gd name="connsiteX414" fmla="*/ 2147507 w 7467600"/>
              <a:gd name="connsiteY414" fmla="*/ 6858000 h 6858000"/>
              <a:gd name="connsiteX415" fmla="*/ 2070668 w 7467600"/>
              <a:gd name="connsiteY415" fmla="*/ 6761520 h 6858000"/>
              <a:gd name="connsiteX416" fmla="*/ 1975142 w 7467600"/>
              <a:gd name="connsiteY416" fmla="*/ 6585570 h 6858000"/>
              <a:gd name="connsiteX417" fmla="*/ 2050035 w 7467600"/>
              <a:gd name="connsiteY417" fmla="*/ 6813345 h 6858000"/>
              <a:gd name="connsiteX418" fmla="*/ 2063025 w 7467600"/>
              <a:gd name="connsiteY418" fmla="*/ 6858000 h 6858000"/>
              <a:gd name="connsiteX419" fmla="*/ 2021675 w 7467600"/>
              <a:gd name="connsiteY419" fmla="*/ 6858000 h 6858000"/>
              <a:gd name="connsiteX420" fmla="*/ 2019308 w 7467600"/>
              <a:gd name="connsiteY420" fmla="*/ 6847118 h 6858000"/>
              <a:gd name="connsiteX421" fmla="*/ 1938835 w 7467600"/>
              <a:gd name="connsiteY421" fmla="*/ 6551160 h 6858000"/>
              <a:gd name="connsiteX422" fmla="*/ 1953230 w 7467600"/>
              <a:gd name="connsiteY422" fmla="*/ 6759699 h 6858000"/>
              <a:gd name="connsiteX423" fmla="*/ 1956763 w 7467600"/>
              <a:gd name="connsiteY423" fmla="*/ 6778191 h 6858000"/>
              <a:gd name="connsiteX424" fmla="*/ 1967925 w 7467600"/>
              <a:gd name="connsiteY424" fmla="*/ 6858000 h 6858000"/>
              <a:gd name="connsiteX425" fmla="*/ 1936622 w 7467600"/>
              <a:gd name="connsiteY425" fmla="*/ 6858000 h 6858000"/>
              <a:gd name="connsiteX426" fmla="*/ 1926261 w 7467600"/>
              <a:gd name="connsiteY426" fmla="*/ 6784064 h 6858000"/>
              <a:gd name="connsiteX427" fmla="*/ 1922724 w 7467600"/>
              <a:gd name="connsiteY427" fmla="*/ 6765577 h 6858000"/>
              <a:gd name="connsiteX428" fmla="*/ 1904650 w 7467600"/>
              <a:gd name="connsiteY428" fmla="*/ 6639616 h 6858000"/>
              <a:gd name="connsiteX429" fmla="*/ 1885273 w 7467600"/>
              <a:gd name="connsiteY429" fmla="*/ 6858000 h 6858000"/>
              <a:gd name="connsiteX430" fmla="*/ 1854363 w 7467600"/>
              <a:gd name="connsiteY430" fmla="*/ 6858000 h 6858000"/>
              <a:gd name="connsiteX431" fmla="*/ 1880391 w 7467600"/>
              <a:gd name="connsiteY431" fmla="*/ 6603796 h 6858000"/>
              <a:gd name="connsiteX432" fmla="*/ 1818273 w 7467600"/>
              <a:gd name="connsiteY432" fmla="*/ 6715729 h 6858000"/>
              <a:gd name="connsiteX433" fmla="*/ 1794691 w 7467600"/>
              <a:gd name="connsiteY433" fmla="*/ 6843239 h 6858000"/>
              <a:gd name="connsiteX434" fmla="*/ 1794914 w 7467600"/>
              <a:gd name="connsiteY434" fmla="*/ 6858000 h 6858000"/>
              <a:gd name="connsiteX435" fmla="*/ 1746128 w 7467600"/>
              <a:gd name="connsiteY435" fmla="*/ 6858000 h 6858000"/>
              <a:gd name="connsiteX436" fmla="*/ 1753934 w 7467600"/>
              <a:gd name="connsiteY436" fmla="*/ 6724796 h 6858000"/>
              <a:gd name="connsiteX437" fmla="*/ 1792053 w 7467600"/>
              <a:gd name="connsiteY437" fmla="*/ 6572396 h 6858000"/>
              <a:gd name="connsiteX438" fmla="*/ 1862248 w 7467600"/>
              <a:gd name="connsiteY438" fmla="*/ 6266397 h 6858000"/>
              <a:gd name="connsiteX439" fmla="*/ 1862250 w 7467600"/>
              <a:gd name="connsiteY439" fmla="*/ 6033531 h 6858000"/>
              <a:gd name="connsiteX440" fmla="*/ 1211999 w 7467600"/>
              <a:gd name="connsiteY440" fmla="*/ 6683610 h 6858000"/>
              <a:gd name="connsiteX441" fmla="*/ 1213266 w 7467600"/>
              <a:gd name="connsiteY441" fmla="*/ 6691947 h 6858000"/>
              <a:gd name="connsiteX442" fmla="*/ 1203370 w 7467600"/>
              <a:gd name="connsiteY442" fmla="*/ 6850676 h 6858000"/>
              <a:gd name="connsiteX443" fmla="*/ 1203671 w 7467600"/>
              <a:gd name="connsiteY443" fmla="*/ 6858000 h 6858000"/>
              <a:gd name="connsiteX444" fmla="*/ 1143180 w 7467600"/>
              <a:gd name="connsiteY444" fmla="*/ 6858000 h 6858000"/>
              <a:gd name="connsiteX445" fmla="*/ 1142176 w 7467600"/>
              <a:gd name="connsiteY445" fmla="*/ 6766045 h 6858000"/>
              <a:gd name="connsiteX446" fmla="*/ 1067484 w 7467600"/>
              <a:gd name="connsiteY446" fmla="*/ 6858000 h 6858000"/>
              <a:gd name="connsiteX447" fmla="*/ 953928 w 7467600"/>
              <a:gd name="connsiteY447" fmla="*/ 6858000 h 6858000"/>
              <a:gd name="connsiteX448" fmla="*/ 959715 w 7467600"/>
              <a:gd name="connsiteY448" fmla="*/ 6850185 h 6858000"/>
              <a:gd name="connsiteX449" fmla="*/ 1483788 w 7467600"/>
              <a:gd name="connsiteY449" fmla="*/ 6259174 h 6858000"/>
              <a:gd name="connsiteX450" fmla="*/ 1100671 w 7467600"/>
              <a:gd name="connsiteY450" fmla="*/ 6252137 h 6858000"/>
              <a:gd name="connsiteX451" fmla="*/ 1090144 w 7467600"/>
              <a:gd name="connsiteY451" fmla="*/ 6256748 h 6858000"/>
              <a:gd name="connsiteX452" fmla="*/ 1095872 w 7467600"/>
              <a:gd name="connsiteY452" fmla="*/ 6271892 h 6858000"/>
              <a:gd name="connsiteX453" fmla="*/ 262785 w 7467600"/>
              <a:gd name="connsiteY453" fmla="*/ 6845450 h 6858000"/>
              <a:gd name="connsiteX454" fmla="*/ 209968 w 7467600"/>
              <a:gd name="connsiteY454" fmla="*/ 6770713 h 6858000"/>
              <a:gd name="connsiteX455" fmla="*/ 873460 w 7467600"/>
              <a:gd name="connsiteY455" fmla="*/ 6253768 h 6858000"/>
              <a:gd name="connsiteX456" fmla="*/ 192686 w 7467600"/>
              <a:gd name="connsiteY456" fmla="*/ 5849257 h 6858000"/>
              <a:gd name="connsiteX457" fmla="*/ 4696 w 7467600"/>
              <a:gd name="connsiteY457" fmla="*/ 5697668 h 6858000"/>
              <a:gd name="connsiteX458" fmla="*/ 0 w 7467600"/>
              <a:gd name="connsiteY458" fmla="*/ 5689984 h 6858000"/>
              <a:gd name="connsiteX459" fmla="*/ 0 w 7467600"/>
              <a:gd name="connsiteY459" fmla="*/ 5513472 h 6858000"/>
              <a:gd name="connsiteX460" fmla="*/ 174101 w 7467600"/>
              <a:gd name="connsiteY460" fmla="*/ 5620277 h 6858000"/>
              <a:gd name="connsiteX461" fmla="*/ 891800 w 7467600"/>
              <a:gd name="connsiteY461" fmla="*/ 6036935 h 6858000"/>
              <a:gd name="connsiteX462" fmla="*/ 1072219 w 7467600"/>
              <a:gd name="connsiteY462" fmla="*/ 6169443 h 6858000"/>
              <a:gd name="connsiteX463" fmla="*/ 1074117 w 7467600"/>
              <a:gd name="connsiteY463" fmla="*/ 6170301 h 6858000"/>
              <a:gd name="connsiteX464" fmla="*/ 1083114 w 7467600"/>
              <a:gd name="connsiteY464" fmla="*/ 6174131 h 6858000"/>
              <a:gd name="connsiteX465" fmla="*/ 1543010 w 7467600"/>
              <a:gd name="connsiteY465" fmla="*/ 6191140 h 6858000"/>
              <a:gd name="connsiteX466" fmla="*/ 1551080 w 7467600"/>
              <a:gd name="connsiteY466" fmla="*/ 6195006 h 6858000"/>
              <a:gd name="connsiteX467" fmla="*/ 2345443 w 7467600"/>
              <a:gd name="connsiteY467" fmla="*/ 5549882 h 6858000"/>
              <a:gd name="connsiteX468" fmla="*/ 1721499 w 7467600"/>
              <a:gd name="connsiteY468" fmla="*/ 5599969 h 6858000"/>
              <a:gd name="connsiteX469" fmla="*/ 767716 w 7467600"/>
              <a:gd name="connsiteY469" fmla="*/ 5472768 h 6858000"/>
              <a:gd name="connsiteX470" fmla="*/ 722147 w 7467600"/>
              <a:gd name="connsiteY470" fmla="*/ 5393091 h 6858000"/>
              <a:gd name="connsiteX471" fmla="*/ 1485552 w 7467600"/>
              <a:gd name="connsiteY471" fmla="*/ 5313202 h 6858000"/>
              <a:gd name="connsiteX472" fmla="*/ 2143004 w 7467600"/>
              <a:gd name="connsiteY472" fmla="*/ 5402420 h 6858000"/>
              <a:gd name="connsiteX473" fmla="*/ 1933391 w 7467600"/>
              <a:gd name="connsiteY473" fmla="*/ 5156971 h 6858000"/>
              <a:gd name="connsiteX474" fmla="*/ 1827118 w 7467600"/>
              <a:gd name="connsiteY474" fmla="*/ 4968410 h 6858000"/>
              <a:gd name="connsiteX475" fmla="*/ 1837349 w 7467600"/>
              <a:gd name="connsiteY475" fmla="*/ 4956357 h 6858000"/>
              <a:gd name="connsiteX476" fmla="*/ 2162835 w 7467600"/>
              <a:gd name="connsiteY476" fmla="*/ 5187853 h 6858000"/>
              <a:gd name="connsiteX477" fmla="*/ 2257167 w 7467600"/>
              <a:gd name="connsiteY477" fmla="*/ 5462123 h 6858000"/>
              <a:gd name="connsiteX478" fmla="*/ 2261598 w 7467600"/>
              <a:gd name="connsiteY478" fmla="*/ 5467998 h 6858000"/>
              <a:gd name="connsiteX479" fmla="*/ 2437177 w 7467600"/>
              <a:gd name="connsiteY479" fmla="*/ 5479608 h 6858000"/>
              <a:gd name="connsiteX480" fmla="*/ 2445247 w 7467600"/>
              <a:gd name="connsiteY480" fmla="*/ 5483476 h 6858000"/>
              <a:gd name="connsiteX481" fmla="*/ 2743626 w 7467600"/>
              <a:gd name="connsiteY481" fmla="*/ 5304819 h 6858000"/>
              <a:gd name="connsiteX482" fmla="*/ 3048102 w 7467600"/>
              <a:gd name="connsiteY482" fmla="*/ 5150595 h 6858000"/>
              <a:gd name="connsiteX483" fmla="*/ 1799414 w 7467600"/>
              <a:gd name="connsiteY483" fmla="*/ 4694732 h 6858000"/>
              <a:gd name="connsiteX484" fmla="*/ 1771735 w 7467600"/>
              <a:gd name="connsiteY484" fmla="*/ 4619929 h 6858000"/>
              <a:gd name="connsiteX485" fmla="*/ 3104273 w 7467600"/>
              <a:gd name="connsiteY485" fmla="*/ 5076159 h 6858000"/>
              <a:gd name="connsiteX486" fmla="*/ 3113245 w 7467600"/>
              <a:gd name="connsiteY486" fmla="*/ 5090705 h 6858000"/>
              <a:gd name="connsiteX487" fmla="*/ 3126294 w 7467600"/>
              <a:gd name="connsiteY487" fmla="*/ 5114400 h 6858000"/>
              <a:gd name="connsiteX488" fmla="*/ 3937433 w 7467600"/>
              <a:gd name="connsiteY488" fmla="*/ 4830473 h 6858000"/>
              <a:gd name="connsiteX489" fmla="*/ 3590475 w 7467600"/>
              <a:gd name="connsiteY489" fmla="*/ 4597974 h 6858000"/>
              <a:gd name="connsiteX490" fmla="*/ 3100264 w 7467600"/>
              <a:gd name="connsiteY490" fmla="*/ 4579845 h 6858000"/>
              <a:gd name="connsiteX491" fmla="*/ 2183576 w 7467600"/>
              <a:gd name="connsiteY491" fmla="*/ 4227150 h 6858000"/>
              <a:gd name="connsiteX492" fmla="*/ 2151029 w 7467600"/>
              <a:gd name="connsiteY492" fmla="*/ 4146947 h 6858000"/>
              <a:gd name="connsiteX493" fmla="*/ 3563434 w 7467600"/>
              <a:gd name="connsiteY493" fmla="*/ 4469115 h 6858000"/>
              <a:gd name="connsiteX494" fmla="*/ 3177952 w 7467600"/>
              <a:gd name="connsiteY494" fmla="*/ 3657386 h 6858000"/>
              <a:gd name="connsiteX495" fmla="*/ 3189263 w 7467600"/>
              <a:gd name="connsiteY495" fmla="*/ 3625726 h 6858000"/>
              <a:gd name="connsiteX496" fmla="*/ 3560912 w 7467600"/>
              <a:gd name="connsiteY496" fmla="*/ 4079863 h 6858000"/>
              <a:gd name="connsiteX497" fmla="*/ 3626636 w 7467600"/>
              <a:gd name="connsiteY497" fmla="*/ 4512230 h 6858000"/>
              <a:gd name="connsiteX498" fmla="*/ 3653088 w 7467600"/>
              <a:gd name="connsiteY498" fmla="*/ 4521417 h 6858000"/>
              <a:gd name="connsiteX499" fmla="*/ 3988128 w 7467600"/>
              <a:gd name="connsiteY499" fmla="*/ 4817267 h 6858000"/>
              <a:gd name="connsiteX500" fmla="*/ 4830582 w 7467600"/>
              <a:gd name="connsiteY500" fmla="*/ 4676000 h 6858000"/>
              <a:gd name="connsiteX501" fmla="*/ 4830100 w 7467600"/>
              <a:gd name="connsiteY501" fmla="*/ 4675554 h 6858000"/>
              <a:gd name="connsiteX502" fmla="*/ 4036318 w 7467600"/>
              <a:gd name="connsiteY502" fmla="*/ 4147013 h 6858000"/>
              <a:gd name="connsiteX503" fmla="*/ 3432098 w 7467600"/>
              <a:gd name="connsiteY503" fmla="*/ 3537312 h 6858000"/>
              <a:gd name="connsiteX504" fmla="*/ 3446761 w 7467600"/>
              <a:gd name="connsiteY504" fmla="*/ 3461278 h 6858000"/>
              <a:gd name="connsiteX505" fmla="*/ 4419733 w 7467600"/>
              <a:gd name="connsiteY505" fmla="*/ 3963555 h 6858000"/>
              <a:gd name="connsiteX506" fmla="*/ 4781371 w 7467600"/>
              <a:gd name="connsiteY506" fmla="*/ 4458604 h 6858000"/>
              <a:gd name="connsiteX507" fmla="*/ 4780440 w 7467600"/>
              <a:gd name="connsiteY507" fmla="*/ 4470290 h 6858000"/>
              <a:gd name="connsiteX508" fmla="*/ 4898954 w 7467600"/>
              <a:gd name="connsiteY508" fmla="*/ 4662092 h 6858000"/>
              <a:gd name="connsiteX509" fmla="*/ 4900699 w 7467600"/>
              <a:gd name="connsiteY509" fmla="*/ 4670867 h 6858000"/>
              <a:gd name="connsiteX510" fmla="*/ 5714511 w 7467600"/>
              <a:gd name="connsiteY510" fmla="*/ 4663483 h 6858000"/>
              <a:gd name="connsiteX511" fmla="*/ 5464793 w 7467600"/>
              <a:gd name="connsiteY511" fmla="*/ 4393556 h 6858000"/>
              <a:gd name="connsiteX512" fmla="*/ 5461897 w 7467600"/>
              <a:gd name="connsiteY512" fmla="*/ 4390879 h 6858000"/>
              <a:gd name="connsiteX513" fmla="*/ 4294126 w 7467600"/>
              <a:gd name="connsiteY513" fmla="*/ 3303048 h 6858000"/>
              <a:gd name="connsiteX514" fmla="*/ 4305321 w 7467600"/>
              <a:gd name="connsiteY514" fmla="*/ 3256953 h 6858000"/>
              <a:gd name="connsiteX515" fmla="*/ 4949299 w 7467600"/>
              <a:gd name="connsiteY515" fmla="*/ 3766336 h 6858000"/>
              <a:gd name="connsiteX516" fmla="*/ 5291452 w 7467600"/>
              <a:gd name="connsiteY516" fmla="*/ 4076801 h 6858000"/>
              <a:gd name="connsiteX517" fmla="*/ 5434998 w 7467600"/>
              <a:gd name="connsiteY517" fmla="*/ 4254100 h 6858000"/>
              <a:gd name="connsiteX518" fmla="*/ 5351015 w 7467600"/>
              <a:gd name="connsiteY518" fmla="*/ 3760989 h 6858000"/>
              <a:gd name="connsiteX519" fmla="*/ 5413780 w 7467600"/>
              <a:gd name="connsiteY519" fmla="*/ 2966265 h 6858000"/>
              <a:gd name="connsiteX520" fmla="*/ 5425627 w 7467600"/>
              <a:gd name="connsiteY520" fmla="*/ 2954192 h 6858000"/>
              <a:gd name="connsiteX521" fmla="*/ 6604735 w 7467600"/>
              <a:gd name="connsiteY521" fmla="*/ 2041381 h 6858000"/>
              <a:gd name="connsiteX522" fmla="*/ 7204487 w 7467600"/>
              <a:gd name="connsiteY522" fmla="*/ 2742112 h 6858000"/>
              <a:gd name="connsiteX523" fmla="*/ 7131592 w 7467600"/>
              <a:gd name="connsiteY523" fmla="*/ 2672096 h 6858000"/>
              <a:gd name="connsiteX524" fmla="*/ 6996344 w 7467600"/>
              <a:gd name="connsiteY524" fmla="*/ 2518310 h 6858000"/>
              <a:gd name="connsiteX525" fmla="*/ 6735495 w 7467600"/>
              <a:gd name="connsiteY525" fmla="*/ 2196890 h 6858000"/>
              <a:gd name="connsiteX526" fmla="*/ 6721901 w 7467600"/>
              <a:gd name="connsiteY526" fmla="*/ 2179274 h 6858000"/>
              <a:gd name="connsiteX527" fmla="*/ 6604735 w 7467600"/>
              <a:gd name="connsiteY527" fmla="*/ 2041381 h 6858000"/>
              <a:gd name="connsiteX528" fmla="*/ 6591670 w 7467600"/>
              <a:gd name="connsiteY528" fmla="*/ 1988277 h 6858000"/>
              <a:gd name="connsiteX529" fmla="*/ 6747349 w 7467600"/>
              <a:gd name="connsiteY529" fmla="*/ 2160069 h 6858000"/>
              <a:gd name="connsiteX530" fmla="*/ 6760943 w 7467600"/>
              <a:gd name="connsiteY530" fmla="*/ 2177686 h 6858000"/>
              <a:gd name="connsiteX531" fmla="*/ 7021065 w 7467600"/>
              <a:gd name="connsiteY531" fmla="*/ 2498102 h 6858000"/>
              <a:gd name="connsiteX532" fmla="*/ 7155223 w 7467600"/>
              <a:gd name="connsiteY532" fmla="*/ 2650386 h 6858000"/>
              <a:gd name="connsiteX533" fmla="*/ 7203167 w 7467600"/>
              <a:gd name="connsiteY533" fmla="*/ 2697288 h 6858000"/>
              <a:gd name="connsiteX534" fmla="*/ 6937703 w 7467600"/>
              <a:gd name="connsiteY534" fmla="*/ 2321981 h 6858000"/>
              <a:gd name="connsiteX535" fmla="*/ 6591670 w 7467600"/>
              <a:gd name="connsiteY535" fmla="*/ 1988277 h 6858000"/>
              <a:gd name="connsiteX536" fmla="*/ 5798671 w 7467600"/>
              <a:gd name="connsiteY536" fmla="*/ 1981601 h 6858000"/>
              <a:gd name="connsiteX537" fmla="*/ 5754709 w 7467600"/>
              <a:gd name="connsiteY537" fmla="*/ 2071454 h 6858000"/>
              <a:gd name="connsiteX538" fmla="*/ 5763044 w 7467600"/>
              <a:gd name="connsiteY538" fmla="*/ 2842206 h 6858000"/>
              <a:gd name="connsiteX539" fmla="*/ 5764974 w 7467600"/>
              <a:gd name="connsiteY539" fmla="*/ 2799609 h 6858000"/>
              <a:gd name="connsiteX540" fmla="*/ 5767665 w 7467600"/>
              <a:gd name="connsiteY540" fmla="*/ 2666409 h 6858000"/>
              <a:gd name="connsiteX541" fmla="*/ 5763055 w 7467600"/>
              <a:gd name="connsiteY541" fmla="*/ 2579705 h 6858000"/>
              <a:gd name="connsiteX542" fmla="*/ 5758079 w 7467600"/>
              <a:gd name="connsiteY542" fmla="*/ 2492508 h 6858000"/>
              <a:gd name="connsiteX543" fmla="*/ 5779325 w 7467600"/>
              <a:gd name="connsiteY543" fmla="*/ 2197069 h 6858000"/>
              <a:gd name="connsiteX544" fmla="*/ 5798671 w 7467600"/>
              <a:gd name="connsiteY544" fmla="*/ 1981601 h 6858000"/>
              <a:gd name="connsiteX545" fmla="*/ 5829202 w 7467600"/>
              <a:gd name="connsiteY545" fmla="*/ 1971679 h 6858000"/>
              <a:gd name="connsiteX546" fmla="*/ 5809558 w 7467600"/>
              <a:gd name="connsiteY546" fmla="*/ 2198043 h 6858000"/>
              <a:gd name="connsiteX547" fmla="*/ 5788653 w 7467600"/>
              <a:gd name="connsiteY547" fmla="*/ 2489430 h 6858000"/>
              <a:gd name="connsiteX548" fmla="*/ 5793439 w 7467600"/>
              <a:gd name="connsiteY548" fmla="*/ 2575235 h 6858000"/>
              <a:gd name="connsiteX549" fmla="*/ 5796837 w 7467600"/>
              <a:gd name="connsiteY549" fmla="*/ 2637633 h 6858000"/>
              <a:gd name="connsiteX550" fmla="*/ 5818614 w 7467600"/>
              <a:gd name="connsiteY550" fmla="*/ 2473055 h 6858000"/>
              <a:gd name="connsiteX551" fmla="*/ 5829202 w 7467600"/>
              <a:gd name="connsiteY551" fmla="*/ 1971679 h 6858000"/>
              <a:gd name="connsiteX552" fmla="*/ 5911389 w 7467600"/>
              <a:gd name="connsiteY552" fmla="*/ 1898371 h 6858000"/>
              <a:gd name="connsiteX553" fmla="*/ 6237627 w 7467600"/>
              <a:gd name="connsiteY553" fmla="*/ 2231921 h 6858000"/>
              <a:gd name="connsiteX554" fmla="*/ 5911389 w 7467600"/>
              <a:gd name="connsiteY554" fmla="*/ 1898371 h 6858000"/>
              <a:gd name="connsiteX555" fmla="*/ 6944437 w 7467600"/>
              <a:gd name="connsiteY555" fmla="*/ 1575402 h 6858000"/>
              <a:gd name="connsiteX556" fmla="*/ 6304730 w 7467600"/>
              <a:gd name="connsiteY556" fmla="*/ 1766654 h 6858000"/>
              <a:gd name="connsiteX557" fmla="*/ 6944437 w 7467600"/>
              <a:gd name="connsiteY557" fmla="*/ 1575402 h 6858000"/>
              <a:gd name="connsiteX558" fmla="*/ 7019523 w 7467600"/>
              <a:gd name="connsiteY558" fmla="*/ 1519450 h 6858000"/>
              <a:gd name="connsiteX559" fmla="*/ 6298091 w 7467600"/>
              <a:gd name="connsiteY559" fmla="*/ 1737122 h 6858000"/>
              <a:gd name="connsiteX560" fmla="*/ 7019523 w 7467600"/>
              <a:gd name="connsiteY560" fmla="*/ 1519450 h 6858000"/>
              <a:gd name="connsiteX561" fmla="*/ 2399523 w 7467600"/>
              <a:gd name="connsiteY561" fmla="*/ 1428234 h 6858000"/>
              <a:gd name="connsiteX562" fmla="*/ 2224982 w 7467600"/>
              <a:gd name="connsiteY562" fmla="*/ 1826201 h 6858000"/>
              <a:gd name="connsiteX563" fmla="*/ 2096099 w 7467600"/>
              <a:gd name="connsiteY563" fmla="*/ 2345900 h 6858000"/>
              <a:gd name="connsiteX564" fmla="*/ 2283317 w 7467600"/>
              <a:gd name="connsiteY564" fmla="*/ 1796925 h 6858000"/>
              <a:gd name="connsiteX565" fmla="*/ 2399523 w 7467600"/>
              <a:gd name="connsiteY565" fmla="*/ 1428234 h 6858000"/>
              <a:gd name="connsiteX566" fmla="*/ 2448558 w 7467600"/>
              <a:gd name="connsiteY566" fmla="*/ 1373435 h 6858000"/>
              <a:gd name="connsiteX567" fmla="*/ 2312521 w 7467600"/>
              <a:gd name="connsiteY567" fmla="*/ 1806140 h 6858000"/>
              <a:gd name="connsiteX568" fmla="*/ 2127533 w 7467600"/>
              <a:gd name="connsiteY568" fmla="*/ 2348380 h 6858000"/>
              <a:gd name="connsiteX569" fmla="*/ 2358080 w 7467600"/>
              <a:gd name="connsiteY569" fmla="*/ 1866134 h 6858000"/>
              <a:gd name="connsiteX570" fmla="*/ 2407436 w 7467600"/>
              <a:gd name="connsiteY570" fmla="*/ 1651070 h 6858000"/>
              <a:gd name="connsiteX571" fmla="*/ 2448558 w 7467600"/>
              <a:gd name="connsiteY571" fmla="*/ 1373435 h 6858000"/>
              <a:gd name="connsiteX572" fmla="*/ 278707 w 7467600"/>
              <a:gd name="connsiteY572" fmla="*/ 1352270 h 6858000"/>
              <a:gd name="connsiteX573" fmla="*/ 321570 w 7467600"/>
              <a:gd name="connsiteY573" fmla="*/ 1861610 h 6858000"/>
              <a:gd name="connsiteX574" fmla="*/ 294281 w 7467600"/>
              <a:gd name="connsiteY574" fmla="*/ 1440658 h 6858000"/>
              <a:gd name="connsiteX575" fmla="*/ 278707 w 7467600"/>
              <a:gd name="connsiteY575" fmla="*/ 1352270 h 6858000"/>
              <a:gd name="connsiteX576" fmla="*/ 1423821 w 7467600"/>
              <a:gd name="connsiteY576" fmla="*/ 1351958 h 6858000"/>
              <a:gd name="connsiteX577" fmla="*/ 1638521 w 7467600"/>
              <a:gd name="connsiteY577" fmla="*/ 1908470 h 6858000"/>
              <a:gd name="connsiteX578" fmla="*/ 1754199 w 7467600"/>
              <a:gd name="connsiteY578" fmla="*/ 2149284 h 6858000"/>
              <a:gd name="connsiteX579" fmla="*/ 1908359 w 7467600"/>
              <a:gd name="connsiteY579" fmla="*/ 2364988 h 6858000"/>
              <a:gd name="connsiteX580" fmla="*/ 1647661 w 7467600"/>
              <a:gd name="connsiteY580" fmla="*/ 1825945 h 6858000"/>
              <a:gd name="connsiteX581" fmla="*/ 1423821 w 7467600"/>
              <a:gd name="connsiteY581" fmla="*/ 1351958 h 6858000"/>
              <a:gd name="connsiteX582" fmla="*/ 1431890 w 7467600"/>
              <a:gd name="connsiteY582" fmla="*/ 1306475 h 6858000"/>
              <a:gd name="connsiteX583" fmla="*/ 1507597 w 7467600"/>
              <a:gd name="connsiteY583" fmla="*/ 1446132 h 6858000"/>
              <a:gd name="connsiteX584" fmla="*/ 1674586 w 7467600"/>
              <a:gd name="connsiteY584" fmla="*/ 1813832 h 6858000"/>
              <a:gd name="connsiteX585" fmla="*/ 1815950 w 7467600"/>
              <a:gd name="connsiteY585" fmla="*/ 2128564 h 6858000"/>
              <a:gd name="connsiteX586" fmla="*/ 1984242 w 7467600"/>
              <a:gd name="connsiteY586" fmla="*/ 2430829 h 6858000"/>
              <a:gd name="connsiteX587" fmla="*/ 2014023 w 7467600"/>
              <a:gd name="connsiteY587" fmla="*/ 2450995 h 6858000"/>
              <a:gd name="connsiteX588" fmla="*/ 1747337 w 7467600"/>
              <a:gd name="connsiteY588" fmla="*/ 1855264 h 6858000"/>
              <a:gd name="connsiteX589" fmla="*/ 1533749 w 7467600"/>
              <a:gd name="connsiteY589" fmla="*/ 1478656 h 6858000"/>
              <a:gd name="connsiteX590" fmla="*/ 1431890 w 7467600"/>
              <a:gd name="connsiteY590" fmla="*/ 1306475 h 6858000"/>
              <a:gd name="connsiteX591" fmla="*/ 5052692 w 7467600"/>
              <a:gd name="connsiteY591" fmla="*/ 1292994 h 6858000"/>
              <a:gd name="connsiteX592" fmla="*/ 5200661 w 7467600"/>
              <a:gd name="connsiteY592" fmla="*/ 1635186 h 6858000"/>
              <a:gd name="connsiteX593" fmla="*/ 5297138 w 7467600"/>
              <a:gd name="connsiteY593" fmla="*/ 1906351 h 6858000"/>
              <a:gd name="connsiteX594" fmla="*/ 5052692 w 7467600"/>
              <a:gd name="connsiteY594" fmla="*/ 1292994 h 6858000"/>
              <a:gd name="connsiteX595" fmla="*/ 5009948 w 7467600"/>
              <a:gd name="connsiteY595" fmla="*/ 1273619 h 6858000"/>
              <a:gd name="connsiteX596" fmla="*/ 5121777 w 7467600"/>
              <a:gd name="connsiteY596" fmla="*/ 1654213 h 6858000"/>
              <a:gd name="connsiteX597" fmla="*/ 5293545 w 7467600"/>
              <a:gd name="connsiteY597" fmla="*/ 2072247 h 6858000"/>
              <a:gd name="connsiteX598" fmla="*/ 5294042 w 7467600"/>
              <a:gd name="connsiteY598" fmla="*/ 2065019 h 6858000"/>
              <a:gd name="connsiteX599" fmla="*/ 5171936 w 7467600"/>
              <a:gd name="connsiteY599" fmla="*/ 1647613 h 6858000"/>
              <a:gd name="connsiteX600" fmla="*/ 5009948 w 7467600"/>
              <a:gd name="connsiteY600" fmla="*/ 1273619 h 6858000"/>
              <a:gd name="connsiteX601" fmla="*/ 655236 w 7467600"/>
              <a:gd name="connsiteY601" fmla="*/ 1268632 h 6858000"/>
              <a:gd name="connsiteX602" fmla="*/ 839521 w 7467600"/>
              <a:gd name="connsiteY602" fmla="*/ 1685315 h 6858000"/>
              <a:gd name="connsiteX603" fmla="*/ 1109416 w 7467600"/>
              <a:gd name="connsiteY603" fmla="*/ 2061663 h 6858000"/>
              <a:gd name="connsiteX604" fmla="*/ 1298300 w 7467600"/>
              <a:gd name="connsiteY604" fmla="*/ 2247742 h 6858000"/>
              <a:gd name="connsiteX605" fmla="*/ 1125871 w 7467600"/>
              <a:gd name="connsiteY605" fmla="*/ 1989513 h 6858000"/>
              <a:gd name="connsiteX606" fmla="*/ 981574 w 7467600"/>
              <a:gd name="connsiteY606" fmla="*/ 1783157 h 6858000"/>
              <a:gd name="connsiteX607" fmla="*/ 922198 w 7467600"/>
              <a:gd name="connsiteY607" fmla="*/ 1677437 h 6858000"/>
              <a:gd name="connsiteX608" fmla="*/ 869293 w 7467600"/>
              <a:gd name="connsiteY608" fmla="*/ 1583214 h 6858000"/>
              <a:gd name="connsiteX609" fmla="*/ 751431 w 7467600"/>
              <a:gd name="connsiteY609" fmla="*/ 1405731 h 6858000"/>
              <a:gd name="connsiteX610" fmla="*/ 655236 w 7467600"/>
              <a:gd name="connsiteY610" fmla="*/ 1268632 h 6858000"/>
              <a:gd name="connsiteX611" fmla="*/ 6516292 w 7467600"/>
              <a:gd name="connsiteY611" fmla="*/ 1263064 h 6858000"/>
              <a:gd name="connsiteX612" fmla="*/ 5736320 w 7467600"/>
              <a:gd name="connsiteY612" fmla="*/ 1501803 h 6858000"/>
              <a:gd name="connsiteX613" fmla="*/ 6516292 w 7467600"/>
              <a:gd name="connsiteY613" fmla="*/ 1263064 h 6858000"/>
              <a:gd name="connsiteX614" fmla="*/ 291466 w 7467600"/>
              <a:gd name="connsiteY614" fmla="*/ 1250369 h 6858000"/>
              <a:gd name="connsiteX615" fmla="*/ 323180 w 7467600"/>
              <a:gd name="connsiteY615" fmla="*/ 1435283 h 6858000"/>
              <a:gd name="connsiteX616" fmla="*/ 349381 w 7467600"/>
              <a:gd name="connsiteY616" fmla="*/ 1875041 h 6858000"/>
              <a:gd name="connsiteX617" fmla="*/ 374363 w 7467600"/>
              <a:gd name="connsiteY617" fmla="*/ 1506494 h 6858000"/>
              <a:gd name="connsiteX618" fmla="*/ 302168 w 7467600"/>
              <a:gd name="connsiteY618" fmla="*/ 1274495 h 6858000"/>
              <a:gd name="connsiteX619" fmla="*/ 291466 w 7467600"/>
              <a:gd name="connsiteY619" fmla="*/ 1250369 h 6858000"/>
              <a:gd name="connsiteX620" fmla="*/ 678222 w 7467600"/>
              <a:gd name="connsiteY620" fmla="*/ 1248670 h 6858000"/>
              <a:gd name="connsiteX621" fmla="*/ 775536 w 7467600"/>
              <a:gd name="connsiteY621" fmla="*/ 1388015 h 6858000"/>
              <a:gd name="connsiteX622" fmla="*/ 894529 w 7467600"/>
              <a:gd name="connsiteY622" fmla="*/ 1567739 h 6858000"/>
              <a:gd name="connsiteX623" fmla="*/ 948000 w 7467600"/>
              <a:gd name="connsiteY623" fmla="*/ 1663088 h 6858000"/>
              <a:gd name="connsiteX624" fmla="*/ 1006812 w 7467600"/>
              <a:gd name="connsiteY624" fmla="*/ 1767683 h 6858000"/>
              <a:gd name="connsiteX625" fmla="*/ 1149133 w 7467600"/>
              <a:gd name="connsiteY625" fmla="*/ 1971513 h 6858000"/>
              <a:gd name="connsiteX626" fmla="*/ 1333952 w 7467600"/>
              <a:gd name="connsiteY626" fmla="*/ 2251620 h 6858000"/>
              <a:gd name="connsiteX627" fmla="*/ 1337329 w 7467600"/>
              <a:gd name="connsiteY627" fmla="*/ 2258350 h 6858000"/>
              <a:gd name="connsiteX628" fmla="*/ 1014726 w 7467600"/>
              <a:gd name="connsiteY628" fmla="*/ 1615556 h 6858000"/>
              <a:gd name="connsiteX629" fmla="*/ 678222 w 7467600"/>
              <a:gd name="connsiteY629" fmla="*/ 1248670 h 6858000"/>
              <a:gd name="connsiteX630" fmla="*/ 6691602 w 7467600"/>
              <a:gd name="connsiteY630" fmla="*/ 1140573 h 6858000"/>
              <a:gd name="connsiteX631" fmla="*/ 6571100 w 7467600"/>
              <a:gd name="connsiteY631" fmla="*/ 1183662 h 6858000"/>
              <a:gd name="connsiteX632" fmla="*/ 6241687 w 7467600"/>
              <a:gd name="connsiteY632" fmla="*/ 1257600 h 6858000"/>
              <a:gd name="connsiteX633" fmla="*/ 5693009 w 7467600"/>
              <a:gd name="connsiteY633" fmla="*/ 1478256 h 6858000"/>
              <a:gd name="connsiteX634" fmla="*/ 6548420 w 7467600"/>
              <a:gd name="connsiteY634" fmla="*/ 1214599 h 6858000"/>
              <a:gd name="connsiteX635" fmla="*/ 6605473 w 7467600"/>
              <a:gd name="connsiteY635" fmla="*/ 1184686 h 6858000"/>
              <a:gd name="connsiteX636" fmla="*/ 6691602 w 7467600"/>
              <a:gd name="connsiteY636" fmla="*/ 1140573 h 6858000"/>
              <a:gd name="connsiteX637" fmla="*/ 4002475 w 7467600"/>
              <a:gd name="connsiteY637" fmla="*/ 1037802 h 6858000"/>
              <a:gd name="connsiteX638" fmla="*/ 4000324 w 7467600"/>
              <a:gd name="connsiteY638" fmla="*/ 1039362 h 6858000"/>
              <a:gd name="connsiteX639" fmla="*/ 4002862 w 7467600"/>
              <a:gd name="connsiteY639" fmla="*/ 1042866 h 6858000"/>
              <a:gd name="connsiteX640" fmla="*/ 4002475 w 7467600"/>
              <a:gd name="connsiteY640" fmla="*/ 1037802 h 6858000"/>
              <a:gd name="connsiteX641" fmla="*/ 506322 w 7467600"/>
              <a:gd name="connsiteY641" fmla="*/ 1020997 h 6858000"/>
              <a:gd name="connsiteX642" fmla="*/ 533068 w 7467600"/>
              <a:gd name="connsiteY642" fmla="*/ 1029409 h 6858000"/>
              <a:gd name="connsiteX643" fmla="*/ 1232525 w 7467600"/>
              <a:gd name="connsiteY643" fmla="*/ 1804675 h 6858000"/>
              <a:gd name="connsiteX644" fmla="*/ 1388858 w 7467600"/>
              <a:gd name="connsiteY644" fmla="*/ 2368011 h 6858000"/>
              <a:gd name="connsiteX645" fmla="*/ 1384098 w 7467600"/>
              <a:gd name="connsiteY645" fmla="*/ 2378125 h 6858000"/>
              <a:gd name="connsiteX646" fmla="*/ 1425393 w 7467600"/>
              <a:gd name="connsiteY646" fmla="*/ 2589124 h 6858000"/>
              <a:gd name="connsiteX647" fmla="*/ 1424001 w 7467600"/>
              <a:gd name="connsiteY647" fmla="*/ 2597541 h 6858000"/>
              <a:gd name="connsiteX648" fmla="*/ 2152729 w 7467600"/>
              <a:gd name="connsiteY648" fmla="*/ 2864487 h 6858000"/>
              <a:gd name="connsiteX649" fmla="*/ 2020609 w 7467600"/>
              <a:gd name="connsiteY649" fmla="*/ 2539671 h 6858000"/>
              <a:gd name="connsiteX650" fmla="*/ 2018920 w 7467600"/>
              <a:gd name="connsiteY650" fmla="*/ 2536309 h 6858000"/>
              <a:gd name="connsiteX651" fmla="*/ 1342441 w 7467600"/>
              <a:gd name="connsiteY651" fmla="*/ 1173017 h 6858000"/>
              <a:gd name="connsiteX652" fmla="*/ 1367925 w 7467600"/>
              <a:gd name="connsiteY652" fmla="*/ 1135648 h 6858000"/>
              <a:gd name="connsiteX653" fmla="*/ 1771401 w 7467600"/>
              <a:gd name="connsiteY653" fmla="*/ 1806673 h 6858000"/>
              <a:gd name="connsiteX654" fmla="*/ 1972385 w 7467600"/>
              <a:gd name="connsiteY654" fmla="*/ 2198735 h 6858000"/>
              <a:gd name="connsiteX655" fmla="*/ 2040892 w 7467600"/>
              <a:gd name="connsiteY655" fmla="*/ 2405205 h 6858000"/>
              <a:gd name="connsiteX656" fmla="*/ 2131689 w 7467600"/>
              <a:gd name="connsiteY656" fmla="*/ 1936926 h 6858000"/>
              <a:gd name="connsiteX657" fmla="*/ 2454820 w 7467600"/>
              <a:gd name="connsiteY657" fmla="*/ 1248808 h 6858000"/>
              <a:gd name="connsiteX658" fmla="*/ 2492512 w 7467600"/>
              <a:gd name="connsiteY658" fmla="*/ 1302920 h 6858000"/>
              <a:gd name="connsiteX659" fmla="*/ 2081216 w 7467600"/>
              <a:gd name="connsiteY659" fmla="*/ 2527513 h 6858000"/>
              <a:gd name="connsiteX660" fmla="*/ 2081211 w 7467600"/>
              <a:gd name="connsiteY660" fmla="*/ 2528916 h 6858000"/>
              <a:gd name="connsiteX661" fmla="*/ 2199067 w 7467600"/>
              <a:gd name="connsiteY661" fmla="*/ 2884061 h 6858000"/>
              <a:gd name="connsiteX662" fmla="*/ 3192586 w 7467600"/>
              <a:gd name="connsiteY662" fmla="*/ 3411496 h 6858000"/>
              <a:gd name="connsiteX663" fmla="*/ 3182620 w 7467600"/>
              <a:gd name="connsiteY663" fmla="*/ 3483279 h 6858000"/>
              <a:gd name="connsiteX664" fmla="*/ 2435119 w 7467600"/>
              <a:gd name="connsiteY664" fmla="*/ 3080173 h 6858000"/>
              <a:gd name="connsiteX665" fmla="*/ 2410152 w 7467600"/>
              <a:gd name="connsiteY665" fmla="*/ 3063751 h 6858000"/>
              <a:gd name="connsiteX666" fmla="*/ 2408099 w 7467600"/>
              <a:gd name="connsiteY666" fmla="*/ 3064403 h 6858000"/>
              <a:gd name="connsiteX667" fmla="*/ 2407218 w 7467600"/>
              <a:gd name="connsiteY667" fmla="*/ 3070324 h 6858000"/>
              <a:gd name="connsiteX668" fmla="*/ 2380138 w 7467600"/>
              <a:gd name="connsiteY668" fmla="*/ 3099341 h 6858000"/>
              <a:gd name="connsiteX669" fmla="*/ 1765923 w 7467600"/>
              <a:gd name="connsiteY669" fmla="*/ 3581043 h 6858000"/>
              <a:gd name="connsiteX670" fmla="*/ 1702258 w 7467600"/>
              <a:gd name="connsiteY670" fmla="*/ 3612286 h 6858000"/>
              <a:gd name="connsiteX671" fmla="*/ 1538370 w 7467600"/>
              <a:gd name="connsiteY671" fmla="*/ 3811804 h 6858000"/>
              <a:gd name="connsiteX672" fmla="*/ 542867 w 7467600"/>
              <a:gd name="connsiteY672" fmla="*/ 4944092 h 6858000"/>
              <a:gd name="connsiteX673" fmla="*/ 515800 w 7467600"/>
              <a:gd name="connsiteY673" fmla="*/ 4862180 h 6858000"/>
              <a:gd name="connsiteX674" fmla="*/ 909145 w 7467600"/>
              <a:gd name="connsiteY674" fmla="*/ 4199225 h 6858000"/>
              <a:gd name="connsiteX675" fmla="*/ 1214067 w 7467600"/>
              <a:gd name="connsiteY675" fmla="*/ 3908561 h 6858000"/>
              <a:gd name="connsiteX676" fmla="*/ 640967 w 7467600"/>
              <a:gd name="connsiteY676" fmla="*/ 4105601 h 6858000"/>
              <a:gd name="connsiteX677" fmla="*/ 112563 w 7467600"/>
              <a:gd name="connsiteY677" fmla="*/ 4396952 h 6858000"/>
              <a:gd name="connsiteX678" fmla="*/ 0 w 7467600"/>
              <a:gd name="connsiteY678" fmla="*/ 4466006 h 6858000"/>
              <a:gd name="connsiteX679" fmla="*/ 0 w 7467600"/>
              <a:gd name="connsiteY679" fmla="*/ 4233763 h 6858000"/>
              <a:gd name="connsiteX680" fmla="*/ 36881 w 7467600"/>
              <a:gd name="connsiteY680" fmla="*/ 4200118 h 6858000"/>
              <a:gd name="connsiteX681" fmla="*/ 910534 w 7467600"/>
              <a:gd name="connsiteY681" fmla="*/ 3629753 h 6858000"/>
              <a:gd name="connsiteX682" fmla="*/ 1578717 w 7467600"/>
              <a:gd name="connsiteY682" fmla="*/ 3575982 h 6858000"/>
              <a:gd name="connsiteX683" fmla="*/ 2338780 w 7467600"/>
              <a:gd name="connsiteY683" fmla="*/ 3033725 h 6858000"/>
              <a:gd name="connsiteX684" fmla="*/ 1807991 w 7467600"/>
              <a:gd name="connsiteY684" fmla="*/ 2807184 h 6858000"/>
              <a:gd name="connsiteX685" fmla="*/ 1416358 w 7467600"/>
              <a:gd name="connsiteY685" fmla="*/ 3112571 h 6858000"/>
              <a:gd name="connsiteX686" fmla="*/ 939066 w 7467600"/>
              <a:gd name="connsiteY686" fmla="*/ 3378798 h 6858000"/>
              <a:gd name="connsiteX687" fmla="*/ 115099 w 7467600"/>
              <a:gd name="connsiteY687" fmla="*/ 3607650 h 6858000"/>
              <a:gd name="connsiteX688" fmla="*/ 97284 w 7467600"/>
              <a:gd name="connsiteY688" fmla="*/ 3520393 h 6858000"/>
              <a:gd name="connsiteX689" fmla="*/ 922050 w 7467600"/>
              <a:gd name="connsiteY689" fmla="*/ 3074867 h 6858000"/>
              <a:gd name="connsiteX690" fmla="*/ 1405265 w 7467600"/>
              <a:gd name="connsiteY690" fmla="*/ 3016319 h 6858000"/>
              <a:gd name="connsiteX691" fmla="*/ 1407512 w 7467600"/>
              <a:gd name="connsiteY691" fmla="*/ 3018001 h 6858000"/>
              <a:gd name="connsiteX692" fmla="*/ 1726266 w 7467600"/>
              <a:gd name="connsiteY692" fmla="*/ 2777274 h 6858000"/>
              <a:gd name="connsiteX693" fmla="*/ 625390 w 7467600"/>
              <a:gd name="connsiteY693" fmla="*/ 2514541 h 6858000"/>
              <a:gd name="connsiteX694" fmla="*/ 619799 w 7467600"/>
              <a:gd name="connsiteY694" fmla="*/ 2527180 h 6858000"/>
              <a:gd name="connsiteX695" fmla="*/ 310030 w 7467600"/>
              <a:gd name="connsiteY695" fmla="*/ 2771818 h 6858000"/>
              <a:gd name="connsiteX696" fmla="*/ 173877 w 7467600"/>
              <a:gd name="connsiteY696" fmla="*/ 2937056 h 6858000"/>
              <a:gd name="connsiteX697" fmla="*/ 77889 w 7467600"/>
              <a:gd name="connsiteY697" fmla="*/ 3138440 h 6858000"/>
              <a:gd name="connsiteX698" fmla="*/ 0 w 7467600"/>
              <a:gd name="connsiteY698" fmla="*/ 3271395 h 6858000"/>
              <a:gd name="connsiteX699" fmla="*/ 0 w 7467600"/>
              <a:gd name="connsiteY699" fmla="*/ 3153002 h 6858000"/>
              <a:gd name="connsiteX700" fmla="*/ 2386 w 7467600"/>
              <a:gd name="connsiteY700" fmla="*/ 3149203 h 6858000"/>
              <a:gd name="connsiteX701" fmla="*/ 89753 w 7467600"/>
              <a:gd name="connsiteY701" fmla="*/ 2987702 h 6858000"/>
              <a:gd name="connsiteX702" fmla="*/ 76869 w 7467600"/>
              <a:gd name="connsiteY702" fmla="*/ 3005404 h 6858000"/>
              <a:gd name="connsiteX703" fmla="*/ 32049 w 7467600"/>
              <a:gd name="connsiteY703" fmla="*/ 3065814 h 6858000"/>
              <a:gd name="connsiteX704" fmla="*/ 0 w 7467600"/>
              <a:gd name="connsiteY704" fmla="*/ 3108744 h 6858000"/>
              <a:gd name="connsiteX705" fmla="*/ 0 w 7467600"/>
              <a:gd name="connsiteY705" fmla="*/ 3058059 h 6858000"/>
              <a:gd name="connsiteX706" fmla="*/ 7610 w 7467600"/>
              <a:gd name="connsiteY706" fmla="*/ 3047889 h 6858000"/>
              <a:gd name="connsiteX707" fmla="*/ 52419 w 7467600"/>
              <a:gd name="connsiteY707" fmla="*/ 2987479 h 6858000"/>
              <a:gd name="connsiteX708" fmla="*/ 59142 w 7467600"/>
              <a:gd name="connsiteY708" fmla="*/ 2978488 h 6858000"/>
              <a:gd name="connsiteX709" fmla="*/ 0 w 7467600"/>
              <a:gd name="connsiteY709" fmla="*/ 3015334 h 6858000"/>
              <a:gd name="connsiteX710" fmla="*/ 0 w 7467600"/>
              <a:gd name="connsiteY710" fmla="*/ 2914286 h 6858000"/>
              <a:gd name="connsiteX711" fmla="*/ 36383 w 7467600"/>
              <a:gd name="connsiteY711" fmla="*/ 2901128 h 6858000"/>
              <a:gd name="connsiteX712" fmla="*/ 156329 w 7467600"/>
              <a:gd name="connsiteY712" fmla="*/ 2840533 h 6858000"/>
              <a:gd name="connsiteX713" fmla="*/ 358355 w 7467600"/>
              <a:gd name="connsiteY713" fmla="*/ 2620471 h 6858000"/>
              <a:gd name="connsiteX714" fmla="*/ 510577 w 7467600"/>
              <a:gd name="connsiteY714" fmla="*/ 2501244 h 6858000"/>
              <a:gd name="connsiteX715" fmla="*/ 211967 w 7467600"/>
              <a:gd name="connsiteY715" fmla="*/ 2479171 h 6858000"/>
              <a:gd name="connsiteX716" fmla="*/ 0 w 7467600"/>
              <a:gd name="connsiteY716" fmla="*/ 2476398 h 6858000"/>
              <a:gd name="connsiteX717" fmla="*/ 0 w 7467600"/>
              <a:gd name="connsiteY717" fmla="*/ 2389189 h 6858000"/>
              <a:gd name="connsiteX718" fmla="*/ 103062 w 7467600"/>
              <a:gd name="connsiteY718" fmla="*/ 2389518 h 6858000"/>
              <a:gd name="connsiteX719" fmla="*/ 510734 w 7467600"/>
              <a:gd name="connsiteY719" fmla="*/ 2416201 h 6858000"/>
              <a:gd name="connsiteX720" fmla="*/ 279257 w 7467600"/>
              <a:gd name="connsiteY720" fmla="*/ 2092102 h 6858000"/>
              <a:gd name="connsiteX721" fmla="*/ 65265 w 7467600"/>
              <a:gd name="connsiteY721" fmla="*/ 2006049 h 6858000"/>
              <a:gd name="connsiteX722" fmla="*/ 0 w 7467600"/>
              <a:gd name="connsiteY722" fmla="*/ 1982532 h 6858000"/>
              <a:gd name="connsiteX723" fmla="*/ 0 w 7467600"/>
              <a:gd name="connsiteY723" fmla="*/ 1912789 h 6858000"/>
              <a:gd name="connsiteX724" fmla="*/ 97460 w 7467600"/>
              <a:gd name="connsiteY724" fmla="*/ 1953725 h 6858000"/>
              <a:gd name="connsiteX725" fmla="*/ 221272 w 7467600"/>
              <a:gd name="connsiteY725" fmla="*/ 1980766 h 6858000"/>
              <a:gd name="connsiteX726" fmla="*/ 116765 w 7467600"/>
              <a:gd name="connsiteY726" fmla="*/ 1911033 h 6858000"/>
              <a:gd name="connsiteX727" fmla="*/ 16405 w 7467600"/>
              <a:gd name="connsiteY727" fmla="*/ 1803412 h 6858000"/>
              <a:gd name="connsiteX728" fmla="*/ 0 w 7467600"/>
              <a:gd name="connsiteY728" fmla="*/ 1784777 h 6858000"/>
              <a:gd name="connsiteX729" fmla="*/ 0 w 7467600"/>
              <a:gd name="connsiteY729" fmla="*/ 1740082 h 6858000"/>
              <a:gd name="connsiteX730" fmla="*/ 39394 w 7467600"/>
              <a:gd name="connsiteY730" fmla="*/ 1784856 h 6858000"/>
              <a:gd name="connsiteX731" fmla="*/ 135813 w 7467600"/>
              <a:gd name="connsiteY731" fmla="*/ 1888838 h 6858000"/>
              <a:gd name="connsiteX732" fmla="*/ 242575 w 7467600"/>
              <a:gd name="connsiteY732" fmla="*/ 1958841 h 6858000"/>
              <a:gd name="connsiteX733" fmla="*/ 82197 w 7467600"/>
              <a:gd name="connsiteY733" fmla="*/ 1754826 h 6858000"/>
              <a:gd name="connsiteX734" fmla="*/ 0 w 7467600"/>
              <a:gd name="connsiteY734" fmla="*/ 1679650 h 6858000"/>
              <a:gd name="connsiteX735" fmla="*/ 0 w 7467600"/>
              <a:gd name="connsiteY735" fmla="*/ 1602463 h 6858000"/>
              <a:gd name="connsiteX736" fmla="*/ 84689 w 7467600"/>
              <a:gd name="connsiteY736" fmla="*/ 1677442 h 6858000"/>
              <a:gd name="connsiteX737" fmla="*/ 298437 w 7467600"/>
              <a:gd name="connsiteY737" fmla="*/ 1968019 h 6858000"/>
              <a:gd name="connsiteX738" fmla="*/ 227269 w 7467600"/>
              <a:gd name="connsiteY738" fmla="*/ 1114064 h 6858000"/>
              <a:gd name="connsiteX739" fmla="*/ 248003 w 7467600"/>
              <a:gd name="connsiteY739" fmla="*/ 1089613 h 6858000"/>
              <a:gd name="connsiteX740" fmla="*/ 427020 w 7467600"/>
              <a:gd name="connsiteY740" fmla="*/ 1619803 h 6858000"/>
              <a:gd name="connsiteX741" fmla="*/ 340345 w 7467600"/>
              <a:gd name="connsiteY741" fmla="*/ 2027739 h 6858000"/>
              <a:gd name="connsiteX742" fmla="*/ 360865 w 7467600"/>
              <a:gd name="connsiteY742" fmla="*/ 2044827 h 6858000"/>
              <a:gd name="connsiteX743" fmla="*/ 560414 w 7467600"/>
              <a:gd name="connsiteY743" fmla="*/ 2421457 h 6858000"/>
              <a:gd name="connsiteX744" fmla="*/ 1359703 w 7467600"/>
              <a:gd name="connsiteY744" fmla="*/ 2578554 h 6858000"/>
              <a:gd name="connsiteX745" fmla="*/ 1359422 w 7467600"/>
              <a:gd name="connsiteY745" fmla="*/ 2577994 h 6858000"/>
              <a:gd name="connsiteX746" fmla="*/ 828701 w 7467600"/>
              <a:gd name="connsiteY746" fmla="*/ 1839520 h 6858000"/>
              <a:gd name="connsiteX747" fmla="*/ 494427 w 7467600"/>
              <a:gd name="connsiteY747" fmla="*/ 1092333 h 6858000"/>
              <a:gd name="connsiteX748" fmla="*/ 506322 w 7467600"/>
              <a:gd name="connsiteY748" fmla="*/ 1020997 h 6858000"/>
              <a:gd name="connsiteX749" fmla="*/ 4570198 w 7467600"/>
              <a:gd name="connsiteY749" fmla="*/ 978081 h 6858000"/>
              <a:gd name="connsiteX750" fmla="*/ 4523691 w 7467600"/>
              <a:gd name="connsiteY750" fmla="*/ 1127776 h 6858000"/>
              <a:gd name="connsiteX751" fmla="*/ 4509875 w 7467600"/>
              <a:gd name="connsiteY751" fmla="*/ 1167552 h 6858000"/>
              <a:gd name="connsiteX752" fmla="*/ 4478168 w 7467600"/>
              <a:gd name="connsiteY752" fmla="*/ 1260735 h 6858000"/>
              <a:gd name="connsiteX753" fmla="*/ 4409309 w 7467600"/>
              <a:gd name="connsiteY753" fmla="*/ 1666996 h 6858000"/>
              <a:gd name="connsiteX754" fmla="*/ 4370031 w 7467600"/>
              <a:gd name="connsiteY754" fmla="*/ 1955666 h 6858000"/>
              <a:gd name="connsiteX755" fmla="*/ 4570198 w 7467600"/>
              <a:gd name="connsiteY755" fmla="*/ 978081 h 6858000"/>
              <a:gd name="connsiteX756" fmla="*/ 4557898 w 7467600"/>
              <a:gd name="connsiteY756" fmla="*/ 900011 h 6858000"/>
              <a:gd name="connsiteX757" fmla="*/ 4344840 w 7467600"/>
              <a:gd name="connsiteY757" fmla="*/ 1922038 h 6858000"/>
              <a:gd name="connsiteX758" fmla="*/ 4378710 w 7467600"/>
              <a:gd name="connsiteY758" fmla="*/ 1665516 h 6858000"/>
              <a:gd name="connsiteX759" fmla="*/ 4448798 w 7467600"/>
              <a:gd name="connsiteY759" fmla="*/ 1253024 h 6858000"/>
              <a:gd name="connsiteX760" fmla="*/ 4480315 w 7467600"/>
              <a:gd name="connsiteY760" fmla="*/ 1158454 h 6858000"/>
              <a:gd name="connsiteX761" fmla="*/ 4494133 w 7467600"/>
              <a:gd name="connsiteY761" fmla="*/ 1118676 h 6858000"/>
              <a:gd name="connsiteX762" fmla="*/ 4557898 w 7467600"/>
              <a:gd name="connsiteY762" fmla="*/ 900011 h 6858000"/>
              <a:gd name="connsiteX763" fmla="*/ 5870151 w 7467600"/>
              <a:gd name="connsiteY763" fmla="*/ 898890 h 6858000"/>
              <a:gd name="connsiteX764" fmla="*/ 5861335 w 7467600"/>
              <a:gd name="connsiteY764" fmla="*/ 899177 h 6858000"/>
              <a:gd name="connsiteX765" fmla="*/ 5843702 w 7467600"/>
              <a:gd name="connsiteY765" fmla="*/ 899748 h 6858000"/>
              <a:gd name="connsiteX766" fmla="*/ 5651107 w 7467600"/>
              <a:gd name="connsiteY766" fmla="*/ 920306 h 6858000"/>
              <a:gd name="connsiteX767" fmla="*/ 5459407 w 7467600"/>
              <a:gd name="connsiteY767" fmla="*/ 940975 h 6858000"/>
              <a:gd name="connsiteX768" fmla="*/ 5374846 w 7467600"/>
              <a:gd name="connsiteY768" fmla="*/ 941988 h 6858000"/>
              <a:gd name="connsiteX769" fmla="*/ 5256105 w 7467600"/>
              <a:gd name="connsiteY769" fmla="*/ 945632 h 6858000"/>
              <a:gd name="connsiteX770" fmla="*/ 5107071 w 7467600"/>
              <a:gd name="connsiteY770" fmla="*/ 969720 h 6858000"/>
              <a:gd name="connsiteX771" fmla="*/ 4998681 w 7467600"/>
              <a:gd name="connsiteY771" fmla="*/ 988771 h 6858000"/>
              <a:gd name="connsiteX772" fmla="*/ 5870151 w 7467600"/>
              <a:gd name="connsiteY772" fmla="*/ 898890 h 6858000"/>
              <a:gd name="connsiteX773" fmla="*/ 5504425 w 7467600"/>
              <a:gd name="connsiteY773" fmla="*/ 848067 h 6858000"/>
              <a:gd name="connsiteX774" fmla="*/ 4968849 w 7467600"/>
              <a:gd name="connsiteY774" fmla="*/ 962318 h 6858000"/>
              <a:gd name="connsiteX775" fmla="*/ 5104039 w 7467600"/>
              <a:gd name="connsiteY775" fmla="*/ 940634 h 6858000"/>
              <a:gd name="connsiteX776" fmla="*/ 5256311 w 7467600"/>
              <a:gd name="connsiteY776" fmla="*/ 916490 h 6858000"/>
              <a:gd name="connsiteX777" fmla="*/ 5377381 w 7467600"/>
              <a:gd name="connsiteY777" fmla="*/ 912671 h 6858000"/>
              <a:gd name="connsiteX778" fmla="*/ 5460148 w 7467600"/>
              <a:gd name="connsiteY778" fmla="*/ 911442 h 6858000"/>
              <a:gd name="connsiteX779" fmla="*/ 5648971 w 7467600"/>
              <a:gd name="connsiteY779" fmla="*/ 891331 h 6858000"/>
              <a:gd name="connsiteX780" fmla="*/ 5844807 w 7467600"/>
              <a:gd name="connsiteY780" fmla="*/ 870718 h 6858000"/>
              <a:gd name="connsiteX781" fmla="*/ 5862975 w 7467600"/>
              <a:gd name="connsiteY781" fmla="*/ 869756 h 6858000"/>
              <a:gd name="connsiteX782" fmla="*/ 5920887 w 7467600"/>
              <a:gd name="connsiteY782" fmla="*/ 865929 h 6858000"/>
              <a:gd name="connsiteX783" fmla="*/ 5504425 w 7467600"/>
              <a:gd name="connsiteY783" fmla="*/ 848067 h 6858000"/>
              <a:gd name="connsiteX784" fmla="*/ 3607114 w 7467600"/>
              <a:gd name="connsiteY784" fmla="*/ 467441 h 6858000"/>
              <a:gd name="connsiteX785" fmla="*/ 3296242 w 7467600"/>
              <a:gd name="connsiteY785" fmla="*/ 807991 h 6858000"/>
              <a:gd name="connsiteX786" fmla="*/ 3174674 w 7467600"/>
              <a:gd name="connsiteY786" fmla="*/ 919759 h 6858000"/>
              <a:gd name="connsiteX787" fmla="*/ 3042978 w 7467600"/>
              <a:gd name="connsiteY787" fmla="*/ 1054894 h 6858000"/>
              <a:gd name="connsiteX788" fmla="*/ 2968914 w 7467600"/>
              <a:gd name="connsiteY788" fmla="*/ 1133756 h 6858000"/>
              <a:gd name="connsiteX789" fmla="*/ 3103823 w 7467600"/>
              <a:gd name="connsiteY789" fmla="*/ 1026814 h 6858000"/>
              <a:gd name="connsiteX790" fmla="*/ 3607114 w 7467600"/>
              <a:gd name="connsiteY790" fmla="*/ 467441 h 6858000"/>
              <a:gd name="connsiteX791" fmla="*/ 3744487 w 7467600"/>
              <a:gd name="connsiteY791" fmla="*/ 383136 h 6858000"/>
              <a:gd name="connsiteX792" fmla="*/ 3970213 w 7467600"/>
              <a:gd name="connsiteY792" fmla="*/ 995559 h 6858000"/>
              <a:gd name="connsiteX793" fmla="*/ 3744487 w 7467600"/>
              <a:gd name="connsiteY793" fmla="*/ 383136 h 6858000"/>
              <a:gd name="connsiteX794" fmla="*/ 3624562 w 7467600"/>
              <a:gd name="connsiteY794" fmla="*/ 367041 h 6858000"/>
              <a:gd name="connsiteX795" fmla="*/ 3489712 w 7467600"/>
              <a:gd name="connsiteY795" fmla="*/ 485386 h 6858000"/>
              <a:gd name="connsiteX796" fmla="*/ 3182994 w 7467600"/>
              <a:gd name="connsiteY796" fmla="*/ 828265 h 6858000"/>
              <a:gd name="connsiteX797" fmla="*/ 2892114 w 7467600"/>
              <a:gd name="connsiteY797" fmla="*/ 1172635 h 6858000"/>
              <a:gd name="connsiteX798" fmla="*/ 3021459 w 7467600"/>
              <a:gd name="connsiteY798" fmla="*/ 1035385 h 6858000"/>
              <a:gd name="connsiteX799" fmla="*/ 3153873 w 7467600"/>
              <a:gd name="connsiteY799" fmla="*/ 898971 h 6858000"/>
              <a:gd name="connsiteX800" fmla="*/ 3276511 w 7467600"/>
              <a:gd name="connsiteY800" fmla="*/ 786423 h 6858000"/>
              <a:gd name="connsiteX801" fmla="*/ 3584154 w 7467600"/>
              <a:gd name="connsiteY801" fmla="*/ 448218 h 6858000"/>
              <a:gd name="connsiteX802" fmla="*/ 3624562 w 7467600"/>
              <a:gd name="connsiteY802" fmla="*/ 367041 h 6858000"/>
              <a:gd name="connsiteX803" fmla="*/ 3766672 w 7467600"/>
              <a:gd name="connsiteY803" fmla="*/ 359429 h 6858000"/>
              <a:gd name="connsiteX804" fmla="*/ 3996338 w 7467600"/>
              <a:gd name="connsiteY804" fmla="*/ 968237 h 6858000"/>
              <a:gd name="connsiteX805" fmla="*/ 3766672 w 7467600"/>
              <a:gd name="connsiteY805" fmla="*/ 359429 h 6858000"/>
              <a:gd name="connsiteX806" fmla="*/ 5805386 w 7467600"/>
              <a:gd name="connsiteY806" fmla="*/ 239240 h 6858000"/>
              <a:gd name="connsiteX807" fmla="*/ 5736947 w 7467600"/>
              <a:gd name="connsiteY807" fmla="*/ 261367 h 6858000"/>
              <a:gd name="connsiteX808" fmla="*/ 5427012 w 7467600"/>
              <a:gd name="connsiteY808" fmla="*/ 311272 h 6858000"/>
              <a:gd name="connsiteX809" fmla="*/ 5147818 w 7467600"/>
              <a:gd name="connsiteY809" fmla="*/ 322112 h 6858000"/>
              <a:gd name="connsiteX810" fmla="*/ 5060854 w 7467600"/>
              <a:gd name="connsiteY810" fmla="*/ 311882 h 6858000"/>
              <a:gd name="connsiteX811" fmla="*/ 4945989 w 7467600"/>
              <a:gd name="connsiteY811" fmla="*/ 300516 h 6858000"/>
              <a:gd name="connsiteX812" fmla="*/ 5410479 w 7467600"/>
              <a:gd name="connsiteY812" fmla="*/ 348434 h 6858000"/>
              <a:gd name="connsiteX813" fmla="*/ 5805386 w 7467600"/>
              <a:gd name="connsiteY813" fmla="*/ 239240 h 6858000"/>
              <a:gd name="connsiteX814" fmla="*/ 5905192 w 7467600"/>
              <a:gd name="connsiteY814" fmla="*/ 163079 h 6858000"/>
              <a:gd name="connsiteX815" fmla="*/ 5865655 w 7467600"/>
              <a:gd name="connsiteY815" fmla="*/ 171901 h 6858000"/>
              <a:gd name="connsiteX816" fmla="*/ 5259740 w 7467600"/>
              <a:gd name="connsiteY816" fmla="*/ 257013 h 6858000"/>
              <a:gd name="connsiteX817" fmla="*/ 5208466 w 7467600"/>
              <a:gd name="connsiteY817" fmla="*/ 257550 h 6858000"/>
              <a:gd name="connsiteX818" fmla="*/ 4980204 w 7467600"/>
              <a:gd name="connsiteY818" fmla="*/ 271903 h 6858000"/>
              <a:gd name="connsiteX819" fmla="*/ 5068068 w 7467600"/>
              <a:gd name="connsiteY819" fmla="*/ 282244 h 6858000"/>
              <a:gd name="connsiteX820" fmla="*/ 5153231 w 7467600"/>
              <a:gd name="connsiteY820" fmla="*/ 292240 h 6858000"/>
              <a:gd name="connsiteX821" fmla="*/ 5426491 w 7467600"/>
              <a:gd name="connsiteY821" fmla="*/ 281128 h 6858000"/>
              <a:gd name="connsiteX822" fmla="*/ 5731212 w 7467600"/>
              <a:gd name="connsiteY822" fmla="*/ 231951 h 6858000"/>
              <a:gd name="connsiteX823" fmla="*/ 5905192 w 7467600"/>
              <a:gd name="connsiteY823" fmla="*/ 163079 h 6858000"/>
              <a:gd name="connsiteX824" fmla="*/ 5944437 w 7467600"/>
              <a:gd name="connsiteY824" fmla="*/ 113829 h 6858000"/>
              <a:gd name="connsiteX825" fmla="*/ 5825032 w 7467600"/>
              <a:gd name="connsiteY825" fmla="*/ 146405 h 6858000"/>
              <a:gd name="connsiteX826" fmla="*/ 4955599 w 7467600"/>
              <a:gd name="connsiteY826" fmla="*/ 247008 h 6858000"/>
              <a:gd name="connsiteX827" fmla="*/ 5210104 w 7467600"/>
              <a:gd name="connsiteY827" fmla="*/ 228123 h 6858000"/>
              <a:gd name="connsiteX828" fmla="*/ 5261015 w 7467600"/>
              <a:gd name="connsiteY828" fmla="*/ 227087 h 6858000"/>
              <a:gd name="connsiteX829" fmla="*/ 5861181 w 7467600"/>
              <a:gd name="connsiteY829" fmla="*/ 143093 h 6858000"/>
              <a:gd name="connsiteX830" fmla="*/ 5961252 w 7467600"/>
              <a:gd name="connsiteY830" fmla="*/ 114820 h 6858000"/>
              <a:gd name="connsiteX831" fmla="*/ 5944437 w 7467600"/>
              <a:gd name="connsiteY831" fmla="*/ 113829 h 6858000"/>
              <a:gd name="connsiteX832" fmla="*/ 3882765 w 7467600"/>
              <a:gd name="connsiteY832" fmla="*/ 0 h 6858000"/>
              <a:gd name="connsiteX833" fmla="*/ 3995099 w 7467600"/>
              <a:gd name="connsiteY833" fmla="*/ 0 h 6858000"/>
              <a:gd name="connsiteX834" fmla="*/ 4163818 w 7467600"/>
              <a:gd name="connsiteY834" fmla="*/ 234104 h 6858000"/>
              <a:gd name="connsiteX835" fmla="*/ 4172099 w 7467600"/>
              <a:gd name="connsiteY835" fmla="*/ 234207 h 6858000"/>
              <a:gd name="connsiteX836" fmla="*/ 4784282 w 7467600"/>
              <a:gd name="connsiteY836" fmla="*/ 276561 h 6858000"/>
              <a:gd name="connsiteX837" fmla="*/ 4801687 w 7467600"/>
              <a:gd name="connsiteY837" fmla="*/ 267764 h 6858000"/>
              <a:gd name="connsiteX838" fmla="*/ 6082788 w 7467600"/>
              <a:gd name="connsiteY838" fmla="*/ 64119 h 6858000"/>
              <a:gd name="connsiteX839" fmla="*/ 6099442 w 7467600"/>
              <a:gd name="connsiteY839" fmla="*/ 82568 h 6858000"/>
              <a:gd name="connsiteX840" fmla="*/ 4804137 w 7467600"/>
              <a:gd name="connsiteY840" fmla="*/ 320931 h 6858000"/>
              <a:gd name="connsiteX841" fmla="*/ 4227047 w 7467600"/>
              <a:gd name="connsiteY841" fmla="*/ 313415 h 6858000"/>
              <a:gd name="connsiteX842" fmla="*/ 4346041 w 7467600"/>
              <a:gd name="connsiteY842" fmla="*/ 456086 h 6858000"/>
              <a:gd name="connsiteX843" fmla="*/ 4870967 w 7467600"/>
              <a:gd name="connsiteY843" fmla="*/ 963061 h 6858000"/>
              <a:gd name="connsiteX844" fmla="*/ 4889647 w 7467600"/>
              <a:gd name="connsiteY844" fmla="*/ 957147 h 6858000"/>
              <a:gd name="connsiteX845" fmla="*/ 5422504 w 7467600"/>
              <a:gd name="connsiteY845" fmla="*/ 805191 h 6858000"/>
              <a:gd name="connsiteX846" fmla="*/ 6087656 w 7467600"/>
              <a:gd name="connsiteY846" fmla="*/ 826703 h 6858000"/>
              <a:gd name="connsiteX847" fmla="*/ 6058717 w 7467600"/>
              <a:gd name="connsiteY847" fmla="*/ 865992 h 6858000"/>
              <a:gd name="connsiteX848" fmla="*/ 4974153 w 7467600"/>
              <a:gd name="connsiteY848" fmla="*/ 1045456 h 6858000"/>
              <a:gd name="connsiteX849" fmla="*/ 5627835 w 7467600"/>
              <a:gd name="connsiteY849" fmla="*/ 1472077 h 6858000"/>
              <a:gd name="connsiteX850" fmla="*/ 5629817 w 7467600"/>
              <a:gd name="connsiteY850" fmla="*/ 1471412 h 6858000"/>
              <a:gd name="connsiteX851" fmla="*/ 5634124 w 7467600"/>
              <a:gd name="connsiteY851" fmla="*/ 1470572 h 6858000"/>
              <a:gd name="connsiteX852" fmla="*/ 5755832 w 7467600"/>
              <a:gd name="connsiteY852" fmla="*/ 1383886 h 6858000"/>
              <a:gd name="connsiteX853" fmla="*/ 6014186 w 7467600"/>
              <a:gd name="connsiteY853" fmla="*/ 1279799 h 6858000"/>
              <a:gd name="connsiteX854" fmla="*/ 6901619 w 7467600"/>
              <a:gd name="connsiteY854" fmla="*/ 1047874 h 6858000"/>
              <a:gd name="connsiteX855" fmla="*/ 6931566 w 7467600"/>
              <a:gd name="connsiteY855" fmla="*/ 1062034 h 6858000"/>
              <a:gd name="connsiteX856" fmla="*/ 5790982 w 7467600"/>
              <a:gd name="connsiteY856" fmla="*/ 1561380 h 6858000"/>
              <a:gd name="connsiteX857" fmla="*/ 6188971 w 7467600"/>
              <a:gd name="connsiteY857" fmla="*/ 1755168 h 6858000"/>
              <a:gd name="connsiteX858" fmla="*/ 6202446 w 7467600"/>
              <a:gd name="connsiteY858" fmla="*/ 1752268 h 6858000"/>
              <a:gd name="connsiteX859" fmla="*/ 7179560 w 7467600"/>
              <a:gd name="connsiteY859" fmla="*/ 1467551 h 6858000"/>
              <a:gd name="connsiteX860" fmla="*/ 7158730 w 7467600"/>
              <a:gd name="connsiteY860" fmla="*/ 1507835 h 6858000"/>
              <a:gd name="connsiteX861" fmla="*/ 6326959 w 7467600"/>
              <a:gd name="connsiteY861" fmla="*/ 1817686 h 6858000"/>
              <a:gd name="connsiteX862" fmla="*/ 6537433 w 7467600"/>
              <a:gd name="connsiteY862" fmla="*/ 1907790 h 6858000"/>
              <a:gd name="connsiteX863" fmla="*/ 6550221 w 7467600"/>
              <a:gd name="connsiteY863" fmla="*/ 1910729 h 6858000"/>
              <a:gd name="connsiteX864" fmla="*/ 6964438 w 7467600"/>
              <a:gd name="connsiteY864" fmla="*/ 2209505 h 6858000"/>
              <a:gd name="connsiteX865" fmla="*/ 7367862 w 7467600"/>
              <a:gd name="connsiteY865" fmla="*/ 2806833 h 6858000"/>
              <a:gd name="connsiteX866" fmla="*/ 7364329 w 7467600"/>
              <a:gd name="connsiteY866" fmla="*/ 2826907 h 6858000"/>
              <a:gd name="connsiteX867" fmla="*/ 7290545 w 7467600"/>
              <a:gd name="connsiteY867" fmla="*/ 2850663 h 6858000"/>
              <a:gd name="connsiteX868" fmla="*/ 6472036 w 7467600"/>
              <a:gd name="connsiteY868" fmla="*/ 1959003 h 6858000"/>
              <a:gd name="connsiteX869" fmla="*/ 5792897 w 7467600"/>
              <a:gd name="connsiteY869" fmla="*/ 1647747 h 6858000"/>
              <a:gd name="connsiteX870" fmla="*/ 5842751 w 7467600"/>
              <a:gd name="connsiteY870" fmla="*/ 1816112 h 6858000"/>
              <a:gd name="connsiteX871" fmla="*/ 5847424 w 7467600"/>
              <a:gd name="connsiteY871" fmla="*/ 1815776 h 6858000"/>
              <a:gd name="connsiteX872" fmla="*/ 6399821 w 7467600"/>
              <a:gd name="connsiteY872" fmla="*/ 2344799 h 6858000"/>
              <a:gd name="connsiteX873" fmla="*/ 6323232 w 7467600"/>
              <a:gd name="connsiteY873" fmla="*/ 2389634 h 6858000"/>
              <a:gd name="connsiteX874" fmla="*/ 5942958 w 7467600"/>
              <a:gd name="connsiteY874" fmla="*/ 2077708 h 6858000"/>
              <a:gd name="connsiteX875" fmla="*/ 5921559 w 7467600"/>
              <a:gd name="connsiteY875" fmla="*/ 2378596 h 6858000"/>
              <a:gd name="connsiteX876" fmla="*/ 5817651 w 7467600"/>
              <a:gd name="connsiteY876" fmla="*/ 3023919 h 6858000"/>
              <a:gd name="connsiteX877" fmla="*/ 5729634 w 7467600"/>
              <a:gd name="connsiteY877" fmla="*/ 3051849 h 6858000"/>
              <a:gd name="connsiteX878" fmla="*/ 5611018 w 7467600"/>
              <a:gd name="connsiteY878" fmla="*/ 2316769 h 6858000"/>
              <a:gd name="connsiteX879" fmla="*/ 5687608 w 7467600"/>
              <a:gd name="connsiteY879" fmla="*/ 2039972 h 6858000"/>
              <a:gd name="connsiteX880" fmla="*/ 5657554 w 7467600"/>
              <a:gd name="connsiteY880" fmla="*/ 1576445 h 6858000"/>
              <a:gd name="connsiteX881" fmla="*/ 5150475 w 7467600"/>
              <a:gd name="connsiteY881" fmla="*/ 1274012 h 6858000"/>
              <a:gd name="connsiteX882" fmla="*/ 5349142 w 7467600"/>
              <a:gd name="connsiteY882" fmla="*/ 2204405 h 6858000"/>
              <a:gd name="connsiteX883" fmla="*/ 5262214 w 7467600"/>
              <a:gd name="connsiteY883" fmla="*/ 2233836 h 6858000"/>
              <a:gd name="connsiteX884" fmla="*/ 4981539 w 7467600"/>
              <a:gd name="connsiteY884" fmla="*/ 1542201 h 6858000"/>
              <a:gd name="connsiteX885" fmla="*/ 4958461 w 7467600"/>
              <a:gd name="connsiteY885" fmla="*/ 1136957 h 6858000"/>
              <a:gd name="connsiteX886" fmla="*/ 4655015 w 7467600"/>
              <a:gd name="connsiteY886" fmla="*/ 891426 h 6858000"/>
              <a:gd name="connsiteX887" fmla="*/ 4348002 w 7467600"/>
              <a:gd name="connsiteY887" fmla="*/ 2205895 h 6858000"/>
              <a:gd name="connsiteX888" fmla="*/ 4262250 w 7467600"/>
              <a:gd name="connsiteY888" fmla="*/ 2219972 h 6858000"/>
              <a:gd name="connsiteX889" fmla="*/ 4550611 w 7467600"/>
              <a:gd name="connsiteY889" fmla="*/ 817540 h 6858000"/>
              <a:gd name="connsiteX890" fmla="*/ 4564418 w 7467600"/>
              <a:gd name="connsiteY890" fmla="*/ 808293 h 6858000"/>
              <a:gd name="connsiteX891" fmla="*/ 4266388 w 7467600"/>
              <a:gd name="connsiteY891" fmla="*/ 500083 h 6858000"/>
              <a:gd name="connsiteX892" fmla="*/ 4032842 w 7467600"/>
              <a:gd name="connsiteY892" fmla="*/ 211809 h 6858000"/>
              <a:gd name="connsiteX893" fmla="*/ 3882765 w 7467600"/>
              <a:gd name="connsiteY893" fmla="*/ 0 h 6858000"/>
              <a:gd name="connsiteX894" fmla="*/ 3721337 w 7467600"/>
              <a:gd name="connsiteY894" fmla="*/ 0 h 6858000"/>
              <a:gd name="connsiteX895" fmla="*/ 3797544 w 7467600"/>
              <a:gd name="connsiteY895" fmla="*/ 0 h 6858000"/>
              <a:gd name="connsiteX896" fmla="*/ 3775734 w 7467600"/>
              <a:gd name="connsiteY896" fmla="*/ 95131 h 6858000"/>
              <a:gd name="connsiteX897" fmla="*/ 3724807 w 7467600"/>
              <a:gd name="connsiteY897" fmla="*/ 272257 h 6858000"/>
              <a:gd name="connsiteX898" fmla="*/ 3726844 w 7467600"/>
              <a:gd name="connsiteY898" fmla="*/ 282988 h 6858000"/>
              <a:gd name="connsiteX899" fmla="*/ 3742664 w 7467600"/>
              <a:gd name="connsiteY899" fmla="*/ 279918 h 6858000"/>
              <a:gd name="connsiteX900" fmla="*/ 4103910 w 7467600"/>
              <a:gd name="connsiteY900" fmla="*/ 1161917 h 6858000"/>
              <a:gd name="connsiteX901" fmla="*/ 4020269 w 7467600"/>
              <a:gd name="connsiteY901" fmla="*/ 1200406 h 6858000"/>
              <a:gd name="connsiteX902" fmla="*/ 3674882 w 7467600"/>
              <a:gd name="connsiteY902" fmla="*/ 488524 h 6858000"/>
              <a:gd name="connsiteX903" fmla="*/ 3132682 w 7467600"/>
              <a:gd name="connsiteY903" fmla="*/ 1072284 h 6858000"/>
              <a:gd name="connsiteX904" fmla="*/ 2716346 w 7467600"/>
              <a:gd name="connsiteY904" fmla="*/ 1276376 h 6858000"/>
              <a:gd name="connsiteX905" fmla="*/ 2716772 w 7467600"/>
              <a:gd name="connsiteY905" fmla="*/ 1255462 h 6858000"/>
              <a:gd name="connsiteX906" fmla="*/ 3471096 w 7467600"/>
              <a:gd name="connsiteY906" fmla="*/ 437072 h 6858000"/>
              <a:gd name="connsiteX907" fmla="*/ 3639057 w 7467600"/>
              <a:gd name="connsiteY907" fmla="*/ 286334 h 6858000"/>
              <a:gd name="connsiteX908" fmla="*/ 3640309 w 7467600"/>
              <a:gd name="connsiteY908" fmla="*/ 284664 h 6858000"/>
              <a:gd name="connsiteX909" fmla="*/ 3646022 w 7467600"/>
              <a:gd name="connsiteY909" fmla="*/ 276711 h 6858000"/>
              <a:gd name="connsiteX910" fmla="*/ 3707943 w 7467600"/>
              <a:gd name="connsiteY910" fmla="*/ 65958 h 6858000"/>
              <a:gd name="connsiteX911" fmla="*/ 3721337 w 7467600"/>
              <a:gd name="connsiteY911" fmla="*/ 0 h 6858000"/>
              <a:gd name="connsiteX912" fmla="*/ 2867960 w 7467600"/>
              <a:gd name="connsiteY912" fmla="*/ 0 h 6858000"/>
              <a:gd name="connsiteX913" fmla="*/ 2926351 w 7467600"/>
              <a:gd name="connsiteY913" fmla="*/ 0 h 6858000"/>
              <a:gd name="connsiteX914" fmla="*/ 2902823 w 7467600"/>
              <a:gd name="connsiteY914" fmla="*/ 262929 h 6858000"/>
              <a:gd name="connsiteX915" fmla="*/ 2940663 w 7467600"/>
              <a:gd name="connsiteY915" fmla="*/ 140884 h 6858000"/>
              <a:gd name="connsiteX916" fmla="*/ 2947039 w 7467600"/>
              <a:gd name="connsiteY916" fmla="*/ 122524 h 6858000"/>
              <a:gd name="connsiteX917" fmla="*/ 2984316 w 7467600"/>
              <a:gd name="connsiteY917" fmla="*/ 0 h 6858000"/>
              <a:gd name="connsiteX918" fmla="*/ 3016114 w 7467600"/>
              <a:gd name="connsiteY918" fmla="*/ 0 h 6858000"/>
              <a:gd name="connsiteX919" fmla="*/ 2979949 w 7467600"/>
              <a:gd name="connsiteY919" fmla="*/ 119274 h 6858000"/>
              <a:gd name="connsiteX920" fmla="*/ 3023879 w 7467600"/>
              <a:gd name="connsiteY920" fmla="*/ 0 h 6858000"/>
              <a:gd name="connsiteX921" fmla="*/ 3105400 w 7467600"/>
              <a:gd name="connsiteY921" fmla="*/ 0 h 6858000"/>
              <a:gd name="connsiteX922" fmla="*/ 3094669 w 7467600"/>
              <a:gd name="connsiteY922" fmla="*/ 30308 h 6858000"/>
              <a:gd name="connsiteX923" fmla="*/ 2901945 w 7467600"/>
              <a:gd name="connsiteY923" fmla="*/ 466538 h 6858000"/>
              <a:gd name="connsiteX924" fmla="*/ 2815209 w 7467600"/>
              <a:gd name="connsiteY924" fmla="*/ 497361 h 6858000"/>
              <a:gd name="connsiteX925" fmla="*/ 2844845 w 7467600"/>
              <a:gd name="connsiteY925" fmla="*/ 127638 h 6858000"/>
              <a:gd name="connsiteX926" fmla="*/ 2867960 w 7467600"/>
              <a:gd name="connsiteY926" fmla="*/ 0 h 6858000"/>
              <a:gd name="connsiteX927" fmla="*/ 1057230 w 7467600"/>
              <a:gd name="connsiteY927" fmla="*/ 0 h 6858000"/>
              <a:gd name="connsiteX928" fmla="*/ 1111003 w 7467600"/>
              <a:gd name="connsiteY928" fmla="*/ 0 h 6858000"/>
              <a:gd name="connsiteX929" fmla="*/ 1125553 w 7467600"/>
              <a:gd name="connsiteY929" fmla="*/ 52588 h 6858000"/>
              <a:gd name="connsiteX930" fmla="*/ 1304276 w 7467600"/>
              <a:gd name="connsiteY930" fmla="*/ 476275 h 6858000"/>
              <a:gd name="connsiteX931" fmla="*/ 1492066 w 7467600"/>
              <a:gd name="connsiteY931" fmla="*/ 886333 h 6858000"/>
              <a:gd name="connsiteX932" fmla="*/ 1423698 w 7467600"/>
              <a:gd name="connsiteY932" fmla="*/ 710817 h 6858000"/>
              <a:gd name="connsiteX933" fmla="*/ 1357609 w 7467600"/>
              <a:gd name="connsiteY933" fmla="*/ 532892 h 6858000"/>
              <a:gd name="connsiteX934" fmla="*/ 1309550 w 7467600"/>
              <a:gd name="connsiteY934" fmla="*/ 374031 h 6858000"/>
              <a:gd name="connsiteX935" fmla="*/ 1193673 w 7467600"/>
              <a:gd name="connsiteY935" fmla="*/ 49533 h 6858000"/>
              <a:gd name="connsiteX936" fmla="*/ 1164391 w 7467600"/>
              <a:gd name="connsiteY936" fmla="*/ 0 h 6858000"/>
              <a:gd name="connsiteX937" fmla="*/ 1200666 w 7467600"/>
              <a:gd name="connsiteY937" fmla="*/ 0 h 6858000"/>
              <a:gd name="connsiteX938" fmla="*/ 1223408 w 7467600"/>
              <a:gd name="connsiteY938" fmla="*/ 38996 h 6858000"/>
              <a:gd name="connsiteX939" fmla="*/ 1339635 w 7467600"/>
              <a:gd name="connsiteY939" fmla="*/ 365517 h 6858000"/>
              <a:gd name="connsiteX940" fmla="*/ 1387469 w 7467600"/>
              <a:gd name="connsiteY940" fmla="*/ 523079 h 6858000"/>
              <a:gd name="connsiteX941" fmla="*/ 1452685 w 7467600"/>
              <a:gd name="connsiteY941" fmla="*/ 699806 h 6858000"/>
              <a:gd name="connsiteX942" fmla="*/ 1492092 w 7467600"/>
              <a:gd name="connsiteY942" fmla="*/ 800424 h 6858000"/>
              <a:gd name="connsiteX943" fmla="*/ 1455302 w 7467600"/>
              <a:gd name="connsiteY943" fmla="*/ 632913 h 6858000"/>
              <a:gd name="connsiteX944" fmla="*/ 1222336 w 7467600"/>
              <a:gd name="connsiteY944" fmla="*/ 9480 h 6858000"/>
              <a:gd name="connsiteX945" fmla="*/ 1214634 w 7467600"/>
              <a:gd name="connsiteY945" fmla="*/ 0 h 6858000"/>
              <a:gd name="connsiteX946" fmla="*/ 1289827 w 7467600"/>
              <a:gd name="connsiteY946" fmla="*/ 0 h 6858000"/>
              <a:gd name="connsiteX947" fmla="*/ 1321076 w 7467600"/>
              <a:gd name="connsiteY947" fmla="*/ 59722 h 6858000"/>
              <a:gd name="connsiteX948" fmla="*/ 1512579 w 7467600"/>
              <a:gd name="connsiteY948" fmla="*/ 626441 h 6858000"/>
              <a:gd name="connsiteX949" fmla="*/ 1506076 w 7467600"/>
              <a:gd name="connsiteY949" fmla="*/ 1089289 h 6858000"/>
              <a:gd name="connsiteX950" fmla="*/ 1486346 w 7467600"/>
              <a:gd name="connsiteY950" fmla="*/ 1079919 h 6858000"/>
              <a:gd name="connsiteX951" fmla="*/ 1070511 w 7467600"/>
              <a:gd name="connsiteY951" fmla="*/ 48609 h 6858000"/>
              <a:gd name="connsiteX952" fmla="*/ 1057230 w 7467600"/>
              <a:gd name="connsiteY952" fmla="*/ 0 h 6858000"/>
              <a:gd name="connsiteX953" fmla="*/ 43151 w 7467600"/>
              <a:gd name="connsiteY953" fmla="*/ 0 h 6858000"/>
              <a:gd name="connsiteX954" fmla="*/ 95283 w 7467600"/>
              <a:gd name="connsiteY954" fmla="*/ 0 h 6858000"/>
              <a:gd name="connsiteX955" fmla="*/ 300708 w 7467600"/>
              <a:gd name="connsiteY955" fmla="*/ 154571 h 6858000"/>
              <a:gd name="connsiteX956" fmla="*/ 530414 w 7467600"/>
              <a:gd name="connsiteY956" fmla="*/ 354673 h 6858000"/>
              <a:gd name="connsiteX957" fmla="*/ 333785 w 7467600"/>
              <a:gd name="connsiteY957" fmla="*/ 161564 h 6858000"/>
              <a:gd name="connsiteX958" fmla="*/ 147005 w 7467600"/>
              <a:gd name="connsiteY958" fmla="*/ 0 h 6858000"/>
              <a:gd name="connsiteX959" fmla="*/ 272509 w 7467600"/>
              <a:gd name="connsiteY959" fmla="*/ 0 h 6858000"/>
              <a:gd name="connsiteX960" fmla="*/ 326276 w 7467600"/>
              <a:gd name="connsiteY960" fmla="*/ 45847 h 6858000"/>
              <a:gd name="connsiteX961" fmla="*/ 823759 w 7467600"/>
              <a:gd name="connsiteY961" fmla="*/ 574145 h 6858000"/>
              <a:gd name="connsiteX962" fmla="*/ 811254 w 7467600"/>
              <a:gd name="connsiteY962" fmla="*/ 665546 h 6858000"/>
              <a:gd name="connsiteX963" fmla="*/ 154042 w 7467600"/>
              <a:gd name="connsiteY963" fmla="*/ 261522 h 6858000"/>
              <a:gd name="connsiteX964" fmla="*/ 13550 w 7467600"/>
              <a:gd name="connsiteY964" fmla="*/ 158423 h 6858000"/>
              <a:gd name="connsiteX965" fmla="*/ 0 w 7467600"/>
              <a:gd name="connsiteY965" fmla="*/ 146618 h 6858000"/>
              <a:gd name="connsiteX966" fmla="*/ 0 w 7467600"/>
              <a:gd name="connsiteY966" fmla="*/ 59161 h 6858000"/>
              <a:gd name="connsiteX967" fmla="*/ 45427 w 7467600"/>
              <a:gd name="connsiteY967" fmla="*/ 101078 h 6858000"/>
              <a:gd name="connsiteX968" fmla="*/ 630103 w 7467600"/>
              <a:gd name="connsiteY968" fmla="*/ 485885 h 6858000"/>
              <a:gd name="connsiteX969" fmla="*/ 532040 w 7467600"/>
              <a:gd name="connsiteY969" fmla="*/ 399359 h 6858000"/>
              <a:gd name="connsiteX970" fmla="*/ 517618 w 7467600"/>
              <a:gd name="connsiteY970" fmla="*/ 385726 h 6858000"/>
              <a:gd name="connsiteX971" fmla="*/ 285074 w 7467600"/>
              <a:gd name="connsiteY971" fmla="*/ 182755 h 6858000"/>
              <a:gd name="connsiteX972" fmla="*/ 43151 w 7467600"/>
              <a:gd name="connsiteY97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015907 w 7467600"/>
              <a:gd name="connsiteY78" fmla="*/ 5541548 h 6858000"/>
              <a:gd name="connsiteX79" fmla="*/ 7259646 w 7467600"/>
              <a:gd name="connsiteY79" fmla="*/ 5765985 h 6858000"/>
              <a:gd name="connsiteX80" fmla="*/ 7467600 w 7467600"/>
              <a:gd name="connsiteY80" fmla="*/ 6012219 h 6858000"/>
              <a:gd name="connsiteX81" fmla="*/ 7105827 w 7467600"/>
              <a:gd name="connsiteY81" fmla="*/ 5718700 h 6858000"/>
              <a:gd name="connsiteX82" fmla="*/ 7356878 w 7467600"/>
              <a:gd name="connsiteY82" fmla="*/ 5981332 h 6858000"/>
              <a:gd name="connsiteX83" fmla="*/ 7467600 w 7467600"/>
              <a:gd name="connsiteY83" fmla="*/ 6117703 h 6858000"/>
              <a:gd name="connsiteX84" fmla="*/ 7467600 w 7467600"/>
              <a:gd name="connsiteY84" fmla="*/ 6163634 h 6858000"/>
              <a:gd name="connsiteX85" fmla="*/ 7403637 w 7467600"/>
              <a:gd name="connsiteY85" fmla="*/ 6083957 h 6858000"/>
              <a:gd name="connsiteX86" fmla="*/ 7254615 w 7467600"/>
              <a:gd name="connsiteY86" fmla="*/ 5911918 h 6858000"/>
              <a:gd name="connsiteX87" fmla="*/ 7312589 w 7467600"/>
              <a:gd name="connsiteY87" fmla="*/ 5982309 h 6858000"/>
              <a:gd name="connsiteX88" fmla="*/ 7448321 w 7467600"/>
              <a:gd name="connsiteY88" fmla="*/ 6190991 h 6858000"/>
              <a:gd name="connsiteX89" fmla="*/ 7467600 w 7467600"/>
              <a:gd name="connsiteY89" fmla="*/ 6221686 h 6858000"/>
              <a:gd name="connsiteX90" fmla="*/ 7467600 w 7467600"/>
              <a:gd name="connsiteY90" fmla="*/ 6334256 h 6858000"/>
              <a:gd name="connsiteX91" fmla="*/ 7454976 w 7467600"/>
              <a:gd name="connsiteY91" fmla="*/ 6318297 h 6858000"/>
              <a:gd name="connsiteX92" fmla="*/ 7042773 w 7467600"/>
              <a:gd name="connsiteY92" fmla="*/ 5734011 h 6858000"/>
              <a:gd name="connsiteX93" fmla="*/ 1456157 w 7467600"/>
              <a:gd name="connsiteY93" fmla="*/ 5371404 h 6858000"/>
              <a:gd name="connsiteX94" fmla="*/ 1244432 w 7467600"/>
              <a:gd name="connsiteY94" fmla="*/ 5385601 h 6858000"/>
              <a:gd name="connsiteX95" fmla="*/ 973990 w 7467600"/>
              <a:gd name="connsiteY95" fmla="*/ 5424940 h 6858000"/>
              <a:gd name="connsiteX96" fmla="*/ 1103809 w 7467600"/>
              <a:gd name="connsiteY96" fmla="*/ 5433720 h 6858000"/>
              <a:gd name="connsiteX97" fmla="*/ 1123454 w 7467600"/>
              <a:gd name="connsiteY97" fmla="*/ 5435727 h 6858000"/>
              <a:gd name="connsiteX98" fmla="*/ 1737017 w 7467600"/>
              <a:gd name="connsiteY98" fmla="*/ 5452183 h 6858000"/>
              <a:gd name="connsiteX99" fmla="*/ 1824397 w 7467600"/>
              <a:gd name="connsiteY99" fmla="*/ 5447757 h 6858000"/>
              <a:gd name="connsiteX100" fmla="*/ 2070059 w 7467600"/>
              <a:gd name="connsiteY100" fmla="*/ 5441660 h 6858000"/>
              <a:gd name="connsiteX101" fmla="*/ 1456157 w 7467600"/>
              <a:gd name="connsiteY101" fmla="*/ 5371404 h 6858000"/>
              <a:gd name="connsiteX102" fmla="*/ 4988186 w 7467600"/>
              <a:gd name="connsiteY102" fmla="*/ 5216467 h 6858000"/>
              <a:gd name="connsiteX103" fmla="*/ 4777334 w 7467600"/>
              <a:gd name="connsiteY103" fmla="*/ 5406072 h 6858000"/>
              <a:gd name="connsiteX104" fmla="*/ 4718341 w 7467600"/>
              <a:gd name="connsiteY104" fmla="*/ 5468043 h 6858000"/>
              <a:gd name="connsiteX105" fmla="*/ 4604655 w 7467600"/>
              <a:gd name="connsiteY105" fmla="*/ 5583434 h 6858000"/>
              <a:gd name="connsiteX106" fmla="*/ 4565074 w 7467600"/>
              <a:gd name="connsiteY106" fmla="*/ 5618550 h 6858000"/>
              <a:gd name="connsiteX107" fmla="*/ 4988186 w 7467600"/>
              <a:gd name="connsiteY107" fmla="*/ 5216467 h 6858000"/>
              <a:gd name="connsiteX108" fmla="*/ 4978032 w 7467600"/>
              <a:gd name="connsiteY108" fmla="*/ 5183809 h 6858000"/>
              <a:gd name="connsiteX109" fmla="*/ 4463413 w 7467600"/>
              <a:gd name="connsiteY109" fmla="*/ 5615162 h 6858000"/>
              <a:gd name="connsiteX110" fmla="*/ 4358134 w 7467600"/>
              <a:gd name="connsiteY110" fmla="*/ 5742791 h 6858000"/>
              <a:gd name="connsiteX111" fmla="*/ 4376219 w 7467600"/>
              <a:gd name="connsiteY111" fmla="*/ 5729027 h 6858000"/>
              <a:gd name="connsiteX112" fmla="*/ 4582340 w 7467600"/>
              <a:gd name="connsiteY112" fmla="*/ 5561037 h 6858000"/>
              <a:gd name="connsiteX113" fmla="*/ 4694684 w 7467600"/>
              <a:gd name="connsiteY113" fmla="*/ 5447098 h 6858000"/>
              <a:gd name="connsiteX114" fmla="*/ 4754123 w 7467600"/>
              <a:gd name="connsiteY114" fmla="*/ 5384643 h 6858000"/>
              <a:gd name="connsiteX115" fmla="*/ 4978032 w 7467600"/>
              <a:gd name="connsiteY115" fmla="*/ 5183809 h 6858000"/>
              <a:gd name="connsiteX116" fmla="*/ 1903353 w 7467600"/>
              <a:gd name="connsiteY116" fmla="*/ 5044827 h 6858000"/>
              <a:gd name="connsiteX117" fmla="*/ 1936931 w 7467600"/>
              <a:gd name="connsiteY117" fmla="*/ 5093954 h 6858000"/>
              <a:gd name="connsiteX118" fmla="*/ 2195868 w 7467600"/>
              <a:gd name="connsiteY118" fmla="*/ 5396574 h 6858000"/>
              <a:gd name="connsiteX119" fmla="*/ 2088852 w 7467600"/>
              <a:gd name="connsiteY119" fmla="*/ 5166123 h 6858000"/>
              <a:gd name="connsiteX120" fmla="*/ 1958241 w 7467600"/>
              <a:gd name="connsiteY120" fmla="*/ 5067955 h 6858000"/>
              <a:gd name="connsiteX121" fmla="*/ 1903353 w 7467600"/>
              <a:gd name="connsiteY121" fmla="*/ 5044827 h 6858000"/>
              <a:gd name="connsiteX122" fmla="*/ 1979378 w 7467600"/>
              <a:gd name="connsiteY122" fmla="*/ 4769504 h 6858000"/>
              <a:gd name="connsiteX123" fmla="*/ 2882120 w 7467600"/>
              <a:gd name="connsiteY123" fmla="*/ 5064547 h 6858000"/>
              <a:gd name="connsiteX124" fmla="*/ 2793103 w 7467600"/>
              <a:gd name="connsiteY124" fmla="*/ 5039699 h 6858000"/>
              <a:gd name="connsiteX125" fmla="*/ 2770041 w 7467600"/>
              <a:gd name="connsiteY125" fmla="*/ 5033634 h 6858000"/>
              <a:gd name="connsiteX126" fmla="*/ 1979378 w 7467600"/>
              <a:gd name="connsiteY126" fmla="*/ 4769504 h 6858000"/>
              <a:gd name="connsiteX127" fmla="*/ 1927410 w 7467600"/>
              <a:gd name="connsiteY127" fmla="*/ 4716164 h 6858000"/>
              <a:gd name="connsiteX128" fmla="*/ 1959587 w 7467600"/>
              <a:gd name="connsiteY128" fmla="*/ 4728849 h 6858000"/>
              <a:gd name="connsiteX129" fmla="*/ 2777707 w 7467600"/>
              <a:gd name="connsiteY129" fmla="*/ 5003991 h 6858000"/>
              <a:gd name="connsiteX130" fmla="*/ 2800768 w 7467600"/>
              <a:gd name="connsiteY130" fmla="*/ 5010056 h 6858000"/>
              <a:gd name="connsiteX131" fmla="*/ 2879408 w 7467600"/>
              <a:gd name="connsiteY131" fmla="*/ 5031590 h 6858000"/>
              <a:gd name="connsiteX132" fmla="*/ 2862295 w 7467600"/>
              <a:gd name="connsiteY132" fmla="*/ 5022958 h 6858000"/>
              <a:gd name="connsiteX133" fmla="*/ 2813343 w 7467600"/>
              <a:gd name="connsiteY133" fmla="*/ 4998369 h 6858000"/>
              <a:gd name="connsiteX134" fmla="*/ 2646245 w 7467600"/>
              <a:gd name="connsiteY134" fmla="*/ 4930999 h 6858000"/>
              <a:gd name="connsiteX135" fmla="*/ 1999243 w 7467600"/>
              <a:gd name="connsiteY135" fmla="*/ 4730524 h 6858000"/>
              <a:gd name="connsiteX136" fmla="*/ 1979527 w 7467600"/>
              <a:gd name="connsiteY136" fmla="*/ 4726651 h 6858000"/>
              <a:gd name="connsiteX137" fmla="*/ 1927410 w 7467600"/>
              <a:gd name="connsiteY137" fmla="*/ 4716164 h 6858000"/>
              <a:gd name="connsiteX138" fmla="*/ 1997014 w 7467600"/>
              <a:gd name="connsiteY138" fmla="*/ 4698007 h 6858000"/>
              <a:gd name="connsiteX139" fmla="*/ 2005458 w 7467600"/>
              <a:gd name="connsiteY139" fmla="*/ 4699540 h 6858000"/>
              <a:gd name="connsiteX140" fmla="*/ 2657186 w 7467600"/>
              <a:gd name="connsiteY140" fmla="*/ 4901687 h 6858000"/>
              <a:gd name="connsiteX141" fmla="*/ 2826662 w 7467600"/>
              <a:gd name="connsiteY141" fmla="*/ 4970362 h 6858000"/>
              <a:gd name="connsiteX142" fmla="*/ 2876100 w 7467600"/>
              <a:gd name="connsiteY142" fmla="*/ 4995397 h 6858000"/>
              <a:gd name="connsiteX143" fmla="*/ 3042600 w 7467600"/>
              <a:gd name="connsiteY143" fmla="*/ 5059532 h 6858000"/>
              <a:gd name="connsiteX144" fmla="*/ 1997014 w 7467600"/>
              <a:gd name="connsiteY144" fmla="*/ 4698007 h 6858000"/>
              <a:gd name="connsiteX145" fmla="*/ 2305292 w 7467600"/>
              <a:gd name="connsiteY145" fmla="*/ 4219492 h 6858000"/>
              <a:gd name="connsiteX146" fmla="*/ 3360922 w 7467600"/>
              <a:gd name="connsiteY146" fmla="*/ 4529373 h 6858000"/>
              <a:gd name="connsiteX147" fmla="*/ 3492420 w 7467600"/>
              <a:gd name="connsiteY147" fmla="*/ 4510145 h 6858000"/>
              <a:gd name="connsiteX148" fmla="*/ 3364086 w 7467600"/>
              <a:gd name="connsiteY148" fmla="*/ 4480340 h 6858000"/>
              <a:gd name="connsiteX149" fmla="*/ 3225818 w 7467600"/>
              <a:gd name="connsiteY149" fmla="*/ 4411822 h 6858000"/>
              <a:gd name="connsiteX150" fmla="*/ 3129696 w 7467600"/>
              <a:gd name="connsiteY150" fmla="*/ 4360704 h 6858000"/>
              <a:gd name="connsiteX151" fmla="*/ 2814545 w 7467600"/>
              <a:gd name="connsiteY151" fmla="*/ 4282955 h 6858000"/>
              <a:gd name="connsiteX152" fmla="*/ 2305292 w 7467600"/>
              <a:gd name="connsiteY152" fmla="*/ 4219492 h 6858000"/>
              <a:gd name="connsiteX153" fmla="*/ 2626982 w 7467600"/>
              <a:gd name="connsiteY153" fmla="*/ 4206450 h 6858000"/>
              <a:gd name="connsiteX154" fmla="*/ 2490617 w 7467600"/>
              <a:gd name="connsiteY154" fmla="*/ 4206951 h 6858000"/>
              <a:gd name="connsiteX155" fmla="*/ 2819869 w 7467600"/>
              <a:gd name="connsiteY155" fmla="*/ 4252936 h 6858000"/>
              <a:gd name="connsiteX156" fmla="*/ 3143018 w 7467600"/>
              <a:gd name="connsiteY156" fmla="*/ 4332698 h 6858000"/>
              <a:gd name="connsiteX157" fmla="*/ 3241520 w 7467600"/>
              <a:gd name="connsiteY157" fmla="*/ 4385112 h 6858000"/>
              <a:gd name="connsiteX158" fmla="*/ 3374575 w 7467600"/>
              <a:gd name="connsiteY158" fmla="*/ 4451517 h 6858000"/>
              <a:gd name="connsiteX159" fmla="*/ 3505221 w 7467600"/>
              <a:gd name="connsiteY159" fmla="*/ 4480757 h 6858000"/>
              <a:gd name="connsiteX160" fmla="*/ 2626982 w 7467600"/>
              <a:gd name="connsiteY160" fmla="*/ 4206450 h 6858000"/>
              <a:gd name="connsiteX161" fmla="*/ 1310106 w 7467600"/>
              <a:gd name="connsiteY161" fmla="*/ 3943217 h 6858000"/>
              <a:gd name="connsiteX162" fmla="*/ 854994 w 7467600"/>
              <a:gd name="connsiteY162" fmla="*/ 4399136 h 6858000"/>
              <a:gd name="connsiteX163" fmla="*/ 742462 w 7467600"/>
              <a:gd name="connsiteY163" fmla="*/ 4594648 h 6858000"/>
              <a:gd name="connsiteX164" fmla="*/ 820602 w 7467600"/>
              <a:gd name="connsiteY164" fmla="*/ 4485915 h 6858000"/>
              <a:gd name="connsiteX165" fmla="*/ 878295 w 7467600"/>
              <a:gd name="connsiteY165" fmla="*/ 4403594 h 6858000"/>
              <a:gd name="connsiteX166" fmla="*/ 1240607 w 7467600"/>
              <a:gd name="connsiteY166" fmla="*/ 4010401 h 6858000"/>
              <a:gd name="connsiteX167" fmla="*/ 1310106 w 7467600"/>
              <a:gd name="connsiteY167" fmla="*/ 3943217 h 6858000"/>
              <a:gd name="connsiteX168" fmla="*/ 1423113 w 7467600"/>
              <a:gd name="connsiteY168" fmla="*/ 3874565 h 6858000"/>
              <a:gd name="connsiteX169" fmla="*/ 1260565 w 7467600"/>
              <a:gd name="connsiteY169" fmla="*/ 4031982 h 6858000"/>
              <a:gd name="connsiteX170" fmla="*/ 901900 w 7467600"/>
              <a:gd name="connsiteY170" fmla="*/ 4421236 h 6858000"/>
              <a:gd name="connsiteX171" fmla="*/ 845044 w 7467600"/>
              <a:gd name="connsiteY171" fmla="*/ 4502436 h 6858000"/>
              <a:gd name="connsiteX172" fmla="*/ 685926 w 7467600"/>
              <a:gd name="connsiteY172" fmla="*/ 4703069 h 6858000"/>
              <a:gd name="connsiteX173" fmla="*/ 684248 w 7467600"/>
              <a:gd name="connsiteY173" fmla="*/ 4706721 h 6858000"/>
              <a:gd name="connsiteX174" fmla="*/ 1423113 w 7467600"/>
              <a:gd name="connsiteY174" fmla="*/ 3874565 h 6858000"/>
              <a:gd name="connsiteX175" fmla="*/ 3316479 w 7467600"/>
              <a:gd name="connsiteY175" fmla="*/ 3872136 h 6858000"/>
              <a:gd name="connsiteX176" fmla="*/ 3546806 w 7467600"/>
              <a:gd name="connsiteY176" fmla="*/ 4356139 h 6858000"/>
              <a:gd name="connsiteX177" fmla="*/ 3364433 w 7467600"/>
              <a:gd name="connsiteY177" fmla="*/ 3953121 h 6858000"/>
              <a:gd name="connsiteX178" fmla="*/ 3316479 w 7467600"/>
              <a:gd name="connsiteY178" fmla="*/ 3872136 h 6858000"/>
              <a:gd name="connsiteX179" fmla="*/ 3291335 w 7467600"/>
              <a:gd name="connsiteY179" fmla="*/ 3767420 h 6858000"/>
              <a:gd name="connsiteX180" fmla="*/ 3390805 w 7467600"/>
              <a:gd name="connsiteY180" fmla="*/ 3937163 h 6858000"/>
              <a:gd name="connsiteX181" fmla="*/ 3579062 w 7467600"/>
              <a:gd name="connsiteY181" fmla="*/ 4359040 h 6858000"/>
              <a:gd name="connsiteX182" fmla="*/ 3467355 w 7467600"/>
              <a:gd name="connsiteY182" fmla="*/ 3988130 h 6858000"/>
              <a:gd name="connsiteX183" fmla="*/ 3310753 w 7467600"/>
              <a:gd name="connsiteY183" fmla="*/ 3787140 h 6858000"/>
              <a:gd name="connsiteX184" fmla="*/ 3291335 w 7467600"/>
              <a:gd name="connsiteY184" fmla="*/ 3767420 h 6858000"/>
              <a:gd name="connsiteX185" fmla="*/ 1635889 w 7467600"/>
              <a:gd name="connsiteY185" fmla="*/ 3709494 h 6858000"/>
              <a:gd name="connsiteX186" fmla="*/ 1634800 w 7467600"/>
              <a:gd name="connsiteY186" fmla="*/ 3731111 h 6858000"/>
              <a:gd name="connsiteX187" fmla="*/ 1635889 w 7467600"/>
              <a:gd name="connsiteY187" fmla="*/ 3709494 h 6858000"/>
              <a:gd name="connsiteX188" fmla="*/ 1510397 w 7467600"/>
              <a:gd name="connsiteY188" fmla="*/ 3684705 h 6858000"/>
              <a:gd name="connsiteX189" fmla="*/ 1146550 w 7467600"/>
              <a:gd name="connsiteY189" fmla="*/ 3802012 h 6858000"/>
              <a:gd name="connsiteX190" fmla="*/ 698834 w 7467600"/>
              <a:gd name="connsiteY190" fmla="*/ 3952272 h 6858000"/>
              <a:gd name="connsiteX191" fmla="*/ 34256 w 7467600"/>
              <a:gd name="connsiteY191" fmla="*/ 4347603 h 6858000"/>
              <a:gd name="connsiteX192" fmla="*/ 527241 w 7467600"/>
              <a:gd name="connsiteY192" fmla="*/ 4065078 h 6858000"/>
              <a:gd name="connsiteX193" fmla="*/ 1510397 w 7467600"/>
              <a:gd name="connsiteY193" fmla="*/ 3684705 h 6858000"/>
              <a:gd name="connsiteX194" fmla="*/ 1313114 w 7467600"/>
              <a:gd name="connsiteY194" fmla="*/ 3655216 h 6858000"/>
              <a:gd name="connsiteX195" fmla="*/ 1109304 w 7467600"/>
              <a:gd name="connsiteY195" fmla="*/ 3669030 h 6858000"/>
              <a:gd name="connsiteX196" fmla="*/ 8129 w 7467600"/>
              <a:gd name="connsiteY196" fmla="*/ 4330519 h 6858000"/>
              <a:gd name="connsiteX197" fmla="*/ 687572 w 7467600"/>
              <a:gd name="connsiteY197" fmla="*/ 3925629 h 6858000"/>
              <a:gd name="connsiteX198" fmla="*/ 1138365 w 7467600"/>
              <a:gd name="connsiteY198" fmla="*/ 3774515 h 6858000"/>
              <a:gd name="connsiteX199" fmla="*/ 1505579 w 7467600"/>
              <a:gd name="connsiteY199" fmla="*/ 3655526 h 6858000"/>
              <a:gd name="connsiteX200" fmla="*/ 1313114 w 7467600"/>
              <a:gd name="connsiteY200" fmla="*/ 3655216 h 6858000"/>
              <a:gd name="connsiteX201" fmla="*/ 3655073 w 7467600"/>
              <a:gd name="connsiteY201" fmla="*/ 3650884 h 6858000"/>
              <a:gd name="connsiteX202" fmla="*/ 3989938 w 7467600"/>
              <a:gd name="connsiteY202" fmla="*/ 3991685 h 6858000"/>
              <a:gd name="connsiteX203" fmla="*/ 4393907 w 7467600"/>
              <a:gd name="connsiteY203" fmla="*/ 4261258 h 6858000"/>
              <a:gd name="connsiteX204" fmla="*/ 4648051 w 7467600"/>
              <a:gd name="connsiteY204" fmla="*/ 4374051 h 6858000"/>
              <a:gd name="connsiteX205" fmla="*/ 4383389 w 7467600"/>
              <a:gd name="connsiteY205" fmla="*/ 4184369 h 6858000"/>
              <a:gd name="connsiteX206" fmla="*/ 4165508 w 7467600"/>
              <a:gd name="connsiteY206" fmla="*/ 4035196 h 6858000"/>
              <a:gd name="connsiteX207" fmla="*/ 4068162 w 7467600"/>
              <a:gd name="connsiteY207" fmla="*/ 3953394 h 6858000"/>
              <a:gd name="connsiteX208" fmla="*/ 3981416 w 7467600"/>
              <a:gd name="connsiteY208" fmla="*/ 3880482 h 6858000"/>
              <a:gd name="connsiteX209" fmla="*/ 3800147 w 7467600"/>
              <a:gd name="connsiteY209" fmla="*/ 3749872 h 6858000"/>
              <a:gd name="connsiteX210" fmla="*/ 3655073 w 7467600"/>
              <a:gd name="connsiteY210" fmla="*/ 3650884 h 6858000"/>
              <a:gd name="connsiteX211" fmla="*/ 3670252 w 7467600"/>
              <a:gd name="connsiteY211" fmla="*/ 3622798 h 6858000"/>
              <a:gd name="connsiteX212" fmla="*/ 3817258 w 7467600"/>
              <a:gd name="connsiteY212" fmla="*/ 3723577 h 6858000"/>
              <a:gd name="connsiteX213" fmla="*/ 4000461 w 7467600"/>
              <a:gd name="connsiteY213" fmla="*/ 3855966 h 6858000"/>
              <a:gd name="connsiteX214" fmla="*/ 4088180 w 7467600"/>
              <a:gd name="connsiteY214" fmla="*/ 3929774 h 6858000"/>
              <a:gd name="connsiteX215" fmla="*/ 4184555 w 7467600"/>
              <a:gd name="connsiteY215" fmla="*/ 4010683 h 6858000"/>
              <a:gd name="connsiteX216" fmla="*/ 4399563 w 7467600"/>
              <a:gd name="connsiteY216" fmla="*/ 4158106 h 6858000"/>
              <a:gd name="connsiteX217" fmla="*/ 4684469 w 7467600"/>
              <a:gd name="connsiteY217" fmla="*/ 4364680 h 6858000"/>
              <a:gd name="connsiteX218" fmla="*/ 4690271 w 7467600"/>
              <a:gd name="connsiteY218" fmla="*/ 4370034 h 6858000"/>
              <a:gd name="connsiteX219" fmla="*/ 4136093 w 7467600"/>
              <a:gd name="connsiteY219" fmla="*/ 3858466 h 6858000"/>
              <a:gd name="connsiteX220" fmla="*/ 3670252 w 7467600"/>
              <a:gd name="connsiteY220" fmla="*/ 3622798 h 6858000"/>
              <a:gd name="connsiteX221" fmla="*/ 4440129 w 7467600"/>
              <a:gd name="connsiteY221" fmla="*/ 3448571 h 6858000"/>
              <a:gd name="connsiteX222" fmla="*/ 4856525 w 7467600"/>
              <a:gd name="connsiteY222" fmla="*/ 3915351 h 6858000"/>
              <a:gd name="connsiteX223" fmla="*/ 5059055 w 7467600"/>
              <a:gd name="connsiteY223" fmla="*/ 4108918 h 6858000"/>
              <a:gd name="connsiteX224" fmla="*/ 5290070 w 7467600"/>
              <a:gd name="connsiteY224" fmla="*/ 4263619 h 6858000"/>
              <a:gd name="connsiteX225" fmla="*/ 4834991 w 7467600"/>
              <a:gd name="connsiteY225" fmla="*/ 3830985 h 6858000"/>
              <a:gd name="connsiteX226" fmla="*/ 4440129 w 7467600"/>
              <a:gd name="connsiteY226" fmla="*/ 3448571 h 6858000"/>
              <a:gd name="connsiteX227" fmla="*/ 4441737 w 7467600"/>
              <a:gd name="connsiteY227" fmla="*/ 3399734 h 6858000"/>
              <a:gd name="connsiteX228" fmla="*/ 4431236 w 7467600"/>
              <a:gd name="connsiteY228" fmla="*/ 3400954 h 6858000"/>
              <a:gd name="connsiteX229" fmla="*/ 4557150 w 7467600"/>
              <a:gd name="connsiteY229" fmla="*/ 3510023 h 6858000"/>
              <a:gd name="connsiteX230" fmla="*/ 4856936 w 7467600"/>
              <a:gd name="connsiteY230" fmla="*/ 3809146 h 6858000"/>
              <a:gd name="connsiteX231" fmla="*/ 5111996 w 7467600"/>
              <a:gd name="connsiteY231" fmla="*/ 4065759 h 6858000"/>
              <a:gd name="connsiteX232" fmla="*/ 5388878 w 7467600"/>
              <a:gd name="connsiteY232" fmla="*/ 4300185 h 6858000"/>
              <a:gd name="connsiteX233" fmla="*/ 5425556 w 7467600"/>
              <a:gd name="connsiteY233" fmla="*/ 4308967 h 6858000"/>
              <a:gd name="connsiteX234" fmla="*/ 4943646 w 7467600"/>
              <a:gd name="connsiteY234" fmla="*/ 3822916 h 6858000"/>
              <a:gd name="connsiteX235" fmla="*/ 4594837 w 7467600"/>
              <a:gd name="connsiteY235" fmla="*/ 3532274 h 6858000"/>
              <a:gd name="connsiteX236" fmla="*/ 4441737 w 7467600"/>
              <a:gd name="connsiteY236" fmla="*/ 3399734 h 6858000"/>
              <a:gd name="connsiteX237" fmla="*/ 5425834 w 7467600"/>
              <a:gd name="connsiteY237" fmla="*/ 3162785 h 6858000"/>
              <a:gd name="connsiteX238" fmla="*/ 5401644 w 7467600"/>
              <a:gd name="connsiteY238" fmla="*/ 3617847 h 6858000"/>
              <a:gd name="connsiteX239" fmla="*/ 5467256 w 7467600"/>
              <a:gd name="connsiteY239" fmla="*/ 4175494 h 6858000"/>
              <a:gd name="connsiteX240" fmla="*/ 5448069 w 7467600"/>
              <a:gd name="connsiteY240" fmla="*/ 3567554 h 6858000"/>
              <a:gd name="connsiteX241" fmla="*/ 5425834 w 7467600"/>
              <a:gd name="connsiteY241" fmla="*/ 3162785 h 6858000"/>
              <a:gd name="connsiteX242" fmla="*/ 1318687 w 7467600"/>
              <a:gd name="connsiteY242" fmla="*/ 3113840 h 6858000"/>
              <a:gd name="connsiteX243" fmla="*/ 1066793 w 7467600"/>
              <a:gd name="connsiteY243" fmla="*/ 3212171 h 6858000"/>
              <a:gd name="connsiteX244" fmla="*/ 993319 w 7467600"/>
              <a:gd name="connsiteY244" fmla="*/ 3247648 h 6858000"/>
              <a:gd name="connsiteX245" fmla="*/ 853081 w 7467600"/>
              <a:gd name="connsiteY245" fmla="*/ 3312410 h 6858000"/>
              <a:gd name="connsiteX246" fmla="*/ 805957 w 7467600"/>
              <a:gd name="connsiteY246" fmla="*/ 3330443 h 6858000"/>
              <a:gd name="connsiteX247" fmla="*/ 1318687 w 7467600"/>
              <a:gd name="connsiteY247" fmla="*/ 3113840 h 6858000"/>
              <a:gd name="connsiteX248" fmla="*/ 5453702 w 7467600"/>
              <a:gd name="connsiteY248" fmla="*/ 3090882 h 6858000"/>
              <a:gd name="connsiteX249" fmla="*/ 5480135 w 7467600"/>
              <a:gd name="connsiteY249" fmla="*/ 3565802 h 6858000"/>
              <a:gd name="connsiteX250" fmla="*/ 5499023 w 7467600"/>
              <a:gd name="connsiteY250" fmla="*/ 4166310 h 6858000"/>
              <a:gd name="connsiteX251" fmla="*/ 5547022 w 7467600"/>
              <a:gd name="connsiteY251" fmla="*/ 3607838 h 6858000"/>
              <a:gd name="connsiteX252" fmla="*/ 5515964 w 7467600"/>
              <a:gd name="connsiteY252" fmla="*/ 3378541 h 6858000"/>
              <a:gd name="connsiteX253" fmla="*/ 5453702 w 7467600"/>
              <a:gd name="connsiteY253" fmla="*/ 3090882 h 6858000"/>
              <a:gd name="connsiteX254" fmla="*/ 1238695 w 7467600"/>
              <a:gd name="connsiteY254" fmla="*/ 3076820 h 6858000"/>
              <a:gd name="connsiteX255" fmla="*/ 716371 w 7467600"/>
              <a:gd name="connsiteY255" fmla="*/ 3293249 h 6858000"/>
              <a:gd name="connsiteX256" fmla="*/ 579522 w 7467600"/>
              <a:gd name="connsiteY256" fmla="*/ 3371759 h 6858000"/>
              <a:gd name="connsiteX257" fmla="*/ 600288 w 7467600"/>
              <a:gd name="connsiteY257" fmla="*/ 3365555 h 6858000"/>
              <a:gd name="connsiteX258" fmla="*/ 840692 w 7467600"/>
              <a:gd name="connsiteY258" fmla="*/ 3284921 h 6858000"/>
              <a:gd name="connsiteX259" fmla="*/ 979248 w 7467600"/>
              <a:gd name="connsiteY259" fmla="*/ 3221003 h 6858000"/>
              <a:gd name="connsiteX260" fmla="*/ 1053282 w 7467600"/>
              <a:gd name="connsiteY260" fmla="*/ 3185247 h 6858000"/>
              <a:gd name="connsiteX261" fmla="*/ 1320603 w 7467600"/>
              <a:gd name="connsiteY261" fmla="*/ 3081281 h 6858000"/>
              <a:gd name="connsiteX262" fmla="*/ 1238695 w 7467600"/>
              <a:gd name="connsiteY262" fmla="*/ 3076820 h 6858000"/>
              <a:gd name="connsiteX263" fmla="*/ 5425627 w 7467600"/>
              <a:gd name="connsiteY263" fmla="*/ 2954192 h 6858000"/>
              <a:gd name="connsiteX264" fmla="*/ 5470770 w 7467600"/>
              <a:gd name="connsiteY264" fmla="*/ 3005435 h 6858000"/>
              <a:gd name="connsiteX265" fmla="*/ 5519779 w 7467600"/>
              <a:gd name="connsiteY265" fmla="*/ 4359223 h 6858000"/>
              <a:gd name="connsiteX266" fmla="*/ 5520293 w 7467600"/>
              <a:gd name="connsiteY266" fmla="*/ 4360602 h 6858000"/>
              <a:gd name="connsiteX267" fmla="*/ 5767221 w 7467600"/>
              <a:gd name="connsiteY267" fmla="*/ 4665564 h 6858000"/>
              <a:gd name="connsiteX268" fmla="*/ 6937169 w 7467600"/>
              <a:gd name="connsiteY268" fmla="*/ 4815941 h 6858000"/>
              <a:gd name="connsiteX269" fmla="*/ 6953922 w 7467600"/>
              <a:gd name="connsiteY269" fmla="*/ 4890068 h 6858000"/>
              <a:gd name="connsiteX270" fmla="*/ 6071359 w 7467600"/>
              <a:gd name="connsiteY270" fmla="*/ 4770770 h 6858000"/>
              <a:gd name="connsiteX271" fmla="*/ 6038839 w 7467600"/>
              <a:gd name="connsiteY271" fmla="*/ 4764474 h 6858000"/>
              <a:gd name="connsiteX272" fmla="*/ 6038706 w 7467600"/>
              <a:gd name="connsiteY272" fmla="*/ 4763847 h 6858000"/>
              <a:gd name="connsiteX273" fmla="*/ 6037784 w 7467600"/>
              <a:gd name="connsiteY273" fmla="*/ 4764270 h 6858000"/>
              <a:gd name="connsiteX274" fmla="*/ 6038839 w 7467600"/>
              <a:gd name="connsiteY274" fmla="*/ 4764474 h 6858000"/>
              <a:gd name="connsiteX275" fmla="*/ 6040338 w 7467600"/>
              <a:gd name="connsiteY275" fmla="*/ 4771418 h 6858000"/>
              <a:gd name="connsiteX276" fmla="*/ 6024488 w 7467600"/>
              <a:gd name="connsiteY276" fmla="*/ 4809903 h 6858000"/>
              <a:gd name="connsiteX277" fmla="*/ 5599771 w 7467600"/>
              <a:gd name="connsiteY277" fmla="*/ 5509652 h 6858000"/>
              <a:gd name="connsiteX278" fmla="*/ 5548843 w 7467600"/>
              <a:gd name="connsiteY278" fmla="*/ 5563845 h 6858000"/>
              <a:gd name="connsiteX279" fmla="*/ 5940952 w 7467600"/>
              <a:gd name="connsiteY279" fmla="*/ 6250028 h 6858000"/>
              <a:gd name="connsiteX280" fmla="*/ 6043441 w 7467600"/>
              <a:gd name="connsiteY280" fmla="*/ 6665847 h 6858000"/>
              <a:gd name="connsiteX281" fmla="*/ 6093432 w 7467600"/>
              <a:gd name="connsiteY281" fmla="*/ 6858000 h 6858000"/>
              <a:gd name="connsiteX282" fmla="*/ 6034344 w 7467600"/>
              <a:gd name="connsiteY282" fmla="*/ 6858000 h 6858000"/>
              <a:gd name="connsiteX283" fmla="*/ 6026679 w 7467600"/>
              <a:gd name="connsiteY283" fmla="*/ 6836959 h 6858000"/>
              <a:gd name="connsiteX284" fmla="*/ 5800441 w 7467600"/>
              <a:gd name="connsiteY284" fmla="*/ 6335286 h 6858000"/>
              <a:gd name="connsiteX285" fmla="*/ 5526562 w 7467600"/>
              <a:gd name="connsiteY285" fmla="*/ 5705388 h 6858000"/>
              <a:gd name="connsiteX286" fmla="*/ 5519640 w 7467600"/>
              <a:gd name="connsiteY286" fmla="*/ 5683774 h 6858000"/>
              <a:gd name="connsiteX287" fmla="*/ 5844559 w 7467600"/>
              <a:gd name="connsiteY287" fmla="*/ 6553349 h 6858000"/>
              <a:gd name="connsiteX288" fmla="*/ 5975994 w 7467600"/>
              <a:gd name="connsiteY288" fmla="*/ 6858000 h 6858000"/>
              <a:gd name="connsiteX289" fmla="*/ 5898547 w 7467600"/>
              <a:gd name="connsiteY289" fmla="*/ 6858000 h 6858000"/>
              <a:gd name="connsiteX290" fmla="*/ 5682041 w 7467600"/>
              <a:gd name="connsiteY290" fmla="*/ 6355860 h 6858000"/>
              <a:gd name="connsiteX291" fmla="*/ 5461758 w 7467600"/>
              <a:gd name="connsiteY291" fmla="*/ 5820220 h 6858000"/>
              <a:gd name="connsiteX292" fmla="*/ 5237282 w 7467600"/>
              <a:gd name="connsiteY292" fmla="*/ 6579086 h 6858000"/>
              <a:gd name="connsiteX293" fmla="*/ 5115009 w 7467600"/>
              <a:gd name="connsiteY293" fmla="*/ 6858000 h 6858000"/>
              <a:gd name="connsiteX294" fmla="*/ 5028074 w 7467600"/>
              <a:gd name="connsiteY294" fmla="*/ 6858000 h 6858000"/>
              <a:gd name="connsiteX295" fmla="*/ 5079508 w 7467600"/>
              <a:gd name="connsiteY295" fmla="*/ 6749074 h 6858000"/>
              <a:gd name="connsiteX296" fmla="*/ 5371846 w 7467600"/>
              <a:gd name="connsiteY296" fmla="*/ 5924413 h 6858000"/>
              <a:gd name="connsiteX297" fmla="*/ 5270512 w 7467600"/>
              <a:gd name="connsiteY297" fmla="*/ 6138975 h 6858000"/>
              <a:gd name="connsiteX298" fmla="*/ 5062409 w 7467600"/>
              <a:gd name="connsiteY298" fmla="*/ 6653544 h 6858000"/>
              <a:gd name="connsiteX299" fmla="*/ 5036628 w 7467600"/>
              <a:gd name="connsiteY299" fmla="*/ 6754247 h 6858000"/>
              <a:gd name="connsiteX300" fmla="*/ 5009112 w 7467600"/>
              <a:gd name="connsiteY300" fmla="*/ 6858000 h 6858000"/>
              <a:gd name="connsiteX301" fmla="*/ 4976679 w 7467600"/>
              <a:gd name="connsiteY301" fmla="*/ 6858000 h 6858000"/>
              <a:gd name="connsiteX302" fmla="*/ 5006537 w 7467600"/>
              <a:gd name="connsiteY302" fmla="*/ 6747068 h 6858000"/>
              <a:gd name="connsiteX303" fmla="*/ 5032723 w 7467600"/>
              <a:gd name="connsiteY303" fmla="*/ 6644957 h 6858000"/>
              <a:gd name="connsiteX304" fmla="*/ 5242949 w 7467600"/>
              <a:gd name="connsiteY304" fmla="*/ 6125175 h 6858000"/>
              <a:gd name="connsiteX305" fmla="*/ 5286321 w 7467600"/>
              <a:gd name="connsiteY305" fmla="*/ 6033555 h 6858000"/>
              <a:gd name="connsiteX306" fmla="*/ 5008210 w 7467600"/>
              <a:gd name="connsiteY306" fmla="*/ 6649194 h 6858000"/>
              <a:gd name="connsiteX307" fmla="*/ 4986321 w 7467600"/>
              <a:gd name="connsiteY307" fmla="*/ 6765687 h 6858000"/>
              <a:gd name="connsiteX308" fmla="*/ 4973474 w 7467600"/>
              <a:gd name="connsiteY308" fmla="*/ 6858000 h 6858000"/>
              <a:gd name="connsiteX309" fmla="*/ 4907178 w 7467600"/>
              <a:gd name="connsiteY309" fmla="*/ 6858000 h 6858000"/>
              <a:gd name="connsiteX310" fmla="*/ 4910810 w 7467600"/>
              <a:gd name="connsiteY310" fmla="*/ 6829660 h 6858000"/>
              <a:gd name="connsiteX311" fmla="*/ 4987461 w 7467600"/>
              <a:gd name="connsiteY311" fmla="*/ 6432994 h 6858000"/>
              <a:gd name="connsiteX312" fmla="*/ 5179262 w 7467600"/>
              <a:gd name="connsiteY312" fmla="*/ 6035044 h 6858000"/>
              <a:gd name="connsiteX313" fmla="*/ 4689678 w 7467600"/>
              <a:gd name="connsiteY313" fmla="*/ 6440241 h 6858000"/>
              <a:gd name="connsiteX314" fmla="*/ 4477543 w 7467600"/>
              <a:gd name="connsiteY314" fmla="*/ 6674836 h 6858000"/>
              <a:gd name="connsiteX315" fmla="*/ 4329957 w 7467600"/>
              <a:gd name="connsiteY315" fmla="*/ 6858000 h 6858000"/>
              <a:gd name="connsiteX316" fmla="*/ 4218595 w 7467600"/>
              <a:gd name="connsiteY316" fmla="*/ 6858000 h 6858000"/>
              <a:gd name="connsiteX317" fmla="*/ 4368888 w 7467600"/>
              <a:gd name="connsiteY317" fmla="*/ 6668412 h 6858000"/>
              <a:gd name="connsiteX318" fmla="*/ 4563091 w 7467600"/>
              <a:gd name="connsiteY318" fmla="*/ 6442508 h 6858000"/>
              <a:gd name="connsiteX319" fmla="*/ 5387324 w 7467600"/>
              <a:gd name="connsiteY319" fmla="*/ 5705830 h 6858000"/>
              <a:gd name="connsiteX320" fmla="*/ 5073620 w 7467600"/>
              <a:gd name="connsiteY320" fmla="*/ 5955437 h 6858000"/>
              <a:gd name="connsiteX321" fmla="*/ 4689789 w 7467600"/>
              <a:gd name="connsiteY321" fmla="*/ 6268382 h 6858000"/>
              <a:gd name="connsiteX322" fmla="*/ 4418722 w 7467600"/>
              <a:gd name="connsiteY322" fmla="*/ 6570886 h 6858000"/>
              <a:gd name="connsiteX323" fmla="*/ 4214944 w 7467600"/>
              <a:gd name="connsiteY323" fmla="*/ 6858000 h 6858000"/>
              <a:gd name="connsiteX324" fmla="*/ 4177898 w 7467600"/>
              <a:gd name="connsiteY324" fmla="*/ 6858000 h 6858000"/>
              <a:gd name="connsiteX325" fmla="*/ 4391597 w 7467600"/>
              <a:gd name="connsiteY325" fmla="*/ 6556370 h 6858000"/>
              <a:gd name="connsiteX326" fmla="*/ 4668889 w 7467600"/>
              <a:gd name="connsiteY326" fmla="*/ 6246399 h 6858000"/>
              <a:gd name="connsiteX327" fmla="*/ 5055427 w 7467600"/>
              <a:gd name="connsiteY327" fmla="*/ 5931476 h 6858000"/>
              <a:gd name="connsiteX328" fmla="*/ 5371814 w 7467600"/>
              <a:gd name="connsiteY328" fmla="*/ 5678975 h 6858000"/>
              <a:gd name="connsiteX329" fmla="*/ 4987918 w 7467600"/>
              <a:gd name="connsiteY329" fmla="*/ 5838701 h 6858000"/>
              <a:gd name="connsiteX330" fmla="*/ 4317146 w 7467600"/>
              <a:gd name="connsiteY330" fmla="*/ 6587716 h 6858000"/>
              <a:gd name="connsiteX331" fmla="*/ 4171627 w 7467600"/>
              <a:gd name="connsiteY331" fmla="*/ 6858000 h 6858000"/>
              <a:gd name="connsiteX332" fmla="*/ 4081585 w 7467600"/>
              <a:gd name="connsiteY332" fmla="*/ 6858000 h 6858000"/>
              <a:gd name="connsiteX333" fmla="*/ 4238603 w 7467600"/>
              <a:gd name="connsiteY333" fmla="*/ 6559341 h 6858000"/>
              <a:gd name="connsiteX334" fmla="*/ 4778333 w 7467600"/>
              <a:gd name="connsiteY334" fmla="*/ 5873626 h 6858000"/>
              <a:gd name="connsiteX335" fmla="*/ 5414185 w 7467600"/>
              <a:gd name="connsiteY335" fmla="*/ 5573882 h 6858000"/>
              <a:gd name="connsiteX336" fmla="*/ 5959648 w 7467600"/>
              <a:gd name="connsiteY336" fmla="*/ 4760797 h 6858000"/>
              <a:gd name="connsiteX337" fmla="*/ 5355019 w 7467600"/>
              <a:gd name="connsiteY337" fmla="*/ 4734672 h 6858000"/>
              <a:gd name="connsiteX338" fmla="*/ 5083565 w 7467600"/>
              <a:gd name="connsiteY338" fmla="*/ 5179121 h 6858000"/>
              <a:gd name="connsiteX339" fmla="*/ 4713577 w 7467600"/>
              <a:gd name="connsiteY339" fmla="*/ 5616803 h 6858000"/>
              <a:gd name="connsiteX340" fmla="*/ 3989559 w 7467600"/>
              <a:gd name="connsiteY340" fmla="*/ 6145945 h 6858000"/>
              <a:gd name="connsiteX341" fmla="*/ 3939824 w 7467600"/>
              <a:gd name="connsiteY341" fmla="*/ 6066900 h 6858000"/>
              <a:gd name="connsiteX342" fmla="*/ 4584537 w 7467600"/>
              <a:gd name="connsiteY342" fmla="*/ 5324826 h 6858000"/>
              <a:gd name="connsiteX343" fmla="*/ 5037105 w 7467600"/>
              <a:gd name="connsiteY343" fmla="*/ 5088765 h 6858000"/>
              <a:gd name="connsiteX344" fmla="*/ 5039930 w 7467600"/>
              <a:gd name="connsiteY344" fmla="*/ 5089585 h 6858000"/>
              <a:gd name="connsiteX345" fmla="*/ 5263764 w 7467600"/>
              <a:gd name="connsiteY345" fmla="*/ 4735525 h 6858000"/>
              <a:gd name="connsiteX346" fmla="*/ 4086300 w 7467600"/>
              <a:gd name="connsiteY346" fmla="*/ 4884599 h 6858000"/>
              <a:gd name="connsiteX347" fmla="*/ 4085485 w 7467600"/>
              <a:gd name="connsiteY347" fmla="*/ 4899070 h 6858000"/>
              <a:gd name="connsiteX348" fmla="*/ 3871915 w 7467600"/>
              <a:gd name="connsiteY348" fmla="*/ 5253645 h 6858000"/>
              <a:gd name="connsiteX349" fmla="*/ 3799374 w 7467600"/>
              <a:gd name="connsiteY349" fmla="*/ 5466127 h 6858000"/>
              <a:gd name="connsiteX350" fmla="*/ 3498850 w 7467600"/>
              <a:gd name="connsiteY350" fmla="*/ 6661888 h 6858000"/>
              <a:gd name="connsiteX351" fmla="*/ 3399216 w 7467600"/>
              <a:gd name="connsiteY351" fmla="*/ 6858000 h 6858000"/>
              <a:gd name="connsiteX352" fmla="*/ 3303688 w 7467600"/>
              <a:gd name="connsiteY352" fmla="*/ 6858000 h 6858000"/>
              <a:gd name="connsiteX353" fmla="*/ 3391774 w 7467600"/>
              <a:gd name="connsiteY353" fmla="*/ 6697181 h 6858000"/>
              <a:gd name="connsiteX354" fmla="*/ 3735540 w 7467600"/>
              <a:gd name="connsiteY354" fmla="*/ 5546923 h 6858000"/>
              <a:gd name="connsiteX355" fmla="*/ 3729438 w 7467600"/>
              <a:gd name="connsiteY355" fmla="*/ 5569058 h 6858000"/>
              <a:gd name="connsiteX356" fmla="*/ 3707782 w 7467600"/>
              <a:gd name="connsiteY356" fmla="*/ 5644908 h 6858000"/>
              <a:gd name="connsiteX357" fmla="*/ 3583827 w 7467600"/>
              <a:gd name="connsiteY357" fmla="*/ 6039215 h 6858000"/>
              <a:gd name="connsiteX358" fmla="*/ 3547861 w 7467600"/>
              <a:gd name="connsiteY358" fmla="*/ 6129609 h 6858000"/>
              <a:gd name="connsiteX359" fmla="*/ 3490905 w 7467600"/>
              <a:gd name="connsiteY359" fmla="*/ 6277660 h 6858000"/>
              <a:gd name="connsiteX360" fmla="*/ 3455859 w 7467600"/>
              <a:gd name="connsiteY360" fmla="*/ 6391301 h 6858000"/>
              <a:gd name="connsiteX361" fmla="*/ 3429112 w 7467600"/>
              <a:gd name="connsiteY361" fmla="*/ 6479469 h 6858000"/>
              <a:gd name="connsiteX362" fmla="*/ 3304862 w 7467600"/>
              <a:gd name="connsiteY362" fmla="*/ 6796476 h 6858000"/>
              <a:gd name="connsiteX363" fmla="*/ 3276071 w 7467600"/>
              <a:gd name="connsiteY363" fmla="*/ 6858000 h 6858000"/>
              <a:gd name="connsiteX364" fmla="*/ 3240805 w 7467600"/>
              <a:gd name="connsiteY364" fmla="*/ 6858000 h 6858000"/>
              <a:gd name="connsiteX365" fmla="*/ 3275917 w 7467600"/>
              <a:gd name="connsiteY365" fmla="*/ 6783192 h 6858000"/>
              <a:gd name="connsiteX366" fmla="*/ 3399358 w 7467600"/>
              <a:gd name="connsiteY366" fmla="*/ 6469011 h 6858000"/>
              <a:gd name="connsiteX367" fmla="*/ 3425650 w 7467600"/>
              <a:gd name="connsiteY367" fmla="*/ 6381333 h 6858000"/>
              <a:gd name="connsiteX368" fmla="*/ 3460661 w 7467600"/>
              <a:gd name="connsiteY368" fmla="*/ 6266763 h 6858000"/>
              <a:gd name="connsiteX369" fmla="*/ 3518021 w 7467600"/>
              <a:gd name="connsiteY369" fmla="*/ 6117298 h 6858000"/>
              <a:gd name="connsiteX370" fmla="*/ 3554035 w 7467600"/>
              <a:gd name="connsiteY370" fmla="*/ 6027832 h 6858000"/>
              <a:gd name="connsiteX371" fmla="*/ 3677174 w 7467600"/>
              <a:gd name="connsiteY371" fmla="*/ 5636351 h 6858000"/>
              <a:gd name="connsiteX372" fmla="*/ 3698819 w 7467600"/>
              <a:gd name="connsiteY372" fmla="*/ 5560503 h 6858000"/>
              <a:gd name="connsiteX373" fmla="*/ 3702094 w 7467600"/>
              <a:gd name="connsiteY373" fmla="*/ 5549194 h 6858000"/>
              <a:gd name="connsiteX374" fmla="*/ 3398355 w 7467600"/>
              <a:gd name="connsiteY374" fmla="*/ 6094603 h 6858000"/>
              <a:gd name="connsiteX375" fmla="*/ 3193941 w 7467600"/>
              <a:gd name="connsiteY375" fmla="*/ 6798775 h 6858000"/>
              <a:gd name="connsiteX376" fmla="*/ 3184140 w 7467600"/>
              <a:gd name="connsiteY376" fmla="*/ 6858000 h 6858000"/>
              <a:gd name="connsiteX377" fmla="*/ 3099978 w 7467600"/>
              <a:gd name="connsiteY377" fmla="*/ 6858000 h 6858000"/>
              <a:gd name="connsiteX378" fmla="*/ 3101556 w 7467600"/>
              <a:gd name="connsiteY378" fmla="*/ 6843337 h 6858000"/>
              <a:gd name="connsiteX379" fmla="*/ 3370162 w 7467600"/>
              <a:gd name="connsiteY379" fmla="*/ 5785550 h 6858000"/>
              <a:gd name="connsiteX380" fmla="*/ 3746477 w 7467600"/>
              <a:gd name="connsiteY380" fmla="*/ 5377889 h 6858000"/>
              <a:gd name="connsiteX381" fmla="*/ 3863399 w 7467600"/>
              <a:gd name="connsiteY381" fmla="*/ 5087257 h 6858000"/>
              <a:gd name="connsiteX382" fmla="*/ 3968712 w 7467600"/>
              <a:gd name="connsiteY382" fmla="*/ 4913989 h 6858000"/>
              <a:gd name="connsiteX383" fmla="*/ 2792390 w 7467600"/>
              <a:gd name="connsiteY383" fmla="*/ 5382974 h 6858000"/>
              <a:gd name="connsiteX384" fmla="*/ 2714982 w 7467600"/>
              <a:gd name="connsiteY384" fmla="*/ 5427051 h 6858000"/>
              <a:gd name="connsiteX385" fmla="*/ 2813361 w 7467600"/>
              <a:gd name="connsiteY385" fmla="*/ 6023912 h 6858000"/>
              <a:gd name="connsiteX386" fmla="*/ 2688430 w 7467600"/>
              <a:gd name="connsiteY386" fmla="*/ 6801564 h 6858000"/>
              <a:gd name="connsiteX387" fmla="*/ 2629626 w 7467600"/>
              <a:gd name="connsiteY387" fmla="*/ 6763394 h 6858000"/>
              <a:gd name="connsiteX388" fmla="*/ 2565328 w 7467600"/>
              <a:gd name="connsiteY388" fmla="*/ 5516399 h 6858000"/>
              <a:gd name="connsiteX389" fmla="*/ 1922999 w 7467600"/>
              <a:gd name="connsiteY389" fmla="*/ 5980343 h 6858000"/>
              <a:gd name="connsiteX390" fmla="*/ 1950261 w 7467600"/>
              <a:gd name="connsiteY390" fmla="*/ 6405858 h 6858000"/>
              <a:gd name="connsiteX391" fmla="*/ 2365554 w 7467600"/>
              <a:gd name="connsiteY391" fmla="*/ 6759107 h 6858000"/>
              <a:gd name="connsiteX392" fmla="*/ 2424142 w 7467600"/>
              <a:gd name="connsiteY392" fmla="*/ 6858000 h 6858000"/>
              <a:gd name="connsiteX393" fmla="*/ 2395994 w 7467600"/>
              <a:gd name="connsiteY393" fmla="*/ 6858000 h 6858000"/>
              <a:gd name="connsiteX394" fmla="*/ 2392863 w 7467600"/>
              <a:gd name="connsiteY394" fmla="*/ 6852964 h 6858000"/>
              <a:gd name="connsiteX395" fmla="*/ 2017589 w 7467600"/>
              <a:gd name="connsiteY395" fmla="*/ 6493982 h 6858000"/>
              <a:gd name="connsiteX396" fmla="*/ 2147336 w 7467600"/>
              <a:gd name="connsiteY396" fmla="*/ 6594052 h 6858000"/>
              <a:gd name="connsiteX397" fmla="*/ 2207047 w 7467600"/>
              <a:gd name="connsiteY397" fmla="*/ 6654540 h 6858000"/>
              <a:gd name="connsiteX398" fmla="*/ 2299106 w 7467600"/>
              <a:gd name="connsiteY398" fmla="*/ 6778931 h 6858000"/>
              <a:gd name="connsiteX399" fmla="*/ 2314430 w 7467600"/>
              <a:gd name="connsiteY399" fmla="*/ 6801144 h 6858000"/>
              <a:gd name="connsiteX400" fmla="*/ 2352406 w 7467600"/>
              <a:gd name="connsiteY400" fmla="*/ 6858000 h 6858000"/>
              <a:gd name="connsiteX401" fmla="*/ 2314492 w 7467600"/>
              <a:gd name="connsiteY401" fmla="*/ 6858000 h 6858000"/>
              <a:gd name="connsiteX402" fmla="*/ 2288095 w 7467600"/>
              <a:gd name="connsiteY402" fmla="*/ 6818030 h 6858000"/>
              <a:gd name="connsiteX403" fmla="*/ 2272768 w 7467600"/>
              <a:gd name="connsiteY403" fmla="*/ 6795822 h 6858000"/>
              <a:gd name="connsiteX404" fmla="*/ 2182715 w 7467600"/>
              <a:gd name="connsiteY404" fmla="*/ 6675071 h 6858000"/>
              <a:gd name="connsiteX405" fmla="*/ 2032061 w 7467600"/>
              <a:gd name="connsiteY405" fmla="*/ 6541380 h 6858000"/>
              <a:gd name="connsiteX406" fmla="*/ 2257220 w 7467600"/>
              <a:gd name="connsiteY406" fmla="*/ 6826257 h 6858000"/>
              <a:gd name="connsiteX407" fmla="*/ 2281324 w 7467600"/>
              <a:gd name="connsiteY407" fmla="*/ 6858000 h 6858000"/>
              <a:gd name="connsiteX408" fmla="*/ 2242860 w 7467600"/>
              <a:gd name="connsiteY408" fmla="*/ 6858000 h 6858000"/>
              <a:gd name="connsiteX409" fmla="*/ 2232818 w 7467600"/>
              <a:gd name="connsiteY409" fmla="*/ 6844926 h 6858000"/>
              <a:gd name="connsiteX410" fmla="*/ 1990172 w 7467600"/>
              <a:gd name="connsiteY410" fmla="*/ 6542121 h 6858000"/>
              <a:gd name="connsiteX411" fmla="*/ 2124090 w 7467600"/>
              <a:gd name="connsiteY411" fmla="*/ 6761017 h 6858000"/>
              <a:gd name="connsiteX412" fmla="*/ 2200380 w 7467600"/>
              <a:gd name="connsiteY412" fmla="*/ 6858000 h 6858000"/>
              <a:gd name="connsiteX413" fmla="*/ 2147507 w 7467600"/>
              <a:gd name="connsiteY413" fmla="*/ 6858000 h 6858000"/>
              <a:gd name="connsiteX414" fmla="*/ 2070668 w 7467600"/>
              <a:gd name="connsiteY414" fmla="*/ 6761520 h 6858000"/>
              <a:gd name="connsiteX415" fmla="*/ 1975142 w 7467600"/>
              <a:gd name="connsiteY415" fmla="*/ 6585570 h 6858000"/>
              <a:gd name="connsiteX416" fmla="*/ 2050035 w 7467600"/>
              <a:gd name="connsiteY416" fmla="*/ 6813345 h 6858000"/>
              <a:gd name="connsiteX417" fmla="*/ 2063025 w 7467600"/>
              <a:gd name="connsiteY417" fmla="*/ 6858000 h 6858000"/>
              <a:gd name="connsiteX418" fmla="*/ 2021675 w 7467600"/>
              <a:gd name="connsiteY418" fmla="*/ 6858000 h 6858000"/>
              <a:gd name="connsiteX419" fmla="*/ 2019308 w 7467600"/>
              <a:gd name="connsiteY419" fmla="*/ 6847118 h 6858000"/>
              <a:gd name="connsiteX420" fmla="*/ 1938835 w 7467600"/>
              <a:gd name="connsiteY420" fmla="*/ 6551160 h 6858000"/>
              <a:gd name="connsiteX421" fmla="*/ 1953230 w 7467600"/>
              <a:gd name="connsiteY421" fmla="*/ 6759699 h 6858000"/>
              <a:gd name="connsiteX422" fmla="*/ 1956763 w 7467600"/>
              <a:gd name="connsiteY422" fmla="*/ 6778191 h 6858000"/>
              <a:gd name="connsiteX423" fmla="*/ 1967925 w 7467600"/>
              <a:gd name="connsiteY423" fmla="*/ 6858000 h 6858000"/>
              <a:gd name="connsiteX424" fmla="*/ 1936622 w 7467600"/>
              <a:gd name="connsiteY424" fmla="*/ 6858000 h 6858000"/>
              <a:gd name="connsiteX425" fmla="*/ 1926261 w 7467600"/>
              <a:gd name="connsiteY425" fmla="*/ 6784064 h 6858000"/>
              <a:gd name="connsiteX426" fmla="*/ 1922724 w 7467600"/>
              <a:gd name="connsiteY426" fmla="*/ 6765577 h 6858000"/>
              <a:gd name="connsiteX427" fmla="*/ 1904650 w 7467600"/>
              <a:gd name="connsiteY427" fmla="*/ 6639616 h 6858000"/>
              <a:gd name="connsiteX428" fmla="*/ 1885273 w 7467600"/>
              <a:gd name="connsiteY428" fmla="*/ 6858000 h 6858000"/>
              <a:gd name="connsiteX429" fmla="*/ 1854363 w 7467600"/>
              <a:gd name="connsiteY429" fmla="*/ 6858000 h 6858000"/>
              <a:gd name="connsiteX430" fmla="*/ 1880391 w 7467600"/>
              <a:gd name="connsiteY430" fmla="*/ 6603796 h 6858000"/>
              <a:gd name="connsiteX431" fmla="*/ 1818273 w 7467600"/>
              <a:gd name="connsiteY431" fmla="*/ 6715729 h 6858000"/>
              <a:gd name="connsiteX432" fmla="*/ 1794691 w 7467600"/>
              <a:gd name="connsiteY432" fmla="*/ 6843239 h 6858000"/>
              <a:gd name="connsiteX433" fmla="*/ 1794914 w 7467600"/>
              <a:gd name="connsiteY433" fmla="*/ 6858000 h 6858000"/>
              <a:gd name="connsiteX434" fmla="*/ 1746128 w 7467600"/>
              <a:gd name="connsiteY434" fmla="*/ 6858000 h 6858000"/>
              <a:gd name="connsiteX435" fmla="*/ 1753934 w 7467600"/>
              <a:gd name="connsiteY435" fmla="*/ 6724796 h 6858000"/>
              <a:gd name="connsiteX436" fmla="*/ 1792053 w 7467600"/>
              <a:gd name="connsiteY436" fmla="*/ 6572396 h 6858000"/>
              <a:gd name="connsiteX437" fmla="*/ 1862248 w 7467600"/>
              <a:gd name="connsiteY437" fmla="*/ 6266397 h 6858000"/>
              <a:gd name="connsiteX438" fmla="*/ 1862250 w 7467600"/>
              <a:gd name="connsiteY438" fmla="*/ 6033531 h 6858000"/>
              <a:gd name="connsiteX439" fmla="*/ 1211999 w 7467600"/>
              <a:gd name="connsiteY439" fmla="*/ 6683610 h 6858000"/>
              <a:gd name="connsiteX440" fmla="*/ 1213266 w 7467600"/>
              <a:gd name="connsiteY440" fmla="*/ 6691947 h 6858000"/>
              <a:gd name="connsiteX441" fmla="*/ 1203370 w 7467600"/>
              <a:gd name="connsiteY441" fmla="*/ 6850676 h 6858000"/>
              <a:gd name="connsiteX442" fmla="*/ 1203671 w 7467600"/>
              <a:gd name="connsiteY442" fmla="*/ 6858000 h 6858000"/>
              <a:gd name="connsiteX443" fmla="*/ 1143180 w 7467600"/>
              <a:gd name="connsiteY443" fmla="*/ 6858000 h 6858000"/>
              <a:gd name="connsiteX444" fmla="*/ 1142176 w 7467600"/>
              <a:gd name="connsiteY444" fmla="*/ 6766045 h 6858000"/>
              <a:gd name="connsiteX445" fmla="*/ 1067484 w 7467600"/>
              <a:gd name="connsiteY445" fmla="*/ 6858000 h 6858000"/>
              <a:gd name="connsiteX446" fmla="*/ 953928 w 7467600"/>
              <a:gd name="connsiteY446" fmla="*/ 6858000 h 6858000"/>
              <a:gd name="connsiteX447" fmla="*/ 959715 w 7467600"/>
              <a:gd name="connsiteY447" fmla="*/ 6850185 h 6858000"/>
              <a:gd name="connsiteX448" fmla="*/ 1483788 w 7467600"/>
              <a:gd name="connsiteY448" fmla="*/ 6259174 h 6858000"/>
              <a:gd name="connsiteX449" fmla="*/ 1100671 w 7467600"/>
              <a:gd name="connsiteY449" fmla="*/ 6252137 h 6858000"/>
              <a:gd name="connsiteX450" fmla="*/ 1090144 w 7467600"/>
              <a:gd name="connsiteY450" fmla="*/ 6256748 h 6858000"/>
              <a:gd name="connsiteX451" fmla="*/ 1095872 w 7467600"/>
              <a:gd name="connsiteY451" fmla="*/ 6271892 h 6858000"/>
              <a:gd name="connsiteX452" fmla="*/ 262785 w 7467600"/>
              <a:gd name="connsiteY452" fmla="*/ 6845450 h 6858000"/>
              <a:gd name="connsiteX453" fmla="*/ 209968 w 7467600"/>
              <a:gd name="connsiteY453" fmla="*/ 6770713 h 6858000"/>
              <a:gd name="connsiteX454" fmla="*/ 873460 w 7467600"/>
              <a:gd name="connsiteY454" fmla="*/ 6253768 h 6858000"/>
              <a:gd name="connsiteX455" fmla="*/ 192686 w 7467600"/>
              <a:gd name="connsiteY455" fmla="*/ 5849257 h 6858000"/>
              <a:gd name="connsiteX456" fmla="*/ 4696 w 7467600"/>
              <a:gd name="connsiteY456" fmla="*/ 5697668 h 6858000"/>
              <a:gd name="connsiteX457" fmla="*/ 0 w 7467600"/>
              <a:gd name="connsiteY457" fmla="*/ 5689984 h 6858000"/>
              <a:gd name="connsiteX458" fmla="*/ 0 w 7467600"/>
              <a:gd name="connsiteY458" fmla="*/ 5513472 h 6858000"/>
              <a:gd name="connsiteX459" fmla="*/ 174101 w 7467600"/>
              <a:gd name="connsiteY459" fmla="*/ 5620277 h 6858000"/>
              <a:gd name="connsiteX460" fmla="*/ 891800 w 7467600"/>
              <a:gd name="connsiteY460" fmla="*/ 6036935 h 6858000"/>
              <a:gd name="connsiteX461" fmla="*/ 1072219 w 7467600"/>
              <a:gd name="connsiteY461" fmla="*/ 6169443 h 6858000"/>
              <a:gd name="connsiteX462" fmla="*/ 1074117 w 7467600"/>
              <a:gd name="connsiteY462" fmla="*/ 6170301 h 6858000"/>
              <a:gd name="connsiteX463" fmla="*/ 1083114 w 7467600"/>
              <a:gd name="connsiteY463" fmla="*/ 6174131 h 6858000"/>
              <a:gd name="connsiteX464" fmla="*/ 1543010 w 7467600"/>
              <a:gd name="connsiteY464" fmla="*/ 6191140 h 6858000"/>
              <a:gd name="connsiteX465" fmla="*/ 1551080 w 7467600"/>
              <a:gd name="connsiteY465" fmla="*/ 6195006 h 6858000"/>
              <a:gd name="connsiteX466" fmla="*/ 2345443 w 7467600"/>
              <a:gd name="connsiteY466" fmla="*/ 5549882 h 6858000"/>
              <a:gd name="connsiteX467" fmla="*/ 1721499 w 7467600"/>
              <a:gd name="connsiteY467" fmla="*/ 5599969 h 6858000"/>
              <a:gd name="connsiteX468" fmla="*/ 767716 w 7467600"/>
              <a:gd name="connsiteY468" fmla="*/ 5472768 h 6858000"/>
              <a:gd name="connsiteX469" fmla="*/ 722147 w 7467600"/>
              <a:gd name="connsiteY469" fmla="*/ 5393091 h 6858000"/>
              <a:gd name="connsiteX470" fmla="*/ 1485552 w 7467600"/>
              <a:gd name="connsiteY470" fmla="*/ 5313202 h 6858000"/>
              <a:gd name="connsiteX471" fmla="*/ 2143004 w 7467600"/>
              <a:gd name="connsiteY471" fmla="*/ 5402420 h 6858000"/>
              <a:gd name="connsiteX472" fmla="*/ 1933391 w 7467600"/>
              <a:gd name="connsiteY472" fmla="*/ 5156971 h 6858000"/>
              <a:gd name="connsiteX473" fmla="*/ 1827118 w 7467600"/>
              <a:gd name="connsiteY473" fmla="*/ 4968410 h 6858000"/>
              <a:gd name="connsiteX474" fmla="*/ 1837349 w 7467600"/>
              <a:gd name="connsiteY474" fmla="*/ 4956357 h 6858000"/>
              <a:gd name="connsiteX475" fmla="*/ 2162835 w 7467600"/>
              <a:gd name="connsiteY475" fmla="*/ 5187853 h 6858000"/>
              <a:gd name="connsiteX476" fmla="*/ 2257167 w 7467600"/>
              <a:gd name="connsiteY476" fmla="*/ 5462123 h 6858000"/>
              <a:gd name="connsiteX477" fmla="*/ 2261598 w 7467600"/>
              <a:gd name="connsiteY477" fmla="*/ 5467998 h 6858000"/>
              <a:gd name="connsiteX478" fmla="*/ 2437177 w 7467600"/>
              <a:gd name="connsiteY478" fmla="*/ 5479608 h 6858000"/>
              <a:gd name="connsiteX479" fmla="*/ 2445247 w 7467600"/>
              <a:gd name="connsiteY479" fmla="*/ 5483476 h 6858000"/>
              <a:gd name="connsiteX480" fmla="*/ 2743626 w 7467600"/>
              <a:gd name="connsiteY480" fmla="*/ 5304819 h 6858000"/>
              <a:gd name="connsiteX481" fmla="*/ 3048102 w 7467600"/>
              <a:gd name="connsiteY481" fmla="*/ 5150595 h 6858000"/>
              <a:gd name="connsiteX482" fmla="*/ 1799414 w 7467600"/>
              <a:gd name="connsiteY482" fmla="*/ 4694732 h 6858000"/>
              <a:gd name="connsiteX483" fmla="*/ 1771735 w 7467600"/>
              <a:gd name="connsiteY483" fmla="*/ 4619929 h 6858000"/>
              <a:gd name="connsiteX484" fmla="*/ 3104273 w 7467600"/>
              <a:gd name="connsiteY484" fmla="*/ 5076159 h 6858000"/>
              <a:gd name="connsiteX485" fmla="*/ 3113245 w 7467600"/>
              <a:gd name="connsiteY485" fmla="*/ 5090705 h 6858000"/>
              <a:gd name="connsiteX486" fmla="*/ 3126294 w 7467600"/>
              <a:gd name="connsiteY486" fmla="*/ 5114400 h 6858000"/>
              <a:gd name="connsiteX487" fmla="*/ 3937433 w 7467600"/>
              <a:gd name="connsiteY487" fmla="*/ 4830473 h 6858000"/>
              <a:gd name="connsiteX488" fmla="*/ 3590475 w 7467600"/>
              <a:gd name="connsiteY488" fmla="*/ 4597974 h 6858000"/>
              <a:gd name="connsiteX489" fmla="*/ 3100264 w 7467600"/>
              <a:gd name="connsiteY489" fmla="*/ 4579845 h 6858000"/>
              <a:gd name="connsiteX490" fmla="*/ 2183576 w 7467600"/>
              <a:gd name="connsiteY490" fmla="*/ 4227150 h 6858000"/>
              <a:gd name="connsiteX491" fmla="*/ 2151029 w 7467600"/>
              <a:gd name="connsiteY491" fmla="*/ 4146947 h 6858000"/>
              <a:gd name="connsiteX492" fmla="*/ 3563434 w 7467600"/>
              <a:gd name="connsiteY492" fmla="*/ 4469115 h 6858000"/>
              <a:gd name="connsiteX493" fmla="*/ 3177952 w 7467600"/>
              <a:gd name="connsiteY493" fmla="*/ 3657386 h 6858000"/>
              <a:gd name="connsiteX494" fmla="*/ 3189263 w 7467600"/>
              <a:gd name="connsiteY494" fmla="*/ 3625726 h 6858000"/>
              <a:gd name="connsiteX495" fmla="*/ 3560912 w 7467600"/>
              <a:gd name="connsiteY495" fmla="*/ 4079863 h 6858000"/>
              <a:gd name="connsiteX496" fmla="*/ 3626636 w 7467600"/>
              <a:gd name="connsiteY496" fmla="*/ 4512230 h 6858000"/>
              <a:gd name="connsiteX497" fmla="*/ 3653088 w 7467600"/>
              <a:gd name="connsiteY497" fmla="*/ 4521417 h 6858000"/>
              <a:gd name="connsiteX498" fmla="*/ 3988128 w 7467600"/>
              <a:gd name="connsiteY498" fmla="*/ 4817267 h 6858000"/>
              <a:gd name="connsiteX499" fmla="*/ 4830582 w 7467600"/>
              <a:gd name="connsiteY499" fmla="*/ 4676000 h 6858000"/>
              <a:gd name="connsiteX500" fmla="*/ 4830100 w 7467600"/>
              <a:gd name="connsiteY500" fmla="*/ 4675554 h 6858000"/>
              <a:gd name="connsiteX501" fmla="*/ 4036318 w 7467600"/>
              <a:gd name="connsiteY501" fmla="*/ 4147013 h 6858000"/>
              <a:gd name="connsiteX502" fmla="*/ 3432098 w 7467600"/>
              <a:gd name="connsiteY502" fmla="*/ 3537312 h 6858000"/>
              <a:gd name="connsiteX503" fmla="*/ 3446761 w 7467600"/>
              <a:gd name="connsiteY503" fmla="*/ 3461278 h 6858000"/>
              <a:gd name="connsiteX504" fmla="*/ 4419733 w 7467600"/>
              <a:gd name="connsiteY504" fmla="*/ 3963555 h 6858000"/>
              <a:gd name="connsiteX505" fmla="*/ 4781371 w 7467600"/>
              <a:gd name="connsiteY505" fmla="*/ 4458604 h 6858000"/>
              <a:gd name="connsiteX506" fmla="*/ 4780440 w 7467600"/>
              <a:gd name="connsiteY506" fmla="*/ 4470290 h 6858000"/>
              <a:gd name="connsiteX507" fmla="*/ 4898954 w 7467600"/>
              <a:gd name="connsiteY507" fmla="*/ 4662092 h 6858000"/>
              <a:gd name="connsiteX508" fmla="*/ 4900699 w 7467600"/>
              <a:gd name="connsiteY508" fmla="*/ 4670867 h 6858000"/>
              <a:gd name="connsiteX509" fmla="*/ 5714511 w 7467600"/>
              <a:gd name="connsiteY509" fmla="*/ 4663483 h 6858000"/>
              <a:gd name="connsiteX510" fmla="*/ 5464793 w 7467600"/>
              <a:gd name="connsiteY510" fmla="*/ 4393556 h 6858000"/>
              <a:gd name="connsiteX511" fmla="*/ 5461897 w 7467600"/>
              <a:gd name="connsiteY511" fmla="*/ 4390879 h 6858000"/>
              <a:gd name="connsiteX512" fmla="*/ 4294126 w 7467600"/>
              <a:gd name="connsiteY512" fmla="*/ 3303048 h 6858000"/>
              <a:gd name="connsiteX513" fmla="*/ 4305321 w 7467600"/>
              <a:gd name="connsiteY513" fmla="*/ 3256953 h 6858000"/>
              <a:gd name="connsiteX514" fmla="*/ 4949299 w 7467600"/>
              <a:gd name="connsiteY514" fmla="*/ 3766336 h 6858000"/>
              <a:gd name="connsiteX515" fmla="*/ 5291452 w 7467600"/>
              <a:gd name="connsiteY515" fmla="*/ 4076801 h 6858000"/>
              <a:gd name="connsiteX516" fmla="*/ 5434998 w 7467600"/>
              <a:gd name="connsiteY516" fmla="*/ 4254100 h 6858000"/>
              <a:gd name="connsiteX517" fmla="*/ 5351015 w 7467600"/>
              <a:gd name="connsiteY517" fmla="*/ 3760989 h 6858000"/>
              <a:gd name="connsiteX518" fmla="*/ 5413780 w 7467600"/>
              <a:gd name="connsiteY518" fmla="*/ 2966265 h 6858000"/>
              <a:gd name="connsiteX519" fmla="*/ 5425627 w 7467600"/>
              <a:gd name="connsiteY519" fmla="*/ 2954192 h 6858000"/>
              <a:gd name="connsiteX520" fmla="*/ 6604735 w 7467600"/>
              <a:gd name="connsiteY520" fmla="*/ 2041381 h 6858000"/>
              <a:gd name="connsiteX521" fmla="*/ 7204487 w 7467600"/>
              <a:gd name="connsiteY521" fmla="*/ 2742112 h 6858000"/>
              <a:gd name="connsiteX522" fmla="*/ 7131592 w 7467600"/>
              <a:gd name="connsiteY522" fmla="*/ 2672096 h 6858000"/>
              <a:gd name="connsiteX523" fmla="*/ 6996344 w 7467600"/>
              <a:gd name="connsiteY523" fmla="*/ 2518310 h 6858000"/>
              <a:gd name="connsiteX524" fmla="*/ 6735495 w 7467600"/>
              <a:gd name="connsiteY524" fmla="*/ 2196890 h 6858000"/>
              <a:gd name="connsiteX525" fmla="*/ 6721901 w 7467600"/>
              <a:gd name="connsiteY525" fmla="*/ 2179274 h 6858000"/>
              <a:gd name="connsiteX526" fmla="*/ 6604735 w 7467600"/>
              <a:gd name="connsiteY526" fmla="*/ 2041381 h 6858000"/>
              <a:gd name="connsiteX527" fmla="*/ 6591670 w 7467600"/>
              <a:gd name="connsiteY527" fmla="*/ 1988277 h 6858000"/>
              <a:gd name="connsiteX528" fmla="*/ 6747349 w 7467600"/>
              <a:gd name="connsiteY528" fmla="*/ 2160069 h 6858000"/>
              <a:gd name="connsiteX529" fmla="*/ 6760943 w 7467600"/>
              <a:gd name="connsiteY529" fmla="*/ 2177686 h 6858000"/>
              <a:gd name="connsiteX530" fmla="*/ 7021065 w 7467600"/>
              <a:gd name="connsiteY530" fmla="*/ 2498102 h 6858000"/>
              <a:gd name="connsiteX531" fmla="*/ 7155223 w 7467600"/>
              <a:gd name="connsiteY531" fmla="*/ 2650386 h 6858000"/>
              <a:gd name="connsiteX532" fmla="*/ 7203167 w 7467600"/>
              <a:gd name="connsiteY532" fmla="*/ 2697288 h 6858000"/>
              <a:gd name="connsiteX533" fmla="*/ 6937703 w 7467600"/>
              <a:gd name="connsiteY533" fmla="*/ 2321981 h 6858000"/>
              <a:gd name="connsiteX534" fmla="*/ 6591670 w 7467600"/>
              <a:gd name="connsiteY534" fmla="*/ 1988277 h 6858000"/>
              <a:gd name="connsiteX535" fmla="*/ 5798671 w 7467600"/>
              <a:gd name="connsiteY535" fmla="*/ 1981601 h 6858000"/>
              <a:gd name="connsiteX536" fmla="*/ 5754709 w 7467600"/>
              <a:gd name="connsiteY536" fmla="*/ 2071454 h 6858000"/>
              <a:gd name="connsiteX537" fmla="*/ 5763044 w 7467600"/>
              <a:gd name="connsiteY537" fmla="*/ 2842206 h 6858000"/>
              <a:gd name="connsiteX538" fmla="*/ 5764974 w 7467600"/>
              <a:gd name="connsiteY538" fmla="*/ 2799609 h 6858000"/>
              <a:gd name="connsiteX539" fmla="*/ 5767665 w 7467600"/>
              <a:gd name="connsiteY539" fmla="*/ 2666409 h 6858000"/>
              <a:gd name="connsiteX540" fmla="*/ 5763055 w 7467600"/>
              <a:gd name="connsiteY540" fmla="*/ 2579705 h 6858000"/>
              <a:gd name="connsiteX541" fmla="*/ 5758079 w 7467600"/>
              <a:gd name="connsiteY541" fmla="*/ 2492508 h 6858000"/>
              <a:gd name="connsiteX542" fmla="*/ 5779325 w 7467600"/>
              <a:gd name="connsiteY542" fmla="*/ 2197069 h 6858000"/>
              <a:gd name="connsiteX543" fmla="*/ 5798671 w 7467600"/>
              <a:gd name="connsiteY543" fmla="*/ 1981601 h 6858000"/>
              <a:gd name="connsiteX544" fmla="*/ 5829202 w 7467600"/>
              <a:gd name="connsiteY544" fmla="*/ 1971679 h 6858000"/>
              <a:gd name="connsiteX545" fmla="*/ 5809558 w 7467600"/>
              <a:gd name="connsiteY545" fmla="*/ 2198043 h 6858000"/>
              <a:gd name="connsiteX546" fmla="*/ 5788653 w 7467600"/>
              <a:gd name="connsiteY546" fmla="*/ 2489430 h 6858000"/>
              <a:gd name="connsiteX547" fmla="*/ 5793439 w 7467600"/>
              <a:gd name="connsiteY547" fmla="*/ 2575235 h 6858000"/>
              <a:gd name="connsiteX548" fmla="*/ 5796837 w 7467600"/>
              <a:gd name="connsiteY548" fmla="*/ 2637633 h 6858000"/>
              <a:gd name="connsiteX549" fmla="*/ 5818614 w 7467600"/>
              <a:gd name="connsiteY549" fmla="*/ 2473055 h 6858000"/>
              <a:gd name="connsiteX550" fmla="*/ 5829202 w 7467600"/>
              <a:gd name="connsiteY550" fmla="*/ 1971679 h 6858000"/>
              <a:gd name="connsiteX551" fmla="*/ 5911389 w 7467600"/>
              <a:gd name="connsiteY551" fmla="*/ 1898371 h 6858000"/>
              <a:gd name="connsiteX552" fmla="*/ 6237627 w 7467600"/>
              <a:gd name="connsiteY552" fmla="*/ 2231921 h 6858000"/>
              <a:gd name="connsiteX553" fmla="*/ 5911389 w 7467600"/>
              <a:gd name="connsiteY553" fmla="*/ 1898371 h 6858000"/>
              <a:gd name="connsiteX554" fmla="*/ 6944437 w 7467600"/>
              <a:gd name="connsiteY554" fmla="*/ 1575402 h 6858000"/>
              <a:gd name="connsiteX555" fmla="*/ 6304730 w 7467600"/>
              <a:gd name="connsiteY555" fmla="*/ 1766654 h 6858000"/>
              <a:gd name="connsiteX556" fmla="*/ 6944437 w 7467600"/>
              <a:gd name="connsiteY556" fmla="*/ 1575402 h 6858000"/>
              <a:gd name="connsiteX557" fmla="*/ 7019523 w 7467600"/>
              <a:gd name="connsiteY557" fmla="*/ 1519450 h 6858000"/>
              <a:gd name="connsiteX558" fmla="*/ 6298091 w 7467600"/>
              <a:gd name="connsiteY558" fmla="*/ 1737122 h 6858000"/>
              <a:gd name="connsiteX559" fmla="*/ 7019523 w 7467600"/>
              <a:gd name="connsiteY559" fmla="*/ 1519450 h 6858000"/>
              <a:gd name="connsiteX560" fmla="*/ 2399523 w 7467600"/>
              <a:gd name="connsiteY560" fmla="*/ 1428234 h 6858000"/>
              <a:gd name="connsiteX561" fmla="*/ 2224982 w 7467600"/>
              <a:gd name="connsiteY561" fmla="*/ 1826201 h 6858000"/>
              <a:gd name="connsiteX562" fmla="*/ 2096099 w 7467600"/>
              <a:gd name="connsiteY562" fmla="*/ 2345900 h 6858000"/>
              <a:gd name="connsiteX563" fmla="*/ 2283317 w 7467600"/>
              <a:gd name="connsiteY563" fmla="*/ 1796925 h 6858000"/>
              <a:gd name="connsiteX564" fmla="*/ 2399523 w 7467600"/>
              <a:gd name="connsiteY564" fmla="*/ 1428234 h 6858000"/>
              <a:gd name="connsiteX565" fmla="*/ 2448558 w 7467600"/>
              <a:gd name="connsiteY565" fmla="*/ 1373435 h 6858000"/>
              <a:gd name="connsiteX566" fmla="*/ 2312521 w 7467600"/>
              <a:gd name="connsiteY566" fmla="*/ 1806140 h 6858000"/>
              <a:gd name="connsiteX567" fmla="*/ 2127533 w 7467600"/>
              <a:gd name="connsiteY567" fmla="*/ 2348380 h 6858000"/>
              <a:gd name="connsiteX568" fmla="*/ 2358080 w 7467600"/>
              <a:gd name="connsiteY568" fmla="*/ 1866134 h 6858000"/>
              <a:gd name="connsiteX569" fmla="*/ 2407436 w 7467600"/>
              <a:gd name="connsiteY569" fmla="*/ 1651070 h 6858000"/>
              <a:gd name="connsiteX570" fmla="*/ 2448558 w 7467600"/>
              <a:gd name="connsiteY570" fmla="*/ 1373435 h 6858000"/>
              <a:gd name="connsiteX571" fmla="*/ 278707 w 7467600"/>
              <a:gd name="connsiteY571" fmla="*/ 1352270 h 6858000"/>
              <a:gd name="connsiteX572" fmla="*/ 321570 w 7467600"/>
              <a:gd name="connsiteY572" fmla="*/ 1861610 h 6858000"/>
              <a:gd name="connsiteX573" fmla="*/ 294281 w 7467600"/>
              <a:gd name="connsiteY573" fmla="*/ 1440658 h 6858000"/>
              <a:gd name="connsiteX574" fmla="*/ 278707 w 7467600"/>
              <a:gd name="connsiteY574" fmla="*/ 1352270 h 6858000"/>
              <a:gd name="connsiteX575" fmla="*/ 1423821 w 7467600"/>
              <a:gd name="connsiteY575" fmla="*/ 1351958 h 6858000"/>
              <a:gd name="connsiteX576" fmla="*/ 1638521 w 7467600"/>
              <a:gd name="connsiteY576" fmla="*/ 1908470 h 6858000"/>
              <a:gd name="connsiteX577" fmla="*/ 1754199 w 7467600"/>
              <a:gd name="connsiteY577" fmla="*/ 2149284 h 6858000"/>
              <a:gd name="connsiteX578" fmla="*/ 1908359 w 7467600"/>
              <a:gd name="connsiteY578" fmla="*/ 2364988 h 6858000"/>
              <a:gd name="connsiteX579" fmla="*/ 1647661 w 7467600"/>
              <a:gd name="connsiteY579" fmla="*/ 1825945 h 6858000"/>
              <a:gd name="connsiteX580" fmla="*/ 1423821 w 7467600"/>
              <a:gd name="connsiteY580" fmla="*/ 1351958 h 6858000"/>
              <a:gd name="connsiteX581" fmla="*/ 1431890 w 7467600"/>
              <a:gd name="connsiteY581" fmla="*/ 1306475 h 6858000"/>
              <a:gd name="connsiteX582" fmla="*/ 1507597 w 7467600"/>
              <a:gd name="connsiteY582" fmla="*/ 1446132 h 6858000"/>
              <a:gd name="connsiteX583" fmla="*/ 1674586 w 7467600"/>
              <a:gd name="connsiteY583" fmla="*/ 1813832 h 6858000"/>
              <a:gd name="connsiteX584" fmla="*/ 1815950 w 7467600"/>
              <a:gd name="connsiteY584" fmla="*/ 2128564 h 6858000"/>
              <a:gd name="connsiteX585" fmla="*/ 1984242 w 7467600"/>
              <a:gd name="connsiteY585" fmla="*/ 2430829 h 6858000"/>
              <a:gd name="connsiteX586" fmla="*/ 2014023 w 7467600"/>
              <a:gd name="connsiteY586" fmla="*/ 2450995 h 6858000"/>
              <a:gd name="connsiteX587" fmla="*/ 1747337 w 7467600"/>
              <a:gd name="connsiteY587" fmla="*/ 1855264 h 6858000"/>
              <a:gd name="connsiteX588" fmla="*/ 1533749 w 7467600"/>
              <a:gd name="connsiteY588" fmla="*/ 1478656 h 6858000"/>
              <a:gd name="connsiteX589" fmla="*/ 1431890 w 7467600"/>
              <a:gd name="connsiteY589" fmla="*/ 1306475 h 6858000"/>
              <a:gd name="connsiteX590" fmla="*/ 5052692 w 7467600"/>
              <a:gd name="connsiteY590" fmla="*/ 1292994 h 6858000"/>
              <a:gd name="connsiteX591" fmla="*/ 5200661 w 7467600"/>
              <a:gd name="connsiteY591" fmla="*/ 1635186 h 6858000"/>
              <a:gd name="connsiteX592" fmla="*/ 5297138 w 7467600"/>
              <a:gd name="connsiteY592" fmla="*/ 1906351 h 6858000"/>
              <a:gd name="connsiteX593" fmla="*/ 5052692 w 7467600"/>
              <a:gd name="connsiteY593" fmla="*/ 1292994 h 6858000"/>
              <a:gd name="connsiteX594" fmla="*/ 5009948 w 7467600"/>
              <a:gd name="connsiteY594" fmla="*/ 1273619 h 6858000"/>
              <a:gd name="connsiteX595" fmla="*/ 5121777 w 7467600"/>
              <a:gd name="connsiteY595" fmla="*/ 1654213 h 6858000"/>
              <a:gd name="connsiteX596" fmla="*/ 5293545 w 7467600"/>
              <a:gd name="connsiteY596" fmla="*/ 2072247 h 6858000"/>
              <a:gd name="connsiteX597" fmla="*/ 5294042 w 7467600"/>
              <a:gd name="connsiteY597" fmla="*/ 2065019 h 6858000"/>
              <a:gd name="connsiteX598" fmla="*/ 5171936 w 7467600"/>
              <a:gd name="connsiteY598" fmla="*/ 1647613 h 6858000"/>
              <a:gd name="connsiteX599" fmla="*/ 5009948 w 7467600"/>
              <a:gd name="connsiteY599" fmla="*/ 1273619 h 6858000"/>
              <a:gd name="connsiteX600" fmla="*/ 655236 w 7467600"/>
              <a:gd name="connsiteY600" fmla="*/ 1268632 h 6858000"/>
              <a:gd name="connsiteX601" fmla="*/ 839521 w 7467600"/>
              <a:gd name="connsiteY601" fmla="*/ 1685315 h 6858000"/>
              <a:gd name="connsiteX602" fmla="*/ 1109416 w 7467600"/>
              <a:gd name="connsiteY602" fmla="*/ 2061663 h 6858000"/>
              <a:gd name="connsiteX603" fmla="*/ 1298300 w 7467600"/>
              <a:gd name="connsiteY603" fmla="*/ 2247742 h 6858000"/>
              <a:gd name="connsiteX604" fmla="*/ 1125871 w 7467600"/>
              <a:gd name="connsiteY604" fmla="*/ 1989513 h 6858000"/>
              <a:gd name="connsiteX605" fmla="*/ 981574 w 7467600"/>
              <a:gd name="connsiteY605" fmla="*/ 1783157 h 6858000"/>
              <a:gd name="connsiteX606" fmla="*/ 922198 w 7467600"/>
              <a:gd name="connsiteY606" fmla="*/ 1677437 h 6858000"/>
              <a:gd name="connsiteX607" fmla="*/ 869293 w 7467600"/>
              <a:gd name="connsiteY607" fmla="*/ 1583214 h 6858000"/>
              <a:gd name="connsiteX608" fmla="*/ 751431 w 7467600"/>
              <a:gd name="connsiteY608" fmla="*/ 1405731 h 6858000"/>
              <a:gd name="connsiteX609" fmla="*/ 655236 w 7467600"/>
              <a:gd name="connsiteY609" fmla="*/ 1268632 h 6858000"/>
              <a:gd name="connsiteX610" fmla="*/ 6516292 w 7467600"/>
              <a:gd name="connsiteY610" fmla="*/ 1263064 h 6858000"/>
              <a:gd name="connsiteX611" fmla="*/ 5736320 w 7467600"/>
              <a:gd name="connsiteY611" fmla="*/ 1501803 h 6858000"/>
              <a:gd name="connsiteX612" fmla="*/ 6516292 w 7467600"/>
              <a:gd name="connsiteY612" fmla="*/ 1263064 h 6858000"/>
              <a:gd name="connsiteX613" fmla="*/ 291466 w 7467600"/>
              <a:gd name="connsiteY613" fmla="*/ 1250369 h 6858000"/>
              <a:gd name="connsiteX614" fmla="*/ 323180 w 7467600"/>
              <a:gd name="connsiteY614" fmla="*/ 1435283 h 6858000"/>
              <a:gd name="connsiteX615" fmla="*/ 349381 w 7467600"/>
              <a:gd name="connsiteY615" fmla="*/ 1875041 h 6858000"/>
              <a:gd name="connsiteX616" fmla="*/ 374363 w 7467600"/>
              <a:gd name="connsiteY616" fmla="*/ 1506494 h 6858000"/>
              <a:gd name="connsiteX617" fmla="*/ 302168 w 7467600"/>
              <a:gd name="connsiteY617" fmla="*/ 1274495 h 6858000"/>
              <a:gd name="connsiteX618" fmla="*/ 291466 w 7467600"/>
              <a:gd name="connsiteY618" fmla="*/ 1250369 h 6858000"/>
              <a:gd name="connsiteX619" fmla="*/ 678222 w 7467600"/>
              <a:gd name="connsiteY619" fmla="*/ 1248670 h 6858000"/>
              <a:gd name="connsiteX620" fmla="*/ 775536 w 7467600"/>
              <a:gd name="connsiteY620" fmla="*/ 1388015 h 6858000"/>
              <a:gd name="connsiteX621" fmla="*/ 894529 w 7467600"/>
              <a:gd name="connsiteY621" fmla="*/ 1567739 h 6858000"/>
              <a:gd name="connsiteX622" fmla="*/ 948000 w 7467600"/>
              <a:gd name="connsiteY622" fmla="*/ 1663088 h 6858000"/>
              <a:gd name="connsiteX623" fmla="*/ 1006812 w 7467600"/>
              <a:gd name="connsiteY623" fmla="*/ 1767683 h 6858000"/>
              <a:gd name="connsiteX624" fmla="*/ 1149133 w 7467600"/>
              <a:gd name="connsiteY624" fmla="*/ 1971513 h 6858000"/>
              <a:gd name="connsiteX625" fmla="*/ 1333952 w 7467600"/>
              <a:gd name="connsiteY625" fmla="*/ 2251620 h 6858000"/>
              <a:gd name="connsiteX626" fmla="*/ 1337329 w 7467600"/>
              <a:gd name="connsiteY626" fmla="*/ 2258350 h 6858000"/>
              <a:gd name="connsiteX627" fmla="*/ 1014726 w 7467600"/>
              <a:gd name="connsiteY627" fmla="*/ 1615556 h 6858000"/>
              <a:gd name="connsiteX628" fmla="*/ 678222 w 7467600"/>
              <a:gd name="connsiteY628" fmla="*/ 1248670 h 6858000"/>
              <a:gd name="connsiteX629" fmla="*/ 6691602 w 7467600"/>
              <a:gd name="connsiteY629" fmla="*/ 1140573 h 6858000"/>
              <a:gd name="connsiteX630" fmla="*/ 6571100 w 7467600"/>
              <a:gd name="connsiteY630" fmla="*/ 1183662 h 6858000"/>
              <a:gd name="connsiteX631" fmla="*/ 6241687 w 7467600"/>
              <a:gd name="connsiteY631" fmla="*/ 1257600 h 6858000"/>
              <a:gd name="connsiteX632" fmla="*/ 5693009 w 7467600"/>
              <a:gd name="connsiteY632" fmla="*/ 1478256 h 6858000"/>
              <a:gd name="connsiteX633" fmla="*/ 6548420 w 7467600"/>
              <a:gd name="connsiteY633" fmla="*/ 1214599 h 6858000"/>
              <a:gd name="connsiteX634" fmla="*/ 6605473 w 7467600"/>
              <a:gd name="connsiteY634" fmla="*/ 1184686 h 6858000"/>
              <a:gd name="connsiteX635" fmla="*/ 6691602 w 7467600"/>
              <a:gd name="connsiteY635" fmla="*/ 1140573 h 6858000"/>
              <a:gd name="connsiteX636" fmla="*/ 4002475 w 7467600"/>
              <a:gd name="connsiteY636" fmla="*/ 1037802 h 6858000"/>
              <a:gd name="connsiteX637" fmla="*/ 4000324 w 7467600"/>
              <a:gd name="connsiteY637" fmla="*/ 1039362 h 6858000"/>
              <a:gd name="connsiteX638" fmla="*/ 4002862 w 7467600"/>
              <a:gd name="connsiteY638" fmla="*/ 1042866 h 6858000"/>
              <a:gd name="connsiteX639" fmla="*/ 4002475 w 7467600"/>
              <a:gd name="connsiteY639" fmla="*/ 1037802 h 6858000"/>
              <a:gd name="connsiteX640" fmla="*/ 506322 w 7467600"/>
              <a:gd name="connsiteY640" fmla="*/ 1020997 h 6858000"/>
              <a:gd name="connsiteX641" fmla="*/ 533068 w 7467600"/>
              <a:gd name="connsiteY641" fmla="*/ 1029409 h 6858000"/>
              <a:gd name="connsiteX642" fmla="*/ 1232525 w 7467600"/>
              <a:gd name="connsiteY642" fmla="*/ 1804675 h 6858000"/>
              <a:gd name="connsiteX643" fmla="*/ 1388858 w 7467600"/>
              <a:gd name="connsiteY643" fmla="*/ 2368011 h 6858000"/>
              <a:gd name="connsiteX644" fmla="*/ 1384098 w 7467600"/>
              <a:gd name="connsiteY644" fmla="*/ 2378125 h 6858000"/>
              <a:gd name="connsiteX645" fmla="*/ 1425393 w 7467600"/>
              <a:gd name="connsiteY645" fmla="*/ 2589124 h 6858000"/>
              <a:gd name="connsiteX646" fmla="*/ 1424001 w 7467600"/>
              <a:gd name="connsiteY646" fmla="*/ 2597541 h 6858000"/>
              <a:gd name="connsiteX647" fmla="*/ 2152729 w 7467600"/>
              <a:gd name="connsiteY647" fmla="*/ 2864487 h 6858000"/>
              <a:gd name="connsiteX648" fmla="*/ 2020609 w 7467600"/>
              <a:gd name="connsiteY648" fmla="*/ 2539671 h 6858000"/>
              <a:gd name="connsiteX649" fmla="*/ 2018920 w 7467600"/>
              <a:gd name="connsiteY649" fmla="*/ 2536309 h 6858000"/>
              <a:gd name="connsiteX650" fmla="*/ 1342441 w 7467600"/>
              <a:gd name="connsiteY650" fmla="*/ 1173017 h 6858000"/>
              <a:gd name="connsiteX651" fmla="*/ 1367925 w 7467600"/>
              <a:gd name="connsiteY651" fmla="*/ 1135648 h 6858000"/>
              <a:gd name="connsiteX652" fmla="*/ 1771401 w 7467600"/>
              <a:gd name="connsiteY652" fmla="*/ 1806673 h 6858000"/>
              <a:gd name="connsiteX653" fmla="*/ 1972385 w 7467600"/>
              <a:gd name="connsiteY653" fmla="*/ 2198735 h 6858000"/>
              <a:gd name="connsiteX654" fmla="*/ 2040892 w 7467600"/>
              <a:gd name="connsiteY654" fmla="*/ 2405205 h 6858000"/>
              <a:gd name="connsiteX655" fmla="*/ 2131689 w 7467600"/>
              <a:gd name="connsiteY655" fmla="*/ 1936926 h 6858000"/>
              <a:gd name="connsiteX656" fmla="*/ 2454820 w 7467600"/>
              <a:gd name="connsiteY656" fmla="*/ 1248808 h 6858000"/>
              <a:gd name="connsiteX657" fmla="*/ 2492512 w 7467600"/>
              <a:gd name="connsiteY657" fmla="*/ 1302920 h 6858000"/>
              <a:gd name="connsiteX658" fmla="*/ 2081216 w 7467600"/>
              <a:gd name="connsiteY658" fmla="*/ 2527513 h 6858000"/>
              <a:gd name="connsiteX659" fmla="*/ 2081211 w 7467600"/>
              <a:gd name="connsiteY659" fmla="*/ 2528916 h 6858000"/>
              <a:gd name="connsiteX660" fmla="*/ 2199067 w 7467600"/>
              <a:gd name="connsiteY660" fmla="*/ 2884061 h 6858000"/>
              <a:gd name="connsiteX661" fmla="*/ 3192586 w 7467600"/>
              <a:gd name="connsiteY661" fmla="*/ 3411496 h 6858000"/>
              <a:gd name="connsiteX662" fmla="*/ 3182620 w 7467600"/>
              <a:gd name="connsiteY662" fmla="*/ 3483279 h 6858000"/>
              <a:gd name="connsiteX663" fmla="*/ 2435119 w 7467600"/>
              <a:gd name="connsiteY663" fmla="*/ 3080173 h 6858000"/>
              <a:gd name="connsiteX664" fmla="*/ 2410152 w 7467600"/>
              <a:gd name="connsiteY664" fmla="*/ 3063751 h 6858000"/>
              <a:gd name="connsiteX665" fmla="*/ 2408099 w 7467600"/>
              <a:gd name="connsiteY665" fmla="*/ 3064403 h 6858000"/>
              <a:gd name="connsiteX666" fmla="*/ 2407218 w 7467600"/>
              <a:gd name="connsiteY666" fmla="*/ 3070324 h 6858000"/>
              <a:gd name="connsiteX667" fmla="*/ 2380138 w 7467600"/>
              <a:gd name="connsiteY667" fmla="*/ 3099341 h 6858000"/>
              <a:gd name="connsiteX668" fmla="*/ 1765923 w 7467600"/>
              <a:gd name="connsiteY668" fmla="*/ 3581043 h 6858000"/>
              <a:gd name="connsiteX669" fmla="*/ 1702258 w 7467600"/>
              <a:gd name="connsiteY669" fmla="*/ 3612286 h 6858000"/>
              <a:gd name="connsiteX670" fmla="*/ 1538370 w 7467600"/>
              <a:gd name="connsiteY670" fmla="*/ 3811804 h 6858000"/>
              <a:gd name="connsiteX671" fmla="*/ 542867 w 7467600"/>
              <a:gd name="connsiteY671" fmla="*/ 4944092 h 6858000"/>
              <a:gd name="connsiteX672" fmla="*/ 515800 w 7467600"/>
              <a:gd name="connsiteY672" fmla="*/ 4862180 h 6858000"/>
              <a:gd name="connsiteX673" fmla="*/ 909145 w 7467600"/>
              <a:gd name="connsiteY673" fmla="*/ 4199225 h 6858000"/>
              <a:gd name="connsiteX674" fmla="*/ 1214067 w 7467600"/>
              <a:gd name="connsiteY674" fmla="*/ 3908561 h 6858000"/>
              <a:gd name="connsiteX675" fmla="*/ 640967 w 7467600"/>
              <a:gd name="connsiteY675" fmla="*/ 4105601 h 6858000"/>
              <a:gd name="connsiteX676" fmla="*/ 112563 w 7467600"/>
              <a:gd name="connsiteY676" fmla="*/ 4396952 h 6858000"/>
              <a:gd name="connsiteX677" fmla="*/ 0 w 7467600"/>
              <a:gd name="connsiteY677" fmla="*/ 4466006 h 6858000"/>
              <a:gd name="connsiteX678" fmla="*/ 0 w 7467600"/>
              <a:gd name="connsiteY678" fmla="*/ 4233763 h 6858000"/>
              <a:gd name="connsiteX679" fmla="*/ 36881 w 7467600"/>
              <a:gd name="connsiteY679" fmla="*/ 4200118 h 6858000"/>
              <a:gd name="connsiteX680" fmla="*/ 910534 w 7467600"/>
              <a:gd name="connsiteY680" fmla="*/ 3629753 h 6858000"/>
              <a:gd name="connsiteX681" fmla="*/ 1578717 w 7467600"/>
              <a:gd name="connsiteY681" fmla="*/ 3575982 h 6858000"/>
              <a:gd name="connsiteX682" fmla="*/ 2338780 w 7467600"/>
              <a:gd name="connsiteY682" fmla="*/ 3033725 h 6858000"/>
              <a:gd name="connsiteX683" fmla="*/ 1807991 w 7467600"/>
              <a:gd name="connsiteY683" fmla="*/ 2807184 h 6858000"/>
              <a:gd name="connsiteX684" fmla="*/ 1416358 w 7467600"/>
              <a:gd name="connsiteY684" fmla="*/ 3112571 h 6858000"/>
              <a:gd name="connsiteX685" fmla="*/ 939066 w 7467600"/>
              <a:gd name="connsiteY685" fmla="*/ 3378798 h 6858000"/>
              <a:gd name="connsiteX686" fmla="*/ 115099 w 7467600"/>
              <a:gd name="connsiteY686" fmla="*/ 3607650 h 6858000"/>
              <a:gd name="connsiteX687" fmla="*/ 97284 w 7467600"/>
              <a:gd name="connsiteY687" fmla="*/ 3520393 h 6858000"/>
              <a:gd name="connsiteX688" fmla="*/ 922050 w 7467600"/>
              <a:gd name="connsiteY688" fmla="*/ 3074867 h 6858000"/>
              <a:gd name="connsiteX689" fmla="*/ 1405265 w 7467600"/>
              <a:gd name="connsiteY689" fmla="*/ 3016319 h 6858000"/>
              <a:gd name="connsiteX690" fmla="*/ 1407512 w 7467600"/>
              <a:gd name="connsiteY690" fmla="*/ 3018001 h 6858000"/>
              <a:gd name="connsiteX691" fmla="*/ 1726266 w 7467600"/>
              <a:gd name="connsiteY691" fmla="*/ 2777274 h 6858000"/>
              <a:gd name="connsiteX692" fmla="*/ 625390 w 7467600"/>
              <a:gd name="connsiteY692" fmla="*/ 2514541 h 6858000"/>
              <a:gd name="connsiteX693" fmla="*/ 619799 w 7467600"/>
              <a:gd name="connsiteY693" fmla="*/ 2527180 h 6858000"/>
              <a:gd name="connsiteX694" fmla="*/ 310030 w 7467600"/>
              <a:gd name="connsiteY694" fmla="*/ 2771818 h 6858000"/>
              <a:gd name="connsiteX695" fmla="*/ 173877 w 7467600"/>
              <a:gd name="connsiteY695" fmla="*/ 2937056 h 6858000"/>
              <a:gd name="connsiteX696" fmla="*/ 77889 w 7467600"/>
              <a:gd name="connsiteY696" fmla="*/ 3138440 h 6858000"/>
              <a:gd name="connsiteX697" fmla="*/ 0 w 7467600"/>
              <a:gd name="connsiteY697" fmla="*/ 3271395 h 6858000"/>
              <a:gd name="connsiteX698" fmla="*/ 0 w 7467600"/>
              <a:gd name="connsiteY698" fmla="*/ 3153002 h 6858000"/>
              <a:gd name="connsiteX699" fmla="*/ 2386 w 7467600"/>
              <a:gd name="connsiteY699" fmla="*/ 3149203 h 6858000"/>
              <a:gd name="connsiteX700" fmla="*/ 89753 w 7467600"/>
              <a:gd name="connsiteY700" fmla="*/ 2987702 h 6858000"/>
              <a:gd name="connsiteX701" fmla="*/ 76869 w 7467600"/>
              <a:gd name="connsiteY701" fmla="*/ 3005404 h 6858000"/>
              <a:gd name="connsiteX702" fmla="*/ 32049 w 7467600"/>
              <a:gd name="connsiteY702" fmla="*/ 3065814 h 6858000"/>
              <a:gd name="connsiteX703" fmla="*/ 0 w 7467600"/>
              <a:gd name="connsiteY703" fmla="*/ 3108744 h 6858000"/>
              <a:gd name="connsiteX704" fmla="*/ 0 w 7467600"/>
              <a:gd name="connsiteY704" fmla="*/ 3058059 h 6858000"/>
              <a:gd name="connsiteX705" fmla="*/ 7610 w 7467600"/>
              <a:gd name="connsiteY705" fmla="*/ 3047889 h 6858000"/>
              <a:gd name="connsiteX706" fmla="*/ 52419 w 7467600"/>
              <a:gd name="connsiteY706" fmla="*/ 2987479 h 6858000"/>
              <a:gd name="connsiteX707" fmla="*/ 59142 w 7467600"/>
              <a:gd name="connsiteY707" fmla="*/ 2978488 h 6858000"/>
              <a:gd name="connsiteX708" fmla="*/ 0 w 7467600"/>
              <a:gd name="connsiteY708" fmla="*/ 3015334 h 6858000"/>
              <a:gd name="connsiteX709" fmla="*/ 0 w 7467600"/>
              <a:gd name="connsiteY709" fmla="*/ 2914286 h 6858000"/>
              <a:gd name="connsiteX710" fmla="*/ 36383 w 7467600"/>
              <a:gd name="connsiteY710" fmla="*/ 2901128 h 6858000"/>
              <a:gd name="connsiteX711" fmla="*/ 156329 w 7467600"/>
              <a:gd name="connsiteY711" fmla="*/ 2840533 h 6858000"/>
              <a:gd name="connsiteX712" fmla="*/ 358355 w 7467600"/>
              <a:gd name="connsiteY712" fmla="*/ 2620471 h 6858000"/>
              <a:gd name="connsiteX713" fmla="*/ 510577 w 7467600"/>
              <a:gd name="connsiteY713" fmla="*/ 2501244 h 6858000"/>
              <a:gd name="connsiteX714" fmla="*/ 211967 w 7467600"/>
              <a:gd name="connsiteY714" fmla="*/ 2479171 h 6858000"/>
              <a:gd name="connsiteX715" fmla="*/ 0 w 7467600"/>
              <a:gd name="connsiteY715" fmla="*/ 2476398 h 6858000"/>
              <a:gd name="connsiteX716" fmla="*/ 0 w 7467600"/>
              <a:gd name="connsiteY716" fmla="*/ 2389189 h 6858000"/>
              <a:gd name="connsiteX717" fmla="*/ 103062 w 7467600"/>
              <a:gd name="connsiteY717" fmla="*/ 2389518 h 6858000"/>
              <a:gd name="connsiteX718" fmla="*/ 510734 w 7467600"/>
              <a:gd name="connsiteY718" fmla="*/ 2416201 h 6858000"/>
              <a:gd name="connsiteX719" fmla="*/ 279257 w 7467600"/>
              <a:gd name="connsiteY719" fmla="*/ 2092102 h 6858000"/>
              <a:gd name="connsiteX720" fmla="*/ 65265 w 7467600"/>
              <a:gd name="connsiteY720" fmla="*/ 2006049 h 6858000"/>
              <a:gd name="connsiteX721" fmla="*/ 0 w 7467600"/>
              <a:gd name="connsiteY721" fmla="*/ 1982532 h 6858000"/>
              <a:gd name="connsiteX722" fmla="*/ 0 w 7467600"/>
              <a:gd name="connsiteY722" fmla="*/ 1912789 h 6858000"/>
              <a:gd name="connsiteX723" fmla="*/ 97460 w 7467600"/>
              <a:gd name="connsiteY723" fmla="*/ 1953725 h 6858000"/>
              <a:gd name="connsiteX724" fmla="*/ 221272 w 7467600"/>
              <a:gd name="connsiteY724" fmla="*/ 1980766 h 6858000"/>
              <a:gd name="connsiteX725" fmla="*/ 116765 w 7467600"/>
              <a:gd name="connsiteY725" fmla="*/ 1911033 h 6858000"/>
              <a:gd name="connsiteX726" fmla="*/ 16405 w 7467600"/>
              <a:gd name="connsiteY726" fmla="*/ 1803412 h 6858000"/>
              <a:gd name="connsiteX727" fmla="*/ 0 w 7467600"/>
              <a:gd name="connsiteY727" fmla="*/ 1784777 h 6858000"/>
              <a:gd name="connsiteX728" fmla="*/ 0 w 7467600"/>
              <a:gd name="connsiteY728" fmla="*/ 1740082 h 6858000"/>
              <a:gd name="connsiteX729" fmla="*/ 39394 w 7467600"/>
              <a:gd name="connsiteY729" fmla="*/ 1784856 h 6858000"/>
              <a:gd name="connsiteX730" fmla="*/ 135813 w 7467600"/>
              <a:gd name="connsiteY730" fmla="*/ 1888838 h 6858000"/>
              <a:gd name="connsiteX731" fmla="*/ 242575 w 7467600"/>
              <a:gd name="connsiteY731" fmla="*/ 1958841 h 6858000"/>
              <a:gd name="connsiteX732" fmla="*/ 82197 w 7467600"/>
              <a:gd name="connsiteY732" fmla="*/ 1754826 h 6858000"/>
              <a:gd name="connsiteX733" fmla="*/ 0 w 7467600"/>
              <a:gd name="connsiteY733" fmla="*/ 1679650 h 6858000"/>
              <a:gd name="connsiteX734" fmla="*/ 0 w 7467600"/>
              <a:gd name="connsiteY734" fmla="*/ 1602463 h 6858000"/>
              <a:gd name="connsiteX735" fmla="*/ 84689 w 7467600"/>
              <a:gd name="connsiteY735" fmla="*/ 1677442 h 6858000"/>
              <a:gd name="connsiteX736" fmla="*/ 298437 w 7467600"/>
              <a:gd name="connsiteY736" fmla="*/ 1968019 h 6858000"/>
              <a:gd name="connsiteX737" fmla="*/ 227269 w 7467600"/>
              <a:gd name="connsiteY737" fmla="*/ 1114064 h 6858000"/>
              <a:gd name="connsiteX738" fmla="*/ 248003 w 7467600"/>
              <a:gd name="connsiteY738" fmla="*/ 1089613 h 6858000"/>
              <a:gd name="connsiteX739" fmla="*/ 427020 w 7467600"/>
              <a:gd name="connsiteY739" fmla="*/ 1619803 h 6858000"/>
              <a:gd name="connsiteX740" fmla="*/ 340345 w 7467600"/>
              <a:gd name="connsiteY740" fmla="*/ 2027739 h 6858000"/>
              <a:gd name="connsiteX741" fmla="*/ 360865 w 7467600"/>
              <a:gd name="connsiteY741" fmla="*/ 2044827 h 6858000"/>
              <a:gd name="connsiteX742" fmla="*/ 560414 w 7467600"/>
              <a:gd name="connsiteY742" fmla="*/ 2421457 h 6858000"/>
              <a:gd name="connsiteX743" fmla="*/ 1359703 w 7467600"/>
              <a:gd name="connsiteY743" fmla="*/ 2578554 h 6858000"/>
              <a:gd name="connsiteX744" fmla="*/ 1359422 w 7467600"/>
              <a:gd name="connsiteY744" fmla="*/ 2577994 h 6858000"/>
              <a:gd name="connsiteX745" fmla="*/ 828701 w 7467600"/>
              <a:gd name="connsiteY745" fmla="*/ 1839520 h 6858000"/>
              <a:gd name="connsiteX746" fmla="*/ 494427 w 7467600"/>
              <a:gd name="connsiteY746" fmla="*/ 1092333 h 6858000"/>
              <a:gd name="connsiteX747" fmla="*/ 506322 w 7467600"/>
              <a:gd name="connsiteY747" fmla="*/ 1020997 h 6858000"/>
              <a:gd name="connsiteX748" fmla="*/ 4570198 w 7467600"/>
              <a:gd name="connsiteY748" fmla="*/ 978081 h 6858000"/>
              <a:gd name="connsiteX749" fmla="*/ 4523691 w 7467600"/>
              <a:gd name="connsiteY749" fmla="*/ 1127776 h 6858000"/>
              <a:gd name="connsiteX750" fmla="*/ 4509875 w 7467600"/>
              <a:gd name="connsiteY750" fmla="*/ 1167552 h 6858000"/>
              <a:gd name="connsiteX751" fmla="*/ 4478168 w 7467600"/>
              <a:gd name="connsiteY751" fmla="*/ 1260735 h 6858000"/>
              <a:gd name="connsiteX752" fmla="*/ 4409309 w 7467600"/>
              <a:gd name="connsiteY752" fmla="*/ 1666996 h 6858000"/>
              <a:gd name="connsiteX753" fmla="*/ 4370031 w 7467600"/>
              <a:gd name="connsiteY753" fmla="*/ 1955666 h 6858000"/>
              <a:gd name="connsiteX754" fmla="*/ 4570198 w 7467600"/>
              <a:gd name="connsiteY754" fmla="*/ 978081 h 6858000"/>
              <a:gd name="connsiteX755" fmla="*/ 4557898 w 7467600"/>
              <a:gd name="connsiteY755" fmla="*/ 900011 h 6858000"/>
              <a:gd name="connsiteX756" fmla="*/ 4344840 w 7467600"/>
              <a:gd name="connsiteY756" fmla="*/ 1922038 h 6858000"/>
              <a:gd name="connsiteX757" fmla="*/ 4378710 w 7467600"/>
              <a:gd name="connsiteY757" fmla="*/ 1665516 h 6858000"/>
              <a:gd name="connsiteX758" fmla="*/ 4448798 w 7467600"/>
              <a:gd name="connsiteY758" fmla="*/ 1253024 h 6858000"/>
              <a:gd name="connsiteX759" fmla="*/ 4480315 w 7467600"/>
              <a:gd name="connsiteY759" fmla="*/ 1158454 h 6858000"/>
              <a:gd name="connsiteX760" fmla="*/ 4494133 w 7467600"/>
              <a:gd name="connsiteY760" fmla="*/ 1118676 h 6858000"/>
              <a:gd name="connsiteX761" fmla="*/ 4557898 w 7467600"/>
              <a:gd name="connsiteY761" fmla="*/ 900011 h 6858000"/>
              <a:gd name="connsiteX762" fmla="*/ 5870151 w 7467600"/>
              <a:gd name="connsiteY762" fmla="*/ 898890 h 6858000"/>
              <a:gd name="connsiteX763" fmla="*/ 5861335 w 7467600"/>
              <a:gd name="connsiteY763" fmla="*/ 899177 h 6858000"/>
              <a:gd name="connsiteX764" fmla="*/ 5843702 w 7467600"/>
              <a:gd name="connsiteY764" fmla="*/ 899748 h 6858000"/>
              <a:gd name="connsiteX765" fmla="*/ 5651107 w 7467600"/>
              <a:gd name="connsiteY765" fmla="*/ 920306 h 6858000"/>
              <a:gd name="connsiteX766" fmla="*/ 5459407 w 7467600"/>
              <a:gd name="connsiteY766" fmla="*/ 940975 h 6858000"/>
              <a:gd name="connsiteX767" fmla="*/ 5374846 w 7467600"/>
              <a:gd name="connsiteY767" fmla="*/ 941988 h 6858000"/>
              <a:gd name="connsiteX768" fmla="*/ 5256105 w 7467600"/>
              <a:gd name="connsiteY768" fmla="*/ 945632 h 6858000"/>
              <a:gd name="connsiteX769" fmla="*/ 5107071 w 7467600"/>
              <a:gd name="connsiteY769" fmla="*/ 969720 h 6858000"/>
              <a:gd name="connsiteX770" fmla="*/ 4998681 w 7467600"/>
              <a:gd name="connsiteY770" fmla="*/ 988771 h 6858000"/>
              <a:gd name="connsiteX771" fmla="*/ 5870151 w 7467600"/>
              <a:gd name="connsiteY771" fmla="*/ 898890 h 6858000"/>
              <a:gd name="connsiteX772" fmla="*/ 5504425 w 7467600"/>
              <a:gd name="connsiteY772" fmla="*/ 848067 h 6858000"/>
              <a:gd name="connsiteX773" fmla="*/ 4968849 w 7467600"/>
              <a:gd name="connsiteY773" fmla="*/ 962318 h 6858000"/>
              <a:gd name="connsiteX774" fmla="*/ 5104039 w 7467600"/>
              <a:gd name="connsiteY774" fmla="*/ 940634 h 6858000"/>
              <a:gd name="connsiteX775" fmla="*/ 5256311 w 7467600"/>
              <a:gd name="connsiteY775" fmla="*/ 916490 h 6858000"/>
              <a:gd name="connsiteX776" fmla="*/ 5377381 w 7467600"/>
              <a:gd name="connsiteY776" fmla="*/ 912671 h 6858000"/>
              <a:gd name="connsiteX777" fmla="*/ 5460148 w 7467600"/>
              <a:gd name="connsiteY777" fmla="*/ 911442 h 6858000"/>
              <a:gd name="connsiteX778" fmla="*/ 5648971 w 7467600"/>
              <a:gd name="connsiteY778" fmla="*/ 891331 h 6858000"/>
              <a:gd name="connsiteX779" fmla="*/ 5844807 w 7467600"/>
              <a:gd name="connsiteY779" fmla="*/ 870718 h 6858000"/>
              <a:gd name="connsiteX780" fmla="*/ 5862975 w 7467600"/>
              <a:gd name="connsiteY780" fmla="*/ 869756 h 6858000"/>
              <a:gd name="connsiteX781" fmla="*/ 5920887 w 7467600"/>
              <a:gd name="connsiteY781" fmla="*/ 865929 h 6858000"/>
              <a:gd name="connsiteX782" fmla="*/ 5504425 w 7467600"/>
              <a:gd name="connsiteY782" fmla="*/ 848067 h 6858000"/>
              <a:gd name="connsiteX783" fmla="*/ 3607114 w 7467600"/>
              <a:gd name="connsiteY783" fmla="*/ 467441 h 6858000"/>
              <a:gd name="connsiteX784" fmla="*/ 3296242 w 7467600"/>
              <a:gd name="connsiteY784" fmla="*/ 807991 h 6858000"/>
              <a:gd name="connsiteX785" fmla="*/ 3174674 w 7467600"/>
              <a:gd name="connsiteY785" fmla="*/ 919759 h 6858000"/>
              <a:gd name="connsiteX786" fmla="*/ 3042978 w 7467600"/>
              <a:gd name="connsiteY786" fmla="*/ 1054894 h 6858000"/>
              <a:gd name="connsiteX787" fmla="*/ 2968914 w 7467600"/>
              <a:gd name="connsiteY787" fmla="*/ 1133756 h 6858000"/>
              <a:gd name="connsiteX788" fmla="*/ 3103823 w 7467600"/>
              <a:gd name="connsiteY788" fmla="*/ 1026814 h 6858000"/>
              <a:gd name="connsiteX789" fmla="*/ 3607114 w 7467600"/>
              <a:gd name="connsiteY789" fmla="*/ 467441 h 6858000"/>
              <a:gd name="connsiteX790" fmla="*/ 3744487 w 7467600"/>
              <a:gd name="connsiteY790" fmla="*/ 383136 h 6858000"/>
              <a:gd name="connsiteX791" fmla="*/ 3970213 w 7467600"/>
              <a:gd name="connsiteY791" fmla="*/ 995559 h 6858000"/>
              <a:gd name="connsiteX792" fmla="*/ 3744487 w 7467600"/>
              <a:gd name="connsiteY792" fmla="*/ 383136 h 6858000"/>
              <a:gd name="connsiteX793" fmla="*/ 3624562 w 7467600"/>
              <a:gd name="connsiteY793" fmla="*/ 367041 h 6858000"/>
              <a:gd name="connsiteX794" fmla="*/ 3489712 w 7467600"/>
              <a:gd name="connsiteY794" fmla="*/ 485386 h 6858000"/>
              <a:gd name="connsiteX795" fmla="*/ 3182994 w 7467600"/>
              <a:gd name="connsiteY795" fmla="*/ 828265 h 6858000"/>
              <a:gd name="connsiteX796" fmla="*/ 2892114 w 7467600"/>
              <a:gd name="connsiteY796" fmla="*/ 1172635 h 6858000"/>
              <a:gd name="connsiteX797" fmla="*/ 3021459 w 7467600"/>
              <a:gd name="connsiteY797" fmla="*/ 1035385 h 6858000"/>
              <a:gd name="connsiteX798" fmla="*/ 3153873 w 7467600"/>
              <a:gd name="connsiteY798" fmla="*/ 898971 h 6858000"/>
              <a:gd name="connsiteX799" fmla="*/ 3276511 w 7467600"/>
              <a:gd name="connsiteY799" fmla="*/ 786423 h 6858000"/>
              <a:gd name="connsiteX800" fmla="*/ 3584154 w 7467600"/>
              <a:gd name="connsiteY800" fmla="*/ 448218 h 6858000"/>
              <a:gd name="connsiteX801" fmla="*/ 3624562 w 7467600"/>
              <a:gd name="connsiteY801" fmla="*/ 367041 h 6858000"/>
              <a:gd name="connsiteX802" fmla="*/ 3766672 w 7467600"/>
              <a:gd name="connsiteY802" fmla="*/ 359429 h 6858000"/>
              <a:gd name="connsiteX803" fmla="*/ 3996338 w 7467600"/>
              <a:gd name="connsiteY803" fmla="*/ 968237 h 6858000"/>
              <a:gd name="connsiteX804" fmla="*/ 3766672 w 7467600"/>
              <a:gd name="connsiteY804" fmla="*/ 359429 h 6858000"/>
              <a:gd name="connsiteX805" fmla="*/ 5805386 w 7467600"/>
              <a:gd name="connsiteY805" fmla="*/ 239240 h 6858000"/>
              <a:gd name="connsiteX806" fmla="*/ 5736947 w 7467600"/>
              <a:gd name="connsiteY806" fmla="*/ 261367 h 6858000"/>
              <a:gd name="connsiteX807" fmla="*/ 5427012 w 7467600"/>
              <a:gd name="connsiteY807" fmla="*/ 311272 h 6858000"/>
              <a:gd name="connsiteX808" fmla="*/ 5147818 w 7467600"/>
              <a:gd name="connsiteY808" fmla="*/ 322112 h 6858000"/>
              <a:gd name="connsiteX809" fmla="*/ 5060854 w 7467600"/>
              <a:gd name="connsiteY809" fmla="*/ 311882 h 6858000"/>
              <a:gd name="connsiteX810" fmla="*/ 4945989 w 7467600"/>
              <a:gd name="connsiteY810" fmla="*/ 300516 h 6858000"/>
              <a:gd name="connsiteX811" fmla="*/ 5410479 w 7467600"/>
              <a:gd name="connsiteY811" fmla="*/ 348434 h 6858000"/>
              <a:gd name="connsiteX812" fmla="*/ 5805386 w 7467600"/>
              <a:gd name="connsiteY812" fmla="*/ 239240 h 6858000"/>
              <a:gd name="connsiteX813" fmla="*/ 5905192 w 7467600"/>
              <a:gd name="connsiteY813" fmla="*/ 163079 h 6858000"/>
              <a:gd name="connsiteX814" fmla="*/ 5865655 w 7467600"/>
              <a:gd name="connsiteY814" fmla="*/ 171901 h 6858000"/>
              <a:gd name="connsiteX815" fmla="*/ 5259740 w 7467600"/>
              <a:gd name="connsiteY815" fmla="*/ 257013 h 6858000"/>
              <a:gd name="connsiteX816" fmla="*/ 5208466 w 7467600"/>
              <a:gd name="connsiteY816" fmla="*/ 257550 h 6858000"/>
              <a:gd name="connsiteX817" fmla="*/ 4980204 w 7467600"/>
              <a:gd name="connsiteY817" fmla="*/ 271903 h 6858000"/>
              <a:gd name="connsiteX818" fmla="*/ 5068068 w 7467600"/>
              <a:gd name="connsiteY818" fmla="*/ 282244 h 6858000"/>
              <a:gd name="connsiteX819" fmla="*/ 5153231 w 7467600"/>
              <a:gd name="connsiteY819" fmla="*/ 292240 h 6858000"/>
              <a:gd name="connsiteX820" fmla="*/ 5426491 w 7467600"/>
              <a:gd name="connsiteY820" fmla="*/ 281128 h 6858000"/>
              <a:gd name="connsiteX821" fmla="*/ 5731212 w 7467600"/>
              <a:gd name="connsiteY821" fmla="*/ 231951 h 6858000"/>
              <a:gd name="connsiteX822" fmla="*/ 5905192 w 7467600"/>
              <a:gd name="connsiteY822" fmla="*/ 163079 h 6858000"/>
              <a:gd name="connsiteX823" fmla="*/ 5944437 w 7467600"/>
              <a:gd name="connsiteY823" fmla="*/ 113829 h 6858000"/>
              <a:gd name="connsiteX824" fmla="*/ 5825032 w 7467600"/>
              <a:gd name="connsiteY824" fmla="*/ 146405 h 6858000"/>
              <a:gd name="connsiteX825" fmla="*/ 4955599 w 7467600"/>
              <a:gd name="connsiteY825" fmla="*/ 247008 h 6858000"/>
              <a:gd name="connsiteX826" fmla="*/ 5210104 w 7467600"/>
              <a:gd name="connsiteY826" fmla="*/ 228123 h 6858000"/>
              <a:gd name="connsiteX827" fmla="*/ 5261015 w 7467600"/>
              <a:gd name="connsiteY827" fmla="*/ 227087 h 6858000"/>
              <a:gd name="connsiteX828" fmla="*/ 5861181 w 7467600"/>
              <a:gd name="connsiteY828" fmla="*/ 143093 h 6858000"/>
              <a:gd name="connsiteX829" fmla="*/ 5961252 w 7467600"/>
              <a:gd name="connsiteY829" fmla="*/ 114820 h 6858000"/>
              <a:gd name="connsiteX830" fmla="*/ 5944437 w 7467600"/>
              <a:gd name="connsiteY830" fmla="*/ 113829 h 6858000"/>
              <a:gd name="connsiteX831" fmla="*/ 3882765 w 7467600"/>
              <a:gd name="connsiteY831" fmla="*/ 0 h 6858000"/>
              <a:gd name="connsiteX832" fmla="*/ 3995099 w 7467600"/>
              <a:gd name="connsiteY832" fmla="*/ 0 h 6858000"/>
              <a:gd name="connsiteX833" fmla="*/ 4163818 w 7467600"/>
              <a:gd name="connsiteY833" fmla="*/ 234104 h 6858000"/>
              <a:gd name="connsiteX834" fmla="*/ 4172099 w 7467600"/>
              <a:gd name="connsiteY834" fmla="*/ 234207 h 6858000"/>
              <a:gd name="connsiteX835" fmla="*/ 4784282 w 7467600"/>
              <a:gd name="connsiteY835" fmla="*/ 276561 h 6858000"/>
              <a:gd name="connsiteX836" fmla="*/ 4801687 w 7467600"/>
              <a:gd name="connsiteY836" fmla="*/ 267764 h 6858000"/>
              <a:gd name="connsiteX837" fmla="*/ 6082788 w 7467600"/>
              <a:gd name="connsiteY837" fmla="*/ 64119 h 6858000"/>
              <a:gd name="connsiteX838" fmla="*/ 6099442 w 7467600"/>
              <a:gd name="connsiteY838" fmla="*/ 82568 h 6858000"/>
              <a:gd name="connsiteX839" fmla="*/ 4804137 w 7467600"/>
              <a:gd name="connsiteY839" fmla="*/ 320931 h 6858000"/>
              <a:gd name="connsiteX840" fmla="*/ 4227047 w 7467600"/>
              <a:gd name="connsiteY840" fmla="*/ 313415 h 6858000"/>
              <a:gd name="connsiteX841" fmla="*/ 4346041 w 7467600"/>
              <a:gd name="connsiteY841" fmla="*/ 456086 h 6858000"/>
              <a:gd name="connsiteX842" fmla="*/ 4870967 w 7467600"/>
              <a:gd name="connsiteY842" fmla="*/ 963061 h 6858000"/>
              <a:gd name="connsiteX843" fmla="*/ 4889647 w 7467600"/>
              <a:gd name="connsiteY843" fmla="*/ 957147 h 6858000"/>
              <a:gd name="connsiteX844" fmla="*/ 5422504 w 7467600"/>
              <a:gd name="connsiteY844" fmla="*/ 805191 h 6858000"/>
              <a:gd name="connsiteX845" fmla="*/ 6087656 w 7467600"/>
              <a:gd name="connsiteY845" fmla="*/ 826703 h 6858000"/>
              <a:gd name="connsiteX846" fmla="*/ 6058717 w 7467600"/>
              <a:gd name="connsiteY846" fmla="*/ 865992 h 6858000"/>
              <a:gd name="connsiteX847" fmla="*/ 4974153 w 7467600"/>
              <a:gd name="connsiteY847" fmla="*/ 1045456 h 6858000"/>
              <a:gd name="connsiteX848" fmla="*/ 5627835 w 7467600"/>
              <a:gd name="connsiteY848" fmla="*/ 1472077 h 6858000"/>
              <a:gd name="connsiteX849" fmla="*/ 5629817 w 7467600"/>
              <a:gd name="connsiteY849" fmla="*/ 1471412 h 6858000"/>
              <a:gd name="connsiteX850" fmla="*/ 5634124 w 7467600"/>
              <a:gd name="connsiteY850" fmla="*/ 1470572 h 6858000"/>
              <a:gd name="connsiteX851" fmla="*/ 5755832 w 7467600"/>
              <a:gd name="connsiteY851" fmla="*/ 1383886 h 6858000"/>
              <a:gd name="connsiteX852" fmla="*/ 6014186 w 7467600"/>
              <a:gd name="connsiteY852" fmla="*/ 1279799 h 6858000"/>
              <a:gd name="connsiteX853" fmla="*/ 6901619 w 7467600"/>
              <a:gd name="connsiteY853" fmla="*/ 1047874 h 6858000"/>
              <a:gd name="connsiteX854" fmla="*/ 6931566 w 7467600"/>
              <a:gd name="connsiteY854" fmla="*/ 1062034 h 6858000"/>
              <a:gd name="connsiteX855" fmla="*/ 5790982 w 7467600"/>
              <a:gd name="connsiteY855" fmla="*/ 1561380 h 6858000"/>
              <a:gd name="connsiteX856" fmla="*/ 6188971 w 7467600"/>
              <a:gd name="connsiteY856" fmla="*/ 1755168 h 6858000"/>
              <a:gd name="connsiteX857" fmla="*/ 6202446 w 7467600"/>
              <a:gd name="connsiteY857" fmla="*/ 1752268 h 6858000"/>
              <a:gd name="connsiteX858" fmla="*/ 7179560 w 7467600"/>
              <a:gd name="connsiteY858" fmla="*/ 1467551 h 6858000"/>
              <a:gd name="connsiteX859" fmla="*/ 7158730 w 7467600"/>
              <a:gd name="connsiteY859" fmla="*/ 1507835 h 6858000"/>
              <a:gd name="connsiteX860" fmla="*/ 6326959 w 7467600"/>
              <a:gd name="connsiteY860" fmla="*/ 1817686 h 6858000"/>
              <a:gd name="connsiteX861" fmla="*/ 6537433 w 7467600"/>
              <a:gd name="connsiteY861" fmla="*/ 1907790 h 6858000"/>
              <a:gd name="connsiteX862" fmla="*/ 6550221 w 7467600"/>
              <a:gd name="connsiteY862" fmla="*/ 1910729 h 6858000"/>
              <a:gd name="connsiteX863" fmla="*/ 6964438 w 7467600"/>
              <a:gd name="connsiteY863" fmla="*/ 2209505 h 6858000"/>
              <a:gd name="connsiteX864" fmla="*/ 7367862 w 7467600"/>
              <a:gd name="connsiteY864" fmla="*/ 2806833 h 6858000"/>
              <a:gd name="connsiteX865" fmla="*/ 7364329 w 7467600"/>
              <a:gd name="connsiteY865" fmla="*/ 2826907 h 6858000"/>
              <a:gd name="connsiteX866" fmla="*/ 7290545 w 7467600"/>
              <a:gd name="connsiteY866" fmla="*/ 2850663 h 6858000"/>
              <a:gd name="connsiteX867" fmla="*/ 6472036 w 7467600"/>
              <a:gd name="connsiteY867" fmla="*/ 1959003 h 6858000"/>
              <a:gd name="connsiteX868" fmla="*/ 5792897 w 7467600"/>
              <a:gd name="connsiteY868" fmla="*/ 1647747 h 6858000"/>
              <a:gd name="connsiteX869" fmla="*/ 5842751 w 7467600"/>
              <a:gd name="connsiteY869" fmla="*/ 1816112 h 6858000"/>
              <a:gd name="connsiteX870" fmla="*/ 5847424 w 7467600"/>
              <a:gd name="connsiteY870" fmla="*/ 1815776 h 6858000"/>
              <a:gd name="connsiteX871" fmla="*/ 6399821 w 7467600"/>
              <a:gd name="connsiteY871" fmla="*/ 2344799 h 6858000"/>
              <a:gd name="connsiteX872" fmla="*/ 6323232 w 7467600"/>
              <a:gd name="connsiteY872" fmla="*/ 2389634 h 6858000"/>
              <a:gd name="connsiteX873" fmla="*/ 5942958 w 7467600"/>
              <a:gd name="connsiteY873" fmla="*/ 2077708 h 6858000"/>
              <a:gd name="connsiteX874" fmla="*/ 5921559 w 7467600"/>
              <a:gd name="connsiteY874" fmla="*/ 2378596 h 6858000"/>
              <a:gd name="connsiteX875" fmla="*/ 5817651 w 7467600"/>
              <a:gd name="connsiteY875" fmla="*/ 3023919 h 6858000"/>
              <a:gd name="connsiteX876" fmla="*/ 5729634 w 7467600"/>
              <a:gd name="connsiteY876" fmla="*/ 3051849 h 6858000"/>
              <a:gd name="connsiteX877" fmla="*/ 5611018 w 7467600"/>
              <a:gd name="connsiteY877" fmla="*/ 2316769 h 6858000"/>
              <a:gd name="connsiteX878" fmla="*/ 5687608 w 7467600"/>
              <a:gd name="connsiteY878" fmla="*/ 2039972 h 6858000"/>
              <a:gd name="connsiteX879" fmla="*/ 5657554 w 7467600"/>
              <a:gd name="connsiteY879" fmla="*/ 1576445 h 6858000"/>
              <a:gd name="connsiteX880" fmla="*/ 5150475 w 7467600"/>
              <a:gd name="connsiteY880" fmla="*/ 1274012 h 6858000"/>
              <a:gd name="connsiteX881" fmla="*/ 5349142 w 7467600"/>
              <a:gd name="connsiteY881" fmla="*/ 2204405 h 6858000"/>
              <a:gd name="connsiteX882" fmla="*/ 5262214 w 7467600"/>
              <a:gd name="connsiteY882" fmla="*/ 2233836 h 6858000"/>
              <a:gd name="connsiteX883" fmla="*/ 4981539 w 7467600"/>
              <a:gd name="connsiteY883" fmla="*/ 1542201 h 6858000"/>
              <a:gd name="connsiteX884" fmla="*/ 4958461 w 7467600"/>
              <a:gd name="connsiteY884" fmla="*/ 1136957 h 6858000"/>
              <a:gd name="connsiteX885" fmla="*/ 4655015 w 7467600"/>
              <a:gd name="connsiteY885" fmla="*/ 891426 h 6858000"/>
              <a:gd name="connsiteX886" fmla="*/ 4348002 w 7467600"/>
              <a:gd name="connsiteY886" fmla="*/ 2205895 h 6858000"/>
              <a:gd name="connsiteX887" fmla="*/ 4262250 w 7467600"/>
              <a:gd name="connsiteY887" fmla="*/ 2219972 h 6858000"/>
              <a:gd name="connsiteX888" fmla="*/ 4550611 w 7467600"/>
              <a:gd name="connsiteY888" fmla="*/ 817540 h 6858000"/>
              <a:gd name="connsiteX889" fmla="*/ 4564418 w 7467600"/>
              <a:gd name="connsiteY889" fmla="*/ 808293 h 6858000"/>
              <a:gd name="connsiteX890" fmla="*/ 4266388 w 7467600"/>
              <a:gd name="connsiteY890" fmla="*/ 500083 h 6858000"/>
              <a:gd name="connsiteX891" fmla="*/ 4032842 w 7467600"/>
              <a:gd name="connsiteY891" fmla="*/ 211809 h 6858000"/>
              <a:gd name="connsiteX892" fmla="*/ 3882765 w 7467600"/>
              <a:gd name="connsiteY892" fmla="*/ 0 h 6858000"/>
              <a:gd name="connsiteX893" fmla="*/ 3721337 w 7467600"/>
              <a:gd name="connsiteY893" fmla="*/ 0 h 6858000"/>
              <a:gd name="connsiteX894" fmla="*/ 3797544 w 7467600"/>
              <a:gd name="connsiteY894" fmla="*/ 0 h 6858000"/>
              <a:gd name="connsiteX895" fmla="*/ 3775734 w 7467600"/>
              <a:gd name="connsiteY895" fmla="*/ 95131 h 6858000"/>
              <a:gd name="connsiteX896" fmla="*/ 3724807 w 7467600"/>
              <a:gd name="connsiteY896" fmla="*/ 272257 h 6858000"/>
              <a:gd name="connsiteX897" fmla="*/ 3726844 w 7467600"/>
              <a:gd name="connsiteY897" fmla="*/ 282988 h 6858000"/>
              <a:gd name="connsiteX898" fmla="*/ 3742664 w 7467600"/>
              <a:gd name="connsiteY898" fmla="*/ 279918 h 6858000"/>
              <a:gd name="connsiteX899" fmla="*/ 4103910 w 7467600"/>
              <a:gd name="connsiteY899" fmla="*/ 1161917 h 6858000"/>
              <a:gd name="connsiteX900" fmla="*/ 4020269 w 7467600"/>
              <a:gd name="connsiteY900" fmla="*/ 1200406 h 6858000"/>
              <a:gd name="connsiteX901" fmla="*/ 3674882 w 7467600"/>
              <a:gd name="connsiteY901" fmla="*/ 488524 h 6858000"/>
              <a:gd name="connsiteX902" fmla="*/ 3132682 w 7467600"/>
              <a:gd name="connsiteY902" fmla="*/ 1072284 h 6858000"/>
              <a:gd name="connsiteX903" fmla="*/ 2716346 w 7467600"/>
              <a:gd name="connsiteY903" fmla="*/ 1276376 h 6858000"/>
              <a:gd name="connsiteX904" fmla="*/ 2716772 w 7467600"/>
              <a:gd name="connsiteY904" fmla="*/ 1255462 h 6858000"/>
              <a:gd name="connsiteX905" fmla="*/ 3471096 w 7467600"/>
              <a:gd name="connsiteY905" fmla="*/ 437072 h 6858000"/>
              <a:gd name="connsiteX906" fmla="*/ 3639057 w 7467600"/>
              <a:gd name="connsiteY906" fmla="*/ 286334 h 6858000"/>
              <a:gd name="connsiteX907" fmla="*/ 3640309 w 7467600"/>
              <a:gd name="connsiteY907" fmla="*/ 284664 h 6858000"/>
              <a:gd name="connsiteX908" fmla="*/ 3646022 w 7467600"/>
              <a:gd name="connsiteY908" fmla="*/ 276711 h 6858000"/>
              <a:gd name="connsiteX909" fmla="*/ 3707943 w 7467600"/>
              <a:gd name="connsiteY909" fmla="*/ 65958 h 6858000"/>
              <a:gd name="connsiteX910" fmla="*/ 3721337 w 7467600"/>
              <a:gd name="connsiteY910" fmla="*/ 0 h 6858000"/>
              <a:gd name="connsiteX911" fmla="*/ 2867960 w 7467600"/>
              <a:gd name="connsiteY911" fmla="*/ 0 h 6858000"/>
              <a:gd name="connsiteX912" fmla="*/ 2926351 w 7467600"/>
              <a:gd name="connsiteY912" fmla="*/ 0 h 6858000"/>
              <a:gd name="connsiteX913" fmla="*/ 2902823 w 7467600"/>
              <a:gd name="connsiteY913" fmla="*/ 262929 h 6858000"/>
              <a:gd name="connsiteX914" fmla="*/ 2940663 w 7467600"/>
              <a:gd name="connsiteY914" fmla="*/ 140884 h 6858000"/>
              <a:gd name="connsiteX915" fmla="*/ 2947039 w 7467600"/>
              <a:gd name="connsiteY915" fmla="*/ 122524 h 6858000"/>
              <a:gd name="connsiteX916" fmla="*/ 2984316 w 7467600"/>
              <a:gd name="connsiteY916" fmla="*/ 0 h 6858000"/>
              <a:gd name="connsiteX917" fmla="*/ 3016114 w 7467600"/>
              <a:gd name="connsiteY917" fmla="*/ 0 h 6858000"/>
              <a:gd name="connsiteX918" fmla="*/ 2979949 w 7467600"/>
              <a:gd name="connsiteY918" fmla="*/ 119274 h 6858000"/>
              <a:gd name="connsiteX919" fmla="*/ 3023879 w 7467600"/>
              <a:gd name="connsiteY919" fmla="*/ 0 h 6858000"/>
              <a:gd name="connsiteX920" fmla="*/ 3105400 w 7467600"/>
              <a:gd name="connsiteY920" fmla="*/ 0 h 6858000"/>
              <a:gd name="connsiteX921" fmla="*/ 3094669 w 7467600"/>
              <a:gd name="connsiteY921" fmla="*/ 30308 h 6858000"/>
              <a:gd name="connsiteX922" fmla="*/ 2901945 w 7467600"/>
              <a:gd name="connsiteY922" fmla="*/ 466538 h 6858000"/>
              <a:gd name="connsiteX923" fmla="*/ 2815209 w 7467600"/>
              <a:gd name="connsiteY923" fmla="*/ 497361 h 6858000"/>
              <a:gd name="connsiteX924" fmla="*/ 2844845 w 7467600"/>
              <a:gd name="connsiteY924" fmla="*/ 127638 h 6858000"/>
              <a:gd name="connsiteX925" fmla="*/ 2867960 w 7467600"/>
              <a:gd name="connsiteY925" fmla="*/ 0 h 6858000"/>
              <a:gd name="connsiteX926" fmla="*/ 1057230 w 7467600"/>
              <a:gd name="connsiteY926" fmla="*/ 0 h 6858000"/>
              <a:gd name="connsiteX927" fmla="*/ 1111003 w 7467600"/>
              <a:gd name="connsiteY927" fmla="*/ 0 h 6858000"/>
              <a:gd name="connsiteX928" fmla="*/ 1125553 w 7467600"/>
              <a:gd name="connsiteY928" fmla="*/ 52588 h 6858000"/>
              <a:gd name="connsiteX929" fmla="*/ 1304276 w 7467600"/>
              <a:gd name="connsiteY929" fmla="*/ 476275 h 6858000"/>
              <a:gd name="connsiteX930" fmla="*/ 1492066 w 7467600"/>
              <a:gd name="connsiteY930" fmla="*/ 886333 h 6858000"/>
              <a:gd name="connsiteX931" fmla="*/ 1423698 w 7467600"/>
              <a:gd name="connsiteY931" fmla="*/ 710817 h 6858000"/>
              <a:gd name="connsiteX932" fmla="*/ 1357609 w 7467600"/>
              <a:gd name="connsiteY932" fmla="*/ 532892 h 6858000"/>
              <a:gd name="connsiteX933" fmla="*/ 1309550 w 7467600"/>
              <a:gd name="connsiteY933" fmla="*/ 374031 h 6858000"/>
              <a:gd name="connsiteX934" fmla="*/ 1193673 w 7467600"/>
              <a:gd name="connsiteY934" fmla="*/ 49533 h 6858000"/>
              <a:gd name="connsiteX935" fmla="*/ 1164391 w 7467600"/>
              <a:gd name="connsiteY935" fmla="*/ 0 h 6858000"/>
              <a:gd name="connsiteX936" fmla="*/ 1200666 w 7467600"/>
              <a:gd name="connsiteY936" fmla="*/ 0 h 6858000"/>
              <a:gd name="connsiteX937" fmla="*/ 1223408 w 7467600"/>
              <a:gd name="connsiteY937" fmla="*/ 38996 h 6858000"/>
              <a:gd name="connsiteX938" fmla="*/ 1339635 w 7467600"/>
              <a:gd name="connsiteY938" fmla="*/ 365517 h 6858000"/>
              <a:gd name="connsiteX939" fmla="*/ 1387469 w 7467600"/>
              <a:gd name="connsiteY939" fmla="*/ 523079 h 6858000"/>
              <a:gd name="connsiteX940" fmla="*/ 1452685 w 7467600"/>
              <a:gd name="connsiteY940" fmla="*/ 699806 h 6858000"/>
              <a:gd name="connsiteX941" fmla="*/ 1492092 w 7467600"/>
              <a:gd name="connsiteY941" fmla="*/ 800424 h 6858000"/>
              <a:gd name="connsiteX942" fmla="*/ 1455302 w 7467600"/>
              <a:gd name="connsiteY942" fmla="*/ 632913 h 6858000"/>
              <a:gd name="connsiteX943" fmla="*/ 1222336 w 7467600"/>
              <a:gd name="connsiteY943" fmla="*/ 9480 h 6858000"/>
              <a:gd name="connsiteX944" fmla="*/ 1214634 w 7467600"/>
              <a:gd name="connsiteY944" fmla="*/ 0 h 6858000"/>
              <a:gd name="connsiteX945" fmla="*/ 1289827 w 7467600"/>
              <a:gd name="connsiteY945" fmla="*/ 0 h 6858000"/>
              <a:gd name="connsiteX946" fmla="*/ 1321076 w 7467600"/>
              <a:gd name="connsiteY946" fmla="*/ 59722 h 6858000"/>
              <a:gd name="connsiteX947" fmla="*/ 1512579 w 7467600"/>
              <a:gd name="connsiteY947" fmla="*/ 626441 h 6858000"/>
              <a:gd name="connsiteX948" fmla="*/ 1506076 w 7467600"/>
              <a:gd name="connsiteY948" fmla="*/ 1089289 h 6858000"/>
              <a:gd name="connsiteX949" fmla="*/ 1486346 w 7467600"/>
              <a:gd name="connsiteY949" fmla="*/ 1079919 h 6858000"/>
              <a:gd name="connsiteX950" fmla="*/ 1070511 w 7467600"/>
              <a:gd name="connsiteY950" fmla="*/ 48609 h 6858000"/>
              <a:gd name="connsiteX951" fmla="*/ 1057230 w 7467600"/>
              <a:gd name="connsiteY951" fmla="*/ 0 h 6858000"/>
              <a:gd name="connsiteX952" fmla="*/ 43151 w 7467600"/>
              <a:gd name="connsiteY952" fmla="*/ 0 h 6858000"/>
              <a:gd name="connsiteX953" fmla="*/ 95283 w 7467600"/>
              <a:gd name="connsiteY953" fmla="*/ 0 h 6858000"/>
              <a:gd name="connsiteX954" fmla="*/ 300708 w 7467600"/>
              <a:gd name="connsiteY954" fmla="*/ 154571 h 6858000"/>
              <a:gd name="connsiteX955" fmla="*/ 530414 w 7467600"/>
              <a:gd name="connsiteY955" fmla="*/ 354673 h 6858000"/>
              <a:gd name="connsiteX956" fmla="*/ 333785 w 7467600"/>
              <a:gd name="connsiteY956" fmla="*/ 161564 h 6858000"/>
              <a:gd name="connsiteX957" fmla="*/ 147005 w 7467600"/>
              <a:gd name="connsiteY957" fmla="*/ 0 h 6858000"/>
              <a:gd name="connsiteX958" fmla="*/ 272509 w 7467600"/>
              <a:gd name="connsiteY958" fmla="*/ 0 h 6858000"/>
              <a:gd name="connsiteX959" fmla="*/ 326276 w 7467600"/>
              <a:gd name="connsiteY959" fmla="*/ 45847 h 6858000"/>
              <a:gd name="connsiteX960" fmla="*/ 823759 w 7467600"/>
              <a:gd name="connsiteY960" fmla="*/ 574145 h 6858000"/>
              <a:gd name="connsiteX961" fmla="*/ 811254 w 7467600"/>
              <a:gd name="connsiteY961" fmla="*/ 665546 h 6858000"/>
              <a:gd name="connsiteX962" fmla="*/ 154042 w 7467600"/>
              <a:gd name="connsiteY962" fmla="*/ 261522 h 6858000"/>
              <a:gd name="connsiteX963" fmla="*/ 13550 w 7467600"/>
              <a:gd name="connsiteY963" fmla="*/ 158423 h 6858000"/>
              <a:gd name="connsiteX964" fmla="*/ 0 w 7467600"/>
              <a:gd name="connsiteY964" fmla="*/ 146618 h 6858000"/>
              <a:gd name="connsiteX965" fmla="*/ 0 w 7467600"/>
              <a:gd name="connsiteY965" fmla="*/ 59161 h 6858000"/>
              <a:gd name="connsiteX966" fmla="*/ 45427 w 7467600"/>
              <a:gd name="connsiteY966" fmla="*/ 101078 h 6858000"/>
              <a:gd name="connsiteX967" fmla="*/ 630103 w 7467600"/>
              <a:gd name="connsiteY967" fmla="*/ 485885 h 6858000"/>
              <a:gd name="connsiteX968" fmla="*/ 532040 w 7467600"/>
              <a:gd name="connsiteY968" fmla="*/ 399359 h 6858000"/>
              <a:gd name="connsiteX969" fmla="*/ 517618 w 7467600"/>
              <a:gd name="connsiteY969" fmla="*/ 385726 h 6858000"/>
              <a:gd name="connsiteX970" fmla="*/ 285074 w 7467600"/>
              <a:gd name="connsiteY970" fmla="*/ 182755 h 6858000"/>
              <a:gd name="connsiteX971" fmla="*/ 43151 w 7467600"/>
              <a:gd name="connsiteY97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042773 w 7467600"/>
              <a:gd name="connsiteY74" fmla="*/ 5734011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7042773 w 7467600"/>
              <a:gd name="connsiteY91" fmla="*/ 5734011 h 6858000"/>
              <a:gd name="connsiteX92" fmla="*/ 1456157 w 7467600"/>
              <a:gd name="connsiteY92" fmla="*/ 5371404 h 6858000"/>
              <a:gd name="connsiteX93" fmla="*/ 1244432 w 7467600"/>
              <a:gd name="connsiteY93" fmla="*/ 5385601 h 6858000"/>
              <a:gd name="connsiteX94" fmla="*/ 973990 w 7467600"/>
              <a:gd name="connsiteY94" fmla="*/ 5424940 h 6858000"/>
              <a:gd name="connsiteX95" fmla="*/ 1103809 w 7467600"/>
              <a:gd name="connsiteY95" fmla="*/ 5433720 h 6858000"/>
              <a:gd name="connsiteX96" fmla="*/ 1123454 w 7467600"/>
              <a:gd name="connsiteY96" fmla="*/ 5435727 h 6858000"/>
              <a:gd name="connsiteX97" fmla="*/ 1737017 w 7467600"/>
              <a:gd name="connsiteY97" fmla="*/ 5452183 h 6858000"/>
              <a:gd name="connsiteX98" fmla="*/ 1824397 w 7467600"/>
              <a:gd name="connsiteY98" fmla="*/ 5447757 h 6858000"/>
              <a:gd name="connsiteX99" fmla="*/ 2070059 w 7467600"/>
              <a:gd name="connsiteY99" fmla="*/ 5441660 h 6858000"/>
              <a:gd name="connsiteX100" fmla="*/ 1456157 w 7467600"/>
              <a:gd name="connsiteY100" fmla="*/ 5371404 h 6858000"/>
              <a:gd name="connsiteX101" fmla="*/ 4988186 w 7467600"/>
              <a:gd name="connsiteY101" fmla="*/ 5216467 h 6858000"/>
              <a:gd name="connsiteX102" fmla="*/ 4777334 w 7467600"/>
              <a:gd name="connsiteY102" fmla="*/ 5406072 h 6858000"/>
              <a:gd name="connsiteX103" fmla="*/ 4718341 w 7467600"/>
              <a:gd name="connsiteY103" fmla="*/ 5468043 h 6858000"/>
              <a:gd name="connsiteX104" fmla="*/ 4604655 w 7467600"/>
              <a:gd name="connsiteY104" fmla="*/ 5583434 h 6858000"/>
              <a:gd name="connsiteX105" fmla="*/ 4565074 w 7467600"/>
              <a:gd name="connsiteY105" fmla="*/ 5618550 h 6858000"/>
              <a:gd name="connsiteX106" fmla="*/ 4988186 w 7467600"/>
              <a:gd name="connsiteY106" fmla="*/ 5216467 h 6858000"/>
              <a:gd name="connsiteX107" fmla="*/ 4978032 w 7467600"/>
              <a:gd name="connsiteY107" fmla="*/ 5183809 h 6858000"/>
              <a:gd name="connsiteX108" fmla="*/ 4463413 w 7467600"/>
              <a:gd name="connsiteY108" fmla="*/ 5615162 h 6858000"/>
              <a:gd name="connsiteX109" fmla="*/ 4358134 w 7467600"/>
              <a:gd name="connsiteY109" fmla="*/ 5742791 h 6858000"/>
              <a:gd name="connsiteX110" fmla="*/ 4376219 w 7467600"/>
              <a:gd name="connsiteY110" fmla="*/ 5729027 h 6858000"/>
              <a:gd name="connsiteX111" fmla="*/ 4582340 w 7467600"/>
              <a:gd name="connsiteY111" fmla="*/ 5561037 h 6858000"/>
              <a:gd name="connsiteX112" fmla="*/ 4694684 w 7467600"/>
              <a:gd name="connsiteY112" fmla="*/ 5447098 h 6858000"/>
              <a:gd name="connsiteX113" fmla="*/ 4754123 w 7467600"/>
              <a:gd name="connsiteY113" fmla="*/ 5384643 h 6858000"/>
              <a:gd name="connsiteX114" fmla="*/ 4978032 w 7467600"/>
              <a:gd name="connsiteY114" fmla="*/ 5183809 h 6858000"/>
              <a:gd name="connsiteX115" fmla="*/ 1903353 w 7467600"/>
              <a:gd name="connsiteY115" fmla="*/ 5044827 h 6858000"/>
              <a:gd name="connsiteX116" fmla="*/ 1936931 w 7467600"/>
              <a:gd name="connsiteY116" fmla="*/ 5093954 h 6858000"/>
              <a:gd name="connsiteX117" fmla="*/ 2195868 w 7467600"/>
              <a:gd name="connsiteY117" fmla="*/ 5396574 h 6858000"/>
              <a:gd name="connsiteX118" fmla="*/ 2088852 w 7467600"/>
              <a:gd name="connsiteY118" fmla="*/ 5166123 h 6858000"/>
              <a:gd name="connsiteX119" fmla="*/ 1958241 w 7467600"/>
              <a:gd name="connsiteY119" fmla="*/ 5067955 h 6858000"/>
              <a:gd name="connsiteX120" fmla="*/ 1903353 w 7467600"/>
              <a:gd name="connsiteY120" fmla="*/ 5044827 h 6858000"/>
              <a:gd name="connsiteX121" fmla="*/ 1979378 w 7467600"/>
              <a:gd name="connsiteY121" fmla="*/ 4769504 h 6858000"/>
              <a:gd name="connsiteX122" fmla="*/ 2882120 w 7467600"/>
              <a:gd name="connsiteY122" fmla="*/ 5064547 h 6858000"/>
              <a:gd name="connsiteX123" fmla="*/ 2793103 w 7467600"/>
              <a:gd name="connsiteY123" fmla="*/ 5039699 h 6858000"/>
              <a:gd name="connsiteX124" fmla="*/ 2770041 w 7467600"/>
              <a:gd name="connsiteY124" fmla="*/ 5033634 h 6858000"/>
              <a:gd name="connsiteX125" fmla="*/ 1979378 w 7467600"/>
              <a:gd name="connsiteY125" fmla="*/ 4769504 h 6858000"/>
              <a:gd name="connsiteX126" fmla="*/ 1927410 w 7467600"/>
              <a:gd name="connsiteY126" fmla="*/ 4716164 h 6858000"/>
              <a:gd name="connsiteX127" fmla="*/ 1959587 w 7467600"/>
              <a:gd name="connsiteY127" fmla="*/ 4728849 h 6858000"/>
              <a:gd name="connsiteX128" fmla="*/ 2777707 w 7467600"/>
              <a:gd name="connsiteY128" fmla="*/ 5003991 h 6858000"/>
              <a:gd name="connsiteX129" fmla="*/ 2800768 w 7467600"/>
              <a:gd name="connsiteY129" fmla="*/ 5010056 h 6858000"/>
              <a:gd name="connsiteX130" fmla="*/ 2879408 w 7467600"/>
              <a:gd name="connsiteY130" fmla="*/ 5031590 h 6858000"/>
              <a:gd name="connsiteX131" fmla="*/ 2862295 w 7467600"/>
              <a:gd name="connsiteY131" fmla="*/ 5022958 h 6858000"/>
              <a:gd name="connsiteX132" fmla="*/ 2813343 w 7467600"/>
              <a:gd name="connsiteY132" fmla="*/ 4998369 h 6858000"/>
              <a:gd name="connsiteX133" fmla="*/ 2646245 w 7467600"/>
              <a:gd name="connsiteY133" fmla="*/ 4930999 h 6858000"/>
              <a:gd name="connsiteX134" fmla="*/ 1999243 w 7467600"/>
              <a:gd name="connsiteY134" fmla="*/ 4730524 h 6858000"/>
              <a:gd name="connsiteX135" fmla="*/ 1979527 w 7467600"/>
              <a:gd name="connsiteY135" fmla="*/ 4726651 h 6858000"/>
              <a:gd name="connsiteX136" fmla="*/ 1927410 w 7467600"/>
              <a:gd name="connsiteY136" fmla="*/ 4716164 h 6858000"/>
              <a:gd name="connsiteX137" fmla="*/ 1997014 w 7467600"/>
              <a:gd name="connsiteY137" fmla="*/ 4698007 h 6858000"/>
              <a:gd name="connsiteX138" fmla="*/ 2005458 w 7467600"/>
              <a:gd name="connsiteY138" fmla="*/ 4699540 h 6858000"/>
              <a:gd name="connsiteX139" fmla="*/ 2657186 w 7467600"/>
              <a:gd name="connsiteY139" fmla="*/ 4901687 h 6858000"/>
              <a:gd name="connsiteX140" fmla="*/ 2826662 w 7467600"/>
              <a:gd name="connsiteY140" fmla="*/ 4970362 h 6858000"/>
              <a:gd name="connsiteX141" fmla="*/ 2876100 w 7467600"/>
              <a:gd name="connsiteY141" fmla="*/ 4995397 h 6858000"/>
              <a:gd name="connsiteX142" fmla="*/ 3042600 w 7467600"/>
              <a:gd name="connsiteY142" fmla="*/ 5059532 h 6858000"/>
              <a:gd name="connsiteX143" fmla="*/ 1997014 w 7467600"/>
              <a:gd name="connsiteY143" fmla="*/ 4698007 h 6858000"/>
              <a:gd name="connsiteX144" fmla="*/ 2305292 w 7467600"/>
              <a:gd name="connsiteY144" fmla="*/ 4219492 h 6858000"/>
              <a:gd name="connsiteX145" fmla="*/ 3360922 w 7467600"/>
              <a:gd name="connsiteY145" fmla="*/ 4529373 h 6858000"/>
              <a:gd name="connsiteX146" fmla="*/ 3492420 w 7467600"/>
              <a:gd name="connsiteY146" fmla="*/ 4510145 h 6858000"/>
              <a:gd name="connsiteX147" fmla="*/ 3364086 w 7467600"/>
              <a:gd name="connsiteY147" fmla="*/ 4480340 h 6858000"/>
              <a:gd name="connsiteX148" fmla="*/ 3225818 w 7467600"/>
              <a:gd name="connsiteY148" fmla="*/ 4411822 h 6858000"/>
              <a:gd name="connsiteX149" fmla="*/ 3129696 w 7467600"/>
              <a:gd name="connsiteY149" fmla="*/ 4360704 h 6858000"/>
              <a:gd name="connsiteX150" fmla="*/ 2814545 w 7467600"/>
              <a:gd name="connsiteY150" fmla="*/ 4282955 h 6858000"/>
              <a:gd name="connsiteX151" fmla="*/ 2305292 w 7467600"/>
              <a:gd name="connsiteY151" fmla="*/ 4219492 h 6858000"/>
              <a:gd name="connsiteX152" fmla="*/ 2626982 w 7467600"/>
              <a:gd name="connsiteY152" fmla="*/ 4206450 h 6858000"/>
              <a:gd name="connsiteX153" fmla="*/ 2490617 w 7467600"/>
              <a:gd name="connsiteY153" fmla="*/ 4206951 h 6858000"/>
              <a:gd name="connsiteX154" fmla="*/ 2819869 w 7467600"/>
              <a:gd name="connsiteY154" fmla="*/ 4252936 h 6858000"/>
              <a:gd name="connsiteX155" fmla="*/ 3143018 w 7467600"/>
              <a:gd name="connsiteY155" fmla="*/ 4332698 h 6858000"/>
              <a:gd name="connsiteX156" fmla="*/ 3241520 w 7467600"/>
              <a:gd name="connsiteY156" fmla="*/ 4385112 h 6858000"/>
              <a:gd name="connsiteX157" fmla="*/ 3374575 w 7467600"/>
              <a:gd name="connsiteY157" fmla="*/ 4451517 h 6858000"/>
              <a:gd name="connsiteX158" fmla="*/ 3505221 w 7467600"/>
              <a:gd name="connsiteY158" fmla="*/ 4480757 h 6858000"/>
              <a:gd name="connsiteX159" fmla="*/ 2626982 w 7467600"/>
              <a:gd name="connsiteY159" fmla="*/ 4206450 h 6858000"/>
              <a:gd name="connsiteX160" fmla="*/ 1310106 w 7467600"/>
              <a:gd name="connsiteY160" fmla="*/ 3943217 h 6858000"/>
              <a:gd name="connsiteX161" fmla="*/ 854994 w 7467600"/>
              <a:gd name="connsiteY161" fmla="*/ 4399136 h 6858000"/>
              <a:gd name="connsiteX162" fmla="*/ 742462 w 7467600"/>
              <a:gd name="connsiteY162" fmla="*/ 4594648 h 6858000"/>
              <a:gd name="connsiteX163" fmla="*/ 820602 w 7467600"/>
              <a:gd name="connsiteY163" fmla="*/ 4485915 h 6858000"/>
              <a:gd name="connsiteX164" fmla="*/ 878295 w 7467600"/>
              <a:gd name="connsiteY164" fmla="*/ 4403594 h 6858000"/>
              <a:gd name="connsiteX165" fmla="*/ 1240607 w 7467600"/>
              <a:gd name="connsiteY165" fmla="*/ 4010401 h 6858000"/>
              <a:gd name="connsiteX166" fmla="*/ 1310106 w 7467600"/>
              <a:gd name="connsiteY166" fmla="*/ 3943217 h 6858000"/>
              <a:gd name="connsiteX167" fmla="*/ 1423113 w 7467600"/>
              <a:gd name="connsiteY167" fmla="*/ 3874565 h 6858000"/>
              <a:gd name="connsiteX168" fmla="*/ 1260565 w 7467600"/>
              <a:gd name="connsiteY168" fmla="*/ 4031982 h 6858000"/>
              <a:gd name="connsiteX169" fmla="*/ 901900 w 7467600"/>
              <a:gd name="connsiteY169" fmla="*/ 4421236 h 6858000"/>
              <a:gd name="connsiteX170" fmla="*/ 845044 w 7467600"/>
              <a:gd name="connsiteY170" fmla="*/ 4502436 h 6858000"/>
              <a:gd name="connsiteX171" fmla="*/ 685926 w 7467600"/>
              <a:gd name="connsiteY171" fmla="*/ 4703069 h 6858000"/>
              <a:gd name="connsiteX172" fmla="*/ 684248 w 7467600"/>
              <a:gd name="connsiteY172" fmla="*/ 4706721 h 6858000"/>
              <a:gd name="connsiteX173" fmla="*/ 1423113 w 7467600"/>
              <a:gd name="connsiteY173" fmla="*/ 3874565 h 6858000"/>
              <a:gd name="connsiteX174" fmla="*/ 3316479 w 7467600"/>
              <a:gd name="connsiteY174" fmla="*/ 3872136 h 6858000"/>
              <a:gd name="connsiteX175" fmla="*/ 3546806 w 7467600"/>
              <a:gd name="connsiteY175" fmla="*/ 4356139 h 6858000"/>
              <a:gd name="connsiteX176" fmla="*/ 3364433 w 7467600"/>
              <a:gd name="connsiteY176" fmla="*/ 3953121 h 6858000"/>
              <a:gd name="connsiteX177" fmla="*/ 3316479 w 7467600"/>
              <a:gd name="connsiteY177" fmla="*/ 3872136 h 6858000"/>
              <a:gd name="connsiteX178" fmla="*/ 3291335 w 7467600"/>
              <a:gd name="connsiteY178" fmla="*/ 3767420 h 6858000"/>
              <a:gd name="connsiteX179" fmla="*/ 3390805 w 7467600"/>
              <a:gd name="connsiteY179" fmla="*/ 3937163 h 6858000"/>
              <a:gd name="connsiteX180" fmla="*/ 3579062 w 7467600"/>
              <a:gd name="connsiteY180" fmla="*/ 4359040 h 6858000"/>
              <a:gd name="connsiteX181" fmla="*/ 3467355 w 7467600"/>
              <a:gd name="connsiteY181" fmla="*/ 3988130 h 6858000"/>
              <a:gd name="connsiteX182" fmla="*/ 3310753 w 7467600"/>
              <a:gd name="connsiteY182" fmla="*/ 3787140 h 6858000"/>
              <a:gd name="connsiteX183" fmla="*/ 3291335 w 7467600"/>
              <a:gd name="connsiteY183" fmla="*/ 3767420 h 6858000"/>
              <a:gd name="connsiteX184" fmla="*/ 1635889 w 7467600"/>
              <a:gd name="connsiteY184" fmla="*/ 3709494 h 6858000"/>
              <a:gd name="connsiteX185" fmla="*/ 1634800 w 7467600"/>
              <a:gd name="connsiteY185" fmla="*/ 3731111 h 6858000"/>
              <a:gd name="connsiteX186" fmla="*/ 1635889 w 7467600"/>
              <a:gd name="connsiteY186" fmla="*/ 3709494 h 6858000"/>
              <a:gd name="connsiteX187" fmla="*/ 1510397 w 7467600"/>
              <a:gd name="connsiteY187" fmla="*/ 3684705 h 6858000"/>
              <a:gd name="connsiteX188" fmla="*/ 1146550 w 7467600"/>
              <a:gd name="connsiteY188" fmla="*/ 3802012 h 6858000"/>
              <a:gd name="connsiteX189" fmla="*/ 698834 w 7467600"/>
              <a:gd name="connsiteY189" fmla="*/ 3952272 h 6858000"/>
              <a:gd name="connsiteX190" fmla="*/ 34256 w 7467600"/>
              <a:gd name="connsiteY190" fmla="*/ 4347603 h 6858000"/>
              <a:gd name="connsiteX191" fmla="*/ 527241 w 7467600"/>
              <a:gd name="connsiteY191" fmla="*/ 4065078 h 6858000"/>
              <a:gd name="connsiteX192" fmla="*/ 1510397 w 7467600"/>
              <a:gd name="connsiteY192" fmla="*/ 3684705 h 6858000"/>
              <a:gd name="connsiteX193" fmla="*/ 1313114 w 7467600"/>
              <a:gd name="connsiteY193" fmla="*/ 3655216 h 6858000"/>
              <a:gd name="connsiteX194" fmla="*/ 1109304 w 7467600"/>
              <a:gd name="connsiteY194" fmla="*/ 3669030 h 6858000"/>
              <a:gd name="connsiteX195" fmla="*/ 8129 w 7467600"/>
              <a:gd name="connsiteY195" fmla="*/ 4330519 h 6858000"/>
              <a:gd name="connsiteX196" fmla="*/ 687572 w 7467600"/>
              <a:gd name="connsiteY196" fmla="*/ 3925629 h 6858000"/>
              <a:gd name="connsiteX197" fmla="*/ 1138365 w 7467600"/>
              <a:gd name="connsiteY197" fmla="*/ 3774515 h 6858000"/>
              <a:gd name="connsiteX198" fmla="*/ 1505579 w 7467600"/>
              <a:gd name="connsiteY198" fmla="*/ 3655526 h 6858000"/>
              <a:gd name="connsiteX199" fmla="*/ 1313114 w 7467600"/>
              <a:gd name="connsiteY199" fmla="*/ 3655216 h 6858000"/>
              <a:gd name="connsiteX200" fmla="*/ 3655073 w 7467600"/>
              <a:gd name="connsiteY200" fmla="*/ 3650884 h 6858000"/>
              <a:gd name="connsiteX201" fmla="*/ 3989938 w 7467600"/>
              <a:gd name="connsiteY201" fmla="*/ 3991685 h 6858000"/>
              <a:gd name="connsiteX202" fmla="*/ 4393907 w 7467600"/>
              <a:gd name="connsiteY202" fmla="*/ 4261258 h 6858000"/>
              <a:gd name="connsiteX203" fmla="*/ 4648051 w 7467600"/>
              <a:gd name="connsiteY203" fmla="*/ 4374051 h 6858000"/>
              <a:gd name="connsiteX204" fmla="*/ 4383389 w 7467600"/>
              <a:gd name="connsiteY204" fmla="*/ 4184369 h 6858000"/>
              <a:gd name="connsiteX205" fmla="*/ 4165508 w 7467600"/>
              <a:gd name="connsiteY205" fmla="*/ 4035196 h 6858000"/>
              <a:gd name="connsiteX206" fmla="*/ 4068162 w 7467600"/>
              <a:gd name="connsiteY206" fmla="*/ 3953394 h 6858000"/>
              <a:gd name="connsiteX207" fmla="*/ 3981416 w 7467600"/>
              <a:gd name="connsiteY207" fmla="*/ 3880482 h 6858000"/>
              <a:gd name="connsiteX208" fmla="*/ 3800147 w 7467600"/>
              <a:gd name="connsiteY208" fmla="*/ 3749872 h 6858000"/>
              <a:gd name="connsiteX209" fmla="*/ 3655073 w 7467600"/>
              <a:gd name="connsiteY209" fmla="*/ 3650884 h 6858000"/>
              <a:gd name="connsiteX210" fmla="*/ 3670252 w 7467600"/>
              <a:gd name="connsiteY210" fmla="*/ 3622798 h 6858000"/>
              <a:gd name="connsiteX211" fmla="*/ 3817258 w 7467600"/>
              <a:gd name="connsiteY211" fmla="*/ 3723577 h 6858000"/>
              <a:gd name="connsiteX212" fmla="*/ 4000461 w 7467600"/>
              <a:gd name="connsiteY212" fmla="*/ 3855966 h 6858000"/>
              <a:gd name="connsiteX213" fmla="*/ 4088180 w 7467600"/>
              <a:gd name="connsiteY213" fmla="*/ 3929774 h 6858000"/>
              <a:gd name="connsiteX214" fmla="*/ 4184555 w 7467600"/>
              <a:gd name="connsiteY214" fmla="*/ 4010683 h 6858000"/>
              <a:gd name="connsiteX215" fmla="*/ 4399563 w 7467600"/>
              <a:gd name="connsiteY215" fmla="*/ 4158106 h 6858000"/>
              <a:gd name="connsiteX216" fmla="*/ 4684469 w 7467600"/>
              <a:gd name="connsiteY216" fmla="*/ 4364680 h 6858000"/>
              <a:gd name="connsiteX217" fmla="*/ 4690271 w 7467600"/>
              <a:gd name="connsiteY217" fmla="*/ 4370034 h 6858000"/>
              <a:gd name="connsiteX218" fmla="*/ 4136093 w 7467600"/>
              <a:gd name="connsiteY218" fmla="*/ 3858466 h 6858000"/>
              <a:gd name="connsiteX219" fmla="*/ 3670252 w 7467600"/>
              <a:gd name="connsiteY219" fmla="*/ 3622798 h 6858000"/>
              <a:gd name="connsiteX220" fmla="*/ 4440129 w 7467600"/>
              <a:gd name="connsiteY220" fmla="*/ 3448571 h 6858000"/>
              <a:gd name="connsiteX221" fmla="*/ 4856525 w 7467600"/>
              <a:gd name="connsiteY221" fmla="*/ 3915351 h 6858000"/>
              <a:gd name="connsiteX222" fmla="*/ 5059055 w 7467600"/>
              <a:gd name="connsiteY222" fmla="*/ 4108918 h 6858000"/>
              <a:gd name="connsiteX223" fmla="*/ 5290070 w 7467600"/>
              <a:gd name="connsiteY223" fmla="*/ 4263619 h 6858000"/>
              <a:gd name="connsiteX224" fmla="*/ 4834991 w 7467600"/>
              <a:gd name="connsiteY224" fmla="*/ 3830985 h 6858000"/>
              <a:gd name="connsiteX225" fmla="*/ 4440129 w 7467600"/>
              <a:gd name="connsiteY225" fmla="*/ 3448571 h 6858000"/>
              <a:gd name="connsiteX226" fmla="*/ 4441737 w 7467600"/>
              <a:gd name="connsiteY226" fmla="*/ 3399734 h 6858000"/>
              <a:gd name="connsiteX227" fmla="*/ 4431236 w 7467600"/>
              <a:gd name="connsiteY227" fmla="*/ 3400954 h 6858000"/>
              <a:gd name="connsiteX228" fmla="*/ 4557150 w 7467600"/>
              <a:gd name="connsiteY228" fmla="*/ 3510023 h 6858000"/>
              <a:gd name="connsiteX229" fmla="*/ 4856936 w 7467600"/>
              <a:gd name="connsiteY229" fmla="*/ 3809146 h 6858000"/>
              <a:gd name="connsiteX230" fmla="*/ 5111996 w 7467600"/>
              <a:gd name="connsiteY230" fmla="*/ 4065759 h 6858000"/>
              <a:gd name="connsiteX231" fmla="*/ 5388878 w 7467600"/>
              <a:gd name="connsiteY231" fmla="*/ 4300185 h 6858000"/>
              <a:gd name="connsiteX232" fmla="*/ 5425556 w 7467600"/>
              <a:gd name="connsiteY232" fmla="*/ 4308967 h 6858000"/>
              <a:gd name="connsiteX233" fmla="*/ 4943646 w 7467600"/>
              <a:gd name="connsiteY233" fmla="*/ 3822916 h 6858000"/>
              <a:gd name="connsiteX234" fmla="*/ 4594837 w 7467600"/>
              <a:gd name="connsiteY234" fmla="*/ 3532274 h 6858000"/>
              <a:gd name="connsiteX235" fmla="*/ 4441737 w 7467600"/>
              <a:gd name="connsiteY235" fmla="*/ 3399734 h 6858000"/>
              <a:gd name="connsiteX236" fmla="*/ 5425834 w 7467600"/>
              <a:gd name="connsiteY236" fmla="*/ 3162785 h 6858000"/>
              <a:gd name="connsiteX237" fmla="*/ 5401644 w 7467600"/>
              <a:gd name="connsiteY237" fmla="*/ 3617847 h 6858000"/>
              <a:gd name="connsiteX238" fmla="*/ 5467256 w 7467600"/>
              <a:gd name="connsiteY238" fmla="*/ 4175494 h 6858000"/>
              <a:gd name="connsiteX239" fmla="*/ 5448069 w 7467600"/>
              <a:gd name="connsiteY239" fmla="*/ 3567554 h 6858000"/>
              <a:gd name="connsiteX240" fmla="*/ 5425834 w 7467600"/>
              <a:gd name="connsiteY240" fmla="*/ 3162785 h 6858000"/>
              <a:gd name="connsiteX241" fmla="*/ 1318687 w 7467600"/>
              <a:gd name="connsiteY241" fmla="*/ 3113840 h 6858000"/>
              <a:gd name="connsiteX242" fmla="*/ 1066793 w 7467600"/>
              <a:gd name="connsiteY242" fmla="*/ 3212171 h 6858000"/>
              <a:gd name="connsiteX243" fmla="*/ 993319 w 7467600"/>
              <a:gd name="connsiteY243" fmla="*/ 3247648 h 6858000"/>
              <a:gd name="connsiteX244" fmla="*/ 853081 w 7467600"/>
              <a:gd name="connsiteY244" fmla="*/ 3312410 h 6858000"/>
              <a:gd name="connsiteX245" fmla="*/ 805957 w 7467600"/>
              <a:gd name="connsiteY245" fmla="*/ 3330443 h 6858000"/>
              <a:gd name="connsiteX246" fmla="*/ 1318687 w 7467600"/>
              <a:gd name="connsiteY246" fmla="*/ 3113840 h 6858000"/>
              <a:gd name="connsiteX247" fmla="*/ 5453702 w 7467600"/>
              <a:gd name="connsiteY247" fmla="*/ 3090882 h 6858000"/>
              <a:gd name="connsiteX248" fmla="*/ 5480135 w 7467600"/>
              <a:gd name="connsiteY248" fmla="*/ 3565802 h 6858000"/>
              <a:gd name="connsiteX249" fmla="*/ 5499023 w 7467600"/>
              <a:gd name="connsiteY249" fmla="*/ 4166310 h 6858000"/>
              <a:gd name="connsiteX250" fmla="*/ 5547022 w 7467600"/>
              <a:gd name="connsiteY250" fmla="*/ 3607838 h 6858000"/>
              <a:gd name="connsiteX251" fmla="*/ 5515964 w 7467600"/>
              <a:gd name="connsiteY251" fmla="*/ 3378541 h 6858000"/>
              <a:gd name="connsiteX252" fmla="*/ 5453702 w 7467600"/>
              <a:gd name="connsiteY252" fmla="*/ 3090882 h 6858000"/>
              <a:gd name="connsiteX253" fmla="*/ 1238695 w 7467600"/>
              <a:gd name="connsiteY253" fmla="*/ 3076820 h 6858000"/>
              <a:gd name="connsiteX254" fmla="*/ 716371 w 7467600"/>
              <a:gd name="connsiteY254" fmla="*/ 3293249 h 6858000"/>
              <a:gd name="connsiteX255" fmla="*/ 579522 w 7467600"/>
              <a:gd name="connsiteY255" fmla="*/ 3371759 h 6858000"/>
              <a:gd name="connsiteX256" fmla="*/ 600288 w 7467600"/>
              <a:gd name="connsiteY256" fmla="*/ 3365555 h 6858000"/>
              <a:gd name="connsiteX257" fmla="*/ 840692 w 7467600"/>
              <a:gd name="connsiteY257" fmla="*/ 3284921 h 6858000"/>
              <a:gd name="connsiteX258" fmla="*/ 979248 w 7467600"/>
              <a:gd name="connsiteY258" fmla="*/ 3221003 h 6858000"/>
              <a:gd name="connsiteX259" fmla="*/ 1053282 w 7467600"/>
              <a:gd name="connsiteY259" fmla="*/ 3185247 h 6858000"/>
              <a:gd name="connsiteX260" fmla="*/ 1320603 w 7467600"/>
              <a:gd name="connsiteY260" fmla="*/ 3081281 h 6858000"/>
              <a:gd name="connsiteX261" fmla="*/ 1238695 w 7467600"/>
              <a:gd name="connsiteY261" fmla="*/ 3076820 h 6858000"/>
              <a:gd name="connsiteX262" fmla="*/ 5425627 w 7467600"/>
              <a:gd name="connsiteY262" fmla="*/ 2954192 h 6858000"/>
              <a:gd name="connsiteX263" fmla="*/ 5470770 w 7467600"/>
              <a:gd name="connsiteY263" fmla="*/ 3005435 h 6858000"/>
              <a:gd name="connsiteX264" fmla="*/ 5519779 w 7467600"/>
              <a:gd name="connsiteY264" fmla="*/ 4359223 h 6858000"/>
              <a:gd name="connsiteX265" fmla="*/ 5520293 w 7467600"/>
              <a:gd name="connsiteY265" fmla="*/ 4360602 h 6858000"/>
              <a:gd name="connsiteX266" fmla="*/ 5767221 w 7467600"/>
              <a:gd name="connsiteY266" fmla="*/ 4665564 h 6858000"/>
              <a:gd name="connsiteX267" fmla="*/ 6937169 w 7467600"/>
              <a:gd name="connsiteY267" fmla="*/ 4815941 h 6858000"/>
              <a:gd name="connsiteX268" fmla="*/ 6953922 w 7467600"/>
              <a:gd name="connsiteY268" fmla="*/ 4890068 h 6858000"/>
              <a:gd name="connsiteX269" fmla="*/ 6071359 w 7467600"/>
              <a:gd name="connsiteY269" fmla="*/ 4770770 h 6858000"/>
              <a:gd name="connsiteX270" fmla="*/ 6038839 w 7467600"/>
              <a:gd name="connsiteY270" fmla="*/ 4764474 h 6858000"/>
              <a:gd name="connsiteX271" fmla="*/ 6038706 w 7467600"/>
              <a:gd name="connsiteY271" fmla="*/ 4763847 h 6858000"/>
              <a:gd name="connsiteX272" fmla="*/ 6037784 w 7467600"/>
              <a:gd name="connsiteY272" fmla="*/ 4764270 h 6858000"/>
              <a:gd name="connsiteX273" fmla="*/ 6038839 w 7467600"/>
              <a:gd name="connsiteY273" fmla="*/ 4764474 h 6858000"/>
              <a:gd name="connsiteX274" fmla="*/ 6040338 w 7467600"/>
              <a:gd name="connsiteY274" fmla="*/ 4771418 h 6858000"/>
              <a:gd name="connsiteX275" fmla="*/ 6024488 w 7467600"/>
              <a:gd name="connsiteY275" fmla="*/ 4809903 h 6858000"/>
              <a:gd name="connsiteX276" fmla="*/ 5599771 w 7467600"/>
              <a:gd name="connsiteY276" fmla="*/ 5509652 h 6858000"/>
              <a:gd name="connsiteX277" fmla="*/ 5548843 w 7467600"/>
              <a:gd name="connsiteY277" fmla="*/ 5563845 h 6858000"/>
              <a:gd name="connsiteX278" fmla="*/ 5940952 w 7467600"/>
              <a:gd name="connsiteY278" fmla="*/ 6250028 h 6858000"/>
              <a:gd name="connsiteX279" fmla="*/ 6043441 w 7467600"/>
              <a:gd name="connsiteY279" fmla="*/ 6665847 h 6858000"/>
              <a:gd name="connsiteX280" fmla="*/ 6093432 w 7467600"/>
              <a:gd name="connsiteY280" fmla="*/ 6858000 h 6858000"/>
              <a:gd name="connsiteX281" fmla="*/ 6034344 w 7467600"/>
              <a:gd name="connsiteY281" fmla="*/ 6858000 h 6858000"/>
              <a:gd name="connsiteX282" fmla="*/ 6026679 w 7467600"/>
              <a:gd name="connsiteY282" fmla="*/ 6836959 h 6858000"/>
              <a:gd name="connsiteX283" fmla="*/ 5800441 w 7467600"/>
              <a:gd name="connsiteY283" fmla="*/ 6335286 h 6858000"/>
              <a:gd name="connsiteX284" fmla="*/ 5526562 w 7467600"/>
              <a:gd name="connsiteY284" fmla="*/ 5705388 h 6858000"/>
              <a:gd name="connsiteX285" fmla="*/ 5519640 w 7467600"/>
              <a:gd name="connsiteY285" fmla="*/ 5683774 h 6858000"/>
              <a:gd name="connsiteX286" fmla="*/ 5844559 w 7467600"/>
              <a:gd name="connsiteY286" fmla="*/ 6553349 h 6858000"/>
              <a:gd name="connsiteX287" fmla="*/ 5975994 w 7467600"/>
              <a:gd name="connsiteY287" fmla="*/ 6858000 h 6858000"/>
              <a:gd name="connsiteX288" fmla="*/ 5898547 w 7467600"/>
              <a:gd name="connsiteY288" fmla="*/ 6858000 h 6858000"/>
              <a:gd name="connsiteX289" fmla="*/ 5682041 w 7467600"/>
              <a:gd name="connsiteY289" fmla="*/ 6355860 h 6858000"/>
              <a:gd name="connsiteX290" fmla="*/ 5461758 w 7467600"/>
              <a:gd name="connsiteY290" fmla="*/ 5820220 h 6858000"/>
              <a:gd name="connsiteX291" fmla="*/ 5237282 w 7467600"/>
              <a:gd name="connsiteY291" fmla="*/ 6579086 h 6858000"/>
              <a:gd name="connsiteX292" fmla="*/ 5115009 w 7467600"/>
              <a:gd name="connsiteY292" fmla="*/ 6858000 h 6858000"/>
              <a:gd name="connsiteX293" fmla="*/ 5028074 w 7467600"/>
              <a:gd name="connsiteY293" fmla="*/ 6858000 h 6858000"/>
              <a:gd name="connsiteX294" fmla="*/ 5079508 w 7467600"/>
              <a:gd name="connsiteY294" fmla="*/ 6749074 h 6858000"/>
              <a:gd name="connsiteX295" fmla="*/ 5371846 w 7467600"/>
              <a:gd name="connsiteY295" fmla="*/ 5924413 h 6858000"/>
              <a:gd name="connsiteX296" fmla="*/ 5270512 w 7467600"/>
              <a:gd name="connsiteY296" fmla="*/ 6138975 h 6858000"/>
              <a:gd name="connsiteX297" fmla="*/ 5062409 w 7467600"/>
              <a:gd name="connsiteY297" fmla="*/ 6653544 h 6858000"/>
              <a:gd name="connsiteX298" fmla="*/ 5036628 w 7467600"/>
              <a:gd name="connsiteY298" fmla="*/ 6754247 h 6858000"/>
              <a:gd name="connsiteX299" fmla="*/ 5009112 w 7467600"/>
              <a:gd name="connsiteY299" fmla="*/ 6858000 h 6858000"/>
              <a:gd name="connsiteX300" fmla="*/ 4976679 w 7467600"/>
              <a:gd name="connsiteY300" fmla="*/ 6858000 h 6858000"/>
              <a:gd name="connsiteX301" fmla="*/ 5006537 w 7467600"/>
              <a:gd name="connsiteY301" fmla="*/ 6747068 h 6858000"/>
              <a:gd name="connsiteX302" fmla="*/ 5032723 w 7467600"/>
              <a:gd name="connsiteY302" fmla="*/ 6644957 h 6858000"/>
              <a:gd name="connsiteX303" fmla="*/ 5242949 w 7467600"/>
              <a:gd name="connsiteY303" fmla="*/ 6125175 h 6858000"/>
              <a:gd name="connsiteX304" fmla="*/ 5286321 w 7467600"/>
              <a:gd name="connsiteY304" fmla="*/ 6033555 h 6858000"/>
              <a:gd name="connsiteX305" fmla="*/ 5008210 w 7467600"/>
              <a:gd name="connsiteY305" fmla="*/ 6649194 h 6858000"/>
              <a:gd name="connsiteX306" fmla="*/ 4986321 w 7467600"/>
              <a:gd name="connsiteY306" fmla="*/ 6765687 h 6858000"/>
              <a:gd name="connsiteX307" fmla="*/ 4973474 w 7467600"/>
              <a:gd name="connsiteY307" fmla="*/ 6858000 h 6858000"/>
              <a:gd name="connsiteX308" fmla="*/ 4907178 w 7467600"/>
              <a:gd name="connsiteY308" fmla="*/ 6858000 h 6858000"/>
              <a:gd name="connsiteX309" fmla="*/ 4910810 w 7467600"/>
              <a:gd name="connsiteY309" fmla="*/ 6829660 h 6858000"/>
              <a:gd name="connsiteX310" fmla="*/ 4987461 w 7467600"/>
              <a:gd name="connsiteY310" fmla="*/ 6432994 h 6858000"/>
              <a:gd name="connsiteX311" fmla="*/ 5179262 w 7467600"/>
              <a:gd name="connsiteY311" fmla="*/ 6035044 h 6858000"/>
              <a:gd name="connsiteX312" fmla="*/ 4689678 w 7467600"/>
              <a:gd name="connsiteY312" fmla="*/ 6440241 h 6858000"/>
              <a:gd name="connsiteX313" fmla="*/ 4477543 w 7467600"/>
              <a:gd name="connsiteY313" fmla="*/ 6674836 h 6858000"/>
              <a:gd name="connsiteX314" fmla="*/ 4329957 w 7467600"/>
              <a:gd name="connsiteY314" fmla="*/ 6858000 h 6858000"/>
              <a:gd name="connsiteX315" fmla="*/ 4218595 w 7467600"/>
              <a:gd name="connsiteY315" fmla="*/ 6858000 h 6858000"/>
              <a:gd name="connsiteX316" fmla="*/ 4368888 w 7467600"/>
              <a:gd name="connsiteY316" fmla="*/ 6668412 h 6858000"/>
              <a:gd name="connsiteX317" fmla="*/ 4563091 w 7467600"/>
              <a:gd name="connsiteY317" fmla="*/ 6442508 h 6858000"/>
              <a:gd name="connsiteX318" fmla="*/ 5387324 w 7467600"/>
              <a:gd name="connsiteY318" fmla="*/ 5705830 h 6858000"/>
              <a:gd name="connsiteX319" fmla="*/ 5073620 w 7467600"/>
              <a:gd name="connsiteY319" fmla="*/ 5955437 h 6858000"/>
              <a:gd name="connsiteX320" fmla="*/ 4689789 w 7467600"/>
              <a:gd name="connsiteY320" fmla="*/ 6268382 h 6858000"/>
              <a:gd name="connsiteX321" fmla="*/ 4418722 w 7467600"/>
              <a:gd name="connsiteY321" fmla="*/ 6570886 h 6858000"/>
              <a:gd name="connsiteX322" fmla="*/ 4214944 w 7467600"/>
              <a:gd name="connsiteY322" fmla="*/ 6858000 h 6858000"/>
              <a:gd name="connsiteX323" fmla="*/ 4177898 w 7467600"/>
              <a:gd name="connsiteY323" fmla="*/ 6858000 h 6858000"/>
              <a:gd name="connsiteX324" fmla="*/ 4391597 w 7467600"/>
              <a:gd name="connsiteY324" fmla="*/ 6556370 h 6858000"/>
              <a:gd name="connsiteX325" fmla="*/ 4668889 w 7467600"/>
              <a:gd name="connsiteY325" fmla="*/ 6246399 h 6858000"/>
              <a:gd name="connsiteX326" fmla="*/ 5055427 w 7467600"/>
              <a:gd name="connsiteY326" fmla="*/ 5931476 h 6858000"/>
              <a:gd name="connsiteX327" fmla="*/ 5371814 w 7467600"/>
              <a:gd name="connsiteY327" fmla="*/ 5678975 h 6858000"/>
              <a:gd name="connsiteX328" fmla="*/ 4987918 w 7467600"/>
              <a:gd name="connsiteY328" fmla="*/ 5838701 h 6858000"/>
              <a:gd name="connsiteX329" fmla="*/ 4317146 w 7467600"/>
              <a:gd name="connsiteY329" fmla="*/ 6587716 h 6858000"/>
              <a:gd name="connsiteX330" fmla="*/ 4171627 w 7467600"/>
              <a:gd name="connsiteY330" fmla="*/ 6858000 h 6858000"/>
              <a:gd name="connsiteX331" fmla="*/ 4081585 w 7467600"/>
              <a:gd name="connsiteY331" fmla="*/ 6858000 h 6858000"/>
              <a:gd name="connsiteX332" fmla="*/ 4238603 w 7467600"/>
              <a:gd name="connsiteY332" fmla="*/ 6559341 h 6858000"/>
              <a:gd name="connsiteX333" fmla="*/ 4778333 w 7467600"/>
              <a:gd name="connsiteY333" fmla="*/ 5873626 h 6858000"/>
              <a:gd name="connsiteX334" fmla="*/ 5414185 w 7467600"/>
              <a:gd name="connsiteY334" fmla="*/ 5573882 h 6858000"/>
              <a:gd name="connsiteX335" fmla="*/ 5959648 w 7467600"/>
              <a:gd name="connsiteY335" fmla="*/ 4760797 h 6858000"/>
              <a:gd name="connsiteX336" fmla="*/ 5355019 w 7467600"/>
              <a:gd name="connsiteY336" fmla="*/ 4734672 h 6858000"/>
              <a:gd name="connsiteX337" fmla="*/ 5083565 w 7467600"/>
              <a:gd name="connsiteY337" fmla="*/ 5179121 h 6858000"/>
              <a:gd name="connsiteX338" fmla="*/ 4713577 w 7467600"/>
              <a:gd name="connsiteY338" fmla="*/ 5616803 h 6858000"/>
              <a:gd name="connsiteX339" fmla="*/ 3989559 w 7467600"/>
              <a:gd name="connsiteY339" fmla="*/ 6145945 h 6858000"/>
              <a:gd name="connsiteX340" fmla="*/ 3939824 w 7467600"/>
              <a:gd name="connsiteY340" fmla="*/ 6066900 h 6858000"/>
              <a:gd name="connsiteX341" fmla="*/ 4584537 w 7467600"/>
              <a:gd name="connsiteY341" fmla="*/ 5324826 h 6858000"/>
              <a:gd name="connsiteX342" fmla="*/ 5037105 w 7467600"/>
              <a:gd name="connsiteY342" fmla="*/ 5088765 h 6858000"/>
              <a:gd name="connsiteX343" fmla="*/ 5039930 w 7467600"/>
              <a:gd name="connsiteY343" fmla="*/ 5089585 h 6858000"/>
              <a:gd name="connsiteX344" fmla="*/ 5263764 w 7467600"/>
              <a:gd name="connsiteY344" fmla="*/ 4735525 h 6858000"/>
              <a:gd name="connsiteX345" fmla="*/ 4086300 w 7467600"/>
              <a:gd name="connsiteY345" fmla="*/ 4884599 h 6858000"/>
              <a:gd name="connsiteX346" fmla="*/ 4085485 w 7467600"/>
              <a:gd name="connsiteY346" fmla="*/ 4899070 h 6858000"/>
              <a:gd name="connsiteX347" fmla="*/ 3871915 w 7467600"/>
              <a:gd name="connsiteY347" fmla="*/ 5253645 h 6858000"/>
              <a:gd name="connsiteX348" fmla="*/ 3799374 w 7467600"/>
              <a:gd name="connsiteY348" fmla="*/ 5466127 h 6858000"/>
              <a:gd name="connsiteX349" fmla="*/ 3498850 w 7467600"/>
              <a:gd name="connsiteY349" fmla="*/ 6661888 h 6858000"/>
              <a:gd name="connsiteX350" fmla="*/ 3399216 w 7467600"/>
              <a:gd name="connsiteY350" fmla="*/ 6858000 h 6858000"/>
              <a:gd name="connsiteX351" fmla="*/ 3303688 w 7467600"/>
              <a:gd name="connsiteY351" fmla="*/ 6858000 h 6858000"/>
              <a:gd name="connsiteX352" fmla="*/ 3391774 w 7467600"/>
              <a:gd name="connsiteY352" fmla="*/ 6697181 h 6858000"/>
              <a:gd name="connsiteX353" fmla="*/ 3735540 w 7467600"/>
              <a:gd name="connsiteY353" fmla="*/ 5546923 h 6858000"/>
              <a:gd name="connsiteX354" fmla="*/ 3729438 w 7467600"/>
              <a:gd name="connsiteY354" fmla="*/ 5569058 h 6858000"/>
              <a:gd name="connsiteX355" fmla="*/ 3707782 w 7467600"/>
              <a:gd name="connsiteY355" fmla="*/ 5644908 h 6858000"/>
              <a:gd name="connsiteX356" fmla="*/ 3583827 w 7467600"/>
              <a:gd name="connsiteY356" fmla="*/ 6039215 h 6858000"/>
              <a:gd name="connsiteX357" fmla="*/ 3547861 w 7467600"/>
              <a:gd name="connsiteY357" fmla="*/ 6129609 h 6858000"/>
              <a:gd name="connsiteX358" fmla="*/ 3490905 w 7467600"/>
              <a:gd name="connsiteY358" fmla="*/ 6277660 h 6858000"/>
              <a:gd name="connsiteX359" fmla="*/ 3455859 w 7467600"/>
              <a:gd name="connsiteY359" fmla="*/ 6391301 h 6858000"/>
              <a:gd name="connsiteX360" fmla="*/ 3429112 w 7467600"/>
              <a:gd name="connsiteY360" fmla="*/ 6479469 h 6858000"/>
              <a:gd name="connsiteX361" fmla="*/ 3304862 w 7467600"/>
              <a:gd name="connsiteY361" fmla="*/ 6796476 h 6858000"/>
              <a:gd name="connsiteX362" fmla="*/ 3276071 w 7467600"/>
              <a:gd name="connsiteY362" fmla="*/ 6858000 h 6858000"/>
              <a:gd name="connsiteX363" fmla="*/ 3240805 w 7467600"/>
              <a:gd name="connsiteY363" fmla="*/ 6858000 h 6858000"/>
              <a:gd name="connsiteX364" fmla="*/ 3275917 w 7467600"/>
              <a:gd name="connsiteY364" fmla="*/ 6783192 h 6858000"/>
              <a:gd name="connsiteX365" fmla="*/ 3399358 w 7467600"/>
              <a:gd name="connsiteY365" fmla="*/ 6469011 h 6858000"/>
              <a:gd name="connsiteX366" fmla="*/ 3425650 w 7467600"/>
              <a:gd name="connsiteY366" fmla="*/ 6381333 h 6858000"/>
              <a:gd name="connsiteX367" fmla="*/ 3460661 w 7467600"/>
              <a:gd name="connsiteY367" fmla="*/ 6266763 h 6858000"/>
              <a:gd name="connsiteX368" fmla="*/ 3518021 w 7467600"/>
              <a:gd name="connsiteY368" fmla="*/ 6117298 h 6858000"/>
              <a:gd name="connsiteX369" fmla="*/ 3554035 w 7467600"/>
              <a:gd name="connsiteY369" fmla="*/ 6027832 h 6858000"/>
              <a:gd name="connsiteX370" fmla="*/ 3677174 w 7467600"/>
              <a:gd name="connsiteY370" fmla="*/ 5636351 h 6858000"/>
              <a:gd name="connsiteX371" fmla="*/ 3698819 w 7467600"/>
              <a:gd name="connsiteY371" fmla="*/ 5560503 h 6858000"/>
              <a:gd name="connsiteX372" fmla="*/ 3702094 w 7467600"/>
              <a:gd name="connsiteY372" fmla="*/ 5549194 h 6858000"/>
              <a:gd name="connsiteX373" fmla="*/ 3398355 w 7467600"/>
              <a:gd name="connsiteY373" fmla="*/ 6094603 h 6858000"/>
              <a:gd name="connsiteX374" fmla="*/ 3193941 w 7467600"/>
              <a:gd name="connsiteY374" fmla="*/ 6798775 h 6858000"/>
              <a:gd name="connsiteX375" fmla="*/ 3184140 w 7467600"/>
              <a:gd name="connsiteY375" fmla="*/ 6858000 h 6858000"/>
              <a:gd name="connsiteX376" fmla="*/ 3099978 w 7467600"/>
              <a:gd name="connsiteY376" fmla="*/ 6858000 h 6858000"/>
              <a:gd name="connsiteX377" fmla="*/ 3101556 w 7467600"/>
              <a:gd name="connsiteY377" fmla="*/ 6843337 h 6858000"/>
              <a:gd name="connsiteX378" fmla="*/ 3370162 w 7467600"/>
              <a:gd name="connsiteY378" fmla="*/ 5785550 h 6858000"/>
              <a:gd name="connsiteX379" fmla="*/ 3746477 w 7467600"/>
              <a:gd name="connsiteY379" fmla="*/ 5377889 h 6858000"/>
              <a:gd name="connsiteX380" fmla="*/ 3863399 w 7467600"/>
              <a:gd name="connsiteY380" fmla="*/ 5087257 h 6858000"/>
              <a:gd name="connsiteX381" fmla="*/ 3968712 w 7467600"/>
              <a:gd name="connsiteY381" fmla="*/ 4913989 h 6858000"/>
              <a:gd name="connsiteX382" fmla="*/ 2792390 w 7467600"/>
              <a:gd name="connsiteY382" fmla="*/ 5382974 h 6858000"/>
              <a:gd name="connsiteX383" fmla="*/ 2714982 w 7467600"/>
              <a:gd name="connsiteY383" fmla="*/ 5427051 h 6858000"/>
              <a:gd name="connsiteX384" fmla="*/ 2813361 w 7467600"/>
              <a:gd name="connsiteY384" fmla="*/ 6023912 h 6858000"/>
              <a:gd name="connsiteX385" fmla="*/ 2688430 w 7467600"/>
              <a:gd name="connsiteY385" fmla="*/ 6801564 h 6858000"/>
              <a:gd name="connsiteX386" fmla="*/ 2629626 w 7467600"/>
              <a:gd name="connsiteY386" fmla="*/ 6763394 h 6858000"/>
              <a:gd name="connsiteX387" fmla="*/ 2565328 w 7467600"/>
              <a:gd name="connsiteY387" fmla="*/ 5516399 h 6858000"/>
              <a:gd name="connsiteX388" fmla="*/ 1922999 w 7467600"/>
              <a:gd name="connsiteY388" fmla="*/ 5980343 h 6858000"/>
              <a:gd name="connsiteX389" fmla="*/ 1950261 w 7467600"/>
              <a:gd name="connsiteY389" fmla="*/ 6405858 h 6858000"/>
              <a:gd name="connsiteX390" fmla="*/ 2365554 w 7467600"/>
              <a:gd name="connsiteY390" fmla="*/ 6759107 h 6858000"/>
              <a:gd name="connsiteX391" fmla="*/ 2424142 w 7467600"/>
              <a:gd name="connsiteY391" fmla="*/ 6858000 h 6858000"/>
              <a:gd name="connsiteX392" fmla="*/ 2395994 w 7467600"/>
              <a:gd name="connsiteY392" fmla="*/ 6858000 h 6858000"/>
              <a:gd name="connsiteX393" fmla="*/ 2392863 w 7467600"/>
              <a:gd name="connsiteY393" fmla="*/ 6852964 h 6858000"/>
              <a:gd name="connsiteX394" fmla="*/ 2017589 w 7467600"/>
              <a:gd name="connsiteY394" fmla="*/ 6493982 h 6858000"/>
              <a:gd name="connsiteX395" fmla="*/ 2147336 w 7467600"/>
              <a:gd name="connsiteY395" fmla="*/ 6594052 h 6858000"/>
              <a:gd name="connsiteX396" fmla="*/ 2207047 w 7467600"/>
              <a:gd name="connsiteY396" fmla="*/ 6654540 h 6858000"/>
              <a:gd name="connsiteX397" fmla="*/ 2299106 w 7467600"/>
              <a:gd name="connsiteY397" fmla="*/ 6778931 h 6858000"/>
              <a:gd name="connsiteX398" fmla="*/ 2314430 w 7467600"/>
              <a:gd name="connsiteY398" fmla="*/ 6801144 h 6858000"/>
              <a:gd name="connsiteX399" fmla="*/ 2352406 w 7467600"/>
              <a:gd name="connsiteY399" fmla="*/ 6858000 h 6858000"/>
              <a:gd name="connsiteX400" fmla="*/ 2314492 w 7467600"/>
              <a:gd name="connsiteY400" fmla="*/ 6858000 h 6858000"/>
              <a:gd name="connsiteX401" fmla="*/ 2288095 w 7467600"/>
              <a:gd name="connsiteY401" fmla="*/ 6818030 h 6858000"/>
              <a:gd name="connsiteX402" fmla="*/ 2272768 w 7467600"/>
              <a:gd name="connsiteY402" fmla="*/ 6795822 h 6858000"/>
              <a:gd name="connsiteX403" fmla="*/ 2182715 w 7467600"/>
              <a:gd name="connsiteY403" fmla="*/ 6675071 h 6858000"/>
              <a:gd name="connsiteX404" fmla="*/ 2032061 w 7467600"/>
              <a:gd name="connsiteY404" fmla="*/ 6541380 h 6858000"/>
              <a:gd name="connsiteX405" fmla="*/ 2257220 w 7467600"/>
              <a:gd name="connsiteY405" fmla="*/ 6826257 h 6858000"/>
              <a:gd name="connsiteX406" fmla="*/ 2281324 w 7467600"/>
              <a:gd name="connsiteY406" fmla="*/ 6858000 h 6858000"/>
              <a:gd name="connsiteX407" fmla="*/ 2242860 w 7467600"/>
              <a:gd name="connsiteY407" fmla="*/ 6858000 h 6858000"/>
              <a:gd name="connsiteX408" fmla="*/ 2232818 w 7467600"/>
              <a:gd name="connsiteY408" fmla="*/ 6844926 h 6858000"/>
              <a:gd name="connsiteX409" fmla="*/ 1990172 w 7467600"/>
              <a:gd name="connsiteY409" fmla="*/ 6542121 h 6858000"/>
              <a:gd name="connsiteX410" fmla="*/ 2124090 w 7467600"/>
              <a:gd name="connsiteY410" fmla="*/ 6761017 h 6858000"/>
              <a:gd name="connsiteX411" fmla="*/ 2200380 w 7467600"/>
              <a:gd name="connsiteY411" fmla="*/ 6858000 h 6858000"/>
              <a:gd name="connsiteX412" fmla="*/ 2147507 w 7467600"/>
              <a:gd name="connsiteY412" fmla="*/ 6858000 h 6858000"/>
              <a:gd name="connsiteX413" fmla="*/ 2070668 w 7467600"/>
              <a:gd name="connsiteY413" fmla="*/ 6761520 h 6858000"/>
              <a:gd name="connsiteX414" fmla="*/ 1975142 w 7467600"/>
              <a:gd name="connsiteY414" fmla="*/ 6585570 h 6858000"/>
              <a:gd name="connsiteX415" fmla="*/ 2050035 w 7467600"/>
              <a:gd name="connsiteY415" fmla="*/ 6813345 h 6858000"/>
              <a:gd name="connsiteX416" fmla="*/ 2063025 w 7467600"/>
              <a:gd name="connsiteY416" fmla="*/ 6858000 h 6858000"/>
              <a:gd name="connsiteX417" fmla="*/ 2021675 w 7467600"/>
              <a:gd name="connsiteY417" fmla="*/ 6858000 h 6858000"/>
              <a:gd name="connsiteX418" fmla="*/ 2019308 w 7467600"/>
              <a:gd name="connsiteY418" fmla="*/ 6847118 h 6858000"/>
              <a:gd name="connsiteX419" fmla="*/ 1938835 w 7467600"/>
              <a:gd name="connsiteY419" fmla="*/ 6551160 h 6858000"/>
              <a:gd name="connsiteX420" fmla="*/ 1953230 w 7467600"/>
              <a:gd name="connsiteY420" fmla="*/ 6759699 h 6858000"/>
              <a:gd name="connsiteX421" fmla="*/ 1956763 w 7467600"/>
              <a:gd name="connsiteY421" fmla="*/ 6778191 h 6858000"/>
              <a:gd name="connsiteX422" fmla="*/ 1967925 w 7467600"/>
              <a:gd name="connsiteY422" fmla="*/ 6858000 h 6858000"/>
              <a:gd name="connsiteX423" fmla="*/ 1936622 w 7467600"/>
              <a:gd name="connsiteY423" fmla="*/ 6858000 h 6858000"/>
              <a:gd name="connsiteX424" fmla="*/ 1926261 w 7467600"/>
              <a:gd name="connsiteY424" fmla="*/ 6784064 h 6858000"/>
              <a:gd name="connsiteX425" fmla="*/ 1922724 w 7467600"/>
              <a:gd name="connsiteY425" fmla="*/ 6765577 h 6858000"/>
              <a:gd name="connsiteX426" fmla="*/ 1904650 w 7467600"/>
              <a:gd name="connsiteY426" fmla="*/ 6639616 h 6858000"/>
              <a:gd name="connsiteX427" fmla="*/ 1885273 w 7467600"/>
              <a:gd name="connsiteY427" fmla="*/ 6858000 h 6858000"/>
              <a:gd name="connsiteX428" fmla="*/ 1854363 w 7467600"/>
              <a:gd name="connsiteY428" fmla="*/ 6858000 h 6858000"/>
              <a:gd name="connsiteX429" fmla="*/ 1880391 w 7467600"/>
              <a:gd name="connsiteY429" fmla="*/ 6603796 h 6858000"/>
              <a:gd name="connsiteX430" fmla="*/ 1818273 w 7467600"/>
              <a:gd name="connsiteY430" fmla="*/ 6715729 h 6858000"/>
              <a:gd name="connsiteX431" fmla="*/ 1794691 w 7467600"/>
              <a:gd name="connsiteY431" fmla="*/ 6843239 h 6858000"/>
              <a:gd name="connsiteX432" fmla="*/ 1794914 w 7467600"/>
              <a:gd name="connsiteY432" fmla="*/ 6858000 h 6858000"/>
              <a:gd name="connsiteX433" fmla="*/ 1746128 w 7467600"/>
              <a:gd name="connsiteY433" fmla="*/ 6858000 h 6858000"/>
              <a:gd name="connsiteX434" fmla="*/ 1753934 w 7467600"/>
              <a:gd name="connsiteY434" fmla="*/ 6724796 h 6858000"/>
              <a:gd name="connsiteX435" fmla="*/ 1792053 w 7467600"/>
              <a:gd name="connsiteY435" fmla="*/ 6572396 h 6858000"/>
              <a:gd name="connsiteX436" fmla="*/ 1862248 w 7467600"/>
              <a:gd name="connsiteY436" fmla="*/ 6266397 h 6858000"/>
              <a:gd name="connsiteX437" fmla="*/ 1862250 w 7467600"/>
              <a:gd name="connsiteY437" fmla="*/ 6033531 h 6858000"/>
              <a:gd name="connsiteX438" fmla="*/ 1211999 w 7467600"/>
              <a:gd name="connsiteY438" fmla="*/ 6683610 h 6858000"/>
              <a:gd name="connsiteX439" fmla="*/ 1213266 w 7467600"/>
              <a:gd name="connsiteY439" fmla="*/ 6691947 h 6858000"/>
              <a:gd name="connsiteX440" fmla="*/ 1203370 w 7467600"/>
              <a:gd name="connsiteY440" fmla="*/ 6850676 h 6858000"/>
              <a:gd name="connsiteX441" fmla="*/ 1203671 w 7467600"/>
              <a:gd name="connsiteY441" fmla="*/ 6858000 h 6858000"/>
              <a:gd name="connsiteX442" fmla="*/ 1143180 w 7467600"/>
              <a:gd name="connsiteY442" fmla="*/ 6858000 h 6858000"/>
              <a:gd name="connsiteX443" fmla="*/ 1142176 w 7467600"/>
              <a:gd name="connsiteY443" fmla="*/ 6766045 h 6858000"/>
              <a:gd name="connsiteX444" fmla="*/ 1067484 w 7467600"/>
              <a:gd name="connsiteY444" fmla="*/ 6858000 h 6858000"/>
              <a:gd name="connsiteX445" fmla="*/ 953928 w 7467600"/>
              <a:gd name="connsiteY445" fmla="*/ 6858000 h 6858000"/>
              <a:gd name="connsiteX446" fmla="*/ 959715 w 7467600"/>
              <a:gd name="connsiteY446" fmla="*/ 6850185 h 6858000"/>
              <a:gd name="connsiteX447" fmla="*/ 1483788 w 7467600"/>
              <a:gd name="connsiteY447" fmla="*/ 6259174 h 6858000"/>
              <a:gd name="connsiteX448" fmla="*/ 1100671 w 7467600"/>
              <a:gd name="connsiteY448" fmla="*/ 6252137 h 6858000"/>
              <a:gd name="connsiteX449" fmla="*/ 1090144 w 7467600"/>
              <a:gd name="connsiteY449" fmla="*/ 6256748 h 6858000"/>
              <a:gd name="connsiteX450" fmla="*/ 1095872 w 7467600"/>
              <a:gd name="connsiteY450" fmla="*/ 6271892 h 6858000"/>
              <a:gd name="connsiteX451" fmla="*/ 262785 w 7467600"/>
              <a:gd name="connsiteY451" fmla="*/ 6845450 h 6858000"/>
              <a:gd name="connsiteX452" fmla="*/ 209968 w 7467600"/>
              <a:gd name="connsiteY452" fmla="*/ 6770713 h 6858000"/>
              <a:gd name="connsiteX453" fmla="*/ 873460 w 7467600"/>
              <a:gd name="connsiteY453" fmla="*/ 6253768 h 6858000"/>
              <a:gd name="connsiteX454" fmla="*/ 192686 w 7467600"/>
              <a:gd name="connsiteY454" fmla="*/ 5849257 h 6858000"/>
              <a:gd name="connsiteX455" fmla="*/ 4696 w 7467600"/>
              <a:gd name="connsiteY455" fmla="*/ 5697668 h 6858000"/>
              <a:gd name="connsiteX456" fmla="*/ 0 w 7467600"/>
              <a:gd name="connsiteY456" fmla="*/ 5689984 h 6858000"/>
              <a:gd name="connsiteX457" fmla="*/ 0 w 7467600"/>
              <a:gd name="connsiteY457" fmla="*/ 5513472 h 6858000"/>
              <a:gd name="connsiteX458" fmla="*/ 174101 w 7467600"/>
              <a:gd name="connsiteY458" fmla="*/ 5620277 h 6858000"/>
              <a:gd name="connsiteX459" fmla="*/ 891800 w 7467600"/>
              <a:gd name="connsiteY459" fmla="*/ 6036935 h 6858000"/>
              <a:gd name="connsiteX460" fmla="*/ 1072219 w 7467600"/>
              <a:gd name="connsiteY460" fmla="*/ 6169443 h 6858000"/>
              <a:gd name="connsiteX461" fmla="*/ 1074117 w 7467600"/>
              <a:gd name="connsiteY461" fmla="*/ 6170301 h 6858000"/>
              <a:gd name="connsiteX462" fmla="*/ 1083114 w 7467600"/>
              <a:gd name="connsiteY462" fmla="*/ 6174131 h 6858000"/>
              <a:gd name="connsiteX463" fmla="*/ 1543010 w 7467600"/>
              <a:gd name="connsiteY463" fmla="*/ 6191140 h 6858000"/>
              <a:gd name="connsiteX464" fmla="*/ 1551080 w 7467600"/>
              <a:gd name="connsiteY464" fmla="*/ 6195006 h 6858000"/>
              <a:gd name="connsiteX465" fmla="*/ 2345443 w 7467600"/>
              <a:gd name="connsiteY465" fmla="*/ 5549882 h 6858000"/>
              <a:gd name="connsiteX466" fmla="*/ 1721499 w 7467600"/>
              <a:gd name="connsiteY466" fmla="*/ 5599969 h 6858000"/>
              <a:gd name="connsiteX467" fmla="*/ 767716 w 7467600"/>
              <a:gd name="connsiteY467" fmla="*/ 5472768 h 6858000"/>
              <a:gd name="connsiteX468" fmla="*/ 722147 w 7467600"/>
              <a:gd name="connsiteY468" fmla="*/ 5393091 h 6858000"/>
              <a:gd name="connsiteX469" fmla="*/ 1485552 w 7467600"/>
              <a:gd name="connsiteY469" fmla="*/ 5313202 h 6858000"/>
              <a:gd name="connsiteX470" fmla="*/ 2143004 w 7467600"/>
              <a:gd name="connsiteY470" fmla="*/ 5402420 h 6858000"/>
              <a:gd name="connsiteX471" fmla="*/ 1933391 w 7467600"/>
              <a:gd name="connsiteY471" fmla="*/ 5156971 h 6858000"/>
              <a:gd name="connsiteX472" fmla="*/ 1827118 w 7467600"/>
              <a:gd name="connsiteY472" fmla="*/ 4968410 h 6858000"/>
              <a:gd name="connsiteX473" fmla="*/ 1837349 w 7467600"/>
              <a:gd name="connsiteY473" fmla="*/ 4956357 h 6858000"/>
              <a:gd name="connsiteX474" fmla="*/ 2162835 w 7467600"/>
              <a:gd name="connsiteY474" fmla="*/ 5187853 h 6858000"/>
              <a:gd name="connsiteX475" fmla="*/ 2257167 w 7467600"/>
              <a:gd name="connsiteY475" fmla="*/ 5462123 h 6858000"/>
              <a:gd name="connsiteX476" fmla="*/ 2261598 w 7467600"/>
              <a:gd name="connsiteY476" fmla="*/ 5467998 h 6858000"/>
              <a:gd name="connsiteX477" fmla="*/ 2437177 w 7467600"/>
              <a:gd name="connsiteY477" fmla="*/ 5479608 h 6858000"/>
              <a:gd name="connsiteX478" fmla="*/ 2445247 w 7467600"/>
              <a:gd name="connsiteY478" fmla="*/ 5483476 h 6858000"/>
              <a:gd name="connsiteX479" fmla="*/ 2743626 w 7467600"/>
              <a:gd name="connsiteY479" fmla="*/ 5304819 h 6858000"/>
              <a:gd name="connsiteX480" fmla="*/ 3048102 w 7467600"/>
              <a:gd name="connsiteY480" fmla="*/ 5150595 h 6858000"/>
              <a:gd name="connsiteX481" fmla="*/ 1799414 w 7467600"/>
              <a:gd name="connsiteY481" fmla="*/ 4694732 h 6858000"/>
              <a:gd name="connsiteX482" fmla="*/ 1771735 w 7467600"/>
              <a:gd name="connsiteY482" fmla="*/ 4619929 h 6858000"/>
              <a:gd name="connsiteX483" fmla="*/ 3104273 w 7467600"/>
              <a:gd name="connsiteY483" fmla="*/ 5076159 h 6858000"/>
              <a:gd name="connsiteX484" fmla="*/ 3113245 w 7467600"/>
              <a:gd name="connsiteY484" fmla="*/ 5090705 h 6858000"/>
              <a:gd name="connsiteX485" fmla="*/ 3126294 w 7467600"/>
              <a:gd name="connsiteY485" fmla="*/ 5114400 h 6858000"/>
              <a:gd name="connsiteX486" fmla="*/ 3937433 w 7467600"/>
              <a:gd name="connsiteY486" fmla="*/ 4830473 h 6858000"/>
              <a:gd name="connsiteX487" fmla="*/ 3590475 w 7467600"/>
              <a:gd name="connsiteY487" fmla="*/ 4597974 h 6858000"/>
              <a:gd name="connsiteX488" fmla="*/ 3100264 w 7467600"/>
              <a:gd name="connsiteY488" fmla="*/ 4579845 h 6858000"/>
              <a:gd name="connsiteX489" fmla="*/ 2183576 w 7467600"/>
              <a:gd name="connsiteY489" fmla="*/ 4227150 h 6858000"/>
              <a:gd name="connsiteX490" fmla="*/ 2151029 w 7467600"/>
              <a:gd name="connsiteY490" fmla="*/ 4146947 h 6858000"/>
              <a:gd name="connsiteX491" fmla="*/ 3563434 w 7467600"/>
              <a:gd name="connsiteY491" fmla="*/ 4469115 h 6858000"/>
              <a:gd name="connsiteX492" fmla="*/ 3177952 w 7467600"/>
              <a:gd name="connsiteY492" fmla="*/ 3657386 h 6858000"/>
              <a:gd name="connsiteX493" fmla="*/ 3189263 w 7467600"/>
              <a:gd name="connsiteY493" fmla="*/ 3625726 h 6858000"/>
              <a:gd name="connsiteX494" fmla="*/ 3560912 w 7467600"/>
              <a:gd name="connsiteY494" fmla="*/ 4079863 h 6858000"/>
              <a:gd name="connsiteX495" fmla="*/ 3626636 w 7467600"/>
              <a:gd name="connsiteY495" fmla="*/ 4512230 h 6858000"/>
              <a:gd name="connsiteX496" fmla="*/ 3653088 w 7467600"/>
              <a:gd name="connsiteY496" fmla="*/ 4521417 h 6858000"/>
              <a:gd name="connsiteX497" fmla="*/ 3988128 w 7467600"/>
              <a:gd name="connsiteY497" fmla="*/ 4817267 h 6858000"/>
              <a:gd name="connsiteX498" fmla="*/ 4830582 w 7467600"/>
              <a:gd name="connsiteY498" fmla="*/ 4676000 h 6858000"/>
              <a:gd name="connsiteX499" fmla="*/ 4830100 w 7467600"/>
              <a:gd name="connsiteY499" fmla="*/ 4675554 h 6858000"/>
              <a:gd name="connsiteX500" fmla="*/ 4036318 w 7467600"/>
              <a:gd name="connsiteY500" fmla="*/ 4147013 h 6858000"/>
              <a:gd name="connsiteX501" fmla="*/ 3432098 w 7467600"/>
              <a:gd name="connsiteY501" fmla="*/ 3537312 h 6858000"/>
              <a:gd name="connsiteX502" fmla="*/ 3446761 w 7467600"/>
              <a:gd name="connsiteY502" fmla="*/ 3461278 h 6858000"/>
              <a:gd name="connsiteX503" fmla="*/ 4419733 w 7467600"/>
              <a:gd name="connsiteY503" fmla="*/ 3963555 h 6858000"/>
              <a:gd name="connsiteX504" fmla="*/ 4781371 w 7467600"/>
              <a:gd name="connsiteY504" fmla="*/ 4458604 h 6858000"/>
              <a:gd name="connsiteX505" fmla="*/ 4780440 w 7467600"/>
              <a:gd name="connsiteY505" fmla="*/ 4470290 h 6858000"/>
              <a:gd name="connsiteX506" fmla="*/ 4898954 w 7467600"/>
              <a:gd name="connsiteY506" fmla="*/ 4662092 h 6858000"/>
              <a:gd name="connsiteX507" fmla="*/ 4900699 w 7467600"/>
              <a:gd name="connsiteY507" fmla="*/ 4670867 h 6858000"/>
              <a:gd name="connsiteX508" fmla="*/ 5714511 w 7467600"/>
              <a:gd name="connsiteY508" fmla="*/ 4663483 h 6858000"/>
              <a:gd name="connsiteX509" fmla="*/ 5464793 w 7467600"/>
              <a:gd name="connsiteY509" fmla="*/ 4393556 h 6858000"/>
              <a:gd name="connsiteX510" fmla="*/ 5461897 w 7467600"/>
              <a:gd name="connsiteY510" fmla="*/ 4390879 h 6858000"/>
              <a:gd name="connsiteX511" fmla="*/ 4294126 w 7467600"/>
              <a:gd name="connsiteY511" fmla="*/ 3303048 h 6858000"/>
              <a:gd name="connsiteX512" fmla="*/ 4305321 w 7467600"/>
              <a:gd name="connsiteY512" fmla="*/ 3256953 h 6858000"/>
              <a:gd name="connsiteX513" fmla="*/ 4949299 w 7467600"/>
              <a:gd name="connsiteY513" fmla="*/ 3766336 h 6858000"/>
              <a:gd name="connsiteX514" fmla="*/ 5291452 w 7467600"/>
              <a:gd name="connsiteY514" fmla="*/ 4076801 h 6858000"/>
              <a:gd name="connsiteX515" fmla="*/ 5434998 w 7467600"/>
              <a:gd name="connsiteY515" fmla="*/ 4254100 h 6858000"/>
              <a:gd name="connsiteX516" fmla="*/ 5351015 w 7467600"/>
              <a:gd name="connsiteY516" fmla="*/ 3760989 h 6858000"/>
              <a:gd name="connsiteX517" fmla="*/ 5413780 w 7467600"/>
              <a:gd name="connsiteY517" fmla="*/ 2966265 h 6858000"/>
              <a:gd name="connsiteX518" fmla="*/ 5425627 w 7467600"/>
              <a:gd name="connsiteY518" fmla="*/ 2954192 h 6858000"/>
              <a:gd name="connsiteX519" fmla="*/ 6604735 w 7467600"/>
              <a:gd name="connsiteY519" fmla="*/ 2041381 h 6858000"/>
              <a:gd name="connsiteX520" fmla="*/ 7204487 w 7467600"/>
              <a:gd name="connsiteY520" fmla="*/ 2742112 h 6858000"/>
              <a:gd name="connsiteX521" fmla="*/ 7131592 w 7467600"/>
              <a:gd name="connsiteY521" fmla="*/ 2672096 h 6858000"/>
              <a:gd name="connsiteX522" fmla="*/ 6996344 w 7467600"/>
              <a:gd name="connsiteY522" fmla="*/ 2518310 h 6858000"/>
              <a:gd name="connsiteX523" fmla="*/ 6735495 w 7467600"/>
              <a:gd name="connsiteY523" fmla="*/ 2196890 h 6858000"/>
              <a:gd name="connsiteX524" fmla="*/ 6721901 w 7467600"/>
              <a:gd name="connsiteY524" fmla="*/ 2179274 h 6858000"/>
              <a:gd name="connsiteX525" fmla="*/ 6604735 w 7467600"/>
              <a:gd name="connsiteY525" fmla="*/ 2041381 h 6858000"/>
              <a:gd name="connsiteX526" fmla="*/ 6591670 w 7467600"/>
              <a:gd name="connsiteY526" fmla="*/ 1988277 h 6858000"/>
              <a:gd name="connsiteX527" fmla="*/ 6747349 w 7467600"/>
              <a:gd name="connsiteY527" fmla="*/ 2160069 h 6858000"/>
              <a:gd name="connsiteX528" fmla="*/ 6760943 w 7467600"/>
              <a:gd name="connsiteY528" fmla="*/ 2177686 h 6858000"/>
              <a:gd name="connsiteX529" fmla="*/ 7021065 w 7467600"/>
              <a:gd name="connsiteY529" fmla="*/ 2498102 h 6858000"/>
              <a:gd name="connsiteX530" fmla="*/ 7155223 w 7467600"/>
              <a:gd name="connsiteY530" fmla="*/ 2650386 h 6858000"/>
              <a:gd name="connsiteX531" fmla="*/ 7203167 w 7467600"/>
              <a:gd name="connsiteY531" fmla="*/ 2697288 h 6858000"/>
              <a:gd name="connsiteX532" fmla="*/ 6937703 w 7467600"/>
              <a:gd name="connsiteY532" fmla="*/ 2321981 h 6858000"/>
              <a:gd name="connsiteX533" fmla="*/ 6591670 w 7467600"/>
              <a:gd name="connsiteY533" fmla="*/ 1988277 h 6858000"/>
              <a:gd name="connsiteX534" fmla="*/ 5798671 w 7467600"/>
              <a:gd name="connsiteY534" fmla="*/ 1981601 h 6858000"/>
              <a:gd name="connsiteX535" fmla="*/ 5754709 w 7467600"/>
              <a:gd name="connsiteY535" fmla="*/ 2071454 h 6858000"/>
              <a:gd name="connsiteX536" fmla="*/ 5763044 w 7467600"/>
              <a:gd name="connsiteY536" fmla="*/ 2842206 h 6858000"/>
              <a:gd name="connsiteX537" fmla="*/ 5764974 w 7467600"/>
              <a:gd name="connsiteY537" fmla="*/ 2799609 h 6858000"/>
              <a:gd name="connsiteX538" fmla="*/ 5767665 w 7467600"/>
              <a:gd name="connsiteY538" fmla="*/ 2666409 h 6858000"/>
              <a:gd name="connsiteX539" fmla="*/ 5763055 w 7467600"/>
              <a:gd name="connsiteY539" fmla="*/ 2579705 h 6858000"/>
              <a:gd name="connsiteX540" fmla="*/ 5758079 w 7467600"/>
              <a:gd name="connsiteY540" fmla="*/ 2492508 h 6858000"/>
              <a:gd name="connsiteX541" fmla="*/ 5779325 w 7467600"/>
              <a:gd name="connsiteY541" fmla="*/ 2197069 h 6858000"/>
              <a:gd name="connsiteX542" fmla="*/ 5798671 w 7467600"/>
              <a:gd name="connsiteY542" fmla="*/ 1981601 h 6858000"/>
              <a:gd name="connsiteX543" fmla="*/ 5829202 w 7467600"/>
              <a:gd name="connsiteY543" fmla="*/ 1971679 h 6858000"/>
              <a:gd name="connsiteX544" fmla="*/ 5809558 w 7467600"/>
              <a:gd name="connsiteY544" fmla="*/ 2198043 h 6858000"/>
              <a:gd name="connsiteX545" fmla="*/ 5788653 w 7467600"/>
              <a:gd name="connsiteY545" fmla="*/ 2489430 h 6858000"/>
              <a:gd name="connsiteX546" fmla="*/ 5793439 w 7467600"/>
              <a:gd name="connsiteY546" fmla="*/ 2575235 h 6858000"/>
              <a:gd name="connsiteX547" fmla="*/ 5796837 w 7467600"/>
              <a:gd name="connsiteY547" fmla="*/ 2637633 h 6858000"/>
              <a:gd name="connsiteX548" fmla="*/ 5818614 w 7467600"/>
              <a:gd name="connsiteY548" fmla="*/ 2473055 h 6858000"/>
              <a:gd name="connsiteX549" fmla="*/ 5829202 w 7467600"/>
              <a:gd name="connsiteY549" fmla="*/ 1971679 h 6858000"/>
              <a:gd name="connsiteX550" fmla="*/ 5911389 w 7467600"/>
              <a:gd name="connsiteY550" fmla="*/ 1898371 h 6858000"/>
              <a:gd name="connsiteX551" fmla="*/ 6237627 w 7467600"/>
              <a:gd name="connsiteY551" fmla="*/ 2231921 h 6858000"/>
              <a:gd name="connsiteX552" fmla="*/ 5911389 w 7467600"/>
              <a:gd name="connsiteY552" fmla="*/ 1898371 h 6858000"/>
              <a:gd name="connsiteX553" fmla="*/ 6944437 w 7467600"/>
              <a:gd name="connsiteY553" fmla="*/ 1575402 h 6858000"/>
              <a:gd name="connsiteX554" fmla="*/ 6304730 w 7467600"/>
              <a:gd name="connsiteY554" fmla="*/ 1766654 h 6858000"/>
              <a:gd name="connsiteX555" fmla="*/ 6944437 w 7467600"/>
              <a:gd name="connsiteY555" fmla="*/ 1575402 h 6858000"/>
              <a:gd name="connsiteX556" fmla="*/ 7019523 w 7467600"/>
              <a:gd name="connsiteY556" fmla="*/ 1519450 h 6858000"/>
              <a:gd name="connsiteX557" fmla="*/ 6298091 w 7467600"/>
              <a:gd name="connsiteY557" fmla="*/ 1737122 h 6858000"/>
              <a:gd name="connsiteX558" fmla="*/ 7019523 w 7467600"/>
              <a:gd name="connsiteY558" fmla="*/ 1519450 h 6858000"/>
              <a:gd name="connsiteX559" fmla="*/ 2399523 w 7467600"/>
              <a:gd name="connsiteY559" fmla="*/ 1428234 h 6858000"/>
              <a:gd name="connsiteX560" fmla="*/ 2224982 w 7467600"/>
              <a:gd name="connsiteY560" fmla="*/ 1826201 h 6858000"/>
              <a:gd name="connsiteX561" fmla="*/ 2096099 w 7467600"/>
              <a:gd name="connsiteY561" fmla="*/ 2345900 h 6858000"/>
              <a:gd name="connsiteX562" fmla="*/ 2283317 w 7467600"/>
              <a:gd name="connsiteY562" fmla="*/ 1796925 h 6858000"/>
              <a:gd name="connsiteX563" fmla="*/ 2399523 w 7467600"/>
              <a:gd name="connsiteY563" fmla="*/ 1428234 h 6858000"/>
              <a:gd name="connsiteX564" fmla="*/ 2448558 w 7467600"/>
              <a:gd name="connsiteY564" fmla="*/ 1373435 h 6858000"/>
              <a:gd name="connsiteX565" fmla="*/ 2312521 w 7467600"/>
              <a:gd name="connsiteY565" fmla="*/ 1806140 h 6858000"/>
              <a:gd name="connsiteX566" fmla="*/ 2127533 w 7467600"/>
              <a:gd name="connsiteY566" fmla="*/ 2348380 h 6858000"/>
              <a:gd name="connsiteX567" fmla="*/ 2358080 w 7467600"/>
              <a:gd name="connsiteY567" fmla="*/ 1866134 h 6858000"/>
              <a:gd name="connsiteX568" fmla="*/ 2407436 w 7467600"/>
              <a:gd name="connsiteY568" fmla="*/ 1651070 h 6858000"/>
              <a:gd name="connsiteX569" fmla="*/ 2448558 w 7467600"/>
              <a:gd name="connsiteY569" fmla="*/ 1373435 h 6858000"/>
              <a:gd name="connsiteX570" fmla="*/ 278707 w 7467600"/>
              <a:gd name="connsiteY570" fmla="*/ 1352270 h 6858000"/>
              <a:gd name="connsiteX571" fmla="*/ 321570 w 7467600"/>
              <a:gd name="connsiteY571" fmla="*/ 1861610 h 6858000"/>
              <a:gd name="connsiteX572" fmla="*/ 294281 w 7467600"/>
              <a:gd name="connsiteY572" fmla="*/ 1440658 h 6858000"/>
              <a:gd name="connsiteX573" fmla="*/ 278707 w 7467600"/>
              <a:gd name="connsiteY573" fmla="*/ 1352270 h 6858000"/>
              <a:gd name="connsiteX574" fmla="*/ 1423821 w 7467600"/>
              <a:gd name="connsiteY574" fmla="*/ 1351958 h 6858000"/>
              <a:gd name="connsiteX575" fmla="*/ 1638521 w 7467600"/>
              <a:gd name="connsiteY575" fmla="*/ 1908470 h 6858000"/>
              <a:gd name="connsiteX576" fmla="*/ 1754199 w 7467600"/>
              <a:gd name="connsiteY576" fmla="*/ 2149284 h 6858000"/>
              <a:gd name="connsiteX577" fmla="*/ 1908359 w 7467600"/>
              <a:gd name="connsiteY577" fmla="*/ 2364988 h 6858000"/>
              <a:gd name="connsiteX578" fmla="*/ 1647661 w 7467600"/>
              <a:gd name="connsiteY578" fmla="*/ 1825945 h 6858000"/>
              <a:gd name="connsiteX579" fmla="*/ 1423821 w 7467600"/>
              <a:gd name="connsiteY579" fmla="*/ 1351958 h 6858000"/>
              <a:gd name="connsiteX580" fmla="*/ 1431890 w 7467600"/>
              <a:gd name="connsiteY580" fmla="*/ 1306475 h 6858000"/>
              <a:gd name="connsiteX581" fmla="*/ 1507597 w 7467600"/>
              <a:gd name="connsiteY581" fmla="*/ 1446132 h 6858000"/>
              <a:gd name="connsiteX582" fmla="*/ 1674586 w 7467600"/>
              <a:gd name="connsiteY582" fmla="*/ 1813832 h 6858000"/>
              <a:gd name="connsiteX583" fmla="*/ 1815950 w 7467600"/>
              <a:gd name="connsiteY583" fmla="*/ 2128564 h 6858000"/>
              <a:gd name="connsiteX584" fmla="*/ 1984242 w 7467600"/>
              <a:gd name="connsiteY584" fmla="*/ 2430829 h 6858000"/>
              <a:gd name="connsiteX585" fmla="*/ 2014023 w 7467600"/>
              <a:gd name="connsiteY585" fmla="*/ 2450995 h 6858000"/>
              <a:gd name="connsiteX586" fmla="*/ 1747337 w 7467600"/>
              <a:gd name="connsiteY586" fmla="*/ 1855264 h 6858000"/>
              <a:gd name="connsiteX587" fmla="*/ 1533749 w 7467600"/>
              <a:gd name="connsiteY587" fmla="*/ 1478656 h 6858000"/>
              <a:gd name="connsiteX588" fmla="*/ 1431890 w 7467600"/>
              <a:gd name="connsiteY588" fmla="*/ 1306475 h 6858000"/>
              <a:gd name="connsiteX589" fmla="*/ 5052692 w 7467600"/>
              <a:gd name="connsiteY589" fmla="*/ 1292994 h 6858000"/>
              <a:gd name="connsiteX590" fmla="*/ 5200661 w 7467600"/>
              <a:gd name="connsiteY590" fmla="*/ 1635186 h 6858000"/>
              <a:gd name="connsiteX591" fmla="*/ 5297138 w 7467600"/>
              <a:gd name="connsiteY591" fmla="*/ 1906351 h 6858000"/>
              <a:gd name="connsiteX592" fmla="*/ 5052692 w 7467600"/>
              <a:gd name="connsiteY592" fmla="*/ 1292994 h 6858000"/>
              <a:gd name="connsiteX593" fmla="*/ 5009948 w 7467600"/>
              <a:gd name="connsiteY593" fmla="*/ 1273619 h 6858000"/>
              <a:gd name="connsiteX594" fmla="*/ 5121777 w 7467600"/>
              <a:gd name="connsiteY594" fmla="*/ 1654213 h 6858000"/>
              <a:gd name="connsiteX595" fmla="*/ 5293545 w 7467600"/>
              <a:gd name="connsiteY595" fmla="*/ 2072247 h 6858000"/>
              <a:gd name="connsiteX596" fmla="*/ 5294042 w 7467600"/>
              <a:gd name="connsiteY596" fmla="*/ 2065019 h 6858000"/>
              <a:gd name="connsiteX597" fmla="*/ 5171936 w 7467600"/>
              <a:gd name="connsiteY597" fmla="*/ 1647613 h 6858000"/>
              <a:gd name="connsiteX598" fmla="*/ 5009948 w 7467600"/>
              <a:gd name="connsiteY598" fmla="*/ 1273619 h 6858000"/>
              <a:gd name="connsiteX599" fmla="*/ 655236 w 7467600"/>
              <a:gd name="connsiteY599" fmla="*/ 1268632 h 6858000"/>
              <a:gd name="connsiteX600" fmla="*/ 839521 w 7467600"/>
              <a:gd name="connsiteY600" fmla="*/ 1685315 h 6858000"/>
              <a:gd name="connsiteX601" fmla="*/ 1109416 w 7467600"/>
              <a:gd name="connsiteY601" fmla="*/ 2061663 h 6858000"/>
              <a:gd name="connsiteX602" fmla="*/ 1298300 w 7467600"/>
              <a:gd name="connsiteY602" fmla="*/ 2247742 h 6858000"/>
              <a:gd name="connsiteX603" fmla="*/ 1125871 w 7467600"/>
              <a:gd name="connsiteY603" fmla="*/ 1989513 h 6858000"/>
              <a:gd name="connsiteX604" fmla="*/ 981574 w 7467600"/>
              <a:gd name="connsiteY604" fmla="*/ 1783157 h 6858000"/>
              <a:gd name="connsiteX605" fmla="*/ 922198 w 7467600"/>
              <a:gd name="connsiteY605" fmla="*/ 1677437 h 6858000"/>
              <a:gd name="connsiteX606" fmla="*/ 869293 w 7467600"/>
              <a:gd name="connsiteY606" fmla="*/ 1583214 h 6858000"/>
              <a:gd name="connsiteX607" fmla="*/ 751431 w 7467600"/>
              <a:gd name="connsiteY607" fmla="*/ 1405731 h 6858000"/>
              <a:gd name="connsiteX608" fmla="*/ 655236 w 7467600"/>
              <a:gd name="connsiteY608" fmla="*/ 1268632 h 6858000"/>
              <a:gd name="connsiteX609" fmla="*/ 6516292 w 7467600"/>
              <a:gd name="connsiteY609" fmla="*/ 1263064 h 6858000"/>
              <a:gd name="connsiteX610" fmla="*/ 5736320 w 7467600"/>
              <a:gd name="connsiteY610" fmla="*/ 1501803 h 6858000"/>
              <a:gd name="connsiteX611" fmla="*/ 6516292 w 7467600"/>
              <a:gd name="connsiteY611" fmla="*/ 1263064 h 6858000"/>
              <a:gd name="connsiteX612" fmla="*/ 291466 w 7467600"/>
              <a:gd name="connsiteY612" fmla="*/ 1250369 h 6858000"/>
              <a:gd name="connsiteX613" fmla="*/ 323180 w 7467600"/>
              <a:gd name="connsiteY613" fmla="*/ 1435283 h 6858000"/>
              <a:gd name="connsiteX614" fmla="*/ 349381 w 7467600"/>
              <a:gd name="connsiteY614" fmla="*/ 1875041 h 6858000"/>
              <a:gd name="connsiteX615" fmla="*/ 374363 w 7467600"/>
              <a:gd name="connsiteY615" fmla="*/ 1506494 h 6858000"/>
              <a:gd name="connsiteX616" fmla="*/ 302168 w 7467600"/>
              <a:gd name="connsiteY616" fmla="*/ 1274495 h 6858000"/>
              <a:gd name="connsiteX617" fmla="*/ 291466 w 7467600"/>
              <a:gd name="connsiteY617" fmla="*/ 1250369 h 6858000"/>
              <a:gd name="connsiteX618" fmla="*/ 678222 w 7467600"/>
              <a:gd name="connsiteY618" fmla="*/ 1248670 h 6858000"/>
              <a:gd name="connsiteX619" fmla="*/ 775536 w 7467600"/>
              <a:gd name="connsiteY619" fmla="*/ 1388015 h 6858000"/>
              <a:gd name="connsiteX620" fmla="*/ 894529 w 7467600"/>
              <a:gd name="connsiteY620" fmla="*/ 1567739 h 6858000"/>
              <a:gd name="connsiteX621" fmla="*/ 948000 w 7467600"/>
              <a:gd name="connsiteY621" fmla="*/ 1663088 h 6858000"/>
              <a:gd name="connsiteX622" fmla="*/ 1006812 w 7467600"/>
              <a:gd name="connsiteY622" fmla="*/ 1767683 h 6858000"/>
              <a:gd name="connsiteX623" fmla="*/ 1149133 w 7467600"/>
              <a:gd name="connsiteY623" fmla="*/ 1971513 h 6858000"/>
              <a:gd name="connsiteX624" fmla="*/ 1333952 w 7467600"/>
              <a:gd name="connsiteY624" fmla="*/ 2251620 h 6858000"/>
              <a:gd name="connsiteX625" fmla="*/ 1337329 w 7467600"/>
              <a:gd name="connsiteY625" fmla="*/ 2258350 h 6858000"/>
              <a:gd name="connsiteX626" fmla="*/ 1014726 w 7467600"/>
              <a:gd name="connsiteY626" fmla="*/ 1615556 h 6858000"/>
              <a:gd name="connsiteX627" fmla="*/ 678222 w 7467600"/>
              <a:gd name="connsiteY627" fmla="*/ 1248670 h 6858000"/>
              <a:gd name="connsiteX628" fmla="*/ 6691602 w 7467600"/>
              <a:gd name="connsiteY628" fmla="*/ 1140573 h 6858000"/>
              <a:gd name="connsiteX629" fmla="*/ 6571100 w 7467600"/>
              <a:gd name="connsiteY629" fmla="*/ 1183662 h 6858000"/>
              <a:gd name="connsiteX630" fmla="*/ 6241687 w 7467600"/>
              <a:gd name="connsiteY630" fmla="*/ 1257600 h 6858000"/>
              <a:gd name="connsiteX631" fmla="*/ 5693009 w 7467600"/>
              <a:gd name="connsiteY631" fmla="*/ 1478256 h 6858000"/>
              <a:gd name="connsiteX632" fmla="*/ 6548420 w 7467600"/>
              <a:gd name="connsiteY632" fmla="*/ 1214599 h 6858000"/>
              <a:gd name="connsiteX633" fmla="*/ 6605473 w 7467600"/>
              <a:gd name="connsiteY633" fmla="*/ 1184686 h 6858000"/>
              <a:gd name="connsiteX634" fmla="*/ 6691602 w 7467600"/>
              <a:gd name="connsiteY634" fmla="*/ 1140573 h 6858000"/>
              <a:gd name="connsiteX635" fmla="*/ 4002475 w 7467600"/>
              <a:gd name="connsiteY635" fmla="*/ 1037802 h 6858000"/>
              <a:gd name="connsiteX636" fmla="*/ 4000324 w 7467600"/>
              <a:gd name="connsiteY636" fmla="*/ 1039362 h 6858000"/>
              <a:gd name="connsiteX637" fmla="*/ 4002862 w 7467600"/>
              <a:gd name="connsiteY637" fmla="*/ 1042866 h 6858000"/>
              <a:gd name="connsiteX638" fmla="*/ 4002475 w 7467600"/>
              <a:gd name="connsiteY638" fmla="*/ 1037802 h 6858000"/>
              <a:gd name="connsiteX639" fmla="*/ 506322 w 7467600"/>
              <a:gd name="connsiteY639" fmla="*/ 1020997 h 6858000"/>
              <a:gd name="connsiteX640" fmla="*/ 533068 w 7467600"/>
              <a:gd name="connsiteY640" fmla="*/ 1029409 h 6858000"/>
              <a:gd name="connsiteX641" fmla="*/ 1232525 w 7467600"/>
              <a:gd name="connsiteY641" fmla="*/ 1804675 h 6858000"/>
              <a:gd name="connsiteX642" fmla="*/ 1388858 w 7467600"/>
              <a:gd name="connsiteY642" fmla="*/ 2368011 h 6858000"/>
              <a:gd name="connsiteX643" fmla="*/ 1384098 w 7467600"/>
              <a:gd name="connsiteY643" fmla="*/ 2378125 h 6858000"/>
              <a:gd name="connsiteX644" fmla="*/ 1425393 w 7467600"/>
              <a:gd name="connsiteY644" fmla="*/ 2589124 h 6858000"/>
              <a:gd name="connsiteX645" fmla="*/ 1424001 w 7467600"/>
              <a:gd name="connsiteY645" fmla="*/ 2597541 h 6858000"/>
              <a:gd name="connsiteX646" fmla="*/ 2152729 w 7467600"/>
              <a:gd name="connsiteY646" fmla="*/ 2864487 h 6858000"/>
              <a:gd name="connsiteX647" fmla="*/ 2020609 w 7467600"/>
              <a:gd name="connsiteY647" fmla="*/ 2539671 h 6858000"/>
              <a:gd name="connsiteX648" fmla="*/ 2018920 w 7467600"/>
              <a:gd name="connsiteY648" fmla="*/ 2536309 h 6858000"/>
              <a:gd name="connsiteX649" fmla="*/ 1342441 w 7467600"/>
              <a:gd name="connsiteY649" fmla="*/ 1173017 h 6858000"/>
              <a:gd name="connsiteX650" fmla="*/ 1367925 w 7467600"/>
              <a:gd name="connsiteY650" fmla="*/ 1135648 h 6858000"/>
              <a:gd name="connsiteX651" fmla="*/ 1771401 w 7467600"/>
              <a:gd name="connsiteY651" fmla="*/ 1806673 h 6858000"/>
              <a:gd name="connsiteX652" fmla="*/ 1972385 w 7467600"/>
              <a:gd name="connsiteY652" fmla="*/ 2198735 h 6858000"/>
              <a:gd name="connsiteX653" fmla="*/ 2040892 w 7467600"/>
              <a:gd name="connsiteY653" fmla="*/ 2405205 h 6858000"/>
              <a:gd name="connsiteX654" fmla="*/ 2131689 w 7467600"/>
              <a:gd name="connsiteY654" fmla="*/ 1936926 h 6858000"/>
              <a:gd name="connsiteX655" fmla="*/ 2454820 w 7467600"/>
              <a:gd name="connsiteY655" fmla="*/ 1248808 h 6858000"/>
              <a:gd name="connsiteX656" fmla="*/ 2492512 w 7467600"/>
              <a:gd name="connsiteY656" fmla="*/ 1302920 h 6858000"/>
              <a:gd name="connsiteX657" fmla="*/ 2081216 w 7467600"/>
              <a:gd name="connsiteY657" fmla="*/ 2527513 h 6858000"/>
              <a:gd name="connsiteX658" fmla="*/ 2081211 w 7467600"/>
              <a:gd name="connsiteY658" fmla="*/ 2528916 h 6858000"/>
              <a:gd name="connsiteX659" fmla="*/ 2199067 w 7467600"/>
              <a:gd name="connsiteY659" fmla="*/ 2884061 h 6858000"/>
              <a:gd name="connsiteX660" fmla="*/ 3192586 w 7467600"/>
              <a:gd name="connsiteY660" fmla="*/ 3411496 h 6858000"/>
              <a:gd name="connsiteX661" fmla="*/ 3182620 w 7467600"/>
              <a:gd name="connsiteY661" fmla="*/ 3483279 h 6858000"/>
              <a:gd name="connsiteX662" fmla="*/ 2435119 w 7467600"/>
              <a:gd name="connsiteY662" fmla="*/ 3080173 h 6858000"/>
              <a:gd name="connsiteX663" fmla="*/ 2410152 w 7467600"/>
              <a:gd name="connsiteY663" fmla="*/ 3063751 h 6858000"/>
              <a:gd name="connsiteX664" fmla="*/ 2408099 w 7467600"/>
              <a:gd name="connsiteY664" fmla="*/ 3064403 h 6858000"/>
              <a:gd name="connsiteX665" fmla="*/ 2407218 w 7467600"/>
              <a:gd name="connsiteY665" fmla="*/ 3070324 h 6858000"/>
              <a:gd name="connsiteX666" fmla="*/ 2380138 w 7467600"/>
              <a:gd name="connsiteY666" fmla="*/ 3099341 h 6858000"/>
              <a:gd name="connsiteX667" fmla="*/ 1765923 w 7467600"/>
              <a:gd name="connsiteY667" fmla="*/ 3581043 h 6858000"/>
              <a:gd name="connsiteX668" fmla="*/ 1702258 w 7467600"/>
              <a:gd name="connsiteY668" fmla="*/ 3612286 h 6858000"/>
              <a:gd name="connsiteX669" fmla="*/ 1538370 w 7467600"/>
              <a:gd name="connsiteY669" fmla="*/ 3811804 h 6858000"/>
              <a:gd name="connsiteX670" fmla="*/ 542867 w 7467600"/>
              <a:gd name="connsiteY670" fmla="*/ 4944092 h 6858000"/>
              <a:gd name="connsiteX671" fmla="*/ 515800 w 7467600"/>
              <a:gd name="connsiteY671" fmla="*/ 4862180 h 6858000"/>
              <a:gd name="connsiteX672" fmla="*/ 909145 w 7467600"/>
              <a:gd name="connsiteY672" fmla="*/ 4199225 h 6858000"/>
              <a:gd name="connsiteX673" fmla="*/ 1214067 w 7467600"/>
              <a:gd name="connsiteY673" fmla="*/ 3908561 h 6858000"/>
              <a:gd name="connsiteX674" fmla="*/ 640967 w 7467600"/>
              <a:gd name="connsiteY674" fmla="*/ 4105601 h 6858000"/>
              <a:gd name="connsiteX675" fmla="*/ 112563 w 7467600"/>
              <a:gd name="connsiteY675" fmla="*/ 4396952 h 6858000"/>
              <a:gd name="connsiteX676" fmla="*/ 0 w 7467600"/>
              <a:gd name="connsiteY676" fmla="*/ 4466006 h 6858000"/>
              <a:gd name="connsiteX677" fmla="*/ 0 w 7467600"/>
              <a:gd name="connsiteY677" fmla="*/ 4233763 h 6858000"/>
              <a:gd name="connsiteX678" fmla="*/ 36881 w 7467600"/>
              <a:gd name="connsiteY678" fmla="*/ 4200118 h 6858000"/>
              <a:gd name="connsiteX679" fmla="*/ 910534 w 7467600"/>
              <a:gd name="connsiteY679" fmla="*/ 3629753 h 6858000"/>
              <a:gd name="connsiteX680" fmla="*/ 1578717 w 7467600"/>
              <a:gd name="connsiteY680" fmla="*/ 3575982 h 6858000"/>
              <a:gd name="connsiteX681" fmla="*/ 2338780 w 7467600"/>
              <a:gd name="connsiteY681" fmla="*/ 3033725 h 6858000"/>
              <a:gd name="connsiteX682" fmla="*/ 1807991 w 7467600"/>
              <a:gd name="connsiteY682" fmla="*/ 2807184 h 6858000"/>
              <a:gd name="connsiteX683" fmla="*/ 1416358 w 7467600"/>
              <a:gd name="connsiteY683" fmla="*/ 3112571 h 6858000"/>
              <a:gd name="connsiteX684" fmla="*/ 939066 w 7467600"/>
              <a:gd name="connsiteY684" fmla="*/ 3378798 h 6858000"/>
              <a:gd name="connsiteX685" fmla="*/ 115099 w 7467600"/>
              <a:gd name="connsiteY685" fmla="*/ 3607650 h 6858000"/>
              <a:gd name="connsiteX686" fmla="*/ 97284 w 7467600"/>
              <a:gd name="connsiteY686" fmla="*/ 3520393 h 6858000"/>
              <a:gd name="connsiteX687" fmla="*/ 922050 w 7467600"/>
              <a:gd name="connsiteY687" fmla="*/ 3074867 h 6858000"/>
              <a:gd name="connsiteX688" fmla="*/ 1405265 w 7467600"/>
              <a:gd name="connsiteY688" fmla="*/ 3016319 h 6858000"/>
              <a:gd name="connsiteX689" fmla="*/ 1407512 w 7467600"/>
              <a:gd name="connsiteY689" fmla="*/ 3018001 h 6858000"/>
              <a:gd name="connsiteX690" fmla="*/ 1726266 w 7467600"/>
              <a:gd name="connsiteY690" fmla="*/ 2777274 h 6858000"/>
              <a:gd name="connsiteX691" fmla="*/ 625390 w 7467600"/>
              <a:gd name="connsiteY691" fmla="*/ 2514541 h 6858000"/>
              <a:gd name="connsiteX692" fmla="*/ 619799 w 7467600"/>
              <a:gd name="connsiteY692" fmla="*/ 2527180 h 6858000"/>
              <a:gd name="connsiteX693" fmla="*/ 310030 w 7467600"/>
              <a:gd name="connsiteY693" fmla="*/ 2771818 h 6858000"/>
              <a:gd name="connsiteX694" fmla="*/ 173877 w 7467600"/>
              <a:gd name="connsiteY694" fmla="*/ 2937056 h 6858000"/>
              <a:gd name="connsiteX695" fmla="*/ 77889 w 7467600"/>
              <a:gd name="connsiteY695" fmla="*/ 3138440 h 6858000"/>
              <a:gd name="connsiteX696" fmla="*/ 0 w 7467600"/>
              <a:gd name="connsiteY696" fmla="*/ 3271395 h 6858000"/>
              <a:gd name="connsiteX697" fmla="*/ 0 w 7467600"/>
              <a:gd name="connsiteY697" fmla="*/ 3153002 h 6858000"/>
              <a:gd name="connsiteX698" fmla="*/ 2386 w 7467600"/>
              <a:gd name="connsiteY698" fmla="*/ 3149203 h 6858000"/>
              <a:gd name="connsiteX699" fmla="*/ 89753 w 7467600"/>
              <a:gd name="connsiteY699" fmla="*/ 2987702 h 6858000"/>
              <a:gd name="connsiteX700" fmla="*/ 76869 w 7467600"/>
              <a:gd name="connsiteY700" fmla="*/ 3005404 h 6858000"/>
              <a:gd name="connsiteX701" fmla="*/ 32049 w 7467600"/>
              <a:gd name="connsiteY701" fmla="*/ 3065814 h 6858000"/>
              <a:gd name="connsiteX702" fmla="*/ 0 w 7467600"/>
              <a:gd name="connsiteY702" fmla="*/ 3108744 h 6858000"/>
              <a:gd name="connsiteX703" fmla="*/ 0 w 7467600"/>
              <a:gd name="connsiteY703" fmla="*/ 3058059 h 6858000"/>
              <a:gd name="connsiteX704" fmla="*/ 7610 w 7467600"/>
              <a:gd name="connsiteY704" fmla="*/ 3047889 h 6858000"/>
              <a:gd name="connsiteX705" fmla="*/ 52419 w 7467600"/>
              <a:gd name="connsiteY705" fmla="*/ 2987479 h 6858000"/>
              <a:gd name="connsiteX706" fmla="*/ 59142 w 7467600"/>
              <a:gd name="connsiteY706" fmla="*/ 2978488 h 6858000"/>
              <a:gd name="connsiteX707" fmla="*/ 0 w 7467600"/>
              <a:gd name="connsiteY707" fmla="*/ 3015334 h 6858000"/>
              <a:gd name="connsiteX708" fmla="*/ 0 w 7467600"/>
              <a:gd name="connsiteY708" fmla="*/ 2914286 h 6858000"/>
              <a:gd name="connsiteX709" fmla="*/ 36383 w 7467600"/>
              <a:gd name="connsiteY709" fmla="*/ 2901128 h 6858000"/>
              <a:gd name="connsiteX710" fmla="*/ 156329 w 7467600"/>
              <a:gd name="connsiteY710" fmla="*/ 2840533 h 6858000"/>
              <a:gd name="connsiteX711" fmla="*/ 358355 w 7467600"/>
              <a:gd name="connsiteY711" fmla="*/ 2620471 h 6858000"/>
              <a:gd name="connsiteX712" fmla="*/ 510577 w 7467600"/>
              <a:gd name="connsiteY712" fmla="*/ 2501244 h 6858000"/>
              <a:gd name="connsiteX713" fmla="*/ 211967 w 7467600"/>
              <a:gd name="connsiteY713" fmla="*/ 2479171 h 6858000"/>
              <a:gd name="connsiteX714" fmla="*/ 0 w 7467600"/>
              <a:gd name="connsiteY714" fmla="*/ 2476398 h 6858000"/>
              <a:gd name="connsiteX715" fmla="*/ 0 w 7467600"/>
              <a:gd name="connsiteY715" fmla="*/ 2389189 h 6858000"/>
              <a:gd name="connsiteX716" fmla="*/ 103062 w 7467600"/>
              <a:gd name="connsiteY716" fmla="*/ 2389518 h 6858000"/>
              <a:gd name="connsiteX717" fmla="*/ 510734 w 7467600"/>
              <a:gd name="connsiteY717" fmla="*/ 2416201 h 6858000"/>
              <a:gd name="connsiteX718" fmla="*/ 279257 w 7467600"/>
              <a:gd name="connsiteY718" fmla="*/ 2092102 h 6858000"/>
              <a:gd name="connsiteX719" fmla="*/ 65265 w 7467600"/>
              <a:gd name="connsiteY719" fmla="*/ 2006049 h 6858000"/>
              <a:gd name="connsiteX720" fmla="*/ 0 w 7467600"/>
              <a:gd name="connsiteY720" fmla="*/ 1982532 h 6858000"/>
              <a:gd name="connsiteX721" fmla="*/ 0 w 7467600"/>
              <a:gd name="connsiteY721" fmla="*/ 1912789 h 6858000"/>
              <a:gd name="connsiteX722" fmla="*/ 97460 w 7467600"/>
              <a:gd name="connsiteY722" fmla="*/ 1953725 h 6858000"/>
              <a:gd name="connsiteX723" fmla="*/ 221272 w 7467600"/>
              <a:gd name="connsiteY723" fmla="*/ 1980766 h 6858000"/>
              <a:gd name="connsiteX724" fmla="*/ 116765 w 7467600"/>
              <a:gd name="connsiteY724" fmla="*/ 1911033 h 6858000"/>
              <a:gd name="connsiteX725" fmla="*/ 16405 w 7467600"/>
              <a:gd name="connsiteY725" fmla="*/ 1803412 h 6858000"/>
              <a:gd name="connsiteX726" fmla="*/ 0 w 7467600"/>
              <a:gd name="connsiteY726" fmla="*/ 1784777 h 6858000"/>
              <a:gd name="connsiteX727" fmla="*/ 0 w 7467600"/>
              <a:gd name="connsiteY727" fmla="*/ 1740082 h 6858000"/>
              <a:gd name="connsiteX728" fmla="*/ 39394 w 7467600"/>
              <a:gd name="connsiteY728" fmla="*/ 1784856 h 6858000"/>
              <a:gd name="connsiteX729" fmla="*/ 135813 w 7467600"/>
              <a:gd name="connsiteY729" fmla="*/ 1888838 h 6858000"/>
              <a:gd name="connsiteX730" fmla="*/ 242575 w 7467600"/>
              <a:gd name="connsiteY730" fmla="*/ 1958841 h 6858000"/>
              <a:gd name="connsiteX731" fmla="*/ 82197 w 7467600"/>
              <a:gd name="connsiteY731" fmla="*/ 1754826 h 6858000"/>
              <a:gd name="connsiteX732" fmla="*/ 0 w 7467600"/>
              <a:gd name="connsiteY732" fmla="*/ 1679650 h 6858000"/>
              <a:gd name="connsiteX733" fmla="*/ 0 w 7467600"/>
              <a:gd name="connsiteY733" fmla="*/ 1602463 h 6858000"/>
              <a:gd name="connsiteX734" fmla="*/ 84689 w 7467600"/>
              <a:gd name="connsiteY734" fmla="*/ 1677442 h 6858000"/>
              <a:gd name="connsiteX735" fmla="*/ 298437 w 7467600"/>
              <a:gd name="connsiteY735" fmla="*/ 1968019 h 6858000"/>
              <a:gd name="connsiteX736" fmla="*/ 227269 w 7467600"/>
              <a:gd name="connsiteY736" fmla="*/ 1114064 h 6858000"/>
              <a:gd name="connsiteX737" fmla="*/ 248003 w 7467600"/>
              <a:gd name="connsiteY737" fmla="*/ 1089613 h 6858000"/>
              <a:gd name="connsiteX738" fmla="*/ 427020 w 7467600"/>
              <a:gd name="connsiteY738" fmla="*/ 1619803 h 6858000"/>
              <a:gd name="connsiteX739" fmla="*/ 340345 w 7467600"/>
              <a:gd name="connsiteY739" fmla="*/ 2027739 h 6858000"/>
              <a:gd name="connsiteX740" fmla="*/ 360865 w 7467600"/>
              <a:gd name="connsiteY740" fmla="*/ 2044827 h 6858000"/>
              <a:gd name="connsiteX741" fmla="*/ 560414 w 7467600"/>
              <a:gd name="connsiteY741" fmla="*/ 2421457 h 6858000"/>
              <a:gd name="connsiteX742" fmla="*/ 1359703 w 7467600"/>
              <a:gd name="connsiteY742" fmla="*/ 2578554 h 6858000"/>
              <a:gd name="connsiteX743" fmla="*/ 1359422 w 7467600"/>
              <a:gd name="connsiteY743" fmla="*/ 2577994 h 6858000"/>
              <a:gd name="connsiteX744" fmla="*/ 828701 w 7467600"/>
              <a:gd name="connsiteY744" fmla="*/ 1839520 h 6858000"/>
              <a:gd name="connsiteX745" fmla="*/ 494427 w 7467600"/>
              <a:gd name="connsiteY745" fmla="*/ 1092333 h 6858000"/>
              <a:gd name="connsiteX746" fmla="*/ 506322 w 7467600"/>
              <a:gd name="connsiteY746" fmla="*/ 1020997 h 6858000"/>
              <a:gd name="connsiteX747" fmla="*/ 4570198 w 7467600"/>
              <a:gd name="connsiteY747" fmla="*/ 978081 h 6858000"/>
              <a:gd name="connsiteX748" fmla="*/ 4523691 w 7467600"/>
              <a:gd name="connsiteY748" fmla="*/ 1127776 h 6858000"/>
              <a:gd name="connsiteX749" fmla="*/ 4509875 w 7467600"/>
              <a:gd name="connsiteY749" fmla="*/ 1167552 h 6858000"/>
              <a:gd name="connsiteX750" fmla="*/ 4478168 w 7467600"/>
              <a:gd name="connsiteY750" fmla="*/ 1260735 h 6858000"/>
              <a:gd name="connsiteX751" fmla="*/ 4409309 w 7467600"/>
              <a:gd name="connsiteY751" fmla="*/ 1666996 h 6858000"/>
              <a:gd name="connsiteX752" fmla="*/ 4370031 w 7467600"/>
              <a:gd name="connsiteY752" fmla="*/ 1955666 h 6858000"/>
              <a:gd name="connsiteX753" fmla="*/ 4570198 w 7467600"/>
              <a:gd name="connsiteY753" fmla="*/ 978081 h 6858000"/>
              <a:gd name="connsiteX754" fmla="*/ 4557898 w 7467600"/>
              <a:gd name="connsiteY754" fmla="*/ 900011 h 6858000"/>
              <a:gd name="connsiteX755" fmla="*/ 4344840 w 7467600"/>
              <a:gd name="connsiteY755" fmla="*/ 1922038 h 6858000"/>
              <a:gd name="connsiteX756" fmla="*/ 4378710 w 7467600"/>
              <a:gd name="connsiteY756" fmla="*/ 1665516 h 6858000"/>
              <a:gd name="connsiteX757" fmla="*/ 4448798 w 7467600"/>
              <a:gd name="connsiteY757" fmla="*/ 1253024 h 6858000"/>
              <a:gd name="connsiteX758" fmla="*/ 4480315 w 7467600"/>
              <a:gd name="connsiteY758" fmla="*/ 1158454 h 6858000"/>
              <a:gd name="connsiteX759" fmla="*/ 4494133 w 7467600"/>
              <a:gd name="connsiteY759" fmla="*/ 1118676 h 6858000"/>
              <a:gd name="connsiteX760" fmla="*/ 4557898 w 7467600"/>
              <a:gd name="connsiteY760" fmla="*/ 900011 h 6858000"/>
              <a:gd name="connsiteX761" fmla="*/ 5870151 w 7467600"/>
              <a:gd name="connsiteY761" fmla="*/ 898890 h 6858000"/>
              <a:gd name="connsiteX762" fmla="*/ 5861335 w 7467600"/>
              <a:gd name="connsiteY762" fmla="*/ 899177 h 6858000"/>
              <a:gd name="connsiteX763" fmla="*/ 5843702 w 7467600"/>
              <a:gd name="connsiteY763" fmla="*/ 899748 h 6858000"/>
              <a:gd name="connsiteX764" fmla="*/ 5651107 w 7467600"/>
              <a:gd name="connsiteY764" fmla="*/ 920306 h 6858000"/>
              <a:gd name="connsiteX765" fmla="*/ 5459407 w 7467600"/>
              <a:gd name="connsiteY765" fmla="*/ 940975 h 6858000"/>
              <a:gd name="connsiteX766" fmla="*/ 5374846 w 7467600"/>
              <a:gd name="connsiteY766" fmla="*/ 941988 h 6858000"/>
              <a:gd name="connsiteX767" fmla="*/ 5256105 w 7467600"/>
              <a:gd name="connsiteY767" fmla="*/ 945632 h 6858000"/>
              <a:gd name="connsiteX768" fmla="*/ 5107071 w 7467600"/>
              <a:gd name="connsiteY768" fmla="*/ 969720 h 6858000"/>
              <a:gd name="connsiteX769" fmla="*/ 4998681 w 7467600"/>
              <a:gd name="connsiteY769" fmla="*/ 988771 h 6858000"/>
              <a:gd name="connsiteX770" fmla="*/ 5870151 w 7467600"/>
              <a:gd name="connsiteY770" fmla="*/ 898890 h 6858000"/>
              <a:gd name="connsiteX771" fmla="*/ 5504425 w 7467600"/>
              <a:gd name="connsiteY771" fmla="*/ 848067 h 6858000"/>
              <a:gd name="connsiteX772" fmla="*/ 4968849 w 7467600"/>
              <a:gd name="connsiteY772" fmla="*/ 962318 h 6858000"/>
              <a:gd name="connsiteX773" fmla="*/ 5104039 w 7467600"/>
              <a:gd name="connsiteY773" fmla="*/ 940634 h 6858000"/>
              <a:gd name="connsiteX774" fmla="*/ 5256311 w 7467600"/>
              <a:gd name="connsiteY774" fmla="*/ 916490 h 6858000"/>
              <a:gd name="connsiteX775" fmla="*/ 5377381 w 7467600"/>
              <a:gd name="connsiteY775" fmla="*/ 912671 h 6858000"/>
              <a:gd name="connsiteX776" fmla="*/ 5460148 w 7467600"/>
              <a:gd name="connsiteY776" fmla="*/ 911442 h 6858000"/>
              <a:gd name="connsiteX777" fmla="*/ 5648971 w 7467600"/>
              <a:gd name="connsiteY777" fmla="*/ 891331 h 6858000"/>
              <a:gd name="connsiteX778" fmla="*/ 5844807 w 7467600"/>
              <a:gd name="connsiteY778" fmla="*/ 870718 h 6858000"/>
              <a:gd name="connsiteX779" fmla="*/ 5862975 w 7467600"/>
              <a:gd name="connsiteY779" fmla="*/ 869756 h 6858000"/>
              <a:gd name="connsiteX780" fmla="*/ 5920887 w 7467600"/>
              <a:gd name="connsiteY780" fmla="*/ 865929 h 6858000"/>
              <a:gd name="connsiteX781" fmla="*/ 5504425 w 7467600"/>
              <a:gd name="connsiteY781" fmla="*/ 848067 h 6858000"/>
              <a:gd name="connsiteX782" fmla="*/ 3607114 w 7467600"/>
              <a:gd name="connsiteY782" fmla="*/ 467441 h 6858000"/>
              <a:gd name="connsiteX783" fmla="*/ 3296242 w 7467600"/>
              <a:gd name="connsiteY783" fmla="*/ 807991 h 6858000"/>
              <a:gd name="connsiteX784" fmla="*/ 3174674 w 7467600"/>
              <a:gd name="connsiteY784" fmla="*/ 919759 h 6858000"/>
              <a:gd name="connsiteX785" fmla="*/ 3042978 w 7467600"/>
              <a:gd name="connsiteY785" fmla="*/ 1054894 h 6858000"/>
              <a:gd name="connsiteX786" fmla="*/ 2968914 w 7467600"/>
              <a:gd name="connsiteY786" fmla="*/ 1133756 h 6858000"/>
              <a:gd name="connsiteX787" fmla="*/ 3103823 w 7467600"/>
              <a:gd name="connsiteY787" fmla="*/ 1026814 h 6858000"/>
              <a:gd name="connsiteX788" fmla="*/ 3607114 w 7467600"/>
              <a:gd name="connsiteY788" fmla="*/ 467441 h 6858000"/>
              <a:gd name="connsiteX789" fmla="*/ 3744487 w 7467600"/>
              <a:gd name="connsiteY789" fmla="*/ 383136 h 6858000"/>
              <a:gd name="connsiteX790" fmla="*/ 3970213 w 7467600"/>
              <a:gd name="connsiteY790" fmla="*/ 995559 h 6858000"/>
              <a:gd name="connsiteX791" fmla="*/ 3744487 w 7467600"/>
              <a:gd name="connsiteY791" fmla="*/ 383136 h 6858000"/>
              <a:gd name="connsiteX792" fmla="*/ 3624562 w 7467600"/>
              <a:gd name="connsiteY792" fmla="*/ 367041 h 6858000"/>
              <a:gd name="connsiteX793" fmla="*/ 3489712 w 7467600"/>
              <a:gd name="connsiteY793" fmla="*/ 485386 h 6858000"/>
              <a:gd name="connsiteX794" fmla="*/ 3182994 w 7467600"/>
              <a:gd name="connsiteY794" fmla="*/ 828265 h 6858000"/>
              <a:gd name="connsiteX795" fmla="*/ 2892114 w 7467600"/>
              <a:gd name="connsiteY795" fmla="*/ 1172635 h 6858000"/>
              <a:gd name="connsiteX796" fmla="*/ 3021459 w 7467600"/>
              <a:gd name="connsiteY796" fmla="*/ 1035385 h 6858000"/>
              <a:gd name="connsiteX797" fmla="*/ 3153873 w 7467600"/>
              <a:gd name="connsiteY797" fmla="*/ 898971 h 6858000"/>
              <a:gd name="connsiteX798" fmla="*/ 3276511 w 7467600"/>
              <a:gd name="connsiteY798" fmla="*/ 786423 h 6858000"/>
              <a:gd name="connsiteX799" fmla="*/ 3584154 w 7467600"/>
              <a:gd name="connsiteY799" fmla="*/ 448218 h 6858000"/>
              <a:gd name="connsiteX800" fmla="*/ 3624562 w 7467600"/>
              <a:gd name="connsiteY800" fmla="*/ 367041 h 6858000"/>
              <a:gd name="connsiteX801" fmla="*/ 3766672 w 7467600"/>
              <a:gd name="connsiteY801" fmla="*/ 359429 h 6858000"/>
              <a:gd name="connsiteX802" fmla="*/ 3996338 w 7467600"/>
              <a:gd name="connsiteY802" fmla="*/ 968237 h 6858000"/>
              <a:gd name="connsiteX803" fmla="*/ 3766672 w 7467600"/>
              <a:gd name="connsiteY803" fmla="*/ 359429 h 6858000"/>
              <a:gd name="connsiteX804" fmla="*/ 5805386 w 7467600"/>
              <a:gd name="connsiteY804" fmla="*/ 239240 h 6858000"/>
              <a:gd name="connsiteX805" fmla="*/ 5736947 w 7467600"/>
              <a:gd name="connsiteY805" fmla="*/ 261367 h 6858000"/>
              <a:gd name="connsiteX806" fmla="*/ 5427012 w 7467600"/>
              <a:gd name="connsiteY806" fmla="*/ 311272 h 6858000"/>
              <a:gd name="connsiteX807" fmla="*/ 5147818 w 7467600"/>
              <a:gd name="connsiteY807" fmla="*/ 322112 h 6858000"/>
              <a:gd name="connsiteX808" fmla="*/ 5060854 w 7467600"/>
              <a:gd name="connsiteY808" fmla="*/ 311882 h 6858000"/>
              <a:gd name="connsiteX809" fmla="*/ 4945989 w 7467600"/>
              <a:gd name="connsiteY809" fmla="*/ 300516 h 6858000"/>
              <a:gd name="connsiteX810" fmla="*/ 5410479 w 7467600"/>
              <a:gd name="connsiteY810" fmla="*/ 348434 h 6858000"/>
              <a:gd name="connsiteX811" fmla="*/ 5805386 w 7467600"/>
              <a:gd name="connsiteY811" fmla="*/ 239240 h 6858000"/>
              <a:gd name="connsiteX812" fmla="*/ 5905192 w 7467600"/>
              <a:gd name="connsiteY812" fmla="*/ 163079 h 6858000"/>
              <a:gd name="connsiteX813" fmla="*/ 5865655 w 7467600"/>
              <a:gd name="connsiteY813" fmla="*/ 171901 h 6858000"/>
              <a:gd name="connsiteX814" fmla="*/ 5259740 w 7467600"/>
              <a:gd name="connsiteY814" fmla="*/ 257013 h 6858000"/>
              <a:gd name="connsiteX815" fmla="*/ 5208466 w 7467600"/>
              <a:gd name="connsiteY815" fmla="*/ 257550 h 6858000"/>
              <a:gd name="connsiteX816" fmla="*/ 4980204 w 7467600"/>
              <a:gd name="connsiteY816" fmla="*/ 271903 h 6858000"/>
              <a:gd name="connsiteX817" fmla="*/ 5068068 w 7467600"/>
              <a:gd name="connsiteY817" fmla="*/ 282244 h 6858000"/>
              <a:gd name="connsiteX818" fmla="*/ 5153231 w 7467600"/>
              <a:gd name="connsiteY818" fmla="*/ 292240 h 6858000"/>
              <a:gd name="connsiteX819" fmla="*/ 5426491 w 7467600"/>
              <a:gd name="connsiteY819" fmla="*/ 281128 h 6858000"/>
              <a:gd name="connsiteX820" fmla="*/ 5731212 w 7467600"/>
              <a:gd name="connsiteY820" fmla="*/ 231951 h 6858000"/>
              <a:gd name="connsiteX821" fmla="*/ 5905192 w 7467600"/>
              <a:gd name="connsiteY821" fmla="*/ 163079 h 6858000"/>
              <a:gd name="connsiteX822" fmla="*/ 5944437 w 7467600"/>
              <a:gd name="connsiteY822" fmla="*/ 113829 h 6858000"/>
              <a:gd name="connsiteX823" fmla="*/ 5825032 w 7467600"/>
              <a:gd name="connsiteY823" fmla="*/ 146405 h 6858000"/>
              <a:gd name="connsiteX824" fmla="*/ 4955599 w 7467600"/>
              <a:gd name="connsiteY824" fmla="*/ 247008 h 6858000"/>
              <a:gd name="connsiteX825" fmla="*/ 5210104 w 7467600"/>
              <a:gd name="connsiteY825" fmla="*/ 228123 h 6858000"/>
              <a:gd name="connsiteX826" fmla="*/ 5261015 w 7467600"/>
              <a:gd name="connsiteY826" fmla="*/ 227087 h 6858000"/>
              <a:gd name="connsiteX827" fmla="*/ 5861181 w 7467600"/>
              <a:gd name="connsiteY827" fmla="*/ 143093 h 6858000"/>
              <a:gd name="connsiteX828" fmla="*/ 5961252 w 7467600"/>
              <a:gd name="connsiteY828" fmla="*/ 114820 h 6858000"/>
              <a:gd name="connsiteX829" fmla="*/ 5944437 w 7467600"/>
              <a:gd name="connsiteY829" fmla="*/ 113829 h 6858000"/>
              <a:gd name="connsiteX830" fmla="*/ 3882765 w 7467600"/>
              <a:gd name="connsiteY830" fmla="*/ 0 h 6858000"/>
              <a:gd name="connsiteX831" fmla="*/ 3995099 w 7467600"/>
              <a:gd name="connsiteY831" fmla="*/ 0 h 6858000"/>
              <a:gd name="connsiteX832" fmla="*/ 4163818 w 7467600"/>
              <a:gd name="connsiteY832" fmla="*/ 234104 h 6858000"/>
              <a:gd name="connsiteX833" fmla="*/ 4172099 w 7467600"/>
              <a:gd name="connsiteY833" fmla="*/ 234207 h 6858000"/>
              <a:gd name="connsiteX834" fmla="*/ 4784282 w 7467600"/>
              <a:gd name="connsiteY834" fmla="*/ 276561 h 6858000"/>
              <a:gd name="connsiteX835" fmla="*/ 4801687 w 7467600"/>
              <a:gd name="connsiteY835" fmla="*/ 267764 h 6858000"/>
              <a:gd name="connsiteX836" fmla="*/ 6082788 w 7467600"/>
              <a:gd name="connsiteY836" fmla="*/ 64119 h 6858000"/>
              <a:gd name="connsiteX837" fmla="*/ 6099442 w 7467600"/>
              <a:gd name="connsiteY837" fmla="*/ 82568 h 6858000"/>
              <a:gd name="connsiteX838" fmla="*/ 4804137 w 7467600"/>
              <a:gd name="connsiteY838" fmla="*/ 320931 h 6858000"/>
              <a:gd name="connsiteX839" fmla="*/ 4227047 w 7467600"/>
              <a:gd name="connsiteY839" fmla="*/ 313415 h 6858000"/>
              <a:gd name="connsiteX840" fmla="*/ 4346041 w 7467600"/>
              <a:gd name="connsiteY840" fmla="*/ 456086 h 6858000"/>
              <a:gd name="connsiteX841" fmla="*/ 4870967 w 7467600"/>
              <a:gd name="connsiteY841" fmla="*/ 963061 h 6858000"/>
              <a:gd name="connsiteX842" fmla="*/ 4889647 w 7467600"/>
              <a:gd name="connsiteY842" fmla="*/ 957147 h 6858000"/>
              <a:gd name="connsiteX843" fmla="*/ 5422504 w 7467600"/>
              <a:gd name="connsiteY843" fmla="*/ 805191 h 6858000"/>
              <a:gd name="connsiteX844" fmla="*/ 6087656 w 7467600"/>
              <a:gd name="connsiteY844" fmla="*/ 826703 h 6858000"/>
              <a:gd name="connsiteX845" fmla="*/ 6058717 w 7467600"/>
              <a:gd name="connsiteY845" fmla="*/ 865992 h 6858000"/>
              <a:gd name="connsiteX846" fmla="*/ 4974153 w 7467600"/>
              <a:gd name="connsiteY846" fmla="*/ 1045456 h 6858000"/>
              <a:gd name="connsiteX847" fmla="*/ 5627835 w 7467600"/>
              <a:gd name="connsiteY847" fmla="*/ 1472077 h 6858000"/>
              <a:gd name="connsiteX848" fmla="*/ 5629817 w 7467600"/>
              <a:gd name="connsiteY848" fmla="*/ 1471412 h 6858000"/>
              <a:gd name="connsiteX849" fmla="*/ 5634124 w 7467600"/>
              <a:gd name="connsiteY849" fmla="*/ 1470572 h 6858000"/>
              <a:gd name="connsiteX850" fmla="*/ 5755832 w 7467600"/>
              <a:gd name="connsiteY850" fmla="*/ 1383886 h 6858000"/>
              <a:gd name="connsiteX851" fmla="*/ 6014186 w 7467600"/>
              <a:gd name="connsiteY851" fmla="*/ 1279799 h 6858000"/>
              <a:gd name="connsiteX852" fmla="*/ 6901619 w 7467600"/>
              <a:gd name="connsiteY852" fmla="*/ 1047874 h 6858000"/>
              <a:gd name="connsiteX853" fmla="*/ 6931566 w 7467600"/>
              <a:gd name="connsiteY853" fmla="*/ 1062034 h 6858000"/>
              <a:gd name="connsiteX854" fmla="*/ 5790982 w 7467600"/>
              <a:gd name="connsiteY854" fmla="*/ 1561380 h 6858000"/>
              <a:gd name="connsiteX855" fmla="*/ 6188971 w 7467600"/>
              <a:gd name="connsiteY855" fmla="*/ 1755168 h 6858000"/>
              <a:gd name="connsiteX856" fmla="*/ 6202446 w 7467600"/>
              <a:gd name="connsiteY856" fmla="*/ 1752268 h 6858000"/>
              <a:gd name="connsiteX857" fmla="*/ 7179560 w 7467600"/>
              <a:gd name="connsiteY857" fmla="*/ 1467551 h 6858000"/>
              <a:gd name="connsiteX858" fmla="*/ 7158730 w 7467600"/>
              <a:gd name="connsiteY858" fmla="*/ 1507835 h 6858000"/>
              <a:gd name="connsiteX859" fmla="*/ 6326959 w 7467600"/>
              <a:gd name="connsiteY859" fmla="*/ 1817686 h 6858000"/>
              <a:gd name="connsiteX860" fmla="*/ 6537433 w 7467600"/>
              <a:gd name="connsiteY860" fmla="*/ 1907790 h 6858000"/>
              <a:gd name="connsiteX861" fmla="*/ 6550221 w 7467600"/>
              <a:gd name="connsiteY861" fmla="*/ 1910729 h 6858000"/>
              <a:gd name="connsiteX862" fmla="*/ 6964438 w 7467600"/>
              <a:gd name="connsiteY862" fmla="*/ 2209505 h 6858000"/>
              <a:gd name="connsiteX863" fmla="*/ 7367862 w 7467600"/>
              <a:gd name="connsiteY863" fmla="*/ 2806833 h 6858000"/>
              <a:gd name="connsiteX864" fmla="*/ 7364329 w 7467600"/>
              <a:gd name="connsiteY864" fmla="*/ 2826907 h 6858000"/>
              <a:gd name="connsiteX865" fmla="*/ 7290545 w 7467600"/>
              <a:gd name="connsiteY865" fmla="*/ 2850663 h 6858000"/>
              <a:gd name="connsiteX866" fmla="*/ 6472036 w 7467600"/>
              <a:gd name="connsiteY866" fmla="*/ 1959003 h 6858000"/>
              <a:gd name="connsiteX867" fmla="*/ 5792897 w 7467600"/>
              <a:gd name="connsiteY867" fmla="*/ 1647747 h 6858000"/>
              <a:gd name="connsiteX868" fmla="*/ 5842751 w 7467600"/>
              <a:gd name="connsiteY868" fmla="*/ 1816112 h 6858000"/>
              <a:gd name="connsiteX869" fmla="*/ 5847424 w 7467600"/>
              <a:gd name="connsiteY869" fmla="*/ 1815776 h 6858000"/>
              <a:gd name="connsiteX870" fmla="*/ 6399821 w 7467600"/>
              <a:gd name="connsiteY870" fmla="*/ 2344799 h 6858000"/>
              <a:gd name="connsiteX871" fmla="*/ 6323232 w 7467600"/>
              <a:gd name="connsiteY871" fmla="*/ 2389634 h 6858000"/>
              <a:gd name="connsiteX872" fmla="*/ 5942958 w 7467600"/>
              <a:gd name="connsiteY872" fmla="*/ 2077708 h 6858000"/>
              <a:gd name="connsiteX873" fmla="*/ 5921559 w 7467600"/>
              <a:gd name="connsiteY873" fmla="*/ 2378596 h 6858000"/>
              <a:gd name="connsiteX874" fmla="*/ 5817651 w 7467600"/>
              <a:gd name="connsiteY874" fmla="*/ 3023919 h 6858000"/>
              <a:gd name="connsiteX875" fmla="*/ 5729634 w 7467600"/>
              <a:gd name="connsiteY875" fmla="*/ 3051849 h 6858000"/>
              <a:gd name="connsiteX876" fmla="*/ 5611018 w 7467600"/>
              <a:gd name="connsiteY876" fmla="*/ 2316769 h 6858000"/>
              <a:gd name="connsiteX877" fmla="*/ 5687608 w 7467600"/>
              <a:gd name="connsiteY877" fmla="*/ 2039972 h 6858000"/>
              <a:gd name="connsiteX878" fmla="*/ 5657554 w 7467600"/>
              <a:gd name="connsiteY878" fmla="*/ 1576445 h 6858000"/>
              <a:gd name="connsiteX879" fmla="*/ 5150475 w 7467600"/>
              <a:gd name="connsiteY879" fmla="*/ 1274012 h 6858000"/>
              <a:gd name="connsiteX880" fmla="*/ 5349142 w 7467600"/>
              <a:gd name="connsiteY880" fmla="*/ 2204405 h 6858000"/>
              <a:gd name="connsiteX881" fmla="*/ 5262214 w 7467600"/>
              <a:gd name="connsiteY881" fmla="*/ 2233836 h 6858000"/>
              <a:gd name="connsiteX882" fmla="*/ 4981539 w 7467600"/>
              <a:gd name="connsiteY882" fmla="*/ 1542201 h 6858000"/>
              <a:gd name="connsiteX883" fmla="*/ 4958461 w 7467600"/>
              <a:gd name="connsiteY883" fmla="*/ 1136957 h 6858000"/>
              <a:gd name="connsiteX884" fmla="*/ 4655015 w 7467600"/>
              <a:gd name="connsiteY884" fmla="*/ 891426 h 6858000"/>
              <a:gd name="connsiteX885" fmla="*/ 4348002 w 7467600"/>
              <a:gd name="connsiteY885" fmla="*/ 2205895 h 6858000"/>
              <a:gd name="connsiteX886" fmla="*/ 4262250 w 7467600"/>
              <a:gd name="connsiteY886" fmla="*/ 2219972 h 6858000"/>
              <a:gd name="connsiteX887" fmla="*/ 4550611 w 7467600"/>
              <a:gd name="connsiteY887" fmla="*/ 817540 h 6858000"/>
              <a:gd name="connsiteX888" fmla="*/ 4564418 w 7467600"/>
              <a:gd name="connsiteY888" fmla="*/ 808293 h 6858000"/>
              <a:gd name="connsiteX889" fmla="*/ 4266388 w 7467600"/>
              <a:gd name="connsiteY889" fmla="*/ 500083 h 6858000"/>
              <a:gd name="connsiteX890" fmla="*/ 4032842 w 7467600"/>
              <a:gd name="connsiteY890" fmla="*/ 211809 h 6858000"/>
              <a:gd name="connsiteX891" fmla="*/ 3882765 w 7467600"/>
              <a:gd name="connsiteY891" fmla="*/ 0 h 6858000"/>
              <a:gd name="connsiteX892" fmla="*/ 3721337 w 7467600"/>
              <a:gd name="connsiteY892" fmla="*/ 0 h 6858000"/>
              <a:gd name="connsiteX893" fmla="*/ 3797544 w 7467600"/>
              <a:gd name="connsiteY893" fmla="*/ 0 h 6858000"/>
              <a:gd name="connsiteX894" fmla="*/ 3775734 w 7467600"/>
              <a:gd name="connsiteY894" fmla="*/ 95131 h 6858000"/>
              <a:gd name="connsiteX895" fmla="*/ 3724807 w 7467600"/>
              <a:gd name="connsiteY895" fmla="*/ 272257 h 6858000"/>
              <a:gd name="connsiteX896" fmla="*/ 3726844 w 7467600"/>
              <a:gd name="connsiteY896" fmla="*/ 282988 h 6858000"/>
              <a:gd name="connsiteX897" fmla="*/ 3742664 w 7467600"/>
              <a:gd name="connsiteY897" fmla="*/ 279918 h 6858000"/>
              <a:gd name="connsiteX898" fmla="*/ 4103910 w 7467600"/>
              <a:gd name="connsiteY898" fmla="*/ 1161917 h 6858000"/>
              <a:gd name="connsiteX899" fmla="*/ 4020269 w 7467600"/>
              <a:gd name="connsiteY899" fmla="*/ 1200406 h 6858000"/>
              <a:gd name="connsiteX900" fmla="*/ 3674882 w 7467600"/>
              <a:gd name="connsiteY900" fmla="*/ 488524 h 6858000"/>
              <a:gd name="connsiteX901" fmla="*/ 3132682 w 7467600"/>
              <a:gd name="connsiteY901" fmla="*/ 1072284 h 6858000"/>
              <a:gd name="connsiteX902" fmla="*/ 2716346 w 7467600"/>
              <a:gd name="connsiteY902" fmla="*/ 1276376 h 6858000"/>
              <a:gd name="connsiteX903" fmla="*/ 2716772 w 7467600"/>
              <a:gd name="connsiteY903" fmla="*/ 1255462 h 6858000"/>
              <a:gd name="connsiteX904" fmla="*/ 3471096 w 7467600"/>
              <a:gd name="connsiteY904" fmla="*/ 437072 h 6858000"/>
              <a:gd name="connsiteX905" fmla="*/ 3639057 w 7467600"/>
              <a:gd name="connsiteY905" fmla="*/ 286334 h 6858000"/>
              <a:gd name="connsiteX906" fmla="*/ 3640309 w 7467600"/>
              <a:gd name="connsiteY906" fmla="*/ 284664 h 6858000"/>
              <a:gd name="connsiteX907" fmla="*/ 3646022 w 7467600"/>
              <a:gd name="connsiteY907" fmla="*/ 276711 h 6858000"/>
              <a:gd name="connsiteX908" fmla="*/ 3707943 w 7467600"/>
              <a:gd name="connsiteY908" fmla="*/ 65958 h 6858000"/>
              <a:gd name="connsiteX909" fmla="*/ 3721337 w 7467600"/>
              <a:gd name="connsiteY909" fmla="*/ 0 h 6858000"/>
              <a:gd name="connsiteX910" fmla="*/ 2867960 w 7467600"/>
              <a:gd name="connsiteY910" fmla="*/ 0 h 6858000"/>
              <a:gd name="connsiteX911" fmla="*/ 2926351 w 7467600"/>
              <a:gd name="connsiteY911" fmla="*/ 0 h 6858000"/>
              <a:gd name="connsiteX912" fmla="*/ 2902823 w 7467600"/>
              <a:gd name="connsiteY912" fmla="*/ 262929 h 6858000"/>
              <a:gd name="connsiteX913" fmla="*/ 2940663 w 7467600"/>
              <a:gd name="connsiteY913" fmla="*/ 140884 h 6858000"/>
              <a:gd name="connsiteX914" fmla="*/ 2947039 w 7467600"/>
              <a:gd name="connsiteY914" fmla="*/ 122524 h 6858000"/>
              <a:gd name="connsiteX915" fmla="*/ 2984316 w 7467600"/>
              <a:gd name="connsiteY915" fmla="*/ 0 h 6858000"/>
              <a:gd name="connsiteX916" fmla="*/ 3016114 w 7467600"/>
              <a:gd name="connsiteY916" fmla="*/ 0 h 6858000"/>
              <a:gd name="connsiteX917" fmla="*/ 2979949 w 7467600"/>
              <a:gd name="connsiteY917" fmla="*/ 119274 h 6858000"/>
              <a:gd name="connsiteX918" fmla="*/ 3023879 w 7467600"/>
              <a:gd name="connsiteY918" fmla="*/ 0 h 6858000"/>
              <a:gd name="connsiteX919" fmla="*/ 3105400 w 7467600"/>
              <a:gd name="connsiteY919" fmla="*/ 0 h 6858000"/>
              <a:gd name="connsiteX920" fmla="*/ 3094669 w 7467600"/>
              <a:gd name="connsiteY920" fmla="*/ 30308 h 6858000"/>
              <a:gd name="connsiteX921" fmla="*/ 2901945 w 7467600"/>
              <a:gd name="connsiteY921" fmla="*/ 466538 h 6858000"/>
              <a:gd name="connsiteX922" fmla="*/ 2815209 w 7467600"/>
              <a:gd name="connsiteY922" fmla="*/ 497361 h 6858000"/>
              <a:gd name="connsiteX923" fmla="*/ 2844845 w 7467600"/>
              <a:gd name="connsiteY923" fmla="*/ 127638 h 6858000"/>
              <a:gd name="connsiteX924" fmla="*/ 2867960 w 7467600"/>
              <a:gd name="connsiteY924" fmla="*/ 0 h 6858000"/>
              <a:gd name="connsiteX925" fmla="*/ 1057230 w 7467600"/>
              <a:gd name="connsiteY925" fmla="*/ 0 h 6858000"/>
              <a:gd name="connsiteX926" fmla="*/ 1111003 w 7467600"/>
              <a:gd name="connsiteY926" fmla="*/ 0 h 6858000"/>
              <a:gd name="connsiteX927" fmla="*/ 1125553 w 7467600"/>
              <a:gd name="connsiteY927" fmla="*/ 52588 h 6858000"/>
              <a:gd name="connsiteX928" fmla="*/ 1304276 w 7467600"/>
              <a:gd name="connsiteY928" fmla="*/ 476275 h 6858000"/>
              <a:gd name="connsiteX929" fmla="*/ 1492066 w 7467600"/>
              <a:gd name="connsiteY929" fmla="*/ 886333 h 6858000"/>
              <a:gd name="connsiteX930" fmla="*/ 1423698 w 7467600"/>
              <a:gd name="connsiteY930" fmla="*/ 710817 h 6858000"/>
              <a:gd name="connsiteX931" fmla="*/ 1357609 w 7467600"/>
              <a:gd name="connsiteY931" fmla="*/ 532892 h 6858000"/>
              <a:gd name="connsiteX932" fmla="*/ 1309550 w 7467600"/>
              <a:gd name="connsiteY932" fmla="*/ 374031 h 6858000"/>
              <a:gd name="connsiteX933" fmla="*/ 1193673 w 7467600"/>
              <a:gd name="connsiteY933" fmla="*/ 49533 h 6858000"/>
              <a:gd name="connsiteX934" fmla="*/ 1164391 w 7467600"/>
              <a:gd name="connsiteY934" fmla="*/ 0 h 6858000"/>
              <a:gd name="connsiteX935" fmla="*/ 1200666 w 7467600"/>
              <a:gd name="connsiteY935" fmla="*/ 0 h 6858000"/>
              <a:gd name="connsiteX936" fmla="*/ 1223408 w 7467600"/>
              <a:gd name="connsiteY936" fmla="*/ 38996 h 6858000"/>
              <a:gd name="connsiteX937" fmla="*/ 1339635 w 7467600"/>
              <a:gd name="connsiteY937" fmla="*/ 365517 h 6858000"/>
              <a:gd name="connsiteX938" fmla="*/ 1387469 w 7467600"/>
              <a:gd name="connsiteY938" fmla="*/ 523079 h 6858000"/>
              <a:gd name="connsiteX939" fmla="*/ 1452685 w 7467600"/>
              <a:gd name="connsiteY939" fmla="*/ 699806 h 6858000"/>
              <a:gd name="connsiteX940" fmla="*/ 1492092 w 7467600"/>
              <a:gd name="connsiteY940" fmla="*/ 800424 h 6858000"/>
              <a:gd name="connsiteX941" fmla="*/ 1455302 w 7467600"/>
              <a:gd name="connsiteY941" fmla="*/ 632913 h 6858000"/>
              <a:gd name="connsiteX942" fmla="*/ 1222336 w 7467600"/>
              <a:gd name="connsiteY942" fmla="*/ 9480 h 6858000"/>
              <a:gd name="connsiteX943" fmla="*/ 1214634 w 7467600"/>
              <a:gd name="connsiteY943" fmla="*/ 0 h 6858000"/>
              <a:gd name="connsiteX944" fmla="*/ 1289827 w 7467600"/>
              <a:gd name="connsiteY944" fmla="*/ 0 h 6858000"/>
              <a:gd name="connsiteX945" fmla="*/ 1321076 w 7467600"/>
              <a:gd name="connsiteY945" fmla="*/ 59722 h 6858000"/>
              <a:gd name="connsiteX946" fmla="*/ 1512579 w 7467600"/>
              <a:gd name="connsiteY946" fmla="*/ 626441 h 6858000"/>
              <a:gd name="connsiteX947" fmla="*/ 1506076 w 7467600"/>
              <a:gd name="connsiteY947" fmla="*/ 1089289 h 6858000"/>
              <a:gd name="connsiteX948" fmla="*/ 1486346 w 7467600"/>
              <a:gd name="connsiteY948" fmla="*/ 1079919 h 6858000"/>
              <a:gd name="connsiteX949" fmla="*/ 1070511 w 7467600"/>
              <a:gd name="connsiteY949" fmla="*/ 48609 h 6858000"/>
              <a:gd name="connsiteX950" fmla="*/ 1057230 w 7467600"/>
              <a:gd name="connsiteY950" fmla="*/ 0 h 6858000"/>
              <a:gd name="connsiteX951" fmla="*/ 43151 w 7467600"/>
              <a:gd name="connsiteY951" fmla="*/ 0 h 6858000"/>
              <a:gd name="connsiteX952" fmla="*/ 95283 w 7467600"/>
              <a:gd name="connsiteY952" fmla="*/ 0 h 6858000"/>
              <a:gd name="connsiteX953" fmla="*/ 300708 w 7467600"/>
              <a:gd name="connsiteY953" fmla="*/ 154571 h 6858000"/>
              <a:gd name="connsiteX954" fmla="*/ 530414 w 7467600"/>
              <a:gd name="connsiteY954" fmla="*/ 354673 h 6858000"/>
              <a:gd name="connsiteX955" fmla="*/ 333785 w 7467600"/>
              <a:gd name="connsiteY955" fmla="*/ 161564 h 6858000"/>
              <a:gd name="connsiteX956" fmla="*/ 147005 w 7467600"/>
              <a:gd name="connsiteY956" fmla="*/ 0 h 6858000"/>
              <a:gd name="connsiteX957" fmla="*/ 272509 w 7467600"/>
              <a:gd name="connsiteY957" fmla="*/ 0 h 6858000"/>
              <a:gd name="connsiteX958" fmla="*/ 326276 w 7467600"/>
              <a:gd name="connsiteY958" fmla="*/ 45847 h 6858000"/>
              <a:gd name="connsiteX959" fmla="*/ 823759 w 7467600"/>
              <a:gd name="connsiteY959" fmla="*/ 574145 h 6858000"/>
              <a:gd name="connsiteX960" fmla="*/ 811254 w 7467600"/>
              <a:gd name="connsiteY960" fmla="*/ 665546 h 6858000"/>
              <a:gd name="connsiteX961" fmla="*/ 154042 w 7467600"/>
              <a:gd name="connsiteY961" fmla="*/ 261522 h 6858000"/>
              <a:gd name="connsiteX962" fmla="*/ 13550 w 7467600"/>
              <a:gd name="connsiteY962" fmla="*/ 158423 h 6858000"/>
              <a:gd name="connsiteX963" fmla="*/ 0 w 7467600"/>
              <a:gd name="connsiteY963" fmla="*/ 146618 h 6858000"/>
              <a:gd name="connsiteX964" fmla="*/ 0 w 7467600"/>
              <a:gd name="connsiteY964" fmla="*/ 59161 h 6858000"/>
              <a:gd name="connsiteX965" fmla="*/ 45427 w 7467600"/>
              <a:gd name="connsiteY965" fmla="*/ 101078 h 6858000"/>
              <a:gd name="connsiteX966" fmla="*/ 630103 w 7467600"/>
              <a:gd name="connsiteY966" fmla="*/ 485885 h 6858000"/>
              <a:gd name="connsiteX967" fmla="*/ 532040 w 7467600"/>
              <a:gd name="connsiteY967" fmla="*/ 399359 h 6858000"/>
              <a:gd name="connsiteX968" fmla="*/ 517618 w 7467600"/>
              <a:gd name="connsiteY968" fmla="*/ 385726 h 6858000"/>
              <a:gd name="connsiteX969" fmla="*/ 285074 w 7467600"/>
              <a:gd name="connsiteY969" fmla="*/ 182755 h 6858000"/>
              <a:gd name="connsiteX970" fmla="*/ 43151 w 7467600"/>
              <a:gd name="connsiteY97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105827 w 7467600"/>
              <a:gd name="connsiteY80" fmla="*/ 5718700 h 6858000"/>
              <a:gd name="connsiteX81" fmla="*/ 7356878 w 7467600"/>
              <a:gd name="connsiteY81" fmla="*/ 5981332 h 6858000"/>
              <a:gd name="connsiteX82" fmla="*/ 7467600 w 7467600"/>
              <a:gd name="connsiteY82" fmla="*/ 6117703 h 6858000"/>
              <a:gd name="connsiteX83" fmla="*/ 7467600 w 7467600"/>
              <a:gd name="connsiteY83" fmla="*/ 6163634 h 6858000"/>
              <a:gd name="connsiteX84" fmla="*/ 7403637 w 7467600"/>
              <a:gd name="connsiteY84" fmla="*/ 6083957 h 6858000"/>
              <a:gd name="connsiteX85" fmla="*/ 7254615 w 7467600"/>
              <a:gd name="connsiteY85" fmla="*/ 5911918 h 6858000"/>
              <a:gd name="connsiteX86" fmla="*/ 7312589 w 7467600"/>
              <a:gd name="connsiteY86" fmla="*/ 5982309 h 6858000"/>
              <a:gd name="connsiteX87" fmla="*/ 7448321 w 7467600"/>
              <a:gd name="connsiteY87" fmla="*/ 6190991 h 6858000"/>
              <a:gd name="connsiteX88" fmla="*/ 7467600 w 7467600"/>
              <a:gd name="connsiteY88" fmla="*/ 6221686 h 6858000"/>
              <a:gd name="connsiteX89" fmla="*/ 7467600 w 7467600"/>
              <a:gd name="connsiteY89" fmla="*/ 6334256 h 6858000"/>
              <a:gd name="connsiteX90" fmla="*/ 7454976 w 7467600"/>
              <a:gd name="connsiteY90" fmla="*/ 6318297 h 6858000"/>
              <a:gd name="connsiteX91" fmla="*/ 1456157 w 7467600"/>
              <a:gd name="connsiteY91" fmla="*/ 5371404 h 6858000"/>
              <a:gd name="connsiteX92" fmla="*/ 1244432 w 7467600"/>
              <a:gd name="connsiteY92" fmla="*/ 5385601 h 6858000"/>
              <a:gd name="connsiteX93" fmla="*/ 973990 w 7467600"/>
              <a:gd name="connsiteY93" fmla="*/ 5424940 h 6858000"/>
              <a:gd name="connsiteX94" fmla="*/ 1103809 w 7467600"/>
              <a:gd name="connsiteY94" fmla="*/ 5433720 h 6858000"/>
              <a:gd name="connsiteX95" fmla="*/ 1123454 w 7467600"/>
              <a:gd name="connsiteY95" fmla="*/ 5435727 h 6858000"/>
              <a:gd name="connsiteX96" fmla="*/ 1737017 w 7467600"/>
              <a:gd name="connsiteY96" fmla="*/ 5452183 h 6858000"/>
              <a:gd name="connsiteX97" fmla="*/ 1824397 w 7467600"/>
              <a:gd name="connsiteY97" fmla="*/ 5447757 h 6858000"/>
              <a:gd name="connsiteX98" fmla="*/ 2070059 w 7467600"/>
              <a:gd name="connsiteY98" fmla="*/ 5441660 h 6858000"/>
              <a:gd name="connsiteX99" fmla="*/ 1456157 w 7467600"/>
              <a:gd name="connsiteY99" fmla="*/ 5371404 h 6858000"/>
              <a:gd name="connsiteX100" fmla="*/ 4988186 w 7467600"/>
              <a:gd name="connsiteY100" fmla="*/ 5216467 h 6858000"/>
              <a:gd name="connsiteX101" fmla="*/ 4777334 w 7467600"/>
              <a:gd name="connsiteY101" fmla="*/ 5406072 h 6858000"/>
              <a:gd name="connsiteX102" fmla="*/ 4718341 w 7467600"/>
              <a:gd name="connsiteY102" fmla="*/ 5468043 h 6858000"/>
              <a:gd name="connsiteX103" fmla="*/ 4604655 w 7467600"/>
              <a:gd name="connsiteY103" fmla="*/ 5583434 h 6858000"/>
              <a:gd name="connsiteX104" fmla="*/ 4565074 w 7467600"/>
              <a:gd name="connsiteY104" fmla="*/ 5618550 h 6858000"/>
              <a:gd name="connsiteX105" fmla="*/ 4988186 w 7467600"/>
              <a:gd name="connsiteY105" fmla="*/ 5216467 h 6858000"/>
              <a:gd name="connsiteX106" fmla="*/ 4978032 w 7467600"/>
              <a:gd name="connsiteY106" fmla="*/ 5183809 h 6858000"/>
              <a:gd name="connsiteX107" fmla="*/ 4463413 w 7467600"/>
              <a:gd name="connsiteY107" fmla="*/ 5615162 h 6858000"/>
              <a:gd name="connsiteX108" fmla="*/ 4358134 w 7467600"/>
              <a:gd name="connsiteY108" fmla="*/ 5742791 h 6858000"/>
              <a:gd name="connsiteX109" fmla="*/ 4376219 w 7467600"/>
              <a:gd name="connsiteY109" fmla="*/ 5729027 h 6858000"/>
              <a:gd name="connsiteX110" fmla="*/ 4582340 w 7467600"/>
              <a:gd name="connsiteY110" fmla="*/ 5561037 h 6858000"/>
              <a:gd name="connsiteX111" fmla="*/ 4694684 w 7467600"/>
              <a:gd name="connsiteY111" fmla="*/ 5447098 h 6858000"/>
              <a:gd name="connsiteX112" fmla="*/ 4754123 w 7467600"/>
              <a:gd name="connsiteY112" fmla="*/ 5384643 h 6858000"/>
              <a:gd name="connsiteX113" fmla="*/ 4978032 w 7467600"/>
              <a:gd name="connsiteY113" fmla="*/ 5183809 h 6858000"/>
              <a:gd name="connsiteX114" fmla="*/ 1903353 w 7467600"/>
              <a:gd name="connsiteY114" fmla="*/ 5044827 h 6858000"/>
              <a:gd name="connsiteX115" fmla="*/ 1936931 w 7467600"/>
              <a:gd name="connsiteY115" fmla="*/ 5093954 h 6858000"/>
              <a:gd name="connsiteX116" fmla="*/ 2195868 w 7467600"/>
              <a:gd name="connsiteY116" fmla="*/ 5396574 h 6858000"/>
              <a:gd name="connsiteX117" fmla="*/ 2088852 w 7467600"/>
              <a:gd name="connsiteY117" fmla="*/ 5166123 h 6858000"/>
              <a:gd name="connsiteX118" fmla="*/ 1958241 w 7467600"/>
              <a:gd name="connsiteY118" fmla="*/ 5067955 h 6858000"/>
              <a:gd name="connsiteX119" fmla="*/ 1903353 w 7467600"/>
              <a:gd name="connsiteY119" fmla="*/ 5044827 h 6858000"/>
              <a:gd name="connsiteX120" fmla="*/ 1979378 w 7467600"/>
              <a:gd name="connsiteY120" fmla="*/ 4769504 h 6858000"/>
              <a:gd name="connsiteX121" fmla="*/ 2882120 w 7467600"/>
              <a:gd name="connsiteY121" fmla="*/ 5064547 h 6858000"/>
              <a:gd name="connsiteX122" fmla="*/ 2793103 w 7467600"/>
              <a:gd name="connsiteY122" fmla="*/ 5039699 h 6858000"/>
              <a:gd name="connsiteX123" fmla="*/ 2770041 w 7467600"/>
              <a:gd name="connsiteY123" fmla="*/ 5033634 h 6858000"/>
              <a:gd name="connsiteX124" fmla="*/ 1979378 w 7467600"/>
              <a:gd name="connsiteY124" fmla="*/ 4769504 h 6858000"/>
              <a:gd name="connsiteX125" fmla="*/ 1927410 w 7467600"/>
              <a:gd name="connsiteY125" fmla="*/ 4716164 h 6858000"/>
              <a:gd name="connsiteX126" fmla="*/ 1959587 w 7467600"/>
              <a:gd name="connsiteY126" fmla="*/ 4728849 h 6858000"/>
              <a:gd name="connsiteX127" fmla="*/ 2777707 w 7467600"/>
              <a:gd name="connsiteY127" fmla="*/ 5003991 h 6858000"/>
              <a:gd name="connsiteX128" fmla="*/ 2800768 w 7467600"/>
              <a:gd name="connsiteY128" fmla="*/ 5010056 h 6858000"/>
              <a:gd name="connsiteX129" fmla="*/ 2879408 w 7467600"/>
              <a:gd name="connsiteY129" fmla="*/ 5031590 h 6858000"/>
              <a:gd name="connsiteX130" fmla="*/ 2862295 w 7467600"/>
              <a:gd name="connsiteY130" fmla="*/ 5022958 h 6858000"/>
              <a:gd name="connsiteX131" fmla="*/ 2813343 w 7467600"/>
              <a:gd name="connsiteY131" fmla="*/ 4998369 h 6858000"/>
              <a:gd name="connsiteX132" fmla="*/ 2646245 w 7467600"/>
              <a:gd name="connsiteY132" fmla="*/ 4930999 h 6858000"/>
              <a:gd name="connsiteX133" fmla="*/ 1999243 w 7467600"/>
              <a:gd name="connsiteY133" fmla="*/ 4730524 h 6858000"/>
              <a:gd name="connsiteX134" fmla="*/ 1979527 w 7467600"/>
              <a:gd name="connsiteY134" fmla="*/ 4726651 h 6858000"/>
              <a:gd name="connsiteX135" fmla="*/ 1927410 w 7467600"/>
              <a:gd name="connsiteY135" fmla="*/ 4716164 h 6858000"/>
              <a:gd name="connsiteX136" fmla="*/ 1997014 w 7467600"/>
              <a:gd name="connsiteY136" fmla="*/ 4698007 h 6858000"/>
              <a:gd name="connsiteX137" fmla="*/ 2005458 w 7467600"/>
              <a:gd name="connsiteY137" fmla="*/ 4699540 h 6858000"/>
              <a:gd name="connsiteX138" fmla="*/ 2657186 w 7467600"/>
              <a:gd name="connsiteY138" fmla="*/ 4901687 h 6858000"/>
              <a:gd name="connsiteX139" fmla="*/ 2826662 w 7467600"/>
              <a:gd name="connsiteY139" fmla="*/ 4970362 h 6858000"/>
              <a:gd name="connsiteX140" fmla="*/ 2876100 w 7467600"/>
              <a:gd name="connsiteY140" fmla="*/ 4995397 h 6858000"/>
              <a:gd name="connsiteX141" fmla="*/ 3042600 w 7467600"/>
              <a:gd name="connsiteY141" fmla="*/ 5059532 h 6858000"/>
              <a:gd name="connsiteX142" fmla="*/ 1997014 w 7467600"/>
              <a:gd name="connsiteY142" fmla="*/ 4698007 h 6858000"/>
              <a:gd name="connsiteX143" fmla="*/ 2305292 w 7467600"/>
              <a:gd name="connsiteY143" fmla="*/ 4219492 h 6858000"/>
              <a:gd name="connsiteX144" fmla="*/ 3360922 w 7467600"/>
              <a:gd name="connsiteY144" fmla="*/ 4529373 h 6858000"/>
              <a:gd name="connsiteX145" fmla="*/ 3492420 w 7467600"/>
              <a:gd name="connsiteY145" fmla="*/ 4510145 h 6858000"/>
              <a:gd name="connsiteX146" fmla="*/ 3364086 w 7467600"/>
              <a:gd name="connsiteY146" fmla="*/ 4480340 h 6858000"/>
              <a:gd name="connsiteX147" fmla="*/ 3225818 w 7467600"/>
              <a:gd name="connsiteY147" fmla="*/ 4411822 h 6858000"/>
              <a:gd name="connsiteX148" fmla="*/ 3129696 w 7467600"/>
              <a:gd name="connsiteY148" fmla="*/ 4360704 h 6858000"/>
              <a:gd name="connsiteX149" fmla="*/ 2814545 w 7467600"/>
              <a:gd name="connsiteY149" fmla="*/ 4282955 h 6858000"/>
              <a:gd name="connsiteX150" fmla="*/ 2305292 w 7467600"/>
              <a:gd name="connsiteY150" fmla="*/ 4219492 h 6858000"/>
              <a:gd name="connsiteX151" fmla="*/ 2626982 w 7467600"/>
              <a:gd name="connsiteY151" fmla="*/ 4206450 h 6858000"/>
              <a:gd name="connsiteX152" fmla="*/ 2490617 w 7467600"/>
              <a:gd name="connsiteY152" fmla="*/ 4206951 h 6858000"/>
              <a:gd name="connsiteX153" fmla="*/ 2819869 w 7467600"/>
              <a:gd name="connsiteY153" fmla="*/ 4252936 h 6858000"/>
              <a:gd name="connsiteX154" fmla="*/ 3143018 w 7467600"/>
              <a:gd name="connsiteY154" fmla="*/ 4332698 h 6858000"/>
              <a:gd name="connsiteX155" fmla="*/ 3241520 w 7467600"/>
              <a:gd name="connsiteY155" fmla="*/ 4385112 h 6858000"/>
              <a:gd name="connsiteX156" fmla="*/ 3374575 w 7467600"/>
              <a:gd name="connsiteY156" fmla="*/ 4451517 h 6858000"/>
              <a:gd name="connsiteX157" fmla="*/ 3505221 w 7467600"/>
              <a:gd name="connsiteY157" fmla="*/ 4480757 h 6858000"/>
              <a:gd name="connsiteX158" fmla="*/ 2626982 w 7467600"/>
              <a:gd name="connsiteY158" fmla="*/ 4206450 h 6858000"/>
              <a:gd name="connsiteX159" fmla="*/ 1310106 w 7467600"/>
              <a:gd name="connsiteY159" fmla="*/ 3943217 h 6858000"/>
              <a:gd name="connsiteX160" fmla="*/ 854994 w 7467600"/>
              <a:gd name="connsiteY160" fmla="*/ 4399136 h 6858000"/>
              <a:gd name="connsiteX161" fmla="*/ 742462 w 7467600"/>
              <a:gd name="connsiteY161" fmla="*/ 4594648 h 6858000"/>
              <a:gd name="connsiteX162" fmla="*/ 820602 w 7467600"/>
              <a:gd name="connsiteY162" fmla="*/ 4485915 h 6858000"/>
              <a:gd name="connsiteX163" fmla="*/ 878295 w 7467600"/>
              <a:gd name="connsiteY163" fmla="*/ 4403594 h 6858000"/>
              <a:gd name="connsiteX164" fmla="*/ 1240607 w 7467600"/>
              <a:gd name="connsiteY164" fmla="*/ 4010401 h 6858000"/>
              <a:gd name="connsiteX165" fmla="*/ 1310106 w 7467600"/>
              <a:gd name="connsiteY165" fmla="*/ 3943217 h 6858000"/>
              <a:gd name="connsiteX166" fmla="*/ 1423113 w 7467600"/>
              <a:gd name="connsiteY166" fmla="*/ 3874565 h 6858000"/>
              <a:gd name="connsiteX167" fmla="*/ 1260565 w 7467600"/>
              <a:gd name="connsiteY167" fmla="*/ 4031982 h 6858000"/>
              <a:gd name="connsiteX168" fmla="*/ 901900 w 7467600"/>
              <a:gd name="connsiteY168" fmla="*/ 4421236 h 6858000"/>
              <a:gd name="connsiteX169" fmla="*/ 845044 w 7467600"/>
              <a:gd name="connsiteY169" fmla="*/ 4502436 h 6858000"/>
              <a:gd name="connsiteX170" fmla="*/ 685926 w 7467600"/>
              <a:gd name="connsiteY170" fmla="*/ 4703069 h 6858000"/>
              <a:gd name="connsiteX171" fmla="*/ 684248 w 7467600"/>
              <a:gd name="connsiteY171" fmla="*/ 4706721 h 6858000"/>
              <a:gd name="connsiteX172" fmla="*/ 1423113 w 7467600"/>
              <a:gd name="connsiteY172" fmla="*/ 3874565 h 6858000"/>
              <a:gd name="connsiteX173" fmla="*/ 3316479 w 7467600"/>
              <a:gd name="connsiteY173" fmla="*/ 3872136 h 6858000"/>
              <a:gd name="connsiteX174" fmla="*/ 3546806 w 7467600"/>
              <a:gd name="connsiteY174" fmla="*/ 4356139 h 6858000"/>
              <a:gd name="connsiteX175" fmla="*/ 3364433 w 7467600"/>
              <a:gd name="connsiteY175" fmla="*/ 3953121 h 6858000"/>
              <a:gd name="connsiteX176" fmla="*/ 3316479 w 7467600"/>
              <a:gd name="connsiteY176" fmla="*/ 3872136 h 6858000"/>
              <a:gd name="connsiteX177" fmla="*/ 3291335 w 7467600"/>
              <a:gd name="connsiteY177" fmla="*/ 3767420 h 6858000"/>
              <a:gd name="connsiteX178" fmla="*/ 3390805 w 7467600"/>
              <a:gd name="connsiteY178" fmla="*/ 3937163 h 6858000"/>
              <a:gd name="connsiteX179" fmla="*/ 3579062 w 7467600"/>
              <a:gd name="connsiteY179" fmla="*/ 4359040 h 6858000"/>
              <a:gd name="connsiteX180" fmla="*/ 3467355 w 7467600"/>
              <a:gd name="connsiteY180" fmla="*/ 3988130 h 6858000"/>
              <a:gd name="connsiteX181" fmla="*/ 3310753 w 7467600"/>
              <a:gd name="connsiteY181" fmla="*/ 3787140 h 6858000"/>
              <a:gd name="connsiteX182" fmla="*/ 3291335 w 7467600"/>
              <a:gd name="connsiteY182" fmla="*/ 3767420 h 6858000"/>
              <a:gd name="connsiteX183" fmla="*/ 1635889 w 7467600"/>
              <a:gd name="connsiteY183" fmla="*/ 3709494 h 6858000"/>
              <a:gd name="connsiteX184" fmla="*/ 1634800 w 7467600"/>
              <a:gd name="connsiteY184" fmla="*/ 3731111 h 6858000"/>
              <a:gd name="connsiteX185" fmla="*/ 1635889 w 7467600"/>
              <a:gd name="connsiteY185" fmla="*/ 3709494 h 6858000"/>
              <a:gd name="connsiteX186" fmla="*/ 1510397 w 7467600"/>
              <a:gd name="connsiteY186" fmla="*/ 3684705 h 6858000"/>
              <a:gd name="connsiteX187" fmla="*/ 1146550 w 7467600"/>
              <a:gd name="connsiteY187" fmla="*/ 3802012 h 6858000"/>
              <a:gd name="connsiteX188" fmla="*/ 698834 w 7467600"/>
              <a:gd name="connsiteY188" fmla="*/ 3952272 h 6858000"/>
              <a:gd name="connsiteX189" fmla="*/ 34256 w 7467600"/>
              <a:gd name="connsiteY189" fmla="*/ 4347603 h 6858000"/>
              <a:gd name="connsiteX190" fmla="*/ 527241 w 7467600"/>
              <a:gd name="connsiteY190" fmla="*/ 4065078 h 6858000"/>
              <a:gd name="connsiteX191" fmla="*/ 1510397 w 7467600"/>
              <a:gd name="connsiteY191" fmla="*/ 3684705 h 6858000"/>
              <a:gd name="connsiteX192" fmla="*/ 1313114 w 7467600"/>
              <a:gd name="connsiteY192" fmla="*/ 3655216 h 6858000"/>
              <a:gd name="connsiteX193" fmla="*/ 1109304 w 7467600"/>
              <a:gd name="connsiteY193" fmla="*/ 3669030 h 6858000"/>
              <a:gd name="connsiteX194" fmla="*/ 8129 w 7467600"/>
              <a:gd name="connsiteY194" fmla="*/ 4330519 h 6858000"/>
              <a:gd name="connsiteX195" fmla="*/ 687572 w 7467600"/>
              <a:gd name="connsiteY195" fmla="*/ 3925629 h 6858000"/>
              <a:gd name="connsiteX196" fmla="*/ 1138365 w 7467600"/>
              <a:gd name="connsiteY196" fmla="*/ 3774515 h 6858000"/>
              <a:gd name="connsiteX197" fmla="*/ 1505579 w 7467600"/>
              <a:gd name="connsiteY197" fmla="*/ 3655526 h 6858000"/>
              <a:gd name="connsiteX198" fmla="*/ 1313114 w 7467600"/>
              <a:gd name="connsiteY198" fmla="*/ 3655216 h 6858000"/>
              <a:gd name="connsiteX199" fmla="*/ 3655073 w 7467600"/>
              <a:gd name="connsiteY199" fmla="*/ 3650884 h 6858000"/>
              <a:gd name="connsiteX200" fmla="*/ 3989938 w 7467600"/>
              <a:gd name="connsiteY200" fmla="*/ 3991685 h 6858000"/>
              <a:gd name="connsiteX201" fmla="*/ 4393907 w 7467600"/>
              <a:gd name="connsiteY201" fmla="*/ 4261258 h 6858000"/>
              <a:gd name="connsiteX202" fmla="*/ 4648051 w 7467600"/>
              <a:gd name="connsiteY202" fmla="*/ 4374051 h 6858000"/>
              <a:gd name="connsiteX203" fmla="*/ 4383389 w 7467600"/>
              <a:gd name="connsiteY203" fmla="*/ 4184369 h 6858000"/>
              <a:gd name="connsiteX204" fmla="*/ 4165508 w 7467600"/>
              <a:gd name="connsiteY204" fmla="*/ 4035196 h 6858000"/>
              <a:gd name="connsiteX205" fmla="*/ 4068162 w 7467600"/>
              <a:gd name="connsiteY205" fmla="*/ 3953394 h 6858000"/>
              <a:gd name="connsiteX206" fmla="*/ 3981416 w 7467600"/>
              <a:gd name="connsiteY206" fmla="*/ 3880482 h 6858000"/>
              <a:gd name="connsiteX207" fmla="*/ 3800147 w 7467600"/>
              <a:gd name="connsiteY207" fmla="*/ 3749872 h 6858000"/>
              <a:gd name="connsiteX208" fmla="*/ 3655073 w 7467600"/>
              <a:gd name="connsiteY208" fmla="*/ 3650884 h 6858000"/>
              <a:gd name="connsiteX209" fmla="*/ 3670252 w 7467600"/>
              <a:gd name="connsiteY209" fmla="*/ 3622798 h 6858000"/>
              <a:gd name="connsiteX210" fmla="*/ 3817258 w 7467600"/>
              <a:gd name="connsiteY210" fmla="*/ 3723577 h 6858000"/>
              <a:gd name="connsiteX211" fmla="*/ 4000461 w 7467600"/>
              <a:gd name="connsiteY211" fmla="*/ 3855966 h 6858000"/>
              <a:gd name="connsiteX212" fmla="*/ 4088180 w 7467600"/>
              <a:gd name="connsiteY212" fmla="*/ 3929774 h 6858000"/>
              <a:gd name="connsiteX213" fmla="*/ 4184555 w 7467600"/>
              <a:gd name="connsiteY213" fmla="*/ 4010683 h 6858000"/>
              <a:gd name="connsiteX214" fmla="*/ 4399563 w 7467600"/>
              <a:gd name="connsiteY214" fmla="*/ 4158106 h 6858000"/>
              <a:gd name="connsiteX215" fmla="*/ 4684469 w 7467600"/>
              <a:gd name="connsiteY215" fmla="*/ 4364680 h 6858000"/>
              <a:gd name="connsiteX216" fmla="*/ 4690271 w 7467600"/>
              <a:gd name="connsiteY216" fmla="*/ 4370034 h 6858000"/>
              <a:gd name="connsiteX217" fmla="*/ 4136093 w 7467600"/>
              <a:gd name="connsiteY217" fmla="*/ 3858466 h 6858000"/>
              <a:gd name="connsiteX218" fmla="*/ 3670252 w 7467600"/>
              <a:gd name="connsiteY218" fmla="*/ 3622798 h 6858000"/>
              <a:gd name="connsiteX219" fmla="*/ 4440129 w 7467600"/>
              <a:gd name="connsiteY219" fmla="*/ 3448571 h 6858000"/>
              <a:gd name="connsiteX220" fmla="*/ 4856525 w 7467600"/>
              <a:gd name="connsiteY220" fmla="*/ 3915351 h 6858000"/>
              <a:gd name="connsiteX221" fmla="*/ 5059055 w 7467600"/>
              <a:gd name="connsiteY221" fmla="*/ 4108918 h 6858000"/>
              <a:gd name="connsiteX222" fmla="*/ 5290070 w 7467600"/>
              <a:gd name="connsiteY222" fmla="*/ 4263619 h 6858000"/>
              <a:gd name="connsiteX223" fmla="*/ 4834991 w 7467600"/>
              <a:gd name="connsiteY223" fmla="*/ 3830985 h 6858000"/>
              <a:gd name="connsiteX224" fmla="*/ 4440129 w 7467600"/>
              <a:gd name="connsiteY224" fmla="*/ 3448571 h 6858000"/>
              <a:gd name="connsiteX225" fmla="*/ 4441737 w 7467600"/>
              <a:gd name="connsiteY225" fmla="*/ 3399734 h 6858000"/>
              <a:gd name="connsiteX226" fmla="*/ 4431236 w 7467600"/>
              <a:gd name="connsiteY226" fmla="*/ 3400954 h 6858000"/>
              <a:gd name="connsiteX227" fmla="*/ 4557150 w 7467600"/>
              <a:gd name="connsiteY227" fmla="*/ 3510023 h 6858000"/>
              <a:gd name="connsiteX228" fmla="*/ 4856936 w 7467600"/>
              <a:gd name="connsiteY228" fmla="*/ 3809146 h 6858000"/>
              <a:gd name="connsiteX229" fmla="*/ 5111996 w 7467600"/>
              <a:gd name="connsiteY229" fmla="*/ 4065759 h 6858000"/>
              <a:gd name="connsiteX230" fmla="*/ 5388878 w 7467600"/>
              <a:gd name="connsiteY230" fmla="*/ 4300185 h 6858000"/>
              <a:gd name="connsiteX231" fmla="*/ 5425556 w 7467600"/>
              <a:gd name="connsiteY231" fmla="*/ 4308967 h 6858000"/>
              <a:gd name="connsiteX232" fmla="*/ 4943646 w 7467600"/>
              <a:gd name="connsiteY232" fmla="*/ 3822916 h 6858000"/>
              <a:gd name="connsiteX233" fmla="*/ 4594837 w 7467600"/>
              <a:gd name="connsiteY233" fmla="*/ 3532274 h 6858000"/>
              <a:gd name="connsiteX234" fmla="*/ 4441737 w 7467600"/>
              <a:gd name="connsiteY234" fmla="*/ 3399734 h 6858000"/>
              <a:gd name="connsiteX235" fmla="*/ 5425834 w 7467600"/>
              <a:gd name="connsiteY235" fmla="*/ 3162785 h 6858000"/>
              <a:gd name="connsiteX236" fmla="*/ 5401644 w 7467600"/>
              <a:gd name="connsiteY236" fmla="*/ 3617847 h 6858000"/>
              <a:gd name="connsiteX237" fmla="*/ 5467256 w 7467600"/>
              <a:gd name="connsiteY237" fmla="*/ 4175494 h 6858000"/>
              <a:gd name="connsiteX238" fmla="*/ 5448069 w 7467600"/>
              <a:gd name="connsiteY238" fmla="*/ 3567554 h 6858000"/>
              <a:gd name="connsiteX239" fmla="*/ 5425834 w 7467600"/>
              <a:gd name="connsiteY239" fmla="*/ 3162785 h 6858000"/>
              <a:gd name="connsiteX240" fmla="*/ 1318687 w 7467600"/>
              <a:gd name="connsiteY240" fmla="*/ 3113840 h 6858000"/>
              <a:gd name="connsiteX241" fmla="*/ 1066793 w 7467600"/>
              <a:gd name="connsiteY241" fmla="*/ 3212171 h 6858000"/>
              <a:gd name="connsiteX242" fmla="*/ 993319 w 7467600"/>
              <a:gd name="connsiteY242" fmla="*/ 3247648 h 6858000"/>
              <a:gd name="connsiteX243" fmla="*/ 853081 w 7467600"/>
              <a:gd name="connsiteY243" fmla="*/ 3312410 h 6858000"/>
              <a:gd name="connsiteX244" fmla="*/ 805957 w 7467600"/>
              <a:gd name="connsiteY244" fmla="*/ 3330443 h 6858000"/>
              <a:gd name="connsiteX245" fmla="*/ 1318687 w 7467600"/>
              <a:gd name="connsiteY245" fmla="*/ 3113840 h 6858000"/>
              <a:gd name="connsiteX246" fmla="*/ 5453702 w 7467600"/>
              <a:gd name="connsiteY246" fmla="*/ 3090882 h 6858000"/>
              <a:gd name="connsiteX247" fmla="*/ 5480135 w 7467600"/>
              <a:gd name="connsiteY247" fmla="*/ 3565802 h 6858000"/>
              <a:gd name="connsiteX248" fmla="*/ 5499023 w 7467600"/>
              <a:gd name="connsiteY248" fmla="*/ 4166310 h 6858000"/>
              <a:gd name="connsiteX249" fmla="*/ 5547022 w 7467600"/>
              <a:gd name="connsiteY249" fmla="*/ 3607838 h 6858000"/>
              <a:gd name="connsiteX250" fmla="*/ 5515964 w 7467600"/>
              <a:gd name="connsiteY250" fmla="*/ 3378541 h 6858000"/>
              <a:gd name="connsiteX251" fmla="*/ 5453702 w 7467600"/>
              <a:gd name="connsiteY251" fmla="*/ 3090882 h 6858000"/>
              <a:gd name="connsiteX252" fmla="*/ 1238695 w 7467600"/>
              <a:gd name="connsiteY252" fmla="*/ 3076820 h 6858000"/>
              <a:gd name="connsiteX253" fmla="*/ 716371 w 7467600"/>
              <a:gd name="connsiteY253" fmla="*/ 3293249 h 6858000"/>
              <a:gd name="connsiteX254" fmla="*/ 579522 w 7467600"/>
              <a:gd name="connsiteY254" fmla="*/ 3371759 h 6858000"/>
              <a:gd name="connsiteX255" fmla="*/ 600288 w 7467600"/>
              <a:gd name="connsiteY255" fmla="*/ 3365555 h 6858000"/>
              <a:gd name="connsiteX256" fmla="*/ 840692 w 7467600"/>
              <a:gd name="connsiteY256" fmla="*/ 3284921 h 6858000"/>
              <a:gd name="connsiteX257" fmla="*/ 979248 w 7467600"/>
              <a:gd name="connsiteY257" fmla="*/ 3221003 h 6858000"/>
              <a:gd name="connsiteX258" fmla="*/ 1053282 w 7467600"/>
              <a:gd name="connsiteY258" fmla="*/ 3185247 h 6858000"/>
              <a:gd name="connsiteX259" fmla="*/ 1320603 w 7467600"/>
              <a:gd name="connsiteY259" fmla="*/ 3081281 h 6858000"/>
              <a:gd name="connsiteX260" fmla="*/ 1238695 w 7467600"/>
              <a:gd name="connsiteY260" fmla="*/ 3076820 h 6858000"/>
              <a:gd name="connsiteX261" fmla="*/ 5425627 w 7467600"/>
              <a:gd name="connsiteY261" fmla="*/ 2954192 h 6858000"/>
              <a:gd name="connsiteX262" fmla="*/ 5470770 w 7467600"/>
              <a:gd name="connsiteY262" fmla="*/ 3005435 h 6858000"/>
              <a:gd name="connsiteX263" fmla="*/ 5519779 w 7467600"/>
              <a:gd name="connsiteY263" fmla="*/ 4359223 h 6858000"/>
              <a:gd name="connsiteX264" fmla="*/ 5520293 w 7467600"/>
              <a:gd name="connsiteY264" fmla="*/ 4360602 h 6858000"/>
              <a:gd name="connsiteX265" fmla="*/ 5767221 w 7467600"/>
              <a:gd name="connsiteY265" fmla="*/ 4665564 h 6858000"/>
              <a:gd name="connsiteX266" fmla="*/ 6937169 w 7467600"/>
              <a:gd name="connsiteY266" fmla="*/ 4815941 h 6858000"/>
              <a:gd name="connsiteX267" fmla="*/ 6953922 w 7467600"/>
              <a:gd name="connsiteY267" fmla="*/ 4890068 h 6858000"/>
              <a:gd name="connsiteX268" fmla="*/ 6071359 w 7467600"/>
              <a:gd name="connsiteY268" fmla="*/ 4770770 h 6858000"/>
              <a:gd name="connsiteX269" fmla="*/ 6038839 w 7467600"/>
              <a:gd name="connsiteY269" fmla="*/ 4764474 h 6858000"/>
              <a:gd name="connsiteX270" fmla="*/ 6038706 w 7467600"/>
              <a:gd name="connsiteY270" fmla="*/ 4763847 h 6858000"/>
              <a:gd name="connsiteX271" fmla="*/ 6037784 w 7467600"/>
              <a:gd name="connsiteY271" fmla="*/ 4764270 h 6858000"/>
              <a:gd name="connsiteX272" fmla="*/ 6038839 w 7467600"/>
              <a:gd name="connsiteY272" fmla="*/ 4764474 h 6858000"/>
              <a:gd name="connsiteX273" fmla="*/ 6040338 w 7467600"/>
              <a:gd name="connsiteY273" fmla="*/ 4771418 h 6858000"/>
              <a:gd name="connsiteX274" fmla="*/ 6024488 w 7467600"/>
              <a:gd name="connsiteY274" fmla="*/ 4809903 h 6858000"/>
              <a:gd name="connsiteX275" fmla="*/ 5599771 w 7467600"/>
              <a:gd name="connsiteY275" fmla="*/ 5509652 h 6858000"/>
              <a:gd name="connsiteX276" fmla="*/ 5548843 w 7467600"/>
              <a:gd name="connsiteY276" fmla="*/ 5563845 h 6858000"/>
              <a:gd name="connsiteX277" fmla="*/ 5940952 w 7467600"/>
              <a:gd name="connsiteY277" fmla="*/ 6250028 h 6858000"/>
              <a:gd name="connsiteX278" fmla="*/ 6043441 w 7467600"/>
              <a:gd name="connsiteY278" fmla="*/ 6665847 h 6858000"/>
              <a:gd name="connsiteX279" fmla="*/ 6093432 w 7467600"/>
              <a:gd name="connsiteY279" fmla="*/ 6858000 h 6858000"/>
              <a:gd name="connsiteX280" fmla="*/ 6034344 w 7467600"/>
              <a:gd name="connsiteY280" fmla="*/ 6858000 h 6858000"/>
              <a:gd name="connsiteX281" fmla="*/ 6026679 w 7467600"/>
              <a:gd name="connsiteY281" fmla="*/ 6836959 h 6858000"/>
              <a:gd name="connsiteX282" fmla="*/ 5800441 w 7467600"/>
              <a:gd name="connsiteY282" fmla="*/ 6335286 h 6858000"/>
              <a:gd name="connsiteX283" fmla="*/ 5526562 w 7467600"/>
              <a:gd name="connsiteY283" fmla="*/ 5705388 h 6858000"/>
              <a:gd name="connsiteX284" fmla="*/ 5519640 w 7467600"/>
              <a:gd name="connsiteY284" fmla="*/ 5683774 h 6858000"/>
              <a:gd name="connsiteX285" fmla="*/ 5844559 w 7467600"/>
              <a:gd name="connsiteY285" fmla="*/ 6553349 h 6858000"/>
              <a:gd name="connsiteX286" fmla="*/ 5975994 w 7467600"/>
              <a:gd name="connsiteY286" fmla="*/ 6858000 h 6858000"/>
              <a:gd name="connsiteX287" fmla="*/ 5898547 w 7467600"/>
              <a:gd name="connsiteY287" fmla="*/ 6858000 h 6858000"/>
              <a:gd name="connsiteX288" fmla="*/ 5682041 w 7467600"/>
              <a:gd name="connsiteY288" fmla="*/ 6355860 h 6858000"/>
              <a:gd name="connsiteX289" fmla="*/ 5461758 w 7467600"/>
              <a:gd name="connsiteY289" fmla="*/ 5820220 h 6858000"/>
              <a:gd name="connsiteX290" fmla="*/ 5237282 w 7467600"/>
              <a:gd name="connsiteY290" fmla="*/ 6579086 h 6858000"/>
              <a:gd name="connsiteX291" fmla="*/ 5115009 w 7467600"/>
              <a:gd name="connsiteY291" fmla="*/ 6858000 h 6858000"/>
              <a:gd name="connsiteX292" fmla="*/ 5028074 w 7467600"/>
              <a:gd name="connsiteY292" fmla="*/ 6858000 h 6858000"/>
              <a:gd name="connsiteX293" fmla="*/ 5079508 w 7467600"/>
              <a:gd name="connsiteY293" fmla="*/ 6749074 h 6858000"/>
              <a:gd name="connsiteX294" fmla="*/ 5371846 w 7467600"/>
              <a:gd name="connsiteY294" fmla="*/ 5924413 h 6858000"/>
              <a:gd name="connsiteX295" fmla="*/ 5270512 w 7467600"/>
              <a:gd name="connsiteY295" fmla="*/ 6138975 h 6858000"/>
              <a:gd name="connsiteX296" fmla="*/ 5062409 w 7467600"/>
              <a:gd name="connsiteY296" fmla="*/ 6653544 h 6858000"/>
              <a:gd name="connsiteX297" fmla="*/ 5036628 w 7467600"/>
              <a:gd name="connsiteY297" fmla="*/ 6754247 h 6858000"/>
              <a:gd name="connsiteX298" fmla="*/ 5009112 w 7467600"/>
              <a:gd name="connsiteY298" fmla="*/ 6858000 h 6858000"/>
              <a:gd name="connsiteX299" fmla="*/ 4976679 w 7467600"/>
              <a:gd name="connsiteY299" fmla="*/ 6858000 h 6858000"/>
              <a:gd name="connsiteX300" fmla="*/ 5006537 w 7467600"/>
              <a:gd name="connsiteY300" fmla="*/ 6747068 h 6858000"/>
              <a:gd name="connsiteX301" fmla="*/ 5032723 w 7467600"/>
              <a:gd name="connsiteY301" fmla="*/ 6644957 h 6858000"/>
              <a:gd name="connsiteX302" fmla="*/ 5242949 w 7467600"/>
              <a:gd name="connsiteY302" fmla="*/ 6125175 h 6858000"/>
              <a:gd name="connsiteX303" fmla="*/ 5286321 w 7467600"/>
              <a:gd name="connsiteY303" fmla="*/ 6033555 h 6858000"/>
              <a:gd name="connsiteX304" fmla="*/ 5008210 w 7467600"/>
              <a:gd name="connsiteY304" fmla="*/ 6649194 h 6858000"/>
              <a:gd name="connsiteX305" fmla="*/ 4986321 w 7467600"/>
              <a:gd name="connsiteY305" fmla="*/ 6765687 h 6858000"/>
              <a:gd name="connsiteX306" fmla="*/ 4973474 w 7467600"/>
              <a:gd name="connsiteY306" fmla="*/ 6858000 h 6858000"/>
              <a:gd name="connsiteX307" fmla="*/ 4907178 w 7467600"/>
              <a:gd name="connsiteY307" fmla="*/ 6858000 h 6858000"/>
              <a:gd name="connsiteX308" fmla="*/ 4910810 w 7467600"/>
              <a:gd name="connsiteY308" fmla="*/ 6829660 h 6858000"/>
              <a:gd name="connsiteX309" fmla="*/ 4987461 w 7467600"/>
              <a:gd name="connsiteY309" fmla="*/ 6432994 h 6858000"/>
              <a:gd name="connsiteX310" fmla="*/ 5179262 w 7467600"/>
              <a:gd name="connsiteY310" fmla="*/ 6035044 h 6858000"/>
              <a:gd name="connsiteX311" fmla="*/ 4689678 w 7467600"/>
              <a:gd name="connsiteY311" fmla="*/ 6440241 h 6858000"/>
              <a:gd name="connsiteX312" fmla="*/ 4477543 w 7467600"/>
              <a:gd name="connsiteY312" fmla="*/ 6674836 h 6858000"/>
              <a:gd name="connsiteX313" fmla="*/ 4329957 w 7467600"/>
              <a:gd name="connsiteY313" fmla="*/ 6858000 h 6858000"/>
              <a:gd name="connsiteX314" fmla="*/ 4218595 w 7467600"/>
              <a:gd name="connsiteY314" fmla="*/ 6858000 h 6858000"/>
              <a:gd name="connsiteX315" fmla="*/ 4368888 w 7467600"/>
              <a:gd name="connsiteY315" fmla="*/ 6668412 h 6858000"/>
              <a:gd name="connsiteX316" fmla="*/ 4563091 w 7467600"/>
              <a:gd name="connsiteY316" fmla="*/ 6442508 h 6858000"/>
              <a:gd name="connsiteX317" fmla="*/ 5387324 w 7467600"/>
              <a:gd name="connsiteY317" fmla="*/ 5705830 h 6858000"/>
              <a:gd name="connsiteX318" fmla="*/ 5073620 w 7467600"/>
              <a:gd name="connsiteY318" fmla="*/ 5955437 h 6858000"/>
              <a:gd name="connsiteX319" fmla="*/ 4689789 w 7467600"/>
              <a:gd name="connsiteY319" fmla="*/ 6268382 h 6858000"/>
              <a:gd name="connsiteX320" fmla="*/ 4418722 w 7467600"/>
              <a:gd name="connsiteY320" fmla="*/ 6570886 h 6858000"/>
              <a:gd name="connsiteX321" fmla="*/ 4214944 w 7467600"/>
              <a:gd name="connsiteY321" fmla="*/ 6858000 h 6858000"/>
              <a:gd name="connsiteX322" fmla="*/ 4177898 w 7467600"/>
              <a:gd name="connsiteY322" fmla="*/ 6858000 h 6858000"/>
              <a:gd name="connsiteX323" fmla="*/ 4391597 w 7467600"/>
              <a:gd name="connsiteY323" fmla="*/ 6556370 h 6858000"/>
              <a:gd name="connsiteX324" fmla="*/ 4668889 w 7467600"/>
              <a:gd name="connsiteY324" fmla="*/ 6246399 h 6858000"/>
              <a:gd name="connsiteX325" fmla="*/ 5055427 w 7467600"/>
              <a:gd name="connsiteY325" fmla="*/ 5931476 h 6858000"/>
              <a:gd name="connsiteX326" fmla="*/ 5371814 w 7467600"/>
              <a:gd name="connsiteY326" fmla="*/ 5678975 h 6858000"/>
              <a:gd name="connsiteX327" fmla="*/ 4987918 w 7467600"/>
              <a:gd name="connsiteY327" fmla="*/ 5838701 h 6858000"/>
              <a:gd name="connsiteX328" fmla="*/ 4317146 w 7467600"/>
              <a:gd name="connsiteY328" fmla="*/ 6587716 h 6858000"/>
              <a:gd name="connsiteX329" fmla="*/ 4171627 w 7467600"/>
              <a:gd name="connsiteY329" fmla="*/ 6858000 h 6858000"/>
              <a:gd name="connsiteX330" fmla="*/ 4081585 w 7467600"/>
              <a:gd name="connsiteY330" fmla="*/ 6858000 h 6858000"/>
              <a:gd name="connsiteX331" fmla="*/ 4238603 w 7467600"/>
              <a:gd name="connsiteY331" fmla="*/ 6559341 h 6858000"/>
              <a:gd name="connsiteX332" fmla="*/ 4778333 w 7467600"/>
              <a:gd name="connsiteY332" fmla="*/ 5873626 h 6858000"/>
              <a:gd name="connsiteX333" fmla="*/ 5414185 w 7467600"/>
              <a:gd name="connsiteY333" fmla="*/ 5573882 h 6858000"/>
              <a:gd name="connsiteX334" fmla="*/ 5959648 w 7467600"/>
              <a:gd name="connsiteY334" fmla="*/ 4760797 h 6858000"/>
              <a:gd name="connsiteX335" fmla="*/ 5355019 w 7467600"/>
              <a:gd name="connsiteY335" fmla="*/ 4734672 h 6858000"/>
              <a:gd name="connsiteX336" fmla="*/ 5083565 w 7467600"/>
              <a:gd name="connsiteY336" fmla="*/ 5179121 h 6858000"/>
              <a:gd name="connsiteX337" fmla="*/ 4713577 w 7467600"/>
              <a:gd name="connsiteY337" fmla="*/ 5616803 h 6858000"/>
              <a:gd name="connsiteX338" fmla="*/ 3989559 w 7467600"/>
              <a:gd name="connsiteY338" fmla="*/ 6145945 h 6858000"/>
              <a:gd name="connsiteX339" fmla="*/ 3939824 w 7467600"/>
              <a:gd name="connsiteY339" fmla="*/ 6066900 h 6858000"/>
              <a:gd name="connsiteX340" fmla="*/ 4584537 w 7467600"/>
              <a:gd name="connsiteY340" fmla="*/ 5324826 h 6858000"/>
              <a:gd name="connsiteX341" fmla="*/ 5037105 w 7467600"/>
              <a:gd name="connsiteY341" fmla="*/ 5088765 h 6858000"/>
              <a:gd name="connsiteX342" fmla="*/ 5039930 w 7467600"/>
              <a:gd name="connsiteY342" fmla="*/ 5089585 h 6858000"/>
              <a:gd name="connsiteX343" fmla="*/ 5263764 w 7467600"/>
              <a:gd name="connsiteY343" fmla="*/ 4735525 h 6858000"/>
              <a:gd name="connsiteX344" fmla="*/ 4086300 w 7467600"/>
              <a:gd name="connsiteY344" fmla="*/ 4884599 h 6858000"/>
              <a:gd name="connsiteX345" fmla="*/ 4085485 w 7467600"/>
              <a:gd name="connsiteY345" fmla="*/ 4899070 h 6858000"/>
              <a:gd name="connsiteX346" fmla="*/ 3871915 w 7467600"/>
              <a:gd name="connsiteY346" fmla="*/ 5253645 h 6858000"/>
              <a:gd name="connsiteX347" fmla="*/ 3799374 w 7467600"/>
              <a:gd name="connsiteY347" fmla="*/ 5466127 h 6858000"/>
              <a:gd name="connsiteX348" fmla="*/ 3498850 w 7467600"/>
              <a:gd name="connsiteY348" fmla="*/ 6661888 h 6858000"/>
              <a:gd name="connsiteX349" fmla="*/ 3399216 w 7467600"/>
              <a:gd name="connsiteY349" fmla="*/ 6858000 h 6858000"/>
              <a:gd name="connsiteX350" fmla="*/ 3303688 w 7467600"/>
              <a:gd name="connsiteY350" fmla="*/ 6858000 h 6858000"/>
              <a:gd name="connsiteX351" fmla="*/ 3391774 w 7467600"/>
              <a:gd name="connsiteY351" fmla="*/ 6697181 h 6858000"/>
              <a:gd name="connsiteX352" fmla="*/ 3735540 w 7467600"/>
              <a:gd name="connsiteY352" fmla="*/ 5546923 h 6858000"/>
              <a:gd name="connsiteX353" fmla="*/ 3729438 w 7467600"/>
              <a:gd name="connsiteY353" fmla="*/ 5569058 h 6858000"/>
              <a:gd name="connsiteX354" fmla="*/ 3707782 w 7467600"/>
              <a:gd name="connsiteY354" fmla="*/ 5644908 h 6858000"/>
              <a:gd name="connsiteX355" fmla="*/ 3583827 w 7467600"/>
              <a:gd name="connsiteY355" fmla="*/ 6039215 h 6858000"/>
              <a:gd name="connsiteX356" fmla="*/ 3547861 w 7467600"/>
              <a:gd name="connsiteY356" fmla="*/ 6129609 h 6858000"/>
              <a:gd name="connsiteX357" fmla="*/ 3490905 w 7467600"/>
              <a:gd name="connsiteY357" fmla="*/ 6277660 h 6858000"/>
              <a:gd name="connsiteX358" fmla="*/ 3455859 w 7467600"/>
              <a:gd name="connsiteY358" fmla="*/ 6391301 h 6858000"/>
              <a:gd name="connsiteX359" fmla="*/ 3429112 w 7467600"/>
              <a:gd name="connsiteY359" fmla="*/ 6479469 h 6858000"/>
              <a:gd name="connsiteX360" fmla="*/ 3304862 w 7467600"/>
              <a:gd name="connsiteY360" fmla="*/ 6796476 h 6858000"/>
              <a:gd name="connsiteX361" fmla="*/ 3276071 w 7467600"/>
              <a:gd name="connsiteY361" fmla="*/ 6858000 h 6858000"/>
              <a:gd name="connsiteX362" fmla="*/ 3240805 w 7467600"/>
              <a:gd name="connsiteY362" fmla="*/ 6858000 h 6858000"/>
              <a:gd name="connsiteX363" fmla="*/ 3275917 w 7467600"/>
              <a:gd name="connsiteY363" fmla="*/ 6783192 h 6858000"/>
              <a:gd name="connsiteX364" fmla="*/ 3399358 w 7467600"/>
              <a:gd name="connsiteY364" fmla="*/ 6469011 h 6858000"/>
              <a:gd name="connsiteX365" fmla="*/ 3425650 w 7467600"/>
              <a:gd name="connsiteY365" fmla="*/ 6381333 h 6858000"/>
              <a:gd name="connsiteX366" fmla="*/ 3460661 w 7467600"/>
              <a:gd name="connsiteY366" fmla="*/ 6266763 h 6858000"/>
              <a:gd name="connsiteX367" fmla="*/ 3518021 w 7467600"/>
              <a:gd name="connsiteY367" fmla="*/ 6117298 h 6858000"/>
              <a:gd name="connsiteX368" fmla="*/ 3554035 w 7467600"/>
              <a:gd name="connsiteY368" fmla="*/ 6027832 h 6858000"/>
              <a:gd name="connsiteX369" fmla="*/ 3677174 w 7467600"/>
              <a:gd name="connsiteY369" fmla="*/ 5636351 h 6858000"/>
              <a:gd name="connsiteX370" fmla="*/ 3698819 w 7467600"/>
              <a:gd name="connsiteY370" fmla="*/ 5560503 h 6858000"/>
              <a:gd name="connsiteX371" fmla="*/ 3702094 w 7467600"/>
              <a:gd name="connsiteY371" fmla="*/ 5549194 h 6858000"/>
              <a:gd name="connsiteX372" fmla="*/ 3398355 w 7467600"/>
              <a:gd name="connsiteY372" fmla="*/ 6094603 h 6858000"/>
              <a:gd name="connsiteX373" fmla="*/ 3193941 w 7467600"/>
              <a:gd name="connsiteY373" fmla="*/ 6798775 h 6858000"/>
              <a:gd name="connsiteX374" fmla="*/ 3184140 w 7467600"/>
              <a:gd name="connsiteY374" fmla="*/ 6858000 h 6858000"/>
              <a:gd name="connsiteX375" fmla="*/ 3099978 w 7467600"/>
              <a:gd name="connsiteY375" fmla="*/ 6858000 h 6858000"/>
              <a:gd name="connsiteX376" fmla="*/ 3101556 w 7467600"/>
              <a:gd name="connsiteY376" fmla="*/ 6843337 h 6858000"/>
              <a:gd name="connsiteX377" fmla="*/ 3370162 w 7467600"/>
              <a:gd name="connsiteY377" fmla="*/ 5785550 h 6858000"/>
              <a:gd name="connsiteX378" fmla="*/ 3746477 w 7467600"/>
              <a:gd name="connsiteY378" fmla="*/ 5377889 h 6858000"/>
              <a:gd name="connsiteX379" fmla="*/ 3863399 w 7467600"/>
              <a:gd name="connsiteY379" fmla="*/ 5087257 h 6858000"/>
              <a:gd name="connsiteX380" fmla="*/ 3968712 w 7467600"/>
              <a:gd name="connsiteY380" fmla="*/ 4913989 h 6858000"/>
              <a:gd name="connsiteX381" fmla="*/ 2792390 w 7467600"/>
              <a:gd name="connsiteY381" fmla="*/ 5382974 h 6858000"/>
              <a:gd name="connsiteX382" fmla="*/ 2714982 w 7467600"/>
              <a:gd name="connsiteY382" fmla="*/ 5427051 h 6858000"/>
              <a:gd name="connsiteX383" fmla="*/ 2813361 w 7467600"/>
              <a:gd name="connsiteY383" fmla="*/ 6023912 h 6858000"/>
              <a:gd name="connsiteX384" fmla="*/ 2688430 w 7467600"/>
              <a:gd name="connsiteY384" fmla="*/ 6801564 h 6858000"/>
              <a:gd name="connsiteX385" fmla="*/ 2629626 w 7467600"/>
              <a:gd name="connsiteY385" fmla="*/ 6763394 h 6858000"/>
              <a:gd name="connsiteX386" fmla="*/ 2565328 w 7467600"/>
              <a:gd name="connsiteY386" fmla="*/ 5516399 h 6858000"/>
              <a:gd name="connsiteX387" fmla="*/ 1922999 w 7467600"/>
              <a:gd name="connsiteY387" fmla="*/ 5980343 h 6858000"/>
              <a:gd name="connsiteX388" fmla="*/ 1950261 w 7467600"/>
              <a:gd name="connsiteY388" fmla="*/ 6405858 h 6858000"/>
              <a:gd name="connsiteX389" fmla="*/ 2365554 w 7467600"/>
              <a:gd name="connsiteY389" fmla="*/ 6759107 h 6858000"/>
              <a:gd name="connsiteX390" fmla="*/ 2424142 w 7467600"/>
              <a:gd name="connsiteY390" fmla="*/ 6858000 h 6858000"/>
              <a:gd name="connsiteX391" fmla="*/ 2395994 w 7467600"/>
              <a:gd name="connsiteY391" fmla="*/ 6858000 h 6858000"/>
              <a:gd name="connsiteX392" fmla="*/ 2392863 w 7467600"/>
              <a:gd name="connsiteY392" fmla="*/ 6852964 h 6858000"/>
              <a:gd name="connsiteX393" fmla="*/ 2017589 w 7467600"/>
              <a:gd name="connsiteY393" fmla="*/ 6493982 h 6858000"/>
              <a:gd name="connsiteX394" fmla="*/ 2147336 w 7467600"/>
              <a:gd name="connsiteY394" fmla="*/ 6594052 h 6858000"/>
              <a:gd name="connsiteX395" fmla="*/ 2207047 w 7467600"/>
              <a:gd name="connsiteY395" fmla="*/ 6654540 h 6858000"/>
              <a:gd name="connsiteX396" fmla="*/ 2299106 w 7467600"/>
              <a:gd name="connsiteY396" fmla="*/ 6778931 h 6858000"/>
              <a:gd name="connsiteX397" fmla="*/ 2314430 w 7467600"/>
              <a:gd name="connsiteY397" fmla="*/ 6801144 h 6858000"/>
              <a:gd name="connsiteX398" fmla="*/ 2352406 w 7467600"/>
              <a:gd name="connsiteY398" fmla="*/ 6858000 h 6858000"/>
              <a:gd name="connsiteX399" fmla="*/ 2314492 w 7467600"/>
              <a:gd name="connsiteY399" fmla="*/ 6858000 h 6858000"/>
              <a:gd name="connsiteX400" fmla="*/ 2288095 w 7467600"/>
              <a:gd name="connsiteY400" fmla="*/ 6818030 h 6858000"/>
              <a:gd name="connsiteX401" fmla="*/ 2272768 w 7467600"/>
              <a:gd name="connsiteY401" fmla="*/ 6795822 h 6858000"/>
              <a:gd name="connsiteX402" fmla="*/ 2182715 w 7467600"/>
              <a:gd name="connsiteY402" fmla="*/ 6675071 h 6858000"/>
              <a:gd name="connsiteX403" fmla="*/ 2032061 w 7467600"/>
              <a:gd name="connsiteY403" fmla="*/ 6541380 h 6858000"/>
              <a:gd name="connsiteX404" fmla="*/ 2257220 w 7467600"/>
              <a:gd name="connsiteY404" fmla="*/ 6826257 h 6858000"/>
              <a:gd name="connsiteX405" fmla="*/ 2281324 w 7467600"/>
              <a:gd name="connsiteY405" fmla="*/ 6858000 h 6858000"/>
              <a:gd name="connsiteX406" fmla="*/ 2242860 w 7467600"/>
              <a:gd name="connsiteY406" fmla="*/ 6858000 h 6858000"/>
              <a:gd name="connsiteX407" fmla="*/ 2232818 w 7467600"/>
              <a:gd name="connsiteY407" fmla="*/ 6844926 h 6858000"/>
              <a:gd name="connsiteX408" fmla="*/ 1990172 w 7467600"/>
              <a:gd name="connsiteY408" fmla="*/ 6542121 h 6858000"/>
              <a:gd name="connsiteX409" fmla="*/ 2124090 w 7467600"/>
              <a:gd name="connsiteY409" fmla="*/ 6761017 h 6858000"/>
              <a:gd name="connsiteX410" fmla="*/ 2200380 w 7467600"/>
              <a:gd name="connsiteY410" fmla="*/ 6858000 h 6858000"/>
              <a:gd name="connsiteX411" fmla="*/ 2147507 w 7467600"/>
              <a:gd name="connsiteY411" fmla="*/ 6858000 h 6858000"/>
              <a:gd name="connsiteX412" fmla="*/ 2070668 w 7467600"/>
              <a:gd name="connsiteY412" fmla="*/ 6761520 h 6858000"/>
              <a:gd name="connsiteX413" fmla="*/ 1975142 w 7467600"/>
              <a:gd name="connsiteY413" fmla="*/ 6585570 h 6858000"/>
              <a:gd name="connsiteX414" fmla="*/ 2050035 w 7467600"/>
              <a:gd name="connsiteY414" fmla="*/ 6813345 h 6858000"/>
              <a:gd name="connsiteX415" fmla="*/ 2063025 w 7467600"/>
              <a:gd name="connsiteY415" fmla="*/ 6858000 h 6858000"/>
              <a:gd name="connsiteX416" fmla="*/ 2021675 w 7467600"/>
              <a:gd name="connsiteY416" fmla="*/ 6858000 h 6858000"/>
              <a:gd name="connsiteX417" fmla="*/ 2019308 w 7467600"/>
              <a:gd name="connsiteY417" fmla="*/ 6847118 h 6858000"/>
              <a:gd name="connsiteX418" fmla="*/ 1938835 w 7467600"/>
              <a:gd name="connsiteY418" fmla="*/ 6551160 h 6858000"/>
              <a:gd name="connsiteX419" fmla="*/ 1953230 w 7467600"/>
              <a:gd name="connsiteY419" fmla="*/ 6759699 h 6858000"/>
              <a:gd name="connsiteX420" fmla="*/ 1956763 w 7467600"/>
              <a:gd name="connsiteY420" fmla="*/ 6778191 h 6858000"/>
              <a:gd name="connsiteX421" fmla="*/ 1967925 w 7467600"/>
              <a:gd name="connsiteY421" fmla="*/ 6858000 h 6858000"/>
              <a:gd name="connsiteX422" fmla="*/ 1936622 w 7467600"/>
              <a:gd name="connsiteY422" fmla="*/ 6858000 h 6858000"/>
              <a:gd name="connsiteX423" fmla="*/ 1926261 w 7467600"/>
              <a:gd name="connsiteY423" fmla="*/ 6784064 h 6858000"/>
              <a:gd name="connsiteX424" fmla="*/ 1922724 w 7467600"/>
              <a:gd name="connsiteY424" fmla="*/ 6765577 h 6858000"/>
              <a:gd name="connsiteX425" fmla="*/ 1904650 w 7467600"/>
              <a:gd name="connsiteY425" fmla="*/ 6639616 h 6858000"/>
              <a:gd name="connsiteX426" fmla="*/ 1885273 w 7467600"/>
              <a:gd name="connsiteY426" fmla="*/ 6858000 h 6858000"/>
              <a:gd name="connsiteX427" fmla="*/ 1854363 w 7467600"/>
              <a:gd name="connsiteY427" fmla="*/ 6858000 h 6858000"/>
              <a:gd name="connsiteX428" fmla="*/ 1880391 w 7467600"/>
              <a:gd name="connsiteY428" fmla="*/ 6603796 h 6858000"/>
              <a:gd name="connsiteX429" fmla="*/ 1818273 w 7467600"/>
              <a:gd name="connsiteY429" fmla="*/ 6715729 h 6858000"/>
              <a:gd name="connsiteX430" fmla="*/ 1794691 w 7467600"/>
              <a:gd name="connsiteY430" fmla="*/ 6843239 h 6858000"/>
              <a:gd name="connsiteX431" fmla="*/ 1794914 w 7467600"/>
              <a:gd name="connsiteY431" fmla="*/ 6858000 h 6858000"/>
              <a:gd name="connsiteX432" fmla="*/ 1746128 w 7467600"/>
              <a:gd name="connsiteY432" fmla="*/ 6858000 h 6858000"/>
              <a:gd name="connsiteX433" fmla="*/ 1753934 w 7467600"/>
              <a:gd name="connsiteY433" fmla="*/ 6724796 h 6858000"/>
              <a:gd name="connsiteX434" fmla="*/ 1792053 w 7467600"/>
              <a:gd name="connsiteY434" fmla="*/ 6572396 h 6858000"/>
              <a:gd name="connsiteX435" fmla="*/ 1862248 w 7467600"/>
              <a:gd name="connsiteY435" fmla="*/ 6266397 h 6858000"/>
              <a:gd name="connsiteX436" fmla="*/ 1862250 w 7467600"/>
              <a:gd name="connsiteY436" fmla="*/ 6033531 h 6858000"/>
              <a:gd name="connsiteX437" fmla="*/ 1211999 w 7467600"/>
              <a:gd name="connsiteY437" fmla="*/ 6683610 h 6858000"/>
              <a:gd name="connsiteX438" fmla="*/ 1213266 w 7467600"/>
              <a:gd name="connsiteY438" fmla="*/ 6691947 h 6858000"/>
              <a:gd name="connsiteX439" fmla="*/ 1203370 w 7467600"/>
              <a:gd name="connsiteY439" fmla="*/ 6850676 h 6858000"/>
              <a:gd name="connsiteX440" fmla="*/ 1203671 w 7467600"/>
              <a:gd name="connsiteY440" fmla="*/ 6858000 h 6858000"/>
              <a:gd name="connsiteX441" fmla="*/ 1143180 w 7467600"/>
              <a:gd name="connsiteY441" fmla="*/ 6858000 h 6858000"/>
              <a:gd name="connsiteX442" fmla="*/ 1142176 w 7467600"/>
              <a:gd name="connsiteY442" fmla="*/ 6766045 h 6858000"/>
              <a:gd name="connsiteX443" fmla="*/ 1067484 w 7467600"/>
              <a:gd name="connsiteY443" fmla="*/ 6858000 h 6858000"/>
              <a:gd name="connsiteX444" fmla="*/ 953928 w 7467600"/>
              <a:gd name="connsiteY444" fmla="*/ 6858000 h 6858000"/>
              <a:gd name="connsiteX445" fmla="*/ 959715 w 7467600"/>
              <a:gd name="connsiteY445" fmla="*/ 6850185 h 6858000"/>
              <a:gd name="connsiteX446" fmla="*/ 1483788 w 7467600"/>
              <a:gd name="connsiteY446" fmla="*/ 6259174 h 6858000"/>
              <a:gd name="connsiteX447" fmla="*/ 1100671 w 7467600"/>
              <a:gd name="connsiteY447" fmla="*/ 6252137 h 6858000"/>
              <a:gd name="connsiteX448" fmla="*/ 1090144 w 7467600"/>
              <a:gd name="connsiteY448" fmla="*/ 6256748 h 6858000"/>
              <a:gd name="connsiteX449" fmla="*/ 1095872 w 7467600"/>
              <a:gd name="connsiteY449" fmla="*/ 6271892 h 6858000"/>
              <a:gd name="connsiteX450" fmla="*/ 262785 w 7467600"/>
              <a:gd name="connsiteY450" fmla="*/ 6845450 h 6858000"/>
              <a:gd name="connsiteX451" fmla="*/ 209968 w 7467600"/>
              <a:gd name="connsiteY451" fmla="*/ 6770713 h 6858000"/>
              <a:gd name="connsiteX452" fmla="*/ 873460 w 7467600"/>
              <a:gd name="connsiteY452" fmla="*/ 6253768 h 6858000"/>
              <a:gd name="connsiteX453" fmla="*/ 192686 w 7467600"/>
              <a:gd name="connsiteY453" fmla="*/ 5849257 h 6858000"/>
              <a:gd name="connsiteX454" fmla="*/ 4696 w 7467600"/>
              <a:gd name="connsiteY454" fmla="*/ 5697668 h 6858000"/>
              <a:gd name="connsiteX455" fmla="*/ 0 w 7467600"/>
              <a:gd name="connsiteY455" fmla="*/ 5689984 h 6858000"/>
              <a:gd name="connsiteX456" fmla="*/ 0 w 7467600"/>
              <a:gd name="connsiteY456" fmla="*/ 5513472 h 6858000"/>
              <a:gd name="connsiteX457" fmla="*/ 174101 w 7467600"/>
              <a:gd name="connsiteY457" fmla="*/ 5620277 h 6858000"/>
              <a:gd name="connsiteX458" fmla="*/ 891800 w 7467600"/>
              <a:gd name="connsiteY458" fmla="*/ 6036935 h 6858000"/>
              <a:gd name="connsiteX459" fmla="*/ 1072219 w 7467600"/>
              <a:gd name="connsiteY459" fmla="*/ 6169443 h 6858000"/>
              <a:gd name="connsiteX460" fmla="*/ 1074117 w 7467600"/>
              <a:gd name="connsiteY460" fmla="*/ 6170301 h 6858000"/>
              <a:gd name="connsiteX461" fmla="*/ 1083114 w 7467600"/>
              <a:gd name="connsiteY461" fmla="*/ 6174131 h 6858000"/>
              <a:gd name="connsiteX462" fmla="*/ 1543010 w 7467600"/>
              <a:gd name="connsiteY462" fmla="*/ 6191140 h 6858000"/>
              <a:gd name="connsiteX463" fmla="*/ 1551080 w 7467600"/>
              <a:gd name="connsiteY463" fmla="*/ 6195006 h 6858000"/>
              <a:gd name="connsiteX464" fmla="*/ 2345443 w 7467600"/>
              <a:gd name="connsiteY464" fmla="*/ 5549882 h 6858000"/>
              <a:gd name="connsiteX465" fmla="*/ 1721499 w 7467600"/>
              <a:gd name="connsiteY465" fmla="*/ 5599969 h 6858000"/>
              <a:gd name="connsiteX466" fmla="*/ 767716 w 7467600"/>
              <a:gd name="connsiteY466" fmla="*/ 5472768 h 6858000"/>
              <a:gd name="connsiteX467" fmla="*/ 722147 w 7467600"/>
              <a:gd name="connsiteY467" fmla="*/ 5393091 h 6858000"/>
              <a:gd name="connsiteX468" fmla="*/ 1485552 w 7467600"/>
              <a:gd name="connsiteY468" fmla="*/ 5313202 h 6858000"/>
              <a:gd name="connsiteX469" fmla="*/ 2143004 w 7467600"/>
              <a:gd name="connsiteY469" fmla="*/ 5402420 h 6858000"/>
              <a:gd name="connsiteX470" fmla="*/ 1933391 w 7467600"/>
              <a:gd name="connsiteY470" fmla="*/ 5156971 h 6858000"/>
              <a:gd name="connsiteX471" fmla="*/ 1827118 w 7467600"/>
              <a:gd name="connsiteY471" fmla="*/ 4968410 h 6858000"/>
              <a:gd name="connsiteX472" fmla="*/ 1837349 w 7467600"/>
              <a:gd name="connsiteY472" fmla="*/ 4956357 h 6858000"/>
              <a:gd name="connsiteX473" fmla="*/ 2162835 w 7467600"/>
              <a:gd name="connsiteY473" fmla="*/ 5187853 h 6858000"/>
              <a:gd name="connsiteX474" fmla="*/ 2257167 w 7467600"/>
              <a:gd name="connsiteY474" fmla="*/ 5462123 h 6858000"/>
              <a:gd name="connsiteX475" fmla="*/ 2261598 w 7467600"/>
              <a:gd name="connsiteY475" fmla="*/ 5467998 h 6858000"/>
              <a:gd name="connsiteX476" fmla="*/ 2437177 w 7467600"/>
              <a:gd name="connsiteY476" fmla="*/ 5479608 h 6858000"/>
              <a:gd name="connsiteX477" fmla="*/ 2445247 w 7467600"/>
              <a:gd name="connsiteY477" fmla="*/ 5483476 h 6858000"/>
              <a:gd name="connsiteX478" fmla="*/ 2743626 w 7467600"/>
              <a:gd name="connsiteY478" fmla="*/ 5304819 h 6858000"/>
              <a:gd name="connsiteX479" fmla="*/ 3048102 w 7467600"/>
              <a:gd name="connsiteY479" fmla="*/ 5150595 h 6858000"/>
              <a:gd name="connsiteX480" fmla="*/ 1799414 w 7467600"/>
              <a:gd name="connsiteY480" fmla="*/ 4694732 h 6858000"/>
              <a:gd name="connsiteX481" fmla="*/ 1771735 w 7467600"/>
              <a:gd name="connsiteY481" fmla="*/ 4619929 h 6858000"/>
              <a:gd name="connsiteX482" fmla="*/ 3104273 w 7467600"/>
              <a:gd name="connsiteY482" fmla="*/ 5076159 h 6858000"/>
              <a:gd name="connsiteX483" fmla="*/ 3113245 w 7467600"/>
              <a:gd name="connsiteY483" fmla="*/ 5090705 h 6858000"/>
              <a:gd name="connsiteX484" fmla="*/ 3126294 w 7467600"/>
              <a:gd name="connsiteY484" fmla="*/ 5114400 h 6858000"/>
              <a:gd name="connsiteX485" fmla="*/ 3937433 w 7467600"/>
              <a:gd name="connsiteY485" fmla="*/ 4830473 h 6858000"/>
              <a:gd name="connsiteX486" fmla="*/ 3590475 w 7467600"/>
              <a:gd name="connsiteY486" fmla="*/ 4597974 h 6858000"/>
              <a:gd name="connsiteX487" fmla="*/ 3100264 w 7467600"/>
              <a:gd name="connsiteY487" fmla="*/ 4579845 h 6858000"/>
              <a:gd name="connsiteX488" fmla="*/ 2183576 w 7467600"/>
              <a:gd name="connsiteY488" fmla="*/ 4227150 h 6858000"/>
              <a:gd name="connsiteX489" fmla="*/ 2151029 w 7467600"/>
              <a:gd name="connsiteY489" fmla="*/ 4146947 h 6858000"/>
              <a:gd name="connsiteX490" fmla="*/ 3563434 w 7467600"/>
              <a:gd name="connsiteY490" fmla="*/ 4469115 h 6858000"/>
              <a:gd name="connsiteX491" fmla="*/ 3177952 w 7467600"/>
              <a:gd name="connsiteY491" fmla="*/ 3657386 h 6858000"/>
              <a:gd name="connsiteX492" fmla="*/ 3189263 w 7467600"/>
              <a:gd name="connsiteY492" fmla="*/ 3625726 h 6858000"/>
              <a:gd name="connsiteX493" fmla="*/ 3560912 w 7467600"/>
              <a:gd name="connsiteY493" fmla="*/ 4079863 h 6858000"/>
              <a:gd name="connsiteX494" fmla="*/ 3626636 w 7467600"/>
              <a:gd name="connsiteY494" fmla="*/ 4512230 h 6858000"/>
              <a:gd name="connsiteX495" fmla="*/ 3653088 w 7467600"/>
              <a:gd name="connsiteY495" fmla="*/ 4521417 h 6858000"/>
              <a:gd name="connsiteX496" fmla="*/ 3988128 w 7467600"/>
              <a:gd name="connsiteY496" fmla="*/ 4817267 h 6858000"/>
              <a:gd name="connsiteX497" fmla="*/ 4830582 w 7467600"/>
              <a:gd name="connsiteY497" fmla="*/ 4676000 h 6858000"/>
              <a:gd name="connsiteX498" fmla="*/ 4830100 w 7467600"/>
              <a:gd name="connsiteY498" fmla="*/ 4675554 h 6858000"/>
              <a:gd name="connsiteX499" fmla="*/ 4036318 w 7467600"/>
              <a:gd name="connsiteY499" fmla="*/ 4147013 h 6858000"/>
              <a:gd name="connsiteX500" fmla="*/ 3432098 w 7467600"/>
              <a:gd name="connsiteY500" fmla="*/ 3537312 h 6858000"/>
              <a:gd name="connsiteX501" fmla="*/ 3446761 w 7467600"/>
              <a:gd name="connsiteY501" fmla="*/ 3461278 h 6858000"/>
              <a:gd name="connsiteX502" fmla="*/ 4419733 w 7467600"/>
              <a:gd name="connsiteY502" fmla="*/ 3963555 h 6858000"/>
              <a:gd name="connsiteX503" fmla="*/ 4781371 w 7467600"/>
              <a:gd name="connsiteY503" fmla="*/ 4458604 h 6858000"/>
              <a:gd name="connsiteX504" fmla="*/ 4780440 w 7467600"/>
              <a:gd name="connsiteY504" fmla="*/ 4470290 h 6858000"/>
              <a:gd name="connsiteX505" fmla="*/ 4898954 w 7467600"/>
              <a:gd name="connsiteY505" fmla="*/ 4662092 h 6858000"/>
              <a:gd name="connsiteX506" fmla="*/ 4900699 w 7467600"/>
              <a:gd name="connsiteY506" fmla="*/ 4670867 h 6858000"/>
              <a:gd name="connsiteX507" fmla="*/ 5714511 w 7467600"/>
              <a:gd name="connsiteY507" fmla="*/ 4663483 h 6858000"/>
              <a:gd name="connsiteX508" fmla="*/ 5464793 w 7467600"/>
              <a:gd name="connsiteY508" fmla="*/ 4393556 h 6858000"/>
              <a:gd name="connsiteX509" fmla="*/ 5461897 w 7467600"/>
              <a:gd name="connsiteY509" fmla="*/ 4390879 h 6858000"/>
              <a:gd name="connsiteX510" fmla="*/ 4294126 w 7467600"/>
              <a:gd name="connsiteY510" fmla="*/ 3303048 h 6858000"/>
              <a:gd name="connsiteX511" fmla="*/ 4305321 w 7467600"/>
              <a:gd name="connsiteY511" fmla="*/ 3256953 h 6858000"/>
              <a:gd name="connsiteX512" fmla="*/ 4949299 w 7467600"/>
              <a:gd name="connsiteY512" fmla="*/ 3766336 h 6858000"/>
              <a:gd name="connsiteX513" fmla="*/ 5291452 w 7467600"/>
              <a:gd name="connsiteY513" fmla="*/ 4076801 h 6858000"/>
              <a:gd name="connsiteX514" fmla="*/ 5434998 w 7467600"/>
              <a:gd name="connsiteY514" fmla="*/ 4254100 h 6858000"/>
              <a:gd name="connsiteX515" fmla="*/ 5351015 w 7467600"/>
              <a:gd name="connsiteY515" fmla="*/ 3760989 h 6858000"/>
              <a:gd name="connsiteX516" fmla="*/ 5413780 w 7467600"/>
              <a:gd name="connsiteY516" fmla="*/ 2966265 h 6858000"/>
              <a:gd name="connsiteX517" fmla="*/ 5425627 w 7467600"/>
              <a:gd name="connsiteY517" fmla="*/ 2954192 h 6858000"/>
              <a:gd name="connsiteX518" fmla="*/ 6604735 w 7467600"/>
              <a:gd name="connsiteY518" fmla="*/ 2041381 h 6858000"/>
              <a:gd name="connsiteX519" fmla="*/ 7204487 w 7467600"/>
              <a:gd name="connsiteY519" fmla="*/ 2742112 h 6858000"/>
              <a:gd name="connsiteX520" fmla="*/ 7131592 w 7467600"/>
              <a:gd name="connsiteY520" fmla="*/ 2672096 h 6858000"/>
              <a:gd name="connsiteX521" fmla="*/ 6996344 w 7467600"/>
              <a:gd name="connsiteY521" fmla="*/ 2518310 h 6858000"/>
              <a:gd name="connsiteX522" fmla="*/ 6735495 w 7467600"/>
              <a:gd name="connsiteY522" fmla="*/ 2196890 h 6858000"/>
              <a:gd name="connsiteX523" fmla="*/ 6721901 w 7467600"/>
              <a:gd name="connsiteY523" fmla="*/ 2179274 h 6858000"/>
              <a:gd name="connsiteX524" fmla="*/ 6604735 w 7467600"/>
              <a:gd name="connsiteY524" fmla="*/ 2041381 h 6858000"/>
              <a:gd name="connsiteX525" fmla="*/ 6591670 w 7467600"/>
              <a:gd name="connsiteY525" fmla="*/ 1988277 h 6858000"/>
              <a:gd name="connsiteX526" fmla="*/ 6747349 w 7467600"/>
              <a:gd name="connsiteY526" fmla="*/ 2160069 h 6858000"/>
              <a:gd name="connsiteX527" fmla="*/ 6760943 w 7467600"/>
              <a:gd name="connsiteY527" fmla="*/ 2177686 h 6858000"/>
              <a:gd name="connsiteX528" fmla="*/ 7021065 w 7467600"/>
              <a:gd name="connsiteY528" fmla="*/ 2498102 h 6858000"/>
              <a:gd name="connsiteX529" fmla="*/ 7155223 w 7467600"/>
              <a:gd name="connsiteY529" fmla="*/ 2650386 h 6858000"/>
              <a:gd name="connsiteX530" fmla="*/ 7203167 w 7467600"/>
              <a:gd name="connsiteY530" fmla="*/ 2697288 h 6858000"/>
              <a:gd name="connsiteX531" fmla="*/ 6937703 w 7467600"/>
              <a:gd name="connsiteY531" fmla="*/ 2321981 h 6858000"/>
              <a:gd name="connsiteX532" fmla="*/ 6591670 w 7467600"/>
              <a:gd name="connsiteY532" fmla="*/ 1988277 h 6858000"/>
              <a:gd name="connsiteX533" fmla="*/ 5798671 w 7467600"/>
              <a:gd name="connsiteY533" fmla="*/ 1981601 h 6858000"/>
              <a:gd name="connsiteX534" fmla="*/ 5754709 w 7467600"/>
              <a:gd name="connsiteY534" fmla="*/ 2071454 h 6858000"/>
              <a:gd name="connsiteX535" fmla="*/ 5763044 w 7467600"/>
              <a:gd name="connsiteY535" fmla="*/ 2842206 h 6858000"/>
              <a:gd name="connsiteX536" fmla="*/ 5764974 w 7467600"/>
              <a:gd name="connsiteY536" fmla="*/ 2799609 h 6858000"/>
              <a:gd name="connsiteX537" fmla="*/ 5767665 w 7467600"/>
              <a:gd name="connsiteY537" fmla="*/ 2666409 h 6858000"/>
              <a:gd name="connsiteX538" fmla="*/ 5763055 w 7467600"/>
              <a:gd name="connsiteY538" fmla="*/ 2579705 h 6858000"/>
              <a:gd name="connsiteX539" fmla="*/ 5758079 w 7467600"/>
              <a:gd name="connsiteY539" fmla="*/ 2492508 h 6858000"/>
              <a:gd name="connsiteX540" fmla="*/ 5779325 w 7467600"/>
              <a:gd name="connsiteY540" fmla="*/ 2197069 h 6858000"/>
              <a:gd name="connsiteX541" fmla="*/ 5798671 w 7467600"/>
              <a:gd name="connsiteY541" fmla="*/ 1981601 h 6858000"/>
              <a:gd name="connsiteX542" fmla="*/ 5829202 w 7467600"/>
              <a:gd name="connsiteY542" fmla="*/ 1971679 h 6858000"/>
              <a:gd name="connsiteX543" fmla="*/ 5809558 w 7467600"/>
              <a:gd name="connsiteY543" fmla="*/ 2198043 h 6858000"/>
              <a:gd name="connsiteX544" fmla="*/ 5788653 w 7467600"/>
              <a:gd name="connsiteY544" fmla="*/ 2489430 h 6858000"/>
              <a:gd name="connsiteX545" fmla="*/ 5793439 w 7467600"/>
              <a:gd name="connsiteY545" fmla="*/ 2575235 h 6858000"/>
              <a:gd name="connsiteX546" fmla="*/ 5796837 w 7467600"/>
              <a:gd name="connsiteY546" fmla="*/ 2637633 h 6858000"/>
              <a:gd name="connsiteX547" fmla="*/ 5818614 w 7467600"/>
              <a:gd name="connsiteY547" fmla="*/ 2473055 h 6858000"/>
              <a:gd name="connsiteX548" fmla="*/ 5829202 w 7467600"/>
              <a:gd name="connsiteY548" fmla="*/ 1971679 h 6858000"/>
              <a:gd name="connsiteX549" fmla="*/ 5911389 w 7467600"/>
              <a:gd name="connsiteY549" fmla="*/ 1898371 h 6858000"/>
              <a:gd name="connsiteX550" fmla="*/ 6237627 w 7467600"/>
              <a:gd name="connsiteY550" fmla="*/ 2231921 h 6858000"/>
              <a:gd name="connsiteX551" fmla="*/ 5911389 w 7467600"/>
              <a:gd name="connsiteY551" fmla="*/ 1898371 h 6858000"/>
              <a:gd name="connsiteX552" fmla="*/ 6944437 w 7467600"/>
              <a:gd name="connsiteY552" fmla="*/ 1575402 h 6858000"/>
              <a:gd name="connsiteX553" fmla="*/ 6304730 w 7467600"/>
              <a:gd name="connsiteY553" fmla="*/ 1766654 h 6858000"/>
              <a:gd name="connsiteX554" fmla="*/ 6944437 w 7467600"/>
              <a:gd name="connsiteY554" fmla="*/ 1575402 h 6858000"/>
              <a:gd name="connsiteX555" fmla="*/ 7019523 w 7467600"/>
              <a:gd name="connsiteY555" fmla="*/ 1519450 h 6858000"/>
              <a:gd name="connsiteX556" fmla="*/ 6298091 w 7467600"/>
              <a:gd name="connsiteY556" fmla="*/ 1737122 h 6858000"/>
              <a:gd name="connsiteX557" fmla="*/ 7019523 w 7467600"/>
              <a:gd name="connsiteY557" fmla="*/ 1519450 h 6858000"/>
              <a:gd name="connsiteX558" fmla="*/ 2399523 w 7467600"/>
              <a:gd name="connsiteY558" fmla="*/ 1428234 h 6858000"/>
              <a:gd name="connsiteX559" fmla="*/ 2224982 w 7467600"/>
              <a:gd name="connsiteY559" fmla="*/ 1826201 h 6858000"/>
              <a:gd name="connsiteX560" fmla="*/ 2096099 w 7467600"/>
              <a:gd name="connsiteY560" fmla="*/ 2345900 h 6858000"/>
              <a:gd name="connsiteX561" fmla="*/ 2283317 w 7467600"/>
              <a:gd name="connsiteY561" fmla="*/ 1796925 h 6858000"/>
              <a:gd name="connsiteX562" fmla="*/ 2399523 w 7467600"/>
              <a:gd name="connsiteY562" fmla="*/ 1428234 h 6858000"/>
              <a:gd name="connsiteX563" fmla="*/ 2448558 w 7467600"/>
              <a:gd name="connsiteY563" fmla="*/ 1373435 h 6858000"/>
              <a:gd name="connsiteX564" fmla="*/ 2312521 w 7467600"/>
              <a:gd name="connsiteY564" fmla="*/ 1806140 h 6858000"/>
              <a:gd name="connsiteX565" fmla="*/ 2127533 w 7467600"/>
              <a:gd name="connsiteY565" fmla="*/ 2348380 h 6858000"/>
              <a:gd name="connsiteX566" fmla="*/ 2358080 w 7467600"/>
              <a:gd name="connsiteY566" fmla="*/ 1866134 h 6858000"/>
              <a:gd name="connsiteX567" fmla="*/ 2407436 w 7467600"/>
              <a:gd name="connsiteY567" fmla="*/ 1651070 h 6858000"/>
              <a:gd name="connsiteX568" fmla="*/ 2448558 w 7467600"/>
              <a:gd name="connsiteY568" fmla="*/ 1373435 h 6858000"/>
              <a:gd name="connsiteX569" fmla="*/ 278707 w 7467600"/>
              <a:gd name="connsiteY569" fmla="*/ 1352270 h 6858000"/>
              <a:gd name="connsiteX570" fmla="*/ 321570 w 7467600"/>
              <a:gd name="connsiteY570" fmla="*/ 1861610 h 6858000"/>
              <a:gd name="connsiteX571" fmla="*/ 294281 w 7467600"/>
              <a:gd name="connsiteY571" fmla="*/ 1440658 h 6858000"/>
              <a:gd name="connsiteX572" fmla="*/ 278707 w 7467600"/>
              <a:gd name="connsiteY572" fmla="*/ 1352270 h 6858000"/>
              <a:gd name="connsiteX573" fmla="*/ 1423821 w 7467600"/>
              <a:gd name="connsiteY573" fmla="*/ 1351958 h 6858000"/>
              <a:gd name="connsiteX574" fmla="*/ 1638521 w 7467600"/>
              <a:gd name="connsiteY574" fmla="*/ 1908470 h 6858000"/>
              <a:gd name="connsiteX575" fmla="*/ 1754199 w 7467600"/>
              <a:gd name="connsiteY575" fmla="*/ 2149284 h 6858000"/>
              <a:gd name="connsiteX576" fmla="*/ 1908359 w 7467600"/>
              <a:gd name="connsiteY576" fmla="*/ 2364988 h 6858000"/>
              <a:gd name="connsiteX577" fmla="*/ 1647661 w 7467600"/>
              <a:gd name="connsiteY577" fmla="*/ 1825945 h 6858000"/>
              <a:gd name="connsiteX578" fmla="*/ 1423821 w 7467600"/>
              <a:gd name="connsiteY578" fmla="*/ 1351958 h 6858000"/>
              <a:gd name="connsiteX579" fmla="*/ 1431890 w 7467600"/>
              <a:gd name="connsiteY579" fmla="*/ 1306475 h 6858000"/>
              <a:gd name="connsiteX580" fmla="*/ 1507597 w 7467600"/>
              <a:gd name="connsiteY580" fmla="*/ 1446132 h 6858000"/>
              <a:gd name="connsiteX581" fmla="*/ 1674586 w 7467600"/>
              <a:gd name="connsiteY581" fmla="*/ 1813832 h 6858000"/>
              <a:gd name="connsiteX582" fmla="*/ 1815950 w 7467600"/>
              <a:gd name="connsiteY582" fmla="*/ 2128564 h 6858000"/>
              <a:gd name="connsiteX583" fmla="*/ 1984242 w 7467600"/>
              <a:gd name="connsiteY583" fmla="*/ 2430829 h 6858000"/>
              <a:gd name="connsiteX584" fmla="*/ 2014023 w 7467600"/>
              <a:gd name="connsiteY584" fmla="*/ 2450995 h 6858000"/>
              <a:gd name="connsiteX585" fmla="*/ 1747337 w 7467600"/>
              <a:gd name="connsiteY585" fmla="*/ 1855264 h 6858000"/>
              <a:gd name="connsiteX586" fmla="*/ 1533749 w 7467600"/>
              <a:gd name="connsiteY586" fmla="*/ 1478656 h 6858000"/>
              <a:gd name="connsiteX587" fmla="*/ 1431890 w 7467600"/>
              <a:gd name="connsiteY587" fmla="*/ 1306475 h 6858000"/>
              <a:gd name="connsiteX588" fmla="*/ 5052692 w 7467600"/>
              <a:gd name="connsiteY588" fmla="*/ 1292994 h 6858000"/>
              <a:gd name="connsiteX589" fmla="*/ 5200661 w 7467600"/>
              <a:gd name="connsiteY589" fmla="*/ 1635186 h 6858000"/>
              <a:gd name="connsiteX590" fmla="*/ 5297138 w 7467600"/>
              <a:gd name="connsiteY590" fmla="*/ 1906351 h 6858000"/>
              <a:gd name="connsiteX591" fmla="*/ 5052692 w 7467600"/>
              <a:gd name="connsiteY591" fmla="*/ 1292994 h 6858000"/>
              <a:gd name="connsiteX592" fmla="*/ 5009948 w 7467600"/>
              <a:gd name="connsiteY592" fmla="*/ 1273619 h 6858000"/>
              <a:gd name="connsiteX593" fmla="*/ 5121777 w 7467600"/>
              <a:gd name="connsiteY593" fmla="*/ 1654213 h 6858000"/>
              <a:gd name="connsiteX594" fmla="*/ 5293545 w 7467600"/>
              <a:gd name="connsiteY594" fmla="*/ 2072247 h 6858000"/>
              <a:gd name="connsiteX595" fmla="*/ 5294042 w 7467600"/>
              <a:gd name="connsiteY595" fmla="*/ 2065019 h 6858000"/>
              <a:gd name="connsiteX596" fmla="*/ 5171936 w 7467600"/>
              <a:gd name="connsiteY596" fmla="*/ 1647613 h 6858000"/>
              <a:gd name="connsiteX597" fmla="*/ 5009948 w 7467600"/>
              <a:gd name="connsiteY597" fmla="*/ 1273619 h 6858000"/>
              <a:gd name="connsiteX598" fmla="*/ 655236 w 7467600"/>
              <a:gd name="connsiteY598" fmla="*/ 1268632 h 6858000"/>
              <a:gd name="connsiteX599" fmla="*/ 839521 w 7467600"/>
              <a:gd name="connsiteY599" fmla="*/ 1685315 h 6858000"/>
              <a:gd name="connsiteX600" fmla="*/ 1109416 w 7467600"/>
              <a:gd name="connsiteY600" fmla="*/ 2061663 h 6858000"/>
              <a:gd name="connsiteX601" fmla="*/ 1298300 w 7467600"/>
              <a:gd name="connsiteY601" fmla="*/ 2247742 h 6858000"/>
              <a:gd name="connsiteX602" fmla="*/ 1125871 w 7467600"/>
              <a:gd name="connsiteY602" fmla="*/ 1989513 h 6858000"/>
              <a:gd name="connsiteX603" fmla="*/ 981574 w 7467600"/>
              <a:gd name="connsiteY603" fmla="*/ 1783157 h 6858000"/>
              <a:gd name="connsiteX604" fmla="*/ 922198 w 7467600"/>
              <a:gd name="connsiteY604" fmla="*/ 1677437 h 6858000"/>
              <a:gd name="connsiteX605" fmla="*/ 869293 w 7467600"/>
              <a:gd name="connsiteY605" fmla="*/ 1583214 h 6858000"/>
              <a:gd name="connsiteX606" fmla="*/ 751431 w 7467600"/>
              <a:gd name="connsiteY606" fmla="*/ 1405731 h 6858000"/>
              <a:gd name="connsiteX607" fmla="*/ 655236 w 7467600"/>
              <a:gd name="connsiteY607" fmla="*/ 1268632 h 6858000"/>
              <a:gd name="connsiteX608" fmla="*/ 6516292 w 7467600"/>
              <a:gd name="connsiteY608" fmla="*/ 1263064 h 6858000"/>
              <a:gd name="connsiteX609" fmla="*/ 5736320 w 7467600"/>
              <a:gd name="connsiteY609" fmla="*/ 1501803 h 6858000"/>
              <a:gd name="connsiteX610" fmla="*/ 6516292 w 7467600"/>
              <a:gd name="connsiteY610" fmla="*/ 1263064 h 6858000"/>
              <a:gd name="connsiteX611" fmla="*/ 291466 w 7467600"/>
              <a:gd name="connsiteY611" fmla="*/ 1250369 h 6858000"/>
              <a:gd name="connsiteX612" fmla="*/ 323180 w 7467600"/>
              <a:gd name="connsiteY612" fmla="*/ 1435283 h 6858000"/>
              <a:gd name="connsiteX613" fmla="*/ 349381 w 7467600"/>
              <a:gd name="connsiteY613" fmla="*/ 1875041 h 6858000"/>
              <a:gd name="connsiteX614" fmla="*/ 374363 w 7467600"/>
              <a:gd name="connsiteY614" fmla="*/ 1506494 h 6858000"/>
              <a:gd name="connsiteX615" fmla="*/ 302168 w 7467600"/>
              <a:gd name="connsiteY615" fmla="*/ 1274495 h 6858000"/>
              <a:gd name="connsiteX616" fmla="*/ 291466 w 7467600"/>
              <a:gd name="connsiteY616" fmla="*/ 1250369 h 6858000"/>
              <a:gd name="connsiteX617" fmla="*/ 678222 w 7467600"/>
              <a:gd name="connsiteY617" fmla="*/ 1248670 h 6858000"/>
              <a:gd name="connsiteX618" fmla="*/ 775536 w 7467600"/>
              <a:gd name="connsiteY618" fmla="*/ 1388015 h 6858000"/>
              <a:gd name="connsiteX619" fmla="*/ 894529 w 7467600"/>
              <a:gd name="connsiteY619" fmla="*/ 1567739 h 6858000"/>
              <a:gd name="connsiteX620" fmla="*/ 948000 w 7467600"/>
              <a:gd name="connsiteY620" fmla="*/ 1663088 h 6858000"/>
              <a:gd name="connsiteX621" fmla="*/ 1006812 w 7467600"/>
              <a:gd name="connsiteY621" fmla="*/ 1767683 h 6858000"/>
              <a:gd name="connsiteX622" fmla="*/ 1149133 w 7467600"/>
              <a:gd name="connsiteY622" fmla="*/ 1971513 h 6858000"/>
              <a:gd name="connsiteX623" fmla="*/ 1333952 w 7467600"/>
              <a:gd name="connsiteY623" fmla="*/ 2251620 h 6858000"/>
              <a:gd name="connsiteX624" fmla="*/ 1337329 w 7467600"/>
              <a:gd name="connsiteY624" fmla="*/ 2258350 h 6858000"/>
              <a:gd name="connsiteX625" fmla="*/ 1014726 w 7467600"/>
              <a:gd name="connsiteY625" fmla="*/ 1615556 h 6858000"/>
              <a:gd name="connsiteX626" fmla="*/ 678222 w 7467600"/>
              <a:gd name="connsiteY626" fmla="*/ 1248670 h 6858000"/>
              <a:gd name="connsiteX627" fmla="*/ 6691602 w 7467600"/>
              <a:gd name="connsiteY627" fmla="*/ 1140573 h 6858000"/>
              <a:gd name="connsiteX628" fmla="*/ 6571100 w 7467600"/>
              <a:gd name="connsiteY628" fmla="*/ 1183662 h 6858000"/>
              <a:gd name="connsiteX629" fmla="*/ 6241687 w 7467600"/>
              <a:gd name="connsiteY629" fmla="*/ 1257600 h 6858000"/>
              <a:gd name="connsiteX630" fmla="*/ 5693009 w 7467600"/>
              <a:gd name="connsiteY630" fmla="*/ 1478256 h 6858000"/>
              <a:gd name="connsiteX631" fmla="*/ 6548420 w 7467600"/>
              <a:gd name="connsiteY631" fmla="*/ 1214599 h 6858000"/>
              <a:gd name="connsiteX632" fmla="*/ 6605473 w 7467600"/>
              <a:gd name="connsiteY632" fmla="*/ 1184686 h 6858000"/>
              <a:gd name="connsiteX633" fmla="*/ 6691602 w 7467600"/>
              <a:gd name="connsiteY633" fmla="*/ 1140573 h 6858000"/>
              <a:gd name="connsiteX634" fmla="*/ 4002475 w 7467600"/>
              <a:gd name="connsiteY634" fmla="*/ 1037802 h 6858000"/>
              <a:gd name="connsiteX635" fmla="*/ 4000324 w 7467600"/>
              <a:gd name="connsiteY635" fmla="*/ 1039362 h 6858000"/>
              <a:gd name="connsiteX636" fmla="*/ 4002862 w 7467600"/>
              <a:gd name="connsiteY636" fmla="*/ 1042866 h 6858000"/>
              <a:gd name="connsiteX637" fmla="*/ 4002475 w 7467600"/>
              <a:gd name="connsiteY637" fmla="*/ 1037802 h 6858000"/>
              <a:gd name="connsiteX638" fmla="*/ 506322 w 7467600"/>
              <a:gd name="connsiteY638" fmla="*/ 1020997 h 6858000"/>
              <a:gd name="connsiteX639" fmla="*/ 533068 w 7467600"/>
              <a:gd name="connsiteY639" fmla="*/ 1029409 h 6858000"/>
              <a:gd name="connsiteX640" fmla="*/ 1232525 w 7467600"/>
              <a:gd name="connsiteY640" fmla="*/ 1804675 h 6858000"/>
              <a:gd name="connsiteX641" fmla="*/ 1388858 w 7467600"/>
              <a:gd name="connsiteY641" fmla="*/ 2368011 h 6858000"/>
              <a:gd name="connsiteX642" fmla="*/ 1384098 w 7467600"/>
              <a:gd name="connsiteY642" fmla="*/ 2378125 h 6858000"/>
              <a:gd name="connsiteX643" fmla="*/ 1425393 w 7467600"/>
              <a:gd name="connsiteY643" fmla="*/ 2589124 h 6858000"/>
              <a:gd name="connsiteX644" fmla="*/ 1424001 w 7467600"/>
              <a:gd name="connsiteY644" fmla="*/ 2597541 h 6858000"/>
              <a:gd name="connsiteX645" fmla="*/ 2152729 w 7467600"/>
              <a:gd name="connsiteY645" fmla="*/ 2864487 h 6858000"/>
              <a:gd name="connsiteX646" fmla="*/ 2020609 w 7467600"/>
              <a:gd name="connsiteY646" fmla="*/ 2539671 h 6858000"/>
              <a:gd name="connsiteX647" fmla="*/ 2018920 w 7467600"/>
              <a:gd name="connsiteY647" fmla="*/ 2536309 h 6858000"/>
              <a:gd name="connsiteX648" fmla="*/ 1342441 w 7467600"/>
              <a:gd name="connsiteY648" fmla="*/ 1173017 h 6858000"/>
              <a:gd name="connsiteX649" fmla="*/ 1367925 w 7467600"/>
              <a:gd name="connsiteY649" fmla="*/ 1135648 h 6858000"/>
              <a:gd name="connsiteX650" fmla="*/ 1771401 w 7467600"/>
              <a:gd name="connsiteY650" fmla="*/ 1806673 h 6858000"/>
              <a:gd name="connsiteX651" fmla="*/ 1972385 w 7467600"/>
              <a:gd name="connsiteY651" fmla="*/ 2198735 h 6858000"/>
              <a:gd name="connsiteX652" fmla="*/ 2040892 w 7467600"/>
              <a:gd name="connsiteY652" fmla="*/ 2405205 h 6858000"/>
              <a:gd name="connsiteX653" fmla="*/ 2131689 w 7467600"/>
              <a:gd name="connsiteY653" fmla="*/ 1936926 h 6858000"/>
              <a:gd name="connsiteX654" fmla="*/ 2454820 w 7467600"/>
              <a:gd name="connsiteY654" fmla="*/ 1248808 h 6858000"/>
              <a:gd name="connsiteX655" fmla="*/ 2492512 w 7467600"/>
              <a:gd name="connsiteY655" fmla="*/ 1302920 h 6858000"/>
              <a:gd name="connsiteX656" fmla="*/ 2081216 w 7467600"/>
              <a:gd name="connsiteY656" fmla="*/ 2527513 h 6858000"/>
              <a:gd name="connsiteX657" fmla="*/ 2081211 w 7467600"/>
              <a:gd name="connsiteY657" fmla="*/ 2528916 h 6858000"/>
              <a:gd name="connsiteX658" fmla="*/ 2199067 w 7467600"/>
              <a:gd name="connsiteY658" fmla="*/ 2884061 h 6858000"/>
              <a:gd name="connsiteX659" fmla="*/ 3192586 w 7467600"/>
              <a:gd name="connsiteY659" fmla="*/ 3411496 h 6858000"/>
              <a:gd name="connsiteX660" fmla="*/ 3182620 w 7467600"/>
              <a:gd name="connsiteY660" fmla="*/ 3483279 h 6858000"/>
              <a:gd name="connsiteX661" fmla="*/ 2435119 w 7467600"/>
              <a:gd name="connsiteY661" fmla="*/ 3080173 h 6858000"/>
              <a:gd name="connsiteX662" fmla="*/ 2410152 w 7467600"/>
              <a:gd name="connsiteY662" fmla="*/ 3063751 h 6858000"/>
              <a:gd name="connsiteX663" fmla="*/ 2408099 w 7467600"/>
              <a:gd name="connsiteY663" fmla="*/ 3064403 h 6858000"/>
              <a:gd name="connsiteX664" fmla="*/ 2407218 w 7467600"/>
              <a:gd name="connsiteY664" fmla="*/ 3070324 h 6858000"/>
              <a:gd name="connsiteX665" fmla="*/ 2380138 w 7467600"/>
              <a:gd name="connsiteY665" fmla="*/ 3099341 h 6858000"/>
              <a:gd name="connsiteX666" fmla="*/ 1765923 w 7467600"/>
              <a:gd name="connsiteY666" fmla="*/ 3581043 h 6858000"/>
              <a:gd name="connsiteX667" fmla="*/ 1702258 w 7467600"/>
              <a:gd name="connsiteY667" fmla="*/ 3612286 h 6858000"/>
              <a:gd name="connsiteX668" fmla="*/ 1538370 w 7467600"/>
              <a:gd name="connsiteY668" fmla="*/ 3811804 h 6858000"/>
              <a:gd name="connsiteX669" fmla="*/ 542867 w 7467600"/>
              <a:gd name="connsiteY669" fmla="*/ 4944092 h 6858000"/>
              <a:gd name="connsiteX670" fmla="*/ 515800 w 7467600"/>
              <a:gd name="connsiteY670" fmla="*/ 4862180 h 6858000"/>
              <a:gd name="connsiteX671" fmla="*/ 909145 w 7467600"/>
              <a:gd name="connsiteY671" fmla="*/ 4199225 h 6858000"/>
              <a:gd name="connsiteX672" fmla="*/ 1214067 w 7467600"/>
              <a:gd name="connsiteY672" fmla="*/ 3908561 h 6858000"/>
              <a:gd name="connsiteX673" fmla="*/ 640967 w 7467600"/>
              <a:gd name="connsiteY673" fmla="*/ 4105601 h 6858000"/>
              <a:gd name="connsiteX674" fmla="*/ 112563 w 7467600"/>
              <a:gd name="connsiteY674" fmla="*/ 4396952 h 6858000"/>
              <a:gd name="connsiteX675" fmla="*/ 0 w 7467600"/>
              <a:gd name="connsiteY675" fmla="*/ 4466006 h 6858000"/>
              <a:gd name="connsiteX676" fmla="*/ 0 w 7467600"/>
              <a:gd name="connsiteY676" fmla="*/ 4233763 h 6858000"/>
              <a:gd name="connsiteX677" fmla="*/ 36881 w 7467600"/>
              <a:gd name="connsiteY677" fmla="*/ 4200118 h 6858000"/>
              <a:gd name="connsiteX678" fmla="*/ 910534 w 7467600"/>
              <a:gd name="connsiteY678" fmla="*/ 3629753 h 6858000"/>
              <a:gd name="connsiteX679" fmla="*/ 1578717 w 7467600"/>
              <a:gd name="connsiteY679" fmla="*/ 3575982 h 6858000"/>
              <a:gd name="connsiteX680" fmla="*/ 2338780 w 7467600"/>
              <a:gd name="connsiteY680" fmla="*/ 3033725 h 6858000"/>
              <a:gd name="connsiteX681" fmla="*/ 1807991 w 7467600"/>
              <a:gd name="connsiteY681" fmla="*/ 2807184 h 6858000"/>
              <a:gd name="connsiteX682" fmla="*/ 1416358 w 7467600"/>
              <a:gd name="connsiteY682" fmla="*/ 3112571 h 6858000"/>
              <a:gd name="connsiteX683" fmla="*/ 939066 w 7467600"/>
              <a:gd name="connsiteY683" fmla="*/ 3378798 h 6858000"/>
              <a:gd name="connsiteX684" fmla="*/ 115099 w 7467600"/>
              <a:gd name="connsiteY684" fmla="*/ 3607650 h 6858000"/>
              <a:gd name="connsiteX685" fmla="*/ 97284 w 7467600"/>
              <a:gd name="connsiteY685" fmla="*/ 3520393 h 6858000"/>
              <a:gd name="connsiteX686" fmla="*/ 922050 w 7467600"/>
              <a:gd name="connsiteY686" fmla="*/ 3074867 h 6858000"/>
              <a:gd name="connsiteX687" fmla="*/ 1405265 w 7467600"/>
              <a:gd name="connsiteY687" fmla="*/ 3016319 h 6858000"/>
              <a:gd name="connsiteX688" fmla="*/ 1407512 w 7467600"/>
              <a:gd name="connsiteY688" fmla="*/ 3018001 h 6858000"/>
              <a:gd name="connsiteX689" fmla="*/ 1726266 w 7467600"/>
              <a:gd name="connsiteY689" fmla="*/ 2777274 h 6858000"/>
              <a:gd name="connsiteX690" fmla="*/ 625390 w 7467600"/>
              <a:gd name="connsiteY690" fmla="*/ 2514541 h 6858000"/>
              <a:gd name="connsiteX691" fmla="*/ 619799 w 7467600"/>
              <a:gd name="connsiteY691" fmla="*/ 2527180 h 6858000"/>
              <a:gd name="connsiteX692" fmla="*/ 310030 w 7467600"/>
              <a:gd name="connsiteY692" fmla="*/ 2771818 h 6858000"/>
              <a:gd name="connsiteX693" fmla="*/ 173877 w 7467600"/>
              <a:gd name="connsiteY693" fmla="*/ 2937056 h 6858000"/>
              <a:gd name="connsiteX694" fmla="*/ 77889 w 7467600"/>
              <a:gd name="connsiteY694" fmla="*/ 3138440 h 6858000"/>
              <a:gd name="connsiteX695" fmla="*/ 0 w 7467600"/>
              <a:gd name="connsiteY695" fmla="*/ 3271395 h 6858000"/>
              <a:gd name="connsiteX696" fmla="*/ 0 w 7467600"/>
              <a:gd name="connsiteY696" fmla="*/ 3153002 h 6858000"/>
              <a:gd name="connsiteX697" fmla="*/ 2386 w 7467600"/>
              <a:gd name="connsiteY697" fmla="*/ 3149203 h 6858000"/>
              <a:gd name="connsiteX698" fmla="*/ 89753 w 7467600"/>
              <a:gd name="connsiteY698" fmla="*/ 2987702 h 6858000"/>
              <a:gd name="connsiteX699" fmla="*/ 76869 w 7467600"/>
              <a:gd name="connsiteY699" fmla="*/ 3005404 h 6858000"/>
              <a:gd name="connsiteX700" fmla="*/ 32049 w 7467600"/>
              <a:gd name="connsiteY700" fmla="*/ 3065814 h 6858000"/>
              <a:gd name="connsiteX701" fmla="*/ 0 w 7467600"/>
              <a:gd name="connsiteY701" fmla="*/ 3108744 h 6858000"/>
              <a:gd name="connsiteX702" fmla="*/ 0 w 7467600"/>
              <a:gd name="connsiteY702" fmla="*/ 3058059 h 6858000"/>
              <a:gd name="connsiteX703" fmla="*/ 7610 w 7467600"/>
              <a:gd name="connsiteY703" fmla="*/ 3047889 h 6858000"/>
              <a:gd name="connsiteX704" fmla="*/ 52419 w 7467600"/>
              <a:gd name="connsiteY704" fmla="*/ 2987479 h 6858000"/>
              <a:gd name="connsiteX705" fmla="*/ 59142 w 7467600"/>
              <a:gd name="connsiteY705" fmla="*/ 2978488 h 6858000"/>
              <a:gd name="connsiteX706" fmla="*/ 0 w 7467600"/>
              <a:gd name="connsiteY706" fmla="*/ 3015334 h 6858000"/>
              <a:gd name="connsiteX707" fmla="*/ 0 w 7467600"/>
              <a:gd name="connsiteY707" fmla="*/ 2914286 h 6858000"/>
              <a:gd name="connsiteX708" fmla="*/ 36383 w 7467600"/>
              <a:gd name="connsiteY708" fmla="*/ 2901128 h 6858000"/>
              <a:gd name="connsiteX709" fmla="*/ 156329 w 7467600"/>
              <a:gd name="connsiteY709" fmla="*/ 2840533 h 6858000"/>
              <a:gd name="connsiteX710" fmla="*/ 358355 w 7467600"/>
              <a:gd name="connsiteY710" fmla="*/ 2620471 h 6858000"/>
              <a:gd name="connsiteX711" fmla="*/ 510577 w 7467600"/>
              <a:gd name="connsiteY711" fmla="*/ 2501244 h 6858000"/>
              <a:gd name="connsiteX712" fmla="*/ 211967 w 7467600"/>
              <a:gd name="connsiteY712" fmla="*/ 2479171 h 6858000"/>
              <a:gd name="connsiteX713" fmla="*/ 0 w 7467600"/>
              <a:gd name="connsiteY713" fmla="*/ 2476398 h 6858000"/>
              <a:gd name="connsiteX714" fmla="*/ 0 w 7467600"/>
              <a:gd name="connsiteY714" fmla="*/ 2389189 h 6858000"/>
              <a:gd name="connsiteX715" fmla="*/ 103062 w 7467600"/>
              <a:gd name="connsiteY715" fmla="*/ 2389518 h 6858000"/>
              <a:gd name="connsiteX716" fmla="*/ 510734 w 7467600"/>
              <a:gd name="connsiteY716" fmla="*/ 2416201 h 6858000"/>
              <a:gd name="connsiteX717" fmla="*/ 279257 w 7467600"/>
              <a:gd name="connsiteY717" fmla="*/ 2092102 h 6858000"/>
              <a:gd name="connsiteX718" fmla="*/ 65265 w 7467600"/>
              <a:gd name="connsiteY718" fmla="*/ 2006049 h 6858000"/>
              <a:gd name="connsiteX719" fmla="*/ 0 w 7467600"/>
              <a:gd name="connsiteY719" fmla="*/ 1982532 h 6858000"/>
              <a:gd name="connsiteX720" fmla="*/ 0 w 7467600"/>
              <a:gd name="connsiteY720" fmla="*/ 1912789 h 6858000"/>
              <a:gd name="connsiteX721" fmla="*/ 97460 w 7467600"/>
              <a:gd name="connsiteY721" fmla="*/ 1953725 h 6858000"/>
              <a:gd name="connsiteX722" fmla="*/ 221272 w 7467600"/>
              <a:gd name="connsiteY722" fmla="*/ 1980766 h 6858000"/>
              <a:gd name="connsiteX723" fmla="*/ 116765 w 7467600"/>
              <a:gd name="connsiteY723" fmla="*/ 1911033 h 6858000"/>
              <a:gd name="connsiteX724" fmla="*/ 16405 w 7467600"/>
              <a:gd name="connsiteY724" fmla="*/ 1803412 h 6858000"/>
              <a:gd name="connsiteX725" fmla="*/ 0 w 7467600"/>
              <a:gd name="connsiteY725" fmla="*/ 1784777 h 6858000"/>
              <a:gd name="connsiteX726" fmla="*/ 0 w 7467600"/>
              <a:gd name="connsiteY726" fmla="*/ 1740082 h 6858000"/>
              <a:gd name="connsiteX727" fmla="*/ 39394 w 7467600"/>
              <a:gd name="connsiteY727" fmla="*/ 1784856 h 6858000"/>
              <a:gd name="connsiteX728" fmla="*/ 135813 w 7467600"/>
              <a:gd name="connsiteY728" fmla="*/ 1888838 h 6858000"/>
              <a:gd name="connsiteX729" fmla="*/ 242575 w 7467600"/>
              <a:gd name="connsiteY729" fmla="*/ 1958841 h 6858000"/>
              <a:gd name="connsiteX730" fmla="*/ 82197 w 7467600"/>
              <a:gd name="connsiteY730" fmla="*/ 1754826 h 6858000"/>
              <a:gd name="connsiteX731" fmla="*/ 0 w 7467600"/>
              <a:gd name="connsiteY731" fmla="*/ 1679650 h 6858000"/>
              <a:gd name="connsiteX732" fmla="*/ 0 w 7467600"/>
              <a:gd name="connsiteY732" fmla="*/ 1602463 h 6858000"/>
              <a:gd name="connsiteX733" fmla="*/ 84689 w 7467600"/>
              <a:gd name="connsiteY733" fmla="*/ 1677442 h 6858000"/>
              <a:gd name="connsiteX734" fmla="*/ 298437 w 7467600"/>
              <a:gd name="connsiteY734" fmla="*/ 1968019 h 6858000"/>
              <a:gd name="connsiteX735" fmla="*/ 227269 w 7467600"/>
              <a:gd name="connsiteY735" fmla="*/ 1114064 h 6858000"/>
              <a:gd name="connsiteX736" fmla="*/ 248003 w 7467600"/>
              <a:gd name="connsiteY736" fmla="*/ 1089613 h 6858000"/>
              <a:gd name="connsiteX737" fmla="*/ 427020 w 7467600"/>
              <a:gd name="connsiteY737" fmla="*/ 1619803 h 6858000"/>
              <a:gd name="connsiteX738" fmla="*/ 340345 w 7467600"/>
              <a:gd name="connsiteY738" fmla="*/ 2027739 h 6858000"/>
              <a:gd name="connsiteX739" fmla="*/ 360865 w 7467600"/>
              <a:gd name="connsiteY739" fmla="*/ 2044827 h 6858000"/>
              <a:gd name="connsiteX740" fmla="*/ 560414 w 7467600"/>
              <a:gd name="connsiteY740" fmla="*/ 2421457 h 6858000"/>
              <a:gd name="connsiteX741" fmla="*/ 1359703 w 7467600"/>
              <a:gd name="connsiteY741" fmla="*/ 2578554 h 6858000"/>
              <a:gd name="connsiteX742" fmla="*/ 1359422 w 7467600"/>
              <a:gd name="connsiteY742" fmla="*/ 2577994 h 6858000"/>
              <a:gd name="connsiteX743" fmla="*/ 828701 w 7467600"/>
              <a:gd name="connsiteY743" fmla="*/ 1839520 h 6858000"/>
              <a:gd name="connsiteX744" fmla="*/ 494427 w 7467600"/>
              <a:gd name="connsiteY744" fmla="*/ 1092333 h 6858000"/>
              <a:gd name="connsiteX745" fmla="*/ 506322 w 7467600"/>
              <a:gd name="connsiteY745" fmla="*/ 1020997 h 6858000"/>
              <a:gd name="connsiteX746" fmla="*/ 4570198 w 7467600"/>
              <a:gd name="connsiteY746" fmla="*/ 978081 h 6858000"/>
              <a:gd name="connsiteX747" fmla="*/ 4523691 w 7467600"/>
              <a:gd name="connsiteY747" fmla="*/ 1127776 h 6858000"/>
              <a:gd name="connsiteX748" fmla="*/ 4509875 w 7467600"/>
              <a:gd name="connsiteY748" fmla="*/ 1167552 h 6858000"/>
              <a:gd name="connsiteX749" fmla="*/ 4478168 w 7467600"/>
              <a:gd name="connsiteY749" fmla="*/ 1260735 h 6858000"/>
              <a:gd name="connsiteX750" fmla="*/ 4409309 w 7467600"/>
              <a:gd name="connsiteY750" fmla="*/ 1666996 h 6858000"/>
              <a:gd name="connsiteX751" fmla="*/ 4370031 w 7467600"/>
              <a:gd name="connsiteY751" fmla="*/ 1955666 h 6858000"/>
              <a:gd name="connsiteX752" fmla="*/ 4570198 w 7467600"/>
              <a:gd name="connsiteY752" fmla="*/ 978081 h 6858000"/>
              <a:gd name="connsiteX753" fmla="*/ 4557898 w 7467600"/>
              <a:gd name="connsiteY753" fmla="*/ 900011 h 6858000"/>
              <a:gd name="connsiteX754" fmla="*/ 4344840 w 7467600"/>
              <a:gd name="connsiteY754" fmla="*/ 1922038 h 6858000"/>
              <a:gd name="connsiteX755" fmla="*/ 4378710 w 7467600"/>
              <a:gd name="connsiteY755" fmla="*/ 1665516 h 6858000"/>
              <a:gd name="connsiteX756" fmla="*/ 4448798 w 7467600"/>
              <a:gd name="connsiteY756" fmla="*/ 1253024 h 6858000"/>
              <a:gd name="connsiteX757" fmla="*/ 4480315 w 7467600"/>
              <a:gd name="connsiteY757" fmla="*/ 1158454 h 6858000"/>
              <a:gd name="connsiteX758" fmla="*/ 4494133 w 7467600"/>
              <a:gd name="connsiteY758" fmla="*/ 1118676 h 6858000"/>
              <a:gd name="connsiteX759" fmla="*/ 4557898 w 7467600"/>
              <a:gd name="connsiteY759" fmla="*/ 900011 h 6858000"/>
              <a:gd name="connsiteX760" fmla="*/ 5870151 w 7467600"/>
              <a:gd name="connsiteY760" fmla="*/ 898890 h 6858000"/>
              <a:gd name="connsiteX761" fmla="*/ 5861335 w 7467600"/>
              <a:gd name="connsiteY761" fmla="*/ 899177 h 6858000"/>
              <a:gd name="connsiteX762" fmla="*/ 5843702 w 7467600"/>
              <a:gd name="connsiteY762" fmla="*/ 899748 h 6858000"/>
              <a:gd name="connsiteX763" fmla="*/ 5651107 w 7467600"/>
              <a:gd name="connsiteY763" fmla="*/ 920306 h 6858000"/>
              <a:gd name="connsiteX764" fmla="*/ 5459407 w 7467600"/>
              <a:gd name="connsiteY764" fmla="*/ 940975 h 6858000"/>
              <a:gd name="connsiteX765" fmla="*/ 5374846 w 7467600"/>
              <a:gd name="connsiteY765" fmla="*/ 941988 h 6858000"/>
              <a:gd name="connsiteX766" fmla="*/ 5256105 w 7467600"/>
              <a:gd name="connsiteY766" fmla="*/ 945632 h 6858000"/>
              <a:gd name="connsiteX767" fmla="*/ 5107071 w 7467600"/>
              <a:gd name="connsiteY767" fmla="*/ 969720 h 6858000"/>
              <a:gd name="connsiteX768" fmla="*/ 4998681 w 7467600"/>
              <a:gd name="connsiteY768" fmla="*/ 988771 h 6858000"/>
              <a:gd name="connsiteX769" fmla="*/ 5870151 w 7467600"/>
              <a:gd name="connsiteY769" fmla="*/ 898890 h 6858000"/>
              <a:gd name="connsiteX770" fmla="*/ 5504425 w 7467600"/>
              <a:gd name="connsiteY770" fmla="*/ 848067 h 6858000"/>
              <a:gd name="connsiteX771" fmla="*/ 4968849 w 7467600"/>
              <a:gd name="connsiteY771" fmla="*/ 962318 h 6858000"/>
              <a:gd name="connsiteX772" fmla="*/ 5104039 w 7467600"/>
              <a:gd name="connsiteY772" fmla="*/ 940634 h 6858000"/>
              <a:gd name="connsiteX773" fmla="*/ 5256311 w 7467600"/>
              <a:gd name="connsiteY773" fmla="*/ 916490 h 6858000"/>
              <a:gd name="connsiteX774" fmla="*/ 5377381 w 7467600"/>
              <a:gd name="connsiteY774" fmla="*/ 912671 h 6858000"/>
              <a:gd name="connsiteX775" fmla="*/ 5460148 w 7467600"/>
              <a:gd name="connsiteY775" fmla="*/ 911442 h 6858000"/>
              <a:gd name="connsiteX776" fmla="*/ 5648971 w 7467600"/>
              <a:gd name="connsiteY776" fmla="*/ 891331 h 6858000"/>
              <a:gd name="connsiteX777" fmla="*/ 5844807 w 7467600"/>
              <a:gd name="connsiteY777" fmla="*/ 870718 h 6858000"/>
              <a:gd name="connsiteX778" fmla="*/ 5862975 w 7467600"/>
              <a:gd name="connsiteY778" fmla="*/ 869756 h 6858000"/>
              <a:gd name="connsiteX779" fmla="*/ 5920887 w 7467600"/>
              <a:gd name="connsiteY779" fmla="*/ 865929 h 6858000"/>
              <a:gd name="connsiteX780" fmla="*/ 5504425 w 7467600"/>
              <a:gd name="connsiteY780" fmla="*/ 848067 h 6858000"/>
              <a:gd name="connsiteX781" fmla="*/ 3607114 w 7467600"/>
              <a:gd name="connsiteY781" fmla="*/ 467441 h 6858000"/>
              <a:gd name="connsiteX782" fmla="*/ 3296242 w 7467600"/>
              <a:gd name="connsiteY782" fmla="*/ 807991 h 6858000"/>
              <a:gd name="connsiteX783" fmla="*/ 3174674 w 7467600"/>
              <a:gd name="connsiteY783" fmla="*/ 919759 h 6858000"/>
              <a:gd name="connsiteX784" fmla="*/ 3042978 w 7467600"/>
              <a:gd name="connsiteY784" fmla="*/ 1054894 h 6858000"/>
              <a:gd name="connsiteX785" fmla="*/ 2968914 w 7467600"/>
              <a:gd name="connsiteY785" fmla="*/ 1133756 h 6858000"/>
              <a:gd name="connsiteX786" fmla="*/ 3103823 w 7467600"/>
              <a:gd name="connsiteY786" fmla="*/ 1026814 h 6858000"/>
              <a:gd name="connsiteX787" fmla="*/ 3607114 w 7467600"/>
              <a:gd name="connsiteY787" fmla="*/ 467441 h 6858000"/>
              <a:gd name="connsiteX788" fmla="*/ 3744487 w 7467600"/>
              <a:gd name="connsiteY788" fmla="*/ 383136 h 6858000"/>
              <a:gd name="connsiteX789" fmla="*/ 3970213 w 7467600"/>
              <a:gd name="connsiteY789" fmla="*/ 995559 h 6858000"/>
              <a:gd name="connsiteX790" fmla="*/ 3744487 w 7467600"/>
              <a:gd name="connsiteY790" fmla="*/ 383136 h 6858000"/>
              <a:gd name="connsiteX791" fmla="*/ 3624562 w 7467600"/>
              <a:gd name="connsiteY791" fmla="*/ 367041 h 6858000"/>
              <a:gd name="connsiteX792" fmla="*/ 3489712 w 7467600"/>
              <a:gd name="connsiteY792" fmla="*/ 485386 h 6858000"/>
              <a:gd name="connsiteX793" fmla="*/ 3182994 w 7467600"/>
              <a:gd name="connsiteY793" fmla="*/ 828265 h 6858000"/>
              <a:gd name="connsiteX794" fmla="*/ 2892114 w 7467600"/>
              <a:gd name="connsiteY794" fmla="*/ 1172635 h 6858000"/>
              <a:gd name="connsiteX795" fmla="*/ 3021459 w 7467600"/>
              <a:gd name="connsiteY795" fmla="*/ 1035385 h 6858000"/>
              <a:gd name="connsiteX796" fmla="*/ 3153873 w 7467600"/>
              <a:gd name="connsiteY796" fmla="*/ 898971 h 6858000"/>
              <a:gd name="connsiteX797" fmla="*/ 3276511 w 7467600"/>
              <a:gd name="connsiteY797" fmla="*/ 786423 h 6858000"/>
              <a:gd name="connsiteX798" fmla="*/ 3584154 w 7467600"/>
              <a:gd name="connsiteY798" fmla="*/ 448218 h 6858000"/>
              <a:gd name="connsiteX799" fmla="*/ 3624562 w 7467600"/>
              <a:gd name="connsiteY799" fmla="*/ 367041 h 6858000"/>
              <a:gd name="connsiteX800" fmla="*/ 3766672 w 7467600"/>
              <a:gd name="connsiteY800" fmla="*/ 359429 h 6858000"/>
              <a:gd name="connsiteX801" fmla="*/ 3996338 w 7467600"/>
              <a:gd name="connsiteY801" fmla="*/ 968237 h 6858000"/>
              <a:gd name="connsiteX802" fmla="*/ 3766672 w 7467600"/>
              <a:gd name="connsiteY802" fmla="*/ 359429 h 6858000"/>
              <a:gd name="connsiteX803" fmla="*/ 5805386 w 7467600"/>
              <a:gd name="connsiteY803" fmla="*/ 239240 h 6858000"/>
              <a:gd name="connsiteX804" fmla="*/ 5736947 w 7467600"/>
              <a:gd name="connsiteY804" fmla="*/ 261367 h 6858000"/>
              <a:gd name="connsiteX805" fmla="*/ 5427012 w 7467600"/>
              <a:gd name="connsiteY805" fmla="*/ 311272 h 6858000"/>
              <a:gd name="connsiteX806" fmla="*/ 5147818 w 7467600"/>
              <a:gd name="connsiteY806" fmla="*/ 322112 h 6858000"/>
              <a:gd name="connsiteX807" fmla="*/ 5060854 w 7467600"/>
              <a:gd name="connsiteY807" fmla="*/ 311882 h 6858000"/>
              <a:gd name="connsiteX808" fmla="*/ 4945989 w 7467600"/>
              <a:gd name="connsiteY808" fmla="*/ 300516 h 6858000"/>
              <a:gd name="connsiteX809" fmla="*/ 5410479 w 7467600"/>
              <a:gd name="connsiteY809" fmla="*/ 348434 h 6858000"/>
              <a:gd name="connsiteX810" fmla="*/ 5805386 w 7467600"/>
              <a:gd name="connsiteY810" fmla="*/ 239240 h 6858000"/>
              <a:gd name="connsiteX811" fmla="*/ 5905192 w 7467600"/>
              <a:gd name="connsiteY811" fmla="*/ 163079 h 6858000"/>
              <a:gd name="connsiteX812" fmla="*/ 5865655 w 7467600"/>
              <a:gd name="connsiteY812" fmla="*/ 171901 h 6858000"/>
              <a:gd name="connsiteX813" fmla="*/ 5259740 w 7467600"/>
              <a:gd name="connsiteY813" fmla="*/ 257013 h 6858000"/>
              <a:gd name="connsiteX814" fmla="*/ 5208466 w 7467600"/>
              <a:gd name="connsiteY814" fmla="*/ 257550 h 6858000"/>
              <a:gd name="connsiteX815" fmla="*/ 4980204 w 7467600"/>
              <a:gd name="connsiteY815" fmla="*/ 271903 h 6858000"/>
              <a:gd name="connsiteX816" fmla="*/ 5068068 w 7467600"/>
              <a:gd name="connsiteY816" fmla="*/ 282244 h 6858000"/>
              <a:gd name="connsiteX817" fmla="*/ 5153231 w 7467600"/>
              <a:gd name="connsiteY817" fmla="*/ 292240 h 6858000"/>
              <a:gd name="connsiteX818" fmla="*/ 5426491 w 7467600"/>
              <a:gd name="connsiteY818" fmla="*/ 281128 h 6858000"/>
              <a:gd name="connsiteX819" fmla="*/ 5731212 w 7467600"/>
              <a:gd name="connsiteY819" fmla="*/ 231951 h 6858000"/>
              <a:gd name="connsiteX820" fmla="*/ 5905192 w 7467600"/>
              <a:gd name="connsiteY820" fmla="*/ 163079 h 6858000"/>
              <a:gd name="connsiteX821" fmla="*/ 5944437 w 7467600"/>
              <a:gd name="connsiteY821" fmla="*/ 113829 h 6858000"/>
              <a:gd name="connsiteX822" fmla="*/ 5825032 w 7467600"/>
              <a:gd name="connsiteY822" fmla="*/ 146405 h 6858000"/>
              <a:gd name="connsiteX823" fmla="*/ 4955599 w 7467600"/>
              <a:gd name="connsiteY823" fmla="*/ 247008 h 6858000"/>
              <a:gd name="connsiteX824" fmla="*/ 5210104 w 7467600"/>
              <a:gd name="connsiteY824" fmla="*/ 228123 h 6858000"/>
              <a:gd name="connsiteX825" fmla="*/ 5261015 w 7467600"/>
              <a:gd name="connsiteY825" fmla="*/ 227087 h 6858000"/>
              <a:gd name="connsiteX826" fmla="*/ 5861181 w 7467600"/>
              <a:gd name="connsiteY826" fmla="*/ 143093 h 6858000"/>
              <a:gd name="connsiteX827" fmla="*/ 5961252 w 7467600"/>
              <a:gd name="connsiteY827" fmla="*/ 114820 h 6858000"/>
              <a:gd name="connsiteX828" fmla="*/ 5944437 w 7467600"/>
              <a:gd name="connsiteY828" fmla="*/ 113829 h 6858000"/>
              <a:gd name="connsiteX829" fmla="*/ 3882765 w 7467600"/>
              <a:gd name="connsiteY829" fmla="*/ 0 h 6858000"/>
              <a:gd name="connsiteX830" fmla="*/ 3995099 w 7467600"/>
              <a:gd name="connsiteY830" fmla="*/ 0 h 6858000"/>
              <a:gd name="connsiteX831" fmla="*/ 4163818 w 7467600"/>
              <a:gd name="connsiteY831" fmla="*/ 234104 h 6858000"/>
              <a:gd name="connsiteX832" fmla="*/ 4172099 w 7467600"/>
              <a:gd name="connsiteY832" fmla="*/ 234207 h 6858000"/>
              <a:gd name="connsiteX833" fmla="*/ 4784282 w 7467600"/>
              <a:gd name="connsiteY833" fmla="*/ 276561 h 6858000"/>
              <a:gd name="connsiteX834" fmla="*/ 4801687 w 7467600"/>
              <a:gd name="connsiteY834" fmla="*/ 267764 h 6858000"/>
              <a:gd name="connsiteX835" fmla="*/ 6082788 w 7467600"/>
              <a:gd name="connsiteY835" fmla="*/ 64119 h 6858000"/>
              <a:gd name="connsiteX836" fmla="*/ 6099442 w 7467600"/>
              <a:gd name="connsiteY836" fmla="*/ 82568 h 6858000"/>
              <a:gd name="connsiteX837" fmla="*/ 4804137 w 7467600"/>
              <a:gd name="connsiteY837" fmla="*/ 320931 h 6858000"/>
              <a:gd name="connsiteX838" fmla="*/ 4227047 w 7467600"/>
              <a:gd name="connsiteY838" fmla="*/ 313415 h 6858000"/>
              <a:gd name="connsiteX839" fmla="*/ 4346041 w 7467600"/>
              <a:gd name="connsiteY839" fmla="*/ 456086 h 6858000"/>
              <a:gd name="connsiteX840" fmla="*/ 4870967 w 7467600"/>
              <a:gd name="connsiteY840" fmla="*/ 963061 h 6858000"/>
              <a:gd name="connsiteX841" fmla="*/ 4889647 w 7467600"/>
              <a:gd name="connsiteY841" fmla="*/ 957147 h 6858000"/>
              <a:gd name="connsiteX842" fmla="*/ 5422504 w 7467600"/>
              <a:gd name="connsiteY842" fmla="*/ 805191 h 6858000"/>
              <a:gd name="connsiteX843" fmla="*/ 6087656 w 7467600"/>
              <a:gd name="connsiteY843" fmla="*/ 826703 h 6858000"/>
              <a:gd name="connsiteX844" fmla="*/ 6058717 w 7467600"/>
              <a:gd name="connsiteY844" fmla="*/ 865992 h 6858000"/>
              <a:gd name="connsiteX845" fmla="*/ 4974153 w 7467600"/>
              <a:gd name="connsiteY845" fmla="*/ 1045456 h 6858000"/>
              <a:gd name="connsiteX846" fmla="*/ 5627835 w 7467600"/>
              <a:gd name="connsiteY846" fmla="*/ 1472077 h 6858000"/>
              <a:gd name="connsiteX847" fmla="*/ 5629817 w 7467600"/>
              <a:gd name="connsiteY847" fmla="*/ 1471412 h 6858000"/>
              <a:gd name="connsiteX848" fmla="*/ 5634124 w 7467600"/>
              <a:gd name="connsiteY848" fmla="*/ 1470572 h 6858000"/>
              <a:gd name="connsiteX849" fmla="*/ 5755832 w 7467600"/>
              <a:gd name="connsiteY849" fmla="*/ 1383886 h 6858000"/>
              <a:gd name="connsiteX850" fmla="*/ 6014186 w 7467600"/>
              <a:gd name="connsiteY850" fmla="*/ 1279799 h 6858000"/>
              <a:gd name="connsiteX851" fmla="*/ 6901619 w 7467600"/>
              <a:gd name="connsiteY851" fmla="*/ 1047874 h 6858000"/>
              <a:gd name="connsiteX852" fmla="*/ 6931566 w 7467600"/>
              <a:gd name="connsiteY852" fmla="*/ 1062034 h 6858000"/>
              <a:gd name="connsiteX853" fmla="*/ 5790982 w 7467600"/>
              <a:gd name="connsiteY853" fmla="*/ 1561380 h 6858000"/>
              <a:gd name="connsiteX854" fmla="*/ 6188971 w 7467600"/>
              <a:gd name="connsiteY854" fmla="*/ 1755168 h 6858000"/>
              <a:gd name="connsiteX855" fmla="*/ 6202446 w 7467600"/>
              <a:gd name="connsiteY855" fmla="*/ 1752268 h 6858000"/>
              <a:gd name="connsiteX856" fmla="*/ 7179560 w 7467600"/>
              <a:gd name="connsiteY856" fmla="*/ 1467551 h 6858000"/>
              <a:gd name="connsiteX857" fmla="*/ 7158730 w 7467600"/>
              <a:gd name="connsiteY857" fmla="*/ 1507835 h 6858000"/>
              <a:gd name="connsiteX858" fmla="*/ 6326959 w 7467600"/>
              <a:gd name="connsiteY858" fmla="*/ 1817686 h 6858000"/>
              <a:gd name="connsiteX859" fmla="*/ 6537433 w 7467600"/>
              <a:gd name="connsiteY859" fmla="*/ 1907790 h 6858000"/>
              <a:gd name="connsiteX860" fmla="*/ 6550221 w 7467600"/>
              <a:gd name="connsiteY860" fmla="*/ 1910729 h 6858000"/>
              <a:gd name="connsiteX861" fmla="*/ 6964438 w 7467600"/>
              <a:gd name="connsiteY861" fmla="*/ 2209505 h 6858000"/>
              <a:gd name="connsiteX862" fmla="*/ 7367862 w 7467600"/>
              <a:gd name="connsiteY862" fmla="*/ 2806833 h 6858000"/>
              <a:gd name="connsiteX863" fmla="*/ 7364329 w 7467600"/>
              <a:gd name="connsiteY863" fmla="*/ 2826907 h 6858000"/>
              <a:gd name="connsiteX864" fmla="*/ 7290545 w 7467600"/>
              <a:gd name="connsiteY864" fmla="*/ 2850663 h 6858000"/>
              <a:gd name="connsiteX865" fmla="*/ 6472036 w 7467600"/>
              <a:gd name="connsiteY865" fmla="*/ 1959003 h 6858000"/>
              <a:gd name="connsiteX866" fmla="*/ 5792897 w 7467600"/>
              <a:gd name="connsiteY866" fmla="*/ 1647747 h 6858000"/>
              <a:gd name="connsiteX867" fmla="*/ 5842751 w 7467600"/>
              <a:gd name="connsiteY867" fmla="*/ 1816112 h 6858000"/>
              <a:gd name="connsiteX868" fmla="*/ 5847424 w 7467600"/>
              <a:gd name="connsiteY868" fmla="*/ 1815776 h 6858000"/>
              <a:gd name="connsiteX869" fmla="*/ 6399821 w 7467600"/>
              <a:gd name="connsiteY869" fmla="*/ 2344799 h 6858000"/>
              <a:gd name="connsiteX870" fmla="*/ 6323232 w 7467600"/>
              <a:gd name="connsiteY870" fmla="*/ 2389634 h 6858000"/>
              <a:gd name="connsiteX871" fmla="*/ 5942958 w 7467600"/>
              <a:gd name="connsiteY871" fmla="*/ 2077708 h 6858000"/>
              <a:gd name="connsiteX872" fmla="*/ 5921559 w 7467600"/>
              <a:gd name="connsiteY872" fmla="*/ 2378596 h 6858000"/>
              <a:gd name="connsiteX873" fmla="*/ 5817651 w 7467600"/>
              <a:gd name="connsiteY873" fmla="*/ 3023919 h 6858000"/>
              <a:gd name="connsiteX874" fmla="*/ 5729634 w 7467600"/>
              <a:gd name="connsiteY874" fmla="*/ 3051849 h 6858000"/>
              <a:gd name="connsiteX875" fmla="*/ 5611018 w 7467600"/>
              <a:gd name="connsiteY875" fmla="*/ 2316769 h 6858000"/>
              <a:gd name="connsiteX876" fmla="*/ 5687608 w 7467600"/>
              <a:gd name="connsiteY876" fmla="*/ 2039972 h 6858000"/>
              <a:gd name="connsiteX877" fmla="*/ 5657554 w 7467600"/>
              <a:gd name="connsiteY877" fmla="*/ 1576445 h 6858000"/>
              <a:gd name="connsiteX878" fmla="*/ 5150475 w 7467600"/>
              <a:gd name="connsiteY878" fmla="*/ 1274012 h 6858000"/>
              <a:gd name="connsiteX879" fmla="*/ 5349142 w 7467600"/>
              <a:gd name="connsiteY879" fmla="*/ 2204405 h 6858000"/>
              <a:gd name="connsiteX880" fmla="*/ 5262214 w 7467600"/>
              <a:gd name="connsiteY880" fmla="*/ 2233836 h 6858000"/>
              <a:gd name="connsiteX881" fmla="*/ 4981539 w 7467600"/>
              <a:gd name="connsiteY881" fmla="*/ 1542201 h 6858000"/>
              <a:gd name="connsiteX882" fmla="*/ 4958461 w 7467600"/>
              <a:gd name="connsiteY882" fmla="*/ 1136957 h 6858000"/>
              <a:gd name="connsiteX883" fmla="*/ 4655015 w 7467600"/>
              <a:gd name="connsiteY883" fmla="*/ 891426 h 6858000"/>
              <a:gd name="connsiteX884" fmla="*/ 4348002 w 7467600"/>
              <a:gd name="connsiteY884" fmla="*/ 2205895 h 6858000"/>
              <a:gd name="connsiteX885" fmla="*/ 4262250 w 7467600"/>
              <a:gd name="connsiteY885" fmla="*/ 2219972 h 6858000"/>
              <a:gd name="connsiteX886" fmla="*/ 4550611 w 7467600"/>
              <a:gd name="connsiteY886" fmla="*/ 817540 h 6858000"/>
              <a:gd name="connsiteX887" fmla="*/ 4564418 w 7467600"/>
              <a:gd name="connsiteY887" fmla="*/ 808293 h 6858000"/>
              <a:gd name="connsiteX888" fmla="*/ 4266388 w 7467600"/>
              <a:gd name="connsiteY888" fmla="*/ 500083 h 6858000"/>
              <a:gd name="connsiteX889" fmla="*/ 4032842 w 7467600"/>
              <a:gd name="connsiteY889" fmla="*/ 211809 h 6858000"/>
              <a:gd name="connsiteX890" fmla="*/ 3882765 w 7467600"/>
              <a:gd name="connsiteY890" fmla="*/ 0 h 6858000"/>
              <a:gd name="connsiteX891" fmla="*/ 3721337 w 7467600"/>
              <a:gd name="connsiteY891" fmla="*/ 0 h 6858000"/>
              <a:gd name="connsiteX892" fmla="*/ 3797544 w 7467600"/>
              <a:gd name="connsiteY892" fmla="*/ 0 h 6858000"/>
              <a:gd name="connsiteX893" fmla="*/ 3775734 w 7467600"/>
              <a:gd name="connsiteY893" fmla="*/ 95131 h 6858000"/>
              <a:gd name="connsiteX894" fmla="*/ 3724807 w 7467600"/>
              <a:gd name="connsiteY894" fmla="*/ 272257 h 6858000"/>
              <a:gd name="connsiteX895" fmla="*/ 3726844 w 7467600"/>
              <a:gd name="connsiteY895" fmla="*/ 282988 h 6858000"/>
              <a:gd name="connsiteX896" fmla="*/ 3742664 w 7467600"/>
              <a:gd name="connsiteY896" fmla="*/ 279918 h 6858000"/>
              <a:gd name="connsiteX897" fmla="*/ 4103910 w 7467600"/>
              <a:gd name="connsiteY897" fmla="*/ 1161917 h 6858000"/>
              <a:gd name="connsiteX898" fmla="*/ 4020269 w 7467600"/>
              <a:gd name="connsiteY898" fmla="*/ 1200406 h 6858000"/>
              <a:gd name="connsiteX899" fmla="*/ 3674882 w 7467600"/>
              <a:gd name="connsiteY899" fmla="*/ 488524 h 6858000"/>
              <a:gd name="connsiteX900" fmla="*/ 3132682 w 7467600"/>
              <a:gd name="connsiteY900" fmla="*/ 1072284 h 6858000"/>
              <a:gd name="connsiteX901" fmla="*/ 2716346 w 7467600"/>
              <a:gd name="connsiteY901" fmla="*/ 1276376 h 6858000"/>
              <a:gd name="connsiteX902" fmla="*/ 2716772 w 7467600"/>
              <a:gd name="connsiteY902" fmla="*/ 1255462 h 6858000"/>
              <a:gd name="connsiteX903" fmla="*/ 3471096 w 7467600"/>
              <a:gd name="connsiteY903" fmla="*/ 437072 h 6858000"/>
              <a:gd name="connsiteX904" fmla="*/ 3639057 w 7467600"/>
              <a:gd name="connsiteY904" fmla="*/ 286334 h 6858000"/>
              <a:gd name="connsiteX905" fmla="*/ 3640309 w 7467600"/>
              <a:gd name="connsiteY905" fmla="*/ 284664 h 6858000"/>
              <a:gd name="connsiteX906" fmla="*/ 3646022 w 7467600"/>
              <a:gd name="connsiteY906" fmla="*/ 276711 h 6858000"/>
              <a:gd name="connsiteX907" fmla="*/ 3707943 w 7467600"/>
              <a:gd name="connsiteY907" fmla="*/ 65958 h 6858000"/>
              <a:gd name="connsiteX908" fmla="*/ 3721337 w 7467600"/>
              <a:gd name="connsiteY908" fmla="*/ 0 h 6858000"/>
              <a:gd name="connsiteX909" fmla="*/ 2867960 w 7467600"/>
              <a:gd name="connsiteY909" fmla="*/ 0 h 6858000"/>
              <a:gd name="connsiteX910" fmla="*/ 2926351 w 7467600"/>
              <a:gd name="connsiteY910" fmla="*/ 0 h 6858000"/>
              <a:gd name="connsiteX911" fmla="*/ 2902823 w 7467600"/>
              <a:gd name="connsiteY911" fmla="*/ 262929 h 6858000"/>
              <a:gd name="connsiteX912" fmla="*/ 2940663 w 7467600"/>
              <a:gd name="connsiteY912" fmla="*/ 140884 h 6858000"/>
              <a:gd name="connsiteX913" fmla="*/ 2947039 w 7467600"/>
              <a:gd name="connsiteY913" fmla="*/ 122524 h 6858000"/>
              <a:gd name="connsiteX914" fmla="*/ 2984316 w 7467600"/>
              <a:gd name="connsiteY914" fmla="*/ 0 h 6858000"/>
              <a:gd name="connsiteX915" fmla="*/ 3016114 w 7467600"/>
              <a:gd name="connsiteY915" fmla="*/ 0 h 6858000"/>
              <a:gd name="connsiteX916" fmla="*/ 2979949 w 7467600"/>
              <a:gd name="connsiteY916" fmla="*/ 119274 h 6858000"/>
              <a:gd name="connsiteX917" fmla="*/ 3023879 w 7467600"/>
              <a:gd name="connsiteY917" fmla="*/ 0 h 6858000"/>
              <a:gd name="connsiteX918" fmla="*/ 3105400 w 7467600"/>
              <a:gd name="connsiteY918" fmla="*/ 0 h 6858000"/>
              <a:gd name="connsiteX919" fmla="*/ 3094669 w 7467600"/>
              <a:gd name="connsiteY919" fmla="*/ 30308 h 6858000"/>
              <a:gd name="connsiteX920" fmla="*/ 2901945 w 7467600"/>
              <a:gd name="connsiteY920" fmla="*/ 466538 h 6858000"/>
              <a:gd name="connsiteX921" fmla="*/ 2815209 w 7467600"/>
              <a:gd name="connsiteY921" fmla="*/ 497361 h 6858000"/>
              <a:gd name="connsiteX922" fmla="*/ 2844845 w 7467600"/>
              <a:gd name="connsiteY922" fmla="*/ 127638 h 6858000"/>
              <a:gd name="connsiteX923" fmla="*/ 2867960 w 7467600"/>
              <a:gd name="connsiteY923" fmla="*/ 0 h 6858000"/>
              <a:gd name="connsiteX924" fmla="*/ 1057230 w 7467600"/>
              <a:gd name="connsiteY924" fmla="*/ 0 h 6858000"/>
              <a:gd name="connsiteX925" fmla="*/ 1111003 w 7467600"/>
              <a:gd name="connsiteY925" fmla="*/ 0 h 6858000"/>
              <a:gd name="connsiteX926" fmla="*/ 1125553 w 7467600"/>
              <a:gd name="connsiteY926" fmla="*/ 52588 h 6858000"/>
              <a:gd name="connsiteX927" fmla="*/ 1304276 w 7467600"/>
              <a:gd name="connsiteY927" fmla="*/ 476275 h 6858000"/>
              <a:gd name="connsiteX928" fmla="*/ 1492066 w 7467600"/>
              <a:gd name="connsiteY928" fmla="*/ 886333 h 6858000"/>
              <a:gd name="connsiteX929" fmla="*/ 1423698 w 7467600"/>
              <a:gd name="connsiteY929" fmla="*/ 710817 h 6858000"/>
              <a:gd name="connsiteX930" fmla="*/ 1357609 w 7467600"/>
              <a:gd name="connsiteY930" fmla="*/ 532892 h 6858000"/>
              <a:gd name="connsiteX931" fmla="*/ 1309550 w 7467600"/>
              <a:gd name="connsiteY931" fmla="*/ 374031 h 6858000"/>
              <a:gd name="connsiteX932" fmla="*/ 1193673 w 7467600"/>
              <a:gd name="connsiteY932" fmla="*/ 49533 h 6858000"/>
              <a:gd name="connsiteX933" fmla="*/ 1164391 w 7467600"/>
              <a:gd name="connsiteY933" fmla="*/ 0 h 6858000"/>
              <a:gd name="connsiteX934" fmla="*/ 1200666 w 7467600"/>
              <a:gd name="connsiteY934" fmla="*/ 0 h 6858000"/>
              <a:gd name="connsiteX935" fmla="*/ 1223408 w 7467600"/>
              <a:gd name="connsiteY935" fmla="*/ 38996 h 6858000"/>
              <a:gd name="connsiteX936" fmla="*/ 1339635 w 7467600"/>
              <a:gd name="connsiteY936" fmla="*/ 365517 h 6858000"/>
              <a:gd name="connsiteX937" fmla="*/ 1387469 w 7467600"/>
              <a:gd name="connsiteY937" fmla="*/ 523079 h 6858000"/>
              <a:gd name="connsiteX938" fmla="*/ 1452685 w 7467600"/>
              <a:gd name="connsiteY938" fmla="*/ 699806 h 6858000"/>
              <a:gd name="connsiteX939" fmla="*/ 1492092 w 7467600"/>
              <a:gd name="connsiteY939" fmla="*/ 800424 h 6858000"/>
              <a:gd name="connsiteX940" fmla="*/ 1455302 w 7467600"/>
              <a:gd name="connsiteY940" fmla="*/ 632913 h 6858000"/>
              <a:gd name="connsiteX941" fmla="*/ 1222336 w 7467600"/>
              <a:gd name="connsiteY941" fmla="*/ 9480 h 6858000"/>
              <a:gd name="connsiteX942" fmla="*/ 1214634 w 7467600"/>
              <a:gd name="connsiteY942" fmla="*/ 0 h 6858000"/>
              <a:gd name="connsiteX943" fmla="*/ 1289827 w 7467600"/>
              <a:gd name="connsiteY943" fmla="*/ 0 h 6858000"/>
              <a:gd name="connsiteX944" fmla="*/ 1321076 w 7467600"/>
              <a:gd name="connsiteY944" fmla="*/ 59722 h 6858000"/>
              <a:gd name="connsiteX945" fmla="*/ 1512579 w 7467600"/>
              <a:gd name="connsiteY945" fmla="*/ 626441 h 6858000"/>
              <a:gd name="connsiteX946" fmla="*/ 1506076 w 7467600"/>
              <a:gd name="connsiteY946" fmla="*/ 1089289 h 6858000"/>
              <a:gd name="connsiteX947" fmla="*/ 1486346 w 7467600"/>
              <a:gd name="connsiteY947" fmla="*/ 1079919 h 6858000"/>
              <a:gd name="connsiteX948" fmla="*/ 1070511 w 7467600"/>
              <a:gd name="connsiteY948" fmla="*/ 48609 h 6858000"/>
              <a:gd name="connsiteX949" fmla="*/ 1057230 w 7467600"/>
              <a:gd name="connsiteY949" fmla="*/ 0 h 6858000"/>
              <a:gd name="connsiteX950" fmla="*/ 43151 w 7467600"/>
              <a:gd name="connsiteY950" fmla="*/ 0 h 6858000"/>
              <a:gd name="connsiteX951" fmla="*/ 95283 w 7467600"/>
              <a:gd name="connsiteY951" fmla="*/ 0 h 6858000"/>
              <a:gd name="connsiteX952" fmla="*/ 300708 w 7467600"/>
              <a:gd name="connsiteY952" fmla="*/ 154571 h 6858000"/>
              <a:gd name="connsiteX953" fmla="*/ 530414 w 7467600"/>
              <a:gd name="connsiteY953" fmla="*/ 354673 h 6858000"/>
              <a:gd name="connsiteX954" fmla="*/ 333785 w 7467600"/>
              <a:gd name="connsiteY954" fmla="*/ 161564 h 6858000"/>
              <a:gd name="connsiteX955" fmla="*/ 147005 w 7467600"/>
              <a:gd name="connsiteY955" fmla="*/ 0 h 6858000"/>
              <a:gd name="connsiteX956" fmla="*/ 272509 w 7467600"/>
              <a:gd name="connsiteY956" fmla="*/ 0 h 6858000"/>
              <a:gd name="connsiteX957" fmla="*/ 326276 w 7467600"/>
              <a:gd name="connsiteY957" fmla="*/ 45847 h 6858000"/>
              <a:gd name="connsiteX958" fmla="*/ 823759 w 7467600"/>
              <a:gd name="connsiteY958" fmla="*/ 574145 h 6858000"/>
              <a:gd name="connsiteX959" fmla="*/ 811254 w 7467600"/>
              <a:gd name="connsiteY959" fmla="*/ 665546 h 6858000"/>
              <a:gd name="connsiteX960" fmla="*/ 154042 w 7467600"/>
              <a:gd name="connsiteY960" fmla="*/ 261522 h 6858000"/>
              <a:gd name="connsiteX961" fmla="*/ 13550 w 7467600"/>
              <a:gd name="connsiteY961" fmla="*/ 158423 h 6858000"/>
              <a:gd name="connsiteX962" fmla="*/ 0 w 7467600"/>
              <a:gd name="connsiteY962" fmla="*/ 146618 h 6858000"/>
              <a:gd name="connsiteX963" fmla="*/ 0 w 7467600"/>
              <a:gd name="connsiteY963" fmla="*/ 59161 h 6858000"/>
              <a:gd name="connsiteX964" fmla="*/ 45427 w 7467600"/>
              <a:gd name="connsiteY964" fmla="*/ 101078 h 6858000"/>
              <a:gd name="connsiteX965" fmla="*/ 630103 w 7467600"/>
              <a:gd name="connsiteY965" fmla="*/ 485885 h 6858000"/>
              <a:gd name="connsiteX966" fmla="*/ 532040 w 7467600"/>
              <a:gd name="connsiteY966" fmla="*/ 399359 h 6858000"/>
              <a:gd name="connsiteX967" fmla="*/ 517618 w 7467600"/>
              <a:gd name="connsiteY967" fmla="*/ 385726 h 6858000"/>
              <a:gd name="connsiteX968" fmla="*/ 285074 w 7467600"/>
              <a:gd name="connsiteY968" fmla="*/ 182755 h 6858000"/>
              <a:gd name="connsiteX969" fmla="*/ 43151 w 7467600"/>
              <a:gd name="connsiteY96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259646 w 7467600"/>
              <a:gd name="connsiteY78" fmla="*/ 5765985 h 6858000"/>
              <a:gd name="connsiteX79" fmla="*/ 7467600 w 7467600"/>
              <a:gd name="connsiteY79" fmla="*/ 6012219 h 6858000"/>
              <a:gd name="connsiteX80" fmla="*/ 7356878 w 7467600"/>
              <a:gd name="connsiteY80" fmla="*/ 5981332 h 6858000"/>
              <a:gd name="connsiteX81" fmla="*/ 7467600 w 7467600"/>
              <a:gd name="connsiteY81" fmla="*/ 6117703 h 6858000"/>
              <a:gd name="connsiteX82" fmla="*/ 7467600 w 7467600"/>
              <a:gd name="connsiteY82" fmla="*/ 6163634 h 6858000"/>
              <a:gd name="connsiteX83" fmla="*/ 7403637 w 7467600"/>
              <a:gd name="connsiteY83" fmla="*/ 6083957 h 6858000"/>
              <a:gd name="connsiteX84" fmla="*/ 7254615 w 7467600"/>
              <a:gd name="connsiteY84" fmla="*/ 5911918 h 6858000"/>
              <a:gd name="connsiteX85" fmla="*/ 7312589 w 7467600"/>
              <a:gd name="connsiteY85" fmla="*/ 5982309 h 6858000"/>
              <a:gd name="connsiteX86" fmla="*/ 7448321 w 7467600"/>
              <a:gd name="connsiteY86" fmla="*/ 6190991 h 6858000"/>
              <a:gd name="connsiteX87" fmla="*/ 7467600 w 7467600"/>
              <a:gd name="connsiteY87" fmla="*/ 6221686 h 6858000"/>
              <a:gd name="connsiteX88" fmla="*/ 7467600 w 7467600"/>
              <a:gd name="connsiteY88" fmla="*/ 6334256 h 6858000"/>
              <a:gd name="connsiteX89" fmla="*/ 7454976 w 7467600"/>
              <a:gd name="connsiteY89" fmla="*/ 6318297 h 6858000"/>
              <a:gd name="connsiteX90" fmla="*/ 1456157 w 7467600"/>
              <a:gd name="connsiteY90" fmla="*/ 5371404 h 6858000"/>
              <a:gd name="connsiteX91" fmla="*/ 1244432 w 7467600"/>
              <a:gd name="connsiteY91" fmla="*/ 5385601 h 6858000"/>
              <a:gd name="connsiteX92" fmla="*/ 973990 w 7467600"/>
              <a:gd name="connsiteY92" fmla="*/ 5424940 h 6858000"/>
              <a:gd name="connsiteX93" fmla="*/ 1103809 w 7467600"/>
              <a:gd name="connsiteY93" fmla="*/ 5433720 h 6858000"/>
              <a:gd name="connsiteX94" fmla="*/ 1123454 w 7467600"/>
              <a:gd name="connsiteY94" fmla="*/ 5435727 h 6858000"/>
              <a:gd name="connsiteX95" fmla="*/ 1737017 w 7467600"/>
              <a:gd name="connsiteY95" fmla="*/ 5452183 h 6858000"/>
              <a:gd name="connsiteX96" fmla="*/ 1824397 w 7467600"/>
              <a:gd name="connsiteY96" fmla="*/ 5447757 h 6858000"/>
              <a:gd name="connsiteX97" fmla="*/ 2070059 w 7467600"/>
              <a:gd name="connsiteY97" fmla="*/ 5441660 h 6858000"/>
              <a:gd name="connsiteX98" fmla="*/ 1456157 w 7467600"/>
              <a:gd name="connsiteY98" fmla="*/ 5371404 h 6858000"/>
              <a:gd name="connsiteX99" fmla="*/ 4988186 w 7467600"/>
              <a:gd name="connsiteY99" fmla="*/ 5216467 h 6858000"/>
              <a:gd name="connsiteX100" fmla="*/ 4777334 w 7467600"/>
              <a:gd name="connsiteY100" fmla="*/ 5406072 h 6858000"/>
              <a:gd name="connsiteX101" fmla="*/ 4718341 w 7467600"/>
              <a:gd name="connsiteY101" fmla="*/ 5468043 h 6858000"/>
              <a:gd name="connsiteX102" fmla="*/ 4604655 w 7467600"/>
              <a:gd name="connsiteY102" fmla="*/ 5583434 h 6858000"/>
              <a:gd name="connsiteX103" fmla="*/ 4565074 w 7467600"/>
              <a:gd name="connsiteY103" fmla="*/ 5618550 h 6858000"/>
              <a:gd name="connsiteX104" fmla="*/ 4988186 w 7467600"/>
              <a:gd name="connsiteY104" fmla="*/ 5216467 h 6858000"/>
              <a:gd name="connsiteX105" fmla="*/ 4978032 w 7467600"/>
              <a:gd name="connsiteY105" fmla="*/ 5183809 h 6858000"/>
              <a:gd name="connsiteX106" fmla="*/ 4463413 w 7467600"/>
              <a:gd name="connsiteY106" fmla="*/ 5615162 h 6858000"/>
              <a:gd name="connsiteX107" fmla="*/ 4358134 w 7467600"/>
              <a:gd name="connsiteY107" fmla="*/ 5742791 h 6858000"/>
              <a:gd name="connsiteX108" fmla="*/ 4376219 w 7467600"/>
              <a:gd name="connsiteY108" fmla="*/ 5729027 h 6858000"/>
              <a:gd name="connsiteX109" fmla="*/ 4582340 w 7467600"/>
              <a:gd name="connsiteY109" fmla="*/ 5561037 h 6858000"/>
              <a:gd name="connsiteX110" fmla="*/ 4694684 w 7467600"/>
              <a:gd name="connsiteY110" fmla="*/ 5447098 h 6858000"/>
              <a:gd name="connsiteX111" fmla="*/ 4754123 w 7467600"/>
              <a:gd name="connsiteY111" fmla="*/ 5384643 h 6858000"/>
              <a:gd name="connsiteX112" fmla="*/ 4978032 w 7467600"/>
              <a:gd name="connsiteY112" fmla="*/ 5183809 h 6858000"/>
              <a:gd name="connsiteX113" fmla="*/ 1903353 w 7467600"/>
              <a:gd name="connsiteY113" fmla="*/ 5044827 h 6858000"/>
              <a:gd name="connsiteX114" fmla="*/ 1936931 w 7467600"/>
              <a:gd name="connsiteY114" fmla="*/ 5093954 h 6858000"/>
              <a:gd name="connsiteX115" fmla="*/ 2195868 w 7467600"/>
              <a:gd name="connsiteY115" fmla="*/ 5396574 h 6858000"/>
              <a:gd name="connsiteX116" fmla="*/ 2088852 w 7467600"/>
              <a:gd name="connsiteY116" fmla="*/ 5166123 h 6858000"/>
              <a:gd name="connsiteX117" fmla="*/ 1958241 w 7467600"/>
              <a:gd name="connsiteY117" fmla="*/ 5067955 h 6858000"/>
              <a:gd name="connsiteX118" fmla="*/ 1903353 w 7467600"/>
              <a:gd name="connsiteY118" fmla="*/ 5044827 h 6858000"/>
              <a:gd name="connsiteX119" fmla="*/ 1979378 w 7467600"/>
              <a:gd name="connsiteY119" fmla="*/ 4769504 h 6858000"/>
              <a:gd name="connsiteX120" fmla="*/ 2882120 w 7467600"/>
              <a:gd name="connsiteY120" fmla="*/ 5064547 h 6858000"/>
              <a:gd name="connsiteX121" fmla="*/ 2793103 w 7467600"/>
              <a:gd name="connsiteY121" fmla="*/ 5039699 h 6858000"/>
              <a:gd name="connsiteX122" fmla="*/ 2770041 w 7467600"/>
              <a:gd name="connsiteY122" fmla="*/ 5033634 h 6858000"/>
              <a:gd name="connsiteX123" fmla="*/ 1979378 w 7467600"/>
              <a:gd name="connsiteY123" fmla="*/ 4769504 h 6858000"/>
              <a:gd name="connsiteX124" fmla="*/ 1927410 w 7467600"/>
              <a:gd name="connsiteY124" fmla="*/ 4716164 h 6858000"/>
              <a:gd name="connsiteX125" fmla="*/ 1959587 w 7467600"/>
              <a:gd name="connsiteY125" fmla="*/ 4728849 h 6858000"/>
              <a:gd name="connsiteX126" fmla="*/ 2777707 w 7467600"/>
              <a:gd name="connsiteY126" fmla="*/ 5003991 h 6858000"/>
              <a:gd name="connsiteX127" fmla="*/ 2800768 w 7467600"/>
              <a:gd name="connsiteY127" fmla="*/ 5010056 h 6858000"/>
              <a:gd name="connsiteX128" fmla="*/ 2879408 w 7467600"/>
              <a:gd name="connsiteY128" fmla="*/ 5031590 h 6858000"/>
              <a:gd name="connsiteX129" fmla="*/ 2862295 w 7467600"/>
              <a:gd name="connsiteY129" fmla="*/ 5022958 h 6858000"/>
              <a:gd name="connsiteX130" fmla="*/ 2813343 w 7467600"/>
              <a:gd name="connsiteY130" fmla="*/ 4998369 h 6858000"/>
              <a:gd name="connsiteX131" fmla="*/ 2646245 w 7467600"/>
              <a:gd name="connsiteY131" fmla="*/ 4930999 h 6858000"/>
              <a:gd name="connsiteX132" fmla="*/ 1999243 w 7467600"/>
              <a:gd name="connsiteY132" fmla="*/ 4730524 h 6858000"/>
              <a:gd name="connsiteX133" fmla="*/ 1979527 w 7467600"/>
              <a:gd name="connsiteY133" fmla="*/ 4726651 h 6858000"/>
              <a:gd name="connsiteX134" fmla="*/ 1927410 w 7467600"/>
              <a:gd name="connsiteY134" fmla="*/ 4716164 h 6858000"/>
              <a:gd name="connsiteX135" fmla="*/ 1997014 w 7467600"/>
              <a:gd name="connsiteY135" fmla="*/ 4698007 h 6858000"/>
              <a:gd name="connsiteX136" fmla="*/ 2005458 w 7467600"/>
              <a:gd name="connsiteY136" fmla="*/ 4699540 h 6858000"/>
              <a:gd name="connsiteX137" fmla="*/ 2657186 w 7467600"/>
              <a:gd name="connsiteY137" fmla="*/ 4901687 h 6858000"/>
              <a:gd name="connsiteX138" fmla="*/ 2826662 w 7467600"/>
              <a:gd name="connsiteY138" fmla="*/ 4970362 h 6858000"/>
              <a:gd name="connsiteX139" fmla="*/ 2876100 w 7467600"/>
              <a:gd name="connsiteY139" fmla="*/ 4995397 h 6858000"/>
              <a:gd name="connsiteX140" fmla="*/ 3042600 w 7467600"/>
              <a:gd name="connsiteY140" fmla="*/ 5059532 h 6858000"/>
              <a:gd name="connsiteX141" fmla="*/ 1997014 w 7467600"/>
              <a:gd name="connsiteY141" fmla="*/ 4698007 h 6858000"/>
              <a:gd name="connsiteX142" fmla="*/ 2305292 w 7467600"/>
              <a:gd name="connsiteY142" fmla="*/ 4219492 h 6858000"/>
              <a:gd name="connsiteX143" fmla="*/ 3360922 w 7467600"/>
              <a:gd name="connsiteY143" fmla="*/ 4529373 h 6858000"/>
              <a:gd name="connsiteX144" fmla="*/ 3492420 w 7467600"/>
              <a:gd name="connsiteY144" fmla="*/ 4510145 h 6858000"/>
              <a:gd name="connsiteX145" fmla="*/ 3364086 w 7467600"/>
              <a:gd name="connsiteY145" fmla="*/ 4480340 h 6858000"/>
              <a:gd name="connsiteX146" fmla="*/ 3225818 w 7467600"/>
              <a:gd name="connsiteY146" fmla="*/ 4411822 h 6858000"/>
              <a:gd name="connsiteX147" fmla="*/ 3129696 w 7467600"/>
              <a:gd name="connsiteY147" fmla="*/ 4360704 h 6858000"/>
              <a:gd name="connsiteX148" fmla="*/ 2814545 w 7467600"/>
              <a:gd name="connsiteY148" fmla="*/ 4282955 h 6858000"/>
              <a:gd name="connsiteX149" fmla="*/ 2305292 w 7467600"/>
              <a:gd name="connsiteY149" fmla="*/ 4219492 h 6858000"/>
              <a:gd name="connsiteX150" fmla="*/ 2626982 w 7467600"/>
              <a:gd name="connsiteY150" fmla="*/ 4206450 h 6858000"/>
              <a:gd name="connsiteX151" fmla="*/ 2490617 w 7467600"/>
              <a:gd name="connsiteY151" fmla="*/ 4206951 h 6858000"/>
              <a:gd name="connsiteX152" fmla="*/ 2819869 w 7467600"/>
              <a:gd name="connsiteY152" fmla="*/ 4252936 h 6858000"/>
              <a:gd name="connsiteX153" fmla="*/ 3143018 w 7467600"/>
              <a:gd name="connsiteY153" fmla="*/ 4332698 h 6858000"/>
              <a:gd name="connsiteX154" fmla="*/ 3241520 w 7467600"/>
              <a:gd name="connsiteY154" fmla="*/ 4385112 h 6858000"/>
              <a:gd name="connsiteX155" fmla="*/ 3374575 w 7467600"/>
              <a:gd name="connsiteY155" fmla="*/ 4451517 h 6858000"/>
              <a:gd name="connsiteX156" fmla="*/ 3505221 w 7467600"/>
              <a:gd name="connsiteY156" fmla="*/ 4480757 h 6858000"/>
              <a:gd name="connsiteX157" fmla="*/ 2626982 w 7467600"/>
              <a:gd name="connsiteY157" fmla="*/ 4206450 h 6858000"/>
              <a:gd name="connsiteX158" fmla="*/ 1310106 w 7467600"/>
              <a:gd name="connsiteY158" fmla="*/ 3943217 h 6858000"/>
              <a:gd name="connsiteX159" fmla="*/ 854994 w 7467600"/>
              <a:gd name="connsiteY159" fmla="*/ 4399136 h 6858000"/>
              <a:gd name="connsiteX160" fmla="*/ 742462 w 7467600"/>
              <a:gd name="connsiteY160" fmla="*/ 4594648 h 6858000"/>
              <a:gd name="connsiteX161" fmla="*/ 820602 w 7467600"/>
              <a:gd name="connsiteY161" fmla="*/ 4485915 h 6858000"/>
              <a:gd name="connsiteX162" fmla="*/ 878295 w 7467600"/>
              <a:gd name="connsiteY162" fmla="*/ 4403594 h 6858000"/>
              <a:gd name="connsiteX163" fmla="*/ 1240607 w 7467600"/>
              <a:gd name="connsiteY163" fmla="*/ 4010401 h 6858000"/>
              <a:gd name="connsiteX164" fmla="*/ 1310106 w 7467600"/>
              <a:gd name="connsiteY164" fmla="*/ 3943217 h 6858000"/>
              <a:gd name="connsiteX165" fmla="*/ 1423113 w 7467600"/>
              <a:gd name="connsiteY165" fmla="*/ 3874565 h 6858000"/>
              <a:gd name="connsiteX166" fmla="*/ 1260565 w 7467600"/>
              <a:gd name="connsiteY166" fmla="*/ 4031982 h 6858000"/>
              <a:gd name="connsiteX167" fmla="*/ 901900 w 7467600"/>
              <a:gd name="connsiteY167" fmla="*/ 4421236 h 6858000"/>
              <a:gd name="connsiteX168" fmla="*/ 845044 w 7467600"/>
              <a:gd name="connsiteY168" fmla="*/ 4502436 h 6858000"/>
              <a:gd name="connsiteX169" fmla="*/ 685926 w 7467600"/>
              <a:gd name="connsiteY169" fmla="*/ 4703069 h 6858000"/>
              <a:gd name="connsiteX170" fmla="*/ 684248 w 7467600"/>
              <a:gd name="connsiteY170" fmla="*/ 4706721 h 6858000"/>
              <a:gd name="connsiteX171" fmla="*/ 1423113 w 7467600"/>
              <a:gd name="connsiteY171" fmla="*/ 3874565 h 6858000"/>
              <a:gd name="connsiteX172" fmla="*/ 3316479 w 7467600"/>
              <a:gd name="connsiteY172" fmla="*/ 3872136 h 6858000"/>
              <a:gd name="connsiteX173" fmla="*/ 3546806 w 7467600"/>
              <a:gd name="connsiteY173" fmla="*/ 4356139 h 6858000"/>
              <a:gd name="connsiteX174" fmla="*/ 3364433 w 7467600"/>
              <a:gd name="connsiteY174" fmla="*/ 3953121 h 6858000"/>
              <a:gd name="connsiteX175" fmla="*/ 3316479 w 7467600"/>
              <a:gd name="connsiteY175" fmla="*/ 3872136 h 6858000"/>
              <a:gd name="connsiteX176" fmla="*/ 3291335 w 7467600"/>
              <a:gd name="connsiteY176" fmla="*/ 3767420 h 6858000"/>
              <a:gd name="connsiteX177" fmla="*/ 3390805 w 7467600"/>
              <a:gd name="connsiteY177" fmla="*/ 3937163 h 6858000"/>
              <a:gd name="connsiteX178" fmla="*/ 3579062 w 7467600"/>
              <a:gd name="connsiteY178" fmla="*/ 4359040 h 6858000"/>
              <a:gd name="connsiteX179" fmla="*/ 3467355 w 7467600"/>
              <a:gd name="connsiteY179" fmla="*/ 3988130 h 6858000"/>
              <a:gd name="connsiteX180" fmla="*/ 3310753 w 7467600"/>
              <a:gd name="connsiteY180" fmla="*/ 3787140 h 6858000"/>
              <a:gd name="connsiteX181" fmla="*/ 3291335 w 7467600"/>
              <a:gd name="connsiteY181" fmla="*/ 3767420 h 6858000"/>
              <a:gd name="connsiteX182" fmla="*/ 1635889 w 7467600"/>
              <a:gd name="connsiteY182" fmla="*/ 3709494 h 6858000"/>
              <a:gd name="connsiteX183" fmla="*/ 1634800 w 7467600"/>
              <a:gd name="connsiteY183" fmla="*/ 3731111 h 6858000"/>
              <a:gd name="connsiteX184" fmla="*/ 1635889 w 7467600"/>
              <a:gd name="connsiteY184" fmla="*/ 3709494 h 6858000"/>
              <a:gd name="connsiteX185" fmla="*/ 1510397 w 7467600"/>
              <a:gd name="connsiteY185" fmla="*/ 3684705 h 6858000"/>
              <a:gd name="connsiteX186" fmla="*/ 1146550 w 7467600"/>
              <a:gd name="connsiteY186" fmla="*/ 3802012 h 6858000"/>
              <a:gd name="connsiteX187" fmla="*/ 698834 w 7467600"/>
              <a:gd name="connsiteY187" fmla="*/ 3952272 h 6858000"/>
              <a:gd name="connsiteX188" fmla="*/ 34256 w 7467600"/>
              <a:gd name="connsiteY188" fmla="*/ 4347603 h 6858000"/>
              <a:gd name="connsiteX189" fmla="*/ 527241 w 7467600"/>
              <a:gd name="connsiteY189" fmla="*/ 4065078 h 6858000"/>
              <a:gd name="connsiteX190" fmla="*/ 1510397 w 7467600"/>
              <a:gd name="connsiteY190" fmla="*/ 3684705 h 6858000"/>
              <a:gd name="connsiteX191" fmla="*/ 1313114 w 7467600"/>
              <a:gd name="connsiteY191" fmla="*/ 3655216 h 6858000"/>
              <a:gd name="connsiteX192" fmla="*/ 1109304 w 7467600"/>
              <a:gd name="connsiteY192" fmla="*/ 3669030 h 6858000"/>
              <a:gd name="connsiteX193" fmla="*/ 8129 w 7467600"/>
              <a:gd name="connsiteY193" fmla="*/ 4330519 h 6858000"/>
              <a:gd name="connsiteX194" fmla="*/ 687572 w 7467600"/>
              <a:gd name="connsiteY194" fmla="*/ 3925629 h 6858000"/>
              <a:gd name="connsiteX195" fmla="*/ 1138365 w 7467600"/>
              <a:gd name="connsiteY195" fmla="*/ 3774515 h 6858000"/>
              <a:gd name="connsiteX196" fmla="*/ 1505579 w 7467600"/>
              <a:gd name="connsiteY196" fmla="*/ 3655526 h 6858000"/>
              <a:gd name="connsiteX197" fmla="*/ 1313114 w 7467600"/>
              <a:gd name="connsiteY197" fmla="*/ 3655216 h 6858000"/>
              <a:gd name="connsiteX198" fmla="*/ 3655073 w 7467600"/>
              <a:gd name="connsiteY198" fmla="*/ 3650884 h 6858000"/>
              <a:gd name="connsiteX199" fmla="*/ 3989938 w 7467600"/>
              <a:gd name="connsiteY199" fmla="*/ 3991685 h 6858000"/>
              <a:gd name="connsiteX200" fmla="*/ 4393907 w 7467600"/>
              <a:gd name="connsiteY200" fmla="*/ 4261258 h 6858000"/>
              <a:gd name="connsiteX201" fmla="*/ 4648051 w 7467600"/>
              <a:gd name="connsiteY201" fmla="*/ 4374051 h 6858000"/>
              <a:gd name="connsiteX202" fmla="*/ 4383389 w 7467600"/>
              <a:gd name="connsiteY202" fmla="*/ 4184369 h 6858000"/>
              <a:gd name="connsiteX203" fmla="*/ 4165508 w 7467600"/>
              <a:gd name="connsiteY203" fmla="*/ 4035196 h 6858000"/>
              <a:gd name="connsiteX204" fmla="*/ 4068162 w 7467600"/>
              <a:gd name="connsiteY204" fmla="*/ 3953394 h 6858000"/>
              <a:gd name="connsiteX205" fmla="*/ 3981416 w 7467600"/>
              <a:gd name="connsiteY205" fmla="*/ 3880482 h 6858000"/>
              <a:gd name="connsiteX206" fmla="*/ 3800147 w 7467600"/>
              <a:gd name="connsiteY206" fmla="*/ 3749872 h 6858000"/>
              <a:gd name="connsiteX207" fmla="*/ 3655073 w 7467600"/>
              <a:gd name="connsiteY207" fmla="*/ 3650884 h 6858000"/>
              <a:gd name="connsiteX208" fmla="*/ 3670252 w 7467600"/>
              <a:gd name="connsiteY208" fmla="*/ 3622798 h 6858000"/>
              <a:gd name="connsiteX209" fmla="*/ 3817258 w 7467600"/>
              <a:gd name="connsiteY209" fmla="*/ 3723577 h 6858000"/>
              <a:gd name="connsiteX210" fmla="*/ 4000461 w 7467600"/>
              <a:gd name="connsiteY210" fmla="*/ 3855966 h 6858000"/>
              <a:gd name="connsiteX211" fmla="*/ 4088180 w 7467600"/>
              <a:gd name="connsiteY211" fmla="*/ 3929774 h 6858000"/>
              <a:gd name="connsiteX212" fmla="*/ 4184555 w 7467600"/>
              <a:gd name="connsiteY212" fmla="*/ 4010683 h 6858000"/>
              <a:gd name="connsiteX213" fmla="*/ 4399563 w 7467600"/>
              <a:gd name="connsiteY213" fmla="*/ 4158106 h 6858000"/>
              <a:gd name="connsiteX214" fmla="*/ 4684469 w 7467600"/>
              <a:gd name="connsiteY214" fmla="*/ 4364680 h 6858000"/>
              <a:gd name="connsiteX215" fmla="*/ 4690271 w 7467600"/>
              <a:gd name="connsiteY215" fmla="*/ 4370034 h 6858000"/>
              <a:gd name="connsiteX216" fmla="*/ 4136093 w 7467600"/>
              <a:gd name="connsiteY216" fmla="*/ 3858466 h 6858000"/>
              <a:gd name="connsiteX217" fmla="*/ 3670252 w 7467600"/>
              <a:gd name="connsiteY217" fmla="*/ 3622798 h 6858000"/>
              <a:gd name="connsiteX218" fmla="*/ 4440129 w 7467600"/>
              <a:gd name="connsiteY218" fmla="*/ 3448571 h 6858000"/>
              <a:gd name="connsiteX219" fmla="*/ 4856525 w 7467600"/>
              <a:gd name="connsiteY219" fmla="*/ 3915351 h 6858000"/>
              <a:gd name="connsiteX220" fmla="*/ 5059055 w 7467600"/>
              <a:gd name="connsiteY220" fmla="*/ 4108918 h 6858000"/>
              <a:gd name="connsiteX221" fmla="*/ 5290070 w 7467600"/>
              <a:gd name="connsiteY221" fmla="*/ 4263619 h 6858000"/>
              <a:gd name="connsiteX222" fmla="*/ 4834991 w 7467600"/>
              <a:gd name="connsiteY222" fmla="*/ 3830985 h 6858000"/>
              <a:gd name="connsiteX223" fmla="*/ 4440129 w 7467600"/>
              <a:gd name="connsiteY223" fmla="*/ 3448571 h 6858000"/>
              <a:gd name="connsiteX224" fmla="*/ 4441737 w 7467600"/>
              <a:gd name="connsiteY224" fmla="*/ 3399734 h 6858000"/>
              <a:gd name="connsiteX225" fmla="*/ 4431236 w 7467600"/>
              <a:gd name="connsiteY225" fmla="*/ 3400954 h 6858000"/>
              <a:gd name="connsiteX226" fmla="*/ 4557150 w 7467600"/>
              <a:gd name="connsiteY226" fmla="*/ 3510023 h 6858000"/>
              <a:gd name="connsiteX227" fmla="*/ 4856936 w 7467600"/>
              <a:gd name="connsiteY227" fmla="*/ 3809146 h 6858000"/>
              <a:gd name="connsiteX228" fmla="*/ 5111996 w 7467600"/>
              <a:gd name="connsiteY228" fmla="*/ 4065759 h 6858000"/>
              <a:gd name="connsiteX229" fmla="*/ 5388878 w 7467600"/>
              <a:gd name="connsiteY229" fmla="*/ 4300185 h 6858000"/>
              <a:gd name="connsiteX230" fmla="*/ 5425556 w 7467600"/>
              <a:gd name="connsiteY230" fmla="*/ 4308967 h 6858000"/>
              <a:gd name="connsiteX231" fmla="*/ 4943646 w 7467600"/>
              <a:gd name="connsiteY231" fmla="*/ 3822916 h 6858000"/>
              <a:gd name="connsiteX232" fmla="*/ 4594837 w 7467600"/>
              <a:gd name="connsiteY232" fmla="*/ 3532274 h 6858000"/>
              <a:gd name="connsiteX233" fmla="*/ 4441737 w 7467600"/>
              <a:gd name="connsiteY233" fmla="*/ 3399734 h 6858000"/>
              <a:gd name="connsiteX234" fmla="*/ 5425834 w 7467600"/>
              <a:gd name="connsiteY234" fmla="*/ 3162785 h 6858000"/>
              <a:gd name="connsiteX235" fmla="*/ 5401644 w 7467600"/>
              <a:gd name="connsiteY235" fmla="*/ 3617847 h 6858000"/>
              <a:gd name="connsiteX236" fmla="*/ 5467256 w 7467600"/>
              <a:gd name="connsiteY236" fmla="*/ 4175494 h 6858000"/>
              <a:gd name="connsiteX237" fmla="*/ 5448069 w 7467600"/>
              <a:gd name="connsiteY237" fmla="*/ 3567554 h 6858000"/>
              <a:gd name="connsiteX238" fmla="*/ 5425834 w 7467600"/>
              <a:gd name="connsiteY238" fmla="*/ 3162785 h 6858000"/>
              <a:gd name="connsiteX239" fmla="*/ 1318687 w 7467600"/>
              <a:gd name="connsiteY239" fmla="*/ 3113840 h 6858000"/>
              <a:gd name="connsiteX240" fmla="*/ 1066793 w 7467600"/>
              <a:gd name="connsiteY240" fmla="*/ 3212171 h 6858000"/>
              <a:gd name="connsiteX241" fmla="*/ 993319 w 7467600"/>
              <a:gd name="connsiteY241" fmla="*/ 3247648 h 6858000"/>
              <a:gd name="connsiteX242" fmla="*/ 853081 w 7467600"/>
              <a:gd name="connsiteY242" fmla="*/ 3312410 h 6858000"/>
              <a:gd name="connsiteX243" fmla="*/ 805957 w 7467600"/>
              <a:gd name="connsiteY243" fmla="*/ 3330443 h 6858000"/>
              <a:gd name="connsiteX244" fmla="*/ 1318687 w 7467600"/>
              <a:gd name="connsiteY244" fmla="*/ 3113840 h 6858000"/>
              <a:gd name="connsiteX245" fmla="*/ 5453702 w 7467600"/>
              <a:gd name="connsiteY245" fmla="*/ 3090882 h 6858000"/>
              <a:gd name="connsiteX246" fmla="*/ 5480135 w 7467600"/>
              <a:gd name="connsiteY246" fmla="*/ 3565802 h 6858000"/>
              <a:gd name="connsiteX247" fmla="*/ 5499023 w 7467600"/>
              <a:gd name="connsiteY247" fmla="*/ 4166310 h 6858000"/>
              <a:gd name="connsiteX248" fmla="*/ 5547022 w 7467600"/>
              <a:gd name="connsiteY248" fmla="*/ 3607838 h 6858000"/>
              <a:gd name="connsiteX249" fmla="*/ 5515964 w 7467600"/>
              <a:gd name="connsiteY249" fmla="*/ 3378541 h 6858000"/>
              <a:gd name="connsiteX250" fmla="*/ 5453702 w 7467600"/>
              <a:gd name="connsiteY250" fmla="*/ 3090882 h 6858000"/>
              <a:gd name="connsiteX251" fmla="*/ 1238695 w 7467600"/>
              <a:gd name="connsiteY251" fmla="*/ 3076820 h 6858000"/>
              <a:gd name="connsiteX252" fmla="*/ 716371 w 7467600"/>
              <a:gd name="connsiteY252" fmla="*/ 3293249 h 6858000"/>
              <a:gd name="connsiteX253" fmla="*/ 579522 w 7467600"/>
              <a:gd name="connsiteY253" fmla="*/ 3371759 h 6858000"/>
              <a:gd name="connsiteX254" fmla="*/ 600288 w 7467600"/>
              <a:gd name="connsiteY254" fmla="*/ 3365555 h 6858000"/>
              <a:gd name="connsiteX255" fmla="*/ 840692 w 7467600"/>
              <a:gd name="connsiteY255" fmla="*/ 3284921 h 6858000"/>
              <a:gd name="connsiteX256" fmla="*/ 979248 w 7467600"/>
              <a:gd name="connsiteY256" fmla="*/ 3221003 h 6858000"/>
              <a:gd name="connsiteX257" fmla="*/ 1053282 w 7467600"/>
              <a:gd name="connsiteY257" fmla="*/ 3185247 h 6858000"/>
              <a:gd name="connsiteX258" fmla="*/ 1320603 w 7467600"/>
              <a:gd name="connsiteY258" fmla="*/ 3081281 h 6858000"/>
              <a:gd name="connsiteX259" fmla="*/ 1238695 w 7467600"/>
              <a:gd name="connsiteY259" fmla="*/ 3076820 h 6858000"/>
              <a:gd name="connsiteX260" fmla="*/ 5425627 w 7467600"/>
              <a:gd name="connsiteY260" fmla="*/ 2954192 h 6858000"/>
              <a:gd name="connsiteX261" fmla="*/ 5470770 w 7467600"/>
              <a:gd name="connsiteY261" fmla="*/ 3005435 h 6858000"/>
              <a:gd name="connsiteX262" fmla="*/ 5519779 w 7467600"/>
              <a:gd name="connsiteY262" fmla="*/ 4359223 h 6858000"/>
              <a:gd name="connsiteX263" fmla="*/ 5520293 w 7467600"/>
              <a:gd name="connsiteY263" fmla="*/ 4360602 h 6858000"/>
              <a:gd name="connsiteX264" fmla="*/ 5767221 w 7467600"/>
              <a:gd name="connsiteY264" fmla="*/ 4665564 h 6858000"/>
              <a:gd name="connsiteX265" fmla="*/ 6937169 w 7467600"/>
              <a:gd name="connsiteY265" fmla="*/ 4815941 h 6858000"/>
              <a:gd name="connsiteX266" fmla="*/ 6953922 w 7467600"/>
              <a:gd name="connsiteY266" fmla="*/ 4890068 h 6858000"/>
              <a:gd name="connsiteX267" fmla="*/ 6071359 w 7467600"/>
              <a:gd name="connsiteY267" fmla="*/ 4770770 h 6858000"/>
              <a:gd name="connsiteX268" fmla="*/ 6038839 w 7467600"/>
              <a:gd name="connsiteY268" fmla="*/ 4764474 h 6858000"/>
              <a:gd name="connsiteX269" fmla="*/ 6038706 w 7467600"/>
              <a:gd name="connsiteY269" fmla="*/ 4763847 h 6858000"/>
              <a:gd name="connsiteX270" fmla="*/ 6037784 w 7467600"/>
              <a:gd name="connsiteY270" fmla="*/ 4764270 h 6858000"/>
              <a:gd name="connsiteX271" fmla="*/ 6038839 w 7467600"/>
              <a:gd name="connsiteY271" fmla="*/ 4764474 h 6858000"/>
              <a:gd name="connsiteX272" fmla="*/ 6040338 w 7467600"/>
              <a:gd name="connsiteY272" fmla="*/ 4771418 h 6858000"/>
              <a:gd name="connsiteX273" fmla="*/ 6024488 w 7467600"/>
              <a:gd name="connsiteY273" fmla="*/ 4809903 h 6858000"/>
              <a:gd name="connsiteX274" fmla="*/ 5599771 w 7467600"/>
              <a:gd name="connsiteY274" fmla="*/ 5509652 h 6858000"/>
              <a:gd name="connsiteX275" fmla="*/ 5548843 w 7467600"/>
              <a:gd name="connsiteY275" fmla="*/ 5563845 h 6858000"/>
              <a:gd name="connsiteX276" fmla="*/ 5940952 w 7467600"/>
              <a:gd name="connsiteY276" fmla="*/ 6250028 h 6858000"/>
              <a:gd name="connsiteX277" fmla="*/ 6043441 w 7467600"/>
              <a:gd name="connsiteY277" fmla="*/ 6665847 h 6858000"/>
              <a:gd name="connsiteX278" fmla="*/ 6093432 w 7467600"/>
              <a:gd name="connsiteY278" fmla="*/ 6858000 h 6858000"/>
              <a:gd name="connsiteX279" fmla="*/ 6034344 w 7467600"/>
              <a:gd name="connsiteY279" fmla="*/ 6858000 h 6858000"/>
              <a:gd name="connsiteX280" fmla="*/ 6026679 w 7467600"/>
              <a:gd name="connsiteY280" fmla="*/ 6836959 h 6858000"/>
              <a:gd name="connsiteX281" fmla="*/ 5800441 w 7467600"/>
              <a:gd name="connsiteY281" fmla="*/ 6335286 h 6858000"/>
              <a:gd name="connsiteX282" fmla="*/ 5526562 w 7467600"/>
              <a:gd name="connsiteY282" fmla="*/ 5705388 h 6858000"/>
              <a:gd name="connsiteX283" fmla="*/ 5519640 w 7467600"/>
              <a:gd name="connsiteY283" fmla="*/ 5683774 h 6858000"/>
              <a:gd name="connsiteX284" fmla="*/ 5844559 w 7467600"/>
              <a:gd name="connsiteY284" fmla="*/ 6553349 h 6858000"/>
              <a:gd name="connsiteX285" fmla="*/ 5975994 w 7467600"/>
              <a:gd name="connsiteY285" fmla="*/ 6858000 h 6858000"/>
              <a:gd name="connsiteX286" fmla="*/ 5898547 w 7467600"/>
              <a:gd name="connsiteY286" fmla="*/ 6858000 h 6858000"/>
              <a:gd name="connsiteX287" fmla="*/ 5682041 w 7467600"/>
              <a:gd name="connsiteY287" fmla="*/ 6355860 h 6858000"/>
              <a:gd name="connsiteX288" fmla="*/ 5461758 w 7467600"/>
              <a:gd name="connsiteY288" fmla="*/ 5820220 h 6858000"/>
              <a:gd name="connsiteX289" fmla="*/ 5237282 w 7467600"/>
              <a:gd name="connsiteY289" fmla="*/ 6579086 h 6858000"/>
              <a:gd name="connsiteX290" fmla="*/ 5115009 w 7467600"/>
              <a:gd name="connsiteY290" fmla="*/ 6858000 h 6858000"/>
              <a:gd name="connsiteX291" fmla="*/ 5028074 w 7467600"/>
              <a:gd name="connsiteY291" fmla="*/ 6858000 h 6858000"/>
              <a:gd name="connsiteX292" fmla="*/ 5079508 w 7467600"/>
              <a:gd name="connsiteY292" fmla="*/ 6749074 h 6858000"/>
              <a:gd name="connsiteX293" fmla="*/ 5371846 w 7467600"/>
              <a:gd name="connsiteY293" fmla="*/ 5924413 h 6858000"/>
              <a:gd name="connsiteX294" fmla="*/ 5270512 w 7467600"/>
              <a:gd name="connsiteY294" fmla="*/ 6138975 h 6858000"/>
              <a:gd name="connsiteX295" fmla="*/ 5062409 w 7467600"/>
              <a:gd name="connsiteY295" fmla="*/ 6653544 h 6858000"/>
              <a:gd name="connsiteX296" fmla="*/ 5036628 w 7467600"/>
              <a:gd name="connsiteY296" fmla="*/ 6754247 h 6858000"/>
              <a:gd name="connsiteX297" fmla="*/ 5009112 w 7467600"/>
              <a:gd name="connsiteY297" fmla="*/ 6858000 h 6858000"/>
              <a:gd name="connsiteX298" fmla="*/ 4976679 w 7467600"/>
              <a:gd name="connsiteY298" fmla="*/ 6858000 h 6858000"/>
              <a:gd name="connsiteX299" fmla="*/ 5006537 w 7467600"/>
              <a:gd name="connsiteY299" fmla="*/ 6747068 h 6858000"/>
              <a:gd name="connsiteX300" fmla="*/ 5032723 w 7467600"/>
              <a:gd name="connsiteY300" fmla="*/ 6644957 h 6858000"/>
              <a:gd name="connsiteX301" fmla="*/ 5242949 w 7467600"/>
              <a:gd name="connsiteY301" fmla="*/ 6125175 h 6858000"/>
              <a:gd name="connsiteX302" fmla="*/ 5286321 w 7467600"/>
              <a:gd name="connsiteY302" fmla="*/ 6033555 h 6858000"/>
              <a:gd name="connsiteX303" fmla="*/ 5008210 w 7467600"/>
              <a:gd name="connsiteY303" fmla="*/ 6649194 h 6858000"/>
              <a:gd name="connsiteX304" fmla="*/ 4986321 w 7467600"/>
              <a:gd name="connsiteY304" fmla="*/ 6765687 h 6858000"/>
              <a:gd name="connsiteX305" fmla="*/ 4973474 w 7467600"/>
              <a:gd name="connsiteY305" fmla="*/ 6858000 h 6858000"/>
              <a:gd name="connsiteX306" fmla="*/ 4907178 w 7467600"/>
              <a:gd name="connsiteY306" fmla="*/ 6858000 h 6858000"/>
              <a:gd name="connsiteX307" fmla="*/ 4910810 w 7467600"/>
              <a:gd name="connsiteY307" fmla="*/ 6829660 h 6858000"/>
              <a:gd name="connsiteX308" fmla="*/ 4987461 w 7467600"/>
              <a:gd name="connsiteY308" fmla="*/ 6432994 h 6858000"/>
              <a:gd name="connsiteX309" fmla="*/ 5179262 w 7467600"/>
              <a:gd name="connsiteY309" fmla="*/ 6035044 h 6858000"/>
              <a:gd name="connsiteX310" fmla="*/ 4689678 w 7467600"/>
              <a:gd name="connsiteY310" fmla="*/ 6440241 h 6858000"/>
              <a:gd name="connsiteX311" fmla="*/ 4477543 w 7467600"/>
              <a:gd name="connsiteY311" fmla="*/ 6674836 h 6858000"/>
              <a:gd name="connsiteX312" fmla="*/ 4329957 w 7467600"/>
              <a:gd name="connsiteY312" fmla="*/ 6858000 h 6858000"/>
              <a:gd name="connsiteX313" fmla="*/ 4218595 w 7467600"/>
              <a:gd name="connsiteY313" fmla="*/ 6858000 h 6858000"/>
              <a:gd name="connsiteX314" fmla="*/ 4368888 w 7467600"/>
              <a:gd name="connsiteY314" fmla="*/ 6668412 h 6858000"/>
              <a:gd name="connsiteX315" fmla="*/ 4563091 w 7467600"/>
              <a:gd name="connsiteY315" fmla="*/ 6442508 h 6858000"/>
              <a:gd name="connsiteX316" fmla="*/ 5387324 w 7467600"/>
              <a:gd name="connsiteY316" fmla="*/ 5705830 h 6858000"/>
              <a:gd name="connsiteX317" fmla="*/ 5073620 w 7467600"/>
              <a:gd name="connsiteY317" fmla="*/ 5955437 h 6858000"/>
              <a:gd name="connsiteX318" fmla="*/ 4689789 w 7467600"/>
              <a:gd name="connsiteY318" fmla="*/ 6268382 h 6858000"/>
              <a:gd name="connsiteX319" fmla="*/ 4418722 w 7467600"/>
              <a:gd name="connsiteY319" fmla="*/ 6570886 h 6858000"/>
              <a:gd name="connsiteX320" fmla="*/ 4214944 w 7467600"/>
              <a:gd name="connsiteY320" fmla="*/ 6858000 h 6858000"/>
              <a:gd name="connsiteX321" fmla="*/ 4177898 w 7467600"/>
              <a:gd name="connsiteY321" fmla="*/ 6858000 h 6858000"/>
              <a:gd name="connsiteX322" fmla="*/ 4391597 w 7467600"/>
              <a:gd name="connsiteY322" fmla="*/ 6556370 h 6858000"/>
              <a:gd name="connsiteX323" fmla="*/ 4668889 w 7467600"/>
              <a:gd name="connsiteY323" fmla="*/ 6246399 h 6858000"/>
              <a:gd name="connsiteX324" fmla="*/ 5055427 w 7467600"/>
              <a:gd name="connsiteY324" fmla="*/ 5931476 h 6858000"/>
              <a:gd name="connsiteX325" fmla="*/ 5371814 w 7467600"/>
              <a:gd name="connsiteY325" fmla="*/ 5678975 h 6858000"/>
              <a:gd name="connsiteX326" fmla="*/ 4987918 w 7467600"/>
              <a:gd name="connsiteY326" fmla="*/ 5838701 h 6858000"/>
              <a:gd name="connsiteX327" fmla="*/ 4317146 w 7467600"/>
              <a:gd name="connsiteY327" fmla="*/ 6587716 h 6858000"/>
              <a:gd name="connsiteX328" fmla="*/ 4171627 w 7467600"/>
              <a:gd name="connsiteY328" fmla="*/ 6858000 h 6858000"/>
              <a:gd name="connsiteX329" fmla="*/ 4081585 w 7467600"/>
              <a:gd name="connsiteY329" fmla="*/ 6858000 h 6858000"/>
              <a:gd name="connsiteX330" fmla="*/ 4238603 w 7467600"/>
              <a:gd name="connsiteY330" fmla="*/ 6559341 h 6858000"/>
              <a:gd name="connsiteX331" fmla="*/ 4778333 w 7467600"/>
              <a:gd name="connsiteY331" fmla="*/ 5873626 h 6858000"/>
              <a:gd name="connsiteX332" fmla="*/ 5414185 w 7467600"/>
              <a:gd name="connsiteY332" fmla="*/ 5573882 h 6858000"/>
              <a:gd name="connsiteX333" fmla="*/ 5959648 w 7467600"/>
              <a:gd name="connsiteY333" fmla="*/ 4760797 h 6858000"/>
              <a:gd name="connsiteX334" fmla="*/ 5355019 w 7467600"/>
              <a:gd name="connsiteY334" fmla="*/ 4734672 h 6858000"/>
              <a:gd name="connsiteX335" fmla="*/ 5083565 w 7467600"/>
              <a:gd name="connsiteY335" fmla="*/ 5179121 h 6858000"/>
              <a:gd name="connsiteX336" fmla="*/ 4713577 w 7467600"/>
              <a:gd name="connsiteY336" fmla="*/ 5616803 h 6858000"/>
              <a:gd name="connsiteX337" fmla="*/ 3989559 w 7467600"/>
              <a:gd name="connsiteY337" fmla="*/ 6145945 h 6858000"/>
              <a:gd name="connsiteX338" fmla="*/ 3939824 w 7467600"/>
              <a:gd name="connsiteY338" fmla="*/ 6066900 h 6858000"/>
              <a:gd name="connsiteX339" fmla="*/ 4584537 w 7467600"/>
              <a:gd name="connsiteY339" fmla="*/ 5324826 h 6858000"/>
              <a:gd name="connsiteX340" fmla="*/ 5037105 w 7467600"/>
              <a:gd name="connsiteY340" fmla="*/ 5088765 h 6858000"/>
              <a:gd name="connsiteX341" fmla="*/ 5039930 w 7467600"/>
              <a:gd name="connsiteY341" fmla="*/ 5089585 h 6858000"/>
              <a:gd name="connsiteX342" fmla="*/ 5263764 w 7467600"/>
              <a:gd name="connsiteY342" fmla="*/ 4735525 h 6858000"/>
              <a:gd name="connsiteX343" fmla="*/ 4086300 w 7467600"/>
              <a:gd name="connsiteY343" fmla="*/ 4884599 h 6858000"/>
              <a:gd name="connsiteX344" fmla="*/ 4085485 w 7467600"/>
              <a:gd name="connsiteY344" fmla="*/ 4899070 h 6858000"/>
              <a:gd name="connsiteX345" fmla="*/ 3871915 w 7467600"/>
              <a:gd name="connsiteY345" fmla="*/ 5253645 h 6858000"/>
              <a:gd name="connsiteX346" fmla="*/ 3799374 w 7467600"/>
              <a:gd name="connsiteY346" fmla="*/ 5466127 h 6858000"/>
              <a:gd name="connsiteX347" fmla="*/ 3498850 w 7467600"/>
              <a:gd name="connsiteY347" fmla="*/ 6661888 h 6858000"/>
              <a:gd name="connsiteX348" fmla="*/ 3399216 w 7467600"/>
              <a:gd name="connsiteY348" fmla="*/ 6858000 h 6858000"/>
              <a:gd name="connsiteX349" fmla="*/ 3303688 w 7467600"/>
              <a:gd name="connsiteY349" fmla="*/ 6858000 h 6858000"/>
              <a:gd name="connsiteX350" fmla="*/ 3391774 w 7467600"/>
              <a:gd name="connsiteY350" fmla="*/ 6697181 h 6858000"/>
              <a:gd name="connsiteX351" fmla="*/ 3735540 w 7467600"/>
              <a:gd name="connsiteY351" fmla="*/ 5546923 h 6858000"/>
              <a:gd name="connsiteX352" fmla="*/ 3729438 w 7467600"/>
              <a:gd name="connsiteY352" fmla="*/ 5569058 h 6858000"/>
              <a:gd name="connsiteX353" fmla="*/ 3707782 w 7467600"/>
              <a:gd name="connsiteY353" fmla="*/ 5644908 h 6858000"/>
              <a:gd name="connsiteX354" fmla="*/ 3583827 w 7467600"/>
              <a:gd name="connsiteY354" fmla="*/ 6039215 h 6858000"/>
              <a:gd name="connsiteX355" fmla="*/ 3547861 w 7467600"/>
              <a:gd name="connsiteY355" fmla="*/ 6129609 h 6858000"/>
              <a:gd name="connsiteX356" fmla="*/ 3490905 w 7467600"/>
              <a:gd name="connsiteY356" fmla="*/ 6277660 h 6858000"/>
              <a:gd name="connsiteX357" fmla="*/ 3455859 w 7467600"/>
              <a:gd name="connsiteY357" fmla="*/ 6391301 h 6858000"/>
              <a:gd name="connsiteX358" fmla="*/ 3429112 w 7467600"/>
              <a:gd name="connsiteY358" fmla="*/ 6479469 h 6858000"/>
              <a:gd name="connsiteX359" fmla="*/ 3304862 w 7467600"/>
              <a:gd name="connsiteY359" fmla="*/ 6796476 h 6858000"/>
              <a:gd name="connsiteX360" fmla="*/ 3276071 w 7467600"/>
              <a:gd name="connsiteY360" fmla="*/ 6858000 h 6858000"/>
              <a:gd name="connsiteX361" fmla="*/ 3240805 w 7467600"/>
              <a:gd name="connsiteY361" fmla="*/ 6858000 h 6858000"/>
              <a:gd name="connsiteX362" fmla="*/ 3275917 w 7467600"/>
              <a:gd name="connsiteY362" fmla="*/ 6783192 h 6858000"/>
              <a:gd name="connsiteX363" fmla="*/ 3399358 w 7467600"/>
              <a:gd name="connsiteY363" fmla="*/ 6469011 h 6858000"/>
              <a:gd name="connsiteX364" fmla="*/ 3425650 w 7467600"/>
              <a:gd name="connsiteY364" fmla="*/ 6381333 h 6858000"/>
              <a:gd name="connsiteX365" fmla="*/ 3460661 w 7467600"/>
              <a:gd name="connsiteY365" fmla="*/ 6266763 h 6858000"/>
              <a:gd name="connsiteX366" fmla="*/ 3518021 w 7467600"/>
              <a:gd name="connsiteY366" fmla="*/ 6117298 h 6858000"/>
              <a:gd name="connsiteX367" fmla="*/ 3554035 w 7467600"/>
              <a:gd name="connsiteY367" fmla="*/ 6027832 h 6858000"/>
              <a:gd name="connsiteX368" fmla="*/ 3677174 w 7467600"/>
              <a:gd name="connsiteY368" fmla="*/ 5636351 h 6858000"/>
              <a:gd name="connsiteX369" fmla="*/ 3698819 w 7467600"/>
              <a:gd name="connsiteY369" fmla="*/ 5560503 h 6858000"/>
              <a:gd name="connsiteX370" fmla="*/ 3702094 w 7467600"/>
              <a:gd name="connsiteY370" fmla="*/ 5549194 h 6858000"/>
              <a:gd name="connsiteX371" fmla="*/ 3398355 w 7467600"/>
              <a:gd name="connsiteY371" fmla="*/ 6094603 h 6858000"/>
              <a:gd name="connsiteX372" fmla="*/ 3193941 w 7467600"/>
              <a:gd name="connsiteY372" fmla="*/ 6798775 h 6858000"/>
              <a:gd name="connsiteX373" fmla="*/ 3184140 w 7467600"/>
              <a:gd name="connsiteY373" fmla="*/ 6858000 h 6858000"/>
              <a:gd name="connsiteX374" fmla="*/ 3099978 w 7467600"/>
              <a:gd name="connsiteY374" fmla="*/ 6858000 h 6858000"/>
              <a:gd name="connsiteX375" fmla="*/ 3101556 w 7467600"/>
              <a:gd name="connsiteY375" fmla="*/ 6843337 h 6858000"/>
              <a:gd name="connsiteX376" fmla="*/ 3370162 w 7467600"/>
              <a:gd name="connsiteY376" fmla="*/ 5785550 h 6858000"/>
              <a:gd name="connsiteX377" fmla="*/ 3746477 w 7467600"/>
              <a:gd name="connsiteY377" fmla="*/ 5377889 h 6858000"/>
              <a:gd name="connsiteX378" fmla="*/ 3863399 w 7467600"/>
              <a:gd name="connsiteY378" fmla="*/ 5087257 h 6858000"/>
              <a:gd name="connsiteX379" fmla="*/ 3968712 w 7467600"/>
              <a:gd name="connsiteY379" fmla="*/ 4913989 h 6858000"/>
              <a:gd name="connsiteX380" fmla="*/ 2792390 w 7467600"/>
              <a:gd name="connsiteY380" fmla="*/ 5382974 h 6858000"/>
              <a:gd name="connsiteX381" fmla="*/ 2714982 w 7467600"/>
              <a:gd name="connsiteY381" fmla="*/ 5427051 h 6858000"/>
              <a:gd name="connsiteX382" fmla="*/ 2813361 w 7467600"/>
              <a:gd name="connsiteY382" fmla="*/ 6023912 h 6858000"/>
              <a:gd name="connsiteX383" fmla="*/ 2688430 w 7467600"/>
              <a:gd name="connsiteY383" fmla="*/ 6801564 h 6858000"/>
              <a:gd name="connsiteX384" fmla="*/ 2629626 w 7467600"/>
              <a:gd name="connsiteY384" fmla="*/ 6763394 h 6858000"/>
              <a:gd name="connsiteX385" fmla="*/ 2565328 w 7467600"/>
              <a:gd name="connsiteY385" fmla="*/ 5516399 h 6858000"/>
              <a:gd name="connsiteX386" fmla="*/ 1922999 w 7467600"/>
              <a:gd name="connsiteY386" fmla="*/ 5980343 h 6858000"/>
              <a:gd name="connsiteX387" fmla="*/ 1950261 w 7467600"/>
              <a:gd name="connsiteY387" fmla="*/ 6405858 h 6858000"/>
              <a:gd name="connsiteX388" fmla="*/ 2365554 w 7467600"/>
              <a:gd name="connsiteY388" fmla="*/ 6759107 h 6858000"/>
              <a:gd name="connsiteX389" fmla="*/ 2424142 w 7467600"/>
              <a:gd name="connsiteY389" fmla="*/ 6858000 h 6858000"/>
              <a:gd name="connsiteX390" fmla="*/ 2395994 w 7467600"/>
              <a:gd name="connsiteY390" fmla="*/ 6858000 h 6858000"/>
              <a:gd name="connsiteX391" fmla="*/ 2392863 w 7467600"/>
              <a:gd name="connsiteY391" fmla="*/ 6852964 h 6858000"/>
              <a:gd name="connsiteX392" fmla="*/ 2017589 w 7467600"/>
              <a:gd name="connsiteY392" fmla="*/ 6493982 h 6858000"/>
              <a:gd name="connsiteX393" fmla="*/ 2147336 w 7467600"/>
              <a:gd name="connsiteY393" fmla="*/ 6594052 h 6858000"/>
              <a:gd name="connsiteX394" fmla="*/ 2207047 w 7467600"/>
              <a:gd name="connsiteY394" fmla="*/ 6654540 h 6858000"/>
              <a:gd name="connsiteX395" fmla="*/ 2299106 w 7467600"/>
              <a:gd name="connsiteY395" fmla="*/ 6778931 h 6858000"/>
              <a:gd name="connsiteX396" fmla="*/ 2314430 w 7467600"/>
              <a:gd name="connsiteY396" fmla="*/ 6801144 h 6858000"/>
              <a:gd name="connsiteX397" fmla="*/ 2352406 w 7467600"/>
              <a:gd name="connsiteY397" fmla="*/ 6858000 h 6858000"/>
              <a:gd name="connsiteX398" fmla="*/ 2314492 w 7467600"/>
              <a:gd name="connsiteY398" fmla="*/ 6858000 h 6858000"/>
              <a:gd name="connsiteX399" fmla="*/ 2288095 w 7467600"/>
              <a:gd name="connsiteY399" fmla="*/ 6818030 h 6858000"/>
              <a:gd name="connsiteX400" fmla="*/ 2272768 w 7467600"/>
              <a:gd name="connsiteY400" fmla="*/ 6795822 h 6858000"/>
              <a:gd name="connsiteX401" fmla="*/ 2182715 w 7467600"/>
              <a:gd name="connsiteY401" fmla="*/ 6675071 h 6858000"/>
              <a:gd name="connsiteX402" fmla="*/ 2032061 w 7467600"/>
              <a:gd name="connsiteY402" fmla="*/ 6541380 h 6858000"/>
              <a:gd name="connsiteX403" fmla="*/ 2257220 w 7467600"/>
              <a:gd name="connsiteY403" fmla="*/ 6826257 h 6858000"/>
              <a:gd name="connsiteX404" fmla="*/ 2281324 w 7467600"/>
              <a:gd name="connsiteY404" fmla="*/ 6858000 h 6858000"/>
              <a:gd name="connsiteX405" fmla="*/ 2242860 w 7467600"/>
              <a:gd name="connsiteY405" fmla="*/ 6858000 h 6858000"/>
              <a:gd name="connsiteX406" fmla="*/ 2232818 w 7467600"/>
              <a:gd name="connsiteY406" fmla="*/ 6844926 h 6858000"/>
              <a:gd name="connsiteX407" fmla="*/ 1990172 w 7467600"/>
              <a:gd name="connsiteY407" fmla="*/ 6542121 h 6858000"/>
              <a:gd name="connsiteX408" fmla="*/ 2124090 w 7467600"/>
              <a:gd name="connsiteY408" fmla="*/ 6761017 h 6858000"/>
              <a:gd name="connsiteX409" fmla="*/ 2200380 w 7467600"/>
              <a:gd name="connsiteY409" fmla="*/ 6858000 h 6858000"/>
              <a:gd name="connsiteX410" fmla="*/ 2147507 w 7467600"/>
              <a:gd name="connsiteY410" fmla="*/ 6858000 h 6858000"/>
              <a:gd name="connsiteX411" fmla="*/ 2070668 w 7467600"/>
              <a:gd name="connsiteY411" fmla="*/ 6761520 h 6858000"/>
              <a:gd name="connsiteX412" fmla="*/ 1975142 w 7467600"/>
              <a:gd name="connsiteY412" fmla="*/ 6585570 h 6858000"/>
              <a:gd name="connsiteX413" fmla="*/ 2050035 w 7467600"/>
              <a:gd name="connsiteY413" fmla="*/ 6813345 h 6858000"/>
              <a:gd name="connsiteX414" fmla="*/ 2063025 w 7467600"/>
              <a:gd name="connsiteY414" fmla="*/ 6858000 h 6858000"/>
              <a:gd name="connsiteX415" fmla="*/ 2021675 w 7467600"/>
              <a:gd name="connsiteY415" fmla="*/ 6858000 h 6858000"/>
              <a:gd name="connsiteX416" fmla="*/ 2019308 w 7467600"/>
              <a:gd name="connsiteY416" fmla="*/ 6847118 h 6858000"/>
              <a:gd name="connsiteX417" fmla="*/ 1938835 w 7467600"/>
              <a:gd name="connsiteY417" fmla="*/ 6551160 h 6858000"/>
              <a:gd name="connsiteX418" fmla="*/ 1953230 w 7467600"/>
              <a:gd name="connsiteY418" fmla="*/ 6759699 h 6858000"/>
              <a:gd name="connsiteX419" fmla="*/ 1956763 w 7467600"/>
              <a:gd name="connsiteY419" fmla="*/ 6778191 h 6858000"/>
              <a:gd name="connsiteX420" fmla="*/ 1967925 w 7467600"/>
              <a:gd name="connsiteY420" fmla="*/ 6858000 h 6858000"/>
              <a:gd name="connsiteX421" fmla="*/ 1936622 w 7467600"/>
              <a:gd name="connsiteY421" fmla="*/ 6858000 h 6858000"/>
              <a:gd name="connsiteX422" fmla="*/ 1926261 w 7467600"/>
              <a:gd name="connsiteY422" fmla="*/ 6784064 h 6858000"/>
              <a:gd name="connsiteX423" fmla="*/ 1922724 w 7467600"/>
              <a:gd name="connsiteY423" fmla="*/ 6765577 h 6858000"/>
              <a:gd name="connsiteX424" fmla="*/ 1904650 w 7467600"/>
              <a:gd name="connsiteY424" fmla="*/ 6639616 h 6858000"/>
              <a:gd name="connsiteX425" fmla="*/ 1885273 w 7467600"/>
              <a:gd name="connsiteY425" fmla="*/ 6858000 h 6858000"/>
              <a:gd name="connsiteX426" fmla="*/ 1854363 w 7467600"/>
              <a:gd name="connsiteY426" fmla="*/ 6858000 h 6858000"/>
              <a:gd name="connsiteX427" fmla="*/ 1880391 w 7467600"/>
              <a:gd name="connsiteY427" fmla="*/ 6603796 h 6858000"/>
              <a:gd name="connsiteX428" fmla="*/ 1818273 w 7467600"/>
              <a:gd name="connsiteY428" fmla="*/ 6715729 h 6858000"/>
              <a:gd name="connsiteX429" fmla="*/ 1794691 w 7467600"/>
              <a:gd name="connsiteY429" fmla="*/ 6843239 h 6858000"/>
              <a:gd name="connsiteX430" fmla="*/ 1794914 w 7467600"/>
              <a:gd name="connsiteY430" fmla="*/ 6858000 h 6858000"/>
              <a:gd name="connsiteX431" fmla="*/ 1746128 w 7467600"/>
              <a:gd name="connsiteY431" fmla="*/ 6858000 h 6858000"/>
              <a:gd name="connsiteX432" fmla="*/ 1753934 w 7467600"/>
              <a:gd name="connsiteY432" fmla="*/ 6724796 h 6858000"/>
              <a:gd name="connsiteX433" fmla="*/ 1792053 w 7467600"/>
              <a:gd name="connsiteY433" fmla="*/ 6572396 h 6858000"/>
              <a:gd name="connsiteX434" fmla="*/ 1862248 w 7467600"/>
              <a:gd name="connsiteY434" fmla="*/ 6266397 h 6858000"/>
              <a:gd name="connsiteX435" fmla="*/ 1862250 w 7467600"/>
              <a:gd name="connsiteY435" fmla="*/ 6033531 h 6858000"/>
              <a:gd name="connsiteX436" fmla="*/ 1211999 w 7467600"/>
              <a:gd name="connsiteY436" fmla="*/ 6683610 h 6858000"/>
              <a:gd name="connsiteX437" fmla="*/ 1213266 w 7467600"/>
              <a:gd name="connsiteY437" fmla="*/ 6691947 h 6858000"/>
              <a:gd name="connsiteX438" fmla="*/ 1203370 w 7467600"/>
              <a:gd name="connsiteY438" fmla="*/ 6850676 h 6858000"/>
              <a:gd name="connsiteX439" fmla="*/ 1203671 w 7467600"/>
              <a:gd name="connsiteY439" fmla="*/ 6858000 h 6858000"/>
              <a:gd name="connsiteX440" fmla="*/ 1143180 w 7467600"/>
              <a:gd name="connsiteY440" fmla="*/ 6858000 h 6858000"/>
              <a:gd name="connsiteX441" fmla="*/ 1142176 w 7467600"/>
              <a:gd name="connsiteY441" fmla="*/ 6766045 h 6858000"/>
              <a:gd name="connsiteX442" fmla="*/ 1067484 w 7467600"/>
              <a:gd name="connsiteY442" fmla="*/ 6858000 h 6858000"/>
              <a:gd name="connsiteX443" fmla="*/ 953928 w 7467600"/>
              <a:gd name="connsiteY443" fmla="*/ 6858000 h 6858000"/>
              <a:gd name="connsiteX444" fmla="*/ 959715 w 7467600"/>
              <a:gd name="connsiteY444" fmla="*/ 6850185 h 6858000"/>
              <a:gd name="connsiteX445" fmla="*/ 1483788 w 7467600"/>
              <a:gd name="connsiteY445" fmla="*/ 6259174 h 6858000"/>
              <a:gd name="connsiteX446" fmla="*/ 1100671 w 7467600"/>
              <a:gd name="connsiteY446" fmla="*/ 6252137 h 6858000"/>
              <a:gd name="connsiteX447" fmla="*/ 1090144 w 7467600"/>
              <a:gd name="connsiteY447" fmla="*/ 6256748 h 6858000"/>
              <a:gd name="connsiteX448" fmla="*/ 1095872 w 7467600"/>
              <a:gd name="connsiteY448" fmla="*/ 6271892 h 6858000"/>
              <a:gd name="connsiteX449" fmla="*/ 262785 w 7467600"/>
              <a:gd name="connsiteY449" fmla="*/ 6845450 h 6858000"/>
              <a:gd name="connsiteX450" fmla="*/ 209968 w 7467600"/>
              <a:gd name="connsiteY450" fmla="*/ 6770713 h 6858000"/>
              <a:gd name="connsiteX451" fmla="*/ 873460 w 7467600"/>
              <a:gd name="connsiteY451" fmla="*/ 6253768 h 6858000"/>
              <a:gd name="connsiteX452" fmla="*/ 192686 w 7467600"/>
              <a:gd name="connsiteY452" fmla="*/ 5849257 h 6858000"/>
              <a:gd name="connsiteX453" fmla="*/ 4696 w 7467600"/>
              <a:gd name="connsiteY453" fmla="*/ 5697668 h 6858000"/>
              <a:gd name="connsiteX454" fmla="*/ 0 w 7467600"/>
              <a:gd name="connsiteY454" fmla="*/ 5689984 h 6858000"/>
              <a:gd name="connsiteX455" fmla="*/ 0 w 7467600"/>
              <a:gd name="connsiteY455" fmla="*/ 5513472 h 6858000"/>
              <a:gd name="connsiteX456" fmla="*/ 174101 w 7467600"/>
              <a:gd name="connsiteY456" fmla="*/ 5620277 h 6858000"/>
              <a:gd name="connsiteX457" fmla="*/ 891800 w 7467600"/>
              <a:gd name="connsiteY457" fmla="*/ 6036935 h 6858000"/>
              <a:gd name="connsiteX458" fmla="*/ 1072219 w 7467600"/>
              <a:gd name="connsiteY458" fmla="*/ 6169443 h 6858000"/>
              <a:gd name="connsiteX459" fmla="*/ 1074117 w 7467600"/>
              <a:gd name="connsiteY459" fmla="*/ 6170301 h 6858000"/>
              <a:gd name="connsiteX460" fmla="*/ 1083114 w 7467600"/>
              <a:gd name="connsiteY460" fmla="*/ 6174131 h 6858000"/>
              <a:gd name="connsiteX461" fmla="*/ 1543010 w 7467600"/>
              <a:gd name="connsiteY461" fmla="*/ 6191140 h 6858000"/>
              <a:gd name="connsiteX462" fmla="*/ 1551080 w 7467600"/>
              <a:gd name="connsiteY462" fmla="*/ 6195006 h 6858000"/>
              <a:gd name="connsiteX463" fmla="*/ 2345443 w 7467600"/>
              <a:gd name="connsiteY463" fmla="*/ 5549882 h 6858000"/>
              <a:gd name="connsiteX464" fmla="*/ 1721499 w 7467600"/>
              <a:gd name="connsiteY464" fmla="*/ 5599969 h 6858000"/>
              <a:gd name="connsiteX465" fmla="*/ 767716 w 7467600"/>
              <a:gd name="connsiteY465" fmla="*/ 5472768 h 6858000"/>
              <a:gd name="connsiteX466" fmla="*/ 722147 w 7467600"/>
              <a:gd name="connsiteY466" fmla="*/ 5393091 h 6858000"/>
              <a:gd name="connsiteX467" fmla="*/ 1485552 w 7467600"/>
              <a:gd name="connsiteY467" fmla="*/ 5313202 h 6858000"/>
              <a:gd name="connsiteX468" fmla="*/ 2143004 w 7467600"/>
              <a:gd name="connsiteY468" fmla="*/ 5402420 h 6858000"/>
              <a:gd name="connsiteX469" fmla="*/ 1933391 w 7467600"/>
              <a:gd name="connsiteY469" fmla="*/ 5156971 h 6858000"/>
              <a:gd name="connsiteX470" fmla="*/ 1827118 w 7467600"/>
              <a:gd name="connsiteY470" fmla="*/ 4968410 h 6858000"/>
              <a:gd name="connsiteX471" fmla="*/ 1837349 w 7467600"/>
              <a:gd name="connsiteY471" fmla="*/ 4956357 h 6858000"/>
              <a:gd name="connsiteX472" fmla="*/ 2162835 w 7467600"/>
              <a:gd name="connsiteY472" fmla="*/ 5187853 h 6858000"/>
              <a:gd name="connsiteX473" fmla="*/ 2257167 w 7467600"/>
              <a:gd name="connsiteY473" fmla="*/ 5462123 h 6858000"/>
              <a:gd name="connsiteX474" fmla="*/ 2261598 w 7467600"/>
              <a:gd name="connsiteY474" fmla="*/ 5467998 h 6858000"/>
              <a:gd name="connsiteX475" fmla="*/ 2437177 w 7467600"/>
              <a:gd name="connsiteY475" fmla="*/ 5479608 h 6858000"/>
              <a:gd name="connsiteX476" fmla="*/ 2445247 w 7467600"/>
              <a:gd name="connsiteY476" fmla="*/ 5483476 h 6858000"/>
              <a:gd name="connsiteX477" fmla="*/ 2743626 w 7467600"/>
              <a:gd name="connsiteY477" fmla="*/ 5304819 h 6858000"/>
              <a:gd name="connsiteX478" fmla="*/ 3048102 w 7467600"/>
              <a:gd name="connsiteY478" fmla="*/ 5150595 h 6858000"/>
              <a:gd name="connsiteX479" fmla="*/ 1799414 w 7467600"/>
              <a:gd name="connsiteY479" fmla="*/ 4694732 h 6858000"/>
              <a:gd name="connsiteX480" fmla="*/ 1771735 w 7467600"/>
              <a:gd name="connsiteY480" fmla="*/ 4619929 h 6858000"/>
              <a:gd name="connsiteX481" fmla="*/ 3104273 w 7467600"/>
              <a:gd name="connsiteY481" fmla="*/ 5076159 h 6858000"/>
              <a:gd name="connsiteX482" fmla="*/ 3113245 w 7467600"/>
              <a:gd name="connsiteY482" fmla="*/ 5090705 h 6858000"/>
              <a:gd name="connsiteX483" fmla="*/ 3126294 w 7467600"/>
              <a:gd name="connsiteY483" fmla="*/ 5114400 h 6858000"/>
              <a:gd name="connsiteX484" fmla="*/ 3937433 w 7467600"/>
              <a:gd name="connsiteY484" fmla="*/ 4830473 h 6858000"/>
              <a:gd name="connsiteX485" fmla="*/ 3590475 w 7467600"/>
              <a:gd name="connsiteY485" fmla="*/ 4597974 h 6858000"/>
              <a:gd name="connsiteX486" fmla="*/ 3100264 w 7467600"/>
              <a:gd name="connsiteY486" fmla="*/ 4579845 h 6858000"/>
              <a:gd name="connsiteX487" fmla="*/ 2183576 w 7467600"/>
              <a:gd name="connsiteY487" fmla="*/ 4227150 h 6858000"/>
              <a:gd name="connsiteX488" fmla="*/ 2151029 w 7467600"/>
              <a:gd name="connsiteY488" fmla="*/ 4146947 h 6858000"/>
              <a:gd name="connsiteX489" fmla="*/ 3563434 w 7467600"/>
              <a:gd name="connsiteY489" fmla="*/ 4469115 h 6858000"/>
              <a:gd name="connsiteX490" fmla="*/ 3177952 w 7467600"/>
              <a:gd name="connsiteY490" fmla="*/ 3657386 h 6858000"/>
              <a:gd name="connsiteX491" fmla="*/ 3189263 w 7467600"/>
              <a:gd name="connsiteY491" fmla="*/ 3625726 h 6858000"/>
              <a:gd name="connsiteX492" fmla="*/ 3560912 w 7467600"/>
              <a:gd name="connsiteY492" fmla="*/ 4079863 h 6858000"/>
              <a:gd name="connsiteX493" fmla="*/ 3626636 w 7467600"/>
              <a:gd name="connsiteY493" fmla="*/ 4512230 h 6858000"/>
              <a:gd name="connsiteX494" fmla="*/ 3653088 w 7467600"/>
              <a:gd name="connsiteY494" fmla="*/ 4521417 h 6858000"/>
              <a:gd name="connsiteX495" fmla="*/ 3988128 w 7467600"/>
              <a:gd name="connsiteY495" fmla="*/ 4817267 h 6858000"/>
              <a:gd name="connsiteX496" fmla="*/ 4830582 w 7467600"/>
              <a:gd name="connsiteY496" fmla="*/ 4676000 h 6858000"/>
              <a:gd name="connsiteX497" fmla="*/ 4830100 w 7467600"/>
              <a:gd name="connsiteY497" fmla="*/ 4675554 h 6858000"/>
              <a:gd name="connsiteX498" fmla="*/ 4036318 w 7467600"/>
              <a:gd name="connsiteY498" fmla="*/ 4147013 h 6858000"/>
              <a:gd name="connsiteX499" fmla="*/ 3432098 w 7467600"/>
              <a:gd name="connsiteY499" fmla="*/ 3537312 h 6858000"/>
              <a:gd name="connsiteX500" fmla="*/ 3446761 w 7467600"/>
              <a:gd name="connsiteY500" fmla="*/ 3461278 h 6858000"/>
              <a:gd name="connsiteX501" fmla="*/ 4419733 w 7467600"/>
              <a:gd name="connsiteY501" fmla="*/ 3963555 h 6858000"/>
              <a:gd name="connsiteX502" fmla="*/ 4781371 w 7467600"/>
              <a:gd name="connsiteY502" fmla="*/ 4458604 h 6858000"/>
              <a:gd name="connsiteX503" fmla="*/ 4780440 w 7467600"/>
              <a:gd name="connsiteY503" fmla="*/ 4470290 h 6858000"/>
              <a:gd name="connsiteX504" fmla="*/ 4898954 w 7467600"/>
              <a:gd name="connsiteY504" fmla="*/ 4662092 h 6858000"/>
              <a:gd name="connsiteX505" fmla="*/ 4900699 w 7467600"/>
              <a:gd name="connsiteY505" fmla="*/ 4670867 h 6858000"/>
              <a:gd name="connsiteX506" fmla="*/ 5714511 w 7467600"/>
              <a:gd name="connsiteY506" fmla="*/ 4663483 h 6858000"/>
              <a:gd name="connsiteX507" fmla="*/ 5464793 w 7467600"/>
              <a:gd name="connsiteY507" fmla="*/ 4393556 h 6858000"/>
              <a:gd name="connsiteX508" fmla="*/ 5461897 w 7467600"/>
              <a:gd name="connsiteY508" fmla="*/ 4390879 h 6858000"/>
              <a:gd name="connsiteX509" fmla="*/ 4294126 w 7467600"/>
              <a:gd name="connsiteY509" fmla="*/ 3303048 h 6858000"/>
              <a:gd name="connsiteX510" fmla="*/ 4305321 w 7467600"/>
              <a:gd name="connsiteY510" fmla="*/ 3256953 h 6858000"/>
              <a:gd name="connsiteX511" fmla="*/ 4949299 w 7467600"/>
              <a:gd name="connsiteY511" fmla="*/ 3766336 h 6858000"/>
              <a:gd name="connsiteX512" fmla="*/ 5291452 w 7467600"/>
              <a:gd name="connsiteY512" fmla="*/ 4076801 h 6858000"/>
              <a:gd name="connsiteX513" fmla="*/ 5434998 w 7467600"/>
              <a:gd name="connsiteY513" fmla="*/ 4254100 h 6858000"/>
              <a:gd name="connsiteX514" fmla="*/ 5351015 w 7467600"/>
              <a:gd name="connsiteY514" fmla="*/ 3760989 h 6858000"/>
              <a:gd name="connsiteX515" fmla="*/ 5413780 w 7467600"/>
              <a:gd name="connsiteY515" fmla="*/ 2966265 h 6858000"/>
              <a:gd name="connsiteX516" fmla="*/ 5425627 w 7467600"/>
              <a:gd name="connsiteY516" fmla="*/ 2954192 h 6858000"/>
              <a:gd name="connsiteX517" fmla="*/ 6604735 w 7467600"/>
              <a:gd name="connsiteY517" fmla="*/ 2041381 h 6858000"/>
              <a:gd name="connsiteX518" fmla="*/ 7204487 w 7467600"/>
              <a:gd name="connsiteY518" fmla="*/ 2742112 h 6858000"/>
              <a:gd name="connsiteX519" fmla="*/ 7131592 w 7467600"/>
              <a:gd name="connsiteY519" fmla="*/ 2672096 h 6858000"/>
              <a:gd name="connsiteX520" fmla="*/ 6996344 w 7467600"/>
              <a:gd name="connsiteY520" fmla="*/ 2518310 h 6858000"/>
              <a:gd name="connsiteX521" fmla="*/ 6735495 w 7467600"/>
              <a:gd name="connsiteY521" fmla="*/ 2196890 h 6858000"/>
              <a:gd name="connsiteX522" fmla="*/ 6721901 w 7467600"/>
              <a:gd name="connsiteY522" fmla="*/ 2179274 h 6858000"/>
              <a:gd name="connsiteX523" fmla="*/ 6604735 w 7467600"/>
              <a:gd name="connsiteY523" fmla="*/ 2041381 h 6858000"/>
              <a:gd name="connsiteX524" fmla="*/ 6591670 w 7467600"/>
              <a:gd name="connsiteY524" fmla="*/ 1988277 h 6858000"/>
              <a:gd name="connsiteX525" fmla="*/ 6747349 w 7467600"/>
              <a:gd name="connsiteY525" fmla="*/ 2160069 h 6858000"/>
              <a:gd name="connsiteX526" fmla="*/ 6760943 w 7467600"/>
              <a:gd name="connsiteY526" fmla="*/ 2177686 h 6858000"/>
              <a:gd name="connsiteX527" fmla="*/ 7021065 w 7467600"/>
              <a:gd name="connsiteY527" fmla="*/ 2498102 h 6858000"/>
              <a:gd name="connsiteX528" fmla="*/ 7155223 w 7467600"/>
              <a:gd name="connsiteY528" fmla="*/ 2650386 h 6858000"/>
              <a:gd name="connsiteX529" fmla="*/ 7203167 w 7467600"/>
              <a:gd name="connsiteY529" fmla="*/ 2697288 h 6858000"/>
              <a:gd name="connsiteX530" fmla="*/ 6937703 w 7467600"/>
              <a:gd name="connsiteY530" fmla="*/ 2321981 h 6858000"/>
              <a:gd name="connsiteX531" fmla="*/ 6591670 w 7467600"/>
              <a:gd name="connsiteY531" fmla="*/ 1988277 h 6858000"/>
              <a:gd name="connsiteX532" fmla="*/ 5798671 w 7467600"/>
              <a:gd name="connsiteY532" fmla="*/ 1981601 h 6858000"/>
              <a:gd name="connsiteX533" fmla="*/ 5754709 w 7467600"/>
              <a:gd name="connsiteY533" fmla="*/ 2071454 h 6858000"/>
              <a:gd name="connsiteX534" fmla="*/ 5763044 w 7467600"/>
              <a:gd name="connsiteY534" fmla="*/ 2842206 h 6858000"/>
              <a:gd name="connsiteX535" fmla="*/ 5764974 w 7467600"/>
              <a:gd name="connsiteY535" fmla="*/ 2799609 h 6858000"/>
              <a:gd name="connsiteX536" fmla="*/ 5767665 w 7467600"/>
              <a:gd name="connsiteY536" fmla="*/ 2666409 h 6858000"/>
              <a:gd name="connsiteX537" fmla="*/ 5763055 w 7467600"/>
              <a:gd name="connsiteY537" fmla="*/ 2579705 h 6858000"/>
              <a:gd name="connsiteX538" fmla="*/ 5758079 w 7467600"/>
              <a:gd name="connsiteY538" fmla="*/ 2492508 h 6858000"/>
              <a:gd name="connsiteX539" fmla="*/ 5779325 w 7467600"/>
              <a:gd name="connsiteY539" fmla="*/ 2197069 h 6858000"/>
              <a:gd name="connsiteX540" fmla="*/ 5798671 w 7467600"/>
              <a:gd name="connsiteY540" fmla="*/ 1981601 h 6858000"/>
              <a:gd name="connsiteX541" fmla="*/ 5829202 w 7467600"/>
              <a:gd name="connsiteY541" fmla="*/ 1971679 h 6858000"/>
              <a:gd name="connsiteX542" fmla="*/ 5809558 w 7467600"/>
              <a:gd name="connsiteY542" fmla="*/ 2198043 h 6858000"/>
              <a:gd name="connsiteX543" fmla="*/ 5788653 w 7467600"/>
              <a:gd name="connsiteY543" fmla="*/ 2489430 h 6858000"/>
              <a:gd name="connsiteX544" fmla="*/ 5793439 w 7467600"/>
              <a:gd name="connsiteY544" fmla="*/ 2575235 h 6858000"/>
              <a:gd name="connsiteX545" fmla="*/ 5796837 w 7467600"/>
              <a:gd name="connsiteY545" fmla="*/ 2637633 h 6858000"/>
              <a:gd name="connsiteX546" fmla="*/ 5818614 w 7467600"/>
              <a:gd name="connsiteY546" fmla="*/ 2473055 h 6858000"/>
              <a:gd name="connsiteX547" fmla="*/ 5829202 w 7467600"/>
              <a:gd name="connsiteY547" fmla="*/ 1971679 h 6858000"/>
              <a:gd name="connsiteX548" fmla="*/ 5911389 w 7467600"/>
              <a:gd name="connsiteY548" fmla="*/ 1898371 h 6858000"/>
              <a:gd name="connsiteX549" fmla="*/ 6237627 w 7467600"/>
              <a:gd name="connsiteY549" fmla="*/ 2231921 h 6858000"/>
              <a:gd name="connsiteX550" fmla="*/ 5911389 w 7467600"/>
              <a:gd name="connsiteY550" fmla="*/ 1898371 h 6858000"/>
              <a:gd name="connsiteX551" fmla="*/ 6944437 w 7467600"/>
              <a:gd name="connsiteY551" fmla="*/ 1575402 h 6858000"/>
              <a:gd name="connsiteX552" fmla="*/ 6304730 w 7467600"/>
              <a:gd name="connsiteY552" fmla="*/ 1766654 h 6858000"/>
              <a:gd name="connsiteX553" fmla="*/ 6944437 w 7467600"/>
              <a:gd name="connsiteY553" fmla="*/ 1575402 h 6858000"/>
              <a:gd name="connsiteX554" fmla="*/ 7019523 w 7467600"/>
              <a:gd name="connsiteY554" fmla="*/ 1519450 h 6858000"/>
              <a:gd name="connsiteX555" fmla="*/ 6298091 w 7467600"/>
              <a:gd name="connsiteY555" fmla="*/ 1737122 h 6858000"/>
              <a:gd name="connsiteX556" fmla="*/ 7019523 w 7467600"/>
              <a:gd name="connsiteY556" fmla="*/ 1519450 h 6858000"/>
              <a:gd name="connsiteX557" fmla="*/ 2399523 w 7467600"/>
              <a:gd name="connsiteY557" fmla="*/ 1428234 h 6858000"/>
              <a:gd name="connsiteX558" fmla="*/ 2224982 w 7467600"/>
              <a:gd name="connsiteY558" fmla="*/ 1826201 h 6858000"/>
              <a:gd name="connsiteX559" fmla="*/ 2096099 w 7467600"/>
              <a:gd name="connsiteY559" fmla="*/ 2345900 h 6858000"/>
              <a:gd name="connsiteX560" fmla="*/ 2283317 w 7467600"/>
              <a:gd name="connsiteY560" fmla="*/ 1796925 h 6858000"/>
              <a:gd name="connsiteX561" fmla="*/ 2399523 w 7467600"/>
              <a:gd name="connsiteY561" fmla="*/ 1428234 h 6858000"/>
              <a:gd name="connsiteX562" fmla="*/ 2448558 w 7467600"/>
              <a:gd name="connsiteY562" fmla="*/ 1373435 h 6858000"/>
              <a:gd name="connsiteX563" fmla="*/ 2312521 w 7467600"/>
              <a:gd name="connsiteY563" fmla="*/ 1806140 h 6858000"/>
              <a:gd name="connsiteX564" fmla="*/ 2127533 w 7467600"/>
              <a:gd name="connsiteY564" fmla="*/ 2348380 h 6858000"/>
              <a:gd name="connsiteX565" fmla="*/ 2358080 w 7467600"/>
              <a:gd name="connsiteY565" fmla="*/ 1866134 h 6858000"/>
              <a:gd name="connsiteX566" fmla="*/ 2407436 w 7467600"/>
              <a:gd name="connsiteY566" fmla="*/ 1651070 h 6858000"/>
              <a:gd name="connsiteX567" fmla="*/ 2448558 w 7467600"/>
              <a:gd name="connsiteY567" fmla="*/ 1373435 h 6858000"/>
              <a:gd name="connsiteX568" fmla="*/ 278707 w 7467600"/>
              <a:gd name="connsiteY568" fmla="*/ 1352270 h 6858000"/>
              <a:gd name="connsiteX569" fmla="*/ 321570 w 7467600"/>
              <a:gd name="connsiteY569" fmla="*/ 1861610 h 6858000"/>
              <a:gd name="connsiteX570" fmla="*/ 294281 w 7467600"/>
              <a:gd name="connsiteY570" fmla="*/ 1440658 h 6858000"/>
              <a:gd name="connsiteX571" fmla="*/ 278707 w 7467600"/>
              <a:gd name="connsiteY571" fmla="*/ 1352270 h 6858000"/>
              <a:gd name="connsiteX572" fmla="*/ 1423821 w 7467600"/>
              <a:gd name="connsiteY572" fmla="*/ 1351958 h 6858000"/>
              <a:gd name="connsiteX573" fmla="*/ 1638521 w 7467600"/>
              <a:gd name="connsiteY573" fmla="*/ 1908470 h 6858000"/>
              <a:gd name="connsiteX574" fmla="*/ 1754199 w 7467600"/>
              <a:gd name="connsiteY574" fmla="*/ 2149284 h 6858000"/>
              <a:gd name="connsiteX575" fmla="*/ 1908359 w 7467600"/>
              <a:gd name="connsiteY575" fmla="*/ 2364988 h 6858000"/>
              <a:gd name="connsiteX576" fmla="*/ 1647661 w 7467600"/>
              <a:gd name="connsiteY576" fmla="*/ 1825945 h 6858000"/>
              <a:gd name="connsiteX577" fmla="*/ 1423821 w 7467600"/>
              <a:gd name="connsiteY577" fmla="*/ 1351958 h 6858000"/>
              <a:gd name="connsiteX578" fmla="*/ 1431890 w 7467600"/>
              <a:gd name="connsiteY578" fmla="*/ 1306475 h 6858000"/>
              <a:gd name="connsiteX579" fmla="*/ 1507597 w 7467600"/>
              <a:gd name="connsiteY579" fmla="*/ 1446132 h 6858000"/>
              <a:gd name="connsiteX580" fmla="*/ 1674586 w 7467600"/>
              <a:gd name="connsiteY580" fmla="*/ 1813832 h 6858000"/>
              <a:gd name="connsiteX581" fmla="*/ 1815950 w 7467600"/>
              <a:gd name="connsiteY581" fmla="*/ 2128564 h 6858000"/>
              <a:gd name="connsiteX582" fmla="*/ 1984242 w 7467600"/>
              <a:gd name="connsiteY582" fmla="*/ 2430829 h 6858000"/>
              <a:gd name="connsiteX583" fmla="*/ 2014023 w 7467600"/>
              <a:gd name="connsiteY583" fmla="*/ 2450995 h 6858000"/>
              <a:gd name="connsiteX584" fmla="*/ 1747337 w 7467600"/>
              <a:gd name="connsiteY584" fmla="*/ 1855264 h 6858000"/>
              <a:gd name="connsiteX585" fmla="*/ 1533749 w 7467600"/>
              <a:gd name="connsiteY585" fmla="*/ 1478656 h 6858000"/>
              <a:gd name="connsiteX586" fmla="*/ 1431890 w 7467600"/>
              <a:gd name="connsiteY586" fmla="*/ 1306475 h 6858000"/>
              <a:gd name="connsiteX587" fmla="*/ 5052692 w 7467600"/>
              <a:gd name="connsiteY587" fmla="*/ 1292994 h 6858000"/>
              <a:gd name="connsiteX588" fmla="*/ 5200661 w 7467600"/>
              <a:gd name="connsiteY588" fmla="*/ 1635186 h 6858000"/>
              <a:gd name="connsiteX589" fmla="*/ 5297138 w 7467600"/>
              <a:gd name="connsiteY589" fmla="*/ 1906351 h 6858000"/>
              <a:gd name="connsiteX590" fmla="*/ 5052692 w 7467600"/>
              <a:gd name="connsiteY590" fmla="*/ 1292994 h 6858000"/>
              <a:gd name="connsiteX591" fmla="*/ 5009948 w 7467600"/>
              <a:gd name="connsiteY591" fmla="*/ 1273619 h 6858000"/>
              <a:gd name="connsiteX592" fmla="*/ 5121777 w 7467600"/>
              <a:gd name="connsiteY592" fmla="*/ 1654213 h 6858000"/>
              <a:gd name="connsiteX593" fmla="*/ 5293545 w 7467600"/>
              <a:gd name="connsiteY593" fmla="*/ 2072247 h 6858000"/>
              <a:gd name="connsiteX594" fmla="*/ 5294042 w 7467600"/>
              <a:gd name="connsiteY594" fmla="*/ 2065019 h 6858000"/>
              <a:gd name="connsiteX595" fmla="*/ 5171936 w 7467600"/>
              <a:gd name="connsiteY595" fmla="*/ 1647613 h 6858000"/>
              <a:gd name="connsiteX596" fmla="*/ 5009948 w 7467600"/>
              <a:gd name="connsiteY596" fmla="*/ 1273619 h 6858000"/>
              <a:gd name="connsiteX597" fmla="*/ 655236 w 7467600"/>
              <a:gd name="connsiteY597" fmla="*/ 1268632 h 6858000"/>
              <a:gd name="connsiteX598" fmla="*/ 839521 w 7467600"/>
              <a:gd name="connsiteY598" fmla="*/ 1685315 h 6858000"/>
              <a:gd name="connsiteX599" fmla="*/ 1109416 w 7467600"/>
              <a:gd name="connsiteY599" fmla="*/ 2061663 h 6858000"/>
              <a:gd name="connsiteX600" fmla="*/ 1298300 w 7467600"/>
              <a:gd name="connsiteY600" fmla="*/ 2247742 h 6858000"/>
              <a:gd name="connsiteX601" fmla="*/ 1125871 w 7467600"/>
              <a:gd name="connsiteY601" fmla="*/ 1989513 h 6858000"/>
              <a:gd name="connsiteX602" fmla="*/ 981574 w 7467600"/>
              <a:gd name="connsiteY602" fmla="*/ 1783157 h 6858000"/>
              <a:gd name="connsiteX603" fmla="*/ 922198 w 7467600"/>
              <a:gd name="connsiteY603" fmla="*/ 1677437 h 6858000"/>
              <a:gd name="connsiteX604" fmla="*/ 869293 w 7467600"/>
              <a:gd name="connsiteY604" fmla="*/ 1583214 h 6858000"/>
              <a:gd name="connsiteX605" fmla="*/ 751431 w 7467600"/>
              <a:gd name="connsiteY605" fmla="*/ 1405731 h 6858000"/>
              <a:gd name="connsiteX606" fmla="*/ 655236 w 7467600"/>
              <a:gd name="connsiteY606" fmla="*/ 1268632 h 6858000"/>
              <a:gd name="connsiteX607" fmla="*/ 6516292 w 7467600"/>
              <a:gd name="connsiteY607" fmla="*/ 1263064 h 6858000"/>
              <a:gd name="connsiteX608" fmla="*/ 5736320 w 7467600"/>
              <a:gd name="connsiteY608" fmla="*/ 1501803 h 6858000"/>
              <a:gd name="connsiteX609" fmla="*/ 6516292 w 7467600"/>
              <a:gd name="connsiteY609" fmla="*/ 1263064 h 6858000"/>
              <a:gd name="connsiteX610" fmla="*/ 291466 w 7467600"/>
              <a:gd name="connsiteY610" fmla="*/ 1250369 h 6858000"/>
              <a:gd name="connsiteX611" fmla="*/ 323180 w 7467600"/>
              <a:gd name="connsiteY611" fmla="*/ 1435283 h 6858000"/>
              <a:gd name="connsiteX612" fmla="*/ 349381 w 7467600"/>
              <a:gd name="connsiteY612" fmla="*/ 1875041 h 6858000"/>
              <a:gd name="connsiteX613" fmla="*/ 374363 w 7467600"/>
              <a:gd name="connsiteY613" fmla="*/ 1506494 h 6858000"/>
              <a:gd name="connsiteX614" fmla="*/ 302168 w 7467600"/>
              <a:gd name="connsiteY614" fmla="*/ 1274495 h 6858000"/>
              <a:gd name="connsiteX615" fmla="*/ 291466 w 7467600"/>
              <a:gd name="connsiteY615" fmla="*/ 1250369 h 6858000"/>
              <a:gd name="connsiteX616" fmla="*/ 678222 w 7467600"/>
              <a:gd name="connsiteY616" fmla="*/ 1248670 h 6858000"/>
              <a:gd name="connsiteX617" fmla="*/ 775536 w 7467600"/>
              <a:gd name="connsiteY617" fmla="*/ 1388015 h 6858000"/>
              <a:gd name="connsiteX618" fmla="*/ 894529 w 7467600"/>
              <a:gd name="connsiteY618" fmla="*/ 1567739 h 6858000"/>
              <a:gd name="connsiteX619" fmla="*/ 948000 w 7467600"/>
              <a:gd name="connsiteY619" fmla="*/ 1663088 h 6858000"/>
              <a:gd name="connsiteX620" fmla="*/ 1006812 w 7467600"/>
              <a:gd name="connsiteY620" fmla="*/ 1767683 h 6858000"/>
              <a:gd name="connsiteX621" fmla="*/ 1149133 w 7467600"/>
              <a:gd name="connsiteY621" fmla="*/ 1971513 h 6858000"/>
              <a:gd name="connsiteX622" fmla="*/ 1333952 w 7467600"/>
              <a:gd name="connsiteY622" fmla="*/ 2251620 h 6858000"/>
              <a:gd name="connsiteX623" fmla="*/ 1337329 w 7467600"/>
              <a:gd name="connsiteY623" fmla="*/ 2258350 h 6858000"/>
              <a:gd name="connsiteX624" fmla="*/ 1014726 w 7467600"/>
              <a:gd name="connsiteY624" fmla="*/ 1615556 h 6858000"/>
              <a:gd name="connsiteX625" fmla="*/ 678222 w 7467600"/>
              <a:gd name="connsiteY625" fmla="*/ 1248670 h 6858000"/>
              <a:gd name="connsiteX626" fmla="*/ 6691602 w 7467600"/>
              <a:gd name="connsiteY626" fmla="*/ 1140573 h 6858000"/>
              <a:gd name="connsiteX627" fmla="*/ 6571100 w 7467600"/>
              <a:gd name="connsiteY627" fmla="*/ 1183662 h 6858000"/>
              <a:gd name="connsiteX628" fmla="*/ 6241687 w 7467600"/>
              <a:gd name="connsiteY628" fmla="*/ 1257600 h 6858000"/>
              <a:gd name="connsiteX629" fmla="*/ 5693009 w 7467600"/>
              <a:gd name="connsiteY629" fmla="*/ 1478256 h 6858000"/>
              <a:gd name="connsiteX630" fmla="*/ 6548420 w 7467600"/>
              <a:gd name="connsiteY630" fmla="*/ 1214599 h 6858000"/>
              <a:gd name="connsiteX631" fmla="*/ 6605473 w 7467600"/>
              <a:gd name="connsiteY631" fmla="*/ 1184686 h 6858000"/>
              <a:gd name="connsiteX632" fmla="*/ 6691602 w 7467600"/>
              <a:gd name="connsiteY632" fmla="*/ 1140573 h 6858000"/>
              <a:gd name="connsiteX633" fmla="*/ 4002475 w 7467600"/>
              <a:gd name="connsiteY633" fmla="*/ 1037802 h 6858000"/>
              <a:gd name="connsiteX634" fmla="*/ 4000324 w 7467600"/>
              <a:gd name="connsiteY634" fmla="*/ 1039362 h 6858000"/>
              <a:gd name="connsiteX635" fmla="*/ 4002862 w 7467600"/>
              <a:gd name="connsiteY635" fmla="*/ 1042866 h 6858000"/>
              <a:gd name="connsiteX636" fmla="*/ 4002475 w 7467600"/>
              <a:gd name="connsiteY636" fmla="*/ 1037802 h 6858000"/>
              <a:gd name="connsiteX637" fmla="*/ 506322 w 7467600"/>
              <a:gd name="connsiteY637" fmla="*/ 1020997 h 6858000"/>
              <a:gd name="connsiteX638" fmla="*/ 533068 w 7467600"/>
              <a:gd name="connsiteY638" fmla="*/ 1029409 h 6858000"/>
              <a:gd name="connsiteX639" fmla="*/ 1232525 w 7467600"/>
              <a:gd name="connsiteY639" fmla="*/ 1804675 h 6858000"/>
              <a:gd name="connsiteX640" fmla="*/ 1388858 w 7467600"/>
              <a:gd name="connsiteY640" fmla="*/ 2368011 h 6858000"/>
              <a:gd name="connsiteX641" fmla="*/ 1384098 w 7467600"/>
              <a:gd name="connsiteY641" fmla="*/ 2378125 h 6858000"/>
              <a:gd name="connsiteX642" fmla="*/ 1425393 w 7467600"/>
              <a:gd name="connsiteY642" fmla="*/ 2589124 h 6858000"/>
              <a:gd name="connsiteX643" fmla="*/ 1424001 w 7467600"/>
              <a:gd name="connsiteY643" fmla="*/ 2597541 h 6858000"/>
              <a:gd name="connsiteX644" fmla="*/ 2152729 w 7467600"/>
              <a:gd name="connsiteY644" fmla="*/ 2864487 h 6858000"/>
              <a:gd name="connsiteX645" fmla="*/ 2020609 w 7467600"/>
              <a:gd name="connsiteY645" fmla="*/ 2539671 h 6858000"/>
              <a:gd name="connsiteX646" fmla="*/ 2018920 w 7467600"/>
              <a:gd name="connsiteY646" fmla="*/ 2536309 h 6858000"/>
              <a:gd name="connsiteX647" fmla="*/ 1342441 w 7467600"/>
              <a:gd name="connsiteY647" fmla="*/ 1173017 h 6858000"/>
              <a:gd name="connsiteX648" fmla="*/ 1367925 w 7467600"/>
              <a:gd name="connsiteY648" fmla="*/ 1135648 h 6858000"/>
              <a:gd name="connsiteX649" fmla="*/ 1771401 w 7467600"/>
              <a:gd name="connsiteY649" fmla="*/ 1806673 h 6858000"/>
              <a:gd name="connsiteX650" fmla="*/ 1972385 w 7467600"/>
              <a:gd name="connsiteY650" fmla="*/ 2198735 h 6858000"/>
              <a:gd name="connsiteX651" fmla="*/ 2040892 w 7467600"/>
              <a:gd name="connsiteY651" fmla="*/ 2405205 h 6858000"/>
              <a:gd name="connsiteX652" fmla="*/ 2131689 w 7467600"/>
              <a:gd name="connsiteY652" fmla="*/ 1936926 h 6858000"/>
              <a:gd name="connsiteX653" fmla="*/ 2454820 w 7467600"/>
              <a:gd name="connsiteY653" fmla="*/ 1248808 h 6858000"/>
              <a:gd name="connsiteX654" fmla="*/ 2492512 w 7467600"/>
              <a:gd name="connsiteY654" fmla="*/ 1302920 h 6858000"/>
              <a:gd name="connsiteX655" fmla="*/ 2081216 w 7467600"/>
              <a:gd name="connsiteY655" fmla="*/ 2527513 h 6858000"/>
              <a:gd name="connsiteX656" fmla="*/ 2081211 w 7467600"/>
              <a:gd name="connsiteY656" fmla="*/ 2528916 h 6858000"/>
              <a:gd name="connsiteX657" fmla="*/ 2199067 w 7467600"/>
              <a:gd name="connsiteY657" fmla="*/ 2884061 h 6858000"/>
              <a:gd name="connsiteX658" fmla="*/ 3192586 w 7467600"/>
              <a:gd name="connsiteY658" fmla="*/ 3411496 h 6858000"/>
              <a:gd name="connsiteX659" fmla="*/ 3182620 w 7467600"/>
              <a:gd name="connsiteY659" fmla="*/ 3483279 h 6858000"/>
              <a:gd name="connsiteX660" fmla="*/ 2435119 w 7467600"/>
              <a:gd name="connsiteY660" fmla="*/ 3080173 h 6858000"/>
              <a:gd name="connsiteX661" fmla="*/ 2410152 w 7467600"/>
              <a:gd name="connsiteY661" fmla="*/ 3063751 h 6858000"/>
              <a:gd name="connsiteX662" fmla="*/ 2408099 w 7467600"/>
              <a:gd name="connsiteY662" fmla="*/ 3064403 h 6858000"/>
              <a:gd name="connsiteX663" fmla="*/ 2407218 w 7467600"/>
              <a:gd name="connsiteY663" fmla="*/ 3070324 h 6858000"/>
              <a:gd name="connsiteX664" fmla="*/ 2380138 w 7467600"/>
              <a:gd name="connsiteY664" fmla="*/ 3099341 h 6858000"/>
              <a:gd name="connsiteX665" fmla="*/ 1765923 w 7467600"/>
              <a:gd name="connsiteY665" fmla="*/ 3581043 h 6858000"/>
              <a:gd name="connsiteX666" fmla="*/ 1702258 w 7467600"/>
              <a:gd name="connsiteY666" fmla="*/ 3612286 h 6858000"/>
              <a:gd name="connsiteX667" fmla="*/ 1538370 w 7467600"/>
              <a:gd name="connsiteY667" fmla="*/ 3811804 h 6858000"/>
              <a:gd name="connsiteX668" fmla="*/ 542867 w 7467600"/>
              <a:gd name="connsiteY668" fmla="*/ 4944092 h 6858000"/>
              <a:gd name="connsiteX669" fmla="*/ 515800 w 7467600"/>
              <a:gd name="connsiteY669" fmla="*/ 4862180 h 6858000"/>
              <a:gd name="connsiteX670" fmla="*/ 909145 w 7467600"/>
              <a:gd name="connsiteY670" fmla="*/ 4199225 h 6858000"/>
              <a:gd name="connsiteX671" fmla="*/ 1214067 w 7467600"/>
              <a:gd name="connsiteY671" fmla="*/ 3908561 h 6858000"/>
              <a:gd name="connsiteX672" fmla="*/ 640967 w 7467600"/>
              <a:gd name="connsiteY672" fmla="*/ 4105601 h 6858000"/>
              <a:gd name="connsiteX673" fmla="*/ 112563 w 7467600"/>
              <a:gd name="connsiteY673" fmla="*/ 4396952 h 6858000"/>
              <a:gd name="connsiteX674" fmla="*/ 0 w 7467600"/>
              <a:gd name="connsiteY674" fmla="*/ 4466006 h 6858000"/>
              <a:gd name="connsiteX675" fmla="*/ 0 w 7467600"/>
              <a:gd name="connsiteY675" fmla="*/ 4233763 h 6858000"/>
              <a:gd name="connsiteX676" fmla="*/ 36881 w 7467600"/>
              <a:gd name="connsiteY676" fmla="*/ 4200118 h 6858000"/>
              <a:gd name="connsiteX677" fmla="*/ 910534 w 7467600"/>
              <a:gd name="connsiteY677" fmla="*/ 3629753 h 6858000"/>
              <a:gd name="connsiteX678" fmla="*/ 1578717 w 7467600"/>
              <a:gd name="connsiteY678" fmla="*/ 3575982 h 6858000"/>
              <a:gd name="connsiteX679" fmla="*/ 2338780 w 7467600"/>
              <a:gd name="connsiteY679" fmla="*/ 3033725 h 6858000"/>
              <a:gd name="connsiteX680" fmla="*/ 1807991 w 7467600"/>
              <a:gd name="connsiteY680" fmla="*/ 2807184 h 6858000"/>
              <a:gd name="connsiteX681" fmla="*/ 1416358 w 7467600"/>
              <a:gd name="connsiteY681" fmla="*/ 3112571 h 6858000"/>
              <a:gd name="connsiteX682" fmla="*/ 939066 w 7467600"/>
              <a:gd name="connsiteY682" fmla="*/ 3378798 h 6858000"/>
              <a:gd name="connsiteX683" fmla="*/ 115099 w 7467600"/>
              <a:gd name="connsiteY683" fmla="*/ 3607650 h 6858000"/>
              <a:gd name="connsiteX684" fmla="*/ 97284 w 7467600"/>
              <a:gd name="connsiteY684" fmla="*/ 3520393 h 6858000"/>
              <a:gd name="connsiteX685" fmla="*/ 922050 w 7467600"/>
              <a:gd name="connsiteY685" fmla="*/ 3074867 h 6858000"/>
              <a:gd name="connsiteX686" fmla="*/ 1405265 w 7467600"/>
              <a:gd name="connsiteY686" fmla="*/ 3016319 h 6858000"/>
              <a:gd name="connsiteX687" fmla="*/ 1407512 w 7467600"/>
              <a:gd name="connsiteY687" fmla="*/ 3018001 h 6858000"/>
              <a:gd name="connsiteX688" fmla="*/ 1726266 w 7467600"/>
              <a:gd name="connsiteY688" fmla="*/ 2777274 h 6858000"/>
              <a:gd name="connsiteX689" fmla="*/ 625390 w 7467600"/>
              <a:gd name="connsiteY689" fmla="*/ 2514541 h 6858000"/>
              <a:gd name="connsiteX690" fmla="*/ 619799 w 7467600"/>
              <a:gd name="connsiteY690" fmla="*/ 2527180 h 6858000"/>
              <a:gd name="connsiteX691" fmla="*/ 310030 w 7467600"/>
              <a:gd name="connsiteY691" fmla="*/ 2771818 h 6858000"/>
              <a:gd name="connsiteX692" fmla="*/ 173877 w 7467600"/>
              <a:gd name="connsiteY692" fmla="*/ 2937056 h 6858000"/>
              <a:gd name="connsiteX693" fmla="*/ 77889 w 7467600"/>
              <a:gd name="connsiteY693" fmla="*/ 3138440 h 6858000"/>
              <a:gd name="connsiteX694" fmla="*/ 0 w 7467600"/>
              <a:gd name="connsiteY694" fmla="*/ 3271395 h 6858000"/>
              <a:gd name="connsiteX695" fmla="*/ 0 w 7467600"/>
              <a:gd name="connsiteY695" fmla="*/ 3153002 h 6858000"/>
              <a:gd name="connsiteX696" fmla="*/ 2386 w 7467600"/>
              <a:gd name="connsiteY696" fmla="*/ 3149203 h 6858000"/>
              <a:gd name="connsiteX697" fmla="*/ 89753 w 7467600"/>
              <a:gd name="connsiteY697" fmla="*/ 2987702 h 6858000"/>
              <a:gd name="connsiteX698" fmla="*/ 76869 w 7467600"/>
              <a:gd name="connsiteY698" fmla="*/ 3005404 h 6858000"/>
              <a:gd name="connsiteX699" fmla="*/ 32049 w 7467600"/>
              <a:gd name="connsiteY699" fmla="*/ 3065814 h 6858000"/>
              <a:gd name="connsiteX700" fmla="*/ 0 w 7467600"/>
              <a:gd name="connsiteY700" fmla="*/ 3108744 h 6858000"/>
              <a:gd name="connsiteX701" fmla="*/ 0 w 7467600"/>
              <a:gd name="connsiteY701" fmla="*/ 3058059 h 6858000"/>
              <a:gd name="connsiteX702" fmla="*/ 7610 w 7467600"/>
              <a:gd name="connsiteY702" fmla="*/ 3047889 h 6858000"/>
              <a:gd name="connsiteX703" fmla="*/ 52419 w 7467600"/>
              <a:gd name="connsiteY703" fmla="*/ 2987479 h 6858000"/>
              <a:gd name="connsiteX704" fmla="*/ 59142 w 7467600"/>
              <a:gd name="connsiteY704" fmla="*/ 2978488 h 6858000"/>
              <a:gd name="connsiteX705" fmla="*/ 0 w 7467600"/>
              <a:gd name="connsiteY705" fmla="*/ 3015334 h 6858000"/>
              <a:gd name="connsiteX706" fmla="*/ 0 w 7467600"/>
              <a:gd name="connsiteY706" fmla="*/ 2914286 h 6858000"/>
              <a:gd name="connsiteX707" fmla="*/ 36383 w 7467600"/>
              <a:gd name="connsiteY707" fmla="*/ 2901128 h 6858000"/>
              <a:gd name="connsiteX708" fmla="*/ 156329 w 7467600"/>
              <a:gd name="connsiteY708" fmla="*/ 2840533 h 6858000"/>
              <a:gd name="connsiteX709" fmla="*/ 358355 w 7467600"/>
              <a:gd name="connsiteY709" fmla="*/ 2620471 h 6858000"/>
              <a:gd name="connsiteX710" fmla="*/ 510577 w 7467600"/>
              <a:gd name="connsiteY710" fmla="*/ 2501244 h 6858000"/>
              <a:gd name="connsiteX711" fmla="*/ 211967 w 7467600"/>
              <a:gd name="connsiteY711" fmla="*/ 2479171 h 6858000"/>
              <a:gd name="connsiteX712" fmla="*/ 0 w 7467600"/>
              <a:gd name="connsiteY712" fmla="*/ 2476398 h 6858000"/>
              <a:gd name="connsiteX713" fmla="*/ 0 w 7467600"/>
              <a:gd name="connsiteY713" fmla="*/ 2389189 h 6858000"/>
              <a:gd name="connsiteX714" fmla="*/ 103062 w 7467600"/>
              <a:gd name="connsiteY714" fmla="*/ 2389518 h 6858000"/>
              <a:gd name="connsiteX715" fmla="*/ 510734 w 7467600"/>
              <a:gd name="connsiteY715" fmla="*/ 2416201 h 6858000"/>
              <a:gd name="connsiteX716" fmla="*/ 279257 w 7467600"/>
              <a:gd name="connsiteY716" fmla="*/ 2092102 h 6858000"/>
              <a:gd name="connsiteX717" fmla="*/ 65265 w 7467600"/>
              <a:gd name="connsiteY717" fmla="*/ 2006049 h 6858000"/>
              <a:gd name="connsiteX718" fmla="*/ 0 w 7467600"/>
              <a:gd name="connsiteY718" fmla="*/ 1982532 h 6858000"/>
              <a:gd name="connsiteX719" fmla="*/ 0 w 7467600"/>
              <a:gd name="connsiteY719" fmla="*/ 1912789 h 6858000"/>
              <a:gd name="connsiteX720" fmla="*/ 97460 w 7467600"/>
              <a:gd name="connsiteY720" fmla="*/ 1953725 h 6858000"/>
              <a:gd name="connsiteX721" fmla="*/ 221272 w 7467600"/>
              <a:gd name="connsiteY721" fmla="*/ 1980766 h 6858000"/>
              <a:gd name="connsiteX722" fmla="*/ 116765 w 7467600"/>
              <a:gd name="connsiteY722" fmla="*/ 1911033 h 6858000"/>
              <a:gd name="connsiteX723" fmla="*/ 16405 w 7467600"/>
              <a:gd name="connsiteY723" fmla="*/ 1803412 h 6858000"/>
              <a:gd name="connsiteX724" fmla="*/ 0 w 7467600"/>
              <a:gd name="connsiteY724" fmla="*/ 1784777 h 6858000"/>
              <a:gd name="connsiteX725" fmla="*/ 0 w 7467600"/>
              <a:gd name="connsiteY725" fmla="*/ 1740082 h 6858000"/>
              <a:gd name="connsiteX726" fmla="*/ 39394 w 7467600"/>
              <a:gd name="connsiteY726" fmla="*/ 1784856 h 6858000"/>
              <a:gd name="connsiteX727" fmla="*/ 135813 w 7467600"/>
              <a:gd name="connsiteY727" fmla="*/ 1888838 h 6858000"/>
              <a:gd name="connsiteX728" fmla="*/ 242575 w 7467600"/>
              <a:gd name="connsiteY728" fmla="*/ 1958841 h 6858000"/>
              <a:gd name="connsiteX729" fmla="*/ 82197 w 7467600"/>
              <a:gd name="connsiteY729" fmla="*/ 1754826 h 6858000"/>
              <a:gd name="connsiteX730" fmla="*/ 0 w 7467600"/>
              <a:gd name="connsiteY730" fmla="*/ 1679650 h 6858000"/>
              <a:gd name="connsiteX731" fmla="*/ 0 w 7467600"/>
              <a:gd name="connsiteY731" fmla="*/ 1602463 h 6858000"/>
              <a:gd name="connsiteX732" fmla="*/ 84689 w 7467600"/>
              <a:gd name="connsiteY732" fmla="*/ 1677442 h 6858000"/>
              <a:gd name="connsiteX733" fmla="*/ 298437 w 7467600"/>
              <a:gd name="connsiteY733" fmla="*/ 1968019 h 6858000"/>
              <a:gd name="connsiteX734" fmla="*/ 227269 w 7467600"/>
              <a:gd name="connsiteY734" fmla="*/ 1114064 h 6858000"/>
              <a:gd name="connsiteX735" fmla="*/ 248003 w 7467600"/>
              <a:gd name="connsiteY735" fmla="*/ 1089613 h 6858000"/>
              <a:gd name="connsiteX736" fmla="*/ 427020 w 7467600"/>
              <a:gd name="connsiteY736" fmla="*/ 1619803 h 6858000"/>
              <a:gd name="connsiteX737" fmla="*/ 340345 w 7467600"/>
              <a:gd name="connsiteY737" fmla="*/ 2027739 h 6858000"/>
              <a:gd name="connsiteX738" fmla="*/ 360865 w 7467600"/>
              <a:gd name="connsiteY738" fmla="*/ 2044827 h 6858000"/>
              <a:gd name="connsiteX739" fmla="*/ 560414 w 7467600"/>
              <a:gd name="connsiteY739" fmla="*/ 2421457 h 6858000"/>
              <a:gd name="connsiteX740" fmla="*/ 1359703 w 7467600"/>
              <a:gd name="connsiteY740" fmla="*/ 2578554 h 6858000"/>
              <a:gd name="connsiteX741" fmla="*/ 1359422 w 7467600"/>
              <a:gd name="connsiteY741" fmla="*/ 2577994 h 6858000"/>
              <a:gd name="connsiteX742" fmla="*/ 828701 w 7467600"/>
              <a:gd name="connsiteY742" fmla="*/ 1839520 h 6858000"/>
              <a:gd name="connsiteX743" fmla="*/ 494427 w 7467600"/>
              <a:gd name="connsiteY743" fmla="*/ 1092333 h 6858000"/>
              <a:gd name="connsiteX744" fmla="*/ 506322 w 7467600"/>
              <a:gd name="connsiteY744" fmla="*/ 1020997 h 6858000"/>
              <a:gd name="connsiteX745" fmla="*/ 4570198 w 7467600"/>
              <a:gd name="connsiteY745" fmla="*/ 978081 h 6858000"/>
              <a:gd name="connsiteX746" fmla="*/ 4523691 w 7467600"/>
              <a:gd name="connsiteY746" fmla="*/ 1127776 h 6858000"/>
              <a:gd name="connsiteX747" fmla="*/ 4509875 w 7467600"/>
              <a:gd name="connsiteY747" fmla="*/ 1167552 h 6858000"/>
              <a:gd name="connsiteX748" fmla="*/ 4478168 w 7467600"/>
              <a:gd name="connsiteY748" fmla="*/ 1260735 h 6858000"/>
              <a:gd name="connsiteX749" fmla="*/ 4409309 w 7467600"/>
              <a:gd name="connsiteY749" fmla="*/ 1666996 h 6858000"/>
              <a:gd name="connsiteX750" fmla="*/ 4370031 w 7467600"/>
              <a:gd name="connsiteY750" fmla="*/ 1955666 h 6858000"/>
              <a:gd name="connsiteX751" fmla="*/ 4570198 w 7467600"/>
              <a:gd name="connsiteY751" fmla="*/ 978081 h 6858000"/>
              <a:gd name="connsiteX752" fmla="*/ 4557898 w 7467600"/>
              <a:gd name="connsiteY752" fmla="*/ 900011 h 6858000"/>
              <a:gd name="connsiteX753" fmla="*/ 4344840 w 7467600"/>
              <a:gd name="connsiteY753" fmla="*/ 1922038 h 6858000"/>
              <a:gd name="connsiteX754" fmla="*/ 4378710 w 7467600"/>
              <a:gd name="connsiteY754" fmla="*/ 1665516 h 6858000"/>
              <a:gd name="connsiteX755" fmla="*/ 4448798 w 7467600"/>
              <a:gd name="connsiteY755" fmla="*/ 1253024 h 6858000"/>
              <a:gd name="connsiteX756" fmla="*/ 4480315 w 7467600"/>
              <a:gd name="connsiteY756" fmla="*/ 1158454 h 6858000"/>
              <a:gd name="connsiteX757" fmla="*/ 4494133 w 7467600"/>
              <a:gd name="connsiteY757" fmla="*/ 1118676 h 6858000"/>
              <a:gd name="connsiteX758" fmla="*/ 4557898 w 7467600"/>
              <a:gd name="connsiteY758" fmla="*/ 900011 h 6858000"/>
              <a:gd name="connsiteX759" fmla="*/ 5870151 w 7467600"/>
              <a:gd name="connsiteY759" fmla="*/ 898890 h 6858000"/>
              <a:gd name="connsiteX760" fmla="*/ 5861335 w 7467600"/>
              <a:gd name="connsiteY760" fmla="*/ 899177 h 6858000"/>
              <a:gd name="connsiteX761" fmla="*/ 5843702 w 7467600"/>
              <a:gd name="connsiteY761" fmla="*/ 899748 h 6858000"/>
              <a:gd name="connsiteX762" fmla="*/ 5651107 w 7467600"/>
              <a:gd name="connsiteY762" fmla="*/ 920306 h 6858000"/>
              <a:gd name="connsiteX763" fmla="*/ 5459407 w 7467600"/>
              <a:gd name="connsiteY763" fmla="*/ 940975 h 6858000"/>
              <a:gd name="connsiteX764" fmla="*/ 5374846 w 7467600"/>
              <a:gd name="connsiteY764" fmla="*/ 941988 h 6858000"/>
              <a:gd name="connsiteX765" fmla="*/ 5256105 w 7467600"/>
              <a:gd name="connsiteY765" fmla="*/ 945632 h 6858000"/>
              <a:gd name="connsiteX766" fmla="*/ 5107071 w 7467600"/>
              <a:gd name="connsiteY766" fmla="*/ 969720 h 6858000"/>
              <a:gd name="connsiteX767" fmla="*/ 4998681 w 7467600"/>
              <a:gd name="connsiteY767" fmla="*/ 988771 h 6858000"/>
              <a:gd name="connsiteX768" fmla="*/ 5870151 w 7467600"/>
              <a:gd name="connsiteY768" fmla="*/ 898890 h 6858000"/>
              <a:gd name="connsiteX769" fmla="*/ 5504425 w 7467600"/>
              <a:gd name="connsiteY769" fmla="*/ 848067 h 6858000"/>
              <a:gd name="connsiteX770" fmla="*/ 4968849 w 7467600"/>
              <a:gd name="connsiteY770" fmla="*/ 962318 h 6858000"/>
              <a:gd name="connsiteX771" fmla="*/ 5104039 w 7467600"/>
              <a:gd name="connsiteY771" fmla="*/ 940634 h 6858000"/>
              <a:gd name="connsiteX772" fmla="*/ 5256311 w 7467600"/>
              <a:gd name="connsiteY772" fmla="*/ 916490 h 6858000"/>
              <a:gd name="connsiteX773" fmla="*/ 5377381 w 7467600"/>
              <a:gd name="connsiteY773" fmla="*/ 912671 h 6858000"/>
              <a:gd name="connsiteX774" fmla="*/ 5460148 w 7467600"/>
              <a:gd name="connsiteY774" fmla="*/ 911442 h 6858000"/>
              <a:gd name="connsiteX775" fmla="*/ 5648971 w 7467600"/>
              <a:gd name="connsiteY775" fmla="*/ 891331 h 6858000"/>
              <a:gd name="connsiteX776" fmla="*/ 5844807 w 7467600"/>
              <a:gd name="connsiteY776" fmla="*/ 870718 h 6858000"/>
              <a:gd name="connsiteX777" fmla="*/ 5862975 w 7467600"/>
              <a:gd name="connsiteY777" fmla="*/ 869756 h 6858000"/>
              <a:gd name="connsiteX778" fmla="*/ 5920887 w 7467600"/>
              <a:gd name="connsiteY778" fmla="*/ 865929 h 6858000"/>
              <a:gd name="connsiteX779" fmla="*/ 5504425 w 7467600"/>
              <a:gd name="connsiteY779" fmla="*/ 848067 h 6858000"/>
              <a:gd name="connsiteX780" fmla="*/ 3607114 w 7467600"/>
              <a:gd name="connsiteY780" fmla="*/ 467441 h 6858000"/>
              <a:gd name="connsiteX781" fmla="*/ 3296242 w 7467600"/>
              <a:gd name="connsiteY781" fmla="*/ 807991 h 6858000"/>
              <a:gd name="connsiteX782" fmla="*/ 3174674 w 7467600"/>
              <a:gd name="connsiteY782" fmla="*/ 919759 h 6858000"/>
              <a:gd name="connsiteX783" fmla="*/ 3042978 w 7467600"/>
              <a:gd name="connsiteY783" fmla="*/ 1054894 h 6858000"/>
              <a:gd name="connsiteX784" fmla="*/ 2968914 w 7467600"/>
              <a:gd name="connsiteY784" fmla="*/ 1133756 h 6858000"/>
              <a:gd name="connsiteX785" fmla="*/ 3103823 w 7467600"/>
              <a:gd name="connsiteY785" fmla="*/ 1026814 h 6858000"/>
              <a:gd name="connsiteX786" fmla="*/ 3607114 w 7467600"/>
              <a:gd name="connsiteY786" fmla="*/ 467441 h 6858000"/>
              <a:gd name="connsiteX787" fmla="*/ 3744487 w 7467600"/>
              <a:gd name="connsiteY787" fmla="*/ 383136 h 6858000"/>
              <a:gd name="connsiteX788" fmla="*/ 3970213 w 7467600"/>
              <a:gd name="connsiteY788" fmla="*/ 995559 h 6858000"/>
              <a:gd name="connsiteX789" fmla="*/ 3744487 w 7467600"/>
              <a:gd name="connsiteY789" fmla="*/ 383136 h 6858000"/>
              <a:gd name="connsiteX790" fmla="*/ 3624562 w 7467600"/>
              <a:gd name="connsiteY790" fmla="*/ 367041 h 6858000"/>
              <a:gd name="connsiteX791" fmla="*/ 3489712 w 7467600"/>
              <a:gd name="connsiteY791" fmla="*/ 485386 h 6858000"/>
              <a:gd name="connsiteX792" fmla="*/ 3182994 w 7467600"/>
              <a:gd name="connsiteY792" fmla="*/ 828265 h 6858000"/>
              <a:gd name="connsiteX793" fmla="*/ 2892114 w 7467600"/>
              <a:gd name="connsiteY793" fmla="*/ 1172635 h 6858000"/>
              <a:gd name="connsiteX794" fmla="*/ 3021459 w 7467600"/>
              <a:gd name="connsiteY794" fmla="*/ 1035385 h 6858000"/>
              <a:gd name="connsiteX795" fmla="*/ 3153873 w 7467600"/>
              <a:gd name="connsiteY795" fmla="*/ 898971 h 6858000"/>
              <a:gd name="connsiteX796" fmla="*/ 3276511 w 7467600"/>
              <a:gd name="connsiteY796" fmla="*/ 786423 h 6858000"/>
              <a:gd name="connsiteX797" fmla="*/ 3584154 w 7467600"/>
              <a:gd name="connsiteY797" fmla="*/ 448218 h 6858000"/>
              <a:gd name="connsiteX798" fmla="*/ 3624562 w 7467600"/>
              <a:gd name="connsiteY798" fmla="*/ 367041 h 6858000"/>
              <a:gd name="connsiteX799" fmla="*/ 3766672 w 7467600"/>
              <a:gd name="connsiteY799" fmla="*/ 359429 h 6858000"/>
              <a:gd name="connsiteX800" fmla="*/ 3996338 w 7467600"/>
              <a:gd name="connsiteY800" fmla="*/ 968237 h 6858000"/>
              <a:gd name="connsiteX801" fmla="*/ 3766672 w 7467600"/>
              <a:gd name="connsiteY801" fmla="*/ 359429 h 6858000"/>
              <a:gd name="connsiteX802" fmla="*/ 5805386 w 7467600"/>
              <a:gd name="connsiteY802" fmla="*/ 239240 h 6858000"/>
              <a:gd name="connsiteX803" fmla="*/ 5736947 w 7467600"/>
              <a:gd name="connsiteY803" fmla="*/ 261367 h 6858000"/>
              <a:gd name="connsiteX804" fmla="*/ 5427012 w 7467600"/>
              <a:gd name="connsiteY804" fmla="*/ 311272 h 6858000"/>
              <a:gd name="connsiteX805" fmla="*/ 5147818 w 7467600"/>
              <a:gd name="connsiteY805" fmla="*/ 322112 h 6858000"/>
              <a:gd name="connsiteX806" fmla="*/ 5060854 w 7467600"/>
              <a:gd name="connsiteY806" fmla="*/ 311882 h 6858000"/>
              <a:gd name="connsiteX807" fmla="*/ 4945989 w 7467600"/>
              <a:gd name="connsiteY807" fmla="*/ 300516 h 6858000"/>
              <a:gd name="connsiteX808" fmla="*/ 5410479 w 7467600"/>
              <a:gd name="connsiteY808" fmla="*/ 348434 h 6858000"/>
              <a:gd name="connsiteX809" fmla="*/ 5805386 w 7467600"/>
              <a:gd name="connsiteY809" fmla="*/ 239240 h 6858000"/>
              <a:gd name="connsiteX810" fmla="*/ 5905192 w 7467600"/>
              <a:gd name="connsiteY810" fmla="*/ 163079 h 6858000"/>
              <a:gd name="connsiteX811" fmla="*/ 5865655 w 7467600"/>
              <a:gd name="connsiteY811" fmla="*/ 171901 h 6858000"/>
              <a:gd name="connsiteX812" fmla="*/ 5259740 w 7467600"/>
              <a:gd name="connsiteY812" fmla="*/ 257013 h 6858000"/>
              <a:gd name="connsiteX813" fmla="*/ 5208466 w 7467600"/>
              <a:gd name="connsiteY813" fmla="*/ 257550 h 6858000"/>
              <a:gd name="connsiteX814" fmla="*/ 4980204 w 7467600"/>
              <a:gd name="connsiteY814" fmla="*/ 271903 h 6858000"/>
              <a:gd name="connsiteX815" fmla="*/ 5068068 w 7467600"/>
              <a:gd name="connsiteY815" fmla="*/ 282244 h 6858000"/>
              <a:gd name="connsiteX816" fmla="*/ 5153231 w 7467600"/>
              <a:gd name="connsiteY816" fmla="*/ 292240 h 6858000"/>
              <a:gd name="connsiteX817" fmla="*/ 5426491 w 7467600"/>
              <a:gd name="connsiteY817" fmla="*/ 281128 h 6858000"/>
              <a:gd name="connsiteX818" fmla="*/ 5731212 w 7467600"/>
              <a:gd name="connsiteY818" fmla="*/ 231951 h 6858000"/>
              <a:gd name="connsiteX819" fmla="*/ 5905192 w 7467600"/>
              <a:gd name="connsiteY819" fmla="*/ 163079 h 6858000"/>
              <a:gd name="connsiteX820" fmla="*/ 5944437 w 7467600"/>
              <a:gd name="connsiteY820" fmla="*/ 113829 h 6858000"/>
              <a:gd name="connsiteX821" fmla="*/ 5825032 w 7467600"/>
              <a:gd name="connsiteY821" fmla="*/ 146405 h 6858000"/>
              <a:gd name="connsiteX822" fmla="*/ 4955599 w 7467600"/>
              <a:gd name="connsiteY822" fmla="*/ 247008 h 6858000"/>
              <a:gd name="connsiteX823" fmla="*/ 5210104 w 7467600"/>
              <a:gd name="connsiteY823" fmla="*/ 228123 h 6858000"/>
              <a:gd name="connsiteX824" fmla="*/ 5261015 w 7467600"/>
              <a:gd name="connsiteY824" fmla="*/ 227087 h 6858000"/>
              <a:gd name="connsiteX825" fmla="*/ 5861181 w 7467600"/>
              <a:gd name="connsiteY825" fmla="*/ 143093 h 6858000"/>
              <a:gd name="connsiteX826" fmla="*/ 5961252 w 7467600"/>
              <a:gd name="connsiteY826" fmla="*/ 114820 h 6858000"/>
              <a:gd name="connsiteX827" fmla="*/ 5944437 w 7467600"/>
              <a:gd name="connsiteY827" fmla="*/ 113829 h 6858000"/>
              <a:gd name="connsiteX828" fmla="*/ 3882765 w 7467600"/>
              <a:gd name="connsiteY828" fmla="*/ 0 h 6858000"/>
              <a:gd name="connsiteX829" fmla="*/ 3995099 w 7467600"/>
              <a:gd name="connsiteY829" fmla="*/ 0 h 6858000"/>
              <a:gd name="connsiteX830" fmla="*/ 4163818 w 7467600"/>
              <a:gd name="connsiteY830" fmla="*/ 234104 h 6858000"/>
              <a:gd name="connsiteX831" fmla="*/ 4172099 w 7467600"/>
              <a:gd name="connsiteY831" fmla="*/ 234207 h 6858000"/>
              <a:gd name="connsiteX832" fmla="*/ 4784282 w 7467600"/>
              <a:gd name="connsiteY832" fmla="*/ 276561 h 6858000"/>
              <a:gd name="connsiteX833" fmla="*/ 4801687 w 7467600"/>
              <a:gd name="connsiteY833" fmla="*/ 267764 h 6858000"/>
              <a:gd name="connsiteX834" fmla="*/ 6082788 w 7467600"/>
              <a:gd name="connsiteY834" fmla="*/ 64119 h 6858000"/>
              <a:gd name="connsiteX835" fmla="*/ 6099442 w 7467600"/>
              <a:gd name="connsiteY835" fmla="*/ 82568 h 6858000"/>
              <a:gd name="connsiteX836" fmla="*/ 4804137 w 7467600"/>
              <a:gd name="connsiteY836" fmla="*/ 320931 h 6858000"/>
              <a:gd name="connsiteX837" fmla="*/ 4227047 w 7467600"/>
              <a:gd name="connsiteY837" fmla="*/ 313415 h 6858000"/>
              <a:gd name="connsiteX838" fmla="*/ 4346041 w 7467600"/>
              <a:gd name="connsiteY838" fmla="*/ 456086 h 6858000"/>
              <a:gd name="connsiteX839" fmla="*/ 4870967 w 7467600"/>
              <a:gd name="connsiteY839" fmla="*/ 963061 h 6858000"/>
              <a:gd name="connsiteX840" fmla="*/ 4889647 w 7467600"/>
              <a:gd name="connsiteY840" fmla="*/ 957147 h 6858000"/>
              <a:gd name="connsiteX841" fmla="*/ 5422504 w 7467600"/>
              <a:gd name="connsiteY841" fmla="*/ 805191 h 6858000"/>
              <a:gd name="connsiteX842" fmla="*/ 6087656 w 7467600"/>
              <a:gd name="connsiteY842" fmla="*/ 826703 h 6858000"/>
              <a:gd name="connsiteX843" fmla="*/ 6058717 w 7467600"/>
              <a:gd name="connsiteY843" fmla="*/ 865992 h 6858000"/>
              <a:gd name="connsiteX844" fmla="*/ 4974153 w 7467600"/>
              <a:gd name="connsiteY844" fmla="*/ 1045456 h 6858000"/>
              <a:gd name="connsiteX845" fmla="*/ 5627835 w 7467600"/>
              <a:gd name="connsiteY845" fmla="*/ 1472077 h 6858000"/>
              <a:gd name="connsiteX846" fmla="*/ 5629817 w 7467600"/>
              <a:gd name="connsiteY846" fmla="*/ 1471412 h 6858000"/>
              <a:gd name="connsiteX847" fmla="*/ 5634124 w 7467600"/>
              <a:gd name="connsiteY847" fmla="*/ 1470572 h 6858000"/>
              <a:gd name="connsiteX848" fmla="*/ 5755832 w 7467600"/>
              <a:gd name="connsiteY848" fmla="*/ 1383886 h 6858000"/>
              <a:gd name="connsiteX849" fmla="*/ 6014186 w 7467600"/>
              <a:gd name="connsiteY849" fmla="*/ 1279799 h 6858000"/>
              <a:gd name="connsiteX850" fmla="*/ 6901619 w 7467600"/>
              <a:gd name="connsiteY850" fmla="*/ 1047874 h 6858000"/>
              <a:gd name="connsiteX851" fmla="*/ 6931566 w 7467600"/>
              <a:gd name="connsiteY851" fmla="*/ 1062034 h 6858000"/>
              <a:gd name="connsiteX852" fmla="*/ 5790982 w 7467600"/>
              <a:gd name="connsiteY852" fmla="*/ 1561380 h 6858000"/>
              <a:gd name="connsiteX853" fmla="*/ 6188971 w 7467600"/>
              <a:gd name="connsiteY853" fmla="*/ 1755168 h 6858000"/>
              <a:gd name="connsiteX854" fmla="*/ 6202446 w 7467600"/>
              <a:gd name="connsiteY854" fmla="*/ 1752268 h 6858000"/>
              <a:gd name="connsiteX855" fmla="*/ 7179560 w 7467600"/>
              <a:gd name="connsiteY855" fmla="*/ 1467551 h 6858000"/>
              <a:gd name="connsiteX856" fmla="*/ 7158730 w 7467600"/>
              <a:gd name="connsiteY856" fmla="*/ 1507835 h 6858000"/>
              <a:gd name="connsiteX857" fmla="*/ 6326959 w 7467600"/>
              <a:gd name="connsiteY857" fmla="*/ 1817686 h 6858000"/>
              <a:gd name="connsiteX858" fmla="*/ 6537433 w 7467600"/>
              <a:gd name="connsiteY858" fmla="*/ 1907790 h 6858000"/>
              <a:gd name="connsiteX859" fmla="*/ 6550221 w 7467600"/>
              <a:gd name="connsiteY859" fmla="*/ 1910729 h 6858000"/>
              <a:gd name="connsiteX860" fmla="*/ 6964438 w 7467600"/>
              <a:gd name="connsiteY860" fmla="*/ 2209505 h 6858000"/>
              <a:gd name="connsiteX861" fmla="*/ 7367862 w 7467600"/>
              <a:gd name="connsiteY861" fmla="*/ 2806833 h 6858000"/>
              <a:gd name="connsiteX862" fmla="*/ 7364329 w 7467600"/>
              <a:gd name="connsiteY862" fmla="*/ 2826907 h 6858000"/>
              <a:gd name="connsiteX863" fmla="*/ 7290545 w 7467600"/>
              <a:gd name="connsiteY863" fmla="*/ 2850663 h 6858000"/>
              <a:gd name="connsiteX864" fmla="*/ 6472036 w 7467600"/>
              <a:gd name="connsiteY864" fmla="*/ 1959003 h 6858000"/>
              <a:gd name="connsiteX865" fmla="*/ 5792897 w 7467600"/>
              <a:gd name="connsiteY865" fmla="*/ 1647747 h 6858000"/>
              <a:gd name="connsiteX866" fmla="*/ 5842751 w 7467600"/>
              <a:gd name="connsiteY866" fmla="*/ 1816112 h 6858000"/>
              <a:gd name="connsiteX867" fmla="*/ 5847424 w 7467600"/>
              <a:gd name="connsiteY867" fmla="*/ 1815776 h 6858000"/>
              <a:gd name="connsiteX868" fmla="*/ 6399821 w 7467600"/>
              <a:gd name="connsiteY868" fmla="*/ 2344799 h 6858000"/>
              <a:gd name="connsiteX869" fmla="*/ 6323232 w 7467600"/>
              <a:gd name="connsiteY869" fmla="*/ 2389634 h 6858000"/>
              <a:gd name="connsiteX870" fmla="*/ 5942958 w 7467600"/>
              <a:gd name="connsiteY870" fmla="*/ 2077708 h 6858000"/>
              <a:gd name="connsiteX871" fmla="*/ 5921559 w 7467600"/>
              <a:gd name="connsiteY871" fmla="*/ 2378596 h 6858000"/>
              <a:gd name="connsiteX872" fmla="*/ 5817651 w 7467600"/>
              <a:gd name="connsiteY872" fmla="*/ 3023919 h 6858000"/>
              <a:gd name="connsiteX873" fmla="*/ 5729634 w 7467600"/>
              <a:gd name="connsiteY873" fmla="*/ 3051849 h 6858000"/>
              <a:gd name="connsiteX874" fmla="*/ 5611018 w 7467600"/>
              <a:gd name="connsiteY874" fmla="*/ 2316769 h 6858000"/>
              <a:gd name="connsiteX875" fmla="*/ 5687608 w 7467600"/>
              <a:gd name="connsiteY875" fmla="*/ 2039972 h 6858000"/>
              <a:gd name="connsiteX876" fmla="*/ 5657554 w 7467600"/>
              <a:gd name="connsiteY876" fmla="*/ 1576445 h 6858000"/>
              <a:gd name="connsiteX877" fmla="*/ 5150475 w 7467600"/>
              <a:gd name="connsiteY877" fmla="*/ 1274012 h 6858000"/>
              <a:gd name="connsiteX878" fmla="*/ 5349142 w 7467600"/>
              <a:gd name="connsiteY878" fmla="*/ 2204405 h 6858000"/>
              <a:gd name="connsiteX879" fmla="*/ 5262214 w 7467600"/>
              <a:gd name="connsiteY879" fmla="*/ 2233836 h 6858000"/>
              <a:gd name="connsiteX880" fmla="*/ 4981539 w 7467600"/>
              <a:gd name="connsiteY880" fmla="*/ 1542201 h 6858000"/>
              <a:gd name="connsiteX881" fmla="*/ 4958461 w 7467600"/>
              <a:gd name="connsiteY881" fmla="*/ 1136957 h 6858000"/>
              <a:gd name="connsiteX882" fmla="*/ 4655015 w 7467600"/>
              <a:gd name="connsiteY882" fmla="*/ 891426 h 6858000"/>
              <a:gd name="connsiteX883" fmla="*/ 4348002 w 7467600"/>
              <a:gd name="connsiteY883" fmla="*/ 2205895 h 6858000"/>
              <a:gd name="connsiteX884" fmla="*/ 4262250 w 7467600"/>
              <a:gd name="connsiteY884" fmla="*/ 2219972 h 6858000"/>
              <a:gd name="connsiteX885" fmla="*/ 4550611 w 7467600"/>
              <a:gd name="connsiteY885" fmla="*/ 817540 h 6858000"/>
              <a:gd name="connsiteX886" fmla="*/ 4564418 w 7467600"/>
              <a:gd name="connsiteY886" fmla="*/ 808293 h 6858000"/>
              <a:gd name="connsiteX887" fmla="*/ 4266388 w 7467600"/>
              <a:gd name="connsiteY887" fmla="*/ 500083 h 6858000"/>
              <a:gd name="connsiteX888" fmla="*/ 4032842 w 7467600"/>
              <a:gd name="connsiteY888" fmla="*/ 211809 h 6858000"/>
              <a:gd name="connsiteX889" fmla="*/ 3882765 w 7467600"/>
              <a:gd name="connsiteY889" fmla="*/ 0 h 6858000"/>
              <a:gd name="connsiteX890" fmla="*/ 3721337 w 7467600"/>
              <a:gd name="connsiteY890" fmla="*/ 0 h 6858000"/>
              <a:gd name="connsiteX891" fmla="*/ 3797544 w 7467600"/>
              <a:gd name="connsiteY891" fmla="*/ 0 h 6858000"/>
              <a:gd name="connsiteX892" fmla="*/ 3775734 w 7467600"/>
              <a:gd name="connsiteY892" fmla="*/ 95131 h 6858000"/>
              <a:gd name="connsiteX893" fmla="*/ 3724807 w 7467600"/>
              <a:gd name="connsiteY893" fmla="*/ 272257 h 6858000"/>
              <a:gd name="connsiteX894" fmla="*/ 3726844 w 7467600"/>
              <a:gd name="connsiteY894" fmla="*/ 282988 h 6858000"/>
              <a:gd name="connsiteX895" fmla="*/ 3742664 w 7467600"/>
              <a:gd name="connsiteY895" fmla="*/ 279918 h 6858000"/>
              <a:gd name="connsiteX896" fmla="*/ 4103910 w 7467600"/>
              <a:gd name="connsiteY896" fmla="*/ 1161917 h 6858000"/>
              <a:gd name="connsiteX897" fmla="*/ 4020269 w 7467600"/>
              <a:gd name="connsiteY897" fmla="*/ 1200406 h 6858000"/>
              <a:gd name="connsiteX898" fmla="*/ 3674882 w 7467600"/>
              <a:gd name="connsiteY898" fmla="*/ 488524 h 6858000"/>
              <a:gd name="connsiteX899" fmla="*/ 3132682 w 7467600"/>
              <a:gd name="connsiteY899" fmla="*/ 1072284 h 6858000"/>
              <a:gd name="connsiteX900" fmla="*/ 2716346 w 7467600"/>
              <a:gd name="connsiteY900" fmla="*/ 1276376 h 6858000"/>
              <a:gd name="connsiteX901" fmla="*/ 2716772 w 7467600"/>
              <a:gd name="connsiteY901" fmla="*/ 1255462 h 6858000"/>
              <a:gd name="connsiteX902" fmla="*/ 3471096 w 7467600"/>
              <a:gd name="connsiteY902" fmla="*/ 437072 h 6858000"/>
              <a:gd name="connsiteX903" fmla="*/ 3639057 w 7467600"/>
              <a:gd name="connsiteY903" fmla="*/ 286334 h 6858000"/>
              <a:gd name="connsiteX904" fmla="*/ 3640309 w 7467600"/>
              <a:gd name="connsiteY904" fmla="*/ 284664 h 6858000"/>
              <a:gd name="connsiteX905" fmla="*/ 3646022 w 7467600"/>
              <a:gd name="connsiteY905" fmla="*/ 276711 h 6858000"/>
              <a:gd name="connsiteX906" fmla="*/ 3707943 w 7467600"/>
              <a:gd name="connsiteY906" fmla="*/ 65958 h 6858000"/>
              <a:gd name="connsiteX907" fmla="*/ 3721337 w 7467600"/>
              <a:gd name="connsiteY907" fmla="*/ 0 h 6858000"/>
              <a:gd name="connsiteX908" fmla="*/ 2867960 w 7467600"/>
              <a:gd name="connsiteY908" fmla="*/ 0 h 6858000"/>
              <a:gd name="connsiteX909" fmla="*/ 2926351 w 7467600"/>
              <a:gd name="connsiteY909" fmla="*/ 0 h 6858000"/>
              <a:gd name="connsiteX910" fmla="*/ 2902823 w 7467600"/>
              <a:gd name="connsiteY910" fmla="*/ 262929 h 6858000"/>
              <a:gd name="connsiteX911" fmla="*/ 2940663 w 7467600"/>
              <a:gd name="connsiteY911" fmla="*/ 140884 h 6858000"/>
              <a:gd name="connsiteX912" fmla="*/ 2947039 w 7467600"/>
              <a:gd name="connsiteY912" fmla="*/ 122524 h 6858000"/>
              <a:gd name="connsiteX913" fmla="*/ 2984316 w 7467600"/>
              <a:gd name="connsiteY913" fmla="*/ 0 h 6858000"/>
              <a:gd name="connsiteX914" fmla="*/ 3016114 w 7467600"/>
              <a:gd name="connsiteY914" fmla="*/ 0 h 6858000"/>
              <a:gd name="connsiteX915" fmla="*/ 2979949 w 7467600"/>
              <a:gd name="connsiteY915" fmla="*/ 119274 h 6858000"/>
              <a:gd name="connsiteX916" fmla="*/ 3023879 w 7467600"/>
              <a:gd name="connsiteY916" fmla="*/ 0 h 6858000"/>
              <a:gd name="connsiteX917" fmla="*/ 3105400 w 7467600"/>
              <a:gd name="connsiteY917" fmla="*/ 0 h 6858000"/>
              <a:gd name="connsiteX918" fmla="*/ 3094669 w 7467600"/>
              <a:gd name="connsiteY918" fmla="*/ 30308 h 6858000"/>
              <a:gd name="connsiteX919" fmla="*/ 2901945 w 7467600"/>
              <a:gd name="connsiteY919" fmla="*/ 466538 h 6858000"/>
              <a:gd name="connsiteX920" fmla="*/ 2815209 w 7467600"/>
              <a:gd name="connsiteY920" fmla="*/ 497361 h 6858000"/>
              <a:gd name="connsiteX921" fmla="*/ 2844845 w 7467600"/>
              <a:gd name="connsiteY921" fmla="*/ 127638 h 6858000"/>
              <a:gd name="connsiteX922" fmla="*/ 2867960 w 7467600"/>
              <a:gd name="connsiteY922" fmla="*/ 0 h 6858000"/>
              <a:gd name="connsiteX923" fmla="*/ 1057230 w 7467600"/>
              <a:gd name="connsiteY923" fmla="*/ 0 h 6858000"/>
              <a:gd name="connsiteX924" fmla="*/ 1111003 w 7467600"/>
              <a:gd name="connsiteY924" fmla="*/ 0 h 6858000"/>
              <a:gd name="connsiteX925" fmla="*/ 1125553 w 7467600"/>
              <a:gd name="connsiteY925" fmla="*/ 52588 h 6858000"/>
              <a:gd name="connsiteX926" fmla="*/ 1304276 w 7467600"/>
              <a:gd name="connsiteY926" fmla="*/ 476275 h 6858000"/>
              <a:gd name="connsiteX927" fmla="*/ 1492066 w 7467600"/>
              <a:gd name="connsiteY927" fmla="*/ 886333 h 6858000"/>
              <a:gd name="connsiteX928" fmla="*/ 1423698 w 7467600"/>
              <a:gd name="connsiteY928" fmla="*/ 710817 h 6858000"/>
              <a:gd name="connsiteX929" fmla="*/ 1357609 w 7467600"/>
              <a:gd name="connsiteY929" fmla="*/ 532892 h 6858000"/>
              <a:gd name="connsiteX930" fmla="*/ 1309550 w 7467600"/>
              <a:gd name="connsiteY930" fmla="*/ 374031 h 6858000"/>
              <a:gd name="connsiteX931" fmla="*/ 1193673 w 7467600"/>
              <a:gd name="connsiteY931" fmla="*/ 49533 h 6858000"/>
              <a:gd name="connsiteX932" fmla="*/ 1164391 w 7467600"/>
              <a:gd name="connsiteY932" fmla="*/ 0 h 6858000"/>
              <a:gd name="connsiteX933" fmla="*/ 1200666 w 7467600"/>
              <a:gd name="connsiteY933" fmla="*/ 0 h 6858000"/>
              <a:gd name="connsiteX934" fmla="*/ 1223408 w 7467600"/>
              <a:gd name="connsiteY934" fmla="*/ 38996 h 6858000"/>
              <a:gd name="connsiteX935" fmla="*/ 1339635 w 7467600"/>
              <a:gd name="connsiteY935" fmla="*/ 365517 h 6858000"/>
              <a:gd name="connsiteX936" fmla="*/ 1387469 w 7467600"/>
              <a:gd name="connsiteY936" fmla="*/ 523079 h 6858000"/>
              <a:gd name="connsiteX937" fmla="*/ 1452685 w 7467600"/>
              <a:gd name="connsiteY937" fmla="*/ 699806 h 6858000"/>
              <a:gd name="connsiteX938" fmla="*/ 1492092 w 7467600"/>
              <a:gd name="connsiteY938" fmla="*/ 800424 h 6858000"/>
              <a:gd name="connsiteX939" fmla="*/ 1455302 w 7467600"/>
              <a:gd name="connsiteY939" fmla="*/ 632913 h 6858000"/>
              <a:gd name="connsiteX940" fmla="*/ 1222336 w 7467600"/>
              <a:gd name="connsiteY940" fmla="*/ 9480 h 6858000"/>
              <a:gd name="connsiteX941" fmla="*/ 1214634 w 7467600"/>
              <a:gd name="connsiteY941" fmla="*/ 0 h 6858000"/>
              <a:gd name="connsiteX942" fmla="*/ 1289827 w 7467600"/>
              <a:gd name="connsiteY942" fmla="*/ 0 h 6858000"/>
              <a:gd name="connsiteX943" fmla="*/ 1321076 w 7467600"/>
              <a:gd name="connsiteY943" fmla="*/ 59722 h 6858000"/>
              <a:gd name="connsiteX944" fmla="*/ 1512579 w 7467600"/>
              <a:gd name="connsiteY944" fmla="*/ 626441 h 6858000"/>
              <a:gd name="connsiteX945" fmla="*/ 1506076 w 7467600"/>
              <a:gd name="connsiteY945" fmla="*/ 1089289 h 6858000"/>
              <a:gd name="connsiteX946" fmla="*/ 1486346 w 7467600"/>
              <a:gd name="connsiteY946" fmla="*/ 1079919 h 6858000"/>
              <a:gd name="connsiteX947" fmla="*/ 1070511 w 7467600"/>
              <a:gd name="connsiteY947" fmla="*/ 48609 h 6858000"/>
              <a:gd name="connsiteX948" fmla="*/ 1057230 w 7467600"/>
              <a:gd name="connsiteY948" fmla="*/ 0 h 6858000"/>
              <a:gd name="connsiteX949" fmla="*/ 43151 w 7467600"/>
              <a:gd name="connsiteY949" fmla="*/ 0 h 6858000"/>
              <a:gd name="connsiteX950" fmla="*/ 95283 w 7467600"/>
              <a:gd name="connsiteY950" fmla="*/ 0 h 6858000"/>
              <a:gd name="connsiteX951" fmla="*/ 300708 w 7467600"/>
              <a:gd name="connsiteY951" fmla="*/ 154571 h 6858000"/>
              <a:gd name="connsiteX952" fmla="*/ 530414 w 7467600"/>
              <a:gd name="connsiteY952" fmla="*/ 354673 h 6858000"/>
              <a:gd name="connsiteX953" fmla="*/ 333785 w 7467600"/>
              <a:gd name="connsiteY953" fmla="*/ 161564 h 6858000"/>
              <a:gd name="connsiteX954" fmla="*/ 147005 w 7467600"/>
              <a:gd name="connsiteY954" fmla="*/ 0 h 6858000"/>
              <a:gd name="connsiteX955" fmla="*/ 272509 w 7467600"/>
              <a:gd name="connsiteY955" fmla="*/ 0 h 6858000"/>
              <a:gd name="connsiteX956" fmla="*/ 326276 w 7467600"/>
              <a:gd name="connsiteY956" fmla="*/ 45847 h 6858000"/>
              <a:gd name="connsiteX957" fmla="*/ 823759 w 7467600"/>
              <a:gd name="connsiteY957" fmla="*/ 574145 h 6858000"/>
              <a:gd name="connsiteX958" fmla="*/ 811254 w 7467600"/>
              <a:gd name="connsiteY958" fmla="*/ 665546 h 6858000"/>
              <a:gd name="connsiteX959" fmla="*/ 154042 w 7467600"/>
              <a:gd name="connsiteY959" fmla="*/ 261522 h 6858000"/>
              <a:gd name="connsiteX960" fmla="*/ 13550 w 7467600"/>
              <a:gd name="connsiteY960" fmla="*/ 158423 h 6858000"/>
              <a:gd name="connsiteX961" fmla="*/ 0 w 7467600"/>
              <a:gd name="connsiteY961" fmla="*/ 146618 h 6858000"/>
              <a:gd name="connsiteX962" fmla="*/ 0 w 7467600"/>
              <a:gd name="connsiteY962" fmla="*/ 59161 h 6858000"/>
              <a:gd name="connsiteX963" fmla="*/ 45427 w 7467600"/>
              <a:gd name="connsiteY963" fmla="*/ 101078 h 6858000"/>
              <a:gd name="connsiteX964" fmla="*/ 630103 w 7467600"/>
              <a:gd name="connsiteY964" fmla="*/ 485885 h 6858000"/>
              <a:gd name="connsiteX965" fmla="*/ 532040 w 7467600"/>
              <a:gd name="connsiteY965" fmla="*/ 399359 h 6858000"/>
              <a:gd name="connsiteX966" fmla="*/ 517618 w 7467600"/>
              <a:gd name="connsiteY966" fmla="*/ 385726 h 6858000"/>
              <a:gd name="connsiteX967" fmla="*/ 285074 w 7467600"/>
              <a:gd name="connsiteY967" fmla="*/ 182755 h 6858000"/>
              <a:gd name="connsiteX968" fmla="*/ 43151 w 7467600"/>
              <a:gd name="connsiteY96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271900 w 7467600"/>
              <a:gd name="connsiteY77" fmla="*/ 5734551 h 6858000"/>
              <a:gd name="connsiteX78" fmla="*/ 7467600 w 7467600"/>
              <a:gd name="connsiteY78" fmla="*/ 6012219 h 6858000"/>
              <a:gd name="connsiteX79" fmla="*/ 7356878 w 7467600"/>
              <a:gd name="connsiteY79" fmla="*/ 5981332 h 6858000"/>
              <a:gd name="connsiteX80" fmla="*/ 7467600 w 7467600"/>
              <a:gd name="connsiteY80" fmla="*/ 6117703 h 6858000"/>
              <a:gd name="connsiteX81" fmla="*/ 7467600 w 7467600"/>
              <a:gd name="connsiteY81" fmla="*/ 6163634 h 6858000"/>
              <a:gd name="connsiteX82" fmla="*/ 7403637 w 7467600"/>
              <a:gd name="connsiteY82" fmla="*/ 6083957 h 6858000"/>
              <a:gd name="connsiteX83" fmla="*/ 7254615 w 7467600"/>
              <a:gd name="connsiteY83" fmla="*/ 5911918 h 6858000"/>
              <a:gd name="connsiteX84" fmla="*/ 7312589 w 7467600"/>
              <a:gd name="connsiteY84" fmla="*/ 5982309 h 6858000"/>
              <a:gd name="connsiteX85" fmla="*/ 7448321 w 7467600"/>
              <a:gd name="connsiteY85" fmla="*/ 6190991 h 6858000"/>
              <a:gd name="connsiteX86" fmla="*/ 7467600 w 7467600"/>
              <a:gd name="connsiteY86" fmla="*/ 6221686 h 6858000"/>
              <a:gd name="connsiteX87" fmla="*/ 7467600 w 7467600"/>
              <a:gd name="connsiteY87" fmla="*/ 6334256 h 6858000"/>
              <a:gd name="connsiteX88" fmla="*/ 7454976 w 7467600"/>
              <a:gd name="connsiteY88" fmla="*/ 6318297 h 6858000"/>
              <a:gd name="connsiteX89" fmla="*/ 1456157 w 7467600"/>
              <a:gd name="connsiteY89" fmla="*/ 5371404 h 6858000"/>
              <a:gd name="connsiteX90" fmla="*/ 1244432 w 7467600"/>
              <a:gd name="connsiteY90" fmla="*/ 5385601 h 6858000"/>
              <a:gd name="connsiteX91" fmla="*/ 973990 w 7467600"/>
              <a:gd name="connsiteY91" fmla="*/ 5424940 h 6858000"/>
              <a:gd name="connsiteX92" fmla="*/ 1103809 w 7467600"/>
              <a:gd name="connsiteY92" fmla="*/ 5433720 h 6858000"/>
              <a:gd name="connsiteX93" fmla="*/ 1123454 w 7467600"/>
              <a:gd name="connsiteY93" fmla="*/ 5435727 h 6858000"/>
              <a:gd name="connsiteX94" fmla="*/ 1737017 w 7467600"/>
              <a:gd name="connsiteY94" fmla="*/ 5452183 h 6858000"/>
              <a:gd name="connsiteX95" fmla="*/ 1824397 w 7467600"/>
              <a:gd name="connsiteY95" fmla="*/ 5447757 h 6858000"/>
              <a:gd name="connsiteX96" fmla="*/ 2070059 w 7467600"/>
              <a:gd name="connsiteY96" fmla="*/ 5441660 h 6858000"/>
              <a:gd name="connsiteX97" fmla="*/ 1456157 w 7467600"/>
              <a:gd name="connsiteY97" fmla="*/ 5371404 h 6858000"/>
              <a:gd name="connsiteX98" fmla="*/ 4988186 w 7467600"/>
              <a:gd name="connsiteY98" fmla="*/ 5216467 h 6858000"/>
              <a:gd name="connsiteX99" fmla="*/ 4777334 w 7467600"/>
              <a:gd name="connsiteY99" fmla="*/ 5406072 h 6858000"/>
              <a:gd name="connsiteX100" fmla="*/ 4718341 w 7467600"/>
              <a:gd name="connsiteY100" fmla="*/ 5468043 h 6858000"/>
              <a:gd name="connsiteX101" fmla="*/ 4604655 w 7467600"/>
              <a:gd name="connsiteY101" fmla="*/ 5583434 h 6858000"/>
              <a:gd name="connsiteX102" fmla="*/ 4565074 w 7467600"/>
              <a:gd name="connsiteY102" fmla="*/ 5618550 h 6858000"/>
              <a:gd name="connsiteX103" fmla="*/ 4988186 w 7467600"/>
              <a:gd name="connsiteY103" fmla="*/ 5216467 h 6858000"/>
              <a:gd name="connsiteX104" fmla="*/ 4978032 w 7467600"/>
              <a:gd name="connsiteY104" fmla="*/ 5183809 h 6858000"/>
              <a:gd name="connsiteX105" fmla="*/ 4463413 w 7467600"/>
              <a:gd name="connsiteY105" fmla="*/ 5615162 h 6858000"/>
              <a:gd name="connsiteX106" fmla="*/ 4358134 w 7467600"/>
              <a:gd name="connsiteY106" fmla="*/ 5742791 h 6858000"/>
              <a:gd name="connsiteX107" fmla="*/ 4376219 w 7467600"/>
              <a:gd name="connsiteY107" fmla="*/ 5729027 h 6858000"/>
              <a:gd name="connsiteX108" fmla="*/ 4582340 w 7467600"/>
              <a:gd name="connsiteY108" fmla="*/ 5561037 h 6858000"/>
              <a:gd name="connsiteX109" fmla="*/ 4694684 w 7467600"/>
              <a:gd name="connsiteY109" fmla="*/ 5447098 h 6858000"/>
              <a:gd name="connsiteX110" fmla="*/ 4754123 w 7467600"/>
              <a:gd name="connsiteY110" fmla="*/ 5384643 h 6858000"/>
              <a:gd name="connsiteX111" fmla="*/ 4978032 w 7467600"/>
              <a:gd name="connsiteY111" fmla="*/ 5183809 h 6858000"/>
              <a:gd name="connsiteX112" fmla="*/ 1903353 w 7467600"/>
              <a:gd name="connsiteY112" fmla="*/ 5044827 h 6858000"/>
              <a:gd name="connsiteX113" fmla="*/ 1936931 w 7467600"/>
              <a:gd name="connsiteY113" fmla="*/ 5093954 h 6858000"/>
              <a:gd name="connsiteX114" fmla="*/ 2195868 w 7467600"/>
              <a:gd name="connsiteY114" fmla="*/ 5396574 h 6858000"/>
              <a:gd name="connsiteX115" fmla="*/ 2088852 w 7467600"/>
              <a:gd name="connsiteY115" fmla="*/ 5166123 h 6858000"/>
              <a:gd name="connsiteX116" fmla="*/ 1958241 w 7467600"/>
              <a:gd name="connsiteY116" fmla="*/ 5067955 h 6858000"/>
              <a:gd name="connsiteX117" fmla="*/ 1903353 w 7467600"/>
              <a:gd name="connsiteY117" fmla="*/ 5044827 h 6858000"/>
              <a:gd name="connsiteX118" fmla="*/ 1979378 w 7467600"/>
              <a:gd name="connsiteY118" fmla="*/ 4769504 h 6858000"/>
              <a:gd name="connsiteX119" fmla="*/ 2882120 w 7467600"/>
              <a:gd name="connsiteY119" fmla="*/ 5064547 h 6858000"/>
              <a:gd name="connsiteX120" fmla="*/ 2793103 w 7467600"/>
              <a:gd name="connsiteY120" fmla="*/ 5039699 h 6858000"/>
              <a:gd name="connsiteX121" fmla="*/ 2770041 w 7467600"/>
              <a:gd name="connsiteY121" fmla="*/ 5033634 h 6858000"/>
              <a:gd name="connsiteX122" fmla="*/ 1979378 w 7467600"/>
              <a:gd name="connsiteY122" fmla="*/ 4769504 h 6858000"/>
              <a:gd name="connsiteX123" fmla="*/ 1927410 w 7467600"/>
              <a:gd name="connsiteY123" fmla="*/ 4716164 h 6858000"/>
              <a:gd name="connsiteX124" fmla="*/ 1959587 w 7467600"/>
              <a:gd name="connsiteY124" fmla="*/ 4728849 h 6858000"/>
              <a:gd name="connsiteX125" fmla="*/ 2777707 w 7467600"/>
              <a:gd name="connsiteY125" fmla="*/ 5003991 h 6858000"/>
              <a:gd name="connsiteX126" fmla="*/ 2800768 w 7467600"/>
              <a:gd name="connsiteY126" fmla="*/ 5010056 h 6858000"/>
              <a:gd name="connsiteX127" fmla="*/ 2879408 w 7467600"/>
              <a:gd name="connsiteY127" fmla="*/ 5031590 h 6858000"/>
              <a:gd name="connsiteX128" fmla="*/ 2862295 w 7467600"/>
              <a:gd name="connsiteY128" fmla="*/ 5022958 h 6858000"/>
              <a:gd name="connsiteX129" fmla="*/ 2813343 w 7467600"/>
              <a:gd name="connsiteY129" fmla="*/ 4998369 h 6858000"/>
              <a:gd name="connsiteX130" fmla="*/ 2646245 w 7467600"/>
              <a:gd name="connsiteY130" fmla="*/ 4930999 h 6858000"/>
              <a:gd name="connsiteX131" fmla="*/ 1999243 w 7467600"/>
              <a:gd name="connsiteY131" fmla="*/ 4730524 h 6858000"/>
              <a:gd name="connsiteX132" fmla="*/ 1979527 w 7467600"/>
              <a:gd name="connsiteY132" fmla="*/ 4726651 h 6858000"/>
              <a:gd name="connsiteX133" fmla="*/ 1927410 w 7467600"/>
              <a:gd name="connsiteY133" fmla="*/ 4716164 h 6858000"/>
              <a:gd name="connsiteX134" fmla="*/ 1997014 w 7467600"/>
              <a:gd name="connsiteY134" fmla="*/ 4698007 h 6858000"/>
              <a:gd name="connsiteX135" fmla="*/ 2005458 w 7467600"/>
              <a:gd name="connsiteY135" fmla="*/ 4699540 h 6858000"/>
              <a:gd name="connsiteX136" fmla="*/ 2657186 w 7467600"/>
              <a:gd name="connsiteY136" fmla="*/ 4901687 h 6858000"/>
              <a:gd name="connsiteX137" fmla="*/ 2826662 w 7467600"/>
              <a:gd name="connsiteY137" fmla="*/ 4970362 h 6858000"/>
              <a:gd name="connsiteX138" fmla="*/ 2876100 w 7467600"/>
              <a:gd name="connsiteY138" fmla="*/ 4995397 h 6858000"/>
              <a:gd name="connsiteX139" fmla="*/ 3042600 w 7467600"/>
              <a:gd name="connsiteY139" fmla="*/ 5059532 h 6858000"/>
              <a:gd name="connsiteX140" fmla="*/ 1997014 w 7467600"/>
              <a:gd name="connsiteY140" fmla="*/ 4698007 h 6858000"/>
              <a:gd name="connsiteX141" fmla="*/ 2305292 w 7467600"/>
              <a:gd name="connsiteY141" fmla="*/ 4219492 h 6858000"/>
              <a:gd name="connsiteX142" fmla="*/ 3360922 w 7467600"/>
              <a:gd name="connsiteY142" fmla="*/ 4529373 h 6858000"/>
              <a:gd name="connsiteX143" fmla="*/ 3492420 w 7467600"/>
              <a:gd name="connsiteY143" fmla="*/ 4510145 h 6858000"/>
              <a:gd name="connsiteX144" fmla="*/ 3364086 w 7467600"/>
              <a:gd name="connsiteY144" fmla="*/ 4480340 h 6858000"/>
              <a:gd name="connsiteX145" fmla="*/ 3225818 w 7467600"/>
              <a:gd name="connsiteY145" fmla="*/ 4411822 h 6858000"/>
              <a:gd name="connsiteX146" fmla="*/ 3129696 w 7467600"/>
              <a:gd name="connsiteY146" fmla="*/ 4360704 h 6858000"/>
              <a:gd name="connsiteX147" fmla="*/ 2814545 w 7467600"/>
              <a:gd name="connsiteY147" fmla="*/ 4282955 h 6858000"/>
              <a:gd name="connsiteX148" fmla="*/ 2305292 w 7467600"/>
              <a:gd name="connsiteY148" fmla="*/ 4219492 h 6858000"/>
              <a:gd name="connsiteX149" fmla="*/ 2626982 w 7467600"/>
              <a:gd name="connsiteY149" fmla="*/ 4206450 h 6858000"/>
              <a:gd name="connsiteX150" fmla="*/ 2490617 w 7467600"/>
              <a:gd name="connsiteY150" fmla="*/ 4206951 h 6858000"/>
              <a:gd name="connsiteX151" fmla="*/ 2819869 w 7467600"/>
              <a:gd name="connsiteY151" fmla="*/ 4252936 h 6858000"/>
              <a:gd name="connsiteX152" fmla="*/ 3143018 w 7467600"/>
              <a:gd name="connsiteY152" fmla="*/ 4332698 h 6858000"/>
              <a:gd name="connsiteX153" fmla="*/ 3241520 w 7467600"/>
              <a:gd name="connsiteY153" fmla="*/ 4385112 h 6858000"/>
              <a:gd name="connsiteX154" fmla="*/ 3374575 w 7467600"/>
              <a:gd name="connsiteY154" fmla="*/ 4451517 h 6858000"/>
              <a:gd name="connsiteX155" fmla="*/ 3505221 w 7467600"/>
              <a:gd name="connsiteY155" fmla="*/ 4480757 h 6858000"/>
              <a:gd name="connsiteX156" fmla="*/ 2626982 w 7467600"/>
              <a:gd name="connsiteY156" fmla="*/ 4206450 h 6858000"/>
              <a:gd name="connsiteX157" fmla="*/ 1310106 w 7467600"/>
              <a:gd name="connsiteY157" fmla="*/ 3943217 h 6858000"/>
              <a:gd name="connsiteX158" fmla="*/ 854994 w 7467600"/>
              <a:gd name="connsiteY158" fmla="*/ 4399136 h 6858000"/>
              <a:gd name="connsiteX159" fmla="*/ 742462 w 7467600"/>
              <a:gd name="connsiteY159" fmla="*/ 4594648 h 6858000"/>
              <a:gd name="connsiteX160" fmla="*/ 820602 w 7467600"/>
              <a:gd name="connsiteY160" fmla="*/ 4485915 h 6858000"/>
              <a:gd name="connsiteX161" fmla="*/ 878295 w 7467600"/>
              <a:gd name="connsiteY161" fmla="*/ 4403594 h 6858000"/>
              <a:gd name="connsiteX162" fmla="*/ 1240607 w 7467600"/>
              <a:gd name="connsiteY162" fmla="*/ 4010401 h 6858000"/>
              <a:gd name="connsiteX163" fmla="*/ 1310106 w 7467600"/>
              <a:gd name="connsiteY163" fmla="*/ 3943217 h 6858000"/>
              <a:gd name="connsiteX164" fmla="*/ 1423113 w 7467600"/>
              <a:gd name="connsiteY164" fmla="*/ 3874565 h 6858000"/>
              <a:gd name="connsiteX165" fmla="*/ 1260565 w 7467600"/>
              <a:gd name="connsiteY165" fmla="*/ 4031982 h 6858000"/>
              <a:gd name="connsiteX166" fmla="*/ 901900 w 7467600"/>
              <a:gd name="connsiteY166" fmla="*/ 4421236 h 6858000"/>
              <a:gd name="connsiteX167" fmla="*/ 845044 w 7467600"/>
              <a:gd name="connsiteY167" fmla="*/ 4502436 h 6858000"/>
              <a:gd name="connsiteX168" fmla="*/ 685926 w 7467600"/>
              <a:gd name="connsiteY168" fmla="*/ 4703069 h 6858000"/>
              <a:gd name="connsiteX169" fmla="*/ 684248 w 7467600"/>
              <a:gd name="connsiteY169" fmla="*/ 4706721 h 6858000"/>
              <a:gd name="connsiteX170" fmla="*/ 1423113 w 7467600"/>
              <a:gd name="connsiteY170" fmla="*/ 3874565 h 6858000"/>
              <a:gd name="connsiteX171" fmla="*/ 3316479 w 7467600"/>
              <a:gd name="connsiteY171" fmla="*/ 3872136 h 6858000"/>
              <a:gd name="connsiteX172" fmla="*/ 3546806 w 7467600"/>
              <a:gd name="connsiteY172" fmla="*/ 4356139 h 6858000"/>
              <a:gd name="connsiteX173" fmla="*/ 3364433 w 7467600"/>
              <a:gd name="connsiteY173" fmla="*/ 3953121 h 6858000"/>
              <a:gd name="connsiteX174" fmla="*/ 3316479 w 7467600"/>
              <a:gd name="connsiteY174" fmla="*/ 3872136 h 6858000"/>
              <a:gd name="connsiteX175" fmla="*/ 3291335 w 7467600"/>
              <a:gd name="connsiteY175" fmla="*/ 3767420 h 6858000"/>
              <a:gd name="connsiteX176" fmla="*/ 3390805 w 7467600"/>
              <a:gd name="connsiteY176" fmla="*/ 3937163 h 6858000"/>
              <a:gd name="connsiteX177" fmla="*/ 3579062 w 7467600"/>
              <a:gd name="connsiteY177" fmla="*/ 4359040 h 6858000"/>
              <a:gd name="connsiteX178" fmla="*/ 3467355 w 7467600"/>
              <a:gd name="connsiteY178" fmla="*/ 3988130 h 6858000"/>
              <a:gd name="connsiteX179" fmla="*/ 3310753 w 7467600"/>
              <a:gd name="connsiteY179" fmla="*/ 3787140 h 6858000"/>
              <a:gd name="connsiteX180" fmla="*/ 3291335 w 7467600"/>
              <a:gd name="connsiteY180" fmla="*/ 3767420 h 6858000"/>
              <a:gd name="connsiteX181" fmla="*/ 1635889 w 7467600"/>
              <a:gd name="connsiteY181" fmla="*/ 3709494 h 6858000"/>
              <a:gd name="connsiteX182" fmla="*/ 1634800 w 7467600"/>
              <a:gd name="connsiteY182" fmla="*/ 3731111 h 6858000"/>
              <a:gd name="connsiteX183" fmla="*/ 1635889 w 7467600"/>
              <a:gd name="connsiteY183" fmla="*/ 3709494 h 6858000"/>
              <a:gd name="connsiteX184" fmla="*/ 1510397 w 7467600"/>
              <a:gd name="connsiteY184" fmla="*/ 3684705 h 6858000"/>
              <a:gd name="connsiteX185" fmla="*/ 1146550 w 7467600"/>
              <a:gd name="connsiteY185" fmla="*/ 3802012 h 6858000"/>
              <a:gd name="connsiteX186" fmla="*/ 698834 w 7467600"/>
              <a:gd name="connsiteY186" fmla="*/ 3952272 h 6858000"/>
              <a:gd name="connsiteX187" fmla="*/ 34256 w 7467600"/>
              <a:gd name="connsiteY187" fmla="*/ 4347603 h 6858000"/>
              <a:gd name="connsiteX188" fmla="*/ 527241 w 7467600"/>
              <a:gd name="connsiteY188" fmla="*/ 4065078 h 6858000"/>
              <a:gd name="connsiteX189" fmla="*/ 1510397 w 7467600"/>
              <a:gd name="connsiteY189" fmla="*/ 3684705 h 6858000"/>
              <a:gd name="connsiteX190" fmla="*/ 1313114 w 7467600"/>
              <a:gd name="connsiteY190" fmla="*/ 3655216 h 6858000"/>
              <a:gd name="connsiteX191" fmla="*/ 1109304 w 7467600"/>
              <a:gd name="connsiteY191" fmla="*/ 3669030 h 6858000"/>
              <a:gd name="connsiteX192" fmla="*/ 8129 w 7467600"/>
              <a:gd name="connsiteY192" fmla="*/ 4330519 h 6858000"/>
              <a:gd name="connsiteX193" fmla="*/ 687572 w 7467600"/>
              <a:gd name="connsiteY193" fmla="*/ 3925629 h 6858000"/>
              <a:gd name="connsiteX194" fmla="*/ 1138365 w 7467600"/>
              <a:gd name="connsiteY194" fmla="*/ 3774515 h 6858000"/>
              <a:gd name="connsiteX195" fmla="*/ 1505579 w 7467600"/>
              <a:gd name="connsiteY195" fmla="*/ 3655526 h 6858000"/>
              <a:gd name="connsiteX196" fmla="*/ 1313114 w 7467600"/>
              <a:gd name="connsiteY196" fmla="*/ 3655216 h 6858000"/>
              <a:gd name="connsiteX197" fmla="*/ 3655073 w 7467600"/>
              <a:gd name="connsiteY197" fmla="*/ 3650884 h 6858000"/>
              <a:gd name="connsiteX198" fmla="*/ 3989938 w 7467600"/>
              <a:gd name="connsiteY198" fmla="*/ 3991685 h 6858000"/>
              <a:gd name="connsiteX199" fmla="*/ 4393907 w 7467600"/>
              <a:gd name="connsiteY199" fmla="*/ 4261258 h 6858000"/>
              <a:gd name="connsiteX200" fmla="*/ 4648051 w 7467600"/>
              <a:gd name="connsiteY200" fmla="*/ 4374051 h 6858000"/>
              <a:gd name="connsiteX201" fmla="*/ 4383389 w 7467600"/>
              <a:gd name="connsiteY201" fmla="*/ 4184369 h 6858000"/>
              <a:gd name="connsiteX202" fmla="*/ 4165508 w 7467600"/>
              <a:gd name="connsiteY202" fmla="*/ 4035196 h 6858000"/>
              <a:gd name="connsiteX203" fmla="*/ 4068162 w 7467600"/>
              <a:gd name="connsiteY203" fmla="*/ 3953394 h 6858000"/>
              <a:gd name="connsiteX204" fmla="*/ 3981416 w 7467600"/>
              <a:gd name="connsiteY204" fmla="*/ 3880482 h 6858000"/>
              <a:gd name="connsiteX205" fmla="*/ 3800147 w 7467600"/>
              <a:gd name="connsiteY205" fmla="*/ 3749872 h 6858000"/>
              <a:gd name="connsiteX206" fmla="*/ 3655073 w 7467600"/>
              <a:gd name="connsiteY206" fmla="*/ 3650884 h 6858000"/>
              <a:gd name="connsiteX207" fmla="*/ 3670252 w 7467600"/>
              <a:gd name="connsiteY207" fmla="*/ 3622798 h 6858000"/>
              <a:gd name="connsiteX208" fmla="*/ 3817258 w 7467600"/>
              <a:gd name="connsiteY208" fmla="*/ 3723577 h 6858000"/>
              <a:gd name="connsiteX209" fmla="*/ 4000461 w 7467600"/>
              <a:gd name="connsiteY209" fmla="*/ 3855966 h 6858000"/>
              <a:gd name="connsiteX210" fmla="*/ 4088180 w 7467600"/>
              <a:gd name="connsiteY210" fmla="*/ 3929774 h 6858000"/>
              <a:gd name="connsiteX211" fmla="*/ 4184555 w 7467600"/>
              <a:gd name="connsiteY211" fmla="*/ 4010683 h 6858000"/>
              <a:gd name="connsiteX212" fmla="*/ 4399563 w 7467600"/>
              <a:gd name="connsiteY212" fmla="*/ 4158106 h 6858000"/>
              <a:gd name="connsiteX213" fmla="*/ 4684469 w 7467600"/>
              <a:gd name="connsiteY213" fmla="*/ 4364680 h 6858000"/>
              <a:gd name="connsiteX214" fmla="*/ 4690271 w 7467600"/>
              <a:gd name="connsiteY214" fmla="*/ 4370034 h 6858000"/>
              <a:gd name="connsiteX215" fmla="*/ 4136093 w 7467600"/>
              <a:gd name="connsiteY215" fmla="*/ 3858466 h 6858000"/>
              <a:gd name="connsiteX216" fmla="*/ 3670252 w 7467600"/>
              <a:gd name="connsiteY216" fmla="*/ 3622798 h 6858000"/>
              <a:gd name="connsiteX217" fmla="*/ 4440129 w 7467600"/>
              <a:gd name="connsiteY217" fmla="*/ 3448571 h 6858000"/>
              <a:gd name="connsiteX218" fmla="*/ 4856525 w 7467600"/>
              <a:gd name="connsiteY218" fmla="*/ 3915351 h 6858000"/>
              <a:gd name="connsiteX219" fmla="*/ 5059055 w 7467600"/>
              <a:gd name="connsiteY219" fmla="*/ 4108918 h 6858000"/>
              <a:gd name="connsiteX220" fmla="*/ 5290070 w 7467600"/>
              <a:gd name="connsiteY220" fmla="*/ 4263619 h 6858000"/>
              <a:gd name="connsiteX221" fmla="*/ 4834991 w 7467600"/>
              <a:gd name="connsiteY221" fmla="*/ 3830985 h 6858000"/>
              <a:gd name="connsiteX222" fmla="*/ 4440129 w 7467600"/>
              <a:gd name="connsiteY222" fmla="*/ 3448571 h 6858000"/>
              <a:gd name="connsiteX223" fmla="*/ 4441737 w 7467600"/>
              <a:gd name="connsiteY223" fmla="*/ 3399734 h 6858000"/>
              <a:gd name="connsiteX224" fmla="*/ 4431236 w 7467600"/>
              <a:gd name="connsiteY224" fmla="*/ 3400954 h 6858000"/>
              <a:gd name="connsiteX225" fmla="*/ 4557150 w 7467600"/>
              <a:gd name="connsiteY225" fmla="*/ 3510023 h 6858000"/>
              <a:gd name="connsiteX226" fmla="*/ 4856936 w 7467600"/>
              <a:gd name="connsiteY226" fmla="*/ 3809146 h 6858000"/>
              <a:gd name="connsiteX227" fmla="*/ 5111996 w 7467600"/>
              <a:gd name="connsiteY227" fmla="*/ 4065759 h 6858000"/>
              <a:gd name="connsiteX228" fmla="*/ 5388878 w 7467600"/>
              <a:gd name="connsiteY228" fmla="*/ 4300185 h 6858000"/>
              <a:gd name="connsiteX229" fmla="*/ 5425556 w 7467600"/>
              <a:gd name="connsiteY229" fmla="*/ 4308967 h 6858000"/>
              <a:gd name="connsiteX230" fmla="*/ 4943646 w 7467600"/>
              <a:gd name="connsiteY230" fmla="*/ 3822916 h 6858000"/>
              <a:gd name="connsiteX231" fmla="*/ 4594837 w 7467600"/>
              <a:gd name="connsiteY231" fmla="*/ 3532274 h 6858000"/>
              <a:gd name="connsiteX232" fmla="*/ 4441737 w 7467600"/>
              <a:gd name="connsiteY232" fmla="*/ 3399734 h 6858000"/>
              <a:gd name="connsiteX233" fmla="*/ 5425834 w 7467600"/>
              <a:gd name="connsiteY233" fmla="*/ 3162785 h 6858000"/>
              <a:gd name="connsiteX234" fmla="*/ 5401644 w 7467600"/>
              <a:gd name="connsiteY234" fmla="*/ 3617847 h 6858000"/>
              <a:gd name="connsiteX235" fmla="*/ 5467256 w 7467600"/>
              <a:gd name="connsiteY235" fmla="*/ 4175494 h 6858000"/>
              <a:gd name="connsiteX236" fmla="*/ 5448069 w 7467600"/>
              <a:gd name="connsiteY236" fmla="*/ 3567554 h 6858000"/>
              <a:gd name="connsiteX237" fmla="*/ 5425834 w 7467600"/>
              <a:gd name="connsiteY237" fmla="*/ 3162785 h 6858000"/>
              <a:gd name="connsiteX238" fmla="*/ 1318687 w 7467600"/>
              <a:gd name="connsiteY238" fmla="*/ 3113840 h 6858000"/>
              <a:gd name="connsiteX239" fmla="*/ 1066793 w 7467600"/>
              <a:gd name="connsiteY239" fmla="*/ 3212171 h 6858000"/>
              <a:gd name="connsiteX240" fmla="*/ 993319 w 7467600"/>
              <a:gd name="connsiteY240" fmla="*/ 3247648 h 6858000"/>
              <a:gd name="connsiteX241" fmla="*/ 853081 w 7467600"/>
              <a:gd name="connsiteY241" fmla="*/ 3312410 h 6858000"/>
              <a:gd name="connsiteX242" fmla="*/ 805957 w 7467600"/>
              <a:gd name="connsiteY242" fmla="*/ 3330443 h 6858000"/>
              <a:gd name="connsiteX243" fmla="*/ 1318687 w 7467600"/>
              <a:gd name="connsiteY243" fmla="*/ 3113840 h 6858000"/>
              <a:gd name="connsiteX244" fmla="*/ 5453702 w 7467600"/>
              <a:gd name="connsiteY244" fmla="*/ 3090882 h 6858000"/>
              <a:gd name="connsiteX245" fmla="*/ 5480135 w 7467600"/>
              <a:gd name="connsiteY245" fmla="*/ 3565802 h 6858000"/>
              <a:gd name="connsiteX246" fmla="*/ 5499023 w 7467600"/>
              <a:gd name="connsiteY246" fmla="*/ 4166310 h 6858000"/>
              <a:gd name="connsiteX247" fmla="*/ 5547022 w 7467600"/>
              <a:gd name="connsiteY247" fmla="*/ 3607838 h 6858000"/>
              <a:gd name="connsiteX248" fmla="*/ 5515964 w 7467600"/>
              <a:gd name="connsiteY248" fmla="*/ 3378541 h 6858000"/>
              <a:gd name="connsiteX249" fmla="*/ 5453702 w 7467600"/>
              <a:gd name="connsiteY249" fmla="*/ 3090882 h 6858000"/>
              <a:gd name="connsiteX250" fmla="*/ 1238695 w 7467600"/>
              <a:gd name="connsiteY250" fmla="*/ 3076820 h 6858000"/>
              <a:gd name="connsiteX251" fmla="*/ 716371 w 7467600"/>
              <a:gd name="connsiteY251" fmla="*/ 3293249 h 6858000"/>
              <a:gd name="connsiteX252" fmla="*/ 579522 w 7467600"/>
              <a:gd name="connsiteY252" fmla="*/ 3371759 h 6858000"/>
              <a:gd name="connsiteX253" fmla="*/ 600288 w 7467600"/>
              <a:gd name="connsiteY253" fmla="*/ 3365555 h 6858000"/>
              <a:gd name="connsiteX254" fmla="*/ 840692 w 7467600"/>
              <a:gd name="connsiteY254" fmla="*/ 3284921 h 6858000"/>
              <a:gd name="connsiteX255" fmla="*/ 979248 w 7467600"/>
              <a:gd name="connsiteY255" fmla="*/ 3221003 h 6858000"/>
              <a:gd name="connsiteX256" fmla="*/ 1053282 w 7467600"/>
              <a:gd name="connsiteY256" fmla="*/ 3185247 h 6858000"/>
              <a:gd name="connsiteX257" fmla="*/ 1320603 w 7467600"/>
              <a:gd name="connsiteY257" fmla="*/ 3081281 h 6858000"/>
              <a:gd name="connsiteX258" fmla="*/ 1238695 w 7467600"/>
              <a:gd name="connsiteY258" fmla="*/ 3076820 h 6858000"/>
              <a:gd name="connsiteX259" fmla="*/ 5425627 w 7467600"/>
              <a:gd name="connsiteY259" fmla="*/ 2954192 h 6858000"/>
              <a:gd name="connsiteX260" fmla="*/ 5470770 w 7467600"/>
              <a:gd name="connsiteY260" fmla="*/ 3005435 h 6858000"/>
              <a:gd name="connsiteX261" fmla="*/ 5519779 w 7467600"/>
              <a:gd name="connsiteY261" fmla="*/ 4359223 h 6858000"/>
              <a:gd name="connsiteX262" fmla="*/ 5520293 w 7467600"/>
              <a:gd name="connsiteY262" fmla="*/ 4360602 h 6858000"/>
              <a:gd name="connsiteX263" fmla="*/ 5767221 w 7467600"/>
              <a:gd name="connsiteY263" fmla="*/ 4665564 h 6858000"/>
              <a:gd name="connsiteX264" fmla="*/ 6937169 w 7467600"/>
              <a:gd name="connsiteY264" fmla="*/ 4815941 h 6858000"/>
              <a:gd name="connsiteX265" fmla="*/ 6953922 w 7467600"/>
              <a:gd name="connsiteY265" fmla="*/ 4890068 h 6858000"/>
              <a:gd name="connsiteX266" fmla="*/ 6071359 w 7467600"/>
              <a:gd name="connsiteY266" fmla="*/ 4770770 h 6858000"/>
              <a:gd name="connsiteX267" fmla="*/ 6038839 w 7467600"/>
              <a:gd name="connsiteY267" fmla="*/ 4764474 h 6858000"/>
              <a:gd name="connsiteX268" fmla="*/ 6038706 w 7467600"/>
              <a:gd name="connsiteY268" fmla="*/ 4763847 h 6858000"/>
              <a:gd name="connsiteX269" fmla="*/ 6037784 w 7467600"/>
              <a:gd name="connsiteY269" fmla="*/ 4764270 h 6858000"/>
              <a:gd name="connsiteX270" fmla="*/ 6038839 w 7467600"/>
              <a:gd name="connsiteY270" fmla="*/ 4764474 h 6858000"/>
              <a:gd name="connsiteX271" fmla="*/ 6040338 w 7467600"/>
              <a:gd name="connsiteY271" fmla="*/ 4771418 h 6858000"/>
              <a:gd name="connsiteX272" fmla="*/ 6024488 w 7467600"/>
              <a:gd name="connsiteY272" fmla="*/ 4809903 h 6858000"/>
              <a:gd name="connsiteX273" fmla="*/ 5599771 w 7467600"/>
              <a:gd name="connsiteY273" fmla="*/ 5509652 h 6858000"/>
              <a:gd name="connsiteX274" fmla="*/ 5548843 w 7467600"/>
              <a:gd name="connsiteY274" fmla="*/ 5563845 h 6858000"/>
              <a:gd name="connsiteX275" fmla="*/ 5940952 w 7467600"/>
              <a:gd name="connsiteY275" fmla="*/ 6250028 h 6858000"/>
              <a:gd name="connsiteX276" fmla="*/ 6043441 w 7467600"/>
              <a:gd name="connsiteY276" fmla="*/ 6665847 h 6858000"/>
              <a:gd name="connsiteX277" fmla="*/ 6093432 w 7467600"/>
              <a:gd name="connsiteY277" fmla="*/ 6858000 h 6858000"/>
              <a:gd name="connsiteX278" fmla="*/ 6034344 w 7467600"/>
              <a:gd name="connsiteY278" fmla="*/ 6858000 h 6858000"/>
              <a:gd name="connsiteX279" fmla="*/ 6026679 w 7467600"/>
              <a:gd name="connsiteY279" fmla="*/ 6836959 h 6858000"/>
              <a:gd name="connsiteX280" fmla="*/ 5800441 w 7467600"/>
              <a:gd name="connsiteY280" fmla="*/ 6335286 h 6858000"/>
              <a:gd name="connsiteX281" fmla="*/ 5526562 w 7467600"/>
              <a:gd name="connsiteY281" fmla="*/ 5705388 h 6858000"/>
              <a:gd name="connsiteX282" fmla="*/ 5519640 w 7467600"/>
              <a:gd name="connsiteY282" fmla="*/ 5683774 h 6858000"/>
              <a:gd name="connsiteX283" fmla="*/ 5844559 w 7467600"/>
              <a:gd name="connsiteY283" fmla="*/ 6553349 h 6858000"/>
              <a:gd name="connsiteX284" fmla="*/ 5975994 w 7467600"/>
              <a:gd name="connsiteY284" fmla="*/ 6858000 h 6858000"/>
              <a:gd name="connsiteX285" fmla="*/ 5898547 w 7467600"/>
              <a:gd name="connsiteY285" fmla="*/ 6858000 h 6858000"/>
              <a:gd name="connsiteX286" fmla="*/ 5682041 w 7467600"/>
              <a:gd name="connsiteY286" fmla="*/ 6355860 h 6858000"/>
              <a:gd name="connsiteX287" fmla="*/ 5461758 w 7467600"/>
              <a:gd name="connsiteY287" fmla="*/ 5820220 h 6858000"/>
              <a:gd name="connsiteX288" fmla="*/ 5237282 w 7467600"/>
              <a:gd name="connsiteY288" fmla="*/ 6579086 h 6858000"/>
              <a:gd name="connsiteX289" fmla="*/ 5115009 w 7467600"/>
              <a:gd name="connsiteY289" fmla="*/ 6858000 h 6858000"/>
              <a:gd name="connsiteX290" fmla="*/ 5028074 w 7467600"/>
              <a:gd name="connsiteY290" fmla="*/ 6858000 h 6858000"/>
              <a:gd name="connsiteX291" fmla="*/ 5079508 w 7467600"/>
              <a:gd name="connsiteY291" fmla="*/ 6749074 h 6858000"/>
              <a:gd name="connsiteX292" fmla="*/ 5371846 w 7467600"/>
              <a:gd name="connsiteY292" fmla="*/ 5924413 h 6858000"/>
              <a:gd name="connsiteX293" fmla="*/ 5270512 w 7467600"/>
              <a:gd name="connsiteY293" fmla="*/ 6138975 h 6858000"/>
              <a:gd name="connsiteX294" fmla="*/ 5062409 w 7467600"/>
              <a:gd name="connsiteY294" fmla="*/ 6653544 h 6858000"/>
              <a:gd name="connsiteX295" fmla="*/ 5036628 w 7467600"/>
              <a:gd name="connsiteY295" fmla="*/ 6754247 h 6858000"/>
              <a:gd name="connsiteX296" fmla="*/ 5009112 w 7467600"/>
              <a:gd name="connsiteY296" fmla="*/ 6858000 h 6858000"/>
              <a:gd name="connsiteX297" fmla="*/ 4976679 w 7467600"/>
              <a:gd name="connsiteY297" fmla="*/ 6858000 h 6858000"/>
              <a:gd name="connsiteX298" fmla="*/ 5006537 w 7467600"/>
              <a:gd name="connsiteY298" fmla="*/ 6747068 h 6858000"/>
              <a:gd name="connsiteX299" fmla="*/ 5032723 w 7467600"/>
              <a:gd name="connsiteY299" fmla="*/ 6644957 h 6858000"/>
              <a:gd name="connsiteX300" fmla="*/ 5242949 w 7467600"/>
              <a:gd name="connsiteY300" fmla="*/ 6125175 h 6858000"/>
              <a:gd name="connsiteX301" fmla="*/ 5286321 w 7467600"/>
              <a:gd name="connsiteY301" fmla="*/ 6033555 h 6858000"/>
              <a:gd name="connsiteX302" fmla="*/ 5008210 w 7467600"/>
              <a:gd name="connsiteY302" fmla="*/ 6649194 h 6858000"/>
              <a:gd name="connsiteX303" fmla="*/ 4986321 w 7467600"/>
              <a:gd name="connsiteY303" fmla="*/ 6765687 h 6858000"/>
              <a:gd name="connsiteX304" fmla="*/ 4973474 w 7467600"/>
              <a:gd name="connsiteY304" fmla="*/ 6858000 h 6858000"/>
              <a:gd name="connsiteX305" fmla="*/ 4907178 w 7467600"/>
              <a:gd name="connsiteY305" fmla="*/ 6858000 h 6858000"/>
              <a:gd name="connsiteX306" fmla="*/ 4910810 w 7467600"/>
              <a:gd name="connsiteY306" fmla="*/ 6829660 h 6858000"/>
              <a:gd name="connsiteX307" fmla="*/ 4987461 w 7467600"/>
              <a:gd name="connsiteY307" fmla="*/ 6432994 h 6858000"/>
              <a:gd name="connsiteX308" fmla="*/ 5179262 w 7467600"/>
              <a:gd name="connsiteY308" fmla="*/ 6035044 h 6858000"/>
              <a:gd name="connsiteX309" fmla="*/ 4689678 w 7467600"/>
              <a:gd name="connsiteY309" fmla="*/ 6440241 h 6858000"/>
              <a:gd name="connsiteX310" fmla="*/ 4477543 w 7467600"/>
              <a:gd name="connsiteY310" fmla="*/ 6674836 h 6858000"/>
              <a:gd name="connsiteX311" fmla="*/ 4329957 w 7467600"/>
              <a:gd name="connsiteY311" fmla="*/ 6858000 h 6858000"/>
              <a:gd name="connsiteX312" fmla="*/ 4218595 w 7467600"/>
              <a:gd name="connsiteY312" fmla="*/ 6858000 h 6858000"/>
              <a:gd name="connsiteX313" fmla="*/ 4368888 w 7467600"/>
              <a:gd name="connsiteY313" fmla="*/ 6668412 h 6858000"/>
              <a:gd name="connsiteX314" fmla="*/ 4563091 w 7467600"/>
              <a:gd name="connsiteY314" fmla="*/ 6442508 h 6858000"/>
              <a:gd name="connsiteX315" fmla="*/ 5387324 w 7467600"/>
              <a:gd name="connsiteY315" fmla="*/ 5705830 h 6858000"/>
              <a:gd name="connsiteX316" fmla="*/ 5073620 w 7467600"/>
              <a:gd name="connsiteY316" fmla="*/ 5955437 h 6858000"/>
              <a:gd name="connsiteX317" fmla="*/ 4689789 w 7467600"/>
              <a:gd name="connsiteY317" fmla="*/ 6268382 h 6858000"/>
              <a:gd name="connsiteX318" fmla="*/ 4418722 w 7467600"/>
              <a:gd name="connsiteY318" fmla="*/ 6570886 h 6858000"/>
              <a:gd name="connsiteX319" fmla="*/ 4214944 w 7467600"/>
              <a:gd name="connsiteY319" fmla="*/ 6858000 h 6858000"/>
              <a:gd name="connsiteX320" fmla="*/ 4177898 w 7467600"/>
              <a:gd name="connsiteY320" fmla="*/ 6858000 h 6858000"/>
              <a:gd name="connsiteX321" fmla="*/ 4391597 w 7467600"/>
              <a:gd name="connsiteY321" fmla="*/ 6556370 h 6858000"/>
              <a:gd name="connsiteX322" fmla="*/ 4668889 w 7467600"/>
              <a:gd name="connsiteY322" fmla="*/ 6246399 h 6858000"/>
              <a:gd name="connsiteX323" fmla="*/ 5055427 w 7467600"/>
              <a:gd name="connsiteY323" fmla="*/ 5931476 h 6858000"/>
              <a:gd name="connsiteX324" fmla="*/ 5371814 w 7467600"/>
              <a:gd name="connsiteY324" fmla="*/ 5678975 h 6858000"/>
              <a:gd name="connsiteX325" fmla="*/ 4987918 w 7467600"/>
              <a:gd name="connsiteY325" fmla="*/ 5838701 h 6858000"/>
              <a:gd name="connsiteX326" fmla="*/ 4317146 w 7467600"/>
              <a:gd name="connsiteY326" fmla="*/ 6587716 h 6858000"/>
              <a:gd name="connsiteX327" fmla="*/ 4171627 w 7467600"/>
              <a:gd name="connsiteY327" fmla="*/ 6858000 h 6858000"/>
              <a:gd name="connsiteX328" fmla="*/ 4081585 w 7467600"/>
              <a:gd name="connsiteY328" fmla="*/ 6858000 h 6858000"/>
              <a:gd name="connsiteX329" fmla="*/ 4238603 w 7467600"/>
              <a:gd name="connsiteY329" fmla="*/ 6559341 h 6858000"/>
              <a:gd name="connsiteX330" fmla="*/ 4778333 w 7467600"/>
              <a:gd name="connsiteY330" fmla="*/ 5873626 h 6858000"/>
              <a:gd name="connsiteX331" fmla="*/ 5414185 w 7467600"/>
              <a:gd name="connsiteY331" fmla="*/ 5573882 h 6858000"/>
              <a:gd name="connsiteX332" fmla="*/ 5959648 w 7467600"/>
              <a:gd name="connsiteY332" fmla="*/ 4760797 h 6858000"/>
              <a:gd name="connsiteX333" fmla="*/ 5355019 w 7467600"/>
              <a:gd name="connsiteY333" fmla="*/ 4734672 h 6858000"/>
              <a:gd name="connsiteX334" fmla="*/ 5083565 w 7467600"/>
              <a:gd name="connsiteY334" fmla="*/ 5179121 h 6858000"/>
              <a:gd name="connsiteX335" fmla="*/ 4713577 w 7467600"/>
              <a:gd name="connsiteY335" fmla="*/ 5616803 h 6858000"/>
              <a:gd name="connsiteX336" fmla="*/ 3989559 w 7467600"/>
              <a:gd name="connsiteY336" fmla="*/ 6145945 h 6858000"/>
              <a:gd name="connsiteX337" fmla="*/ 3939824 w 7467600"/>
              <a:gd name="connsiteY337" fmla="*/ 6066900 h 6858000"/>
              <a:gd name="connsiteX338" fmla="*/ 4584537 w 7467600"/>
              <a:gd name="connsiteY338" fmla="*/ 5324826 h 6858000"/>
              <a:gd name="connsiteX339" fmla="*/ 5037105 w 7467600"/>
              <a:gd name="connsiteY339" fmla="*/ 5088765 h 6858000"/>
              <a:gd name="connsiteX340" fmla="*/ 5039930 w 7467600"/>
              <a:gd name="connsiteY340" fmla="*/ 5089585 h 6858000"/>
              <a:gd name="connsiteX341" fmla="*/ 5263764 w 7467600"/>
              <a:gd name="connsiteY341" fmla="*/ 4735525 h 6858000"/>
              <a:gd name="connsiteX342" fmla="*/ 4086300 w 7467600"/>
              <a:gd name="connsiteY342" fmla="*/ 4884599 h 6858000"/>
              <a:gd name="connsiteX343" fmla="*/ 4085485 w 7467600"/>
              <a:gd name="connsiteY343" fmla="*/ 4899070 h 6858000"/>
              <a:gd name="connsiteX344" fmla="*/ 3871915 w 7467600"/>
              <a:gd name="connsiteY344" fmla="*/ 5253645 h 6858000"/>
              <a:gd name="connsiteX345" fmla="*/ 3799374 w 7467600"/>
              <a:gd name="connsiteY345" fmla="*/ 5466127 h 6858000"/>
              <a:gd name="connsiteX346" fmla="*/ 3498850 w 7467600"/>
              <a:gd name="connsiteY346" fmla="*/ 6661888 h 6858000"/>
              <a:gd name="connsiteX347" fmla="*/ 3399216 w 7467600"/>
              <a:gd name="connsiteY347" fmla="*/ 6858000 h 6858000"/>
              <a:gd name="connsiteX348" fmla="*/ 3303688 w 7467600"/>
              <a:gd name="connsiteY348" fmla="*/ 6858000 h 6858000"/>
              <a:gd name="connsiteX349" fmla="*/ 3391774 w 7467600"/>
              <a:gd name="connsiteY349" fmla="*/ 6697181 h 6858000"/>
              <a:gd name="connsiteX350" fmla="*/ 3735540 w 7467600"/>
              <a:gd name="connsiteY350" fmla="*/ 5546923 h 6858000"/>
              <a:gd name="connsiteX351" fmla="*/ 3729438 w 7467600"/>
              <a:gd name="connsiteY351" fmla="*/ 5569058 h 6858000"/>
              <a:gd name="connsiteX352" fmla="*/ 3707782 w 7467600"/>
              <a:gd name="connsiteY352" fmla="*/ 5644908 h 6858000"/>
              <a:gd name="connsiteX353" fmla="*/ 3583827 w 7467600"/>
              <a:gd name="connsiteY353" fmla="*/ 6039215 h 6858000"/>
              <a:gd name="connsiteX354" fmla="*/ 3547861 w 7467600"/>
              <a:gd name="connsiteY354" fmla="*/ 6129609 h 6858000"/>
              <a:gd name="connsiteX355" fmla="*/ 3490905 w 7467600"/>
              <a:gd name="connsiteY355" fmla="*/ 6277660 h 6858000"/>
              <a:gd name="connsiteX356" fmla="*/ 3455859 w 7467600"/>
              <a:gd name="connsiteY356" fmla="*/ 6391301 h 6858000"/>
              <a:gd name="connsiteX357" fmla="*/ 3429112 w 7467600"/>
              <a:gd name="connsiteY357" fmla="*/ 6479469 h 6858000"/>
              <a:gd name="connsiteX358" fmla="*/ 3304862 w 7467600"/>
              <a:gd name="connsiteY358" fmla="*/ 6796476 h 6858000"/>
              <a:gd name="connsiteX359" fmla="*/ 3276071 w 7467600"/>
              <a:gd name="connsiteY359" fmla="*/ 6858000 h 6858000"/>
              <a:gd name="connsiteX360" fmla="*/ 3240805 w 7467600"/>
              <a:gd name="connsiteY360" fmla="*/ 6858000 h 6858000"/>
              <a:gd name="connsiteX361" fmla="*/ 3275917 w 7467600"/>
              <a:gd name="connsiteY361" fmla="*/ 6783192 h 6858000"/>
              <a:gd name="connsiteX362" fmla="*/ 3399358 w 7467600"/>
              <a:gd name="connsiteY362" fmla="*/ 6469011 h 6858000"/>
              <a:gd name="connsiteX363" fmla="*/ 3425650 w 7467600"/>
              <a:gd name="connsiteY363" fmla="*/ 6381333 h 6858000"/>
              <a:gd name="connsiteX364" fmla="*/ 3460661 w 7467600"/>
              <a:gd name="connsiteY364" fmla="*/ 6266763 h 6858000"/>
              <a:gd name="connsiteX365" fmla="*/ 3518021 w 7467600"/>
              <a:gd name="connsiteY365" fmla="*/ 6117298 h 6858000"/>
              <a:gd name="connsiteX366" fmla="*/ 3554035 w 7467600"/>
              <a:gd name="connsiteY366" fmla="*/ 6027832 h 6858000"/>
              <a:gd name="connsiteX367" fmla="*/ 3677174 w 7467600"/>
              <a:gd name="connsiteY367" fmla="*/ 5636351 h 6858000"/>
              <a:gd name="connsiteX368" fmla="*/ 3698819 w 7467600"/>
              <a:gd name="connsiteY368" fmla="*/ 5560503 h 6858000"/>
              <a:gd name="connsiteX369" fmla="*/ 3702094 w 7467600"/>
              <a:gd name="connsiteY369" fmla="*/ 5549194 h 6858000"/>
              <a:gd name="connsiteX370" fmla="*/ 3398355 w 7467600"/>
              <a:gd name="connsiteY370" fmla="*/ 6094603 h 6858000"/>
              <a:gd name="connsiteX371" fmla="*/ 3193941 w 7467600"/>
              <a:gd name="connsiteY371" fmla="*/ 6798775 h 6858000"/>
              <a:gd name="connsiteX372" fmla="*/ 3184140 w 7467600"/>
              <a:gd name="connsiteY372" fmla="*/ 6858000 h 6858000"/>
              <a:gd name="connsiteX373" fmla="*/ 3099978 w 7467600"/>
              <a:gd name="connsiteY373" fmla="*/ 6858000 h 6858000"/>
              <a:gd name="connsiteX374" fmla="*/ 3101556 w 7467600"/>
              <a:gd name="connsiteY374" fmla="*/ 6843337 h 6858000"/>
              <a:gd name="connsiteX375" fmla="*/ 3370162 w 7467600"/>
              <a:gd name="connsiteY375" fmla="*/ 5785550 h 6858000"/>
              <a:gd name="connsiteX376" fmla="*/ 3746477 w 7467600"/>
              <a:gd name="connsiteY376" fmla="*/ 5377889 h 6858000"/>
              <a:gd name="connsiteX377" fmla="*/ 3863399 w 7467600"/>
              <a:gd name="connsiteY377" fmla="*/ 5087257 h 6858000"/>
              <a:gd name="connsiteX378" fmla="*/ 3968712 w 7467600"/>
              <a:gd name="connsiteY378" fmla="*/ 4913989 h 6858000"/>
              <a:gd name="connsiteX379" fmla="*/ 2792390 w 7467600"/>
              <a:gd name="connsiteY379" fmla="*/ 5382974 h 6858000"/>
              <a:gd name="connsiteX380" fmla="*/ 2714982 w 7467600"/>
              <a:gd name="connsiteY380" fmla="*/ 5427051 h 6858000"/>
              <a:gd name="connsiteX381" fmla="*/ 2813361 w 7467600"/>
              <a:gd name="connsiteY381" fmla="*/ 6023912 h 6858000"/>
              <a:gd name="connsiteX382" fmla="*/ 2688430 w 7467600"/>
              <a:gd name="connsiteY382" fmla="*/ 6801564 h 6858000"/>
              <a:gd name="connsiteX383" fmla="*/ 2629626 w 7467600"/>
              <a:gd name="connsiteY383" fmla="*/ 6763394 h 6858000"/>
              <a:gd name="connsiteX384" fmla="*/ 2565328 w 7467600"/>
              <a:gd name="connsiteY384" fmla="*/ 5516399 h 6858000"/>
              <a:gd name="connsiteX385" fmla="*/ 1922999 w 7467600"/>
              <a:gd name="connsiteY385" fmla="*/ 5980343 h 6858000"/>
              <a:gd name="connsiteX386" fmla="*/ 1950261 w 7467600"/>
              <a:gd name="connsiteY386" fmla="*/ 6405858 h 6858000"/>
              <a:gd name="connsiteX387" fmla="*/ 2365554 w 7467600"/>
              <a:gd name="connsiteY387" fmla="*/ 6759107 h 6858000"/>
              <a:gd name="connsiteX388" fmla="*/ 2424142 w 7467600"/>
              <a:gd name="connsiteY388" fmla="*/ 6858000 h 6858000"/>
              <a:gd name="connsiteX389" fmla="*/ 2395994 w 7467600"/>
              <a:gd name="connsiteY389" fmla="*/ 6858000 h 6858000"/>
              <a:gd name="connsiteX390" fmla="*/ 2392863 w 7467600"/>
              <a:gd name="connsiteY390" fmla="*/ 6852964 h 6858000"/>
              <a:gd name="connsiteX391" fmla="*/ 2017589 w 7467600"/>
              <a:gd name="connsiteY391" fmla="*/ 6493982 h 6858000"/>
              <a:gd name="connsiteX392" fmla="*/ 2147336 w 7467600"/>
              <a:gd name="connsiteY392" fmla="*/ 6594052 h 6858000"/>
              <a:gd name="connsiteX393" fmla="*/ 2207047 w 7467600"/>
              <a:gd name="connsiteY393" fmla="*/ 6654540 h 6858000"/>
              <a:gd name="connsiteX394" fmla="*/ 2299106 w 7467600"/>
              <a:gd name="connsiteY394" fmla="*/ 6778931 h 6858000"/>
              <a:gd name="connsiteX395" fmla="*/ 2314430 w 7467600"/>
              <a:gd name="connsiteY395" fmla="*/ 6801144 h 6858000"/>
              <a:gd name="connsiteX396" fmla="*/ 2352406 w 7467600"/>
              <a:gd name="connsiteY396" fmla="*/ 6858000 h 6858000"/>
              <a:gd name="connsiteX397" fmla="*/ 2314492 w 7467600"/>
              <a:gd name="connsiteY397" fmla="*/ 6858000 h 6858000"/>
              <a:gd name="connsiteX398" fmla="*/ 2288095 w 7467600"/>
              <a:gd name="connsiteY398" fmla="*/ 6818030 h 6858000"/>
              <a:gd name="connsiteX399" fmla="*/ 2272768 w 7467600"/>
              <a:gd name="connsiteY399" fmla="*/ 6795822 h 6858000"/>
              <a:gd name="connsiteX400" fmla="*/ 2182715 w 7467600"/>
              <a:gd name="connsiteY400" fmla="*/ 6675071 h 6858000"/>
              <a:gd name="connsiteX401" fmla="*/ 2032061 w 7467600"/>
              <a:gd name="connsiteY401" fmla="*/ 6541380 h 6858000"/>
              <a:gd name="connsiteX402" fmla="*/ 2257220 w 7467600"/>
              <a:gd name="connsiteY402" fmla="*/ 6826257 h 6858000"/>
              <a:gd name="connsiteX403" fmla="*/ 2281324 w 7467600"/>
              <a:gd name="connsiteY403" fmla="*/ 6858000 h 6858000"/>
              <a:gd name="connsiteX404" fmla="*/ 2242860 w 7467600"/>
              <a:gd name="connsiteY404" fmla="*/ 6858000 h 6858000"/>
              <a:gd name="connsiteX405" fmla="*/ 2232818 w 7467600"/>
              <a:gd name="connsiteY405" fmla="*/ 6844926 h 6858000"/>
              <a:gd name="connsiteX406" fmla="*/ 1990172 w 7467600"/>
              <a:gd name="connsiteY406" fmla="*/ 6542121 h 6858000"/>
              <a:gd name="connsiteX407" fmla="*/ 2124090 w 7467600"/>
              <a:gd name="connsiteY407" fmla="*/ 6761017 h 6858000"/>
              <a:gd name="connsiteX408" fmla="*/ 2200380 w 7467600"/>
              <a:gd name="connsiteY408" fmla="*/ 6858000 h 6858000"/>
              <a:gd name="connsiteX409" fmla="*/ 2147507 w 7467600"/>
              <a:gd name="connsiteY409" fmla="*/ 6858000 h 6858000"/>
              <a:gd name="connsiteX410" fmla="*/ 2070668 w 7467600"/>
              <a:gd name="connsiteY410" fmla="*/ 6761520 h 6858000"/>
              <a:gd name="connsiteX411" fmla="*/ 1975142 w 7467600"/>
              <a:gd name="connsiteY411" fmla="*/ 6585570 h 6858000"/>
              <a:gd name="connsiteX412" fmla="*/ 2050035 w 7467600"/>
              <a:gd name="connsiteY412" fmla="*/ 6813345 h 6858000"/>
              <a:gd name="connsiteX413" fmla="*/ 2063025 w 7467600"/>
              <a:gd name="connsiteY413" fmla="*/ 6858000 h 6858000"/>
              <a:gd name="connsiteX414" fmla="*/ 2021675 w 7467600"/>
              <a:gd name="connsiteY414" fmla="*/ 6858000 h 6858000"/>
              <a:gd name="connsiteX415" fmla="*/ 2019308 w 7467600"/>
              <a:gd name="connsiteY415" fmla="*/ 6847118 h 6858000"/>
              <a:gd name="connsiteX416" fmla="*/ 1938835 w 7467600"/>
              <a:gd name="connsiteY416" fmla="*/ 6551160 h 6858000"/>
              <a:gd name="connsiteX417" fmla="*/ 1953230 w 7467600"/>
              <a:gd name="connsiteY417" fmla="*/ 6759699 h 6858000"/>
              <a:gd name="connsiteX418" fmla="*/ 1956763 w 7467600"/>
              <a:gd name="connsiteY418" fmla="*/ 6778191 h 6858000"/>
              <a:gd name="connsiteX419" fmla="*/ 1967925 w 7467600"/>
              <a:gd name="connsiteY419" fmla="*/ 6858000 h 6858000"/>
              <a:gd name="connsiteX420" fmla="*/ 1936622 w 7467600"/>
              <a:gd name="connsiteY420" fmla="*/ 6858000 h 6858000"/>
              <a:gd name="connsiteX421" fmla="*/ 1926261 w 7467600"/>
              <a:gd name="connsiteY421" fmla="*/ 6784064 h 6858000"/>
              <a:gd name="connsiteX422" fmla="*/ 1922724 w 7467600"/>
              <a:gd name="connsiteY422" fmla="*/ 6765577 h 6858000"/>
              <a:gd name="connsiteX423" fmla="*/ 1904650 w 7467600"/>
              <a:gd name="connsiteY423" fmla="*/ 6639616 h 6858000"/>
              <a:gd name="connsiteX424" fmla="*/ 1885273 w 7467600"/>
              <a:gd name="connsiteY424" fmla="*/ 6858000 h 6858000"/>
              <a:gd name="connsiteX425" fmla="*/ 1854363 w 7467600"/>
              <a:gd name="connsiteY425" fmla="*/ 6858000 h 6858000"/>
              <a:gd name="connsiteX426" fmla="*/ 1880391 w 7467600"/>
              <a:gd name="connsiteY426" fmla="*/ 6603796 h 6858000"/>
              <a:gd name="connsiteX427" fmla="*/ 1818273 w 7467600"/>
              <a:gd name="connsiteY427" fmla="*/ 6715729 h 6858000"/>
              <a:gd name="connsiteX428" fmla="*/ 1794691 w 7467600"/>
              <a:gd name="connsiteY428" fmla="*/ 6843239 h 6858000"/>
              <a:gd name="connsiteX429" fmla="*/ 1794914 w 7467600"/>
              <a:gd name="connsiteY429" fmla="*/ 6858000 h 6858000"/>
              <a:gd name="connsiteX430" fmla="*/ 1746128 w 7467600"/>
              <a:gd name="connsiteY430" fmla="*/ 6858000 h 6858000"/>
              <a:gd name="connsiteX431" fmla="*/ 1753934 w 7467600"/>
              <a:gd name="connsiteY431" fmla="*/ 6724796 h 6858000"/>
              <a:gd name="connsiteX432" fmla="*/ 1792053 w 7467600"/>
              <a:gd name="connsiteY432" fmla="*/ 6572396 h 6858000"/>
              <a:gd name="connsiteX433" fmla="*/ 1862248 w 7467600"/>
              <a:gd name="connsiteY433" fmla="*/ 6266397 h 6858000"/>
              <a:gd name="connsiteX434" fmla="*/ 1862250 w 7467600"/>
              <a:gd name="connsiteY434" fmla="*/ 6033531 h 6858000"/>
              <a:gd name="connsiteX435" fmla="*/ 1211999 w 7467600"/>
              <a:gd name="connsiteY435" fmla="*/ 6683610 h 6858000"/>
              <a:gd name="connsiteX436" fmla="*/ 1213266 w 7467600"/>
              <a:gd name="connsiteY436" fmla="*/ 6691947 h 6858000"/>
              <a:gd name="connsiteX437" fmla="*/ 1203370 w 7467600"/>
              <a:gd name="connsiteY437" fmla="*/ 6850676 h 6858000"/>
              <a:gd name="connsiteX438" fmla="*/ 1203671 w 7467600"/>
              <a:gd name="connsiteY438" fmla="*/ 6858000 h 6858000"/>
              <a:gd name="connsiteX439" fmla="*/ 1143180 w 7467600"/>
              <a:gd name="connsiteY439" fmla="*/ 6858000 h 6858000"/>
              <a:gd name="connsiteX440" fmla="*/ 1142176 w 7467600"/>
              <a:gd name="connsiteY440" fmla="*/ 6766045 h 6858000"/>
              <a:gd name="connsiteX441" fmla="*/ 1067484 w 7467600"/>
              <a:gd name="connsiteY441" fmla="*/ 6858000 h 6858000"/>
              <a:gd name="connsiteX442" fmla="*/ 953928 w 7467600"/>
              <a:gd name="connsiteY442" fmla="*/ 6858000 h 6858000"/>
              <a:gd name="connsiteX443" fmla="*/ 959715 w 7467600"/>
              <a:gd name="connsiteY443" fmla="*/ 6850185 h 6858000"/>
              <a:gd name="connsiteX444" fmla="*/ 1483788 w 7467600"/>
              <a:gd name="connsiteY444" fmla="*/ 6259174 h 6858000"/>
              <a:gd name="connsiteX445" fmla="*/ 1100671 w 7467600"/>
              <a:gd name="connsiteY445" fmla="*/ 6252137 h 6858000"/>
              <a:gd name="connsiteX446" fmla="*/ 1090144 w 7467600"/>
              <a:gd name="connsiteY446" fmla="*/ 6256748 h 6858000"/>
              <a:gd name="connsiteX447" fmla="*/ 1095872 w 7467600"/>
              <a:gd name="connsiteY447" fmla="*/ 6271892 h 6858000"/>
              <a:gd name="connsiteX448" fmla="*/ 262785 w 7467600"/>
              <a:gd name="connsiteY448" fmla="*/ 6845450 h 6858000"/>
              <a:gd name="connsiteX449" fmla="*/ 209968 w 7467600"/>
              <a:gd name="connsiteY449" fmla="*/ 6770713 h 6858000"/>
              <a:gd name="connsiteX450" fmla="*/ 873460 w 7467600"/>
              <a:gd name="connsiteY450" fmla="*/ 6253768 h 6858000"/>
              <a:gd name="connsiteX451" fmla="*/ 192686 w 7467600"/>
              <a:gd name="connsiteY451" fmla="*/ 5849257 h 6858000"/>
              <a:gd name="connsiteX452" fmla="*/ 4696 w 7467600"/>
              <a:gd name="connsiteY452" fmla="*/ 5697668 h 6858000"/>
              <a:gd name="connsiteX453" fmla="*/ 0 w 7467600"/>
              <a:gd name="connsiteY453" fmla="*/ 5689984 h 6858000"/>
              <a:gd name="connsiteX454" fmla="*/ 0 w 7467600"/>
              <a:gd name="connsiteY454" fmla="*/ 5513472 h 6858000"/>
              <a:gd name="connsiteX455" fmla="*/ 174101 w 7467600"/>
              <a:gd name="connsiteY455" fmla="*/ 5620277 h 6858000"/>
              <a:gd name="connsiteX456" fmla="*/ 891800 w 7467600"/>
              <a:gd name="connsiteY456" fmla="*/ 6036935 h 6858000"/>
              <a:gd name="connsiteX457" fmla="*/ 1072219 w 7467600"/>
              <a:gd name="connsiteY457" fmla="*/ 6169443 h 6858000"/>
              <a:gd name="connsiteX458" fmla="*/ 1074117 w 7467600"/>
              <a:gd name="connsiteY458" fmla="*/ 6170301 h 6858000"/>
              <a:gd name="connsiteX459" fmla="*/ 1083114 w 7467600"/>
              <a:gd name="connsiteY459" fmla="*/ 6174131 h 6858000"/>
              <a:gd name="connsiteX460" fmla="*/ 1543010 w 7467600"/>
              <a:gd name="connsiteY460" fmla="*/ 6191140 h 6858000"/>
              <a:gd name="connsiteX461" fmla="*/ 1551080 w 7467600"/>
              <a:gd name="connsiteY461" fmla="*/ 6195006 h 6858000"/>
              <a:gd name="connsiteX462" fmla="*/ 2345443 w 7467600"/>
              <a:gd name="connsiteY462" fmla="*/ 5549882 h 6858000"/>
              <a:gd name="connsiteX463" fmla="*/ 1721499 w 7467600"/>
              <a:gd name="connsiteY463" fmla="*/ 5599969 h 6858000"/>
              <a:gd name="connsiteX464" fmla="*/ 767716 w 7467600"/>
              <a:gd name="connsiteY464" fmla="*/ 5472768 h 6858000"/>
              <a:gd name="connsiteX465" fmla="*/ 722147 w 7467600"/>
              <a:gd name="connsiteY465" fmla="*/ 5393091 h 6858000"/>
              <a:gd name="connsiteX466" fmla="*/ 1485552 w 7467600"/>
              <a:gd name="connsiteY466" fmla="*/ 5313202 h 6858000"/>
              <a:gd name="connsiteX467" fmla="*/ 2143004 w 7467600"/>
              <a:gd name="connsiteY467" fmla="*/ 5402420 h 6858000"/>
              <a:gd name="connsiteX468" fmla="*/ 1933391 w 7467600"/>
              <a:gd name="connsiteY468" fmla="*/ 5156971 h 6858000"/>
              <a:gd name="connsiteX469" fmla="*/ 1827118 w 7467600"/>
              <a:gd name="connsiteY469" fmla="*/ 4968410 h 6858000"/>
              <a:gd name="connsiteX470" fmla="*/ 1837349 w 7467600"/>
              <a:gd name="connsiteY470" fmla="*/ 4956357 h 6858000"/>
              <a:gd name="connsiteX471" fmla="*/ 2162835 w 7467600"/>
              <a:gd name="connsiteY471" fmla="*/ 5187853 h 6858000"/>
              <a:gd name="connsiteX472" fmla="*/ 2257167 w 7467600"/>
              <a:gd name="connsiteY472" fmla="*/ 5462123 h 6858000"/>
              <a:gd name="connsiteX473" fmla="*/ 2261598 w 7467600"/>
              <a:gd name="connsiteY473" fmla="*/ 5467998 h 6858000"/>
              <a:gd name="connsiteX474" fmla="*/ 2437177 w 7467600"/>
              <a:gd name="connsiteY474" fmla="*/ 5479608 h 6858000"/>
              <a:gd name="connsiteX475" fmla="*/ 2445247 w 7467600"/>
              <a:gd name="connsiteY475" fmla="*/ 5483476 h 6858000"/>
              <a:gd name="connsiteX476" fmla="*/ 2743626 w 7467600"/>
              <a:gd name="connsiteY476" fmla="*/ 5304819 h 6858000"/>
              <a:gd name="connsiteX477" fmla="*/ 3048102 w 7467600"/>
              <a:gd name="connsiteY477" fmla="*/ 5150595 h 6858000"/>
              <a:gd name="connsiteX478" fmla="*/ 1799414 w 7467600"/>
              <a:gd name="connsiteY478" fmla="*/ 4694732 h 6858000"/>
              <a:gd name="connsiteX479" fmla="*/ 1771735 w 7467600"/>
              <a:gd name="connsiteY479" fmla="*/ 4619929 h 6858000"/>
              <a:gd name="connsiteX480" fmla="*/ 3104273 w 7467600"/>
              <a:gd name="connsiteY480" fmla="*/ 5076159 h 6858000"/>
              <a:gd name="connsiteX481" fmla="*/ 3113245 w 7467600"/>
              <a:gd name="connsiteY481" fmla="*/ 5090705 h 6858000"/>
              <a:gd name="connsiteX482" fmla="*/ 3126294 w 7467600"/>
              <a:gd name="connsiteY482" fmla="*/ 5114400 h 6858000"/>
              <a:gd name="connsiteX483" fmla="*/ 3937433 w 7467600"/>
              <a:gd name="connsiteY483" fmla="*/ 4830473 h 6858000"/>
              <a:gd name="connsiteX484" fmla="*/ 3590475 w 7467600"/>
              <a:gd name="connsiteY484" fmla="*/ 4597974 h 6858000"/>
              <a:gd name="connsiteX485" fmla="*/ 3100264 w 7467600"/>
              <a:gd name="connsiteY485" fmla="*/ 4579845 h 6858000"/>
              <a:gd name="connsiteX486" fmla="*/ 2183576 w 7467600"/>
              <a:gd name="connsiteY486" fmla="*/ 4227150 h 6858000"/>
              <a:gd name="connsiteX487" fmla="*/ 2151029 w 7467600"/>
              <a:gd name="connsiteY487" fmla="*/ 4146947 h 6858000"/>
              <a:gd name="connsiteX488" fmla="*/ 3563434 w 7467600"/>
              <a:gd name="connsiteY488" fmla="*/ 4469115 h 6858000"/>
              <a:gd name="connsiteX489" fmla="*/ 3177952 w 7467600"/>
              <a:gd name="connsiteY489" fmla="*/ 3657386 h 6858000"/>
              <a:gd name="connsiteX490" fmla="*/ 3189263 w 7467600"/>
              <a:gd name="connsiteY490" fmla="*/ 3625726 h 6858000"/>
              <a:gd name="connsiteX491" fmla="*/ 3560912 w 7467600"/>
              <a:gd name="connsiteY491" fmla="*/ 4079863 h 6858000"/>
              <a:gd name="connsiteX492" fmla="*/ 3626636 w 7467600"/>
              <a:gd name="connsiteY492" fmla="*/ 4512230 h 6858000"/>
              <a:gd name="connsiteX493" fmla="*/ 3653088 w 7467600"/>
              <a:gd name="connsiteY493" fmla="*/ 4521417 h 6858000"/>
              <a:gd name="connsiteX494" fmla="*/ 3988128 w 7467600"/>
              <a:gd name="connsiteY494" fmla="*/ 4817267 h 6858000"/>
              <a:gd name="connsiteX495" fmla="*/ 4830582 w 7467600"/>
              <a:gd name="connsiteY495" fmla="*/ 4676000 h 6858000"/>
              <a:gd name="connsiteX496" fmla="*/ 4830100 w 7467600"/>
              <a:gd name="connsiteY496" fmla="*/ 4675554 h 6858000"/>
              <a:gd name="connsiteX497" fmla="*/ 4036318 w 7467600"/>
              <a:gd name="connsiteY497" fmla="*/ 4147013 h 6858000"/>
              <a:gd name="connsiteX498" fmla="*/ 3432098 w 7467600"/>
              <a:gd name="connsiteY498" fmla="*/ 3537312 h 6858000"/>
              <a:gd name="connsiteX499" fmla="*/ 3446761 w 7467600"/>
              <a:gd name="connsiteY499" fmla="*/ 3461278 h 6858000"/>
              <a:gd name="connsiteX500" fmla="*/ 4419733 w 7467600"/>
              <a:gd name="connsiteY500" fmla="*/ 3963555 h 6858000"/>
              <a:gd name="connsiteX501" fmla="*/ 4781371 w 7467600"/>
              <a:gd name="connsiteY501" fmla="*/ 4458604 h 6858000"/>
              <a:gd name="connsiteX502" fmla="*/ 4780440 w 7467600"/>
              <a:gd name="connsiteY502" fmla="*/ 4470290 h 6858000"/>
              <a:gd name="connsiteX503" fmla="*/ 4898954 w 7467600"/>
              <a:gd name="connsiteY503" fmla="*/ 4662092 h 6858000"/>
              <a:gd name="connsiteX504" fmla="*/ 4900699 w 7467600"/>
              <a:gd name="connsiteY504" fmla="*/ 4670867 h 6858000"/>
              <a:gd name="connsiteX505" fmla="*/ 5714511 w 7467600"/>
              <a:gd name="connsiteY505" fmla="*/ 4663483 h 6858000"/>
              <a:gd name="connsiteX506" fmla="*/ 5464793 w 7467600"/>
              <a:gd name="connsiteY506" fmla="*/ 4393556 h 6858000"/>
              <a:gd name="connsiteX507" fmla="*/ 5461897 w 7467600"/>
              <a:gd name="connsiteY507" fmla="*/ 4390879 h 6858000"/>
              <a:gd name="connsiteX508" fmla="*/ 4294126 w 7467600"/>
              <a:gd name="connsiteY508" fmla="*/ 3303048 h 6858000"/>
              <a:gd name="connsiteX509" fmla="*/ 4305321 w 7467600"/>
              <a:gd name="connsiteY509" fmla="*/ 3256953 h 6858000"/>
              <a:gd name="connsiteX510" fmla="*/ 4949299 w 7467600"/>
              <a:gd name="connsiteY510" fmla="*/ 3766336 h 6858000"/>
              <a:gd name="connsiteX511" fmla="*/ 5291452 w 7467600"/>
              <a:gd name="connsiteY511" fmla="*/ 4076801 h 6858000"/>
              <a:gd name="connsiteX512" fmla="*/ 5434998 w 7467600"/>
              <a:gd name="connsiteY512" fmla="*/ 4254100 h 6858000"/>
              <a:gd name="connsiteX513" fmla="*/ 5351015 w 7467600"/>
              <a:gd name="connsiteY513" fmla="*/ 3760989 h 6858000"/>
              <a:gd name="connsiteX514" fmla="*/ 5413780 w 7467600"/>
              <a:gd name="connsiteY514" fmla="*/ 2966265 h 6858000"/>
              <a:gd name="connsiteX515" fmla="*/ 5425627 w 7467600"/>
              <a:gd name="connsiteY515" fmla="*/ 2954192 h 6858000"/>
              <a:gd name="connsiteX516" fmla="*/ 6604735 w 7467600"/>
              <a:gd name="connsiteY516" fmla="*/ 2041381 h 6858000"/>
              <a:gd name="connsiteX517" fmla="*/ 7204487 w 7467600"/>
              <a:gd name="connsiteY517" fmla="*/ 2742112 h 6858000"/>
              <a:gd name="connsiteX518" fmla="*/ 7131592 w 7467600"/>
              <a:gd name="connsiteY518" fmla="*/ 2672096 h 6858000"/>
              <a:gd name="connsiteX519" fmla="*/ 6996344 w 7467600"/>
              <a:gd name="connsiteY519" fmla="*/ 2518310 h 6858000"/>
              <a:gd name="connsiteX520" fmla="*/ 6735495 w 7467600"/>
              <a:gd name="connsiteY520" fmla="*/ 2196890 h 6858000"/>
              <a:gd name="connsiteX521" fmla="*/ 6721901 w 7467600"/>
              <a:gd name="connsiteY521" fmla="*/ 2179274 h 6858000"/>
              <a:gd name="connsiteX522" fmla="*/ 6604735 w 7467600"/>
              <a:gd name="connsiteY522" fmla="*/ 2041381 h 6858000"/>
              <a:gd name="connsiteX523" fmla="*/ 6591670 w 7467600"/>
              <a:gd name="connsiteY523" fmla="*/ 1988277 h 6858000"/>
              <a:gd name="connsiteX524" fmla="*/ 6747349 w 7467600"/>
              <a:gd name="connsiteY524" fmla="*/ 2160069 h 6858000"/>
              <a:gd name="connsiteX525" fmla="*/ 6760943 w 7467600"/>
              <a:gd name="connsiteY525" fmla="*/ 2177686 h 6858000"/>
              <a:gd name="connsiteX526" fmla="*/ 7021065 w 7467600"/>
              <a:gd name="connsiteY526" fmla="*/ 2498102 h 6858000"/>
              <a:gd name="connsiteX527" fmla="*/ 7155223 w 7467600"/>
              <a:gd name="connsiteY527" fmla="*/ 2650386 h 6858000"/>
              <a:gd name="connsiteX528" fmla="*/ 7203167 w 7467600"/>
              <a:gd name="connsiteY528" fmla="*/ 2697288 h 6858000"/>
              <a:gd name="connsiteX529" fmla="*/ 6937703 w 7467600"/>
              <a:gd name="connsiteY529" fmla="*/ 2321981 h 6858000"/>
              <a:gd name="connsiteX530" fmla="*/ 6591670 w 7467600"/>
              <a:gd name="connsiteY530" fmla="*/ 1988277 h 6858000"/>
              <a:gd name="connsiteX531" fmla="*/ 5798671 w 7467600"/>
              <a:gd name="connsiteY531" fmla="*/ 1981601 h 6858000"/>
              <a:gd name="connsiteX532" fmla="*/ 5754709 w 7467600"/>
              <a:gd name="connsiteY532" fmla="*/ 2071454 h 6858000"/>
              <a:gd name="connsiteX533" fmla="*/ 5763044 w 7467600"/>
              <a:gd name="connsiteY533" fmla="*/ 2842206 h 6858000"/>
              <a:gd name="connsiteX534" fmla="*/ 5764974 w 7467600"/>
              <a:gd name="connsiteY534" fmla="*/ 2799609 h 6858000"/>
              <a:gd name="connsiteX535" fmla="*/ 5767665 w 7467600"/>
              <a:gd name="connsiteY535" fmla="*/ 2666409 h 6858000"/>
              <a:gd name="connsiteX536" fmla="*/ 5763055 w 7467600"/>
              <a:gd name="connsiteY536" fmla="*/ 2579705 h 6858000"/>
              <a:gd name="connsiteX537" fmla="*/ 5758079 w 7467600"/>
              <a:gd name="connsiteY537" fmla="*/ 2492508 h 6858000"/>
              <a:gd name="connsiteX538" fmla="*/ 5779325 w 7467600"/>
              <a:gd name="connsiteY538" fmla="*/ 2197069 h 6858000"/>
              <a:gd name="connsiteX539" fmla="*/ 5798671 w 7467600"/>
              <a:gd name="connsiteY539" fmla="*/ 1981601 h 6858000"/>
              <a:gd name="connsiteX540" fmla="*/ 5829202 w 7467600"/>
              <a:gd name="connsiteY540" fmla="*/ 1971679 h 6858000"/>
              <a:gd name="connsiteX541" fmla="*/ 5809558 w 7467600"/>
              <a:gd name="connsiteY541" fmla="*/ 2198043 h 6858000"/>
              <a:gd name="connsiteX542" fmla="*/ 5788653 w 7467600"/>
              <a:gd name="connsiteY542" fmla="*/ 2489430 h 6858000"/>
              <a:gd name="connsiteX543" fmla="*/ 5793439 w 7467600"/>
              <a:gd name="connsiteY543" fmla="*/ 2575235 h 6858000"/>
              <a:gd name="connsiteX544" fmla="*/ 5796837 w 7467600"/>
              <a:gd name="connsiteY544" fmla="*/ 2637633 h 6858000"/>
              <a:gd name="connsiteX545" fmla="*/ 5818614 w 7467600"/>
              <a:gd name="connsiteY545" fmla="*/ 2473055 h 6858000"/>
              <a:gd name="connsiteX546" fmla="*/ 5829202 w 7467600"/>
              <a:gd name="connsiteY546" fmla="*/ 1971679 h 6858000"/>
              <a:gd name="connsiteX547" fmla="*/ 5911389 w 7467600"/>
              <a:gd name="connsiteY547" fmla="*/ 1898371 h 6858000"/>
              <a:gd name="connsiteX548" fmla="*/ 6237627 w 7467600"/>
              <a:gd name="connsiteY548" fmla="*/ 2231921 h 6858000"/>
              <a:gd name="connsiteX549" fmla="*/ 5911389 w 7467600"/>
              <a:gd name="connsiteY549" fmla="*/ 1898371 h 6858000"/>
              <a:gd name="connsiteX550" fmla="*/ 6944437 w 7467600"/>
              <a:gd name="connsiteY550" fmla="*/ 1575402 h 6858000"/>
              <a:gd name="connsiteX551" fmla="*/ 6304730 w 7467600"/>
              <a:gd name="connsiteY551" fmla="*/ 1766654 h 6858000"/>
              <a:gd name="connsiteX552" fmla="*/ 6944437 w 7467600"/>
              <a:gd name="connsiteY552" fmla="*/ 1575402 h 6858000"/>
              <a:gd name="connsiteX553" fmla="*/ 7019523 w 7467600"/>
              <a:gd name="connsiteY553" fmla="*/ 1519450 h 6858000"/>
              <a:gd name="connsiteX554" fmla="*/ 6298091 w 7467600"/>
              <a:gd name="connsiteY554" fmla="*/ 1737122 h 6858000"/>
              <a:gd name="connsiteX555" fmla="*/ 7019523 w 7467600"/>
              <a:gd name="connsiteY555" fmla="*/ 1519450 h 6858000"/>
              <a:gd name="connsiteX556" fmla="*/ 2399523 w 7467600"/>
              <a:gd name="connsiteY556" fmla="*/ 1428234 h 6858000"/>
              <a:gd name="connsiteX557" fmla="*/ 2224982 w 7467600"/>
              <a:gd name="connsiteY557" fmla="*/ 1826201 h 6858000"/>
              <a:gd name="connsiteX558" fmla="*/ 2096099 w 7467600"/>
              <a:gd name="connsiteY558" fmla="*/ 2345900 h 6858000"/>
              <a:gd name="connsiteX559" fmla="*/ 2283317 w 7467600"/>
              <a:gd name="connsiteY559" fmla="*/ 1796925 h 6858000"/>
              <a:gd name="connsiteX560" fmla="*/ 2399523 w 7467600"/>
              <a:gd name="connsiteY560" fmla="*/ 1428234 h 6858000"/>
              <a:gd name="connsiteX561" fmla="*/ 2448558 w 7467600"/>
              <a:gd name="connsiteY561" fmla="*/ 1373435 h 6858000"/>
              <a:gd name="connsiteX562" fmla="*/ 2312521 w 7467600"/>
              <a:gd name="connsiteY562" fmla="*/ 1806140 h 6858000"/>
              <a:gd name="connsiteX563" fmla="*/ 2127533 w 7467600"/>
              <a:gd name="connsiteY563" fmla="*/ 2348380 h 6858000"/>
              <a:gd name="connsiteX564" fmla="*/ 2358080 w 7467600"/>
              <a:gd name="connsiteY564" fmla="*/ 1866134 h 6858000"/>
              <a:gd name="connsiteX565" fmla="*/ 2407436 w 7467600"/>
              <a:gd name="connsiteY565" fmla="*/ 1651070 h 6858000"/>
              <a:gd name="connsiteX566" fmla="*/ 2448558 w 7467600"/>
              <a:gd name="connsiteY566" fmla="*/ 1373435 h 6858000"/>
              <a:gd name="connsiteX567" fmla="*/ 278707 w 7467600"/>
              <a:gd name="connsiteY567" fmla="*/ 1352270 h 6858000"/>
              <a:gd name="connsiteX568" fmla="*/ 321570 w 7467600"/>
              <a:gd name="connsiteY568" fmla="*/ 1861610 h 6858000"/>
              <a:gd name="connsiteX569" fmla="*/ 294281 w 7467600"/>
              <a:gd name="connsiteY569" fmla="*/ 1440658 h 6858000"/>
              <a:gd name="connsiteX570" fmla="*/ 278707 w 7467600"/>
              <a:gd name="connsiteY570" fmla="*/ 1352270 h 6858000"/>
              <a:gd name="connsiteX571" fmla="*/ 1423821 w 7467600"/>
              <a:gd name="connsiteY571" fmla="*/ 1351958 h 6858000"/>
              <a:gd name="connsiteX572" fmla="*/ 1638521 w 7467600"/>
              <a:gd name="connsiteY572" fmla="*/ 1908470 h 6858000"/>
              <a:gd name="connsiteX573" fmla="*/ 1754199 w 7467600"/>
              <a:gd name="connsiteY573" fmla="*/ 2149284 h 6858000"/>
              <a:gd name="connsiteX574" fmla="*/ 1908359 w 7467600"/>
              <a:gd name="connsiteY574" fmla="*/ 2364988 h 6858000"/>
              <a:gd name="connsiteX575" fmla="*/ 1647661 w 7467600"/>
              <a:gd name="connsiteY575" fmla="*/ 1825945 h 6858000"/>
              <a:gd name="connsiteX576" fmla="*/ 1423821 w 7467600"/>
              <a:gd name="connsiteY576" fmla="*/ 1351958 h 6858000"/>
              <a:gd name="connsiteX577" fmla="*/ 1431890 w 7467600"/>
              <a:gd name="connsiteY577" fmla="*/ 1306475 h 6858000"/>
              <a:gd name="connsiteX578" fmla="*/ 1507597 w 7467600"/>
              <a:gd name="connsiteY578" fmla="*/ 1446132 h 6858000"/>
              <a:gd name="connsiteX579" fmla="*/ 1674586 w 7467600"/>
              <a:gd name="connsiteY579" fmla="*/ 1813832 h 6858000"/>
              <a:gd name="connsiteX580" fmla="*/ 1815950 w 7467600"/>
              <a:gd name="connsiteY580" fmla="*/ 2128564 h 6858000"/>
              <a:gd name="connsiteX581" fmla="*/ 1984242 w 7467600"/>
              <a:gd name="connsiteY581" fmla="*/ 2430829 h 6858000"/>
              <a:gd name="connsiteX582" fmla="*/ 2014023 w 7467600"/>
              <a:gd name="connsiteY582" fmla="*/ 2450995 h 6858000"/>
              <a:gd name="connsiteX583" fmla="*/ 1747337 w 7467600"/>
              <a:gd name="connsiteY583" fmla="*/ 1855264 h 6858000"/>
              <a:gd name="connsiteX584" fmla="*/ 1533749 w 7467600"/>
              <a:gd name="connsiteY584" fmla="*/ 1478656 h 6858000"/>
              <a:gd name="connsiteX585" fmla="*/ 1431890 w 7467600"/>
              <a:gd name="connsiteY585" fmla="*/ 1306475 h 6858000"/>
              <a:gd name="connsiteX586" fmla="*/ 5052692 w 7467600"/>
              <a:gd name="connsiteY586" fmla="*/ 1292994 h 6858000"/>
              <a:gd name="connsiteX587" fmla="*/ 5200661 w 7467600"/>
              <a:gd name="connsiteY587" fmla="*/ 1635186 h 6858000"/>
              <a:gd name="connsiteX588" fmla="*/ 5297138 w 7467600"/>
              <a:gd name="connsiteY588" fmla="*/ 1906351 h 6858000"/>
              <a:gd name="connsiteX589" fmla="*/ 5052692 w 7467600"/>
              <a:gd name="connsiteY589" fmla="*/ 1292994 h 6858000"/>
              <a:gd name="connsiteX590" fmla="*/ 5009948 w 7467600"/>
              <a:gd name="connsiteY590" fmla="*/ 1273619 h 6858000"/>
              <a:gd name="connsiteX591" fmla="*/ 5121777 w 7467600"/>
              <a:gd name="connsiteY591" fmla="*/ 1654213 h 6858000"/>
              <a:gd name="connsiteX592" fmla="*/ 5293545 w 7467600"/>
              <a:gd name="connsiteY592" fmla="*/ 2072247 h 6858000"/>
              <a:gd name="connsiteX593" fmla="*/ 5294042 w 7467600"/>
              <a:gd name="connsiteY593" fmla="*/ 2065019 h 6858000"/>
              <a:gd name="connsiteX594" fmla="*/ 5171936 w 7467600"/>
              <a:gd name="connsiteY594" fmla="*/ 1647613 h 6858000"/>
              <a:gd name="connsiteX595" fmla="*/ 5009948 w 7467600"/>
              <a:gd name="connsiteY595" fmla="*/ 1273619 h 6858000"/>
              <a:gd name="connsiteX596" fmla="*/ 655236 w 7467600"/>
              <a:gd name="connsiteY596" fmla="*/ 1268632 h 6858000"/>
              <a:gd name="connsiteX597" fmla="*/ 839521 w 7467600"/>
              <a:gd name="connsiteY597" fmla="*/ 1685315 h 6858000"/>
              <a:gd name="connsiteX598" fmla="*/ 1109416 w 7467600"/>
              <a:gd name="connsiteY598" fmla="*/ 2061663 h 6858000"/>
              <a:gd name="connsiteX599" fmla="*/ 1298300 w 7467600"/>
              <a:gd name="connsiteY599" fmla="*/ 2247742 h 6858000"/>
              <a:gd name="connsiteX600" fmla="*/ 1125871 w 7467600"/>
              <a:gd name="connsiteY600" fmla="*/ 1989513 h 6858000"/>
              <a:gd name="connsiteX601" fmla="*/ 981574 w 7467600"/>
              <a:gd name="connsiteY601" fmla="*/ 1783157 h 6858000"/>
              <a:gd name="connsiteX602" fmla="*/ 922198 w 7467600"/>
              <a:gd name="connsiteY602" fmla="*/ 1677437 h 6858000"/>
              <a:gd name="connsiteX603" fmla="*/ 869293 w 7467600"/>
              <a:gd name="connsiteY603" fmla="*/ 1583214 h 6858000"/>
              <a:gd name="connsiteX604" fmla="*/ 751431 w 7467600"/>
              <a:gd name="connsiteY604" fmla="*/ 1405731 h 6858000"/>
              <a:gd name="connsiteX605" fmla="*/ 655236 w 7467600"/>
              <a:gd name="connsiteY605" fmla="*/ 1268632 h 6858000"/>
              <a:gd name="connsiteX606" fmla="*/ 6516292 w 7467600"/>
              <a:gd name="connsiteY606" fmla="*/ 1263064 h 6858000"/>
              <a:gd name="connsiteX607" fmla="*/ 5736320 w 7467600"/>
              <a:gd name="connsiteY607" fmla="*/ 1501803 h 6858000"/>
              <a:gd name="connsiteX608" fmla="*/ 6516292 w 7467600"/>
              <a:gd name="connsiteY608" fmla="*/ 1263064 h 6858000"/>
              <a:gd name="connsiteX609" fmla="*/ 291466 w 7467600"/>
              <a:gd name="connsiteY609" fmla="*/ 1250369 h 6858000"/>
              <a:gd name="connsiteX610" fmla="*/ 323180 w 7467600"/>
              <a:gd name="connsiteY610" fmla="*/ 1435283 h 6858000"/>
              <a:gd name="connsiteX611" fmla="*/ 349381 w 7467600"/>
              <a:gd name="connsiteY611" fmla="*/ 1875041 h 6858000"/>
              <a:gd name="connsiteX612" fmla="*/ 374363 w 7467600"/>
              <a:gd name="connsiteY612" fmla="*/ 1506494 h 6858000"/>
              <a:gd name="connsiteX613" fmla="*/ 302168 w 7467600"/>
              <a:gd name="connsiteY613" fmla="*/ 1274495 h 6858000"/>
              <a:gd name="connsiteX614" fmla="*/ 291466 w 7467600"/>
              <a:gd name="connsiteY614" fmla="*/ 1250369 h 6858000"/>
              <a:gd name="connsiteX615" fmla="*/ 678222 w 7467600"/>
              <a:gd name="connsiteY615" fmla="*/ 1248670 h 6858000"/>
              <a:gd name="connsiteX616" fmla="*/ 775536 w 7467600"/>
              <a:gd name="connsiteY616" fmla="*/ 1388015 h 6858000"/>
              <a:gd name="connsiteX617" fmla="*/ 894529 w 7467600"/>
              <a:gd name="connsiteY617" fmla="*/ 1567739 h 6858000"/>
              <a:gd name="connsiteX618" fmla="*/ 948000 w 7467600"/>
              <a:gd name="connsiteY618" fmla="*/ 1663088 h 6858000"/>
              <a:gd name="connsiteX619" fmla="*/ 1006812 w 7467600"/>
              <a:gd name="connsiteY619" fmla="*/ 1767683 h 6858000"/>
              <a:gd name="connsiteX620" fmla="*/ 1149133 w 7467600"/>
              <a:gd name="connsiteY620" fmla="*/ 1971513 h 6858000"/>
              <a:gd name="connsiteX621" fmla="*/ 1333952 w 7467600"/>
              <a:gd name="connsiteY621" fmla="*/ 2251620 h 6858000"/>
              <a:gd name="connsiteX622" fmla="*/ 1337329 w 7467600"/>
              <a:gd name="connsiteY622" fmla="*/ 2258350 h 6858000"/>
              <a:gd name="connsiteX623" fmla="*/ 1014726 w 7467600"/>
              <a:gd name="connsiteY623" fmla="*/ 1615556 h 6858000"/>
              <a:gd name="connsiteX624" fmla="*/ 678222 w 7467600"/>
              <a:gd name="connsiteY624" fmla="*/ 1248670 h 6858000"/>
              <a:gd name="connsiteX625" fmla="*/ 6691602 w 7467600"/>
              <a:gd name="connsiteY625" fmla="*/ 1140573 h 6858000"/>
              <a:gd name="connsiteX626" fmla="*/ 6571100 w 7467600"/>
              <a:gd name="connsiteY626" fmla="*/ 1183662 h 6858000"/>
              <a:gd name="connsiteX627" fmla="*/ 6241687 w 7467600"/>
              <a:gd name="connsiteY627" fmla="*/ 1257600 h 6858000"/>
              <a:gd name="connsiteX628" fmla="*/ 5693009 w 7467600"/>
              <a:gd name="connsiteY628" fmla="*/ 1478256 h 6858000"/>
              <a:gd name="connsiteX629" fmla="*/ 6548420 w 7467600"/>
              <a:gd name="connsiteY629" fmla="*/ 1214599 h 6858000"/>
              <a:gd name="connsiteX630" fmla="*/ 6605473 w 7467600"/>
              <a:gd name="connsiteY630" fmla="*/ 1184686 h 6858000"/>
              <a:gd name="connsiteX631" fmla="*/ 6691602 w 7467600"/>
              <a:gd name="connsiteY631" fmla="*/ 1140573 h 6858000"/>
              <a:gd name="connsiteX632" fmla="*/ 4002475 w 7467600"/>
              <a:gd name="connsiteY632" fmla="*/ 1037802 h 6858000"/>
              <a:gd name="connsiteX633" fmla="*/ 4000324 w 7467600"/>
              <a:gd name="connsiteY633" fmla="*/ 1039362 h 6858000"/>
              <a:gd name="connsiteX634" fmla="*/ 4002862 w 7467600"/>
              <a:gd name="connsiteY634" fmla="*/ 1042866 h 6858000"/>
              <a:gd name="connsiteX635" fmla="*/ 4002475 w 7467600"/>
              <a:gd name="connsiteY635" fmla="*/ 1037802 h 6858000"/>
              <a:gd name="connsiteX636" fmla="*/ 506322 w 7467600"/>
              <a:gd name="connsiteY636" fmla="*/ 1020997 h 6858000"/>
              <a:gd name="connsiteX637" fmla="*/ 533068 w 7467600"/>
              <a:gd name="connsiteY637" fmla="*/ 1029409 h 6858000"/>
              <a:gd name="connsiteX638" fmla="*/ 1232525 w 7467600"/>
              <a:gd name="connsiteY638" fmla="*/ 1804675 h 6858000"/>
              <a:gd name="connsiteX639" fmla="*/ 1388858 w 7467600"/>
              <a:gd name="connsiteY639" fmla="*/ 2368011 h 6858000"/>
              <a:gd name="connsiteX640" fmla="*/ 1384098 w 7467600"/>
              <a:gd name="connsiteY640" fmla="*/ 2378125 h 6858000"/>
              <a:gd name="connsiteX641" fmla="*/ 1425393 w 7467600"/>
              <a:gd name="connsiteY641" fmla="*/ 2589124 h 6858000"/>
              <a:gd name="connsiteX642" fmla="*/ 1424001 w 7467600"/>
              <a:gd name="connsiteY642" fmla="*/ 2597541 h 6858000"/>
              <a:gd name="connsiteX643" fmla="*/ 2152729 w 7467600"/>
              <a:gd name="connsiteY643" fmla="*/ 2864487 h 6858000"/>
              <a:gd name="connsiteX644" fmla="*/ 2020609 w 7467600"/>
              <a:gd name="connsiteY644" fmla="*/ 2539671 h 6858000"/>
              <a:gd name="connsiteX645" fmla="*/ 2018920 w 7467600"/>
              <a:gd name="connsiteY645" fmla="*/ 2536309 h 6858000"/>
              <a:gd name="connsiteX646" fmla="*/ 1342441 w 7467600"/>
              <a:gd name="connsiteY646" fmla="*/ 1173017 h 6858000"/>
              <a:gd name="connsiteX647" fmla="*/ 1367925 w 7467600"/>
              <a:gd name="connsiteY647" fmla="*/ 1135648 h 6858000"/>
              <a:gd name="connsiteX648" fmla="*/ 1771401 w 7467600"/>
              <a:gd name="connsiteY648" fmla="*/ 1806673 h 6858000"/>
              <a:gd name="connsiteX649" fmla="*/ 1972385 w 7467600"/>
              <a:gd name="connsiteY649" fmla="*/ 2198735 h 6858000"/>
              <a:gd name="connsiteX650" fmla="*/ 2040892 w 7467600"/>
              <a:gd name="connsiteY650" fmla="*/ 2405205 h 6858000"/>
              <a:gd name="connsiteX651" fmla="*/ 2131689 w 7467600"/>
              <a:gd name="connsiteY651" fmla="*/ 1936926 h 6858000"/>
              <a:gd name="connsiteX652" fmla="*/ 2454820 w 7467600"/>
              <a:gd name="connsiteY652" fmla="*/ 1248808 h 6858000"/>
              <a:gd name="connsiteX653" fmla="*/ 2492512 w 7467600"/>
              <a:gd name="connsiteY653" fmla="*/ 1302920 h 6858000"/>
              <a:gd name="connsiteX654" fmla="*/ 2081216 w 7467600"/>
              <a:gd name="connsiteY654" fmla="*/ 2527513 h 6858000"/>
              <a:gd name="connsiteX655" fmla="*/ 2081211 w 7467600"/>
              <a:gd name="connsiteY655" fmla="*/ 2528916 h 6858000"/>
              <a:gd name="connsiteX656" fmla="*/ 2199067 w 7467600"/>
              <a:gd name="connsiteY656" fmla="*/ 2884061 h 6858000"/>
              <a:gd name="connsiteX657" fmla="*/ 3192586 w 7467600"/>
              <a:gd name="connsiteY657" fmla="*/ 3411496 h 6858000"/>
              <a:gd name="connsiteX658" fmla="*/ 3182620 w 7467600"/>
              <a:gd name="connsiteY658" fmla="*/ 3483279 h 6858000"/>
              <a:gd name="connsiteX659" fmla="*/ 2435119 w 7467600"/>
              <a:gd name="connsiteY659" fmla="*/ 3080173 h 6858000"/>
              <a:gd name="connsiteX660" fmla="*/ 2410152 w 7467600"/>
              <a:gd name="connsiteY660" fmla="*/ 3063751 h 6858000"/>
              <a:gd name="connsiteX661" fmla="*/ 2408099 w 7467600"/>
              <a:gd name="connsiteY661" fmla="*/ 3064403 h 6858000"/>
              <a:gd name="connsiteX662" fmla="*/ 2407218 w 7467600"/>
              <a:gd name="connsiteY662" fmla="*/ 3070324 h 6858000"/>
              <a:gd name="connsiteX663" fmla="*/ 2380138 w 7467600"/>
              <a:gd name="connsiteY663" fmla="*/ 3099341 h 6858000"/>
              <a:gd name="connsiteX664" fmla="*/ 1765923 w 7467600"/>
              <a:gd name="connsiteY664" fmla="*/ 3581043 h 6858000"/>
              <a:gd name="connsiteX665" fmla="*/ 1702258 w 7467600"/>
              <a:gd name="connsiteY665" fmla="*/ 3612286 h 6858000"/>
              <a:gd name="connsiteX666" fmla="*/ 1538370 w 7467600"/>
              <a:gd name="connsiteY666" fmla="*/ 3811804 h 6858000"/>
              <a:gd name="connsiteX667" fmla="*/ 542867 w 7467600"/>
              <a:gd name="connsiteY667" fmla="*/ 4944092 h 6858000"/>
              <a:gd name="connsiteX668" fmla="*/ 515800 w 7467600"/>
              <a:gd name="connsiteY668" fmla="*/ 4862180 h 6858000"/>
              <a:gd name="connsiteX669" fmla="*/ 909145 w 7467600"/>
              <a:gd name="connsiteY669" fmla="*/ 4199225 h 6858000"/>
              <a:gd name="connsiteX670" fmla="*/ 1214067 w 7467600"/>
              <a:gd name="connsiteY670" fmla="*/ 3908561 h 6858000"/>
              <a:gd name="connsiteX671" fmla="*/ 640967 w 7467600"/>
              <a:gd name="connsiteY671" fmla="*/ 4105601 h 6858000"/>
              <a:gd name="connsiteX672" fmla="*/ 112563 w 7467600"/>
              <a:gd name="connsiteY672" fmla="*/ 4396952 h 6858000"/>
              <a:gd name="connsiteX673" fmla="*/ 0 w 7467600"/>
              <a:gd name="connsiteY673" fmla="*/ 4466006 h 6858000"/>
              <a:gd name="connsiteX674" fmla="*/ 0 w 7467600"/>
              <a:gd name="connsiteY674" fmla="*/ 4233763 h 6858000"/>
              <a:gd name="connsiteX675" fmla="*/ 36881 w 7467600"/>
              <a:gd name="connsiteY675" fmla="*/ 4200118 h 6858000"/>
              <a:gd name="connsiteX676" fmla="*/ 910534 w 7467600"/>
              <a:gd name="connsiteY676" fmla="*/ 3629753 h 6858000"/>
              <a:gd name="connsiteX677" fmla="*/ 1578717 w 7467600"/>
              <a:gd name="connsiteY677" fmla="*/ 3575982 h 6858000"/>
              <a:gd name="connsiteX678" fmla="*/ 2338780 w 7467600"/>
              <a:gd name="connsiteY678" fmla="*/ 3033725 h 6858000"/>
              <a:gd name="connsiteX679" fmla="*/ 1807991 w 7467600"/>
              <a:gd name="connsiteY679" fmla="*/ 2807184 h 6858000"/>
              <a:gd name="connsiteX680" fmla="*/ 1416358 w 7467600"/>
              <a:gd name="connsiteY680" fmla="*/ 3112571 h 6858000"/>
              <a:gd name="connsiteX681" fmla="*/ 939066 w 7467600"/>
              <a:gd name="connsiteY681" fmla="*/ 3378798 h 6858000"/>
              <a:gd name="connsiteX682" fmla="*/ 115099 w 7467600"/>
              <a:gd name="connsiteY682" fmla="*/ 3607650 h 6858000"/>
              <a:gd name="connsiteX683" fmla="*/ 97284 w 7467600"/>
              <a:gd name="connsiteY683" fmla="*/ 3520393 h 6858000"/>
              <a:gd name="connsiteX684" fmla="*/ 922050 w 7467600"/>
              <a:gd name="connsiteY684" fmla="*/ 3074867 h 6858000"/>
              <a:gd name="connsiteX685" fmla="*/ 1405265 w 7467600"/>
              <a:gd name="connsiteY685" fmla="*/ 3016319 h 6858000"/>
              <a:gd name="connsiteX686" fmla="*/ 1407512 w 7467600"/>
              <a:gd name="connsiteY686" fmla="*/ 3018001 h 6858000"/>
              <a:gd name="connsiteX687" fmla="*/ 1726266 w 7467600"/>
              <a:gd name="connsiteY687" fmla="*/ 2777274 h 6858000"/>
              <a:gd name="connsiteX688" fmla="*/ 625390 w 7467600"/>
              <a:gd name="connsiteY688" fmla="*/ 2514541 h 6858000"/>
              <a:gd name="connsiteX689" fmla="*/ 619799 w 7467600"/>
              <a:gd name="connsiteY689" fmla="*/ 2527180 h 6858000"/>
              <a:gd name="connsiteX690" fmla="*/ 310030 w 7467600"/>
              <a:gd name="connsiteY690" fmla="*/ 2771818 h 6858000"/>
              <a:gd name="connsiteX691" fmla="*/ 173877 w 7467600"/>
              <a:gd name="connsiteY691" fmla="*/ 2937056 h 6858000"/>
              <a:gd name="connsiteX692" fmla="*/ 77889 w 7467600"/>
              <a:gd name="connsiteY692" fmla="*/ 3138440 h 6858000"/>
              <a:gd name="connsiteX693" fmla="*/ 0 w 7467600"/>
              <a:gd name="connsiteY693" fmla="*/ 3271395 h 6858000"/>
              <a:gd name="connsiteX694" fmla="*/ 0 w 7467600"/>
              <a:gd name="connsiteY694" fmla="*/ 3153002 h 6858000"/>
              <a:gd name="connsiteX695" fmla="*/ 2386 w 7467600"/>
              <a:gd name="connsiteY695" fmla="*/ 3149203 h 6858000"/>
              <a:gd name="connsiteX696" fmla="*/ 89753 w 7467600"/>
              <a:gd name="connsiteY696" fmla="*/ 2987702 h 6858000"/>
              <a:gd name="connsiteX697" fmla="*/ 76869 w 7467600"/>
              <a:gd name="connsiteY697" fmla="*/ 3005404 h 6858000"/>
              <a:gd name="connsiteX698" fmla="*/ 32049 w 7467600"/>
              <a:gd name="connsiteY698" fmla="*/ 3065814 h 6858000"/>
              <a:gd name="connsiteX699" fmla="*/ 0 w 7467600"/>
              <a:gd name="connsiteY699" fmla="*/ 3108744 h 6858000"/>
              <a:gd name="connsiteX700" fmla="*/ 0 w 7467600"/>
              <a:gd name="connsiteY700" fmla="*/ 3058059 h 6858000"/>
              <a:gd name="connsiteX701" fmla="*/ 7610 w 7467600"/>
              <a:gd name="connsiteY701" fmla="*/ 3047889 h 6858000"/>
              <a:gd name="connsiteX702" fmla="*/ 52419 w 7467600"/>
              <a:gd name="connsiteY702" fmla="*/ 2987479 h 6858000"/>
              <a:gd name="connsiteX703" fmla="*/ 59142 w 7467600"/>
              <a:gd name="connsiteY703" fmla="*/ 2978488 h 6858000"/>
              <a:gd name="connsiteX704" fmla="*/ 0 w 7467600"/>
              <a:gd name="connsiteY704" fmla="*/ 3015334 h 6858000"/>
              <a:gd name="connsiteX705" fmla="*/ 0 w 7467600"/>
              <a:gd name="connsiteY705" fmla="*/ 2914286 h 6858000"/>
              <a:gd name="connsiteX706" fmla="*/ 36383 w 7467600"/>
              <a:gd name="connsiteY706" fmla="*/ 2901128 h 6858000"/>
              <a:gd name="connsiteX707" fmla="*/ 156329 w 7467600"/>
              <a:gd name="connsiteY707" fmla="*/ 2840533 h 6858000"/>
              <a:gd name="connsiteX708" fmla="*/ 358355 w 7467600"/>
              <a:gd name="connsiteY708" fmla="*/ 2620471 h 6858000"/>
              <a:gd name="connsiteX709" fmla="*/ 510577 w 7467600"/>
              <a:gd name="connsiteY709" fmla="*/ 2501244 h 6858000"/>
              <a:gd name="connsiteX710" fmla="*/ 211967 w 7467600"/>
              <a:gd name="connsiteY710" fmla="*/ 2479171 h 6858000"/>
              <a:gd name="connsiteX711" fmla="*/ 0 w 7467600"/>
              <a:gd name="connsiteY711" fmla="*/ 2476398 h 6858000"/>
              <a:gd name="connsiteX712" fmla="*/ 0 w 7467600"/>
              <a:gd name="connsiteY712" fmla="*/ 2389189 h 6858000"/>
              <a:gd name="connsiteX713" fmla="*/ 103062 w 7467600"/>
              <a:gd name="connsiteY713" fmla="*/ 2389518 h 6858000"/>
              <a:gd name="connsiteX714" fmla="*/ 510734 w 7467600"/>
              <a:gd name="connsiteY714" fmla="*/ 2416201 h 6858000"/>
              <a:gd name="connsiteX715" fmla="*/ 279257 w 7467600"/>
              <a:gd name="connsiteY715" fmla="*/ 2092102 h 6858000"/>
              <a:gd name="connsiteX716" fmla="*/ 65265 w 7467600"/>
              <a:gd name="connsiteY716" fmla="*/ 2006049 h 6858000"/>
              <a:gd name="connsiteX717" fmla="*/ 0 w 7467600"/>
              <a:gd name="connsiteY717" fmla="*/ 1982532 h 6858000"/>
              <a:gd name="connsiteX718" fmla="*/ 0 w 7467600"/>
              <a:gd name="connsiteY718" fmla="*/ 1912789 h 6858000"/>
              <a:gd name="connsiteX719" fmla="*/ 97460 w 7467600"/>
              <a:gd name="connsiteY719" fmla="*/ 1953725 h 6858000"/>
              <a:gd name="connsiteX720" fmla="*/ 221272 w 7467600"/>
              <a:gd name="connsiteY720" fmla="*/ 1980766 h 6858000"/>
              <a:gd name="connsiteX721" fmla="*/ 116765 w 7467600"/>
              <a:gd name="connsiteY721" fmla="*/ 1911033 h 6858000"/>
              <a:gd name="connsiteX722" fmla="*/ 16405 w 7467600"/>
              <a:gd name="connsiteY722" fmla="*/ 1803412 h 6858000"/>
              <a:gd name="connsiteX723" fmla="*/ 0 w 7467600"/>
              <a:gd name="connsiteY723" fmla="*/ 1784777 h 6858000"/>
              <a:gd name="connsiteX724" fmla="*/ 0 w 7467600"/>
              <a:gd name="connsiteY724" fmla="*/ 1740082 h 6858000"/>
              <a:gd name="connsiteX725" fmla="*/ 39394 w 7467600"/>
              <a:gd name="connsiteY725" fmla="*/ 1784856 h 6858000"/>
              <a:gd name="connsiteX726" fmla="*/ 135813 w 7467600"/>
              <a:gd name="connsiteY726" fmla="*/ 1888838 h 6858000"/>
              <a:gd name="connsiteX727" fmla="*/ 242575 w 7467600"/>
              <a:gd name="connsiteY727" fmla="*/ 1958841 h 6858000"/>
              <a:gd name="connsiteX728" fmla="*/ 82197 w 7467600"/>
              <a:gd name="connsiteY728" fmla="*/ 1754826 h 6858000"/>
              <a:gd name="connsiteX729" fmla="*/ 0 w 7467600"/>
              <a:gd name="connsiteY729" fmla="*/ 1679650 h 6858000"/>
              <a:gd name="connsiteX730" fmla="*/ 0 w 7467600"/>
              <a:gd name="connsiteY730" fmla="*/ 1602463 h 6858000"/>
              <a:gd name="connsiteX731" fmla="*/ 84689 w 7467600"/>
              <a:gd name="connsiteY731" fmla="*/ 1677442 h 6858000"/>
              <a:gd name="connsiteX732" fmla="*/ 298437 w 7467600"/>
              <a:gd name="connsiteY732" fmla="*/ 1968019 h 6858000"/>
              <a:gd name="connsiteX733" fmla="*/ 227269 w 7467600"/>
              <a:gd name="connsiteY733" fmla="*/ 1114064 h 6858000"/>
              <a:gd name="connsiteX734" fmla="*/ 248003 w 7467600"/>
              <a:gd name="connsiteY734" fmla="*/ 1089613 h 6858000"/>
              <a:gd name="connsiteX735" fmla="*/ 427020 w 7467600"/>
              <a:gd name="connsiteY735" fmla="*/ 1619803 h 6858000"/>
              <a:gd name="connsiteX736" fmla="*/ 340345 w 7467600"/>
              <a:gd name="connsiteY736" fmla="*/ 2027739 h 6858000"/>
              <a:gd name="connsiteX737" fmla="*/ 360865 w 7467600"/>
              <a:gd name="connsiteY737" fmla="*/ 2044827 h 6858000"/>
              <a:gd name="connsiteX738" fmla="*/ 560414 w 7467600"/>
              <a:gd name="connsiteY738" fmla="*/ 2421457 h 6858000"/>
              <a:gd name="connsiteX739" fmla="*/ 1359703 w 7467600"/>
              <a:gd name="connsiteY739" fmla="*/ 2578554 h 6858000"/>
              <a:gd name="connsiteX740" fmla="*/ 1359422 w 7467600"/>
              <a:gd name="connsiteY740" fmla="*/ 2577994 h 6858000"/>
              <a:gd name="connsiteX741" fmla="*/ 828701 w 7467600"/>
              <a:gd name="connsiteY741" fmla="*/ 1839520 h 6858000"/>
              <a:gd name="connsiteX742" fmla="*/ 494427 w 7467600"/>
              <a:gd name="connsiteY742" fmla="*/ 1092333 h 6858000"/>
              <a:gd name="connsiteX743" fmla="*/ 506322 w 7467600"/>
              <a:gd name="connsiteY743" fmla="*/ 1020997 h 6858000"/>
              <a:gd name="connsiteX744" fmla="*/ 4570198 w 7467600"/>
              <a:gd name="connsiteY744" fmla="*/ 978081 h 6858000"/>
              <a:gd name="connsiteX745" fmla="*/ 4523691 w 7467600"/>
              <a:gd name="connsiteY745" fmla="*/ 1127776 h 6858000"/>
              <a:gd name="connsiteX746" fmla="*/ 4509875 w 7467600"/>
              <a:gd name="connsiteY746" fmla="*/ 1167552 h 6858000"/>
              <a:gd name="connsiteX747" fmla="*/ 4478168 w 7467600"/>
              <a:gd name="connsiteY747" fmla="*/ 1260735 h 6858000"/>
              <a:gd name="connsiteX748" fmla="*/ 4409309 w 7467600"/>
              <a:gd name="connsiteY748" fmla="*/ 1666996 h 6858000"/>
              <a:gd name="connsiteX749" fmla="*/ 4370031 w 7467600"/>
              <a:gd name="connsiteY749" fmla="*/ 1955666 h 6858000"/>
              <a:gd name="connsiteX750" fmla="*/ 4570198 w 7467600"/>
              <a:gd name="connsiteY750" fmla="*/ 978081 h 6858000"/>
              <a:gd name="connsiteX751" fmla="*/ 4557898 w 7467600"/>
              <a:gd name="connsiteY751" fmla="*/ 900011 h 6858000"/>
              <a:gd name="connsiteX752" fmla="*/ 4344840 w 7467600"/>
              <a:gd name="connsiteY752" fmla="*/ 1922038 h 6858000"/>
              <a:gd name="connsiteX753" fmla="*/ 4378710 w 7467600"/>
              <a:gd name="connsiteY753" fmla="*/ 1665516 h 6858000"/>
              <a:gd name="connsiteX754" fmla="*/ 4448798 w 7467600"/>
              <a:gd name="connsiteY754" fmla="*/ 1253024 h 6858000"/>
              <a:gd name="connsiteX755" fmla="*/ 4480315 w 7467600"/>
              <a:gd name="connsiteY755" fmla="*/ 1158454 h 6858000"/>
              <a:gd name="connsiteX756" fmla="*/ 4494133 w 7467600"/>
              <a:gd name="connsiteY756" fmla="*/ 1118676 h 6858000"/>
              <a:gd name="connsiteX757" fmla="*/ 4557898 w 7467600"/>
              <a:gd name="connsiteY757" fmla="*/ 900011 h 6858000"/>
              <a:gd name="connsiteX758" fmla="*/ 5870151 w 7467600"/>
              <a:gd name="connsiteY758" fmla="*/ 898890 h 6858000"/>
              <a:gd name="connsiteX759" fmla="*/ 5861335 w 7467600"/>
              <a:gd name="connsiteY759" fmla="*/ 899177 h 6858000"/>
              <a:gd name="connsiteX760" fmla="*/ 5843702 w 7467600"/>
              <a:gd name="connsiteY760" fmla="*/ 899748 h 6858000"/>
              <a:gd name="connsiteX761" fmla="*/ 5651107 w 7467600"/>
              <a:gd name="connsiteY761" fmla="*/ 920306 h 6858000"/>
              <a:gd name="connsiteX762" fmla="*/ 5459407 w 7467600"/>
              <a:gd name="connsiteY762" fmla="*/ 940975 h 6858000"/>
              <a:gd name="connsiteX763" fmla="*/ 5374846 w 7467600"/>
              <a:gd name="connsiteY763" fmla="*/ 941988 h 6858000"/>
              <a:gd name="connsiteX764" fmla="*/ 5256105 w 7467600"/>
              <a:gd name="connsiteY764" fmla="*/ 945632 h 6858000"/>
              <a:gd name="connsiteX765" fmla="*/ 5107071 w 7467600"/>
              <a:gd name="connsiteY765" fmla="*/ 969720 h 6858000"/>
              <a:gd name="connsiteX766" fmla="*/ 4998681 w 7467600"/>
              <a:gd name="connsiteY766" fmla="*/ 988771 h 6858000"/>
              <a:gd name="connsiteX767" fmla="*/ 5870151 w 7467600"/>
              <a:gd name="connsiteY767" fmla="*/ 898890 h 6858000"/>
              <a:gd name="connsiteX768" fmla="*/ 5504425 w 7467600"/>
              <a:gd name="connsiteY768" fmla="*/ 848067 h 6858000"/>
              <a:gd name="connsiteX769" fmla="*/ 4968849 w 7467600"/>
              <a:gd name="connsiteY769" fmla="*/ 962318 h 6858000"/>
              <a:gd name="connsiteX770" fmla="*/ 5104039 w 7467600"/>
              <a:gd name="connsiteY770" fmla="*/ 940634 h 6858000"/>
              <a:gd name="connsiteX771" fmla="*/ 5256311 w 7467600"/>
              <a:gd name="connsiteY771" fmla="*/ 916490 h 6858000"/>
              <a:gd name="connsiteX772" fmla="*/ 5377381 w 7467600"/>
              <a:gd name="connsiteY772" fmla="*/ 912671 h 6858000"/>
              <a:gd name="connsiteX773" fmla="*/ 5460148 w 7467600"/>
              <a:gd name="connsiteY773" fmla="*/ 911442 h 6858000"/>
              <a:gd name="connsiteX774" fmla="*/ 5648971 w 7467600"/>
              <a:gd name="connsiteY774" fmla="*/ 891331 h 6858000"/>
              <a:gd name="connsiteX775" fmla="*/ 5844807 w 7467600"/>
              <a:gd name="connsiteY775" fmla="*/ 870718 h 6858000"/>
              <a:gd name="connsiteX776" fmla="*/ 5862975 w 7467600"/>
              <a:gd name="connsiteY776" fmla="*/ 869756 h 6858000"/>
              <a:gd name="connsiteX777" fmla="*/ 5920887 w 7467600"/>
              <a:gd name="connsiteY777" fmla="*/ 865929 h 6858000"/>
              <a:gd name="connsiteX778" fmla="*/ 5504425 w 7467600"/>
              <a:gd name="connsiteY778" fmla="*/ 848067 h 6858000"/>
              <a:gd name="connsiteX779" fmla="*/ 3607114 w 7467600"/>
              <a:gd name="connsiteY779" fmla="*/ 467441 h 6858000"/>
              <a:gd name="connsiteX780" fmla="*/ 3296242 w 7467600"/>
              <a:gd name="connsiteY780" fmla="*/ 807991 h 6858000"/>
              <a:gd name="connsiteX781" fmla="*/ 3174674 w 7467600"/>
              <a:gd name="connsiteY781" fmla="*/ 919759 h 6858000"/>
              <a:gd name="connsiteX782" fmla="*/ 3042978 w 7467600"/>
              <a:gd name="connsiteY782" fmla="*/ 1054894 h 6858000"/>
              <a:gd name="connsiteX783" fmla="*/ 2968914 w 7467600"/>
              <a:gd name="connsiteY783" fmla="*/ 1133756 h 6858000"/>
              <a:gd name="connsiteX784" fmla="*/ 3103823 w 7467600"/>
              <a:gd name="connsiteY784" fmla="*/ 1026814 h 6858000"/>
              <a:gd name="connsiteX785" fmla="*/ 3607114 w 7467600"/>
              <a:gd name="connsiteY785" fmla="*/ 467441 h 6858000"/>
              <a:gd name="connsiteX786" fmla="*/ 3744487 w 7467600"/>
              <a:gd name="connsiteY786" fmla="*/ 383136 h 6858000"/>
              <a:gd name="connsiteX787" fmla="*/ 3970213 w 7467600"/>
              <a:gd name="connsiteY787" fmla="*/ 995559 h 6858000"/>
              <a:gd name="connsiteX788" fmla="*/ 3744487 w 7467600"/>
              <a:gd name="connsiteY788" fmla="*/ 383136 h 6858000"/>
              <a:gd name="connsiteX789" fmla="*/ 3624562 w 7467600"/>
              <a:gd name="connsiteY789" fmla="*/ 367041 h 6858000"/>
              <a:gd name="connsiteX790" fmla="*/ 3489712 w 7467600"/>
              <a:gd name="connsiteY790" fmla="*/ 485386 h 6858000"/>
              <a:gd name="connsiteX791" fmla="*/ 3182994 w 7467600"/>
              <a:gd name="connsiteY791" fmla="*/ 828265 h 6858000"/>
              <a:gd name="connsiteX792" fmla="*/ 2892114 w 7467600"/>
              <a:gd name="connsiteY792" fmla="*/ 1172635 h 6858000"/>
              <a:gd name="connsiteX793" fmla="*/ 3021459 w 7467600"/>
              <a:gd name="connsiteY793" fmla="*/ 1035385 h 6858000"/>
              <a:gd name="connsiteX794" fmla="*/ 3153873 w 7467600"/>
              <a:gd name="connsiteY794" fmla="*/ 898971 h 6858000"/>
              <a:gd name="connsiteX795" fmla="*/ 3276511 w 7467600"/>
              <a:gd name="connsiteY795" fmla="*/ 786423 h 6858000"/>
              <a:gd name="connsiteX796" fmla="*/ 3584154 w 7467600"/>
              <a:gd name="connsiteY796" fmla="*/ 448218 h 6858000"/>
              <a:gd name="connsiteX797" fmla="*/ 3624562 w 7467600"/>
              <a:gd name="connsiteY797" fmla="*/ 367041 h 6858000"/>
              <a:gd name="connsiteX798" fmla="*/ 3766672 w 7467600"/>
              <a:gd name="connsiteY798" fmla="*/ 359429 h 6858000"/>
              <a:gd name="connsiteX799" fmla="*/ 3996338 w 7467600"/>
              <a:gd name="connsiteY799" fmla="*/ 968237 h 6858000"/>
              <a:gd name="connsiteX800" fmla="*/ 3766672 w 7467600"/>
              <a:gd name="connsiteY800" fmla="*/ 359429 h 6858000"/>
              <a:gd name="connsiteX801" fmla="*/ 5805386 w 7467600"/>
              <a:gd name="connsiteY801" fmla="*/ 239240 h 6858000"/>
              <a:gd name="connsiteX802" fmla="*/ 5736947 w 7467600"/>
              <a:gd name="connsiteY802" fmla="*/ 261367 h 6858000"/>
              <a:gd name="connsiteX803" fmla="*/ 5427012 w 7467600"/>
              <a:gd name="connsiteY803" fmla="*/ 311272 h 6858000"/>
              <a:gd name="connsiteX804" fmla="*/ 5147818 w 7467600"/>
              <a:gd name="connsiteY804" fmla="*/ 322112 h 6858000"/>
              <a:gd name="connsiteX805" fmla="*/ 5060854 w 7467600"/>
              <a:gd name="connsiteY805" fmla="*/ 311882 h 6858000"/>
              <a:gd name="connsiteX806" fmla="*/ 4945989 w 7467600"/>
              <a:gd name="connsiteY806" fmla="*/ 300516 h 6858000"/>
              <a:gd name="connsiteX807" fmla="*/ 5410479 w 7467600"/>
              <a:gd name="connsiteY807" fmla="*/ 348434 h 6858000"/>
              <a:gd name="connsiteX808" fmla="*/ 5805386 w 7467600"/>
              <a:gd name="connsiteY808" fmla="*/ 239240 h 6858000"/>
              <a:gd name="connsiteX809" fmla="*/ 5905192 w 7467600"/>
              <a:gd name="connsiteY809" fmla="*/ 163079 h 6858000"/>
              <a:gd name="connsiteX810" fmla="*/ 5865655 w 7467600"/>
              <a:gd name="connsiteY810" fmla="*/ 171901 h 6858000"/>
              <a:gd name="connsiteX811" fmla="*/ 5259740 w 7467600"/>
              <a:gd name="connsiteY811" fmla="*/ 257013 h 6858000"/>
              <a:gd name="connsiteX812" fmla="*/ 5208466 w 7467600"/>
              <a:gd name="connsiteY812" fmla="*/ 257550 h 6858000"/>
              <a:gd name="connsiteX813" fmla="*/ 4980204 w 7467600"/>
              <a:gd name="connsiteY813" fmla="*/ 271903 h 6858000"/>
              <a:gd name="connsiteX814" fmla="*/ 5068068 w 7467600"/>
              <a:gd name="connsiteY814" fmla="*/ 282244 h 6858000"/>
              <a:gd name="connsiteX815" fmla="*/ 5153231 w 7467600"/>
              <a:gd name="connsiteY815" fmla="*/ 292240 h 6858000"/>
              <a:gd name="connsiteX816" fmla="*/ 5426491 w 7467600"/>
              <a:gd name="connsiteY816" fmla="*/ 281128 h 6858000"/>
              <a:gd name="connsiteX817" fmla="*/ 5731212 w 7467600"/>
              <a:gd name="connsiteY817" fmla="*/ 231951 h 6858000"/>
              <a:gd name="connsiteX818" fmla="*/ 5905192 w 7467600"/>
              <a:gd name="connsiteY818" fmla="*/ 163079 h 6858000"/>
              <a:gd name="connsiteX819" fmla="*/ 5944437 w 7467600"/>
              <a:gd name="connsiteY819" fmla="*/ 113829 h 6858000"/>
              <a:gd name="connsiteX820" fmla="*/ 5825032 w 7467600"/>
              <a:gd name="connsiteY820" fmla="*/ 146405 h 6858000"/>
              <a:gd name="connsiteX821" fmla="*/ 4955599 w 7467600"/>
              <a:gd name="connsiteY821" fmla="*/ 247008 h 6858000"/>
              <a:gd name="connsiteX822" fmla="*/ 5210104 w 7467600"/>
              <a:gd name="connsiteY822" fmla="*/ 228123 h 6858000"/>
              <a:gd name="connsiteX823" fmla="*/ 5261015 w 7467600"/>
              <a:gd name="connsiteY823" fmla="*/ 227087 h 6858000"/>
              <a:gd name="connsiteX824" fmla="*/ 5861181 w 7467600"/>
              <a:gd name="connsiteY824" fmla="*/ 143093 h 6858000"/>
              <a:gd name="connsiteX825" fmla="*/ 5961252 w 7467600"/>
              <a:gd name="connsiteY825" fmla="*/ 114820 h 6858000"/>
              <a:gd name="connsiteX826" fmla="*/ 5944437 w 7467600"/>
              <a:gd name="connsiteY826" fmla="*/ 113829 h 6858000"/>
              <a:gd name="connsiteX827" fmla="*/ 3882765 w 7467600"/>
              <a:gd name="connsiteY827" fmla="*/ 0 h 6858000"/>
              <a:gd name="connsiteX828" fmla="*/ 3995099 w 7467600"/>
              <a:gd name="connsiteY828" fmla="*/ 0 h 6858000"/>
              <a:gd name="connsiteX829" fmla="*/ 4163818 w 7467600"/>
              <a:gd name="connsiteY829" fmla="*/ 234104 h 6858000"/>
              <a:gd name="connsiteX830" fmla="*/ 4172099 w 7467600"/>
              <a:gd name="connsiteY830" fmla="*/ 234207 h 6858000"/>
              <a:gd name="connsiteX831" fmla="*/ 4784282 w 7467600"/>
              <a:gd name="connsiteY831" fmla="*/ 276561 h 6858000"/>
              <a:gd name="connsiteX832" fmla="*/ 4801687 w 7467600"/>
              <a:gd name="connsiteY832" fmla="*/ 267764 h 6858000"/>
              <a:gd name="connsiteX833" fmla="*/ 6082788 w 7467600"/>
              <a:gd name="connsiteY833" fmla="*/ 64119 h 6858000"/>
              <a:gd name="connsiteX834" fmla="*/ 6099442 w 7467600"/>
              <a:gd name="connsiteY834" fmla="*/ 82568 h 6858000"/>
              <a:gd name="connsiteX835" fmla="*/ 4804137 w 7467600"/>
              <a:gd name="connsiteY835" fmla="*/ 320931 h 6858000"/>
              <a:gd name="connsiteX836" fmla="*/ 4227047 w 7467600"/>
              <a:gd name="connsiteY836" fmla="*/ 313415 h 6858000"/>
              <a:gd name="connsiteX837" fmla="*/ 4346041 w 7467600"/>
              <a:gd name="connsiteY837" fmla="*/ 456086 h 6858000"/>
              <a:gd name="connsiteX838" fmla="*/ 4870967 w 7467600"/>
              <a:gd name="connsiteY838" fmla="*/ 963061 h 6858000"/>
              <a:gd name="connsiteX839" fmla="*/ 4889647 w 7467600"/>
              <a:gd name="connsiteY839" fmla="*/ 957147 h 6858000"/>
              <a:gd name="connsiteX840" fmla="*/ 5422504 w 7467600"/>
              <a:gd name="connsiteY840" fmla="*/ 805191 h 6858000"/>
              <a:gd name="connsiteX841" fmla="*/ 6087656 w 7467600"/>
              <a:gd name="connsiteY841" fmla="*/ 826703 h 6858000"/>
              <a:gd name="connsiteX842" fmla="*/ 6058717 w 7467600"/>
              <a:gd name="connsiteY842" fmla="*/ 865992 h 6858000"/>
              <a:gd name="connsiteX843" fmla="*/ 4974153 w 7467600"/>
              <a:gd name="connsiteY843" fmla="*/ 1045456 h 6858000"/>
              <a:gd name="connsiteX844" fmla="*/ 5627835 w 7467600"/>
              <a:gd name="connsiteY844" fmla="*/ 1472077 h 6858000"/>
              <a:gd name="connsiteX845" fmla="*/ 5629817 w 7467600"/>
              <a:gd name="connsiteY845" fmla="*/ 1471412 h 6858000"/>
              <a:gd name="connsiteX846" fmla="*/ 5634124 w 7467600"/>
              <a:gd name="connsiteY846" fmla="*/ 1470572 h 6858000"/>
              <a:gd name="connsiteX847" fmla="*/ 5755832 w 7467600"/>
              <a:gd name="connsiteY847" fmla="*/ 1383886 h 6858000"/>
              <a:gd name="connsiteX848" fmla="*/ 6014186 w 7467600"/>
              <a:gd name="connsiteY848" fmla="*/ 1279799 h 6858000"/>
              <a:gd name="connsiteX849" fmla="*/ 6901619 w 7467600"/>
              <a:gd name="connsiteY849" fmla="*/ 1047874 h 6858000"/>
              <a:gd name="connsiteX850" fmla="*/ 6931566 w 7467600"/>
              <a:gd name="connsiteY850" fmla="*/ 1062034 h 6858000"/>
              <a:gd name="connsiteX851" fmla="*/ 5790982 w 7467600"/>
              <a:gd name="connsiteY851" fmla="*/ 1561380 h 6858000"/>
              <a:gd name="connsiteX852" fmla="*/ 6188971 w 7467600"/>
              <a:gd name="connsiteY852" fmla="*/ 1755168 h 6858000"/>
              <a:gd name="connsiteX853" fmla="*/ 6202446 w 7467600"/>
              <a:gd name="connsiteY853" fmla="*/ 1752268 h 6858000"/>
              <a:gd name="connsiteX854" fmla="*/ 7179560 w 7467600"/>
              <a:gd name="connsiteY854" fmla="*/ 1467551 h 6858000"/>
              <a:gd name="connsiteX855" fmla="*/ 7158730 w 7467600"/>
              <a:gd name="connsiteY855" fmla="*/ 1507835 h 6858000"/>
              <a:gd name="connsiteX856" fmla="*/ 6326959 w 7467600"/>
              <a:gd name="connsiteY856" fmla="*/ 1817686 h 6858000"/>
              <a:gd name="connsiteX857" fmla="*/ 6537433 w 7467600"/>
              <a:gd name="connsiteY857" fmla="*/ 1907790 h 6858000"/>
              <a:gd name="connsiteX858" fmla="*/ 6550221 w 7467600"/>
              <a:gd name="connsiteY858" fmla="*/ 1910729 h 6858000"/>
              <a:gd name="connsiteX859" fmla="*/ 6964438 w 7467600"/>
              <a:gd name="connsiteY859" fmla="*/ 2209505 h 6858000"/>
              <a:gd name="connsiteX860" fmla="*/ 7367862 w 7467600"/>
              <a:gd name="connsiteY860" fmla="*/ 2806833 h 6858000"/>
              <a:gd name="connsiteX861" fmla="*/ 7364329 w 7467600"/>
              <a:gd name="connsiteY861" fmla="*/ 2826907 h 6858000"/>
              <a:gd name="connsiteX862" fmla="*/ 7290545 w 7467600"/>
              <a:gd name="connsiteY862" fmla="*/ 2850663 h 6858000"/>
              <a:gd name="connsiteX863" fmla="*/ 6472036 w 7467600"/>
              <a:gd name="connsiteY863" fmla="*/ 1959003 h 6858000"/>
              <a:gd name="connsiteX864" fmla="*/ 5792897 w 7467600"/>
              <a:gd name="connsiteY864" fmla="*/ 1647747 h 6858000"/>
              <a:gd name="connsiteX865" fmla="*/ 5842751 w 7467600"/>
              <a:gd name="connsiteY865" fmla="*/ 1816112 h 6858000"/>
              <a:gd name="connsiteX866" fmla="*/ 5847424 w 7467600"/>
              <a:gd name="connsiteY866" fmla="*/ 1815776 h 6858000"/>
              <a:gd name="connsiteX867" fmla="*/ 6399821 w 7467600"/>
              <a:gd name="connsiteY867" fmla="*/ 2344799 h 6858000"/>
              <a:gd name="connsiteX868" fmla="*/ 6323232 w 7467600"/>
              <a:gd name="connsiteY868" fmla="*/ 2389634 h 6858000"/>
              <a:gd name="connsiteX869" fmla="*/ 5942958 w 7467600"/>
              <a:gd name="connsiteY869" fmla="*/ 2077708 h 6858000"/>
              <a:gd name="connsiteX870" fmla="*/ 5921559 w 7467600"/>
              <a:gd name="connsiteY870" fmla="*/ 2378596 h 6858000"/>
              <a:gd name="connsiteX871" fmla="*/ 5817651 w 7467600"/>
              <a:gd name="connsiteY871" fmla="*/ 3023919 h 6858000"/>
              <a:gd name="connsiteX872" fmla="*/ 5729634 w 7467600"/>
              <a:gd name="connsiteY872" fmla="*/ 3051849 h 6858000"/>
              <a:gd name="connsiteX873" fmla="*/ 5611018 w 7467600"/>
              <a:gd name="connsiteY873" fmla="*/ 2316769 h 6858000"/>
              <a:gd name="connsiteX874" fmla="*/ 5687608 w 7467600"/>
              <a:gd name="connsiteY874" fmla="*/ 2039972 h 6858000"/>
              <a:gd name="connsiteX875" fmla="*/ 5657554 w 7467600"/>
              <a:gd name="connsiteY875" fmla="*/ 1576445 h 6858000"/>
              <a:gd name="connsiteX876" fmla="*/ 5150475 w 7467600"/>
              <a:gd name="connsiteY876" fmla="*/ 1274012 h 6858000"/>
              <a:gd name="connsiteX877" fmla="*/ 5349142 w 7467600"/>
              <a:gd name="connsiteY877" fmla="*/ 2204405 h 6858000"/>
              <a:gd name="connsiteX878" fmla="*/ 5262214 w 7467600"/>
              <a:gd name="connsiteY878" fmla="*/ 2233836 h 6858000"/>
              <a:gd name="connsiteX879" fmla="*/ 4981539 w 7467600"/>
              <a:gd name="connsiteY879" fmla="*/ 1542201 h 6858000"/>
              <a:gd name="connsiteX880" fmla="*/ 4958461 w 7467600"/>
              <a:gd name="connsiteY880" fmla="*/ 1136957 h 6858000"/>
              <a:gd name="connsiteX881" fmla="*/ 4655015 w 7467600"/>
              <a:gd name="connsiteY881" fmla="*/ 891426 h 6858000"/>
              <a:gd name="connsiteX882" fmla="*/ 4348002 w 7467600"/>
              <a:gd name="connsiteY882" fmla="*/ 2205895 h 6858000"/>
              <a:gd name="connsiteX883" fmla="*/ 4262250 w 7467600"/>
              <a:gd name="connsiteY883" fmla="*/ 2219972 h 6858000"/>
              <a:gd name="connsiteX884" fmla="*/ 4550611 w 7467600"/>
              <a:gd name="connsiteY884" fmla="*/ 817540 h 6858000"/>
              <a:gd name="connsiteX885" fmla="*/ 4564418 w 7467600"/>
              <a:gd name="connsiteY885" fmla="*/ 808293 h 6858000"/>
              <a:gd name="connsiteX886" fmla="*/ 4266388 w 7467600"/>
              <a:gd name="connsiteY886" fmla="*/ 500083 h 6858000"/>
              <a:gd name="connsiteX887" fmla="*/ 4032842 w 7467600"/>
              <a:gd name="connsiteY887" fmla="*/ 211809 h 6858000"/>
              <a:gd name="connsiteX888" fmla="*/ 3882765 w 7467600"/>
              <a:gd name="connsiteY888" fmla="*/ 0 h 6858000"/>
              <a:gd name="connsiteX889" fmla="*/ 3721337 w 7467600"/>
              <a:gd name="connsiteY889" fmla="*/ 0 h 6858000"/>
              <a:gd name="connsiteX890" fmla="*/ 3797544 w 7467600"/>
              <a:gd name="connsiteY890" fmla="*/ 0 h 6858000"/>
              <a:gd name="connsiteX891" fmla="*/ 3775734 w 7467600"/>
              <a:gd name="connsiteY891" fmla="*/ 95131 h 6858000"/>
              <a:gd name="connsiteX892" fmla="*/ 3724807 w 7467600"/>
              <a:gd name="connsiteY892" fmla="*/ 272257 h 6858000"/>
              <a:gd name="connsiteX893" fmla="*/ 3726844 w 7467600"/>
              <a:gd name="connsiteY893" fmla="*/ 282988 h 6858000"/>
              <a:gd name="connsiteX894" fmla="*/ 3742664 w 7467600"/>
              <a:gd name="connsiteY894" fmla="*/ 279918 h 6858000"/>
              <a:gd name="connsiteX895" fmla="*/ 4103910 w 7467600"/>
              <a:gd name="connsiteY895" fmla="*/ 1161917 h 6858000"/>
              <a:gd name="connsiteX896" fmla="*/ 4020269 w 7467600"/>
              <a:gd name="connsiteY896" fmla="*/ 1200406 h 6858000"/>
              <a:gd name="connsiteX897" fmla="*/ 3674882 w 7467600"/>
              <a:gd name="connsiteY897" fmla="*/ 488524 h 6858000"/>
              <a:gd name="connsiteX898" fmla="*/ 3132682 w 7467600"/>
              <a:gd name="connsiteY898" fmla="*/ 1072284 h 6858000"/>
              <a:gd name="connsiteX899" fmla="*/ 2716346 w 7467600"/>
              <a:gd name="connsiteY899" fmla="*/ 1276376 h 6858000"/>
              <a:gd name="connsiteX900" fmla="*/ 2716772 w 7467600"/>
              <a:gd name="connsiteY900" fmla="*/ 1255462 h 6858000"/>
              <a:gd name="connsiteX901" fmla="*/ 3471096 w 7467600"/>
              <a:gd name="connsiteY901" fmla="*/ 437072 h 6858000"/>
              <a:gd name="connsiteX902" fmla="*/ 3639057 w 7467600"/>
              <a:gd name="connsiteY902" fmla="*/ 286334 h 6858000"/>
              <a:gd name="connsiteX903" fmla="*/ 3640309 w 7467600"/>
              <a:gd name="connsiteY903" fmla="*/ 284664 h 6858000"/>
              <a:gd name="connsiteX904" fmla="*/ 3646022 w 7467600"/>
              <a:gd name="connsiteY904" fmla="*/ 276711 h 6858000"/>
              <a:gd name="connsiteX905" fmla="*/ 3707943 w 7467600"/>
              <a:gd name="connsiteY905" fmla="*/ 65958 h 6858000"/>
              <a:gd name="connsiteX906" fmla="*/ 3721337 w 7467600"/>
              <a:gd name="connsiteY906" fmla="*/ 0 h 6858000"/>
              <a:gd name="connsiteX907" fmla="*/ 2867960 w 7467600"/>
              <a:gd name="connsiteY907" fmla="*/ 0 h 6858000"/>
              <a:gd name="connsiteX908" fmla="*/ 2926351 w 7467600"/>
              <a:gd name="connsiteY908" fmla="*/ 0 h 6858000"/>
              <a:gd name="connsiteX909" fmla="*/ 2902823 w 7467600"/>
              <a:gd name="connsiteY909" fmla="*/ 262929 h 6858000"/>
              <a:gd name="connsiteX910" fmla="*/ 2940663 w 7467600"/>
              <a:gd name="connsiteY910" fmla="*/ 140884 h 6858000"/>
              <a:gd name="connsiteX911" fmla="*/ 2947039 w 7467600"/>
              <a:gd name="connsiteY911" fmla="*/ 122524 h 6858000"/>
              <a:gd name="connsiteX912" fmla="*/ 2984316 w 7467600"/>
              <a:gd name="connsiteY912" fmla="*/ 0 h 6858000"/>
              <a:gd name="connsiteX913" fmla="*/ 3016114 w 7467600"/>
              <a:gd name="connsiteY913" fmla="*/ 0 h 6858000"/>
              <a:gd name="connsiteX914" fmla="*/ 2979949 w 7467600"/>
              <a:gd name="connsiteY914" fmla="*/ 119274 h 6858000"/>
              <a:gd name="connsiteX915" fmla="*/ 3023879 w 7467600"/>
              <a:gd name="connsiteY915" fmla="*/ 0 h 6858000"/>
              <a:gd name="connsiteX916" fmla="*/ 3105400 w 7467600"/>
              <a:gd name="connsiteY916" fmla="*/ 0 h 6858000"/>
              <a:gd name="connsiteX917" fmla="*/ 3094669 w 7467600"/>
              <a:gd name="connsiteY917" fmla="*/ 30308 h 6858000"/>
              <a:gd name="connsiteX918" fmla="*/ 2901945 w 7467600"/>
              <a:gd name="connsiteY918" fmla="*/ 466538 h 6858000"/>
              <a:gd name="connsiteX919" fmla="*/ 2815209 w 7467600"/>
              <a:gd name="connsiteY919" fmla="*/ 497361 h 6858000"/>
              <a:gd name="connsiteX920" fmla="*/ 2844845 w 7467600"/>
              <a:gd name="connsiteY920" fmla="*/ 127638 h 6858000"/>
              <a:gd name="connsiteX921" fmla="*/ 2867960 w 7467600"/>
              <a:gd name="connsiteY921" fmla="*/ 0 h 6858000"/>
              <a:gd name="connsiteX922" fmla="*/ 1057230 w 7467600"/>
              <a:gd name="connsiteY922" fmla="*/ 0 h 6858000"/>
              <a:gd name="connsiteX923" fmla="*/ 1111003 w 7467600"/>
              <a:gd name="connsiteY923" fmla="*/ 0 h 6858000"/>
              <a:gd name="connsiteX924" fmla="*/ 1125553 w 7467600"/>
              <a:gd name="connsiteY924" fmla="*/ 52588 h 6858000"/>
              <a:gd name="connsiteX925" fmla="*/ 1304276 w 7467600"/>
              <a:gd name="connsiteY925" fmla="*/ 476275 h 6858000"/>
              <a:gd name="connsiteX926" fmla="*/ 1492066 w 7467600"/>
              <a:gd name="connsiteY926" fmla="*/ 886333 h 6858000"/>
              <a:gd name="connsiteX927" fmla="*/ 1423698 w 7467600"/>
              <a:gd name="connsiteY927" fmla="*/ 710817 h 6858000"/>
              <a:gd name="connsiteX928" fmla="*/ 1357609 w 7467600"/>
              <a:gd name="connsiteY928" fmla="*/ 532892 h 6858000"/>
              <a:gd name="connsiteX929" fmla="*/ 1309550 w 7467600"/>
              <a:gd name="connsiteY929" fmla="*/ 374031 h 6858000"/>
              <a:gd name="connsiteX930" fmla="*/ 1193673 w 7467600"/>
              <a:gd name="connsiteY930" fmla="*/ 49533 h 6858000"/>
              <a:gd name="connsiteX931" fmla="*/ 1164391 w 7467600"/>
              <a:gd name="connsiteY931" fmla="*/ 0 h 6858000"/>
              <a:gd name="connsiteX932" fmla="*/ 1200666 w 7467600"/>
              <a:gd name="connsiteY932" fmla="*/ 0 h 6858000"/>
              <a:gd name="connsiteX933" fmla="*/ 1223408 w 7467600"/>
              <a:gd name="connsiteY933" fmla="*/ 38996 h 6858000"/>
              <a:gd name="connsiteX934" fmla="*/ 1339635 w 7467600"/>
              <a:gd name="connsiteY934" fmla="*/ 365517 h 6858000"/>
              <a:gd name="connsiteX935" fmla="*/ 1387469 w 7467600"/>
              <a:gd name="connsiteY935" fmla="*/ 523079 h 6858000"/>
              <a:gd name="connsiteX936" fmla="*/ 1452685 w 7467600"/>
              <a:gd name="connsiteY936" fmla="*/ 699806 h 6858000"/>
              <a:gd name="connsiteX937" fmla="*/ 1492092 w 7467600"/>
              <a:gd name="connsiteY937" fmla="*/ 800424 h 6858000"/>
              <a:gd name="connsiteX938" fmla="*/ 1455302 w 7467600"/>
              <a:gd name="connsiteY938" fmla="*/ 632913 h 6858000"/>
              <a:gd name="connsiteX939" fmla="*/ 1222336 w 7467600"/>
              <a:gd name="connsiteY939" fmla="*/ 9480 h 6858000"/>
              <a:gd name="connsiteX940" fmla="*/ 1214634 w 7467600"/>
              <a:gd name="connsiteY940" fmla="*/ 0 h 6858000"/>
              <a:gd name="connsiteX941" fmla="*/ 1289827 w 7467600"/>
              <a:gd name="connsiteY941" fmla="*/ 0 h 6858000"/>
              <a:gd name="connsiteX942" fmla="*/ 1321076 w 7467600"/>
              <a:gd name="connsiteY942" fmla="*/ 59722 h 6858000"/>
              <a:gd name="connsiteX943" fmla="*/ 1512579 w 7467600"/>
              <a:gd name="connsiteY943" fmla="*/ 626441 h 6858000"/>
              <a:gd name="connsiteX944" fmla="*/ 1506076 w 7467600"/>
              <a:gd name="connsiteY944" fmla="*/ 1089289 h 6858000"/>
              <a:gd name="connsiteX945" fmla="*/ 1486346 w 7467600"/>
              <a:gd name="connsiteY945" fmla="*/ 1079919 h 6858000"/>
              <a:gd name="connsiteX946" fmla="*/ 1070511 w 7467600"/>
              <a:gd name="connsiteY946" fmla="*/ 48609 h 6858000"/>
              <a:gd name="connsiteX947" fmla="*/ 1057230 w 7467600"/>
              <a:gd name="connsiteY947" fmla="*/ 0 h 6858000"/>
              <a:gd name="connsiteX948" fmla="*/ 43151 w 7467600"/>
              <a:gd name="connsiteY948" fmla="*/ 0 h 6858000"/>
              <a:gd name="connsiteX949" fmla="*/ 95283 w 7467600"/>
              <a:gd name="connsiteY949" fmla="*/ 0 h 6858000"/>
              <a:gd name="connsiteX950" fmla="*/ 300708 w 7467600"/>
              <a:gd name="connsiteY950" fmla="*/ 154571 h 6858000"/>
              <a:gd name="connsiteX951" fmla="*/ 530414 w 7467600"/>
              <a:gd name="connsiteY951" fmla="*/ 354673 h 6858000"/>
              <a:gd name="connsiteX952" fmla="*/ 333785 w 7467600"/>
              <a:gd name="connsiteY952" fmla="*/ 161564 h 6858000"/>
              <a:gd name="connsiteX953" fmla="*/ 147005 w 7467600"/>
              <a:gd name="connsiteY953" fmla="*/ 0 h 6858000"/>
              <a:gd name="connsiteX954" fmla="*/ 272509 w 7467600"/>
              <a:gd name="connsiteY954" fmla="*/ 0 h 6858000"/>
              <a:gd name="connsiteX955" fmla="*/ 326276 w 7467600"/>
              <a:gd name="connsiteY955" fmla="*/ 45847 h 6858000"/>
              <a:gd name="connsiteX956" fmla="*/ 823759 w 7467600"/>
              <a:gd name="connsiteY956" fmla="*/ 574145 h 6858000"/>
              <a:gd name="connsiteX957" fmla="*/ 811254 w 7467600"/>
              <a:gd name="connsiteY957" fmla="*/ 665546 h 6858000"/>
              <a:gd name="connsiteX958" fmla="*/ 154042 w 7467600"/>
              <a:gd name="connsiteY958" fmla="*/ 261522 h 6858000"/>
              <a:gd name="connsiteX959" fmla="*/ 13550 w 7467600"/>
              <a:gd name="connsiteY959" fmla="*/ 158423 h 6858000"/>
              <a:gd name="connsiteX960" fmla="*/ 0 w 7467600"/>
              <a:gd name="connsiteY960" fmla="*/ 146618 h 6858000"/>
              <a:gd name="connsiteX961" fmla="*/ 0 w 7467600"/>
              <a:gd name="connsiteY961" fmla="*/ 59161 h 6858000"/>
              <a:gd name="connsiteX962" fmla="*/ 45427 w 7467600"/>
              <a:gd name="connsiteY962" fmla="*/ 101078 h 6858000"/>
              <a:gd name="connsiteX963" fmla="*/ 630103 w 7467600"/>
              <a:gd name="connsiteY963" fmla="*/ 485885 h 6858000"/>
              <a:gd name="connsiteX964" fmla="*/ 532040 w 7467600"/>
              <a:gd name="connsiteY964" fmla="*/ 399359 h 6858000"/>
              <a:gd name="connsiteX965" fmla="*/ 517618 w 7467600"/>
              <a:gd name="connsiteY965" fmla="*/ 385726 h 6858000"/>
              <a:gd name="connsiteX966" fmla="*/ 285074 w 7467600"/>
              <a:gd name="connsiteY966" fmla="*/ 182755 h 6858000"/>
              <a:gd name="connsiteX967" fmla="*/ 43151 w 7467600"/>
              <a:gd name="connsiteY96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5845526 h 6858000"/>
              <a:gd name="connsiteX77" fmla="*/ 7467600 w 7467600"/>
              <a:gd name="connsiteY77" fmla="*/ 6012219 h 6858000"/>
              <a:gd name="connsiteX78" fmla="*/ 7356878 w 7467600"/>
              <a:gd name="connsiteY78" fmla="*/ 5981332 h 6858000"/>
              <a:gd name="connsiteX79" fmla="*/ 7467600 w 7467600"/>
              <a:gd name="connsiteY79" fmla="*/ 6117703 h 6858000"/>
              <a:gd name="connsiteX80" fmla="*/ 7467600 w 7467600"/>
              <a:gd name="connsiteY80" fmla="*/ 6163634 h 6858000"/>
              <a:gd name="connsiteX81" fmla="*/ 7403637 w 7467600"/>
              <a:gd name="connsiteY81" fmla="*/ 6083957 h 6858000"/>
              <a:gd name="connsiteX82" fmla="*/ 7254615 w 7467600"/>
              <a:gd name="connsiteY82" fmla="*/ 5911918 h 6858000"/>
              <a:gd name="connsiteX83" fmla="*/ 7312589 w 7467600"/>
              <a:gd name="connsiteY83" fmla="*/ 5982309 h 6858000"/>
              <a:gd name="connsiteX84" fmla="*/ 7448321 w 7467600"/>
              <a:gd name="connsiteY84" fmla="*/ 6190991 h 6858000"/>
              <a:gd name="connsiteX85" fmla="*/ 7467600 w 7467600"/>
              <a:gd name="connsiteY85" fmla="*/ 6221686 h 6858000"/>
              <a:gd name="connsiteX86" fmla="*/ 7467600 w 7467600"/>
              <a:gd name="connsiteY86" fmla="*/ 6334256 h 6858000"/>
              <a:gd name="connsiteX87" fmla="*/ 7454976 w 7467600"/>
              <a:gd name="connsiteY87" fmla="*/ 6318297 h 6858000"/>
              <a:gd name="connsiteX88" fmla="*/ 1456157 w 7467600"/>
              <a:gd name="connsiteY88" fmla="*/ 5371404 h 6858000"/>
              <a:gd name="connsiteX89" fmla="*/ 1244432 w 7467600"/>
              <a:gd name="connsiteY89" fmla="*/ 5385601 h 6858000"/>
              <a:gd name="connsiteX90" fmla="*/ 973990 w 7467600"/>
              <a:gd name="connsiteY90" fmla="*/ 5424940 h 6858000"/>
              <a:gd name="connsiteX91" fmla="*/ 1103809 w 7467600"/>
              <a:gd name="connsiteY91" fmla="*/ 5433720 h 6858000"/>
              <a:gd name="connsiteX92" fmla="*/ 1123454 w 7467600"/>
              <a:gd name="connsiteY92" fmla="*/ 5435727 h 6858000"/>
              <a:gd name="connsiteX93" fmla="*/ 1737017 w 7467600"/>
              <a:gd name="connsiteY93" fmla="*/ 5452183 h 6858000"/>
              <a:gd name="connsiteX94" fmla="*/ 1824397 w 7467600"/>
              <a:gd name="connsiteY94" fmla="*/ 5447757 h 6858000"/>
              <a:gd name="connsiteX95" fmla="*/ 2070059 w 7467600"/>
              <a:gd name="connsiteY95" fmla="*/ 5441660 h 6858000"/>
              <a:gd name="connsiteX96" fmla="*/ 1456157 w 7467600"/>
              <a:gd name="connsiteY96" fmla="*/ 5371404 h 6858000"/>
              <a:gd name="connsiteX97" fmla="*/ 4988186 w 7467600"/>
              <a:gd name="connsiteY97" fmla="*/ 5216467 h 6858000"/>
              <a:gd name="connsiteX98" fmla="*/ 4777334 w 7467600"/>
              <a:gd name="connsiteY98" fmla="*/ 5406072 h 6858000"/>
              <a:gd name="connsiteX99" fmla="*/ 4718341 w 7467600"/>
              <a:gd name="connsiteY99" fmla="*/ 5468043 h 6858000"/>
              <a:gd name="connsiteX100" fmla="*/ 4604655 w 7467600"/>
              <a:gd name="connsiteY100" fmla="*/ 5583434 h 6858000"/>
              <a:gd name="connsiteX101" fmla="*/ 4565074 w 7467600"/>
              <a:gd name="connsiteY101" fmla="*/ 5618550 h 6858000"/>
              <a:gd name="connsiteX102" fmla="*/ 4988186 w 7467600"/>
              <a:gd name="connsiteY102" fmla="*/ 5216467 h 6858000"/>
              <a:gd name="connsiteX103" fmla="*/ 4978032 w 7467600"/>
              <a:gd name="connsiteY103" fmla="*/ 5183809 h 6858000"/>
              <a:gd name="connsiteX104" fmla="*/ 4463413 w 7467600"/>
              <a:gd name="connsiteY104" fmla="*/ 5615162 h 6858000"/>
              <a:gd name="connsiteX105" fmla="*/ 4358134 w 7467600"/>
              <a:gd name="connsiteY105" fmla="*/ 5742791 h 6858000"/>
              <a:gd name="connsiteX106" fmla="*/ 4376219 w 7467600"/>
              <a:gd name="connsiteY106" fmla="*/ 5729027 h 6858000"/>
              <a:gd name="connsiteX107" fmla="*/ 4582340 w 7467600"/>
              <a:gd name="connsiteY107" fmla="*/ 5561037 h 6858000"/>
              <a:gd name="connsiteX108" fmla="*/ 4694684 w 7467600"/>
              <a:gd name="connsiteY108" fmla="*/ 5447098 h 6858000"/>
              <a:gd name="connsiteX109" fmla="*/ 4754123 w 7467600"/>
              <a:gd name="connsiteY109" fmla="*/ 5384643 h 6858000"/>
              <a:gd name="connsiteX110" fmla="*/ 4978032 w 7467600"/>
              <a:gd name="connsiteY110" fmla="*/ 5183809 h 6858000"/>
              <a:gd name="connsiteX111" fmla="*/ 1903353 w 7467600"/>
              <a:gd name="connsiteY111" fmla="*/ 5044827 h 6858000"/>
              <a:gd name="connsiteX112" fmla="*/ 1936931 w 7467600"/>
              <a:gd name="connsiteY112" fmla="*/ 5093954 h 6858000"/>
              <a:gd name="connsiteX113" fmla="*/ 2195868 w 7467600"/>
              <a:gd name="connsiteY113" fmla="*/ 5396574 h 6858000"/>
              <a:gd name="connsiteX114" fmla="*/ 2088852 w 7467600"/>
              <a:gd name="connsiteY114" fmla="*/ 5166123 h 6858000"/>
              <a:gd name="connsiteX115" fmla="*/ 1958241 w 7467600"/>
              <a:gd name="connsiteY115" fmla="*/ 5067955 h 6858000"/>
              <a:gd name="connsiteX116" fmla="*/ 1903353 w 7467600"/>
              <a:gd name="connsiteY116" fmla="*/ 5044827 h 6858000"/>
              <a:gd name="connsiteX117" fmla="*/ 1979378 w 7467600"/>
              <a:gd name="connsiteY117" fmla="*/ 4769504 h 6858000"/>
              <a:gd name="connsiteX118" fmla="*/ 2882120 w 7467600"/>
              <a:gd name="connsiteY118" fmla="*/ 5064547 h 6858000"/>
              <a:gd name="connsiteX119" fmla="*/ 2793103 w 7467600"/>
              <a:gd name="connsiteY119" fmla="*/ 5039699 h 6858000"/>
              <a:gd name="connsiteX120" fmla="*/ 2770041 w 7467600"/>
              <a:gd name="connsiteY120" fmla="*/ 5033634 h 6858000"/>
              <a:gd name="connsiteX121" fmla="*/ 1979378 w 7467600"/>
              <a:gd name="connsiteY121" fmla="*/ 4769504 h 6858000"/>
              <a:gd name="connsiteX122" fmla="*/ 1927410 w 7467600"/>
              <a:gd name="connsiteY122" fmla="*/ 4716164 h 6858000"/>
              <a:gd name="connsiteX123" fmla="*/ 1959587 w 7467600"/>
              <a:gd name="connsiteY123" fmla="*/ 4728849 h 6858000"/>
              <a:gd name="connsiteX124" fmla="*/ 2777707 w 7467600"/>
              <a:gd name="connsiteY124" fmla="*/ 5003991 h 6858000"/>
              <a:gd name="connsiteX125" fmla="*/ 2800768 w 7467600"/>
              <a:gd name="connsiteY125" fmla="*/ 5010056 h 6858000"/>
              <a:gd name="connsiteX126" fmla="*/ 2879408 w 7467600"/>
              <a:gd name="connsiteY126" fmla="*/ 5031590 h 6858000"/>
              <a:gd name="connsiteX127" fmla="*/ 2862295 w 7467600"/>
              <a:gd name="connsiteY127" fmla="*/ 5022958 h 6858000"/>
              <a:gd name="connsiteX128" fmla="*/ 2813343 w 7467600"/>
              <a:gd name="connsiteY128" fmla="*/ 4998369 h 6858000"/>
              <a:gd name="connsiteX129" fmla="*/ 2646245 w 7467600"/>
              <a:gd name="connsiteY129" fmla="*/ 4930999 h 6858000"/>
              <a:gd name="connsiteX130" fmla="*/ 1999243 w 7467600"/>
              <a:gd name="connsiteY130" fmla="*/ 4730524 h 6858000"/>
              <a:gd name="connsiteX131" fmla="*/ 1979527 w 7467600"/>
              <a:gd name="connsiteY131" fmla="*/ 4726651 h 6858000"/>
              <a:gd name="connsiteX132" fmla="*/ 1927410 w 7467600"/>
              <a:gd name="connsiteY132" fmla="*/ 4716164 h 6858000"/>
              <a:gd name="connsiteX133" fmla="*/ 1997014 w 7467600"/>
              <a:gd name="connsiteY133" fmla="*/ 4698007 h 6858000"/>
              <a:gd name="connsiteX134" fmla="*/ 2005458 w 7467600"/>
              <a:gd name="connsiteY134" fmla="*/ 4699540 h 6858000"/>
              <a:gd name="connsiteX135" fmla="*/ 2657186 w 7467600"/>
              <a:gd name="connsiteY135" fmla="*/ 4901687 h 6858000"/>
              <a:gd name="connsiteX136" fmla="*/ 2826662 w 7467600"/>
              <a:gd name="connsiteY136" fmla="*/ 4970362 h 6858000"/>
              <a:gd name="connsiteX137" fmla="*/ 2876100 w 7467600"/>
              <a:gd name="connsiteY137" fmla="*/ 4995397 h 6858000"/>
              <a:gd name="connsiteX138" fmla="*/ 3042600 w 7467600"/>
              <a:gd name="connsiteY138" fmla="*/ 5059532 h 6858000"/>
              <a:gd name="connsiteX139" fmla="*/ 1997014 w 7467600"/>
              <a:gd name="connsiteY139" fmla="*/ 4698007 h 6858000"/>
              <a:gd name="connsiteX140" fmla="*/ 2305292 w 7467600"/>
              <a:gd name="connsiteY140" fmla="*/ 4219492 h 6858000"/>
              <a:gd name="connsiteX141" fmla="*/ 3360922 w 7467600"/>
              <a:gd name="connsiteY141" fmla="*/ 4529373 h 6858000"/>
              <a:gd name="connsiteX142" fmla="*/ 3492420 w 7467600"/>
              <a:gd name="connsiteY142" fmla="*/ 4510145 h 6858000"/>
              <a:gd name="connsiteX143" fmla="*/ 3364086 w 7467600"/>
              <a:gd name="connsiteY143" fmla="*/ 4480340 h 6858000"/>
              <a:gd name="connsiteX144" fmla="*/ 3225818 w 7467600"/>
              <a:gd name="connsiteY144" fmla="*/ 4411822 h 6858000"/>
              <a:gd name="connsiteX145" fmla="*/ 3129696 w 7467600"/>
              <a:gd name="connsiteY145" fmla="*/ 4360704 h 6858000"/>
              <a:gd name="connsiteX146" fmla="*/ 2814545 w 7467600"/>
              <a:gd name="connsiteY146" fmla="*/ 4282955 h 6858000"/>
              <a:gd name="connsiteX147" fmla="*/ 2305292 w 7467600"/>
              <a:gd name="connsiteY147" fmla="*/ 4219492 h 6858000"/>
              <a:gd name="connsiteX148" fmla="*/ 2626982 w 7467600"/>
              <a:gd name="connsiteY148" fmla="*/ 4206450 h 6858000"/>
              <a:gd name="connsiteX149" fmla="*/ 2490617 w 7467600"/>
              <a:gd name="connsiteY149" fmla="*/ 4206951 h 6858000"/>
              <a:gd name="connsiteX150" fmla="*/ 2819869 w 7467600"/>
              <a:gd name="connsiteY150" fmla="*/ 4252936 h 6858000"/>
              <a:gd name="connsiteX151" fmla="*/ 3143018 w 7467600"/>
              <a:gd name="connsiteY151" fmla="*/ 4332698 h 6858000"/>
              <a:gd name="connsiteX152" fmla="*/ 3241520 w 7467600"/>
              <a:gd name="connsiteY152" fmla="*/ 4385112 h 6858000"/>
              <a:gd name="connsiteX153" fmla="*/ 3374575 w 7467600"/>
              <a:gd name="connsiteY153" fmla="*/ 4451517 h 6858000"/>
              <a:gd name="connsiteX154" fmla="*/ 3505221 w 7467600"/>
              <a:gd name="connsiteY154" fmla="*/ 4480757 h 6858000"/>
              <a:gd name="connsiteX155" fmla="*/ 2626982 w 7467600"/>
              <a:gd name="connsiteY155" fmla="*/ 4206450 h 6858000"/>
              <a:gd name="connsiteX156" fmla="*/ 1310106 w 7467600"/>
              <a:gd name="connsiteY156" fmla="*/ 3943217 h 6858000"/>
              <a:gd name="connsiteX157" fmla="*/ 854994 w 7467600"/>
              <a:gd name="connsiteY157" fmla="*/ 4399136 h 6858000"/>
              <a:gd name="connsiteX158" fmla="*/ 742462 w 7467600"/>
              <a:gd name="connsiteY158" fmla="*/ 4594648 h 6858000"/>
              <a:gd name="connsiteX159" fmla="*/ 820602 w 7467600"/>
              <a:gd name="connsiteY159" fmla="*/ 4485915 h 6858000"/>
              <a:gd name="connsiteX160" fmla="*/ 878295 w 7467600"/>
              <a:gd name="connsiteY160" fmla="*/ 4403594 h 6858000"/>
              <a:gd name="connsiteX161" fmla="*/ 1240607 w 7467600"/>
              <a:gd name="connsiteY161" fmla="*/ 4010401 h 6858000"/>
              <a:gd name="connsiteX162" fmla="*/ 1310106 w 7467600"/>
              <a:gd name="connsiteY162" fmla="*/ 3943217 h 6858000"/>
              <a:gd name="connsiteX163" fmla="*/ 1423113 w 7467600"/>
              <a:gd name="connsiteY163" fmla="*/ 3874565 h 6858000"/>
              <a:gd name="connsiteX164" fmla="*/ 1260565 w 7467600"/>
              <a:gd name="connsiteY164" fmla="*/ 4031982 h 6858000"/>
              <a:gd name="connsiteX165" fmla="*/ 901900 w 7467600"/>
              <a:gd name="connsiteY165" fmla="*/ 4421236 h 6858000"/>
              <a:gd name="connsiteX166" fmla="*/ 845044 w 7467600"/>
              <a:gd name="connsiteY166" fmla="*/ 4502436 h 6858000"/>
              <a:gd name="connsiteX167" fmla="*/ 685926 w 7467600"/>
              <a:gd name="connsiteY167" fmla="*/ 4703069 h 6858000"/>
              <a:gd name="connsiteX168" fmla="*/ 684248 w 7467600"/>
              <a:gd name="connsiteY168" fmla="*/ 4706721 h 6858000"/>
              <a:gd name="connsiteX169" fmla="*/ 1423113 w 7467600"/>
              <a:gd name="connsiteY169" fmla="*/ 3874565 h 6858000"/>
              <a:gd name="connsiteX170" fmla="*/ 3316479 w 7467600"/>
              <a:gd name="connsiteY170" fmla="*/ 3872136 h 6858000"/>
              <a:gd name="connsiteX171" fmla="*/ 3546806 w 7467600"/>
              <a:gd name="connsiteY171" fmla="*/ 4356139 h 6858000"/>
              <a:gd name="connsiteX172" fmla="*/ 3364433 w 7467600"/>
              <a:gd name="connsiteY172" fmla="*/ 3953121 h 6858000"/>
              <a:gd name="connsiteX173" fmla="*/ 3316479 w 7467600"/>
              <a:gd name="connsiteY173" fmla="*/ 3872136 h 6858000"/>
              <a:gd name="connsiteX174" fmla="*/ 3291335 w 7467600"/>
              <a:gd name="connsiteY174" fmla="*/ 3767420 h 6858000"/>
              <a:gd name="connsiteX175" fmla="*/ 3390805 w 7467600"/>
              <a:gd name="connsiteY175" fmla="*/ 3937163 h 6858000"/>
              <a:gd name="connsiteX176" fmla="*/ 3579062 w 7467600"/>
              <a:gd name="connsiteY176" fmla="*/ 4359040 h 6858000"/>
              <a:gd name="connsiteX177" fmla="*/ 3467355 w 7467600"/>
              <a:gd name="connsiteY177" fmla="*/ 3988130 h 6858000"/>
              <a:gd name="connsiteX178" fmla="*/ 3310753 w 7467600"/>
              <a:gd name="connsiteY178" fmla="*/ 3787140 h 6858000"/>
              <a:gd name="connsiteX179" fmla="*/ 3291335 w 7467600"/>
              <a:gd name="connsiteY179" fmla="*/ 3767420 h 6858000"/>
              <a:gd name="connsiteX180" fmla="*/ 1635889 w 7467600"/>
              <a:gd name="connsiteY180" fmla="*/ 3709494 h 6858000"/>
              <a:gd name="connsiteX181" fmla="*/ 1634800 w 7467600"/>
              <a:gd name="connsiteY181" fmla="*/ 3731111 h 6858000"/>
              <a:gd name="connsiteX182" fmla="*/ 1635889 w 7467600"/>
              <a:gd name="connsiteY182" fmla="*/ 3709494 h 6858000"/>
              <a:gd name="connsiteX183" fmla="*/ 1510397 w 7467600"/>
              <a:gd name="connsiteY183" fmla="*/ 3684705 h 6858000"/>
              <a:gd name="connsiteX184" fmla="*/ 1146550 w 7467600"/>
              <a:gd name="connsiteY184" fmla="*/ 3802012 h 6858000"/>
              <a:gd name="connsiteX185" fmla="*/ 698834 w 7467600"/>
              <a:gd name="connsiteY185" fmla="*/ 3952272 h 6858000"/>
              <a:gd name="connsiteX186" fmla="*/ 34256 w 7467600"/>
              <a:gd name="connsiteY186" fmla="*/ 4347603 h 6858000"/>
              <a:gd name="connsiteX187" fmla="*/ 527241 w 7467600"/>
              <a:gd name="connsiteY187" fmla="*/ 4065078 h 6858000"/>
              <a:gd name="connsiteX188" fmla="*/ 1510397 w 7467600"/>
              <a:gd name="connsiteY188" fmla="*/ 3684705 h 6858000"/>
              <a:gd name="connsiteX189" fmla="*/ 1313114 w 7467600"/>
              <a:gd name="connsiteY189" fmla="*/ 3655216 h 6858000"/>
              <a:gd name="connsiteX190" fmla="*/ 1109304 w 7467600"/>
              <a:gd name="connsiteY190" fmla="*/ 3669030 h 6858000"/>
              <a:gd name="connsiteX191" fmla="*/ 8129 w 7467600"/>
              <a:gd name="connsiteY191" fmla="*/ 4330519 h 6858000"/>
              <a:gd name="connsiteX192" fmla="*/ 687572 w 7467600"/>
              <a:gd name="connsiteY192" fmla="*/ 3925629 h 6858000"/>
              <a:gd name="connsiteX193" fmla="*/ 1138365 w 7467600"/>
              <a:gd name="connsiteY193" fmla="*/ 3774515 h 6858000"/>
              <a:gd name="connsiteX194" fmla="*/ 1505579 w 7467600"/>
              <a:gd name="connsiteY194" fmla="*/ 3655526 h 6858000"/>
              <a:gd name="connsiteX195" fmla="*/ 1313114 w 7467600"/>
              <a:gd name="connsiteY195" fmla="*/ 3655216 h 6858000"/>
              <a:gd name="connsiteX196" fmla="*/ 3655073 w 7467600"/>
              <a:gd name="connsiteY196" fmla="*/ 3650884 h 6858000"/>
              <a:gd name="connsiteX197" fmla="*/ 3989938 w 7467600"/>
              <a:gd name="connsiteY197" fmla="*/ 3991685 h 6858000"/>
              <a:gd name="connsiteX198" fmla="*/ 4393907 w 7467600"/>
              <a:gd name="connsiteY198" fmla="*/ 4261258 h 6858000"/>
              <a:gd name="connsiteX199" fmla="*/ 4648051 w 7467600"/>
              <a:gd name="connsiteY199" fmla="*/ 4374051 h 6858000"/>
              <a:gd name="connsiteX200" fmla="*/ 4383389 w 7467600"/>
              <a:gd name="connsiteY200" fmla="*/ 4184369 h 6858000"/>
              <a:gd name="connsiteX201" fmla="*/ 4165508 w 7467600"/>
              <a:gd name="connsiteY201" fmla="*/ 4035196 h 6858000"/>
              <a:gd name="connsiteX202" fmla="*/ 4068162 w 7467600"/>
              <a:gd name="connsiteY202" fmla="*/ 3953394 h 6858000"/>
              <a:gd name="connsiteX203" fmla="*/ 3981416 w 7467600"/>
              <a:gd name="connsiteY203" fmla="*/ 3880482 h 6858000"/>
              <a:gd name="connsiteX204" fmla="*/ 3800147 w 7467600"/>
              <a:gd name="connsiteY204" fmla="*/ 3749872 h 6858000"/>
              <a:gd name="connsiteX205" fmla="*/ 3655073 w 7467600"/>
              <a:gd name="connsiteY205" fmla="*/ 3650884 h 6858000"/>
              <a:gd name="connsiteX206" fmla="*/ 3670252 w 7467600"/>
              <a:gd name="connsiteY206" fmla="*/ 3622798 h 6858000"/>
              <a:gd name="connsiteX207" fmla="*/ 3817258 w 7467600"/>
              <a:gd name="connsiteY207" fmla="*/ 3723577 h 6858000"/>
              <a:gd name="connsiteX208" fmla="*/ 4000461 w 7467600"/>
              <a:gd name="connsiteY208" fmla="*/ 3855966 h 6858000"/>
              <a:gd name="connsiteX209" fmla="*/ 4088180 w 7467600"/>
              <a:gd name="connsiteY209" fmla="*/ 3929774 h 6858000"/>
              <a:gd name="connsiteX210" fmla="*/ 4184555 w 7467600"/>
              <a:gd name="connsiteY210" fmla="*/ 4010683 h 6858000"/>
              <a:gd name="connsiteX211" fmla="*/ 4399563 w 7467600"/>
              <a:gd name="connsiteY211" fmla="*/ 4158106 h 6858000"/>
              <a:gd name="connsiteX212" fmla="*/ 4684469 w 7467600"/>
              <a:gd name="connsiteY212" fmla="*/ 4364680 h 6858000"/>
              <a:gd name="connsiteX213" fmla="*/ 4690271 w 7467600"/>
              <a:gd name="connsiteY213" fmla="*/ 4370034 h 6858000"/>
              <a:gd name="connsiteX214" fmla="*/ 4136093 w 7467600"/>
              <a:gd name="connsiteY214" fmla="*/ 3858466 h 6858000"/>
              <a:gd name="connsiteX215" fmla="*/ 3670252 w 7467600"/>
              <a:gd name="connsiteY215" fmla="*/ 3622798 h 6858000"/>
              <a:gd name="connsiteX216" fmla="*/ 4440129 w 7467600"/>
              <a:gd name="connsiteY216" fmla="*/ 3448571 h 6858000"/>
              <a:gd name="connsiteX217" fmla="*/ 4856525 w 7467600"/>
              <a:gd name="connsiteY217" fmla="*/ 3915351 h 6858000"/>
              <a:gd name="connsiteX218" fmla="*/ 5059055 w 7467600"/>
              <a:gd name="connsiteY218" fmla="*/ 4108918 h 6858000"/>
              <a:gd name="connsiteX219" fmla="*/ 5290070 w 7467600"/>
              <a:gd name="connsiteY219" fmla="*/ 4263619 h 6858000"/>
              <a:gd name="connsiteX220" fmla="*/ 4834991 w 7467600"/>
              <a:gd name="connsiteY220" fmla="*/ 3830985 h 6858000"/>
              <a:gd name="connsiteX221" fmla="*/ 4440129 w 7467600"/>
              <a:gd name="connsiteY221" fmla="*/ 3448571 h 6858000"/>
              <a:gd name="connsiteX222" fmla="*/ 4441737 w 7467600"/>
              <a:gd name="connsiteY222" fmla="*/ 3399734 h 6858000"/>
              <a:gd name="connsiteX223" fmla="*/ 4431236 w 7467600"/>
              <a:gd name="connsiteY223" fmla="*/ 3400954 h 6858000"/>
              <a:gd name="connsiteX224" fmla="*/ 4557150 w 7467600"/>
              <a:gd name="connsiteY224" fmla="*/ 3510023 h 6858000"/>
              <a:gd name="connsiteX225" fmla="*/ 4856936 w 7467600"/>
              <a:gd name="connsiteY225" fmla="*/ 3809146 h 6858000"/>
              <a:gd name="connsiteX226" fmla="*/ 5111996 w 7467600"/>
              <a:gd name="connsiteY226" fmla="*/ 4065759 h 6858000"/>
              <a:gd name="connsiteX227" fmla="*/ 5388878 w 7467600"/>
              <a:gd name="connsiteY227" fmla="*/ 4300185 h 6858000"/>
              <a:gd name="connsiteX228" fmla="*/ 5425556 w 7467600"/>
              <a:gd name="connsiteY228" fmla="*/ 4308967 h 6858000"/>
              <a:gd name="connsiteX229" fmla="*/ 4943646 w 7467600"/>
              <a:gd name="connsiteY229" fmla="*/ 3822916 h 6858000"/>
              <a:gd name="connsiteX230" fmla="*/ 4594837 w 7467600"/>
              <a:gd name="connsiteY230" fmla="*/ 3532274 h 6858000"/>
              <a:gd name="connsiteX231" fmla="*/ 4441737 w 7467600"/>
              <a:gd name="connsiteY231" fmla="*/ 3399734 h 6858000"/>
              <a:gd name="connsiteX232" fmla="*/ 5425834 w 7467600"/>
              <a:gd name="connsiteY232" fmla="*/ 3162785 h 6858000"/>
              <a:gd name="connsiteX233" fmla="*/ 5401644 w 7467600"/>
              <a:gd name="connsiteY233" fmla="*/ 3617847 h 6858000"/>
              <a:gd name="connsiteX234" fmla="*/ 5467256 w 7467600"/>
              <a:gd name="connsiteY234" fmla="*/ 4175494 h 6858000"/>
              <a:gd name="connsiteX235" fmla="*/ 5448069 w 7467600"/>
              <a:gd name="connsiteY235" fmla="*/ 3567554 h 6858000"/>
              <a:gd name="connsiteX236" fmla="*/ 5425834 w 7467600"/>
              <a:gd name="connsiteY236" fmla="*/ 3162785 h 6858000"/>
              <a:gd name="connsiteX237" fmla="*/ 1318687 w 7467600"/>
              <a:gd name="connsiteY237" fmla="*/ 3113840 h 6858000"/>
              <a:gd name="connsiteX238" fmla="*/ 1066793 w 7467600"/>
              <a:gd name="connsiteY238" fmla="*/ 3212171 h 6858000"/>
              <a:gd name="connsiteX239" fmla="*/ 993319 w 7467600"/>
              <a:gd name="connsiteY239" fmla="*/ 3247648 h 6858000"/>
              <a:gd name="connsiteX240" fmla="*/ 853081 w 7467600"/>
              <a:gd name="connsiteY240" fmla="*/ 3312410 h 6858000"/>
              <a:gd name="connsiteX241" fmla="*/ 805957 w 7467600"/>
              <a:gd name="connsiteY241" fmla="*/ 3330443 h 6858000"/>
              <a:gd name="connsiteX242" fmla="*/ 1318687 w 7467600"/>
              <a:gd name="connsiteY242" fmla="*/ 3113840 h 6858000"/>
              <a:gd name="connsiteX243" fmla="*/ 5453702 w 7467600"/>
              <a:gd name="connsiteY243" fmla="*/ 3090882 h 6858000"/>
              <a:gd name="connsiteX244" fmla="*/ 5480135 w 7467600"/>
              <a:gd name="connsiteY244" fmla="*/ 3565802 h 6858000"/>
              <a:gd name="connsiteX245" fmla="*/ 5499023 w 7467600"/>
              <a:gd name="connsiteY245" fmla="*/ 4166310 h 6858000"/>
              <a:gd name="connsiteX246" fmla="*/ 5547022 w 7467600"/>
              <a:gd name="connsiteY246" fmla="*/ 3607838 h 6858000"/>
              <a:gd name="connsiteX247" fmla="*/ 5515964 w 7467600"/>
              <a:gd name="connsiteY247" fmla="*/ 3378541 h 6858000"/>
              <a:gd name="connsiteX248" fmla="*/ 5453702 w 7467600"/>
              <a:gd name="connsiteY248" fmla="*/ 3090882 h 6858000"/>
              <a:gd name="connsiteX249" fmla="*/ 1238695 w 7467600"/>
              <a:gd name="connsiteY249" fmla="*/ 3076820 h 6858000"/>
              <a:gd name="connsiteX250" fmla="*/ 716371 w 7467600"/>
              <a:gd name="connsiteY250" fmla="*/ 3293249 h 6858000"/>
              <a:gd name="connsiteX251" fmla="*/ 579522 w 7467600"/>
              <a:gd name="connsiteY251" fmla="*/ 3371759 h 6858000"/>
              <a:gd name="connsiteX252" fmla="*/ 600288 w 7467600"/>
              <a:gd name="connsiteY252" fmla="*/ 3365555 h 6858000"/>
              <a:gd name="connsiteX253" fmla="*/ 840692 w 7467600"/>
              <a:gd name="connsiteY253" fmla="*/ 3284921 h 6858000"/>
              <a:gd name="connsiteX254" fmla="*/ 979248 w 7467600"/>
              <a:gd name="connsiteY254" fmla="*/ 3221003 h 6858000"/>
              <a:gd name="connsiteX255" fmla="*/ 1053282 w 7467600"/>
              <a:gd name="connsiteY255" fmla="*/ 3185247 h 6858000"/>
              <a:gd name="connsiteX256" fmla="*/ 1320603 w 7467600"/>
              <a:gd name="connsiteY256" fmla="*/ 3081281 h 6858000"/>
              <a:gd name="connsiteX257" fmla="*/ 1238695 w 7467600"/>
              <a:gd name="connsiteY257" fmla="*/ 3076820 h 6858000"/>
              <a:gd name="connsiteX258" fmla="*/ 5425627 w 7467600"/>
              <a:gd name="connsiteY258" fmla="*/ 2954192 h 6858000"/>
              <a:gd name="connsiteX259" fmla="*/ 5470770 w 7467600"/>
              <a:gd name="connsiteY259" fmla="*/ 3005435 h 6858000"/>
              <a:gd name="connsiteX260" fmla="*/ 5519779 w 7467600"/>
              <a:gd name="connsiteY260" fmla="*/ 4359223 h 6858000"/>
              <a:gd name="connsiteX261" fmla="*/ 5520293 w 7467600"/>
              <a:gd name="connsiteY261" fmla="*/ 4360602 h 6858000"/>
              <a:gd name="connsiteX262" fmla="*/ 5767221 w 7467600"/>
              <a:gd name="connsiteY262" fmla="*/ 4665564 h 6858000"/>
              <a:gd name="connsiteX263" fmla="*/ 6937169 w 7467600"/>
              <a:gd name="connsiteY263" fmla="*/ 4815941 h 6858000"/>
              <a:gd name="connsiteX264" fmla="*/ 6953922 w 7467600"/>
              <a:gd name="connsiteY264" fmla="*/ 4890068 h 6858000"/>
              <a:gd name="connsiteX265" fmla="*/ 6071359 w 7467600"/>
              <a:gd name="connsiteY265" fmla="*/ 4770770 h 6858000"/>
              <a:gd name="connsiteX266" fmla="*/ 6038839 w 7467600"/>
              <a:gd name="connsiteY266" fmla="*/ 4764474 h 6858000"/>
              <a:gd name="connsiteX267" fmla="*/ 6038706 w 7467600"/>
              <a:gd name="connsiteY267" fmla="*/ 4763847 h 6858000"/>
              <a:gd name="connsiteX268" fmla="*/ 6037784 w 7467600"/>
              <a:gd name="connsiteY268" fmla="*/ 4764270 h 6858000"/>
              <a:gd name="connsiteX269" fmla="*/ 6038839 w 7467600"/>
              <a:gd name="connsiteY269" fmla="*/ 4764474 h 6858000"/>
              <a:gd name="connsiteX270" fmla="*/ 6040338 w 7467600"/>
              <a:gd name="connsiteY270" fmla="*/ 4771418 h 6858000"/>
              <a:gd name="connsiteX271" fmla="*/ 6024488 w 7467600"/>
              <a:gd name="connsiteY271" fmla="*/ 4809903 h 6858000"/>
              <a:gd name="connsiteX272" fmla="*/ 5599771 w 7467600"/>
              <a:gd name="connsiteY272" fmla="*/ 5509652 h 6858000"/>
              <a:gd name="connsiteX273" fmla="*/ 5548843 w 7467600"/>
              <a:gd name="connsiteY273" fmla="*/ 5563845 h 6858000"/>
              <a:gd name="connsiteX274" fmla="*/ 5940952 w 7467600"/>
              <a:gd name="connsiteY274" fmla="*/ 6250028 h 6858000"/>
              <a:gd name="connsiteX275" fmla="*/ 6043441 w 7467600"/>
              <a:gd name="connsiteY275" fmla="*/ 6665847 h 6858000"/>
              <a:gd name="connsiteX276" fmla="*/ 6093432 w 7467600"/>
              <a:gd name="connsiteY276" fmla="*/ 6858000 h 6858000"/>
              <a:gd name="connsiteX277" fmla="*/ 6034344 w 7467600"/>
              <a:gd name="connsiteY277" fmla="*/ 6858000 h 6858000"/>
              <a:gd name="connsiteX278" fmla="*/ 6026679 w 7467600"/>
              <a:gd name="connsiteY278" fmla="*/ 6836959 h 6858000"/>
              <a:gd name="connsiteX279" fmla="*/ 5800441 w 7467600"/>
              <a:gd name="connsiteY279" fmla="*/ 6335286 h 6858000"/>
              <a:gd name="connsiteX280" fmla="*/ 5526562 w 7467600"/>
              <a:gd name="connsiteY280" fmla="*/ 5705388 h 6858000"/>
              <a:gd name="connsiteX281" fmla="*/ 5519640 w 7467600"/>
              <a:gd name="connsiteY281" fmla="*/ 5683774 h 6858000"/>
              <a:gd name="connsiteX282" fmla="*/ 5844559 w 7467600"/>
              <a:gd name="connsiteY282" fmla="*/ 6553349 h 6858000"/>
              <a:gd name="connsiteX283" fmla="*/ 5975994 w 7467600"/>
              <a:gd name="connsiteY283" fmla="*/ 6858000 h 6858000"/>
              <a:gd name="connsiteX284" fmla="*/ 5898547 w 7467600"/>
              <a:gd name="connsiteY284" fmla="*/ 6858000 h 6858000"/>
              <a:gd name="connsiteX285" fmla="*/ 5682041 w 7467600"/>
              <a:gd name="connsiteY285" fmla="*/ 6355860 h 6858000"/>
              <a:gd name="connsiteX286" fmla="*/ 5461758 w 7467600"/>
              <a:gd name="connsiteY286" fmla="*/ 5820220 h 6858000"/>
              <a:gd name="connsiteX287" fmla="*/ 5237282 w 7467600"/>
              <a:gd name="connsiteY287" fmla="*/ 6579086 h 6858000"/>
              <a:gd name="connsiteX288" fmla="*/ 5115009 w 7467600"/>
              <a:gd name="connsiteY288" fmla="*/ 6858000 h 6858000"/>
              <a:gd name="connsiteX289" fmla="*/ 5028074 w 7467600"/>
              <a:gd name="connsiteY289" fmla="*/ 6858000 h 6858000"/>
              <a:gd name="connsiteX290" fmla="*/ 5079508 w 7467600"/>
              <a:gd name="connsiteY290" fmla="*/ 6749074 h 6858000"/>
              <a:gd name="connsiteX291" fmla="*/ 5371846 w 7467600"/>
              <a:gd name="connsiteY291" fmla="*/ 5924413 h 6858000"/>
              <a:gd name="connsiteX292" fmla="*/ 5270512 w 7467600"/>
              <a:gd name="connsiteY292" fmla="*/ 6138975 h 6858000"/>
              <a:gd name="connsiteX293" fmla="*/ 5062409 w 7467600"/>
              <a:gd name="connsiteY293" fmla="*/ 6653544 h 6858000"/>
              <a:gd name="connsiteX294" fmla="*/ 5036628 w 7467600"/>
              <a:gd name="connsiteY294" fmla="*/ 6754247 h 6858000"/>
              <a:gd name="connsiteX295" fmla="*/ 5009112 w 7467600"/>
              <a:gd name="connsiteY295" fmla="*/ 6858000 h 6858000"/>
              <a:gd name="connsiteX296" fmla="*/ 4976679 w 7467600"/>
              <a:gd name="connsiteY296" fmla="*/ 6858000 h 6858000"/>
              <a:gd name="connsiteX297" fmla="*/ 5006537 w 7467600"/>
              <a:gd name="connsiteY297" fmla="*/ 6747068 h 6858000"/>
              <a:gd name="connsiteX298" fmla="*/ 5032723 w 7467600"/>
              <a:gd name="connsiteY298" fmla="*/ 6644957 h 6858000"/>
              <a:gd name="connsiteX299" fmla="*/ 5242949 w 7467600"/>
              <a:gd name="connsiteY299" fmla="*/ 6125175 h 6858000"/>
              <a:gd name="connsiteX300" fmla="*/ 5286321 w 7467600"/>
              <a:gd name="connsiteY300" fmla="*/ 6033555 h 6858000"/>
              <a:gd name="connsiteX301" fmla="*/ 5008210 w 7467600"/>
              <a:gd name="connsiteY301" fmla="*/ 6649194 h 6858000"/>
              <a:gd name="connsiteX302" fmla="*/ 4986321 w 7467600"/>
              <a:gd name="connsiteY302" fmla="*/ 6765687 h 6858000"/>
              <a:gd name="connsiteX303" fmla="*/ 4973474 w 7467600"/>
              <a:gd name="connsiteY303" fmla="*/ 6858000 h 6858000"/>
              <a:gd name="connsiteX304" fmla="*/ 4907178 w 7467600"/>
              <a:gd name="connsiteY304" fmla="*/ 6858000 h 6858000"/>
              <a:gd name="connsiteX305" fmla="*/ 4910810 w 7467600"/>
              <a:gd name="connsiteY305" fmla="*/ 6829660 h 6858000"/>
              <a:gd name="connsiteX306" fmla="*/ 4987461 w 7467600"/>
              <a:gd name="connsiteY306" fmla="*/ 6432994 h 6858000"/>
              <a:gd name="connsiteX307" fmla="*/ 5179262 w 7467600"/>
              <a:gd name="connsiteY307" fmla="*/ 6035044 h 6858000"/>
              <a:gd name="connsiteX308" fmla="*/ 4689678 w 7467600"/>
              <a:gd name="connsiteY308" fmla="*/ 6440241 h 6858000"/>
              <a:gd name="connsiteX309" fmla="*/ 4477543 w 7467600"/>
              <a:gd name="connsiteY309" fmla="*/ 6674836 h 6858000"/>
              <a:gd name="connsiteX310" fmla="*/ 4329957 w 7467600"/>
              <a:gd name="connsiteY310" fmla="*/ 6858000 h 6858000"/>
              <a:gd name="connsiteX311" fmla="*/ 4218595 w 7467600"/>
              <a:gd name="connsiteY311" fmla="*/ 6858000 h 6858000"/>
              <a:gd name="connsiteX312" fmla="*/ 4368888 w 7467600"/>
              <a:gd name="connsiteY312" fmla="*/ 6668412 h 6858000"/>
              <a:gd name="connsiteX313" fmla="*/ 4563091 w 7467600"/>
              <a:gd name="connsiteY313" fmla="*/ 6442508 h 6858000"/>
              <a:gd name="connsiteX314" fmla="*/ 5387324 w 7467600"/>
              <a:gd name="connsiteY314" fmla="*/ 5705830 h 6858000"/>
              <a:gd name="connsiteX315" fmla="*/ 5073620 w 7467600"/>
              <a:gd name="connsiteY315" fmla="*/ 5955437 h 6858000"/>
              <a:gd name="connsiteX316" fmla="*/ 4689789 w 7467600"/>
              <a:gd name="connsiteY316" fmla="*/ 6268382 h 6858000"/>
              <a:gd name="connsiteX317" fmla="*/ 4418722 w 7467600"/>
              <a:gd name="connsiteY317" fmla="*/ 6570886 h 6858000"/>
              <a:gd name="connsiteX318" fmla="*/ 4214944 w 7467600"/>
              <a:gd name="connsiteY318" fmla="*/ 6858000 h 6858000"/>
              <a:gd name="connsiteX319" fmla="*/ 4177898 w 7467600"/>
              <a:gd name="connsiteY319" fmla="*/ 6858000 h 6858000"/>
              <a:gd name="connsiteX320" fmla="*/ 4391597 w 7467600"/>
              <a:gd name="connsiteY320" fmla="*/ 6556370 h 6858000"/>
              <a:gd name="connsiteX321" fmla="*/ 4668889 w 7467600"/>
              <a:gd name="connsiteY321" fmla="*/ 6246399 h 6858000"/>
              <a:gd name="connsiteX322" fmla="*/ 5055427 w 7467600"/>
              <a:gd name="connsiteY322" fmla="*/ 5931476 h 6858000"/>
              <a:gd name="connsiteX323" fmla="*/ 5371814 w 7467600"/>
              <a:gd name="connsiteY323" fmla="*/ 5678975 h 6858000"/>
              <a:gd name="connsiteX324" fmla="*/ 4987918 w 7467600"/>
              <a:gd name="connsiteY324" fmla="*/ 5838701 h 6858000"/>
              <a:gd name="connsiteX325" fmla="*/ 4317146 w 7467600"/>
              <a:gd name="connsiteY325" fmla="*/ 6587716 h 6858000"/>
              <a:gd name="connsiteX326" fmla="*/ 4171627 w 7467600"/>
              <a:gd name="connsiteY326" fmla="*/ 6858000 h 6858000"/>
              <a:gd name="connsiteX327" fmla="*/ 4081585 w 7467600"/>
              <a:gd name="connsiteY327" fmla="*/ 6858000 h 6858000"/>
              <a:gd name="connsiteX328" fmla="*/ 4238603 w 7467600"/>
              <a:gd name="connsiteY328" fmla="*/ 6559341 h 6858000"/>
              <a:gd name="connsiteX329" fmla="*/ 4778333 w 7467600"/>
              <a:gd name="connsiteY329" fmla="*/ 5873626 h 6858000"/>
              <a:gd name="connsiteX330" fmla="*/ 5414185 w 7467600"/>
              <a:gd name="connsiteY330" fmla="*/ 5573882 h 6858000"/>
              <a:gd name="connsiteX331" fmla="*/ 5959648 w 7467600"/>
              <a:gd name="connsiteY331" fmla="*/ 4760797 h 6858000"/>
              <a:gd name="connsiteX332" fmla="*/ 5355019 w 7467600"/>
              <a:gd name="connsiteY332" fmla="*/ 4734672 h 6858000"/>
              <a:gd name="connsiteX333" fmla="*/ 5083565 w 7467600"/>
              <a:gd name="connsiteY333" fmla="*/ 5179121 h 6858000"/>
              <a:gd name="connsiteX334" fmla="*/ 4713577 w 7467600"/>
              <a:gd name="connsiteY334" fmla="*/ 5616803 h 6858000"/>
              <a:gd name="connsiteX335" fmla="*/ 3989559 w 7467600"/>
              <a:gd name="connsiteY335" fmla="*/ 6145945 h 6858000"/>
              <a:gd name="connsiteX336" fmla="*/ 3939824 w 7467600"/>
              <a:gd name="connsiteY336" fmla="*/ 6066900 h 6858000"/>
              <a:gd name="connsiteX337" fmla="*/ 4584537 w 7467600"/>
              <a:gd name="connsiteY337" fmla="*/ 5324826 h 6858000"/>
              <a:gd name="connsiteX338" fmla="*/ 5037105 w 7467600"/>
              <a:gd name="connsiteY338" fmla="*/ 5088765 h 6858000"/>
              <a:gd name="connsiteX339" fmla="*/ 5039930 w 7467600"/>
              <a:gd name="connsiteY339" fmla="*/ 5089585 h 6858000"/>
              <a:gd name="connsiteX340" fmla="*/ 5263764 w 7467600"/>
              <a:gd name="connsiteY340" fmla="*/ 4735525 h 6858000"/>
              <a:gd name="connsiteX341" fmla="*/ 4086300 w 7467600"/>
              <a:gd name="connsiteY341" fmla="*/ 4884599 h 6858000"/>
              <a:gd name="connsiteX342" fmla="*/ 4085485 w 7467600"/>
              <a:gd name="connsiteY342" fmla="*/ 4899070 h 6858000"/>
              <a:gd name="connsiteX343" fmla="*/ 3871915 w 7467600"/>
              <a:gd name="connsiteY343" fmla="*/ 5253645 h 6858000"/>
              <a:gd name="connsiteX344" fmla="*/ 3799374 w 7467600"/>
              <a:gd name="connsiteY344" fmla="*/ 5466127 h 6858000"/>
              <a:gd name="connsiteX345" fmla="*/ 3498850 w 7467600"/>
              <a:gd name="connsiteY345" fmla="*/ 6661888 h 6858000"/>
              <a:gd name="connsiteX346" fmla="*/ 3399216 w 7467600"/>
              <a:gd name="connsiteY346" fmla="*/ 6858000 h 6858000"/>
              <a:gd name="connsiteX347" fmla="*/ 3303688 w 7467600"/>
              <a:gd name="connsiteY347" fmla="*/ 6858000 h 6858000"/>
              <a:gd name="connsiteX348" fmla="*/ 3391774 w 7467600"/>
              <a:gd name="connsiteY348" fmla="*/ 6697181 h 6858000"/>
              <a:gd name="connsiteX349" fmla="*/ 3735540 w 7467600"/>
              <a:gd name="connsiteY349" fmla="*/ 5546923 h 6858000"/>
              <a:gd name="connsiteX350" fmla="*/ 3729438 w 7467600"/>
              <a:gd name="connsiteY350" fmla="*/ 5569058 h 6858000"/>
              <a:gd name="connsiteX351" fmla="*/ 3707782 w 7467600"/>
              <a:gd name="connsiteY351" fmla="*/ 5644908 h 6858000"/>
              <a:gd name="connsiteX352" fmla="*/ 3583827 w 7467600"/>
              <a:gd name="connsiteY352" fmla="*/ 6039215 h 6858000"/>
              <a:gd name="connsiteX353" fmla="*/ 3547861 w 7467600"/>
              <a:gd name="connsiteY353" fmla="*/ 6129609 h 6858000"/>
              <a:gd name="connsiteX354" fmla="*/ 3490905 w 7467600"/>
              <a:gd name="connsiteY354" fmla="*/ 6277660 h 6858000"/>
              <a:gd name="connsiteX355" fmla="*/ 3455859 w 7467600"/>
              <a:gd name="connsiteY355" fmla="*/ 6391301 h 6858000"/>
              <a:gd name="connsiteX356" fmla="*/ 3429112 w 7467600"/>
              <a:gd name="connsiteY356" fmla="*/ 6479469 h 6858000"/>
              <a:gd name="connsiteX357" fmla="*/ 3304862 w 7467600"/>
              <a:gd name="connsiteY357" fmla="*/ 6796476 h 6858000"/>
              <a:gd name="connsiteX358" fmla="*/ 3276071 w 7467600"/>
              <a:gd name="connsiteY358" fmla="*/ 6858000 h 6858000"/>
              <a:gd name="connsiteX359" fmla="*/ 3240805 w 7467600"/>
              <a:gd name="connsiteY359" fmla="*/ 6858000 h 6858000"/>
              <a:gd name="connsiteX360" fmla="*/ 3275917 w 7467600"/>
              <a:gd name="connsiteY360" fmla="*/ 6783192 h 6858000"/>
              <a:gd name="connsiteX361" fmla="*/ 3399358 w 7467600"/>
              <a:gd name="connsiteY361" fmla="*/ 6469011 h 6858000"/>
              <a:gd name="connsiteX362" fmla="*/ 3425650 w 7467600"/>
              <a:gd name="connsiteY362" fmla="*/ 6381333 h 6858000"/>
              <a:gd name="connsiteX363" fmla="*/ 3460661 w 7467600"/>
              <a:gd name="connsiteY363" fmla="*/ 6266763 h 6858000"/>
              <a:gd name="connsiteX364" fmla="*/ 3518021 w 7467600"/>
              <a:gd name="connsiteY364" fmla="*/ 6117298 h 6858000"/>
              <a:gd name="connsiteX365" fmla="*/ 3554035 w 7467600"/>
              <a:gd name="connsiteY365" fmla="*/ 6027832 h 6858000"/>
              <a:gd name="connsiteX366" fmla="*/ 3677174 w 7467600"/>
              <a:gd name="connsiteY366" fmla="*/ 5636351 h 6858000"/>
              <a:gd name="connsiteX367" fmla="*/ 3698819 w 7467600"/>
              <a:gd name="connsiteY367" fmla="*/ 5560503 h 6858000"/>
              <a:gd name="connsiteX368" fmla="*/ 3702094 w 7467600"/>
              <a:gd name="connsiteY368" fmla="*/ 5549194 h 6858000"/>
              <a:gd name="connsiteX369" fmla="*/ 3398355 w 7467600"/>
              <a:gd name="connsiteY369" fmla="*/ 6094603 h 6858000"/>
              <a:gd name="connsiteX370" fmla="*/ 3193941 w 7467600"/>
              <a:gd name="connsiteY370" fmla="*/ 6798775 h 6858000"/>
              <a:gd name="connsiteX371" fmla="*/ 3184140 w 7467600"/>
              <a:gd name="connsiteY371" fmla="*/ 6858000 h 6858000"/>
              <a:gd name="connsiteX372" fmla="*/ 3099978 w 7467600"/>
              <a:gd name="connsiteY372" fmla="*/ 6858000 h 6858000"/>
              <a:gd name="connsiteX373" fmla="*/ 3101556 w 7467600"/>
              <a:gd name="connsiteY373" fmla="*/ 6843337 h 6858000"/>
              <a:gd name="connsiteX374" fmla="*/ 3370162 w 7467600"/>
              <a:gd name="connsiteY374" fmla="*/ 5785550 h 6858000"/>
              <a:gd name="connsiteX375" fmla="*/ 3746477 w 7467600"/>
              <a:gd name="connsiteY375" fmla="*/ 5377889 h 6858000"/>
              <a:gd name="connsiteX376" fmla="*/ 3863399 w 7467600"/>
              <a:gd name="connsiteY376" fmla="*/ 5087257 h 6858000"/>
              <a:gd name="connsiteX377" fmla="*/ 3968712 w 7467600"/>
              <a:gd name="connsiteY377" fmla="*/ 4913989 h 6858000"/>
              <a:gd name="connsiteX378" fmla="*/ 2792390 w 7467600"/>
              <a:gd name="connsiteY378" fmla="*/ 5382974 h 6858000"/>
              <a:gd name="connsiteX379" fmla="*/ 2714982 w 7467600"/>
              <a:gd name="connsiteY379" fmla="*/ 5427051 h 6858000"/>
              <a:gd name="connsiteX380" fmla="*/ 2813361 w 7467600"/>
              <a:gd name="connsiteY380" fmla="*/ 6023912 h 6858000"/>
              <a:gd name="connsiteX381" fmla="*/ 2688430 w 7467600"/>
              <a:gd name="connsiteY381" fmla="*/ 6801564 h 6858000"/>
              <a:gd name="connsiteX382" fmla="*/ 2629626 w 7467600"/>
              <a:gd name="connsiteY382" fmla="*/ 6763394 h 6858000"/>
              <a:gd name="connsiteX383" fmla="*/ 2565328 w 7467600"/>
              <a:gd name="connsiteY383" fmla="*/ 5516399 h 6858000"/>
              <a:gd name="connsiteX384" fmla="*/ 1922999 w 7467600"/>
              <a:gd name="connsiteY384" fmla="*/ 5980343 h 6858000"/>
              <a:gd name="connsiteX385" fmla="*/ 1950261 w 7467600"/>
              <a:gd name="connsiteY385" fmla="*/ 6405858 h 6858000"/>
              <a:gd name="connsiteX386" fmla="*/ 2365554 w 7467600"/>
              <a:gd name="connsiteY386" fmla="*/ 6759107 h 6858000"/>
              <a:gd name="connsiteX387" fmla="*/ 2424142 w 7467600"/>
              <a:gd name="connsiteY387" fmla="*/ 6858000 h 6858000"/>
              <a:gd name="connsiteX388" fmla="*/ 2395994 w 7467600"/>
              <a:gd name="connsiteY388" fmla="*/ 6858000 h 6858000"/>
              <a:gd name="connsiteX389" fmla="*/ 2392863 w 7467600"/>
              <a:gd name="connsiteY389" fmla="*/ 6852964 h 6858000"/>
              <a:gd name="connsiteX390" fmla="*/ 2017589 w 7467600"/>
              <a:gd name="connsiteY390" fmla="*/ 6493982 h 6858000"/>
              <a:gd name="connsiteX391" fmla="*/ 2147336 w 7467600"/>
              <a:gd name="connsiteY391" fmla="*/ 6594052 h 6858000"/>
              <a:gd name="connsiteX392" fmla="*/ 2207047 w 7467600"/>
              <a:gd name="connsiteY392" fmla="*/ 6654540 h 6858000"/>
              <a:gd name="connsiteX393" fmla="*/ 2299106 w 7467600"/>
              <a:gd name="connsiteY393" fmla="*/ 6778931 h 6858000"/>
              <a:gd name="connsiteX394" fmla="*/ 2314430 w 7467600"/>
              <a:gd name="connsiteY394" fmla="*/ 6801144 h 6858000"/>
              <a:gd name="connsiteX395" fmla="*/ 2352406 w 7467600"/>
              <a:gd name="connsiteY395" fmla="*/ 6858000 h 6858000"/>
              <a:gd name="connsiteX396" fmla="*/ 2314492 w 7467600"/>
              <a:gd name="connsiteY396" fmla="*/ 6858000 h 6858000"/>
              <a:gd name="connsiteX397" fmla="*/ 2288095 w 7467600"/>
              <a:gd name="connsiteY397" fmla="*/ 6818030 h 6858000"/>
              <a:gd name="connsiteX398" fmla="*/ 2272768 w 7467600"/>
              <a:gd name="connsiteY398" fmla="*/ 6795822 h 6858000"/>
              <a:gd name="connsiteX399" fmla="*/ 2182715 w 7467600"/>
              <a:gd name="connsiteY399" fmla="*/ 6675071 h 6858000"/>
              <a:gd name="connsiteX400" fmla="*/ 2032061 w 7467600"/>
              <a:gd name="connsiteY400" fmla="*/ 6541380 h 6858000"/>
              <a:gd name="connsiteX401" fmla="*/ 2257220 w 7467600"/>
              <a:gd name="connsiteY401" fmla="*/ 6826257 h 6858000"/>
              <a:gd name="connsiteX402" fmla="*/ 2281324 w 7467600"/>
              <a:gd name="connsiteY402" fmla="*/ 6858000 h 6858000"/>
              <a:gd name="connsiteX403" fmla="*/ 2242860 w 7467600"/>
              <a:gd name="connsiteY403" fmla="*/ 6858000 h 6858000"/>
              <a:gd name="connsiteX404" fmla="*/ 2232818 w 7467600"/>
              <a:gd name="connsiteY404" fmla="*/ 6844926 h 6858000"/>
              <a:gd name="connsiteX405" fmla="*/ 1990172 w 7467600"/>
              <a:gd name="connsiteY405" fmla="*/ 6542121 h 6858000"/>
              <a:gd name="connsiteX406" fmla="*/ 2124090 w 7467600"/>
              <a:gd name="connsiteY406" fmla="*/ 6761017 h 6858000"/>
              <a:gd name="connsiteX407" fmla="*/ 2200380 w 7467600"/>
              <a:gd name="connsiteY407" fmla="*/ 6858000 h 6858000"/>
              <a:gd name="connsiteX408" fmla="*/ 2147507 w 7467600"/>
              <a:gd name="connsiteY408" fmla="*/ 6858000 h 6858000"/>
              <a:gd name="connsiteX409" fmla="*/ 2070668 w 7467600"/>
              <a:gd name="connsiteY409" fmla="*/ 6761520 h 6858000"/>
              <a:gd name="connsiteX410" fmla="*/ 1975142 w 7467600"/>
              <a:gd name="connsiteY410" fmla="*/ 6585570 h 6858000"/>
              <a:gd name="connsiteX411" fmla="*/ 2050035 w 7467600"/>
              <a:gd name="connsiteY411" fmla="*/ 6813345 h 6858000"/>
              <a:gd name="connsiteX412" fmla="*/ 2063025 w 7467600"/>
              <a:gd name="connsiteY412" fmla="*/ 6858000 h 6858000"/>
              <a:gd name="connsiteX413" fmla="*/ 2021675 w 7467600"/>
              <a:gd name="connsiteY413" fmla="*/ 6858000 h 6858000"/>
              <a:gd name="connsiteX414" fmla="*/ 2019308 w 7467600"/>
              <a:gd name="connsiteY414" fmla="*/ 6847118 h 6858000"/>
              <a:gd name="connsiteX415" fmla="*/ 1938835 w 7467600"/>
              <a:gd name="connsiteY415" fmla="*/ 6551160 h 6858000"/>
              <a:gd name="connsiteX416" fmla="*/ 1953230 w 7467600"/>
              <a:gd name="connsiteY416" fmla="*/ 6759699 h 6858000"/>
              <a:gd name="connsiteX417" fmla="*/ 1956763 w 7467600"/>
              <a:gd name="connsiteY417" fmla="*/ 6778191 h 6858000"/>
              <a:gd name="connsiteX418" fmla="*/ 1967925 w 7467600"/>
              <a:gd name="connsiteY418" fmla="*/ 6858000 h 6858000"/>
              <a:gd name="connsiteX419" fmla="*/ 1936622 w 7467600"/>
              <a:gd name="connsiteY419" fmla="*/ 6858000 h 6858000"/>
              <a:gd name="connsiteX420" fmla="*/ 1926261 w 7467600"/>
              <a:gd name="connsiteY420" fmla="*/ 6784064 h 6858000"/>
              <a:gd name="connsiteX421" fmla="*/ 1922724 w 7467600"/>
              <a:gd name="connsiteY421" fmla="*/ 6765577 h 6858000"/>
              <a:gd name="connsiteX422" fmla="*/ 1904650 w 7467600"/>
              <a:gd name="connsiteY422" fmla="*/ 6639616 h 6858000"/>
              <a:gd name="connsiteX423" fmla="*/ 1885273 w 7467600"/>
              <a:gd name="connsiteY423" fmla="*/ 6858000 h 6858000"/>
              <a:gd name="connsiteX424" fmla="*/ 1854363 w 7467600"/>
              <a:gd name="connsiteY424" fmla="*/ 6858000 h 6858000"/>
              <a:gd name="connsiteX425" fmla="*/ 1880391 w 7467600"/>
              <a:gd name="connsiteY425" fmla="*/ 6603796 h 6858000"/>
              <a:gd name="connsiteX426" fmla="*/ 1818273 w 7467600"/>
              <a:gd name="connsiteY426" fmla="*/ 6715729 h 6858000"/>
              <a:gd name="connsiteX427" fmla="*/ 1794691 w 7467600"/>
              <a:gd name="connsiteY427" fmla="*/ 6843239 h 6858000"/>
              <a:gd name="connsiteX428" fmla="*/ 1794914 w 7467600"/>
              <a:gd name="connsiteY428" fmla="*/ 6858000 h 6858000"/>
              <a:gd name="connsiteX429" fmla="*/ 1746128 w 7467600"/>
              <a:gd name="connsiteY429" fmla="*/ 6858000 h 6858000"/>
              <a:gd name="connsiteX430" fmla="*/ 1753934 w 7467600"/>
              <a:gd name="connsiteY430" fmla="*/ 6724796 h 6858000"/>
              <a:gd name="connsiteX431" fmla="*/ 1792053 w 7467600"/>
              <a:gd name="connsiteY431" fmla="*/ 6572396 h 6858000"/>
              <a:gd name="connsiteX432" fmla="*/ 1862248 w 7467600"/>
              <a:gd name="connsiteY432" fmla="*/ 6266397 h 6858000"/>
              <a:gd name="connsiteX433" fmla="*/ 1862250 w 7467600"/>
              <a:gd name="connsiteY433" fmla="*/ 6033531 h 6858000"/>
              <a:gd name="connsiteX434" fmla="*/ 1211999 w 7467600"/>
              <a:gd name="connsiteY434" fmla="*/ 6683610 h 6858000"/>
              <a:gd name="connsiteX435" fmla="*/ 1213266 w 7467600"/>
              <a:gd name="connsiteY435" fmla="*/ 6691947 h 6858000"/>
              <a:gd name="connsiteX436" fmla="*/ 1203370 w 7467600"/>
              <a:gd name="connsiteY436" fmla="*/ 6850676 h 6858000"/>
              <a:gd name="connsiteX437" fmla="*/ 1203671 w 7467600"/>
              <a:gd name="connsiteY437" fmla="*/ 6858000 h 6858000"/>
              <a:gd name="connsiteX438" fmla="*/ 1143180 w 7467600"/>
              <a:gd name="connsiteY438" fmla="*/ 6858000 h 6858000"/>
              <a:gd name="connsiteX439" fmla="*/ 1142176 w 7467600"/>
              <a:gd name="connsiteY439" fmla="*/ 6766045 h 6858000"/>
              <a:gd name="connsiteX440" fmla="*/ 1067484 w 7467600"/>
              <a:gd name="connsiteY440" fmla="*/ 6858000 h 6858000"/>
              <a:gd name="connsiteX441" fmla="*/ 953928 w 7467600"/>
              <a:gd name="connsiteY441" fmla="*/ 6858000 h 6858000"/>
              <a:gd name="connsiteX442" fmla="*/ 959715 w 7467600"/>
              <a:gd name="connsiteY442" fmla="*/ 6850185 h 6858000"/>
              <a:gd name="connsiteX443" fmla="*/ 1483788 w 7467600"/>
              <a:gd name="connsiteY443" fmla="*/ 6259174 h 6858000"/>
              <a:gd name="connsiteX444" fmla="*/ 1100671 w 7467600"/>
              <a:gd name="connsiteY444" fmla="*/ 6252137 h 6858000"/>
              <a:gd name="connsiteX445" fmla="*/ 1090144 w 7467600"/>
              <a:gd name="connsiteY445" fmla="*/ 6256748 h 6858000"/>
              <a:gd name="connsiteX446" fmla="*/ 1095872 w 7467600"/>
              <a:gd name="connsiteY446" fmla="*/ 6271892 h 6858000"/>
              <a:gd name="connsiteX447" fmla="*/ 262785 w 7467600"/>
              <a:gd name="connsiteY447" fmla="*/ 6845450 h 6858000"/>
              <a:gd name="connsiteX448" fmla="*/ 209968 w 7467600"/>
              <a:gd name="connsiteY448" fmla="*/ 6770713 h 6858000"/>
              <a:gd name="connsiteX449" fmla="*/ 873460 w 7467600"/>
              <a:gd name="connsiteY449" fmla="*/ 6253768 h 6858000"/>
              <a:gd name="connsiteX450" fmla="*/ 192686 w 7467600"/>
              <a:gd name="connsiteY450" fmla="*/ 5849257 h 6858000"/>
              <a:gd name="connsiteX451" fmla="*/ 4696 w 7467600"/>
              <a:gd name="connsiteY451" fmla="*/ 5697668 h 6858000"/>
              <a:gd name="connsiteX452" fmla="*/ 0 w 7467600"/>
              <a:gd name="connsiteY452" fmla="*/ 5689984 h 6858000"/>
              <a:gd name="connsiteX453" fmla="*/ 0 w 7467600"/>
              <a:gd name="connsiteY453" fmla="*/ 5513472 h 6858000"/>
              <a:gd name="connsiteX454" fmla="*/ 174101 w 7467600"/>
              <a:gd name="connsiteY454" fmla="*/ 5620277 h 6858000"/>
              <a:gd name="connsiteX455" fmla="*/ 891800 w 7467600"/>
              <a:gd name="connsiteY455" fmla="*/ 6036935 h 6858000"/>
              <a:gd name="connsiteX456" fmla="*/ 1072219 w 7467600"/>
              <a:gd name="connsiteY456" fmla="*/ 6169443 h 6858000"/>
              <a:gd name="connsiteX457" fmla="*/ 1074117 w 7467600"/>
              <a:gd name="connsiteY457" fmla="*/ 6170301 h 6858000"/>
              <a:gd name="connsiteX458" fmla="*/ 1083114 w 7467600"/>
              <a:gd name="connsiteY458" fmla="*/ 6174131 h 6858000"/>
              <a:gd name="connsiteX459" fmla="*/ 1543010 w 7467600"/>
              <a:gd name="connsiteY459" fmla="*/ 6191140 h 6858000"/>
              <a:gd name="connsiteX460" fmla="*/ 1551080 w 7467600"/>
              <a:gd name="connsiteY460" fmla="*/ 6195006 h 6858000"/>
              <a:gd name="connsiteX461" fmla="*/ 2345443 w 7467600"/>
              <a:gd name="connsiteY461" fmla="*/ 5549882 h 6858000"/>
              <a:gd name="connsiteX462" fmla="*/ 1721499 w 7467600"/>
              <a:gd name="connsiteY462" fmla="*/ 5599969 h 6858000"/>
              <a:gd name="connsiteX463" fmla="*/ 767716 w 7467600"/>
              <a:gd name="connsiteY463" fmla="*/ 5472768 h 6858000"/>
              <a:gd name="connsiteX464" fmla="*/ 722147 w 7467600"/>
              <a:gd name="connsiteY464" fmla="*/ 5393091 h 6858000"/>
              <a:gd name="connsiteX465" fmla="*/ 1485552 w 7467600"/>
              <a:gd name="connsiteY465" fmla="*/ 5313202 h 6858000"/>
              <a:gd name="connsiteX466" fmla="*/ 2143004 w 7467600"/>
              <a:gd name="connsiteY466" fmla="*/ 5402420 h 6858000"/>
              <a:gd name="connsiteX467" fmla="*/ 1933391 w 7467600"/>
              <a:gd name="connsiteY467" fmla="*/ 5156971 h 6858000"/>
              <a:gd name="connsiteX468" fmla="*/ 1827118 w 7467600"/>
              <a:gd name="connsiteY468" fmla="*/ 4968410 h 6858000"/>
              <a:gd name="connsiteX469" fmla="*/ 1837349 w 7467600"/>
              <a:gd name="connsiteY469" fmla="*/ 4956357 h 6858000"/>
              <a:gd name="connsiteX470" fmla="*/ 2162835 w 7467600"/>
              <a:gd name="connsiteY470" fmla="*/ 5187853 h 6858000"/>
              <a:gd name="connsiteX471" fmla="*/ 2257167 w 7467600"/>
              <a:gd name="connsiteY471" fmla="*/ 5462123 h 6858000"/>
              <a:gd name="connsiteX472" fmla="*/ 2261598 w 7467600"/>
              <a:gd name="connsiteY472" fmla="*/ 5467998 h 6858000"/>
              <a:gd name="connsiteX473" fmla="*/ 2437177 w 7467600"/>
              <a:gd name="connsiteY473" fmla="*/ 5479608 h 6858000"/>
              <a:gd name="connsiteX474" fmla="*/ 2445247 w 7467600"/>
              <a:gd name="connsiteY474" fmla="*/ 5483476 h 6858000"/>
              <a:gd name="connsiteX475" fmla="*/ 2743626 w 7467600"/>
              <a:gd name="connsiteY475" fmla="*/ 5304819 h 6858000"/>
              <a:gd name="connsiteX476" fmla="*/ 3048102 w 7467600"/>
              <a:gd name="connsiteY476" fmla="*/ 5150595 h 6858000"/>
              <a:gd name="connsiteX477" fmla="*/ 1799414 w 7467600"/>
              <a:gd name="connsiteY477" fmla="*/ 4694732 h 6858000"/>
              <a:gd name="connsiteX478" fmla="*/ 1771735 w 7467600"/>
              <a:gd name="connsiteY478" fmla="*/ 4619929 h 6858000"/>
              <a:gd name="connsiteX479" fmla="*/ 3104273 w 7467600"/>
              <a:gd name="connsiteY479" fmla="*/ 5076159 h 6858000"/>
              <a:gd name="connsiteX480" fmla="*/ 3113245 w 7467600"/>
              <a:gd name="connsiteY480" fmla="*/ 5090705 h 6858000"/>
              <a:gd name="connsiteX481" fmla="*/ 3126294 w 7467600"/>
              <a:gd name="connsiteY481" fmla="*/ 5114400 h 6858000"/>
              <a:gd name="connsiteX482" fmla="*/ 3937433 w 7467600"/>
              <a:gd name="connsiteY482" fmla="*/ 4830473 h 6858000"/>
              <a:gd name="connsiteX483" fmla="*/ 3590475 w 7467600"/>
              <a:gd name="connsiteY483" fmla="*/ 4597974 h 6858000"/>
              <a:gd name="connsiteX484" fmla="*/ 3100264 w 7467600"/>
              <a:gd name="connsiteY484" fmla="*/ 4579845 h 6858000"/>
              <a:gd name="connsiteX485" fmla="*/ 2183576 w 7467600"/>
              <a:gd name="connsiteY485" fmla="*/ 4227150 h 6858000"/>
              <a:gd name="connsiteX486" fmla="*/ 2151029 w 7467600"/>
              <a:gd name="connsiteY486" fmla="*/ 4146947 h 6858000"/>
              <a:gd name="connsiteX487" fmla="*/ 3563434 w 7467600"/>
              <a:gd name="connsiteY487" fmla="*/ 4469115 h 6858000"/>
              <a:gd name="connsiteX488" fmla="*/ 3177952 w 7467600"/>
              <a:gd name="connsiteY488" fmla="*/ 3657386 h 6858000"/>
              <a:gd name="connsiteX489" fmla="*/ 3189263 w 7467600"/>
              <a:gd name="connsiteY489" fmla="*/ 3625726 h 6858000"/>
              <a:gd name="connsiteX490" fmla="*/ 3560912 w 7467600"/>
              <a:gd name="connsiteY490" fmla="*/ 4079863 h 6858000"/>
              <a:gd name="connsiteX491" fmla="*/ 3626636 w 7467600"/>
              <a:gd name="connsiteY491" fmla="*/ 4512230 h 6858000"/>
              <a:gd name="connsiteX492" fmla="*/ 3653088 w 7467600"/>
              <a:gd name="connsiteY492" fmla="*/ 4521417 h 6858000"/>
              <a:gd name="connsiteX493" fmla="*/ 3988128 w 7467600"/>
              <a:gd name="connsiteY493" fmla="*/ 4817267 h 6858000"/>
              <a:gd name="connsiteX494" fmla="*/ 4830582 w 7467600"/>
              <a:gd name="connsiteY494" fmla="*/ 4676000 h 6858000"/>
              <a:gd name="connsiteX495" fmla="*/ 4830100 w 7467600"/>
              <a:gd name="connsiteY495" fmla="*/ 4675554 h 6858000"/>
              <a:gd name="connsiteX496" fmla="*/ 4036318 w 7467600"/>
              <a:gd name="connsiteY496" fmla="*/ 4147013 h 6858000"/>
              <a:gd name="connsiteX497" fmla="*/ 3432098 w 7467600"/>
              <a:gd name="connsiteY497" fmla="*/ 3537312 h 6858000"/>
              <a:gd name="connsiteX498" fmla="*/ 3446761 w 7467600"/>
              <a:gd name="connsiteY498" fmla="*/ 3461278 h 6858000"/>
              <a:gd name="connsiteX499" fmla="*/ 4419733 w 7467600"/>
              <a:gd name="connsiteY499" fmla="*/ 3963555 h 6858000"/>
              <a:gd name="connsiteX500" fmla="*/ 4781371 w 7467600"/>
              <a:gd name="connsiteY500" fmla="*/ 4458604 h 6858000"/>
              <a:gd name="connsiteX501" fmla="*/ 4780440 w 7467600"/>
              <a:gd name="connsiteY501" fmla="*/ 4470290 h 6858000"/>
              <a:gd name="connsiteX502" fmla="*/ 4898954 w 7467600"/>
              <a:gd name="connsiteY502" fmla="*/ 4662092 h 6858000"/>
              <a:gd name="connsiteX503" fmla="*/ 4900699 w 7467600"/>
              <a:gd name="connsiteY503" fmla="*/ 4670867 h 6858000"/>
              <a:gd name="connsiteX504" fmla="*/ 5714511 w 7467600"/>
              <a:gd name="connsiteY504" fmla="*/ 4663483 h 6858000"/>
              <a:gd name="connsiteX505" fmla="*/ 5464793 w 7467600"/>
              <a:gd name="connsiteY505" fmla="*/ 4393556 h 6858000"/>
              <a:gd name="connsiteX506" fmla="*/ 5461897 w 7467600"/>
              <a:gd name="connsiteY506" fmla="*/ 4390879 h 6858000"/>
              <a:gd name="connsiteX507" fmla="*/ 4294126 w 7467600"/>
              <a:gd name="connsiteY507" fmla="*/ 3303048 h 6858000"/>
              <a:gd name="connsiteX508" fmla="*/ 4305321 w 7467600"/>
              <a:gd name="connsiteY508" fmla="*/ 3256953 h 6858000"/>
              <a:gd name="connsiteX509" fmla="*/ 4949299 w 7467600"/>
              <a:gd name="connsiteY509" fmla="*/ 3766336 h 6858000"/>
              <a:gd name="connsiteX510" fmla="*/ 5291452 w 7467600"/>
              <a:gd name="connsiteY510" fmla="*/ 4076801 h 6858000"/>
              <a:gd name="connsiteX511" fmla="*/ 5434998 w 7467600"/>
              <a:gd name="connsiteY511" fmla="*/ 4254100 h 6858000"/>
              <a:gd name="connsiteX512" fmla="*/ 5351015 w 7467600"/>
              <a:gd name="connsiteY512" fmla="*/ 3760989 h 6858000"/>
              <a:gd name="connsiteX513" fmla="*/ 5413780 w 7467600"/>
              <a:gd name="connsiteY513" fmla="*/ 2966265 h 6858000"/>
              <a:gd name="connsiteX514" fmla="*/ 5425627 w 7467600"/>
              <a:gd name="connsiteY514" fmla="*/ 2954192 h 6858000"/>
              <a:gd name="connsiteX515" fmla="*/ 6604735 w 7467600"/>
              <a:gd name="connsiteY515" fmla="*/ 2041381 h 6858000"/>
              <a:gd name="connsiteX516" fmla="*/ 7204487 w 7467600"/>
              <a:gd name="connsiteY516" fmla="*/ 2742112 h 6858000"/>
              <a:gd name="connsiteX517" fmla="*/ 7131592 w 7467600"/>
              <a:gd name="connsiteY517" fmla="*/ 2672096 h 6858000"/>
              <a:gd name="connsiteX518" fmla="*/ 6996344 w 7467600"/>
              <a:gd name="connsiteY518" fmla="*/ 2518310 h 6858000"/>
              <a:gd name="connsiteX519" fmla="*/ 6735495 w 7467600"/>
              <a:gd name="connsiteY519" fmla="*/ 2196890 h 6858000"/>
              <a:gd name="connsiteX520" fmla="*/ 6721901 w 7467600"/>
              <a:gd name="connsiteY520" fmla="*/ 2179274 h 6858000"/>
              <a:gd name="connsiteX521" fmla="*/ 6604735 w 7467600"/>
              <a:gd name="connsiteY521" fmla="*/ 2041381 h 6858000"/>
              <a:gd name="connsiteX522" fmla="*/ 6591670 w 7467600"/>
              <a:gd name="connsiteY522" fmla="*/ 1988277 h 6858000"/>
              <a:gd name="connsiteX523" fmla="*/ 6747349 w 7467600"/>
              <a:gd name="connsiteY523" fmla="*/ 2160069 h 6858000"/>
              <a:gd name="connsiteX524" fmla="*/ 6760943 w 7467600"/>
              <a:gd name="connsiteY524" fmla="*/ 2177686 h 6858000"/>
              <a:gd name="connsiteX525" fmla="*/ 7021065 w 7467600"/>
              <a:gd name="connsiteY525" fmla="*/ 2498102 h 6858000"/>
              <a:gd name="connsiteX526" fmla="*/ 7155223 w 7467600"/>
              <a:gd name="connsiteY526" fmla="*/ 2650386 h 6858000"/>
              <a:gd name="connsiteX527" fmla="*/ 7203167 w 7467600"/>
              <a:gd name="connsiteY527" fmla="*/ 2697288 h 6858000"/>
              <a:gd name="connsiteX528" fmla="*/ 6937703 w 7467600"/>
              <a:gd name="connsiteY528" fmla="*/ 2321981 h 6858000"/>
              <a:gd name="connsiteX529" fmla="*/ 6591670 w 7467600"/>
              <a:gd name="connsiteY529" fmla="*/ 1988277 h 6858000"/>
              <a:gd name="connsiteX530" fmla="*/ 5798671 w 7467600"/>
              <a:gd name="connsiteY530" fmla="*/ 1981601 h 6858000"/>
              <a:gd name="connsiteX531" fmla="*/ 5754709 w 7467600"/>
              <a:gd name="connsiteY531" fmla="*/ 2071454 h 6858000"/>
              <a:gd name="connsiteX532" fmla="*/ 5763044 w 7467600"/>
              <a:gd name="connsiteY532" fmla="*/ 2842206 h 6858000"/>
              <a:gd name="connsiteX533" fmla="*/ 5764974 w 7467600"/>
              <a:gd name="connsiteY533" fmla="*/ 2799609 h 6858000"/>
              <a:gd name="connsiteX534" fmla="*/ 5767665 w 7467600"/>
              <a:gd name="connsiteY534" fmla="*/ 2666409 h 6858000"/>
              <a:gd name="connsiteX535" fmla="*/ 5763055 w 7467600"/>
              <a:gd name="connsiteY535" fmla="*/ 2579705 h 6858000"/>
              <a:gd name="connsiteX536" fmla="*/ 5758079 w 7467600"/>
              <a:gd name="connsiteY536" fmla="*/ 2492508 h 6858000"/>
              <a:gd name="connsiteX537" fmla="*/ 5779325 w 7467600"/>
              <a:gd name="connsiteY537" fmla="*/ 2197069 h 6858000"/>
              <a:gd name="connsiteX538" fmla="*/ 5798671 w 7467600"/>
              <a:gd name="connsiteY538" fmla="*/ 1981601 h 6858000"/>
              <a:gd name="connsiteX539" fmla="*/ 5829202 w 7467600"/>
              <a:gd name="connsiteY539" fmla="*/ 1971679 h 6858000"/>
              <a:gd name="connsiteX540" fmla="*/ 5809558 w 7467600"/>
              <a:gd name="connsiteY540" fmla="*/ 2198043 h 6858000"/>
              <a:gd name="connsiteX541" fmla="*/ 5788653 w 7467600"/>
              <a:gd name="connsiteY541" fmla="*/ 2489430 h 6858000"/>
              <a:gd name="connsiteX542" fmla="*/ 5793439 w 7467600"/>
              <a:gd name="connsiteY542" fmla="*/ 2575235 h 6858000"/>
              <a:gd name="connsiteX543" fmla="*/ 5796837 w 7467600"/>
              <a:gd name="connsiteY543" fmla="*/ 2637633 h 6858000"/>
              <a:gd name="connsiteX544" fmla="*/ 5818614 w 7467600"/>
              <a:gd name="connsiteY544" fmla="*/ 2473055 h 6858000"/>
              <a:gd name="connsiteX545" fmla="*/ 5829202 w 7467600"/>
              <a:gd name="connsiteY545" fmla="*/ 1971679 h 6858000"/>
              <a:gd name="connsiteX546" fmla="*/ 5911389 w 7467600"/>
              <a:gd name="connsiteY546" fmla="*/ 1898371 h 6858000"/>
              <a:gd name="connsiteX547" fmla="*/ 6237627 w 7467600"/>
              <a:gd name="connsiteY547" fmla="*/ 2231921 h 6858000"/>
              <a:gd name="connsiteX548" fmla="*/ 5911389 w 7467600"/>
              <a:gd name="connsiteY548" fmla="*/ 1898371 h 6858000"/>
              <a:gd name="connsiteX549" fmla="*/ 6944437 w 7467600"/>
              <a:gd name="connsiteY549" fmla="*/ 1575402 h 6858000"/>
              <a:gd name="connsiteX550" fmla="*/ 6304730 w 7467600"/>
              <a:gd name="connsiteY550" fmla="*/ 1766654 h 6858000"/>
              <a:gd name="connsiteX551" fmla="*/ 6944437 w 7467600"/>
              <a:gd name="connsiteY551" fmla="*/ 1575402 h 6858000"/>
              <a:gd name="connsiteX552" fmla="*/ 7019523 w 7467600"/>
              <a:gd name="connsiteY552" fmla="*/ 1519450 h 6858000"/>
              <a:gd name="connsiteX553" fmla="*/ 6298091 w 7467600"/>
              <a:gd name="connsiteY553" fmla="*/ 1737122 h 6858000"/>
              <a:gd name="connsiteX554" fmla="*/ 7019523 w 7467600"/>
              <a:gd name="connsiteY554" fmla="*/ 1519450 h 6858000"/>
              <a:gd name="connsiteX555" fmla="*/ 2399523 w 7467600"/>
              <a:gd name="connsiteY555" fmla="*/ 1428234 h 6858000"/>
              <a:gd name="connsiteX556" fmla="*/ 2224982 w 7467600"/>
              <a:gd name="connsiteY556" fmla="*/ 1826201 h 6858000"/>
              <a:gd name="connsiteX557" fmla="*/ 2096099 w 7467600"/>
              <a:gd name="connsiteY557" fmla="*/ 2345900 h 6858000"/>
              <a:gd name="connsiteX558" fmla="*/ 2283317 w 7467600"/>
              <a:gd name="connsiteY558" fmla="*/ 1796925 h 6858000"/>
              <a:gd name="connsiteX559" fmla="*/ 2399523 w 7467600"/>
              <a:gd name="connsiteY559" fmla="*/ 1428234 h 6858000"/>
              <a:gd name="connsiteX560" fmla="*/ 2448558 w 7467600"/>
              <a:gd name="connsiteY560" fmla="*/ 1373435 h 6858000"/>
              <a:gd name="connsiteX561" fmla="*/ 2312521 w 7467600"/>
              <a:gd name="connsiteY561" fmla="*/ 1806140 h 6858000"/>
              <a:gd name="connsiteX562" fmla="*/ 2127533 w 7467600"/>
              <a:gd name="connsiteY562" fmla="*/ 2348380 h 6858000"/>
              <a:gd name="connsiteX563" fmla="*/ 2358080 w 7467600"/>
              <a:gd name="connsiteY563" fmla="*/ 1866134 h 6858000"/>
              <a:gd name="connsiteX564" fmla="*/ 2407436 w 7467600"/>
              <a:gd name="connsiteY564" fmla="*/ 1651070 h 6858000"/>
              <a:gd name="connsiteX565" fmla="*/ 2448558 w 7467600"/>
              <a:gd name="connsiteY565" fmla="*/ 1373435 h 6858000"/>
              <a:gd name="connsiteX566" fmla="*/ 278707 w 7467600"/>
              <a:gd name="connsiteY566" fmla="*/ 1352270 h 6858000"/>
              <a:gd name="connsiteX567" fmla="*/ 321570 w 7467600"/>
              <a:gd name="connsiteY567" fmla="*/ 1861610 h 6858000"/>
              <a:gd name="connsiteX568" fmla="*/ 294281 w 7467600"/>
              <a:gd name="connsiteY568" fmla="*/ 1440658 h 6858000"/>
              <a:gd name="connsiteX569" fmla="*/ 278707 w 7467600"/>
              <a:gd name="connsiteY569" fmla="*/ 1352270 h 6858000"/>
              <a:gd name="connsiteX570" fmla="*/ 1423821 w 7467600"/>
              <a:gd name="connsiteY570" fmla="*/ 1351958 h 6858000"/>
              <a:gd name="connsiteX571" fmla="*/ 1638521 w 7467600"/>
              <a:gd name="connsiteY571" fmla="*/ 1908470 h 6858000"/>
              <a:gd name="connsiteX572" fmla="*/ 1754199 w 7467600"/>
              <a:gd name="connsiteY572" fmla="*/ 2149284 h 6858000"/>
              <a:gd name="connsiteX573" fmla="*/ 1908359 w 7467600"/>
              <a:gd name="connsiteY573" fmla="*/ 2364988 h 6858000"/>
              <a:gd name="connsiteX574" fmla="*/ 1647661 w 7467600"/>
              <a:gd name="connsiteY574" fmla="*/ 1825945 h 6858000"/>
              <a:gd name="connsiteX575" fmla="*/ 1423821 w 7467600"/>
              <a:gd name="connsiteY575" fmla="*/ 1351958 h 6858000"/>
              <a:gd name="connsiteX576" fmla="*/ 1431890 w 7467600"/>
              <a:gd name="connsiteY576" fmla="*/ 1306475 h 6858000"/>
              <a:gd name="connsiteX577" fmla="*/ 1507597 w 7467600"/>
              <a:gd name="connsiteY577" fmla="*/ 1446132 h 6858000"/>
              <a:gd name="connsiteX578" fmla="*/ 1674586 w 7467600"/>
              <a:gd name="connsiteY578" fmla="*/ 1813832 h 6858000"/>
              <a:gd name="connsiteX579" fmla="*/ 1815950 w 7467600"/>
              <a:gd name="connsiteY579" fmla="*/ 2128564 h 6858000"/>
              <a:gd name="connsiteX580" fmla="*/ 1984242 w 7467600"/>
              <a:gd name="connsiteY580" fmla="*/ 2430829 h 6858000"/>
              <a:gd name="connsiteX581" fmla="*/ 2014023 w 7467600"/>
              <a:gd name="connsiteY581" fmla="*/ 2450995 h 6858000"/>
              <a:gd name="connsiteX582" fmla="*/ 1747337 w 7467600"/>
              <a:gd name="connsiteY582" fmla="*/ 1855264 h 6858000"/>
              <a:gd name="connsiteX583" fmla="*/ 1533749 w 7467600"/>
              <a:gd name="connsiteY583" fmla="*/ 1478656 h 6858000"/>
              <a:gd name="connsiteX584" fmla="*/ 1431890 w 7467600"/>
              <a:gd name="connsiteY584" fmla="*/ 1306475 h 6858000"/>
              <a:gd name="connsiteX585" fmla="*/ 5052692 w 7467600"/>
              <a:gd name="connsiteY585" fmla="*/ 1292994 h 6858000"/>
              <a:gd name="connsiteX586" fmla="*/ 5200661 w 7467600"/>
              <a:gd name="connsiteY586" fmla="*/ 1635186 h 6858000"/>
              <a:gd name="connsiteX587" fmla="*/ 5297138 w 7467600"/>
              <a:gd name="connsiteY587" fmla="*/ 1906351 h 6858000"/>
              <a:gd name="connsiteX588" fmla="*/ 5052692 w 7467600"/>
              <a:gd name="connsiteY588" fmla="*/ 1292994 h 6858000"/>
              <a:gd name="connsiteX589" fmla="*/ 5009948 w 7467600"/>
              <a:gd name="connsiteY589" fmla="*/ 1273619 h 6858000"/>
              <a:gd name="connsiteX590" fmla="*/ 5121777 w 7467600"/>
              <a:gd name="connsiteY590" fmla="*/ 1654213 h 6858000"/>
              <a:gd name="connsiteX591" fmla="*/ 5293545 w 7467600"/>
              <a:gd name="connsiteY591" fmla="*/ 2072247 h 6858000"/>
              <a:gd name="connsiteX592" fmla="*/ 5294042 w 7467600"/>
              <a:gd name="connsiteY592" fmla="*/ 2065019 h 6858000"/>
              <a:gd name="connsiteX593" fmla="*/ 5171936 w 7467600"/>
              <a:gd name="connsiteY593" fmla="*/ 1647613 h 6858000"/>
              <a:gd name="connsiteX594" fmla="*/ 5009948 w 7467600"/>
              <a:gd name="connsiteY594" fmla="*/ 1273619 h 6858000"/>
              <a:gd name="connsiteX595" fmla="*/ 655236 w 7467600"/>
              <a:gd name="connsiteY595" fmla="*/ 1268632 h 6858000"/>
              <a:gd name="connsiteX596" fmla="*/ 839521 w 7467600"/>
              <a:gd name="connsiteY596" fmla="*/ 1685315 h 6858000"/>
              <a:gd name="connsiteX597" fmla="*/ 1109416 w 7467600"/>
              <a:gd name="connsiteY597" fmla="*/ 2061663 h 6858000"/>
              <a:gd name="connsiteX598" fmla="*/ 1298300 w 7467600"/>
              <a:gd name="connsiteY598" fmla="*/ 2247742 h 6858000"/>
              <a:gd name="connsiteX599" fmla="*/ 1125871 w 7467600"/>
              <a:gd name="connsiteY599" fmla="*/ 1989513 h 6858000"/>
              <a:gd name="connsiteX600" fmla="*/ 981574 w 7467600"/>
              <a:gd name="connsiteY600" fmla="*/ 1783157 h 6858000"/>
              <a:gd name="connsiteX601" fmla="*/ 922198 w 7467600"/>
              <a:gd name="connsiteY601" fmla="*/ 1677437 h 6858000"/>
              <a:gd name="connsiteX602" fmla="*/ 869293 w 7467600"/>
              <a:gd name="connsiteY602" fmla="*/ 1583214 h 6858000"/>
              <a:gd name="connsiteX603" fmla="*/ 751431 w 7467600"/>
              <a:gd name="connsiteY603" fmla="*/ 1405731 h 6858000"/>
              <a:gd name="connsiteX604" fmla="*/ 655236 w 7467600"/>
              <a:gd name="connsiteY604" fmla="*/ 1268632 h 6858000"/>
              <a:gd name="connsiteX605" fmla="*/ 6516292 w 7467600"/>
              <a:gd name="connsiteY605" fmla="*/ 1263064 h 6858000"/>
              <a:gd name="connsiteX606" fmla="*/ 5736320 w 7467600"/>
              <a:gd name="connsiteY606" fmla="*/ 1501803 h 6858000"/>
              <a:gd name="connsiteX607" fmla="*/ 6516292 w 7467600"/>
              <a:gd name="connsiteY607" fmla="*/ 1263064 h 6858000"/>
              <a:gd name="connsiteX608" fmla="*/ 291466 w 7467600"/>
              <a:gd name="connsiteY608" fmla="*/ 1250369 h 6858000"/>
              <a:gd name="connsiteX609" fmla="*/ 323180 w 7467600"/>
              <a:gd name="connsiteY609" fmla="*/ 1435283 h 6858000"/>
              <a:gd name="connsiteX610" fmla="*/ 349381 w 7467600"/>
              <a:gd name="connsiteY610" fmla="*/ 1875041 h 6858000"/>
              <a:gd name="connsiteX611" fmla="*/ 374363 w 7467600"/>
              <a:gd name="connsiteY611" fmla="*/ 1506494 h 6858000"/>
              <a:gd name="connsiteX612" fmla="*/ 302168 w 7467600"/>
              <a:gd name="connsiteY612" fmla="*/ 1274495 h 6858000"/>
              <a:gd name="connsiteX613" fmla="*/ 291466 w 7467600"/>
              <a:gd name="connsiteY613" fmla="*/ 1250369 h 6858000"/>
              <a:gd name="connsiteX614" fmla="*/ 678222 w 7467600"/>
              <a:gd name="connsiteY614" fmla="*/ 1248670 h 6858000"/>
              <a:gd name="connsiteX615" fmla="*/ 775536 w 7467600"/>
              <a:gd name="connsiteY615" fmla="*/ 1388015 h 6858000"/>
              <a:gd name="connsiteX616" fmla="*/ 894529 w 7467600"/>
              <a:gd name="connsiteY616" fmla="*/ 1567739 h 6858000"/>
              <a:gd name="connsiteX617" fmla="*/ 948000 w 7467600"/>
              <a:gd name="connsiteY617" fmla="*/ 1663088 h 6858000"/>
              <a:gd name="connsiteX618" fmla="*/ 1006812 w 7467600"/>
              <a:gd name="connsiteY618" fmla="*/ 1767683 h 6858000"/>
              <a:gd name="connsiteX619" fmla="*/ 1149133 w 7467600"/>
              <a:gd name="connsiteY619" fmla="*/ 1971513 h 6858000"/>
              <a:gd name="connsiteX620" fmla="*/ 1333952 w 7467600"/>
              <a:gd name="connsiteY620" fmla="*/ 2251620 h 6858000"/>
              <a:gd name="connsiteX621" fmla="*/ 1337329 w 7467600"/>
              <a:gd name="connsiteY621" fmla="*/ 2258350 h 6858000"/>
              <a:gd name="connsiteX622" fmla="*/ 1014726 w 7467600"/>
              <a:gd name="connsiteY622" fmla="*/ 1615556 h 6858000"/>
              <a:gd name="connsiteX623" fmla="*/ 678222 w 7467600"/>
              <a:gd name="connsiteY623" fmla="*/ 1248670 h 6858000"/>
              <a:gd name="connsiteX624" fmla="*/ 6691602 w 7467600"/>
              <a:gd name="connsiteY624" fmla="*/ 1140573 h 6858000"/>
              <a:gd name="connsiteX625" fmla="*/ 6571100 w 7467600"/>
              <a:gd name="connsiteY625" fmla="*/ 1183662 h 6858000"/>
              <a:gd name="connsiteX626" fmla="*/ 6241687 w 7467600"/>
              <a:gd name="connsiteY626" fmla="*/ 1257600 h 6858000"/>
              <a:gd name="connsiteX627" fmla="*/ 5693009 w 7467600"/>
              <a:gd name="connsiteY627" fmla="*/ 1478256 h 6858000"/>
              <a:gd name="connsiteX628" fmla="*/ 6548420 w 7467600"/>
              <a:gd name="connsiteY628" fmla="*/ 1214599 h 6858000"/>
              <a:gd name="connsiteX629" fmla="*/ 6605473 w 7467600"/>
              <a:gd name="connsiteY629" fmla="*/ 1184686 h 6858000"/>
              <a:gd name="connsiteX630" fmla="*/ 6691602 w 7467600"/>
              <a:gd name="connsiteY630" fmla="*/ 1140573 h 6858000"/>
              <a:gd name="connsiteX631" fmla="*/ 4002475 w 7467600"/>
              <a:gd name="connsiteY631" fmla="*/ 1037802 h 6858000"/>
              <a:gd name="connsiteX632" fmla="*/ 4000324 w 7467600"/>
              <a:gd name="connsiteY632" fmla="*/ 1039362 h 6858000"/>
              <a:gd name="connsiteX633" fmla="*/ 4002862 w 7467600"/>
              <a:gd name="connsiteY633" fmla="*/ 1042866 h 6858000"/>
              <a:gd name="connsiteX634" fmla="*/ 4002475 w 7467600"/>
              <a:gd name="connsiteY634" fmla="*/ 1037802 h 6858000"/>
              <a:gd name="connsiteX635" fmla="*/ 506322 w 7467600"/>
              <a:gd name="connsiteY635" fmla="*/ 1020997 h 6858000"/>
              <a:gd name="connsiteX636" fmla="*/ 533068 w 7467600"/>
              <a:gd name="connsiteY636" fmla="*/ 1029409 h 6858000"/>
              <a:gd name="connsiteX637" fmla="*/ 1232525 w 7467600"/>
              <a:gd name="connsiteY637" fmla="*/ 1804675 h 6858000"/>
              <a:gd name="connsiteX638" fmla="*/ 1388858 w 7467600"/>
              <a:gd name="connsiteY638" fmla="*/ 2368011 h 6858000"/>
              <a:gd name="connsiteX639" fmla="*/ 1384098 w 7467600"/>
              <a:gd name="connsiteY639" fmla="*/ 2378125 h 6858000"/>
              <a:gd name="connsiteX640" fmla="*/ 1425393 w 7467600"/>
              <a:gd name="connsiteY640" fmla="*/ 2589124 h 6858000"/>
              <a:gd name="connsiteX641" fmla="*/ 1424001 w 7467600"/>
              <a:gd name="connsiteY641" fmla="*/ 2597541 h 6858000"/>
              <a:gd name="connsiteX642" fmla="*/ 2152729 w 7467600"/>
              <a:gd name="connsiteY642" fmla="*/ 2864487 h 6858000"/>
              <a:gd name="connsiteX643" fmla="*/ 2020609 w 7467600"/>
              <a:gd name="connsiteY643" fmla="*/ 2539671 h 6858000"/>
              <a:gd name="connsiteX644" fmla="*/ 2018920 w 7467600"/>
              <a:gd name="connsiteY644" fmla="*/ 2536309 h 6858000"/>
              <a:gd name="connsiteX645" fmla="*/ 1342441 w 7467600"/>
              <a:gd name="connsiteY645" fmla="*/ 1173017 h 6858000"/>
              <a:gd name="connsiteX646" fmla="*/ 1367925 w 7467600"/>
              <a:gd name="connsiteY646" fmla="*/ 1135648 h 6858000"/>
              <a:gd name="connsiteX647" fmla="*/ 1771401 w 7467600"/>
              <a:gd name="connsiteY647" fmla="*/ 1806673 h 6858000"/>
              <a:gd name="connsiteX648" fmla="*/ 1972385 w 7467600"/>
              <a:gd name="connsiteY648" fmla="*/ 2198735 h 6858000"/>
              <a:gd name="connsiteX649" fmla="*/ 2040892 w 7467600"/>
              <a:gd name="connsiteY649" fmla="*/ 2405205 h 6858000"/>
              <a:gd name="connsiteX650" fmla="*/ 2131689 w 7467600"/>
              <a:gd name="connsiteY650" fmla="*/ 1936926 h 6858000"/>
              <a:gd name="connsiteX651" fmla="*/ 2454820 w 7467600"/>
              <a:gd name="connsiteY651" fmla="*/ 1248808 h 6858000"/>
              <a:gd name="connsiteX652" fmla="*/ 2492512 w 7467600"/>
              <a:gd name="connsiteY652" fmla="*/ 1302920 h 6858000"/>
              <a:gd name="connsiteX653" fmla="*/ 2081216 w 7467600"/>
              <a:gd name="connsiteY653" fmla="*/ 2527513 h 6858000"/>
              <a:gd name="connsiteX654" fmla="*/ 2081211 w 7467600"/>
              <a:gd name="connsiteY654" fmla="*/ 2528916 h 6858000"/>
              <a:gd name="connsiteX655" fmla="*/ 2199067 w 7467600"/>
              <a:gd name="connsiteY655" fmla="*/ 2884061 h 6858000"/>
              <a:gd name="connsiteX656" fmla="*/ 3192586 w 7467600"/>
              <a:gd name="connsiteY656" fmla="*/ 3411496 h 6858000"/>
              <a:gd name="connsiteX657" fmla="*/ 3182620 w 7467600"/>
              <a:gd name="connsiteY657" fmla="*/ 3483279 h 6858000"/>
              <a:gd name="connsiteX658" fmla="*/ 2435119 w 7467600"/>
              <a:gd name="connsiteY658" fmla="*/ 3080173 h 6858000"/>
              <a:gd name="connsiteX659" fmla="*/ 2410152 w 7467600"/>
              <a:gd name="connsiteY659" fmla="*/ 3063751 h 6858000"/>
              <a:gd name="connsiteX660" fmla="*/ 2408099 w 7467600"/>
              <a:gd name="connsiteY660" fmla="*/ 3064403 h 6858000"/>
              <a:gd name="connsiteX661" fmla="*/ 2407218 w 7467600"/>
              <a:gd name="connsiteY661" fmla="*/ 3070324 h 6858000"/>
              <a:gd name="connsiteX662" fmla="*/ 2380138 w 7467600"/>
              <a:gd name="connsiteY662" fmla="*/ 3099341 h 6858000"/>
              <a:gd name="connsiteX663" fmla="*/ 1765923 w 7467600"/>
              <a:gd name="connsiteY663" fmla="*/ 3581043 h 6858000"/>
              <a:gd name="connsiteX664" fmla="*/ 1702258 w 7467600"/>
              <a:gd name="connsiteY664" fmla="*/ 3612286 h 6858000"/>
              <a:gd name="connsiteX665" fmla="*/ 1538370 w 7467600"/>
              <a:gd name="connsiteY665" fmla="*/ 3811804 h 6858000"/>
              <a:gd name="connsiteX666" fmla="*/ 542867 w 7467600"/>
              <a:gd name="connsiteY666" fmla="*/ 4944092 h 6858000"/>
              <a:gd name="connsiteX667" fmla="*/ 515800 w 7467600"/>
              <a:gd name="connsiteY667" fmla="*/ 4862180 h 6858000"/>
              <a:gd name="connsiteX668" fmla="*/ 909145 w 7467600"/>
              <a:gd name="connsiteY668" fmla="*/ 4199225 h 6858000"/>
              <a:gd name="connsiteX669" fmla="*/ 1214067 w 7467600"/>
              <a:gd name="connsiteY669" fmla="*/ 3908561 h 6858000"/>
              <a:gd name="connsiteX670" fmla="*/ 640967 w 7467600"/>
              <a:gd name="connsiteY670" fmla="*/ 4105601 h 6858000"/>
              <a:gd name="connsiteX671" fmla="*/ 112563 w 7467600"/>
              <a:gd name="connsiteY671" fmla="*/ 4396952 h 6858000"/>
              <a:gd name="connsiteX672" fmla="*/ 0 w 7467600"/>
              <a:gd name="connsiteY672" fmla="*/ 4466006 h 6858000"/>
              <a:gd name="connsiteX673" fmla="*/ 0 w 7467600"/>
              <a:gd name="connsiteY673" fmla="*/ 4233763 h 6858000"/>
              <a:gd name="connsiteX674" fmla="*/ 36881 w 7467600"/>
              <a:gd name="connsiteY674" fmla="*/ 4200118 h 6858000"/>
              <a:gd name="connsiteX675" fmla="*/ 910534 w 7467600"/>
              <a:gd name="connsiteY675" fmla="*/ 3629753 h 6858000"/>
              <a:gd name="connsiteX676" fmla="*/ 1578717 w 7467600"/>
              <a:gd name="connsiteY676" fmla="*/ 3575982 h 6858000"/>
              <a:gd name="connsiteX677" fmla="*/ 2338780 w 7467600"/>
              <a:gd name="connsiteY677" fmla="*/ 3033725 h 6858000"/>
              <a:gd name="connsiteX678" fmla="*/ 1807991 w 7467600"/>
              <a:gd name="connsiteY678" fmla="*/ 2807184 h 6858000"/>
              <a:gd name="connsiteX679" fmla="*/ 1416358 w 7467600"/>
              <a:gd name="connsiteY679" fmla="*/ 3112571 h 6858000"/>
              <a:gd name="connsiteX680" fmla="*/ 939066 w 7467600"/>
              <a:gd name="connsiteY680" fmla="*/ 3378798 h 6858000"/>
              <a:gd name="connsiteX681" fmla="*/ 115099 w 7467600"/>
              <a:gd name="connsiteY681" fmla="*/ 3607650 h 6858000"/>
              <a:gd name="connsiteX682" fmla="*/ 97284 w 7467600"/>
              <a:gd name="connsiteY682" fmla="*/ 3520393 h 6858000"/>
              <a:gd name="connsiteX683" fmla="*/ 922050 w 7467600"/>
              <a:gd name="connsiteY683" fmla="*/ 3074867 h 6858000"/>
              <a:gd name="connsiteX684" fmla="*/ 1405265 w 7467600"/>
              <a:gd name="connsiteY684" fmla="*/ 3016319 h 6858000"/>
              <a:gd name="connsiteX685" fmla="*/ 1407512 w 7467600"/>
              <a:gd name="connsiteY685" fmla="*/ 3018001 h 6858000"/>
              <a:gd name="connsiteX686" fmla="*/ 1726266 w 7467600"/>
              <a:gd name="connsiteY686" fmla="*/ 2777274 h 6858000"/>
              <a:gd name="connsiteX687" fmla="*/ 625390 w 7467600"/>
              <a:gd name="connsiteY687" fmla="*/ 2514541 h 6858000"/>
              <a:gd name="connsiteX688" fmla="*/ 619799 w 7467600"/>
              <a:gd name="connsiteY688" fmla="*/ 2527180 h 6858000"/>
              <a:gd name="connsiteX689" fmla="*/ 310030 w 7467600"/>
              <a:gd name="connsiteY689" fmla="*/ 2771818 h 6858000"/>
              <a:gd name="connsiteX690" fmla="*/ 173877 w 7467600"/>
              <a:gd name="connsiteY690" fmla="*/ 2937056 h 6858000"/>
              <a:gd name="connsiteX691" fmla="*/ 77889 w 7467600"/>
              <a:gd name="connsiteY691" fmla="*/ 3138440 h 6858000"/>
              <a:gd name="connsiteX692" fmla="*/ 0 w 7467600"/>
              <a:gd name="connsiteY692" fmla="*/ 3271395 h 6858000"/>
              <a:gd name="connsiteX693" fmla="*/ 0 w 7467600"/>
              <a:gd name="connsiteY693" fmla="*/ 3153002 h 6858000"/>
              <a:gd name="connsiteX694" fmla="*/ 2386 w 7467600"/>
              <a:gd name="connsiteY694" fmla="*/ 3149203 h 6858000"/>
              <a:gd name="connsiteX695" fmla="*/ 89753 w 7467600"/>
              <a:gd name="connsiteY695" fmla="*/ 2987702 h 6858000"/>
              <a:gd name="connsiteX696" fmla="*/ 76869 w 7467600"/>
              <a:gd name="connsiteY696" fmla="*/ 3005404 h 6858000"/>
              <a:gd name="connsiteX697" fmla="*/ 32049 w 7467600"/>
              <a:gd name="connsiteY697" fmla="*/ 3065814 h 6858000"/>
              <a:gd name="connsiteX698" fmla="*/ 0 w 7467600"/>
              <a:gd name="connsiteY698" fmla="*/ 3108744 h 6858000"/>
              <a:gd name="connsiteX699" fmla="*/ 0 w 7467600"/>
              <a:gd name="connsiteY699" fmla="*/ 3058059 h 6858000"/>
              <a:gd name="connsiteX700" fmla="*/ 7610 w 7467600"/>
              <a:gd name="connsiteY700" fmla="*/ 3047889 h 6858000"/>
              <a:gd name="connsiteX701" fmla="*/ 52419 w 7467600"/>
              <a:gd name="connsiteY701" fmla="*/ 2987479 h 6858000"/>
              <a:gd name="connsiteX702" fmla="*/ 59142 w 7467600"/>
              <a:gd name="connsiteY702" fmla="*/ 2978488 h 6858000"/>
              <a:gd name="connsiteX703" fmla="*/ 0 w 7467600"/>
              <a:gd name="connsiteY703" fmla="*/ 3015334 h 6858000"/>
              <a:gd name="connsiteX704" fmla="*/ 0 w 7467600"/>
              <a:gd name="connsiteY704" fmla="*/ 2914286 h 6858000"/>
              <a:gd name="connsiteX705" fmla="*/ 36383 w 7467600"/>
              <a:gd name="connsiteY705" fmla="*/ 2901128 h 6858000"/>
              <a:gd name="connsiteX706" fmla="*/ 156329 w 7467600"/>
              <a:gd name="connsiteY706" fmla="*/ 2840533 h 6858000"/>
              <a:gd name="connsiteX707" fmla="*/ 358355 w 7467600"/>
              <a:gd name="connsiteY707" fmla="*/ 2620471 h 6858000"/>
              <a:gd name="connsiteX708" fmla="*/ 510577 w 7467600"/>
              <a:gd name="connsiteY708" fmla="*/ 2501244 h 6858000"/>
              <a:gd name="connsiteX709" fmla="*/ 211967 w 7467600"/>
              <a:gd name="connsiteY709" fmla="*/ 2479171 h 6858000"/>
              <a:gd name="connsiteX710" fmla="*/ 0 w 7467600"/>
              <a:gd name="connsiteY710" fmla="*/ 2476398 h 6858000"/>
              <a:gd name="connsiteX711" fmla="*/ 0 w 7467600"/>
              <a:gd name="connsiteY711" fmla="*/ 2389189 h 6858000"/>
              <a:gd name="connsiteX712" fmla="*/ 103062 w 7467600"/>
              <a:gd name="connsiteY712" fmla="*/ 2389518 h 6858000"/>
              <a:gd name="connsiteX713" fmla="*/ 510734 w 7467600"/>
              <a:gd name="connsiteY713" fmla="*/ 2416201 h 6858000"/>
              <a:gd name="connsiteX714" fmla="*/ 279257 w 7467600"/>
              <a:gd name="connsiteY714" fmla="*/ 2092102 h 6858000"/>
              <a:gd name="connsiteX715" fmla="*/ 65265 w 7467600"/>
              <a:gd name="connsiteY715" fmla="*/ 2006049 h 6858000"/>
              <a:gd name="connsiteX716" fmla="*/ 0 w 7467600"/>
              <a:gd name="connsiteY716" fmla="*/ 1982532 h 6858000"/>
              <a:gd name="connsiteX717" fmla="*/ 0 w 7467600"/>
              <a:gd name="connsiteY717" fmla="*/ 1912789 h 6858000"/>
              <a:gd name="connsiteX718" fmla="*/ 97460 w 7467600"/>
              <a:gd name="connsiteY718" fmla="*/ 1953725 h 6858000"/>
              <a:gd name="connsiteX719" fmla="*/ 221272 w 7467600"/>
              <a:gd name="connsiteY719" fmla="*/ 1980766 h 6858000"/>
              <a:gd name="connsiteX720" fmla="*/ 116765 w 7467600"/>
              <a:gd name="connsiteY720" fmla="*/ 1911033 h 6858000"/>
              <a:gd name="connsiteX721" fmla="*/ 16405 w 7467600"/>
              <a:gd name="connsiteY721" fmla="*/ 1803412 h 6858000"/>
              <a:gd name="connsiteX722" fmla="*/ 0 w 7467600"/>
              <a:gd name="connsiteY722" fmla="*/ 1784777 h 6858000"/>
              <a:gd name="connsiteX723" fmla="*/ 0 w 7467600"/>
              <a:gd name="connsiteY723" fmla="*/ 1740082 h 6858000"/>
              <a:gd name="connsiteX724" fmla="*/ 39394 w 7467600"/>
              <a:gd name="connsiteY724" fmla="*/ 1784856 h 6858000"/>
              <a:gd name="connsiteX725" fmla="*/ 135813 w 7467600"/>
              <a:gd name="connsiteY725" fmla="*/ 1888838 h 6858000"/>
              <a:gd name="connsiteX726" fmla="*/ 242575 w 7467600"/>
              <a:gd name="connsiteY726" fmla="*/ 1958841 h 6858000"/>
              <a:gd name="connsiteX727" fmla="*/ 82197 w 7467600"/>
              <a:gd name="connsiteY727" fmla="*/ 1754826 h 6858000"/>
              <a:gd name="connsiteX728" fmla="*/ 0 w 7467600"/>
              <a:gd name="connsiteY728" fmla="*/ 1679650 h 6858000"/>
              <a:gd name="connsiteX729" fmla="*/ 0 w 7467600"/>
              <a:gd name="connsiteY729" fmla="*/ 1602463 h 6858000"/>
              <a:gd name="connsiteX730" fmla="*/ 84689 w 7467600"/>
              <a:gd name="connsiteY730" fmla="*/ 1677442 h 6858000"/>
              <a:gd name="connsiteX731" fmla="*/ 298437 w 7467600"/>
              <a:gd name="connsiteY731" fmla="*/ 1968019 h 6858000"/>
              <a:gd name="connsiteX732" fmla="*/ 227269 w 7467600"/>
              <a:gd name="connsiteY732" fmla="*/ 1114064 h 6858000"/>
              <a:gd name="connsiteX733" fmla="*/ 248003 w 7467600"/>
              <a:gd name="connsiteY733" fmla="*/ 1089613 h 6858000"/>
              <a:gd name="connsiteX734" fmla="*/ 427020 w 7467600"/>
              <a:gd name="connsiteY734" fmla="*/ 1619803 h 6858000"/>
              <a:gd name="connsiteX735" fmla="*/ 340345 w 7467600"/>
              <a:gd name="connsiteY735" fmla="*/ 2027739 h 6858000"/>
              <a:gd name="connsiteX736" fmla="*/ 360865 w 7467600"/>
              <a:gd name="connsiteY736" fmla="*/ 2044827 h 6858000"/>
              <a:gd name="connsiteX737" fmla="*/ 560414 w 7467600"/>
              <a:gd name="connsiteY737" fmla="*/ 2421457 h 6858000"/>
              <a:gd name="connsiteX738" fmla="*/ 1359703 w 7467600"/>
              <a:gd name="connsiteY738" fmla="*/ 2578554 h 6858000"/>
              <a:gd name="connsiteX739" fmla="*/ 1359422 w 7467600"/>
              <a:gd name="connsiteY739" fmla="*/ 2577994 h 6858000"/>
              <a:gd name="connsiteX740" fmla="*/ 828701 w 7467600"/>
              <a:gd name="connsiteY740" fmla="*/ 1839520 h 6858000"/>
              <a:gd name="connsiteX741" fmla="*/ 494427 w 7467600"/>
              <a:gd name="connsiteY741" fmla="*/ 1092333 h 6858000"/>
              <a:gd name="connsiteX742" fmla="*/ 506322 w 7467600"/>
              <a:gd name="connsiteY742" fmla="*/ 1020997 h 6858000"/>
              <a:gd name="connsiteX743" fmla="*/ 4570198 w 7467600"/>
              <a:gd name="connsiteY743" fmla="*/ 978081 h 6858000"/>
              <a:gd name="connsiteX744" fmla="*/ 4523691 w 7467600"/>
              <a:gd name="connsiteY744" fmla="*/ 1127776 h 6858000"/>
              <a:gd name="connsiteX745" fmla="*/ 4509875 w 7467600"/>
              <a:gd name="connsiteY745" fmla="*/ 1167552 h 6858000"/>
              <a:gd name="connsiteX746" fmla="*/ 4478168 w 7467600"/>
              <a:gd name="connsiteY746" fmla="*/ 1260735 h 6858000"/>
              <a:gd name="connsiteX747" fmla="*/ 4409309 w 7467600"/>
              <a:gd name="connsiteY747" fmla="*/ 1666996 h 6858000"/>
              <a:gd name="connsiteX748" fmla="*/ 4370031 w 7467600"/>
              <a:gd name="connsiteY748" fmla="*/ 1955666 h 6858000"/>
              <a:gd name="connsiteX749" fmla="*/ 4570198 w 7467600"/>
              <a:gd name="connsiteY749" fmla="*/ 978081 h 6858000"/>
              <a:gd name="connsiteX750" fmla="*/ 4557898 w 7467600"/>
              <a:gd name="connsiteY750" fmla="*/ 900011 h 6858000"/>
              <a:gd name="connsiteX751" fmla="*/ 4344840 w 7467600"/>
              <a:gd name="connsiteY751" fmla="*/ 1922038 h 6858000"/>
              <a:gd name="connsiteX752" fmla="*/ 4378710 w 7467600"/>
              <a:gd name="connsiteY752" fmla="*/ 1665516 h 6858000"/>
              <a:gd name="connsiteX753" fmla="*/ 4448798 w 7467600"/>
              <a:gd name="connsiteY753" fmla="*/ 1253024 h 6858000"/>
              <a:gd name="connsiteX754" fmla="*/ 4480315 w 7467600"/>
              <a:gd name="connsiteY754" fmla="*/ 1158454 h 6858000"/>
              <a:gd name="connsiteX755" fmla="*/ 4494133 w 7467600"/>
              <a:gd name="connsiteY755" fmla="*/ 1118676 h 6858000"/>
              <a:gd name="connsiteX756" fmla="*/ 4557898 w 7467600"/>
              <a:gd name="connsiteY756" fmla="*/ 900011 h 6858000"/>
              <a:gd name="connsiteX757" fmla="*/ 5870151 w 7467600"/>
              <a:gd name="connsiteY757" fmla="*/ 898890 h 6858000"/>
              <a:gd name="connsiteX758" fmla="*/ 5861335 w 7467600"/>
              <a:gd name="connsiteY758" fmla="*/ 899177 h 6858000"/>
              <a:gd name="connsiteX759" fmla="*/ 5843702 w 7467600"/>
              <a:gd name="connsiteY759" fmla="*/ 899748 h 6858000"/>
              <a:gd name="connsiteX760" fmla="*/ 5651107 w 7467600"/>
              <a:gd name="connsiteY760" fmla="*/ 920306 h 6858000"/>
              <a:gd name="connsiteX761" fmla="*/ 5459407 w 7467600"/>
              <a:gd name="connsiteY761" fmla="*/ 940975 h 6858000"/>
              <a:gd name="connsiteX762" fmla="*/ 5374846 w 7467600"/>
              <a:gd name="connsiteY762" fmla="*/ 941988 h 6858000"/>
              <a:gd name="connsiteX763" fmla="*/ 5256105 w 7467600"/>
              <a:gd name="connsiteY763" fmla="*/ 945632 h 6858000"/>
              <a:gd name="connsiteX764" fmla="*/ 5107071 w 7467600"/>
              <a:gd name="connsiteY764" fmla="*/ 969720 h 6858000"/>
              <a:gd name="connsiteX765" fmla="*/ 4998681 w 7467600"/>
              <a:gd name="connsiteY765" fmla="*/ 988771 h 6858000"/>
              <a:gd name="connsiteX766" fmla="*/ 5870151 w 7467600"/>
              <a:gd name="connsiteY766" fmla="*/ 898890 h 6858000"/>
              <a:gd name="connsiteX767" fmla="*/ 5504425 w 7467600"/>
              <a:gd name="connsiteY767" fmla="*/ 848067 h 6858000"/>
              <a:gd name="connsiteX768" fmla="*/ 4968849 w 7467600"/>
              <a:gd name="connsiteY768" fmla="*/ 962318 h 6858000"/>
              <a:gd name="connsiteX769" fmla="*/ 5104039 w 7467600"/>
              <a:gd name="connsiteY769" fmla="*/ 940634 h 6858000"/>
              <a:gd name="connsiteX770" fmla="*/ 5256311 w 7467600"/>
              <a:gd name="connsiteY770" fmla="*/ 916490 h 6858000"/>
              <a:gd name="connsiteX771" fmla="*/ 5377381 w 7467600"/>
              <a:gd name="connsiteY771" fmla="*/ 912671 h 6858000"/>
              <a:gd name="connsiteX772" fmla="*/ 5460148 w 7467600"/>
              <a:gd name="connsiteY772" fmla="*/ 911442 h 6858000"/>
              <a:gd name="connsiteX773" fmla="*/ 5648971 w 7467600"/>
              <a:gd name="connsiteY773" fmla="*/ 891331 h 6858000"/>
              <a:gd name="connsiteX774" fmla="*/ 5844807 w 7467600"/>
              <a:gd name="connsiteY774" fmla="*/ 870718 h 6858000"/>
              <a:gd name="connsiteX775" fmla="*/ 5862975 w 7467600"/>
              <a:gd name="connsiteY775" fmla="*/ 869756 h 6858000"/>
              <a:gd name="connsiteX776" fmla="*/ 5920887 w 7467600"/>
              <a:gd name="connsiteY776" fmla="*/ 865929 h 6858000"/>
              <a:gd name="connsiteX777" fmla="*/ 5504425 w 7467600"/>
              <a:gd name="connsiteY777" fmla="*/ 848067 h 6858000"/>
              <a:gd name="connsiteX778" fmla="*/ 3607114 w 7467600"/>
              <a:gd name="connsiteY778" fmla="*/ 467441 h 6858000"/>
              <a:gd name="connsiteX779" fmla="*/ 3296242 w 7467600"/>
              <a:gd name="connsiteY779" fmla="*/ 807991 h 6858000"/>
              <a:gd name="connsiteX780" fmla="*/ 3174674 w 7467600"/>
              <a:gd name="connsiteY780" fmla="*/ 919759 h 6858000"/>
              <a:gd name="connsiteX781" fmla="*/ 3042978 w 7467600"/>
              <a:gd name="connsiteY781" fmla="*/ 1054894 h 6858000"/>
              <a:gd name="connsiteX782" fmla="*/ 2968914 w 7467600"/>
              <a:gd name="connsiteY782" fmla="*/ 1133756 h 6858000"/>
              <a:gd name="connsiteX783" fmla="*/ 3103823 w 7467600"/>
              <a:gd name="connsiteY783" fmla="*/ 1026814 h 6858000"/>
              <a:gd name="connsiteX784" fmla="*/ 3607114 w 7467600"/>
              <a:gd name="connsiteY784" fmla="*/ 467441 h 6858000"/>
              <a:gd name="connsiteX785" fmla="*/ 3744487 w 7467600"/>
              <a:gd name="connsiteY785" fmla="*/ 383136 h 6858000"/>
              <a:gd name="connsiteX786" fmla="*/ 3970213 w 7467600"/>
              <a:gd name="connsiteY786" fmla="*/ 995559 h 6858000"/>
              <a:gd name="connsiteX787" fmla="*/ 3744487 w 7467600"/>
              <a:gd name="connsiteY787" fmla="*/ 383136 h 6858000"/>
              <a:gd name="connsiteX788" fmla="*/ 3624562 w 7467600"/>
              <a:gd name="connsiteY788" fmla="*/ 367041 h 6858000"/>
              <a:gd name="connsiteX789" fmla="*/ 3489712 w 7467600"/>
              <a:gd name="connsiteY789" fmla="*/ 485386 h 6858000"/>
              <a:gd name="connsiteX790" fmla="*/ 3182994 w 7467600"/>
              <a:gd name="connsiteY790" fmla="*/ 828265 h 6858000"/>
              <a:gd name="connsiteX791" fmla="*/ 2892114 w 7467600"/>
              <a:gd name="connsiteY791" fmla="*/ 1172635 h 6858000"/>
              <a:gd name="connsiteX792" fmla="*/ 3021459 w 7467600"/>
              <a:gd name="connsiteY792" fmla="*/ 1035385 h 6858000"/>
              <a:gd name="connsiteX793" fmla="*/ 3153873 w 7467600"/>
              <a:gd name="connsiteY793" fmla="*/ 898971 h 6858000"/>
              <a:gd name="connsiteX794" fmla="*/ 3276511 w 7467600"/>
              <a:gd name="connsiteY794" fmla="*/ 786423 h 6858000"/>
              <a:gd name="connsiteX795" fmla="*/ 3584154 w 7467600"/>
              <a:gd name="connsiteY795" fmla="*/ 448218 h 6858000"/>
              <a:gd name="connsiteX796" fmla="*/ 3624562 w 7467600"/>
              <a:gd name="connsiteY796" fmla="*/ 367041 h 6858000"/>
              <a:gd name="connsiteX797" fmla="*/ 3766672 w 7467600"/>
              <a:gd name="connsiteY797" fmla="*/ 359429 h 6858000"/>
              <a:gd name="connsiteX798" fmla="*/ 3996338 w 7467600"/>
              <a:gd name="connsiteY798" fmla="*/ 968237 h 6858000"/>
              <a:gd name="connsiteX799" fmla="*/ 3766672 w 7467600"/>
              <a:gd name="connsiteY799" fmla="*/ 359429 h 6858000"/>
              <a:gd name="connsiteX800" fmla="*/ 5805386 w 7467600"/>
              <a:gd name="connsiteY800" fmla="*/ 239240 h 6858000"/>
              <a:gd name="connsiteX801" fmla="*/ 5736947 w 7467600"/>
              <a:gd name="connsiteY801" fmla="*/ 261367 h 6858000"/>
              <a:gd name="connsiteX802" fmla="*/ 5427012 w 7467600"/>
              <a:gd name="connsiteY802" fmla="*/ 311272 h 6858000"/>
              <a:gd name="connsiteX803" fmla="*/ 5147818 w 7467600"/>
              <a:gd name="connsiteY803" fmla="*/ 322112 h 6858000"/>
              <a:gd name="connsiteX804" fmla="*/ 5060854 w 7467600"/>
              <a:gd name="connsiteY804" fmla="*/ 311882 h 6858000"/>
              <a:gd name="connsiteX805" fmla="*/ 4945989 w 7467600"/>
              <a:gd name="connsiteY805" fmla="*/ 300516 h 6858000"/>
              <a:gd name="connsiteX806" fmla="*/ 5410479 w 7467600"/>
              <a:gd name="connsiteY806" fmla="*/ 348434 h 6858000"/>
              <a:gd name="connsiteX807" fmla="*/ 5805386 w 7467600"/>
              <a:gd name="connsiteY807" fmla="*/ 239240 h 6858000"/>
              <a:gd name="connsiteX808" fmla="*/ 5905192 w 7467600"/>
              <a:gd name="connsiteY808" fmla="*/ 163079 h 6858000"/>
              <a:gd name="connsiteX809" fmla="*/ 5865655 w 7467600"/>
              <a:gd name="connsiteY809" fmla="*/ 171901 h 6858000"/>
              <a:gd name="connsiteX810" fmla="*/ 5259740 w 7467600"/>
              <a:gd name="connsiteY810" fmla="*/ 257013 h 6858000"/>
              <a:gd name="connsiteX811" fmla="*/ 5208466 w 7467600"/>
              <a:gd name="connsiteY811" fmla="*/ 257550 h 6858000"/>
              <a:gd name="connsiteX812" fmla="*/ 4980204 w 7467600"/>
              <a:gd name="connsiteY812" fmla="*/ 271903 h 6858000"/>
              <a:gd name="connsiteX813" fmla="*/ 5068068 w 7467600"/>
              <a:gd name="connsiteY813" fmla="*/ 282244 h 6858000"/>
              <a:gd name="connsiteX814" fmla="*/ 5153231 w 7467600"/>
              <a:gd name="connsiteY814" fmla="*/ 292240 h 6858000"/>
              <a:gd name="connsiteX815" fmla="*/ 5426491 w 7467600"/>
              <a:gd name="connsiteY815" fmla="*/ 281128 h 6858000"/>
              <a:gd name="connsiteX816" fmla="*/ 5731212 w 7467600"/>
              <a:gd name="connsiteY816" fmla="*/ 231951 h 6858000"/>
              <a:gd name="connsiteX817" fmla="*/ 5905192 w 7467600"/>
              <a:gd name="connsiteY817" fmla="*/ 163079 h 6858000"/>
              <a:gd name="connsiteX818" fmla="*/ 5944437 w 7467600"/>
              <a:gd name="connsiteY818" fmla="*/ 113829 h 6858000"/>
              <a:gd name="connsiteX819" fmla="*/ 5825032 w 7467600"/>
              <a:gd name="connsiteY819" fmla="*/ 146405 h 6858000"/>
              <a:gd name="connsiteX820" fmla="*/ 4955599 w 7467600"/>
              <a:gd name="connsiteY820" fmla="*/ 247008 h 6858000"/>
              <a:gd name="connsiteX821" fmla="*/ 5210104 w 7467600"/>
              <a:gd name="connsiteY821" fmla="*/ 228123 h 6858000"/>
              <a:gd name="connsiteX822" fmla="*/ 5261015 w 7467600"/>
              <a:gd name="connsiteY822" fmla="*/ 227087 h 6858000"/>
              <a:gd name="connsiteX823" fmla="*/ 5861181 w 7467600"/>
              <a:gd name="connsiteY823" fmla="*/ 143093 h 6858000"/>
              <a:gd name="connsiteX824" fmla="*/ 5961252 w 7467600"/>
              <a:gd name="connsiteY824" fmla="*/ 114820 h 6858000"/>
              <a:gd name="connsiteX825" fmla="*/ 5944437 w 7467600"/>
              <a:gd name="connsiteY825" fmla="*/ 113829 h 6858000"/>
              <a:gd name="connsiteX826" fmla="*/ 3882765 w 7467600"/>
              <a:gd name="connsiteY826" fmla="*/ 0 h 6858000"/>
              <a:gd name="connsiteX827" fmla="*/ 3995099 w 7467600"/>
              <a:gd name="connsiteY827" fmla="*/ 0 h 6858000"/>
              <a:gd name="connsiteX828" fmla="*/ 4163818 w 7467600"/>
              <a:gd name="connsiteY828" fmla="*/ 234104 h 6858000"/>
              <a:gd name="connsiteX829" fmla="*/ 4172099 w 7467600"/>
              <a:gd name="connsiteY829" fmla="*/ 234207 h 6858000"/>
              <a:gd name="connsiteX830" fmla="*/ 4784282 w 7467600"/>
              <a:gd name="connsiteY830" fmla="*/ 276561 h 6858000"/>
              <a:gd name="connsiteX831" fmla="*/ 4801687 w 7467600"/>
              <a:gd name="connsiteY831" fmla="*/ 267764 h 6858000"/>
              <a:gd name="connsiteX832" fmla="*/ 6082788 w 7467600"/>
              <a:gd name="connsiteY832" fmla="*/ 64119 h 6858000"/>
              <a:gd name="connsiteX833" fmla="*/ 6099442 w 7467600"/>
              <a:gd name="connsiteY833" fmla="*/ 82568 h 6858000"/>
              <a:gd name="connsiteX834" fmla="*/ 4804137 w 7467600"/>
              <a:gd name="connsiteY834" fmla="*/ 320931 h 6858000"/>
              <a:gd name="connsiteX835" fmla="*/ 4227047 w 7467600"/>
              <a:gd name="connsiteY835" fmla="*/ 313415 h 6858000"/>
              <a:gd name="connsiteX836" fmla="*/ 4346041 w 7467600"/>
              <a:gd name="connsiteY836" fmla="*/ 456086 h 6858000"/>
              <a:gd name="connsiteX837" fmla="*/ 4870967 w 7467600"/>
              <a:gd name="connsiteY837" fmla="*/ 963061 h 6858000"/>
              <a:gd name="connsiteX838" fmla="*/ 4889647 w 7467600"/>
              <a:gd name="connsiteY838" fmla="*/ 957147 h 6858000"/>
              <a:gd name="connsiteX839" fmla="*/ 5422504 w 7467600"/>
              <a:gd name="connsiteY839" fmla="*/ 805191 h 6858000"/>
              <a:gd name="connsiteX840" fmla="*/ 6087656 w 7467600"/>
              <a:gd name="connsiteY840" fmla="*/ 826703 h 6858000"/>
              <a:gd name="connsiteX841" fmla="*/ 6058717 w 7467600"/>
              <a:gd name="connsiteY841" fmla="*/ 865992 h 6858000"/>
              <a:gd name="connsiteX842" fmla="*/ 4974153 w 7467600"/>
              <a:gd name="connsiteY842" fmla="*/ 1045456 h 6858000"/>
              <a:gd name="connsiteX843" fmla="*/ 5627835 w 7467600"/>
              <a:gd name="connsiteY843" fmla="*/ 1472077 h 6858000"/>
              <a:gd name="connsiteX844" fmla="*/ 5629817 w 7467600"/>
              <a:gd name="connsiteY844" fmla="*/ 1471412 h 6858000"/>
              <a:gd name="connsiteX845" fmla="*/ 5634124 w 7467600"/>
              <a:gd name="connsiteY845" fmla="*/ 1470572 h 6858000"/>
              <a:gd name="connsiteX846" fmla="*/ 5755832 w 7467600"/>
              <a:gd name="connsiteY846" fmla="*/ 1383886 h 6858000"/>
              <a:gd name="connsiteX847" fmla="*/ 6014186 w 7467600"/>
              <a:gd name="connsiteY847" fmla="*/ 1279799 h 6858000"/>
              <a:gd name="connsiteX848" fmla="*/ 6901619 w 7467600"/>
              <a:gd name="connsiteY848" fmla="*/ 1047874 h 6858000"/>
              <a:gd name="connsiteX849" fmla="*/ 6931566 w 7467600"/>
              <a:gd name="connsiteY849" fmla="*/ 1062034 h 6858000"/>
              <a:gd name="connsiteX850" fmla="*/ 5790982 w 7467600"/>
              <a:gd name="connsiteY850" fmla="*/ 1561380 h 6858000"/>
              <a:gd name="connsiteX851" fmla="*/ 6188971 w 7467600"/>
              <a:gd name="connsiteY851" fmla="*/ 1755168 h 6858000"/>
              <a:gd name="connsiteX852" fmla="*/ 6202446 w 7467600"/>
              <a:gd name="connsiteY852" fmla="*/ 1752268 h 6858000"/>
              <a:gd name="connsiteX853" fmla="*/ 7179560 w 7467600"/>
              <a:gd name="connsiteY853" fmla="*/ 1467551 h 6858000"/>
              <a:gd name="connsiteX854" fmla="*/ 7158730 w 7467600"/>
              <a:gd name="connsiteY854" fmla="*/ 1507835 h 6858000"/>
              <a:gd name="connsiteX855" fmla="*/ 6326959 w 7467600"/>
              <a:gd name="connsiteY855" fmla="*/ 1817686 h 6858000"/>
              <a:gd name="connsiteX856" fmla="*/ 6537433 w 7467600"/>
              <a:gd name="connsiteY856" fmla="*/ 1907790 h 6858000"/>
              <a:gd name="connsiteX857" fmla="*/ 6550221 w 7467600"/>
              <a:gd name="connsiteY857" fmla="*/ 1910729 h 6858000"/>
              <a:gd name="connsiteX858" fmla="*/ 6964438 w 7467600"/>
              <a:gd name="connsiteY858" fmla="*/ 2209505 h 6858000"/>
              <a:gd name="connsiteX859" fmla="*/ 7367862 w 7467600"/>
              <a:gd name="connsiteY859" fmla="*/ 2806833 h 6858000"/>
              <a:gd name="connsiteX860" fmla="*/ 7364329 w 7467600"/>
              <a:gd name="connsiteY860" fmla="*/ 2826907 h 6858000"/>
              <a:gd name="connsiteX861" fmla="*/ 7290545 w 7467600"/>
              <a:gd name="connsiteY861" fmla="*/ 2850663 h 6858000"/>
              <a:gd name="connsiteX862" fmla="*/ 6472036 w 7467600"/>
              <a:gd name="connsiteY862" fmla="*/ 1959003 h 6858000"/>
              <a:gd name="connsiteX863" fmla="*/ 5792897 w 7467600"/>
              <a:gd name="connsiteY863" fmla="*/ 1647747 h 6858000"/>
              <a:gd name="connsiteX864" fmla="*/ 5842751 w 7467600"/>
              <a:gd name="connsiteY864" fmla="*/ 1816112 h 6858000"/>
              <a:gd name="connsiteX865" fmla="*/ 5847424 w 7467600"/>
              <a:gd name="connsiteY865" fmla="*/ 1815776 h 6858000"/>
              <a:gd name="connsiteX866" fmla="*/ 6399821 w 7467600"/>
              <a:gd name="connsiteY866" fmla="*/ 2344799 h 6858000"/>
              <a:gd name="connsiteX867" fmla="*/ 6323232 w 7467600"/>
              <a:gd name="connsiteY867" fmla="*/ 2389634 h 6858000"/>
              <a:gd name="connsiteX868" fmla="*/ 5942958 w 7467600"/>
              <a:gd name="connsiteY868" fmla="*/ 2077708 h 6858000"/>
              <a:gd name="connsiteX869" fmla="*/ 5921559 w 7467600"/>
              <a:gd name="connsiteY869" fmla="*/ 2378596 h 6858000"/>
              <a:gd name="connsiteX870" fmla="*/ 5817651 w 7467600"/>
              <a:gd name="connsiteY870" fmla="*/ 3023919 h 6858000"/>
              <a:gd name="connsiteX871" fmla="*/ 5729634 w 7467600"/>
              <a:gd name="connsiteY871" fmla="*/ 3051849 h 6858000"/>
              <a:gd name="connsiteX872" fmla="*/ 5611018 w 7467600"/>
              <a:gd name="connsiteY872" fmla="*/ 2316769 h 6858000"/>
              <a:gd name="connsiteX873" fmla="*/ 5687608 w 7467600"/>
              <a:gd name="connsiteY873" fmla="*/ 2039972 h 6858000"/>
              <a:gd name="connsiteX874" fmla="*/ 5657554 w 7467600"/>
              <a:gd name="connsiteY874" fmla="*/ 1576445 h 6858000"/>
              <a:gd name="connsiteX875" fmla="*/ 5150475 w 7467600"/>
              <a:gd name="connsiteY875" fmla="*/ 1274012 h 6858000"/>
              <a:gd name="connsiteX876" fmla="*/ 5349142 w 7467600"/>
              <a:gd name="connsiteY876" fmla="*/ 2204405 h 6858000"/>
              <a:gd name="connsiteX877" fmla="*/ 5262214 w 7467600"/>
              <a:gd name="connsiteY877" fmla="*/ 2233836 h 6858000"/>
              <a:gd name="connsiteX878" fmla="*/ 4981539 w 7467600"/>
              <a:gd name="connsiteY878" fmla="*/ 1542201 h 6858000"/>
              <a:gd name="connsiteX879" fmla="*/ 4958461 w 7467600"/>
              <a:gd name="connsiteY879" fmla="*/ 1136957 h 6858000"/>
              <a:gd name="connsiteX880" fmla="*/ 4655015 w 7467600"/>
              <a:gd name="connsiteY880" fmla="*/ 891426 h 6858000"/>
              <a:gd name="connsiteX881" fmla="*/ 4348002 w 7467600"/>
              <a:gd name="connsiteY881" fmla="*/ 2205895 h 6858000"/>
              <a:gd name="connsiteX882" fmla="*/ 4262250 w 7467600"/>
              <a:gd name="connsiteY882" fmla="*/ 2219972 h 6858000"/>
              <a:gd name="connsiteX883" fmla="*/ 4550611 w 7467600"/>
              <a:gd name="connsiteY883" fmla="*/ 817540 h 6858000"/>
              <a:gd name="connsiteX884" fmla="*/ 4564418 w 7467600"/>
              <a:gd name="connsiteY884" fmla="*/ 808293 h 6858000"/>
              <a:gd name="connsiteX885" fmla="*/ 4266388 w 7467600"/>
              <a:gd name="connsiteY885" fmla="*/ 500083 h 6858000"/>
              <a:gd name="connsiteX886" fmla="*/ 4032842 w 7467600"/>
              <a:gd name="connsiteY886" fmla="*/ 211809 h 6858000"/>
              <a:gd name="connsiteX887" fmla="*/ 3882765 w 7467600"/>
              <a:gd name="connsiteY887" fmla="*/ 0 h 6858000"/>
              <a:gd name="connsiteX888" fmla="*/ 3721337 w 7467600"/>
              <a:gd name="connsiteY888" fmla="*/ 0 h 6858000"/>
              <a:gd name="connsiteX889" fmla="*/ 3797544 w 7467600"/>
              <a:gd name="connsiteY889" fmla="*/ 0 h 6858000"/>
              <a:gd name="connsiteX890" fmla="*/ 3775734 w 7467600"/>
              <a:gd name="connsiteY890" fmla="*/ 95131 h 6858000"/>
              <a:gd name="connsiteX891" fmla="*/ 3724807 w 7467600"/>
              <a:gd name="connsiteY891" fmla="*/ 272257 h 6858000"/>
              <a:gd name="connsiteX892" fmla="*/ 3726844 w 7467600"/>
              <a:gd name="connsiteY892" fmla="*/ 282988 h 6858000"/>
              <a:gd name="connsiteX893" fmla="*/ 3742664 w 7467600"/>
              <a:gd name="connsiteY893" fmla="*/ 279918 h 6858000"/>
              <a:gd name="connsiteX894" fmla="*/ 4103910 w 7467600"/>
              <a:gd name="connsiteY894" fmla="*/ 1161917 h 6858000"/>
              <a:gd name="connsiteX895" fmla="*/ 4020269 w 7467600"/>
              <a:gd name="connsiteY895" fmla="*/ 1200406 h 6858000"/>
              <a:gd name="connsiteX896" fmla="*/ 3674882 w 7467600"/>
              <a:gd name="connsiteY896" fmla="*/ 488524 h 6858000"/>
              <a:gd name="connsiteX897" fmla="*/ 3132682 w 7467600"/>
              <a:gd name="connsiteY897" fmla="*/ 1072284 h 6858000"/>
              <a:gd name="connsiteX898" fmla="*/ 2716346 w 7467600"/>
              <a:gd name="connsiteY898" fmla="*/ 1276376 h 6858000"/>
              <a:gd name="connsiteX899" fmla="*/ 2716772 w 7467600"/>
              <a:gd name="connsiteY899" fmla="*/ 1255462 h 6858000"/>
              <a:gd name="connsiteX900" fmla="*/ 3471096 w 7467600"/>
              <a:gd name="connsiteY900" fmla="*/ 437072 h 6858000"/>
              <a:gd name="connsiteX901" fmla="*/ 3639057 w 7467600"/>
              <a:gd name="connsiteY901" fmla="*/ 286334 h 6858000"/>
              <a:gd name="connsiteX902" fmla="*/ 3640309 w 7467600"/>
              <a:gd name="connsiteY902" fmla="*/ 284664 h 6858000"/>
              <a:gd name="connsiteX903" fmla="*/ 3646022 w 7467600"/>
              <a:gd name="connsiteY903" fmla="*/ 276711 h 6858000"/>
              <a:gd name="connsiteX904" fmla="*/ 3707943 w 7467600"/>
              <a:gd name="connsiteY904" fmla="*/ 65958 h 6858000"/>
              <a:gd name="connsiteX905" fmla="*/ 3721337 w 7467600"/>
              <a:gd name="connsiteY905" fmla="*/ 0 h 6858000"/>
              <a:gd name="connsiteX906" fmla="*/ 2867960 w 7467600"/>
              <a:gd name="connsiteY906" fmla="*/ 0 h 6858000"/>
              <a:gd name="connsiteX907" fmla="*/ 2926351 w 7467600"/>
              <a:gd name="connsiteY907" fmla="*/ 0 h 6858000"/>
              <a:gd name="connsiteX908" fmla="*/ 2902823 w 7467600"/>
              <a:gd name="connsiteY908" fmla="*/ 262929 h 6858000"/>
              <a:gd name="connsiteX909" fmla="*/ 2940663 w 7467600"/>
              <a:gd name="connsiteY909" fmla="*/ 140884 h 6858000"/>
              <a:gd name="connsiteX910" fmla="*/ 2947039 w 7467600"/>
              <a:gd name="connsiteY910" fmla="*/ 122524 h 6858000"/>
              <a:gd name="connsiteX911" fmla="*/ 2984316 w 7467600"/>
              <a:gd name="connsiteY911" fmla="*/ 0 h 6858000"/>
              <a:gd name="connsiteX912" fmla="*/ 3016114 w 7467600"/>
              <a:gd name="connsiteY912" fmla="*/ 0 h 6858000"/>
              <a:gd name="connsiteX913" fmla="*/ 2979949 w 7467600"/>
              <a:gd name="connsiteY913" fmla="*/ 119274 h 6858000"/>
              <a:gd name="connsiteX914" fmla="*/ 3023879 w 7467600"/>
              <a:gd name="connsiteY914" fmla="*/ 0 h 6858000"/>
              <a:gd name="connsiteX915" fmla="*/ 3105400 w 7467600"/>
              <a:gd name="connsiteY915" fmla="*/ 0 h 6858000"/>
              <a:gd name="connsiteX916" fmla="*/ 3094669 w 7467600"/>
              <a:gd name="connsiteY916" fmla="*/ 30308 h 6858000"/>
              <a:gd name="connsiteX917" fmla="*/ 2901945 w 7467600"/>
              <a:gd name="connsiteY917" fmla="*/ 466538 h 6858000"/>
              <a:gd name="connsiteX918" fmla="*/ 2815209 w 7467600"/>
              <a:gd name="connsiteY918" fmla="*/ 497361 h 6858000"/>
              <a:gd name="connsiteX919" fmla="*/ 2844845 w 7467600"/>
              <a:gd name="connsiteY919" fmla="*/ 127638 h 6858000"/>
              <a:gd name="connsiteX920" fmla="*/ 2867960 w 7467600"/>
              <a:gd name="connsiteY920" fmla="*/ 0 h 6858000"/>
              <a:gd name="connsiteX921" fmla="*/ 1057230 w 7467600"/>
              <a:gd name="connsiteY921" fmla="*/ 0 h 6858000"/>
              <a:gd name="connsiteX922" fmla="*/ 1111003 w 7467600"/>
              <a:gd name="connsiteY922" fmla="*/ 0 h 6858000"/>
              <a:gd name="connsiteX923" fmla="*/ 1125553 w 7467600"/>
              <a:gd name="connsiteY923" fmla="*/ 52588 h 6858000"/>
              <a:gd name="connsiteX924" fmla="*/ 1304276 w 7467600"/>
              <a:gd name="connsiteY924" fmla="*/ 476275 h 6858000"/>
              <a:gd name="connsiteX925" fmla="*/ 1492066 w 7467600"/>
              <a:gd name="connsiteY925" fmla="*/ 886333 h 6858000"/>
              <a:gd name="connsiteX926" fmla="*/ 1423698 w 7467600"/>
              <a:gd name="connsiteY926" fmla="*/ 710817 h 6858000"/>
              <a:gd name="connsiteX927" fmla="*/ 1357609 w 7467600"/>
              <a:gd name="connsiteY927" fmla="*/ 532892 h 6858000"/>
              <a:gd name="connsiteX928" fmla="*/ 1309550 w 7467600"/>
              <a:gd name="connsiteY928" fmla="*/ 374031 h 6858000"/>
              <a:gd name="connsiteX929" fmla="*/ 1193673 w 7467600"/>
              <a:gd name="connsiteY929" fmla="*/ 49533 h 6858000"/>
              <a:gd name="connsiteX930" fmla="*/ 1164391 w 7467600"/>
              <a:gd name="connsiteY930" fmla="*/ 0 h 6858000"/>
              <a:gd name="connsiteX931" fmla="*/ 1200666 w 7467600"/>
              <a:gd name="connsiteY931" fmla="*/ 0 h 6858000"/>
              <a:gd name="connsiteX932" fmla="*/ 1223408 w 7467600"/>
              <a:gd name="connsiteY932" fmla="*/ 38996 h 6858000"/>
              <a:gd name="connsiteX933" fmla="*/ 1339635 w 7467600"/>
              <a:gd name="connsiteY933" fmla="*/ 365517 h 6858000"/>
              <a:gd name="connsiteX934" fmla="*/ 1387469 w 7467600"/>
              <a:gd name="connsiteY934" fmla="*/ 523079 h 6858000"/>
              <a:gd name="connsiteX935" fmla="*/ 1452685 w 7467600"/>
              <a:gd name="connsiteY935" fmla="*/ 699806 h 6858000"/>
              <a:gd name="connsiteX936" fmla="*/ 1492092 w 7467600"/>
              <a:gd name="connsiteY936" fmla="*/ 800424 h 6858000"/>
              <a:gd name="connsiteX937" fmla="*/ 1455302 w 7467600"/>
              <a:gd name="connsiteY937" fmla="*/ 632913 h 6858000"/>
              <a:gd name="connsiteX938" fmla="*/ 1222336 w 7467600"/>
              <a:gd name="connsiteY938" fmla="*/ 9480 h 6858000"/>
              <a:gd name="connsiteX939" fmla="*/ 1214634 w 7467600"/>
              <a:gd name="connsiteY939" fmla="*/ 0 h 6858000"/>
              <a:gd name="connsiteX940" fmla="*/ 1289827 w 7467600"/>
              <a:gd name="connsiteY940" fmla="*/ 0 h 6858000"/>
              <a:gd name="connsiteX941" fmla="*/ 1321076 w 7467600"/>
              <a:gd name="connsiteY941" fmla="*/ 59722 h 6858000"/>
              <a:gd name="connsiteX942" fmla="*/ 1512579 w 7467600"/>
              <a:gd name="connsiteY942" fmla="*/ 626441 h 6858000"/>
              <a:gd name="connsiteX943" fmla="*/ 1506076 w 7467600"/>
              <a:gd name="connsiteY943" fmla="*/ 1089289 h 6858000"/>
              <a:gd name="connsiteX944" fmla="*/ 1486346 w 7467600"/>
              <a:gd name="connsiteY944" fmla="*/ 1079919 h 6858000"/>
              <a:gd name="connsiteX945" fmla="*/ 1070511 w 7467600"/>
              <a:gd name="connsiteY945" fmla="*/ 48609 h 6858000"/>
              <a:gd name="connsiteX946" fmla="*/ 1057230 w 7467600"/>
              <a:gd name="connsiteY946" fmla="*/ 0 h 6858000"/>
              <a:gd name="connsiteX947" fmla="*/ 43151 w 7467600"/>
              <a:gd name="connsiteY947" fmla="*/ 0 h 6858000"/>
              <a:gd name="connsiteX948" fmla="*/ 95283 w 7467600"/>
              <a:gd name="connsiteY948" fmla="*/ 0 h 6858000"/>
              <a:gd name="connsiteX949" fmla="*/ 300708 w 7467600"/>
              <a:gd name="connsiteY949" fmla="*/ 154571 h 6858000"/>
              <a:gd name="connsiteX950" fmla="*/ 530414 w 7467600"/>
              <a:gd name="connsiteY950" fmla="*/ 354673 h 6858000"/>
              <a:gd name="connsiteX951" fmla="*/ 333785 w 7467600"/>
              <a:gd name="connsiteY951" fmla="*/ 161564 h 6858000"/>
              <a:gd name="connsiteX952" fmla="*/ 147005 w 7467600"/>
              <a:gd name="connsiteY952" fmla="*/ 0 h 6858000"/>
              <a:gd name="connsiteX953" fmla="*/ 272509 w 7467600"/>
              <a:gd name="connsiteY953" fmla="*/ 0 h 6858000"/>
              <a:gd name="connsiteX954" fmla="*/ 326276 w 7467600"/>
              <a:gd name="connsiteY954" fmla="*/ 45847 h 6858000"/>
              <a:gd name="connsiteX955" fmla="*/ 823759 w 7467600"/>
              <a:gd name="connsiteY955" fmla="*/ 574145 h 6858000"/>
              <a:gd name="connsiteX956" fmla="*/ 811254 w 7467600"/>
              <a:gd name="connsiteY956" fmla="*/ 665546 h 6858000"/>
              <a:gd name="connsiteX957" fmla="*/ 154042 w 7467600"/>
              <a:gd name="connsiteY957" fmla="*/ 261522 h 6858000"/>
              <a:gd name="connsiteX958" fmla="*/ 13550 w 7467600"/>
              <a:gd name="connsiteY958" fmla="*/ 158423 h 6858000"/>
              <a:gd name="connsiteX959" fmla="*/ 0 w 7467600"/>
              <a:gd name="connsiteY959" fmla="*/ 146618 h 6858000"/>
              <a:gd name="connsiteX960" fmla="*/ 0 w 7467600"/>
              <a:gd name="connsiteY960" fmla="*/ 59161 h 6858000"/>
              <a:gd name="connsiteX961" fmla="*/ 45427 w 7467600"/>
              <a:gd name="connsiteY961" fmla="*/ 101078 h 6858000"/>
              <a:gd name="connsiteX962" fmla="*/ 630103 w 7467600"/>
              <a:gd name="connsiteY962" fmla="*/ 485885 h 6858000"/>
              <a:gd name="connsiteX963" fmla="*/ 532040 w 7467600"/>
              <a:gd name="connsiteY963" fmla="*/ 399359 h 6858000"/>
              <a:gd name="connsiteX964" fmla="*/ 517618 w 7467600"/>
              <a:gd name="connsiteY964" fmla="*/ 385726 h 6858000"/>
              <a:gd name="connsiteX965" fmla="*/ 285074 w 7467600"/>
              <a:gd name="connsiteY965" fmla="*/ 182755 h 6858000"/>
              <a:gd name="connsiteX966" fmla="*/ 43151 w 7467600"/>
              <a:gd name="connsiteY96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379510 w 7467600"/>
              <a:gd name="connsiteY75" fmla="*/ 5755454 h 6858000"/>
              <a:gd name="connsiteX76" fmla="*/ 7467600 w 7467600"/>
              <a:gd name="connsiteY76" fmla="*/ 6012219 h 6858000"/>
              <a:gd name="connsiteX77" fmla="*/ 7356878 w 7467600"/>
              <a:gd name="connsiteY77" fmla="*/ 5981332 h 6858000"/>
              <a:gd name="connsiteX78" fmla="*/ 7467600 w 7467600"/>
              <a:gd name="connsiteY78" fmla="*/ 6117703 h 6858000"/>
              <a:gd name="connsiteX79" fmla="*/ 7467600 w 7467600"/>
              <a:gd name="connsiteY79" fmla="*/ 6163634 h 6858000"/>
              <a:gd name="connsiteX80" fmla="*/ 7403637 w 7467600"/>
              <a:gd name="connsiteY80" fmla="*/ 6083957 h 6858000"/>
              <a:gd name="connsiteX81" fmla="*/ 7254615 w 7467600"/>
              <a:gd name="connsiteY81" fmla="*/ 5911918 h 6858000"/>
              <a:gd name="connsiteX82" fmla="*/ 7312589 w 7467600"/>
              <a:gd name="connsiteY82" fmla="*/ 5982309 h 6858000"/>
              <a:gd name="connsiteX83" fmla="*/ 7448321 w 7467600"/>
              <a:gd name="connsiteY83" fmla="*/ 6190991 h 6858000"/>
              <a:gd name="connsiteX84" fmla="*/ 7467600 w 7467600"/>
              <a:gd name="connsiteY84" fmla="*/ 6221686 h 6858000"/>
              <a:gd name="connsiteX85" fmla="*/ 7467600 w 7467600"/>
              <a:gd name="connsiteY85" fmla="*/ 6334256 h 6858000"/>
              <a:gd name="connsiteX86" fmla="*/ 7454976 w 7467600"/>
              <a:gd name="connsiteY86" fmla="*/ 6318297 h 6858000"/>
              <a:gd name="connsiteX87" fmla="*/ 1456157 w 7467600"/>
              <a:gd name="connsiteY87" fmla="*/ 5371404 h 6858000"/>
              <a:gd name="connsiteX88" fmla="*/ 1244432 w 7467600"/>
              <a:gd name="connsiteY88" fmla="*/ 5385601 h 6858000"/>
              <a:gd name="connsiteX89" fmla="*/ 973990 w 7467600"/>
              <a:gd name="connsiteY89" fmla="*/ 5424940 h 6858000"/>
              <a:gd name="connsiteX90" fmla="*/ 1103809 w 7467600"/>
              <a:gd name="connsiteY90" fmla="*/ 5433720 h 6858000"/>
              <a:gd name="connsiteX91" fmla="*/ 1123454 w 7467600"/>
              <a:gd name="connsiteY91" fmla="*/ 5435727 h 6858000"/>
              <a:gd name="connsiteX92" fmla="*/ 1737017 w 7467600"/>
              <a:gd name="connsiteY92" fmla="*/ 5452183 h 6858000"/>
              <a:gd name="connsiteX93" fmla="*/ 1824397 w 7467600"/>
              <a:gd name="connsiteY93" fmla="*/ 5447757 h 6858000"/>
              <a:gd name="connsiteX94" fmla="*/ 2070059 w 7467600"/>
              <a:gd name="connsiteY94" fmla="*/ 5441660 h 6858000"/>
              <a:gd name="connsiteX95" fmla="*/ 1456157 w 7467600"/>
              <a:gd name="connsiteY95" fmla="*/ 5371404 h 6858000"/>
              <a:gd name="connsiteX96" fmla="*/ 4988186 w 7467600"/>
              <a:gd name="connsiteY96" fmla="*/ 5216467 h 6858000"/>
              <a:gd name="connsiteX97" fmla="*/ 4777334 w 7467600"/>
              <a:gd name="connsiteY97" fmla="*/ 5406072 h 6858000"/>
              <a:gd name="connsiteX98" fmla="*/ 4718341 w 7467600"/>
              <a:gd name="connsiteY98" fmla="*/ 5468043 h 6858000"/>
              <a:gd name="connsiteX99" fmla="*/ 4604655 w 7467600"/>
              <a:gd name="connsiteY99" fmla="*/ 5583434 h 6858000"/>
              <a:gd name="connsiteX100" fmla="*/ 4565074 w 7467600"/>
              <a:gd name="connsiteY100" fmla="*/ 5618550 h 6858000"/>
              <a:gd name="connsiteX101" fmla="*/ 4988186 w 7467600"/>
              <a:gd name="connsiteY101" fmla="*/ 5216467 h 6858000"/>
              <a:gd name="connsiteX102" fmla="*/ 4978032 w 7467600"/>
              <a:gd name="connsiteY102" fmla="*/ 5183809 h 6858000"/>
              <a:gd name="connsiteX103" fmla="*/ 4463413 w 7467600"/>
              <a:gd name="connsiteY103" fmla="*/ 5615162 h 6858000"/>
              <a:gd name="connsiteX104" fmla="*/ 4358134 w 7467600"/>
              <a:gd name="connsiteY104" fmla="*/ 5742791 h 6858000"/>
              <a:gd name="connsiteX105" fmla="*/ 4376219 w 7467600"/>
              <a:gd name="connsiteY105" fmla="*/ 5729027 h 6858000"/>
              <a:gd name="connsiteX106" fmla="*/ 4582340 w 7467600"/>
              <a:gd name="connsiteY106" fmla="*/ 5561037 h 6858000"/>
              <a:gd name="connsiteX107" fmla="*/ 4694684 w 7467600"/>
              <a:gd name="connsiteY107" fmla="*/ 5447098 h 6858000"/>
              <a:gd name="connsiteX108" fmla="*/ 4754123 w 7467600"/>
              <a:gd name="connsiteY108" fmla="*/ 5384643 h 6858000"/>
              <a:gd name="connsiteX109" fmla="*/ 4978032 w 7467600"/>
              <a:gd name="connsiteY109" fmla="*/ 5183809 h 6858000"/>
              <a:gd name="connsiteX110" fmla="*/ 1903353 w 7467600"/>
              <a:gd name="connsiteY110" fmla="*/ 5044827 h 6858000"/>
              <a:gd name="connsiteX111" fmla="*/ 1936931 w 7467600"/>
              <a:gd name="connsiteY111" fmla="*/ 5093954 h 6858000"/>
              <a:gd name="connsiteX112" fmla="*/ 2195868 w 7467600"/>
              <a:gd name="connsiteY112" fmla="*/ 5396574 h 6858000"/>
              <a:gd name="connsiteX113" fmla="*/ 2088852 w 7467600"/>
              <a:gd name="connsiteY113" fmla="*/ 5166123 h 6858000"/>
              <a:gd name="connsiteX114" fmla="*/ 1958241 w 7467600"/>
              <a:gd name="connsiteY114" fmla="*/ 5067955 h 6858000"/>
              <a:gd name="connsiteX115" fmla="*/ 1903353 w 7467600"/>
              <a:gd name="connsiteY115" fmla="*/ 5044827 h 6858000"/>
              <a:gd name="connsiteX116" fmla="*/ 1979378 w 7467600"/>
              <a:gd name="connsiteY116" fmla="*/ 4769504 h 6858000"/>
              <a:gd name="connsiteX117" fmla="*/ 2882120 w 7467600"/>
              <a:gd name="connsiteY117" fmla="*/ 5064547 h 6858000"/>
              <a:gd name="connsiteX118" fmla="*/ 2793103 w 7467600"/>
              <a:gd name="connsiteY118" fmla="*/ 5039699 h 6858000"/>
              <a:gd name="connsiteX119" fmla="*/ 2770041 w 7467600"/>
              <a:gd name="connsiteY119" fmla="*/ 5033634 h 6858000"/>
              <a:gd name="connsiteX120" fmla="*/ 1979378 w 7467600"/>
              <a:gd name="connsiteY120" fmla="*/ 4769504 h 6858000"/>
              <a:gd name="connsiteX121" fmla="*/ 1927410 w 7467600"/>
              <a:gd name="connsiteY121" fmla="*/ 4716164 h 6858000"/>
              <a:gd name="connsiteX122" fmla="*/ 1959587 w 7467600"/>
              <a:gd name="connsiteY122" fmla="*/ 4728849 h 6858000"/>
              <a:gd name="connsiteX123" fmla="*/ 2777707 w 7467600"/>
              <a:gd name="connsiteY123" fmla="*/ 5003991 h 6858000"/>
              <a:gd name="connsiteX124" fmla="*/ 2800768 w 7467600"/>
              <a:gd name="connsiteY124" fmla="*/ 5010056 h 6858000"/>
              <a:gd name="connsiteX125" fmla="*/ 2879408 w 7467600"/>
              <a:gd name="connsiteY125" fmla="*/ 5031590 h 6858000"/>
              <a:gd name="connsiteX126" fmla="*/ 2862295 w 7467600"/>
              <a:gd name="connsiteY126" fmla="*/ 5022958 h 6858000"/>
              <a:gd name="connsiteX127" fmla="*/ 2813343 w 7467600"/>
              <a:gd name="connsiteY127" fmla="*/ 4998369 h 6858000"/>
              <a:gd name="connsiteX128" fmla="*/ 2646245 w 7467600"/>
              <a:gd name="connsiteY128" fmla="*/ 4930999 h 6858000"/>
              <a:gd name="connsiteX129" fmla="*/ 1999243 w 7467600"/>
              <a:gd name="connsiteY129" fmla="*/ 4730524 h 6858000"/>
              <a:gd name="connsiteX130" fmla="*/ 1979527 w 7467600"/>
              <a:gd name="connsiteY130" fmla="*/ 4726651 h 6858000"/>
              <a:gd name="connsiteX131" fmla="*/ 1927410 w 7467600"/>
              <a:gd name="connsiteY131" fmla="*/ 4716164 h 6858000"/>
              <a:gd name="connsiteX132" fmla="*/ 1997014 w 7467600"/>
              <a:gd name="connsiteY132" fmla="*/ 4698007 h 6858000"/>
              <a:gd name="connsiteX133" fmla="*/ 2005458 w 7467600"/>
              <a:gd name="connsiteY133" fmla="*/ 4699540 h 6858000"/>
              <a:gd name="connsiteX134" fmla="*/ 2657186 w 7467600"/>
              <a:gd name="connsiteY134" fmla="*/ 4901687 h 6858000"/>
              <a:gd name="connsiteX135" fmla="*/ 2826662 w 7467600"/>
              <a:gd name="connsiteY135" fmla="*/ 4970362 h 6858000"/>
              <a:gd name="connsiteX136" fmla="*/ 2876100 w 7467600"/>
              <a:gd name="connsiteY136" fmla="*/ 4995397 h 6858000"/>
              <a:gd name="connsiteX137" fmla="*/ 3042600 w 7467600"/>
              <a:gd name="connsiteY137" fmla="*/ 5059532 h 6858000"/>
              <a:gd name="connsiteX138" fmla="*/ 1997014 w 7467600"/>
              <a:gd name="connsiteY138" fmla="*/ 4698007 h 6858000"/>
              <a:gd name="connsiteX139" fmla="*/ 2305292 w 7467600"/>
              <a:gd name="connsiteY139" fmla="*/ 4219492 h 6858000"/>
              <a:gd name="connsiteX140" fmla="*/ 3360922 w 7467600"/>
              <a:gd name="connsiteY140" fmla="*/ 4529373 h 6858000"/>
              <a:gd name="connsiteX141" fmla="*/ 3492420 w 7467600"/>
              <a:gd name="connsiteY141" fmla="*/ 4510145 h 6858000"/>
              <a:gd name="connsiteX142" fmla="*/ 3364086 w 7467600"/>
              <a:gd name="connsiteY142" fmla="*/ 4480340 h 6858000"/>
              <a:gd name="connsiteX143" fmla="*/ 3225818 w 7467600"/>
              <a:gd name="connsiteY143" fmla="*/ 4411822 h 6858000"/>
              <a:gd name="connsiteX144" fmla="*/ 3129696 w 7467600"/>
              <a:gd name="connsiteY144" fmla="*/ 4360704 h 6858000"/>
              <a:gd name="connsiteX145" fmla="*/ 2814545 w 7467600"/>
              <a:gd name="connsiteY145" fmla="*/ 4282955 h 6858000"/>
              <a:gd name="connsiteX146" fmla="*/ 2305292 w 7467600"/>
              <a:gd name="connsiteY146" fmla="*/ 4219492 h 6858000"/>
              <a:gd name="connsiteX147" fmla="*/ 2626982 w 7467600"/>
              <a:gd name="connsiteY147" fmla="*/ 4206450 h 6858000"/>
              <a:gd name="connsiteX148" fmla="*/ 2490617 w 7467600"/>
              <a:gd name="connsiteY148" fmla="*/ 4206951 h 6858000"/>
              <a:gd name="connsiteX149" fmla="*/ 2819869 w 7467600"/>
              <a:gd name="connsiteY149" fmla="*/ 4252936 h 6858000"/>
              <a:gd name="connsiteX150" fmla="*/ 3143018 w 7467600"/>
              <a:gd name="connsiteY150" fmla="*/ 4332698 h 6858000"/>
              <a:gd name="connsiteX151" fmla="*/ 3241520 w 7467600"/>
              <a:gd name="connsiteY151" fmla="*/ 4385112 h 6858000"/>
              <a:gd name="connsiteX152" fmla="*/ 3374575 w 7467600"/>
              <a:gd name="connsiteY152" fmla="*/ 4451517 h 6858000"/>
              <a:gd name="connsiteX153" fmla="*/ 3505221 w 7467600"/>
              <a:gd name="connsiteY153" fmla="*/ 4480757 h 6858000"/>
              <a:gd name="connsiteX154" fmla="*/ 2626982 w 7467600"/>
              <a:gd name="connsiteY154" fmla="*/ 4206450 h 6858000"/>
              <a:gd name="connsiteX155" fmla="*/ 1310106 w 7467600"/>
              <a:gd name="connsiteY155" fmla="*/ 3943217 h 6858000"/>
              <a:gd name="connsiteX156" fmla="*/ 854994 w 7467600"/>
              <a:gd name="connsiteY156" fmla="*/ 4399136 h 6858000"/>
              <a:gd name="connsiteX157" fmla="*/ 742462 w 7467600"/>
              <a:gd name="connsiteY157" fmla="*/ 4594648 h 6858000"/>
              <a:gd name="connsiteX158" fmla="*/ 820602 w 7467600"/>
              <a:gd name="connsiteY158" fmla="*/ 4485915 h 6858000"/>
              <a:gd name="connsiteX159" fmla="*/ 878295 w 7467600"/>
              <a:gd name="connsiteY159" fmla="*/ 4403594 h 6858000"/>
              <a:gd name="connsiteX160" fmla="*/ 1240607 w 7467600"/>
              <a:gd name="connsiteY160" fmla="*/ 4010401 h 6858000"/>
              <a:gd name="connsiteX161" fmla="*/ 1310106 w 7467600"/>
              <a:gd name="connsiteY161" fmla="*/ 3943217 h 6858000"/>
              <a:gd name="connsiteX162" fmla="*/ 1423113 w 7467600"/>
              <a:gd name="connsiteY162" fmla="*/ 3874565 h 6858000"/>
              <a:gd name="connsiteX163" fmla="*/ 1260565 w 7467600"/>
              <a:gd name="connsiteY163" fmla="*/ 4031982 h 6858000"/>
              <a:gd name="connsiteX164" fmla="*/ 901900 w 7467600"/>
              <a:gd name="connsiteY164" fmla="*/ 4421236 h 6858000"/>
              <a:gd name="connsiteX165" fmla="*/ 845044 w 7467600"/>
              <a:gd name="connsiteY165" fmla="*/ 4502436 h 6858000"/>
              <a:gd name="connsiteX166" fmla="*/ 685926 w 7467600"/>
              <a:gd name="connsiteY166" fmla="*/ 4703069 h 6858000"/>
              <a:gd name="connsiteX167" fmla="*/ 684248 w 7467600"/>
              <a:gd name="connsiteY167" fmla="*/ 4706721 h 6858000"/>
              <a:gd name="connsiteX168" fmla="*/ 1423113 w 7467600"/>
              <a:gd name="connsiteY168" fmla="*/ 3874565 h 6858000"/>
              <a:gd name="connsiteX169" fmla="*/ 3316479 w 7467600"/>
              <a:gd name="connsiteY169" fmla="*/ 3872136 h 6858000"/>
              <a:gd name="connsiteX170" fmla="*/ 3546806 w 7467600"/>
              <a:gd name="connsiteY170" fmla="*/ 4356139 h 6858000"/>
              <a:gd name="connsiteX171" fmla="*/ 3364433 w 7467600"/>
              <a:gd name="connsiteY171" fmla="*/ 3953121 h 6858000"/>
              <a:gd name="connsiteX172" fmla="*/ 3316479 w 7467600"/>
              <a:gd name="connsiteY172" fmla="*/ 3872136 h 6858000"/>
              <a:gd name="connsiteX173" fmla="*/ 3291335 w 7467600"/>
              <a:gd name="connsiteY173" fmla="*/ 3767420 h 6858000"/>
              <a:gd name="connsiteX174" fmla="*/ 3390805 w 7467600"/>
              <a:gd name="connsiteY174" fmla="*/ 3937163 h 6858000"/>
              <a:gd name="connsiteX175" fmla="*/ 3579062 w 7467600"/>
              <a:gd name="connsiteY175" fmla="*/ 4359040 h 6858000"/>
              <a:gd name="connsiteX176" fmla="*/ 3467355 w 7467600"/>
              <a:gd name="connsiteY176" fmla="*/ 3988130 h 6858000"/>
              <a:gd name="connsiteX177" fmla="*/ 3310753 w 7467600"/>
              <a:gd name="connsiteY177" fmla="*/ 3787140 h 6858000"/>
              <a:gd name="connsiteX178" fmla="*/ 3291335 w 7467600"/>
              <a:gd name="connsiteY178" fmla="*/ 3767420 h 6858000"/>
              <a:gd name="connsiteX179" fmla="*/ 1635889 w 7467600"/>
              <a:gd name="connsiteY179" fmla="*/ 3709494 h 6858000"/>
              <a:gd name="connsiteX180" fmla="*/ 1634800 w 7467600"/>
              <a:gd name="connsiteY180" fmla="*/ 3731111 h 6858000"/>
              <a:gd name="connsiteX181" fmla="*/ 1635889 w 7467600"/>
              <a:gd name="connsiteY181" fmla="*/ 3709494 h 6858000"/>
              <a:gd name="connsiteX182" fmla="*/ 1510397 w 7467600"/>
              <a:gd name="connsiteY182" fmla="*/ 3684705 h 6858000"/>
              <a:gd name="connsiteX183" fmla="*/ 1146550 w 7467600"/>
              <a:gd name="connsiteY183" fmla="*/ 3802012 h 6858000"/>
              <a:gd name="connsiteX184" fmla="*/ 698834 w 7467600"/>
              <a:gd name="connsiteY184" fmla="*/ 3952272 h 6858000"/>
              <a:gd name="connsiteX185" fmla="*/ 34256 w 7467600"/>
              <a:gd name="connsiteY185" fmla="*/ 4347603 h 6858000"/>
              <a:gd name="connsiteX186" fmla="*/ 527241 w 7467600"/>
              <a:gd name="connsiteY186" fmla="*/ 4065078 h 6858000"/>
              <a:gd name="connsiteX187" fmla="*/ 1510397 w 7467600"/>
              <a:gd name="connsiteY187" fmla="*/ 3684705 h 6858000"/>
              <a:gd name="connsiteX188" fmla="*/ 1313114 w 7467600"/>
              <a:gd name="connsiteY188" fmla="*/ 3655216 h 6858000"/>
              <a:gd name="connsiteX189" fmla="*/ 1109304 w 7467600"/>
              <a:gd name="connsiteY189" fmla="*/ 3669030 h 6858000"/>
              <a:gd name="connsiteX190" fmla="*/ 8129 w 7467600"/>
              <a:gd name="connsiteY190" fmla="*/ 4330519 h 6858000"/>
              <a:gd name="connsiteX191" fmla="*/ 687572 w 7467600"/>
              <a:gd name="connsiteY191" fmla="*/ 3925629 h 6858000"/>
              <a:gd name="connsiteX192" fmla="*/ 1138365 w 7467600"/>
              <a:gd name="connsiteY192" fmla="*/ 3774515 h 6858000"/>
              <a:gd name="connsiteX193" fmla="*/ 1505579 w 7467600"/>
              <a:gd name="connsiteY193" fmla="*/ 3655526 h 6858000"/>
              <a:gd name="connsiteX194" fmla="*/ 1313114 w 7467600"/>
              <a:gd name="connsiteY194" fmla="*/ 3655216 h 6858000"/>
              <a:gd name="connsiteX195" fmla="*/ 3655073 w 7467600"/>
              <a:gd name="connsiteY195" fmla="*/ 3650884 h 6858000"/>
              <a:gd name="connsiteX196" fmla="*/ 3989938 w 7467600"/>
              <a:gd name="connsiteY196" fmla="*/ 3991685 h 6858000"/>
              <a:gd name="connsiteX197" fmla="*/ 4393907 w 7467600"/>
              <a:gd name="connsiteY197" fmla="*/ 4261258 h 6858000"/>
              <a:gd name="connsiteX198" fmla="*/ 4648051 w 7467600"/>
              <a:gd name="connsiteY198" fmla="*/ 4374051 h 6858000"/>
              <a:gd name="connsiteX199" fmla="*/ 4383389 w 7467600"/>
              <a:gd name="connsiteY199" fmla="*/ 4184369 h 6858000"/>
              <a:gd name="connsiteX200" fmla="*/ 4165508 w 7467600"/>
              <a:gd name="connsiteY200" fmla="*/ 4035196 h 6858000"/>
              <a:gd name="connsiteX201" fmla="*/ 4068162 w 7467600"/>
              <a:gd name="connsiteY201" fmla="*/ 3953394 h 6858000"/>
              <a:gd name="connsiteX202" fmla="*/ 3981416 w 7467600"/>
              <a:gd name="connsiteY202" fmla="*/ 3880482 h 6858000"/>
              <a:gd name="connsiteX203" fmla="*/ 3800147 w 7467600"/>
              <a:gd name="connsiteY203" fmla="*/ 3749872 h 6858000"/>
              <a:gd name="connsiteX204" fmla="*/ 3655073 w 7467600"/>
              <a:gd name="connsiteY204" fmla="*/ 3650884 h 6858000"/>
              <a:gd name="connsiteX205" fmla="*/ 3670252 w 7467600"/>
              <a:gd name="connsiteY205" fmla="*/ 3622798 h 6858000"/>
              <a:gd name="connsiteX206" fmla="*/ 3817258 w 7467600"/>
              <a:gd name="connsiteY206" fmla="*/ 3723577 h 6858000"/>
              <a:gd name="connsiteX207" fmla="*/ 4000461 w 7467600"/>
              <a:gd name="connsiteY207" fmla="*/ 3855966 h 6858000"/>
              <a:gd name="connsiteX208" fmla="*/ 4088180 w 7467600"/>
              <a:gd name="connsiteY208" fmla="*/ 3929774 h 6858000"/>
              <a:gd name="connsiteX209" fmla="*/ 4184555 w 7467600"/>
              <a:gd name="connsiteY209" fmla="*/ 4010683 h 6858000"/>
              <a:gd name="connsiteX210" fmla="*/ 4399563 w 7467600"/>
              <a:gd name="connsiteY210" fmla="*/ 4158106 h 6858000"/>
              <a:gd name="connsiteX211" fmla="*/ 4684469 w 7467600"/>
              <a:gd name="connsiteY211" fmla="*/ 4364680 h 6858000"/>
              <a:gd name="connsiteX212" fmla="*/ 4690271 w 7467600"/>
              <a:gd name="connsiteY212" fmla="*/ 4370034 h 6858000"/>
              <a:gd name="connsiteX213" fmla="*/ 4136093 w 7467600"/>
              <a:gd name="connsiteY213" fmla="*/ 3858466 h 6858000"/>
              <a:gd name="connsiteX214" fmla="*/ 3670252 w 7467600"/>
              <a:gd name="connsiteY214" fmla="*/ 3622798 h 6858000"/>
              <a:gd name="connsiteX215" fmla="*/ 4440129 w 7467600"/>
              <a:gd name="connsiteY215" fmla="*/ 3448571 h 6858000"/>
              <a:gd name="connsiteX216" fmla="*/ 4856525 w 7467600"/>
              <a:gd name="connsiteY216" fmla="*/ 3915351 h 6858000"/>
              <a:gd name="connsiteX217" fmla="*/ 5059055 w 7467600"/>
              <a:gd name="connsiteY217" fmla="*/ 4108918 h 6858000"/>
              <a:gd name="connsiteX218" fmla="*/ 5290070 w 7467600"/>
              <a:gd name="connsiteY218" fmla="*/ 4263619 h 6858000"/>
              <a:gd name="connsiteX219" fmla="*/ 4834991 w 7467600"/>
              <a:gd name="connsiteY219" fmla="*/ 3830985 h 6858000"/>
              <a:gd name="connsiteX220" fmla="*/ 4440129 w 7467600"/>
              <a:gd name="connsiteY220" fmla="*/ 3448571 h 6858000"/>
              <a:gd name="connsiteX221" fmla="*/ 4441737 w 7467600"/>
              <a:gd name="connsiteY221" fmla="*/ 3399734 h 6858000"/>
              <a:gd name="connsiteX222" fmla="*/ 4431236 w 7467600"/>
              <a:gd name="connsiteY222" fmla="*/ 3400954 h 6858000"/>
              <a:gd name="connsiteX223" fmla="*/ 4557150 w 7467600"/>
              <a:gd name="connsiteY223" fmla="*/ 3510023 h 6858000"/>
              <a:gd name="connsiteX224" fmla="*/ 4856936 w 7467600"/>
              <a:gd name="connsiteY224" fmla="*/ 3809146 h 6858000"/>
              <a:gd name="connsiteX225" fmla="*/ 5111996 w 7467600"/>
              <a:gd name="connsiteY225" fmla="*/ 4065759 h 6858000"/>
              <a:gd name="connsiteX226" fmla="*/ 5388878 w 7467600"/>
              <a:gd name="connsiteY226" fmla="*/ 4300185 h 6858000"/>
              <a:gd name="connsiteX227" fmla="*/ 5425556 w 7467600"/>
              <a:gd name="connsiteY227" fmla="*/ 4308967 h 6858000"/>
              <a:gd name="connsiteX228" fmla="*/ 4943646 w 7467600"/>
              <a:gd name="connsiteY228" fmla="*/ 3822916 h 6858000"/>
              <a:gd name="connsiteX229" fmla="*/ 4594837 w 7467600"/>
              <a:gd name="connsiteY229" fmla="*/ 3532274 h 6858000"/>
              <a:gd name="connsiteX230" fmla="*/ 4441737 w 7467600"/>
              <a:gd name="connsiteY230" fmla="*/ 3399734 h 6858000"/>
              <a:gd name="connsiteX231" fmla="*/ 5425834 w 7467600"/>
              <a:gd name="connsiteY231" fmla="*/ 3162785 h 6858000"/>
              <a:gd name="connsiteX232" fmla="*/ 5401644 w 7467600"/>
              <a:gd name="connsiteY232" fmla="*/ 3617847 h 6858000"/>
              <a:gd name="connsiteX233" fmla="*/ 5467256 w 7467600"/>
              <a:gd name="connsiteY233" fmla="*/ 4175494 h 6858000"/>
              <a:gd name="connsiteX234" fmla="*/ 5448069 w 7467600"/>
              <a:gd name="connsiteY234" fmla="*/ 3567554 h 6858000"/>
              <a:gd name="connsiteX235" fmla="*/ 5425834 w 7467600"/>
              <a:gd name="connsiteY235" fmla="*/ 3162785 h 6858000"/>
              <a:gd name="connsiteX236" fmla="*/ 1318687 w 7467600"/>
              <a:gd name="connsiteY236" fmla="*/ 3113840 h 6858000"/>
              <a:gd name="connsiteX237" fmla="*/ 1066793 w 7467600"/>
              <a:gd name="connsiteY237" fmla="*/ 3212171 h 6858000"/>
              <a:gd name="connsiteX238" fmla="*/ 993319 w 7467600"/>
              <a:gd name="connsiteY238" fmla="*/ 3247648 h 6858000"/>
              <a:gd name="connsiteX239" fmla="*/ 853081 w 7467600"/>
              <a:gd name="connsiteY239" fmla="*/ 3312410 h 6858000"/>
              <a:gd name="connsiteX240" fmla="*/ 805957 w 7467600"/>
              <a:gd name="connsiteY240" fmla="*/ 3330443 h 6858000"/>
              <a:gd name="connsiteX241" fmla="*/ 1318687 w 7467600"/>
              <a:gd name="connsiteY241" fmla="*/ 3113840 h 6858000"/>
              <a:gd name="connsiteX242" fmla="*/ 5453702 w 7467600"/>
              <a:gd name="connsiteY242" fmla="*/ 3090882 h 6858000"/>
              <a:gd name="connsiteX243" fmla="*/ 5480135 w 7467600"/>
              <a:gd name="connsiteY243" fmla="*/ 3565802 h 6858000"/>
              <a:gd name="connsiteX244" fmla="*/ 5499023 w 7467600"/>
              <a:gd name="connsiteY244" fmla="*/ 4166310 h 6858000"/>
              <a:gd name="connsiteX245" fmla="*/ 5547022 w 7467600"/>
              <a:gd name="connsiteY245" fmla="*/ 3607838 h 6858000"/>
              <a:gd name="connsiteX246" fmla="*/ 5515964 w 7467600"/>
              <a:gd name="connsiteY246" fmla="*/ 3378541 h 6858000"/>
              <a:gd name="connsiteX247" fmla="*/ 5453702 w 7467600"/>
              <a:gd name="connsiteY247" fmla="*/ 3090882 h 6858000"/>
              <a:gd name="connsiteX248" fmla="*/ 1238695 w 7467600"/>
              <a:gd name="connsiteY248" fmla="*/ 3076820 h 6858000"/>
              <a:gd name="connsiteX249" fmla="*/ 716371 w 7467600"/>
              <a:gd name="connsiteY249" fmla="*/ 3293249 h 6858000"/>
              <a:gd name="connsiteX250" fmla="*/ 579522 w 7467600"/>
              <a:gd name="connsiteY250" fmla="*/ 3371759 h 6858000"/>
              <a:gd name="connsiteX251" fmla="*/ 600288 w 7467600"/>
              <a:gd name="connsiteY251" fmla="*/ 3365555 h 6858000"/>
              <a:gd name="connsiteX252" fmla="*/ 840692 w 7467600"/>
              <a:gd name="connsiteY252" fmla="*/ 3284921 h 6858000"/>
              <a:gd name="connsiteX253" fmla="*/ 979248 w 7467600"/>
              <a:gd name="connsiteY253" fmla="*/ 3221003 h 6858000"/>
              <a:gd name="connsiteX254" fmla="*/ 1053282 w 7467600"/>
              <a:gd name="connsiteY254" fmla="*/ 3185247 h 6858000"/>
              <a:gd name="connsiteX255" fmla="*/ 1320603 w 7467600"/>
              <a:gd name="connsiteY255" fmla="*/ 3081281 h 6858000"/>
              <a:gd name="connsiteX256" fmla="*/ 1238695 w 7467600"/>
              <a:gd name="connsiteY256" fmla="*/ 3076820 h 6858000"/>
              <a:gd name="connsiteX257" fmla="*/ 5425627 w 7467600"/>
              <a:gd name="connsiteY257" fmla="*/ 2954192 h 6858000"/>
              <a:gd name="connsiteX258" fmla="*/ 5470770 w 7467600"/>
              <a:gd name="connsiteY258" fmla="*/ 3005435 h 6858000"/>
              <a:gd name="connsiteX259" fmla="*/ 5519779 w 7467600"/>
              <a:gd name="connsiteY259" fmla="*/ 4359223 h 6858000"/>
              <a:gd name="connsiteX260" fmla="*/ 5520293 w 7467600"/>
              <a:gd name="connsiteY260" fmla="*/ 4360602 h 6858000"/>
              <a:gd name="connsiteX261" fmla="*/ 5767221 w 7467600"/>
              <a:gd name="connsiteY261" fmla="*/ 4665564 h 6858000"/>
              <a:gd name="connsiteX262" fmla="*/ 6937169 w 7467600"/>
              <a:gd name="connsiteY262" fmla="*/ 4815941 h 6858000"/>
              <a:gd name="connsiteX263" fmla="*/ 6953922 w 7467600"/>
              <a:gd name="connsiteY263" fmla="*/ 4890068 h 6858000"/>
              <a:gd name="connsiteX264" fmla="*/ 6071359 w 7467600"/>
              <a:gd name="connsiteY264" fmla="*/ 4770770 h 6858000"/>
              <a:gd name="connsiteX265" fmla="*/ 6038839 w 7467600"/>
              <a:gd name="connsiteY265" fmla="*/ 4764474 h 6858000"/>
              <a:gd name="connsiteX266" fmla="*/ 6038706 w 7467600"/>
              <a:gd name="connsiteY266" fmla="*/ 4763847 h 6858000"/>
              <a:gd name="connsiteX267" fmla="*/ 6037784 w 7467600"/>
              <a:gd name="connsiteY267" fmla="*/ 4764270 h 6858000"/>
              <a:gd name="connsiteX268" fmla="*/ 6038839 w 7467600"/>
              <a:gd name="connsiteY268" fmla="*/ 4764474 h 6858000"/>
              <a:gd name="connsiteX269" fmla="*/ 6040338 w 7467600"/>
              <a:gd name="connsiteY269" fmla="*/ 4771418 h 6858000"/>
              <a:gd name="connsiteX270" fmla="*/ 6024488 w 7467600"/>
              <a:gd name="connsiteY270" fmla="*/ 4809903 h 6858000"/>
              <a:gd name="connsiteX271" fmla="*/ 5599771 w 7467600"/>
              <a:gd name="connsiteY271" fmla="*/ 5509652 h 6858000"/>
              <a:gd name="connsiteX272" fmla="*/ 5548843 w 7467600"/>
              <a:gd name="connsiteY272" fmla="*/ 5563845 h 6858000"/>
              <a:gd name="connsiteX273" fmla="*/ 5940952 w 7467600"/>
              <a:gd name="connsiteY273" fmla="*/ 6250028 h 6858000"/>
              <a:gd name="connsiteX274" fmla="*/ 6043441 w 7467600"/>
              <a:gd name="connsiteY274" fmla="*/ 6665847 h 6858000"/>
              <a:gd name="connsiteX275" fmla="*/ 6093432 w 7467600"/>
              <a:gd name="connsiteY275" fmla="*/ 6858000 h 6858000"/>
              <a:gd name="connsiteX276" fmla="*/ 6034344 w 7467600"/>
              <a:gd name="connsiteY276" fmla="*/ 6858000 h 6858000"/>
              <a:gd name="connsiteX277" fmla="*/ 6026679 w 7467600"/>
              <a:gd name="connsiteY277" fmla="*/ 6836959 h 6858000"/>
              <a:gd name="connsiteX278" fmla="*/ 5800441 w 7467600"/>
              <a:gd name="connsiteY278" fmla="*/ 6335286 h 6858000"/>
              <a:gd name="connsiteX279" fmla="*/ 5526562 w 7467600"/>
              <a:gd name="connsiteY279" fmla="*/ 5705388 h 6858000"/>
              <a:gd name="connsiteX280" fmla="*/ 5519640 w 7467600"/>
              <a:gd name="connsiteY280" fmla="*/ 5683774 h 6858000"/>
              <a:gd name="connsiteX281" fmla="*/ 5844559 w 7467600"/>
              <a:gd name="connsiteY281" fmla="*/ 6553349 h 6858000"/>
              <a:gd name="connsiteX282" fmla="*/ 5975994 w 7467600"/>
              <a:gd name="connsiteY282" fmla="*/ 6858000 h 6858000"/>
              <a:gd name="connsiteX283" fmla="*/ 5898547 w 7467600"/>
              <a:gd name="connsiteY283" fmla="*/ 6858000 h 6858000"/>
              <a:gd name="connsiteX284" fmla="*/ 5682041 w 7467600"/>
              <a:gd name="connsiteY284" fmla="*/ 6355860 h 6858000"/>
              <a:gd name="connsiteX285" fmla="*/ 5461758 w 7467600"/>
              <a:gd name="connsiteY285" fmla="*/ 5820220 h 6858000"/>
              <a:gd name="connsiteX286" fmla="*/ 5237282 w 7467600"/>
              <a:gd name="connsiteY286" fmla="*/ 6579086 h 6858000"/>
              <a:gd name="connsiteX287" fmla="*/ 5115009 w 7467600"/>
              <a:gd name="connsiteY287" fmla="*/ 6858000 h 6858000"/>
              <a:gd name="connsiteX288" fmla="*/ 5028074 w 7467600"/>
              <a:gd name="connsiteY288" fmla="*/ 6858000 h 6858000"/>
              <a:gd name="connsiteX289" fmla="*/ 5079508 w 7467600"/>
              <a:gd name="connsiteY289" fmla="*/ 6749074 h 6858000"/>
              <a:gd name="connsiteX290" fmla="*/ 5371846 w 7467600"/>
              <a:gd name="connsiteY290" fmla="*/ 5924413 h 6858000"/>
              <a:gd name="connsiteX291" fmla="*/ 5270512 w 7467600"/>
              <a:gd name="connsiteY291" fmla="*/ 6138975 h 6858000"/>
              <a:gd name="connsiteX292" fmla="*/ 5062409 w 7467600"/>
              <a:gd name="connsiteY292" fmla="*/ 6653544 h 6858000"/>
              <a:gd name="connsiteX293" fmla="*/ 5036628 w 7467600"/>
              <a:gd name="connsiteY293" fmla="*/ 6754247 h 6858000"/>
              <a:gd name="connsiteX294" fmla="*/ 5009112 w 7467600"/>
              <a:gd name="connsiteY294" fmla="*/ 6858000 h 6858000"/>
              <a:gd name="connsiteX295" fmla="*/ 4976679 w 7467600"/>
              <a:gd name="connsiteY295" fmla="*/ 6858000 h 6858000"/>
              <a:gd name="connsiteX296" fmla="*/ 5006537 w 7467600"/>
              <a:gd name="connsiteY296" fmla="*/ 6747068 h 6858000"/>
              <a:gd name="connsiteX297" fmla="*/ 5032723 w 7467600"/>
              <a:gd name="connsiteY297" fmla="*/ 6644957 h 6858000"/>
              <a:gd name="connsiteX298" fmla="*/ 5242949 w 7467600"/>
              <a:gd name="connsiteY298" fmla="*/ 6125175 h 6858000"/>
              <a:gd name="connsiteX299" fmla="*/ 5286321 w 7467600"/>
              <a:gd name="connsiteY299" fmla="*/ 6033555 h 6858000"/>
              <a:gd name="connsiteX300" fmla="*/ 5008210 w 7467600"/>
              <a:gd name="connsiteY300" fmla="*/ 6649194 h 6858000"/>
              <a:gd name="connsiteX301" fmla="*/ 4986321 w 7467600"/>
              <a:gd name="connsiteY301" fmla="*/ 6765687 h 6858000"/>
              <a:gd name="connsiteX302" fmla="*/ 4973474 w 7467600"/>
              <a:gd name="connsiteY302" fmla="*/ 6858000 h 6858000"/>
              <a:gd name="connsiteX303" fmla="*/ 4907178 w 7467600"/>
              <a:gd name="connsiteY303" fmla="*/ 6858000 h 6858000"/>
              <a:gd name="connsiteX304" fmla="*/ 4910810 w 7467600"/>
              <a:gd name="connsiteY304" fmla="*/ 6829660 h 6858000"/>
              <a:gd name="connsiteX305" fmla="*/ 4987461 w 7467600"/>
              <a:gd name="connsiteY305" fmla="*/ 6432994 h 6858000"/>
              <a:gd name="connsiteX306" fmla="*/ 5179262 w 7467600"/>
              <a:gd name="connsiteY306" fmla="*/ 6035044 h 6858000"/>
              <a:gd name="connsiteX307" fmla="*/ 4689678 w 7467600"/>
              <a:gd name="connsiteY307" fmla="*/ 6440241 h 6858000"/>
              <a:gd name="connsiteX308" fmla="*/ 4477543 w 7467600"/>
              <a:gd name="connsiteY308" fmla="*/ 6674836 h 6858000"/>
              <a:gd name="connsiteX309" fmla="*/ 4329957 w 7467600"/>
              <a:gd name="connsiteY309" fmla="*/ 6858000 h 6858000"/>
              <a:gd name="connsiteX310" fmla="*/ 4218595 w 7467600"/>
              <a:gd name="connsiteY310" fmla="*/ 6858000 h 6858000"/>
              <a:gd name="connsiteX311" fmla="*/ 4368888 w 7467600"/>
              <a:gd name="connsiteY311" fmla="*/ 6668412 h 6858000"/>
              <a:gd name="connsiteX312" fmla="*/ 4563091 w 7467600"/>
              <a:gd name="connsiteY312" fmla="*/ 6442508 h 6858000"/>
              <a:gd name="connsiteX313" fmla="*/ 5387324 w 7467600"/>
              <a:gd name="connsiteY313" fmla="*/ 5705830 h 6858000"/>
              <a:gd name="connsiteX314" fmla="*/ 5073620 w 7467600"/>
              <a:gd name="connsiteY314" fmla="*/ 5955437 h 6858000"/>
              <a:gd name="connsiteX315" fmla="*/ 4689789 w 7467600"/>
              <a:gd name="connsiteY315" fmla="*/ 6268382 h 6858000"/>
              <a:gd name="connsiteX316" fmla="*/ 4418722 w 7467600"/>
              <a:gd name="connsiteY316" fmla="*/ 6570886 h 6858000"/>
              <a:gd name="connsiteX317" fmla="*/ 4214944 w 7467600"/>
              <a:gd name="connsiteY317" fmla="*/ 6858000 h 6858000"/>
              <a:gd name="connsiteX318" fmla="*/ 4177898 w 7467600"/>
              <a:gd name="connsiteY318" fmla="*/ 6858000 h 6858000"/>
              <a:gd name="connsiteX319" fmla="*/ 4391597 w 7467600"/>
              <a:gd name="connsiteY319" fmla="*/ 6556370 h 6858000"/>
              <a:gd name="connsiteX320" fmla="*/ 4668889 w 7467600"/>
              <a:gd name="connsiteY320" fmla="*/ 6246399 h 6858000"/>
              <a:gd name="connsiteX321" fmla="*/ 5055427 w 7467600"/>
              <a:gd name="connsiteY321" fmla="*/ 5931476 h 6858000"/>
              <a:gd name="connsiteX322" fmla="*/ 5371814 w 7467600"/>
              <a:gd name="connsiteY322" fmla="*/ 5678975 h 6858000"/>
              <a:gd name="connsiteX323" fmla="*/ 4987918 w 7467600"/>
              <a:gd name="connsiteY323" fmla="*/ 5838701 h 6858000"/>
              <a:gd name="connsiteX324" fmla="*/ 4317146 w 7467600"/>
              <a:gd name="connsiteY324" fmla="*/ 6587716 h 6858000"/>
              <a:gd name="connsiteX325" fmla="*/ 4171627 w 7467600"/>
              <a:gd name="connsiteY325" fmla="*/ 6858000 h 6858000"/>
              <a:gd name="connsiteX326" fmla="*/ 4081585 w 7467600"/>
              <a:gd name="connsiteY326" fmla="*/ 6858000 h 6858000"/>
              <a:gd name="connsiteX327" fmla="*/ 4238603 w 7467600"/>
              <a:gd name="connsiteY327" fmla="*/ 6559341 h 6858000"/>
              <a:gd name="connsiteX328" fmla="*/ 4778333 w 7467600"/>
              <a:gd name="connsiteY328" fmla="*/ 5873626 h 6858000"/>
              <a:gd name="connsiteX329" fmla="*/ 5414185 w 7467600"/>
              <a:gd name="connsiteY329" fmla="*/ 5573882 h 6858000"/>
              <a:gd name="connsiteX330" fmla="*/ 5959648 w 7467600"/>
              <a:gd name="connsiteY330" fmla="*/ 4760797 h 6858000"/>
              <a:gd name="connsiteX331" fmla="*/ 5355019 w 7467600"/>
              <a:gd name="connsiteY331" fmla="*/ 4734672 h 6858000"/>
              <a:gd name="connsiteX332" fmla="*/ 5083565 w 7467600"/>
              <a:gd name="connsiteY332" fmla="*/ 5179121 h 6858000"/>
              <a:gd name="connsiteX333" fmla="*/ 4713577 w 7467600"/>
              <a:gd name="connsiteY333" fmla="*/ 5616803 h 6858000"/>
              <a:gd name="connsiteX334" fmla="*/ 3989559 w 7467600"/>
              <a:gd name="connsiteY334" fmla="*/ 6145945 h 6858000"/>
              <a:gd name="connsiteX335" fmla="*/ 3939824 w 7467600"/>
              <a:gd name="connsiteY335" fmla="*/ 6066900 h 6858000"/>
              <a:gd name="connsiteX336" fmla="*/ 4584537 w 7467600"/>
              <a:gd name="connsiteY336" fmla="*/ 5324826 h 6858000"/>
              <a:gd name="connsiteX337" fmla="*/ 5037105 w 7467600"/>
              <a:gd name="connsiteY337" fmla="*/ 5088765 h 6858000"/>
              <a:gd name="connsiteX338" fmla="*/ 5039930 w 7467600"/>
              <a:gd name="connsiteY338" fmla="*/ 5089585 h 6858000"/>
              <a:gd name="connsiteX339" fmla="*/ 5263764 w 7467600"/>
              <a:gd name="connsiteY339" fmla="*/ 4735525 h 6858000"/>
              <a:gd name="connsiteX340" fmla="*/ 4086300 w 7467600"/>
              <a:gd name="connsiteY340" fmla="*/ 4884599 h 6858000"/>
              <a:gd name="connsiteX341" fmla="*/ 4085485 w 7467600"/>
              <a:gd name="connsiteY341" fmla="*/ 4899070 h 6858000"/>
              <a:gd name="connsiteX342" fmla="*/ 3871915 w 7467600"/>
              <a:gd name="connsiteY342" fmla="*/ 5253645 h 6858000"/>
              <a:gd name="connsiteX343" fmla="*/ 3799374 w 7467600"/>
              <a:gd name="connsiteY343" fmla="*/ 5466127 h 6858000"/>
              <a:gd name="connsiteX344" fmla="*/ 3498850 w 7467600"/>
              <a:gd name="connsiteY344" fmla="*/ 6661888 h 6858000"/>
              <a:gd name="connsiteX345" fmla="*/ 3399216 w 7467600"/>
              <a:gd name="connsiteY345" fmla="*/ 6858000 h 6858000"/>
              <a:gd name="connsiteX346" fmla="*/ 3303688 w 7467600"/>
              <a:gd name="connsiteY346" fmla="*/ 6858000 h 6858000"/>
              <a:gd name="connsiteX347" fmla="*/ 3391774 w 7467600"/>
              <a:gd name="connsiteY347" fmla="*/ 6697181 h 6858000"/>
              <a:gd name="connsiteX348" fmla="*/ 3735540 w 7467600"/>
              <a:gd name="connsiteY348" fmla="*/ 5546923 h 6858000"/>
              <a:gd name="connsiteX349" fmla="*/ 3729438 w 7467600"/>
              <a:gd name="connsiteY349" fmla="*/ 5569058 h 6858000"/>
              <a:gd name="connsiteX350" fmla="*/ 3707782 w 7467600"/>
              <a:gd name="connsiteY350" fmla="*/ 5644908 h 6858000"/>
              <a:gd name="connsiteX351" fmla="*/ 3583827 w 7467600"/>
              <a:gd name="connsiteY351" fmla="*/ 6039215 h 6858000"/>
              <a:gd name="connsiteX352" fmla="*/ 3547861 w 7467600"/>
              <a:gd name="connsiteY352" fmla="*/ 6129609 h 6858000"/>
              <a:gd name="connsiteX353" fmla="*/ 3490905 w 7467600"/>
              <a:gd name="connsiteY353" fmla="*/ 6277660 h 6858000"/>
              <a:gd name="connsiteX354" fmla="*/ 3455859 w 7467600"/>
              <a:gd name="connsiteY354" fmla="*/ 6391301 h 6858000"/>
              <a:gd name="connsiteX355" fmla="*/ 3429112 w 7467600"/>
              <a:gd name="connsiteY355" fmla="*/ 6479469 h 6858000"/>
              <a:gd name="connsiteX356" fmla="*/ 3304862 w 7467600"/>
              <a:gd name="connsiteY356" fmla="*/ 6796476 h 6858000"/>
              <a:gd name="connsiteX357" fmla="*/ 3276071 w 7467600"/>
              <a:gd name="connsiteY357" fmla="*/ 6858000 h 6858000"/>
              <a:gd name="connsiteX358" fmla="*/ 3240805 w 7467600"/>
              <a:gd name="connsiteY358" fmla="*/ 6858000 h 6858000"/>
              <a:gd name="connsiteX359" fmla="*/ 3275917 w 7467600"/>
              <a:gd name="connsiteY359" fmla="*/ 6783192 h 6858000"/>
              <a:gd name="connsiteX360" fmla="*/ 3399358 w 7467600"/>
              <a:gd name="connsiteY360" fmla="*/ 6469011 h 6858000"/>
              <a:gd name="connsiteX361" fmla="*/ 3425650 w 7467600"/>
              <a:gd name="connsiteY361" fmla="*/ 6381333 h 6858000"/>
              <a:gd name="connsiteX362" fmla="*/ 3460661 w 7467600"/>
              <a:gd name="connsiteY362" fmla="*/ 6266763 h 6858000"/>
              <a:gd name="connsiteX363" fmla="*/ 3518021 w 7467600"/>
              <a:gd name="connsiteY363" fmla="*/ 6117298 h 6858000"/>
              <a:gd name="connsiteX364" fmla="*/ 3554035 w 7467600"/>
              <a:gd name="connsiteY364" fmla="*/ 6027832 h 6858000"/>
              <a:gd name="connsiteX365" fmla="*/ 3677174 w 7467600"/>
              <a:gd name="connsiteY365" fmla="*/ 5636351 h 6858000"/>
              <a:gd name="connsiteX366" fmla="*/ 3698819 w 7467600"/>
              <a:gd name="connsiteY366" fmla="*/ 5560503 h 6858000"/>
              <a:gd name="connsiteX367" fmla="*/ 3702094 w 7467600"/>
              <a:gd name="connsiteY367" fmla="*/ 5549194 h 6858000"/>
              <a:gd name="connsiteX368" fmla="*/ 3398355 w 7467600"/>
              <a:gd name="connsiteY368" fmla="*/ 6094603 h 6858000"/>
              <a:gd name="connsiteX369" fmla="*/ 3193941 w 7467600"/>
              <a:gd name="connsiteY369" fmla="*/ 6798775 h 6858000"/>
              <a:gd name="connsiteX370" fmla="*/ 3184140 w 7467600"/>
              <a:gd name="connsiteY370" fmla="*/ 6858000 h 6858000"/>
              <a:gd name="connsiteX371" fmla="*/ 3099978 w 7467600"/>
              <a:gd name="connsiteY371" fmla="*/ 6858000 h 6858000"/>
              <a:gd name="connsiteX372" fmla="*/ 3101556 w 7467600"/>
              <a:gd name="connsiteY372" fmla="*/ 6843337 h 6858000"/>
              <a:gd name="connsiteX373" fmla="*/ 3370162 w 7467600"/>
              <a:gd name="connsiteY373" fmla="*/ 5785550 h 6858000"/>
              <a:gd name="connsiteX374" fmla="*/ 3746477 w 7467600"/>
              <a:gd name="connsiteY374" fmla="*/ 5377889 h 6858000"/>
              <a:gd name="connsiteX375" fmla="*/ 3863399 w 7467600"/>
              <a:gd name="connsiteY375" fmla="*/ 5087257 h 6858000"/>
              <a:gd name="connsiteX376" fmla="*/ 3968712 w 7467600"/>
              <a:gd name="connsiteY376" fmla="*/ 4913989 h 6858000"/>
              <a:gd name="connsiteX377" fmla="*/ 2792390 w 7467600"/>
              <a:gd name="connsiteY377" fmla="*/ 5382974 h 6858000"/>
              <a:gd name="connsiteX378" fmla="*/ 2714982 w 7467600"/>
              <a:gd name="connsiteY378" fmla="*/ 5427051 h 6858000"/>
              <a:gd name="connsiteX379" fmla="*/ 2813361 w 7467600"/>
              <a:gd name="connsiteY379" fmla="*/ 6023912 h 6858000"/>
              <a:gd name="connsiteX380" fmla="*/ 2688430 w 7467600"/>
              <a:gd name="connsiteY380" fmla="*/ 6801564 h 6858000"/>
              <a:gd name="connsiteX381" fmla="*/ 2629626 w 7467600"/>
              <a:gd name="connsiteY381" fmla="*/ 6763394 h 6858000"/>
              <a:gd name="connsiteX382" fmla="*/ 2565328 w 7467600"/>
              <a:gd name="connsiteY382" fmla="*/ 5516399 h 6858000"/>
              <a:gd name="connsiteX383" fmla="*/ 1922999 w 7467600"/>
              <a:gd name="connsiteY383" fmla="*/ 5980343 h 6858000"/>
              <a:gd name="connsiteX384" fmla="*/ 1950261 w 7467600"/>
              <a:gd name="connsiteY384" fmla="*/ 6405858 h 6858000"/>
              <a:gd name="connsiteX385" fmla="*/ 2365554 w 7467600"/>
              <a:gd name="connsiteY385" fmla="*/ 6759107 h 6858000"/>
              <a:gd name="connsiteX386" fmla="*/ 2424142 w 7467600"/>
              <a:gd name="connsiteY386" fmla="*/ 6858000 h 6858000"/>
              <a:gd name="connsiteX387" fmla="*/ 2395994 w 7467600"/>
              <a:gd name="connsiteY387" fmla="*/ 6858000 h 6858000"/>
              <a:gd name="connsiteX388" fmla="*/ 2392863 w 7467600"/>
              <a:gd name="connsiteY388" fmla="*/ 6852964 h 6858000"/>
              <a:gd name="connsiteX389" fmla="*/ 2017589 w 7467600"/>
              <a:gd name="connsiteY389" fmla="*/ 6493982 h 6858000"/>
              <a:gd name="connsiteX390" fmla="*/ 2147336 w 7467600"/>
              <a:gd name="connsiteY390" fmla="*/ 6594052 h 6858000"/>
              <a:gd name="connsiteX391" fmla="*/ 2207047 w 7467600"/>
              <a:gd name="connsiteY391" fmla="*/ 6654540 h 6858000"/>
              <a:gd name="connsiteX392" fmla="*/ 2299106 w 7467600"/>
              <a:gd name="connsiteY392" fmla="*/ 6778931 h 6858000"/>
              <a:gd name="connsiteX393" fmla="*/ 2314430 w 7467600"/>
              <a:gd name="connsiteY393" fmla="*/ 6801144 h 6858000"/>
              <a:gd name="connsiteX394" fmla="*/ 2352406 w 7467600"/>
              <a:gd name="connsiteY394" fmla="*/ 6858000 h 6858000"/>
              <a:gd name="connsiteX395" fmla="*/ 2314492 w 7467600"/>
              <a:gd name="connsiteY395" fmla="*/ 6858000 h 6858000"/>
              <a:gd name="connsiteX396" fmla="*/ 2288095 w 7467600"/>
              <a:gd name="connsiteY396" fmla="*/ 6818030 h 6858000"/>
              <a:gd name="connsiteX397" fmla="*/ 2272768 w 7467600"/>
              <a:gd name="connsiteY397" fmla="*/ 6795822 h 6858000"/>
              <a:gd name="connsiteX398" fmla="*/ 2182715 w 7467600"/>
              <a:gd name="connsiteY398" fmla="*/ 6675071 h 6858000"/>
              <a:gd name="connsiteX399" fmla="*/ 2032061 w 7467600"/>
              <a:gd name="connsiteY399" fmla="*/ 6541380 h 6858000"/>
              <a:gd name="connsiteX400" fmla="*/ 2257220 w 7467600"/>
              <a:gd name="connsiteY400" fmla="*/ 6826257 h 6858000"/>
              <a:gd name="connsiteX401" fmla="*/ 2281324 w 7467600"/>
              <a:gd name="connsiteY401" fmla="*/ 6858000 h 6858000"/>
              <a:gd name="connsiteX402" fmla="*/ 2242860 w 7467600"/>
              <a:gd name="connsiteY402" fmla="*/ 6858000 h 6858000"/>
              <a:gd name="connsiteX403" fmla="*/ 2232818 w 7467600"/>
              <a:gd name="connsiteY403" fmla="*/ 6844926 h 6858000"/>
              <a:gd name="connsiteX404" fmla="*/ 1990172 w 7467600"/>
              <a:gd name="connsiteY404" fmla="*/ 6542121 h 6858000"/>
              <a:gd name="connsiteX405" fmla="*/ 2124090 w 7467600"/>
              <a:gd name="connsiteY405" fmla="*/ 6761017 h 6858000"/>
              <a:gd name="connsiteX406" fmla="*/ 2200380 w 7467600"/>
              <a:gd name="connsiteY406" fmla="*/ 6858000 h 6858000"/>
              <a:gd name="connsiteX407" fmla="*/ 2147507 w 7467600"/>
              <a:gd name="connsiteY407" fmla="*/ 6858000 h 6858000"/>
              <a:gd name="connsiteX408" fmla="*/ 2070668 w 7467600"/>
              <a:gd name="connsiteY408" fmla="*/ 6761520 h 6858000"/>
              <a:gd name="connsiteX409" fmla="*/ 1975142 w 7467600"/>
              <a:gd name="connsiteY409" fmla="*/ 6585570 h 6858000"/>
              <a:gd name="connsiteX410" fmla="*/ 2050035 w 7467600"/>
              <a:gd name="connsiteY410" fmla="*/ 6813345 h 6858000"/>
              <a:gd name="connsiteX411" fmla="*/ 2063025 w 7467600"/>
              <a:gd name="connsiteY411" fmla="*/ 6858000 h 6858000"/>
              <a:gd name="connsiteX412" fmla="*/ 2021675 w 7467600"/>
              <a:gd name="connsiteY412" fmla="*/ 6858000 h 6858000"/>
              <a:gd name="connsiteX413" fmla="*/ 2019308 w 7467600"/>
              <a:gd name="connsiteY413" fmla="*/ 6847118 h 6858000"/>
              <a:gd name="connsiteX414" fmla="*/ 1938835 w 7467600"/>
              <a:gd name="connsiteY414" fmla="*/ 6551160 h 6858000"/>
              <a:gd name="connsiteX415" fmla="*/ 1953230 w 7467600"/>
              <a:gd name="connsiteY415" fmla="*/ 6759699 h 6858000"/>
              <a:gd name="connsiteX416" fmla="*/ 1956763 w 7467600"/>
              <a:gd name="connsiteY416" fmla="*/ 6778191 h 6858000"/>
              <a:gd name="connsiteX417" fmla="*/ 1967925 w 7467600"/>
              <a:gd name="connsiteY417" fmla="*/ 6858000 h 6858000"/>
              <a:gd name="connsiteX418" fmla="*/ 1936622 w 7467600"/>
              <a:gd name="connsiteY418" fmla="*/ 6858000 h 6858000"/>
              <a:gd name="connsiteX419" fmla="*/ 1926261 w 7467600"/>
              <a:gd name="connsiteY419" fmla="*/ 6784064 h 6858000"/>
              <a:gd name="connsiteX420" fmla="*/ 1922724 w 7467600"/>
              <a:gd name="connsiteY420" fmla="*/ 6765577 h 6858000"/>
              <a:gd name="connsiteX421" fmla="*/ 1904650 w 7467600"/>
              <a:gd name="connsiteY421" fmla="*/ 6639616 h 6858000"/>
              <a:gd name="connsiteX422" fmla="*/ 1885273 w 7467600"/>
              <a:gd name="connsiteY422" fmla="*/ 6858000 h 6858000"/>
              <a:gd name="connsiteX423" fmla="*/ 1854363 w 7467600"/>
              <a:gd name="connsiteY423" fmla="*/ 6858000 h 6858000"/>
              <a:gd name="connsiteX424" fmla="*/ 1880391 w 7467600"/>
              <a:gd name="connsiteY424" fmla="*/ 6603796 h 6858000"/>
              <a:gd name="connsiteX425" fmla="*/ 1818273 w 7467600"/>
              <a:gd name="connsiteY425" fmla="*/ 6715729 h 6858000"/>
              <a:gd name="connsiteX426" fmla="*/ 1794691 w 7467600"/>
              <a:gd name="connsiteY426" fmla="*/ 6843239 h 6858000"/>
              <a:gd name="connsiteX427" fmla="*/ 1794914 w 7467600"/>
              <a:gd name="connsiteY427" fmla="*/ 6858000 h 6858000"/>
              <a:gd name="connsiteX428" fmla="*/ 1746128 w 7467600"/>
              <a:gd name="connsiteY428" fmla="*/ 6858000 h 6858000"/>
              <a:gd name="connsiteX429" fmla="*/ 1753934 w 7467600"/>
              <a:gd name="connsiteY429" fmla="*/ 6724796 h 6858000"/>
              <a:gd name="connsiteX430" fmla="*/ 1792053 w 7467600"/>
              <a:gd name="connsiteY430" fmla="*/ 6572396 h 6858000"/>
              <a:gd name="connsiteX431" fmla="*/ 1862248 w 7467600"/>
              <a:gd name="connsiteY431" fmla="*/ 6266397 h 6858000"/>
              <a:gd name="connsiteX432" fmla="*/ 1862250 w 7467600"/>
              <a:gd name="connsiteY432" fmla="*/ 6033531 h 6858000"/>
              <a:gd name="connsiteX433" fmla="*/ 1211999 w 7467600"/>
              <a:gd name="connsiteY433" fmla="*/ 6683610 h 6858000"/>
              <a:gd name="connsiteX434" fmla="*/ 1213266 w 7467600"/>
              <a:gd name="connsiteY434" fmla="*/ 6691947 h 6858000"/>
              <a:gd name="connsiteX435" fmla="*/ 1203370 w 7467600"/>
              <a:gd name="connsiteY435" fmla="*/ 6850676 h 6858000"/>
              <a:gd name="connsiteX436" fmla="*/ 1203671 w 7467600"/>
              <a:gd name="connsiteY436" fmla="*/ 6858000 h 6858000"/>
              <a:gd name="connsiteX437" fmla="*/ 1143180 w 7467600"/>
              <a:gd name="connsiteY437" fmla="*/ 6858000 h 6858000"/>
              <a:gd name="connsiteX438" fmla="*/ 1142176 w 7467600"/>
              <a:gd name="connsiteY438" fmla="*/ 6766045 h 6858000"/>
              <a:gd name="connsiteX439" fmla="*/ 1067484 w 7467600"/>
              <a:gd name="connsiteY439" fmla="*/ 6858000 h 6858000"/>
              <a:gd name="connsiteX440" fmla="*/ 953928 w 7467600"/>
              <a:gd name="connsiteY440" fmla="*/ 6858000 h 6858000"/>
              <a:gd name="connsiteX441" fmla="*/ 959715 w 7467600"/>
              <a:gd name="connsiteY441" fmla="*/ 6850185 h 6858000"/>
              <a:gd name="connsiteX442" fmla="*/ 1483788 w 7467600"/>
              <a:gd name="connsiteY442" fmla="*/ 6259174 h 6858000"/>
              <a:gd name="connsiteX443" fmla="*/ 1100671 w 7467600"/>
              <a:gd name="connsiteY443" fmla="*/ 6252137 h 6858000"/>
              <a:gd name="connsiteX444" fmla="*/ 1090144 w 7467600"/>
              <a:gd name="connsiteY444" fmla="*/ 6256748 h 6858000"/>
              <a:gd name="connsiteX445" fmla="*/ 1095872 w 7467600"/>
              <a:gd name="connsiteY445" fmla="*/ 6271892 h 6858000"/>
              <a:gd name="connsiteX446" fmla="*/ 262785 w 7467600"/>
              <a:gd name="connsiteY446" fmla="*/ 6845450 h 6858000"/>
              <a:gd name="connsiteX447" fmla="*/ 209968 w 7467600"/>
              <a:gd name="connsiteY447" fmla="*/ 6770713 h 6858000"/>
              <a:gd name="connsiteX448" fmla="*/ 873460 w 7467600"/>
              <a:gd name="connsiteY448" fmla="*/ 6253768 h 6858000"/>
              <a:gd name="connsiteX449" fmla="*/ 192686 w 7467600"/>
              <a:gd name="connsiteY449" fmla="*/ 5849257 h 6858000"/>
              <a:gd name="connsiteX450" fmla="*/ 4696 w 7467600"/>
              <a:gd name="connsiteY450" fmla="*/ 5697668 h 6858000"/>
              <a:gd name="connsiteX451" fmla="*/ 0 w 7467600"/>
              <a:gd name="connsiteY451" fmla="*/ 5689984 h 6858000"/>
              <a:gd name="connsiteX452" fmla="*/ 0 w 7467600"/>
              <a:gd name="connsiteY452" fmla="*/ 5513472 h 6858000"/>
              <a:gd name="connsiteX453" fmla="*/ 174101 w 7467600"/>
              <a:gd name="connsiteY453" fmla="*/ 5620277 h 6858000"/>
              <a:gd name="connsiteX454" fmla="*/ 891800 w 7467600"/>
              <a:gd name="connsiteY454" fmla="*/ 6036935 h 6858000"/>
              <a:gd name="connsiteX455" fmla="*/ 1072219 w 7467600"/>
              <a:gd name="connsiteY455" fmla="*/ 6169443 h 6858000"/>
              <a:gd name="connsiteX456" fmla="*/ 1074117 w 7467600"/>
              <a:gd name="connsiteY456" fmla="*/ 6170301 h 6858000"/>
              <a:gd name="connsiteX457" fmla="*/ 1083114 w 7467600"/>
              <a:gd name="connsiteY457" fmla="*/ 6174131 h 6858000"/>
              <a:gd name="connsiteX458" fmla="*/ 1543010 w 7467600"/>
              <a:gd name="connsiteY458" fmla="*/ 6191140 h 6858000"/>
              <a:gd name="connsiteX459" fmla="*/ 1551080 w 7467600"/>
              <a:gd name="connsiteY459" fmla="*/ 6195006 h 6858000"/>
              <a:gd name="connsiteX460" fmla="*/ 2345443 w 7467600"/>
              <a:gd name="connsiteY460" fmla="*/ 5549882 h 6858000"/>
              <a:gd name="connsiteX461" fmla="*/ 1721499 w 7467600"/>
              <a:gd name="connsiteY461" fmla="*/ 5599969 h 6858000"/>
              <a:gd name="connsiteX462" fmla="*/ 767716 w 7467600"/>
              <a:gd name="connsiteY462" fmla="*/ 5472768 h 6858000"/>
              <a:gd name="connsiteX463" fmla="*/ 722147 w 7467600"/>
              <a:gd name="connsiteY463" fmla="*/ 5393091 h 6858000"/>
              <a:gd name="connsiteX464" fmla="*/ 1485552 w 7467600"/>
              <a:gd name="connsiteY464" fmla="*/ 5313202 h 6858000"/>
              <a:gd name="connsiteX465" fmla="*/ 2143004 w 7467600"/>
              <a:gd name="connsiteY465" fmla="*/ 5402420 h 6858000"/>
              <a:gd name="connsiteX466" fmla="*/ 1933391 w 7467600"/>
              <a:gd name="connsiteY466" fmla="*/ 5156971 h 6858000"/>
              <a:gd name="connsiteX467" fmla="*/ 1827118 w 7467600"/>
              <a:gd name="connsiteY467" fmla="*/ 4968410 h 6858000"/>
              <a:gd name="connsiteX468" fmla="*/ 1837349 w 7467600"/>
              <a:gd name="connsiteY468" fmla="*/ 4956357 h 6858000"/>
              <a:gd name="connsiteX469" fmla="*/ 2162835 w 7467600"/>
              <a:gd name="connsiteY469" fmla="*/ 5187853 h 6858000"/>
              <a:gd name="connsiteX470" fmla="*/ 2257167 w 7467600"/>
              <a:gd name="connsiteY470" fmla="*/ 5462123 h 6858000"/>
              <a:gd name="connsiteX471" fmla="*/ 2261598 w 7467600"/>
              <a:gd name="connsiteY471" fmla="*/ 5467998 h 6858000"/>
              <a:gd name="connsiteX472" fmla="*/ 2437177 w 7467600"/>
              <a:gd name="connsiteY472" fmla="*/ 5479608 h 6858000"/>
              <a:gd name="connsiteX473" fmla="*/ 2445247 w 7467600"/>
              <a:gd name="connsiteY473" fmla="*/ 5483476 h 6858000"/>
              <a:gd name="connsiteX474" fmla="*/ 2743626 w 7467600"/>
              <a:gd name="connsiteY474" fmla="*/ 5304819 h 6858000"/>
              <a:gd name="connsiteX475" fmla="*/ 3048102 w 7467600"/>
              <a:gd name="connsiteY475" fmla="*/ 5150595 h 6858000"/>
              <a:gd name="connsiteX476" fmla="*/ 1799414 w 7467600"/>
              <a:gd name="connsiteY476" fmla="*/ 4694732 h 6858000"/>
              <a:gd name="connsiteX477" fmla="*/ 1771735 w 7467600"/>
              <a:gd name="connsiteY477" fmla="*/ 4619929 h 6858000"/>
              <a:gd name="connsiteX478" fmla="*/ 3104273 w 7467600"/>
              <a:gd name="connsiteY478" fmla="*/ 5076159 h 6858000"/>
              <a:gd name="connsiteX479" fmla="*/ 3113245 w 7467600"/>
              <a:gd name="connsiteY479" fmla="*/ 5090705 h 6858000"/>
              <a:gd name="connsiteX480" fmla="*/ 3126294 w 7467600"/>
              <a:gd name="connsiteY480" fmla="*/ 5114400 h 6858000"/>
              <a:gd name="connsiteX481" fmla="*/ 3937433 w 7467600"/>
              <a:gd name="connsiteY481" fmla="*/ 4830473 h 6858000"/>
              <a:gd name="connsiteX482" fmla="*/ 3590475 w 7467600"/>
              <a:gd name="connsiteY482" fmla="*/ 4597974 h 6858000"/>
              <a:gd name="connsiteX483" fmla="*/ 3100264 w 7467600"/>
              <a:gd name="connsiteY483" fmla="*/ 4579845 h 6858000"/>
              <a:gd name="connsiteX484" fmla="*/ 2183576 w 7467600"/>
              <a:gd name="connsiteY484" fmla="*/ 4227150 h 6858000"/>
              <a:gd name="connsiteX485" fmla="*/ 2151029 w 7467600"/>
              <a:gd name="connsiteY485" fmla="*/ 4146947 h 6858000"/>
              <a:gd name="connsiteX486" fmla="*/ 3563434 w 7467600"/>
              <a:gd name="connsiteY486" fmla="*/ 4469115 h 6858000"/>
              <a:gd name="connsiteX487" fmla="*/ 3177952 w 7467600"/>
              <a:gd name="connsiteY487" fmla="*/ 3657386 h 6858000"/>
              <a:gd name="connsiteX488" fmla="*/ 3189263 w 7467600"/>
              <a:gd name="connsiteY488" fmla="*/ 3625726 h 6858000"/>
              <a:gd name="connsiteX489" fmla="*/ 3560912 w 7467600"/>
              <a:gd name="connsiteY489" fmla="*/ 4079863 h 6858000"/>
              <a:gd name="connsiteX490" fmla="*/ 3626636 w 7467600"/>
              <a:gd name="connsiteY490" fmla="*/ 4512230 h 6858000"/>
              <a:gd name="connsiteX491" fmla="*/ 3653088 w 7467600"/>
              <a:gd name="connsiteY491" fmla="*/ 4521417 h 6858000"/>
              <a:gd name="connsiteX492" fmla="*/ 3988128 w 7467600"/>
              <a:gd name="connsiteY492" fmla="*/ 4817267 h 6858000"/>
              <a:gd name="connsiteX493" fmla="*/ 4830582 w 7467600"/>
              <a:gd name="connsiteY493" fmla="*/ 4676000 h 6858000"/>
              <a:gd name="connsiteX494" fmla="*/ 4830100 w 7467600"/>
              <a:gd name="connsiteY494" fmla="*/ 4675554 h 6858000"/>
              <a:gd name="connsiteX495" fmla="*/ 4036318 w 7467600"/>
              <a:gd name="connsiteY495" fmla="*/ 4147013 h 6858000"/>
              <a:gd name="connsiteX496" fmla="*/ 3432098 w 7467600"/>
              <a:gd name="connsiteY496" fmla="*/ 3537312 h 6858000"/>
              <a:gd name="connsiteX497" fmla="*/ 3446761 w 7467600"/>
              <a:gd name="connsiteY497" fmla="*/ 3461278 h 6858000"/>
              <a:gd name="connsiteX498" fmla="*/ 4419733 w 7467600"/>
              <a:gd name="connsiteY498" fmla="*/ 3963555 h 6858000"/>
              <a:gd name="connsiteX499" fmla="*/ 4781371 w 7467600"/>
              <a:gd name="connsiteY499" fmla="*/ 4458604 h 6858000"/>
              <a:gd name="connsiteX500" fmla="*/ 4780440 w 7467600"/>
              <a:gd name="connsiteY500" fmla="*/ 4470290 h 6858000"/>
              <a:gd name="connsiteX501" fmla="*/ 4898954 w 7467600"/>
              <a:gd name="connsiteY501" fmla="*/ 4662092 h 6858000"/>
              <a:gd name="connsiteX502" fmla="*/ 4900699 w 7467600"/>
              <a:gd name="connsiteY502" fmla="*/ 4670867 h 6858000"/>
              <a:gd name="connsiteX503" fmla="*/ 5714511 w 7467600"/>
              <a:gd name="connsiteY503" fmla="*/ 4663483 h 6858000"/>
              <a:gd name="connsiteX504" fmla="*/ 5464793 w 7467600"/>
              <a:gd name="connsiteY504" fmla="*/ 4393556 h 6858000"/>
              <a:gd name="connsiteX505" fmla="*/ 5461897 w 7467600"/>
              <a:gd name="connsiteY505" fmla="*/ 4390879 h 6858000"/>
              <a:gd name="connsiteX506" fmla="*/ 4294126 w 7467600"/>
              <a:gd name="connsiteY506" fmla="*/ 3303048 h 6858000"/>
              <a:gd name="connsiteX507" fmla="*/ 4305321 w 7467600"/>
              <a:gd name="connsiteY507" fmla="*/ 3256953 h 6858000"/>
              <a:gd name="connsiteX508" fmla="*/ 4949299 w 7467600"/>
              <a:gd name="connsiteY508" fmla="*/ 3766336 h 6858000"/>
              <a:gd name="connsiteX509" fmla="*/ 5291452 w 7467600"/>
              <a:gd name="connsiteY509" fmla="*/ 4076801 h 6858000"/>
              <a:gd name="connsiteX510" fmla="*/ 5434998 w 7467600"/>
              <a:gd name="connsiteY510" fmla="*/ 4254100 h 6858000"/>
              <a:gd name="connsiteX511" fmla="*/ 5351015 w 7467600"/>
              <a:gd name="connsiteY511" fmla="*/ 3760989 h 6858000"/>
              <a:gd name="connsiteX512" fmla="*/ 5413780 w 7467600"/>
              <a:gd name="connsiteY512" fmla="*/ 2966265 h 6858000"/>
              <a:gd name="connsiteX513" fmla="*/ 5425627 w 7467600"/>
              <a:gd name="connsiteY513" fmla="*/ 2954192 h 6858000"/>
              <a:gd name="connsiteX514" fmla="*/ 6604735 w 7467600"/>
              <a:gd name="connsiteY514" fmla="*/ 2041381 h 6858000"/>
              <a:gd name="connsiteX515" fmla="*/ 7204487 w 7467600"/>
              <a:gd name="connsiteY515" fmla="*/ 2742112 h 6858000"/>
              <a:gd name="connsiteX516" fmla="*/ 7131592 w 7467600"/>
              <a:gd name="connsiteY516" fmla="*/ 2672096 h 6858000"/>
              <a:gd name="connsiteX517" fmla="*/ 6996344 w 7467600"/>
              <a:gd name="connsiteY517" fmla="*/ 2518310 h 6858000"/>
              <a:gd name="connsiteX518" fmla="*/ 6735495 w 7467600"/>
              <a:gd name="connsiteY518" fmla="*/ 2196890 h 6858000"/>
              <a:gd name="connsiteX519" fmla="*/ 6721901 w 7467600"/>
              <a:gd name="connsiteY519" fmla="*/ 2179274 h 6858000"/>
              <a:gd name="connsiteX520" fmla="*/ 6604735 w 7467600"/>
              <a:gd name="connsiteY520" fmla="*/ 2041381 h 6858000"/>
              <a:gd name="connsiteX521" fmla="*/ 6591670 w 7467600"/>
              <a:gd name="connsiteY521" fmla="*/ 1988277 h 6858000"/>
              <a:gd name="connsiteX522" fmla="*/ 6747349 w 7467600"/>
              <a:gd name="connsiteY522" fmla="*/ 2160069 h 6858000"/>
              <a:gd name="connsiteX523" fmla="*/ 6760943 w 7467600"/>
              <a:gd name="connsiteY523" fmla="*/ 2177686 h 6858000"/>
              <a:gd name="connsiteX524" fmla="*/ 7021065 w 7467600"/>
              <a:gd name="connsiteY524" fmla="*/ 2498102 h 6858000"/>
              <a:gd name="connsiteX525" fmla="*/ 7155223 w 7467600"/>
              <a:gd name="connsiteY525" fmla="*/ 2650386 h 6858000"/>
              <a:gd name="connsiteX526" fmla="*/ 7203167 w 7467600"/>
              <a:gd name="connsiteY526" fmla="*/ 2697288 h 6858000"/>
              <a:gd name="connsiteX527" fmla="*/ 6937703 w 7467600"/>
              <a:gd name="connsiteY527" fmla="*/ 2321981 h 6858000"/>
              <a:gd name="connsiteX528" fmla="*/ 6591670 w 7467600"/>
              <a:gd name="connsiteY528" fmla="*/ 1988277 h 6858000"/>
              <a:gd name="connsiteX529" fmla="*/ 5798671 w 7467600"/>
              <a:gd name="connsiteY529" fmla="*/ 1981601 h 6858000"/>
              <a:gd name="connsiteX530" fmla="*/ 5754709 w 7467600"/>
              <a:gd name="connsiteY530" fmla="*/ 2071454 h 6858000"/>
              <a:gd name="connsiteX531" fmla="*/ 5763044 w 7467600"/>
              <a:gd name="connsiteY531" fmla="*/ 2842206 h 6858000"/>
              <a:gd name="connsiteX532" fmla="*/ 5764974 w 7467600"/>
              <a:gd name="connsiteY532" fmla="*/ 2799609 h 6858000"/>
              <a:gd name="connsiteX533" fmla="*/ 5767665 w 7467600"/>
              <a:gd name="connsiteY533" fmla="*/ 2666409 h 6858000"/>
              <a:gd name="connsiteX534" fmla="*/ 5763055 w 7467600"/>
              <a:gd name="connsiteY534" fmla="*/ 2579705 h 6858000"/>
              <a:gd name="connsiteX535" fmla="*/ 5758079 w 7467600"/>
              <a:gd name="connsiteY535" fmla="*/ 2492508 h 6858000"/>
              <a:gd name="connsiteX536" fmla="*/ 5779325 w 7467600"/>
              <a:gd name="connsiteY536" fmla="*/ 2197069 h 6858000"/>
              <a:gd name="connsiteX537" fmla="*/ 5798671 w 7467600"/>
              <a:gd name="connsiteY537" fmla="*/ 1981601 h 6858000"/>
              <a:gd name="connsiteX538" fmla="*/ 5829202 w 7467600"/>
              <a:gd name="connsiteY538" fmla="*/ 1971679 h 6858000"/>
              <a:gd name="connsiteX539" fmla="*/ 5809558 w 7467600"/>
              <a:gd name="connsiteY539" fmla="*/ 2198043 h 6858000"/>
              <a:gd name="connsiteX540" fmla="*/ 5788653 w 7467600"/>
              <a:gd name="connsiteY540" fmla="*/ 2489430 h 6858000"/>
              <a:gd name="connsiteX541" fmla="*/ 5793439 w 7467600"/>
              <a:gd name="connsiteY541" fmla="*/ 2575235 h 6858000"/>
              <a:gd name="connsiteX542" fmla="*/ 5796837 w 7467600"/>
              <a:gd name="connsiteY542" fmla="*/ 2637633 h 6858000"/>
              <a:gd name="connsiteX543" fmla="*/ 5818614 w 7467600"/>
              <a:gd name="connsiteY543" fmla="*/ 2473055 h 6858000"/>
              <a:gd name="connsiteX544" fmla="*/ 5829202 w 7467600"/>
              <a:gd name="connsiteY544" fmla="*/ 1971679 h 6858000"/>
              <a:gd name="connsiteX545" fmla="*/ 5911389 w 7467600"/>
              <a:gd name="connsiteY545" fmla="*/ 1898371 h 6858000"/>
              <a:gd name="connsiteX546" fmla="*/ 6237627 w 7467600"/>
              <a:gd name="connsiteY546" fmla="*/ 2231921 h 6858000"/>
              <a:gd name="connsiteX547" fmla="*/ 5911389 w 7467600"/>
              <a:gd name="connsiteY547" fmla="*/ 1898371 h 6858000"/>
              <a:gd name="connsiteX548" fmla="*/ 6944437 w 7467600"/>
              <a:gd name="connsiteY548" fmla="*/ 1575402 h 6858000"/>
              <a:gd name="connsiteX549" fmla="*/ 6304730 w 7467600"/>
              <a:gd name="connsiteY549" fmla="*/ 1766654 h 6858000"/>
              <a:gd name="connsiteX550" fmla="*/ 6944437 w 7467600"/>
              <a:gd name="connsiteY550" fmla="*/ 1575402 h 6858000"/>
              <a:gd name="connsiteX551" fmla="*/ 7019523 w 7467600"/>
              <a:gd name="connsiteY551" fmla="*/ 1519450 h 6858000"/>
              <a:gd name="connsiteX552" fmla="*/ 6298091 w 7467600"/>
              <a:gd name="connsiteY552" fmla="*/ 1737122 h 6858000"/>
              <a:gd name="connsiteX553" fmla="*/ 7019523 w 7467600"/>
              <a:gd name="connsiteY553" fmla="*/ 1519450 h 6858000"/>
              <a:gd name="connsiteX554" fmla="*/ 2399523 w 7467600"/>
              <a:gd name="connsiteY554" fmla="*/ 1428234 h 6858000"/>
              <a:gd name="connsiteX555" fmla="*/ 2224982 w 7467600"/>
              <a:gd name="connsiteY555" fmla="*/ 1826201 h 6858000"/>
              <a:gd name="connsiteX556" fmla="*/ 2096099 w 7467600"/>
              <a:gd name="connsiteY556" fmla="*/ 2345900 h 6858000"/>
              <a:gd name="connsiteX557" fmla="*/ 2283317 w 7467600"/>
              <a:gd name="connsiteY557" fmla="*/ 1796925 h 6858000"/>
              <a:gd name="connsiteX558" fmla="*/ 2399523 w 7467600"/>
              <a:gd name="connsiteY558" fmla="*/ 1428234 h 6858000"/>
              <a:gd name="connsiteX559" fmla="*/ 2448558 w 7467600"/>
              <a:gd name="connsiteY559" fmla="*/ 1373435 h 6858000"/>
              <a:gd name="connsiteX560" fmla="*/ 2312521 w 7467600"/>
              <a:gd name="connsiteY560" fmla="*/ 1806140 h 6858000"/>
              <a:gd name="connsiteX561" fmla="*/ 2127533 w 7467600"/>
              <a:gd name="connsiteY561" fmla="*/ 2348380 h 6858000"/>
              <a:gd name="connsiteX562" fmla="*/ 2358080 w 7467600"/>
              <a:gd name="connsiteY562" fmla="*/ 1866134 h 6858000"/>
              <a:gd name="connsiteX563" fmla="*/ 2407436 w 7467600"/>
              <a:gd name="connsiteY563" fmla="*/ 1651070 h 6858000"/>
              <a:gd name="connsiteX564" fmla="*/ 2448558 w 7467600"/>
              <a:gd name="connsiteY564" fmla="*/ 1373435 h 6858000"/>
              <a:gd name="connsiteX565" fmla="*/ 278707 w 7467600"/>
              <a:gd name="connsiteY565" fmla="*/ 1352270 h 6858000"/>
              <a:gd name="connsiteX566" fmla="*/ 321570 w 7467600"/>
              <a:gd name="connsiteY566" fmla="*/ 1861610 h 6858000"/>
              <a:gd name="connsiteX567" fmla="*/ 294281 w 7467600"/>
              <a:gd name="connsiteY567" fmla="*/ 1440658 h 6858000"/>
              <a:gd name="connsiteX568" fmla="*/ 278707 w 7467600"/>
              <a:gd name="connsiteY568" fmla="*/ 1352270 h 6858000"/>
              <a:gd name="connsiteX569" fmla="*/ 1423821 w 7467600"/>
              <a:gd name="connsiteY569" fmla="*/ 1351958 h 6858000"/>
              <a:gd name="connsiteX570" fmla="*/ 1638521 w 7467600"/>
              <a:gd name="connsiteY570" fmla="*/ 1908470 h 6858000"/>
              <a:gd name="connsiteX571" fmla="*/ 1754199 w 7467600"/>
              <a:gd name="connsiteY571" fmla="*/ 2149284 h 6858000"/>
              <a:gd name="connsiteX572" fmla="*/ 1908359 w 7467600"/>
              <a:gd name="connsiteY572" fmla="*/ 2364988 h 6858000"/>
              <a:gd name="connsiteX573" fmla="*/ 1647661 w 7467600"/>
              <a:gd name="connsiteY573" fmla="*/ 1825945 h 6858000"/>
              <a:gd name="connsiteX574" fmla="*/ 1423821 w 7467600"/>
              <a:gd name="connsiteY574" fmla="*/ 1351958 h 6858000"/>
              <a:gd name="connsiteX575" fmla="*/ 1431890 w 7467600"/>
              <a:gd name="connsiteY575" fmla="*/ 1306475 h 6858000"/>
              <a:gd name="connsiteX576" fmla="*/ 1507597 w 7467600"/>
              <a:gd name="connsiteY576" fmla="*/ 1446132 h 6858000"/>
              <a:gd name="connsiteX577" fmla="*/ 1674586 w 7467600"/>
              <a:gd name="connsiteY577" fmla="*/ 1813832 h 6858000"/>
              <a:gd name="connsiteX578" fmla="*/ 1815950 w 7467600"/>
              <a:gd name="connsiteY578" fmla="*/ 2128564 h 6858000"/>
              <a:gd name="connsiteX579" fmla="*/ 1984242 w 7467600"/>
              <a:gd name="connsiteY579" fmla="*/ 2430829 h 6858000"/>
              <a:gd name="connsiteX580" fmla="*/ 2014023 w 7467600"/>
              <a:gd name="connsiteY580" fmla="*/ 2450995 h 6858000"/>
              <a:gd name="connsiteX581" fmla="*/ 1747337 w 7467600"/>
              <a:gd name="connsiteY581" fmla="*/ 1855264 h 6858000"/>
              <a:gd name="connsiteX582" fmla="*/ 1533749 w 7467600"/>
              <a:gd name="connsiteY582" fmla="*/ 1478656 h 6858000"/>
              <a:gd name="connsiteX583" fmla="*/ 1431890 w 7467600"/>
              <a:gd name="connsiteY583" fmla="*/ 1306475 h 6858000"/>
              <a:gd name="connsiteX584" fmla="*/ 5052692 w 7467600"/>
              <a:gd name="connsiteY584" fmla="*/ 1292994 h 6858000"/>
              <a:gd name="connsiteX585" fmla="*/ 5200661 w 7467600"/>
              <a:gd name="connsiteY585" fmla="*/ 1635186 h 6858000"/>
              <a:gd name="connsiteX586" fmla="*/ 5297138 w 7467600"/>
              <a:gd name="connsiteY586" fmla="*/ 1906351 h 6858000"/>
              <a:gd name="connsiteX587" fmla="*/ 5052692 w 7467600"/>
              <a:gd name="connsiteY587" fmla="*/ 1292994 h 6858000"/>
              <a:gd name="connsiteX588" fmla="*/ 5009948 w 7467600"/>
              <a:gd name="connsiteY588" fmla="*/ 1273619 h 6858000"/>
              <a:gd name="connsiteX589" fmla="*/ 5121777 w 7467600"/>
              <a:gd name="connsiteY589" fmla="*/ 1654213 h 6858000"/>
              <a:gd name="connsiteX590" fmla="*/ 5293545 w 7467600"/>
              <a:gd name="connsiteY590" fmla="*/ 2072247 h 6858000"/>
              <a:gd name="connsiteX591" fmla="*/ 5294042 w 7467600"/>
              <a:gd name="connsiteY591" fmla="*/ 2065019 h 6858000"/>
              <a:gd name="connsiteX592" fmla="*/ 5171936 w 7467600"/>
              <a:gd name="connsiteY592" fmla="*/ 1647613 h 6858000"/>
              <a:gd name="connsiteX593" fmla="*/ 5009948 w 7467600"/>
              <a:gd name="connsiteY593" fmla="*/ 1273619 h 6858000"/>
              <a:gd name="connsiteX594" fmla="*/ 655236 w 7467600"/>
              <a:gd name="connsiteY594" fmla="*/ 1268632 h 6858000"/>
              <a:gd name="connsiteX595" fmla="*/ 839521 w 7467600"/>
              <a:gd name="connsiteY595" fmla="*/ 1685315 h 6858000"/>
              <a:gd name="connsiteX596" fmla="*/ 1109416 w 7467600"/>
              <a:gd name="connsiteY596" fmla="*/ 2061663 h 6858000"/>
              <a:gd name="connsiteX597" fmla="*/ 1298300 w 7467600"/>
              <a:gd name="connsiteY597" fmla="*/ 2247742 h 6858000"/>
              <a:gd name="connsiteX598" fmla="*/ 1125871 w 7467600"/>
              <a:gd name="connsiteY598" fmla="*/ 1989513 h 6858000"/>
              <a:gd name="connsiteX599" fmla="*/ 981574 w 7467600"/>
              <a:gd name="connsiteY599" fmla="*/ 1783157 h 6858000"/>
              <a:gd name="connsiteX600" fmla="*/ 922198 w 7467600"/>
              <a:gd name="connsiteY600" fmla="*/ 1677437 h 6858000"/>
              <a:gd name="connsiteX601" fmla="*/ 869293 w 7467600"/>
              <a:gd name="connsiteY601" fmla="*/ 1583214 h 6858000"/>
              <a:gd name="connsiteX602" fmla="*/ 751431 w 7467600"/>
              <a:gd name="connsiteY602" fmla="*/ 1405731 h 6858000"/>
              <a:gd name="connsiteX603" fmla="*/ 655236 w 7467600"/>
              <a:gd name="connsiteY603" fmla="*/ 1268632 h 6858000"/>
              <a:gd name="connsiteX604" fmla="*/ 6516292 w 7467600"/>
              <a:gd name="connsiteY604" fmla="*/ 1263064 h 6858000"/>
              <a:gd name="connsiteX605" fmla="*/ 5736320 w 7467600"/>
              <a:gd name="connsiteY605" fmla="*/ 1501803 h 6858000"/>
              <a:gd name="connsiteX606" fmla="*/ 6516292 w 7467600"/>
              <a:gd name="connsiteY606" fmla="*/ 1263064 h 6858000"/>
              <a:gd name="connsiteX607" fmla="*/ 291466 w 7467600"/>
              <a:gd name="connsiteY607" fmla="*/ 1250369 h 6858000"/>
              <a:gd name="connsiteX608" fmla="*/ 323180 w 7467600"/>
              <a:gd name="connsiteY608" fmla="*/ 1435283 h 6858000"/>
              <a:gd name="connsiteX609" fmla="*/ 349381 w 7467600"/>
              <a:gd name="connsiteY609" fmla="*/ 1875041 h 6858000"/>
              <a:gd name="connsiteX610" fmla="*/ 374363 w 7467600"/>
              <a:gd name="connsiteY610" fmla="*/ 1506494 h 6858000"/>
              <a:gd name="connsiteX611" fmla="*/ 302168 w 7467600"/>
              <a:gd name="connsiteY611" fmla="*/ 1274495 h 6858000"/>
              <a:gd name="connsiteX612" fmla="*/ 291466 w 7467600"/>
              <a:gd name="connsiteY612" fmla="*/ 1250369 h 6858000"/>
              <a:gd name="connsiteX613" fmla="*/ 678222 w 7467600"/>
              <a:gd name="connsiteY613" fmla="*/ 1248670 h 6858000"/>
              <a:gd name="connsiteX614" fmla="*/ 775536 w 7467600"/>
              <a:gd name="connsiteY614" fmla="*/ 1388015 h 6858000"/>
              <a:gd name="connsiteX615" fmla="*/ 894529 w 7467600"/>
              <a:gd name="connsiteY615" fmla="*/ 1567739 h 6858000"/>
              <a:gd name="connsiteX616" fmla="*/ 948000 w 7467600"/>
              <a:gd name="connsiteY616" fmla="*/ 1663088 h 6858000"/>
              <a:gd name="connsiteX617" fmla="*/ 1006812 w 7467600"/>
              <a:gd name="connsiteY617" fmla="*/ 1767683 h 6858000"/>
              <a:gd name="connsiteX618" fmla="*/ 1149133 w 7467600"/>
              <a:gd name="connsiteY618" fmla="*/ 1971513 h 6858000"/>
              <a:gd name="connsiteX619" fmla="*/ 1333952 w 7467600"/>
              <a:gd name="connsiteY619" fmla="*/ 2251620 h 6858000"/>
              <a:gd name="connsiteX620" fmla="*/ 1337329 w 7467600"/>
              <a:gd name="connsiteY620" fmla="*/ 2258350 h 6858000"/>
              <a:gd name="connsiteX621" fmla="*/ 1014726 w 7467600"/>
              <a:gd name="connsiteY621" fmla="*/ 1615556 h 6858000"/>
              <a:gd name="connsiteX622" fmla="*/ 678222 w 7467600"/>
              <a:gd name="connsiteY622" fmla="*/ 1248670 h 6858000"/>
              <a:gd name="connsiteX623" fmla="*/ 6691602 w 7467600"/>
              <a:gd name="connsiteY623" fmla="*/ 1140573 h 6858000"/>
              <a:gd name="connsiteX624" fmla="*/ 6571100 w 7467600"/>
              <a:gd name="connsiteY624" fmla="*/ 1183662 h 6858000"/>
              <a:gd name="connsiteX625" fmla="*/ 6241687 w 7467600"/>
              <a:gd name="connsiteY625" fmla="*/ 1257600 h 6858000"/>
              <a:gd name="connsiteX626" fmla="*/ 5693009 w 7467600"/>
              <a:gd name="connsiteY626" fmla="*/ 1478256 h 6858000"/>
              <a:gd name="connsiteX627" fmla="*/ 6548420 w 7467600"/>
              <a:gd name="connsiteY627" fmla="*/ 1214599 h 6858000"/>
              <a:gd name="connsiteX628" fmla="*/ 6605473 w 7467600"/>
              <a:gd name="connsiteY628" fmla="*/ 1184686 h 6858000"/>
              <a:gd name="connsiteX629" fmla="*/ 6691602 w 7467600"/>
              <a:gd name="connsiteY629" fmla="*/ 1140573 h 6858000"/>
              <a:gd name="connsiteX630" fmla="*/ 4002475 w 7467600"/>
              <a:gd name="connsiteY630" fmla="*/ 1037802 h 6858000"/>
              <a:gd name="connsiteX631" fmla="*/ 4000324 w 7467600"/>
              <a:gd name="connsiteY631" fmla="*/ 1039362 h 6858000"/>
              <a:gd name="connsiteX632" fmla="*/ 4002862 w 7467600"/>
              <a:gd name="connsiteY632" fmla="*/ 1042866 h 6858000"/>
              <a:gd name="connsiteX633" fmla="*/ 4002475 w 7467600"/>
              <a:gd name="connsiteY633" fmla="*/ 1037802 h 6858000"/>
              <a:gd name="connsiteX634" fmla="*/ 506322 w 7467600"/>
              <a:gd name="connsiteY634" fmla="*/ 1020997 h 6858000"/>
              <a:gd name="connsiteX635" fmla="*/ 533068 w 7467600"/>
              <a:gd name="connsiteY635" fmla="*/ 1029409 h 6858000"/>
              <a:gd name="connsiteX636" fmla="*/ 1232525 w 7467600"/>
              <a:gd name="connsiteY636" fmla="*/ 1804675 h 6858000"/>
              <a:gd name="connsiteX637" fmla="*/ 1388858 w 7467600"/>
              <a:gd name="connsiteY637" fmla="*/ 2368011 h 6858000"/>
              <a:gd name="connsiteX638" fmla="*/ 1384098 w 7467600"/>
              <a:gd name="connsiteY638" fmla="*/ 2378125 h 6858000"/>
              <a:gd name="connsiteX639" fmla="*/ 1425393 w 7467600"/>
              <a:gd name="connsiteY639" fmla="*/ 2589124 h 6858000"/>
              <a:gd name="connsiteX640" fmla="*/ 1424001 w 7467600"/>
              <a:gd name="connsiteY640" fmla="*/ 2597541 h 6858000"/>
              <a:gd name="connsiteX641" fmla="*/ 2152729 w 7467600"/>
              <a:gd name="connsiteY641" fmla="*/ 2864487 h 6858000"/>
              <a:gd name="connsiteX642" fmla="*/ 2020609 w 7467600"/>
              <a:gd name="connsiteY642" fmla="*/ 2539671 h 6858000"/>
              <a:gd name="connsiteX643" fmla="*/ 2018920 w 7467600"/>
              <a:gd name="connsiteY643" fmla="*/ 2536309 h 6858000"/>
              <a:gd name="connsiteX644" fmla="*/ 1342441 w 7467600"/>
              <a:gd name="connsiteY644" fmla="*/ 1173017 h 6858000"/>
              <a:gd name="connsiteX645" fmla="*/ 1367925 w 7467600"/>
              <a:gd name="connsiteY645" fmla="*/ 1135648 h 6858000"/>
              <a:gd name="connsiteX646" fmla="*/ 1771401 w 7467600"/>
              <a:gd name="connsiteY646" fmla="*/ 1806673 h 6858000"/>
              <a:gd name="connsiteX647" fmla="*/ 1972385 w 7467600"/>
              <a:gd name="connsiteY647" fmla="*/ 2198735 h 6858000"/>
              <a:gd name="connsiteX648" fmla="*/ 2040892 w 7467600"/>
              <a:gd name="connsiteY648" fmla="*/ 2405205 h 6858000"/>
              <a:gd name="connsiteX649" fmla="*/ 2131689 w 7467600"/>
              <a:gd name="connsiteY649" fmla="*/ 1936926 h 6858000"/>
              <a:gd name="connsiteX650" fmla="*/ 2454820 w 7467600"/>
              <a:gd name="connsiteY650" fmla="*/ 1248808 h 6858000"/>
              <a:gd name="connsiteX651" fmla="*/ 2492512 w 7467600"/>
              <a:gd name="connsiteY651" fmla="*/ 1302920 h 6858000"/>
              <a:gd name="connsiteX652" fmla="*/ 2081216 w 7467600"/>
              <a:gd name="connsiteY652" fmla="*/ 2527513 h 6858000"/>
              <a:gd name="connsiteX653" fmla="*/ 2081211 w 7467600"/>
              <a:gd name="connsiteY653" fmla="*/ 2528916 h 6858000"/>
              <a:gd name="connsiteX654" fmla="*/ 2199067 w 7467600"/>
              <a:gd name="connsiteY654" fmla="*/ 2884061 h 6858000"/>
              <a:gd name="connsiteX655" fmla="*/ 3192586 w 7467600"/>
              <a:gd name="connsiteY655" fmla="*/ 3411496 h 6858000"/>
              <a:gd name="connsiteX656" fmla="*/ 3182620 w 7467600"/>
              <a:gd name="connsiteY656" fmla="*/ 3483279 h 6858000"/>
              <a:gd name="connsiteX657" fmla="*/ 2435119 w 7467600"/>
              <a:gd name="connsiteY657" fmla="*/ 3080173 h 6858000"/>
              <a:gd name="connsiteX658" fmla="*/ 2410152 w 7467600"/>
              <a:gd name="connsiteY658" fmla="*/ 3063751 h 6858000"/>
              <a:gd name="connsiteX659" fmla="*/ 2408099 w 7467600"/>
              <a:gd name="connsiteY659" fmla="*/ 3064403 h 6858000"/>
              <a:gd name="connsiteX660" fmla="*/ 2407218 w 7467600"/>
              <a:gd name="connsiteY660" fmla="*/ 3070324 h 6858000"/>
              <a:gd name="connsiteX661" fmla="*/ 2380138 w 7467600"/>
              <a:gd name="connsiteY661" fmla="*/ 3099341 h 6858000"/>
              <a:gd name="connsiteX662" fmla="*/ 1765923 w 7467600"/>
              <a:gd name="connsiteY662" fmla="*/ 3581043 h 6858000"/>
              <a:gd name="connsiteX663" fmla="*/ 1702258 w 7467600"/>
              <a:gd name="connsiteY663" fmla="*/ 3612286 h 6858000"/>
              <a:gd name="connsiteX664" fmla="*/ 1538370 w 7467600"/>
              <a:gd name="connsiteY664" fmla="*/ 3811804 h 6858000"/>
              <a:gd name="connsiteX665" fmla="*/ 542867 w 7467600"/>
              <a:gd name="connsiteY665" fmla="*/ 4944092 h 6858000"/>
              <a:gd name="connsiteX666" fmla="*/ 515800 w 7467600"/>
              <a:gd name="connsiteY666" fmla="*/ 4862180 h 6858000"/>
              <a:gd name="connsiteX667" fmla="*/ 909145 w 7467600"/>
              <a:gd name="connsiteY667" fmla="*/ 4199225 h 6858000"/>
              <a:gd name="connsiteX668" fmla="*/ 1214067 w 7467600"/>
              <a:gd name="connsiteY668" fmla="*/ 3908561 h 6858000"/>
              <a:gd name="connsiteX669" fmla="*/ 640967 w 7467600"/>
              <a:gd name="connsiteY669" fmla="*/ 4105601 h 6858000"/>
              <a:gd name="connsiteX670" fmla="*/ 112563 w 7467600"/>
              <a:gd name="connsiteY670" fmla="*/ 4396952 h 6858000"/>
              <a:gd name="connsiteX671" fmla="*/ 0 w 7467600"/>
              <a:gd name="connsiteY671" fmla="*/ 4466006 h 6858000"/>
              <a:gd name="connsiteX672" fmla="*/ 0 w 7467600"/>
              <a:gd name="connsiteY672" fmla="*/ 4233763 h 6858000"/>
              <a:gd name="connsiteX673" fmla="*/ 36881 w 7467600"/>
              <a:gd name="connsiteY673" fmla="*/ 4200118 h 6858000"/>
              <a:gd name="connsiteX674" fmla="*/ 910534 w 7467600"/>
              <a:gd name="connsiteY674" fmla="*/ 3629753 h 6858000"/>
              <a:gd name="connsiteX675" fmla="*/ 1578717 w 7467600"/>
              <a:gd name="connsiteY675" fmla="*/ 3575982 h 6858000"/>
              <a:gd name="connsiteX676" fmla="*/ 2338780 w 7467600"/>
              <a:gd name="connsiteY676" fmla="*/ 3033725 h 6858000"/>
              <a:gd name="connsiteX677" fmla="*/ 1807991 w 7467600"/>
              <a:gd name="connsiteY677" fmla="*/ 2807184 h 6858000"/>
              <a:gd name="connsiteX678" fmla="*/ 1416358 w 7467600"/>
              <a:gd name="connsiteY678" fmla="*/ 3112571 h 6858000"/>
              <a:gd name="connsiteX679" fmla="*/ 939066 w 7467600"/>
              <a:gd name="connsiteY679" fmla="*/ 3378798 h 6858000"/>
              <a:gd name="connsiteX680" fmla="*/ 115099 w 7467600"/>
              <a:gd name="connsiteY680" fmla="*/ 3607650 h 6858000"/>
              <a:gd name="connsiteX681" fmla="*/ 97284 w 7467600"/>
              <a:gd name="connsiteY681" fmla="*/ 3520393 h 6858000"/>
              <a:gd name="connsiteX682" fmla="*/ 922050 w 7467600"/>
              <a:gd name="connsiteY682" fmla="*/ 3074867 h 6858000"/>
              <a:gd name="connsiteX683" fmla="*/ 1405265 w 7467600"/>
              <a:gd name="connsiteY683" fmla="*/ 3016319 h 6858000"/>
              <a:gd name="connsiteX684" fmla="*/ 1407512 w 7467600"/>
              <a:gd name="connsiteY684" fmla="*/ 3018001 h 6858000"/>
              <a:gd name="connsiteX685" fmla="*/ 1726266 w 7467600"/>
              <a:gd name="connsiteY685" fmla="*/ 2777274 h 6858000"/>
              <a:gd name="connsiteX686" fmla="*/ 625390 w 7467600"/>
              <a:gd name="connsiteY686" fmla="*/ 2514541 h 6858000"/>
              <a:gd name="connsiteX687" fmla="*/ 619799 w 7467600"/>
              <a:gd name="connsiteY687" fmla="*/ 2527180 h 6858000"/>
              <a:gd name="connsiteX688" fmla="*/ 310030 w 7467600"/>
              <a:gd name="connsiteY688" fmla="*/ 2771818 h 6858000"/>
              <a:gd name="connsiteX689" fmla="*/ 173877 w 7467600"/>
              <a:gd name="connsiteY689" fmla="*/ 2937056 h 6858000"/>
              <a:gd name="connsiteX690" fmla="*/ 77889 w 7467600"/>
              <a:gd name="connsiteY690" fmla="*/ 3138440 h 6858000"/>
              <a:gd name="connsiteX691" fmla="*/ 0 w 7467600"/>
              <a:gd name="connsiteY691" fmla="*/ 3271395 h 6858000"/>
              <a:gd name="connsiteX692" fmla="*/ 0 w 7467600"/>
              <a:gd name="connsiteY692" fmla="*/ 3153002 h 6858000"/>
              <a:gd name="connsiteX693" fmla="*/ 2386 w 7467600"/>
              <a:gd name="connsiteY693" fmla="*/ 3149203 h 6858000"/>
              <a:gd name="connsiteX694" fmla="*/ 89753 w 7467600"/>
              <a:gd name="connsiteY694" fmla="*/ 2987702 h 6858000"/>
              <a:gd name="connsiteX695" fmla="*/ 76869 w 7467600"/>
              <a:gd name="connsiteY695" fmla="*/ 3005404 h 6858000"/>
              <a:gd name="connsiteX696" fmla="*/ 32049 w 7467600"/>
              <a:gd name="connsiteY696" fmla="*/ 3065814 h 6858000"/>
              <a:gd name="connsiteX697" fmla="*/ 0 w 7467600"/>
              <a:gd name="connsiteY697" fmla="*/ 3108744 h 6858000"/>
              <a:gd name="connsiteX698" fmla="*/ 0 w 7467600"/>
              <a:gd name="connsiteY698" fmla="*/ 3058059 h 6858000"/>
              <a:gd name="connsiteX699" fmla="*/ 7610 w 7467600"/>
              <a:gd name="connsiteY699" fmla="*/ 3047889 h 6858000"/>
              <a:gd name="connsiteX700" fmla="*/ 52419 w 7467600"/>
              <a:gd name="connsiteY700" fmla="*/ 2987479 h 6858000"/>
              <a:gd name="connsiteX701" fmla="*/ 59142 w 7467600"/>
              <a:gd name="connsiteY701" fmla="*/ 2978488 h 6858000"/>
              <a:gd name="connsiteX702" fmla="*/ 0 w 7467600"/>
              <a:gd name="connsiteY702" fmla="*/ 3015334 h 6858000"/>
              <a:gd name="connsiteX703" fmla="*/ 0 w 7467600"/>
              <a:gd name="connsiteY703" fmla="*/ 2914286 h 6858000"/>
              <a:gd name="connsiteX704" fmla="*/ 36383 w 7467600"/>
              <a:gd name="connsiteY704" fmla="*/ 2901128 h 6858000"/>
              <a:gd name="connsiteX705" fmla="*/ 156329 w 7467600"/>
              <a:gd name="connsiteY705" fmla="*/ 2840533 h 6858000"/>
              <a:gd name="connsiteX706" fmla="*/ 358355 w 7467600"/>
              <a:gd name="connsiteY706" fmla="*/ 2620471 h 6858000"/>
              <a:gd name="connsiteX707" fmla="*/ 510577 w 7467600"/>
              <a:gd name="connsiteY707" fmla="*/ 2501244 h 6858000"/>
              <a:gd name="connsiteX708" fmla="*/ 211967 w 7467600"/>
              <a:gd name="connsiteY708" fmla="*/ 2479171 h 6858000"/>
              <a:gd name="connsiteX709" fmla="*/ 0 w 7467600"/>
              <a:gd name="connsiteY709" fmla="*/ 2476398 h 6858000"/>
              <a:gd name="connsiteX710" fmla="*/ 0 w 7467600"/>
              <a:gd name="connsiteY710" fmla="*/ 2389189 h 6858000"/>
              <a:gd name="connsiteX711" fmla="*/ 103062 w 7467600"/>
              <a:gd name="connsiteY711" fmla="*/ 2389518 h 6858000"/>
              <a:gd name="connsiteX712" fmla="*/ 510734 w 7467600"/>
              <a:gd name="connsiteY712" fmla="*/ 2416201 h 6858000"/>
              <a:gd name="connsiteX713" fmla="*/ 279257 w 7467600"/>
              <a:gd name="connsiteY713" fmla="*/ 2092102 h 6858000"/>
              <a:gd name="connsiteX714" fmla="*/ 65265 w 7467600"/>
              <a:gd name="connsiteY714" fmla="*/ 2006049 h 6858000"/>
              <a:gd name="connsiteX715" fmla="*/ 0 w 7467600"/>
              <a:gd name="connsiteY715" fmla="*/ 1982532 h 6858000"/>
              <a:gd name="connsiteX716" fmla="*/ 0 w 7467600"/>
              <a:gd name="connsiteY716" fmla="*/ 1912789 h 6858000"/>
              <a:gd name="connsiteX717" fmla="*/ 97460 w 7467600"/>
              <a:gd name="connsiteY717" fmla="*/ 1953725 h 6858000"/>
              <a:gd name="connsiteX718" fmla="*/ 221272 w 7467600"/>
              <a:gd name="connsiteY718" fmla="*/ 1980766 h 6858000"/>
              <a:gd name="connsiteX719" fmla="*/ 116765 w 7467600"/>
              <a:gd name="connsiteY719" fmla="*/ 1911033 h 6858000"/>
              <a:gd name="connsiteX720" fmla="*/ 16405 w 7467600"/>
              <a:gd name="connsiteY720" fmla="*/ 1803412 h 6858000"/>
              <a:gd name="connsiteX721" fmla="*/ 0 w 7467600"/>
              <a:gd name="connsiteY721" fmla="*/ 1784777 h 6858000"/>
              <a:gd name="connsiteX722" fmla="*/ 0 w 7467600"/>
              <a:gd name="connsiteY722" fmla="*/ 1740082 h 6858000"/>
              <a:gd name="connsiteX723" fmla="*/ 39394 w 7467600"/>
              <a:gd name="connsiteY723" fmla="*/ 1784856 h 6858000"/>
              <a:gd name="connsiteX724" fmla="*/ 135813 w 7467600"/>
              <a:gd name="connsiteY724" fmla="*/ 1888838 h 6858000"/>
              <a:gd name="connsiteX725" fmla="*/ 242575 w 7467600"/>
              <a:gd name="connsiteY725" fmla="*/ 1958841 h 6858000"/>
              <a:gd name="connsiteX726" fmla="*/ 82197 w 7467600"/>
              <a:gd name="connsiteY726" fmla="*/ 1754826 h 6858000"/>
              <a:gd name="connsiteX727" fmla="*/ 0 w 7467600"/>
              <a:gd name="connsiteY727" fmla="*/ 1679650 h 6858000"/>
              <a:gd name="connsiteX728" fmla="*/ 0 w 7467600"/>
              <a:gd name="connsiteY728" fmla="*/ 1602463 h 6858000"/>
              <a:gd name="connsiteX729" fmla="*/ 84689 w 7467600"/>
              <a:gd name="connsiteY729" fmla="*/ 1677442 h 6858000"/>
              <a:gd name="connsiteX730" fmla="*/ 298437 w 7467600"/>
              <a:gd name="connsiteY730" fmla="*/ 1968019 h 6858000"/>
              <a:gd name="connsiteX731" fmla="*/ 227269 w 7467600"/>
              <a:gd name="connsiteY731" fmla="*/ 1114064 h 6858000"/>
              <a:gd name="connsiteX732" fmla="*/ 248003 w 7467600"/>
              <a:gd name="connsiteY732" fmla="*/ 1089613 h 6858000"/>
              <a:gd name="connsiteX733" fmla="*/ 427020 w 7467600"/>
              <a:gd name="connsiteY733" fmla="*/ 1619803 h 6858000"/>
              <a:gd name="connsiteX734" fmla="*/ 340345 w 7467600"/>
              <a:gd name="connsiteY734" fmla="*/ 2027739 h 6858000"/>
              <a:gd name="connsiteX735" fmla="*/ 360865 w 7467600"/>
              <a:gd name="connsiteY735" fmla="*/ 2044827 h 6858000"/>
              <a:gd name="connsiteX736" fmla="*/ 560414 w 7467600"/>
              <a:gd name="connsiteY736" fmla="*/ 2421457 h 6858000"/>
              <a:gd name="connsiteX737" fmla="*/ 1359703 w 7467600"/>
              <a:gd name="connsiteY737" fmla="*/ 2578554 h 6858000"/>
              <a:gd name="connsiteX738" fmla="*/ 1359422 w 7467600"/>
              <a:gd name="connsiteY738" fmla="*/ 2577994 h 6858000"/>
              <a:gd name="connsiteX739" fmla="*/ 828701 w 7467600"/>
              <a:gd name="connsiteY739" fmla="*/ 1839520 h 6858000"/>
              <a:gd name="connsiteX740" fmla="*/ 494427 w 7467600"/>
              <a:gd name="connsiteY740" fmla="*/ 1092333 h 6858000"/>
              <a:gd name="connsiteX741" fmla="*/ 506322 w 7467600"/>
              <a:gd name="connsiteY741" fmla="*/ 1020997 h 6858000"/>
              <a:gd name="connsiteX742" fmla="*/ 4570198 w 7467600"/>
              <a:gd name="connsiteY742" fmla="*/ 978081 h 6858000"/>
              <a:gd name="connsiteX743" fmla="*/ 4523691 w 7467600"/>
              <a:gd name="connsiteY743" fmla="*/ 1127776 h 6858000"/>
              <a:gd name="connsiteX744" fmla="*/ 4509875 w 7467600"/>
              <a:gd name="connsiteY744" fmla="*/ 1167552 h 6858000"/>
              <a:gd name="connsiteX745" fmla="*/ 4478168 w 7467600"/>
              <a:gd name="connsiteY745" fmla="*/ 1260735 h 6858000"/>
              <a:gd name="connsiteX746" fmla="*/ 4409309 w 7467600"/>
              <a:gd name="connsiteY746" fmla="*/ 1666996 h 6858000"/>
              <a:gd name="connsiteX747" fmla="*/ 4370031 w 7467600"/>
              <a:gd name="connsiteY747" fmla="*/ 1955666 h 6858000"/>
              <a:gd name="connsiteX748" fmla="*/ 4570198 w 7467600"/>
              <a:gd name="connsiteY748" fmla="*/ 978081 h 6858000"/>
              <a:gd name="connsiteX749" fmla="*/ 4557898 w 7467600"/>
              <a:gd name="connsiteY749" fmla="*/ 900011 h 6858000"/>
              <a:gd name="connsiteX750" fmla="*/ 4344840 w 7467600"/>
              <a:gd name="connsiteY750" fmla="*/ 1922038 h 6858000"/>
              <a:gd name="connsiteX751" fmla="*/ 4378710 w 7467600"/>
              <a:gd name="connsiteY751" fmla="*/ 1665516 h 6858000"/>
              <a:gd name="connsiteX752" fmla="*/ 4448798 w 7467600"/>
              <a:gd name="connsiteY752" fmla="*/ 1253024 h 6858000"/>
              <a:gd name="connsiteX753" fmla="*/ 4480315 w 7467600"/>
              <a:gd name="connsiteY753" fmla="*/ 1158454 h 6858000"/>
              <a:gd name="connsiteX754" fmla="*/ 4494133 w 7467600"/>
              <a:gd name="connsiteY754" fmla="*/ 1118676 h 6858000"/>
              <a:gd name="connsiteX755" fmla="*/ 4557898 w 7467600"/>
              <a:gd name="connsiteY755" fmla="*/ 900011 h 6858000"/>
              <a:gd name="connsiteX756" fmla="*/ 5870151 w 7467600"/>
              <a:gd name="connsiteY756" fmla="*/ 898890 h 6858000"/>
              <a:gd name="connsiteX757" fmla="*/ 5861335 w 7467600"/>
              <a:gd name="connsiteY757" fmla="*/ 899177 h 6858000"/>
              <a:gd name="connsiteX758" fmla="*/ 5843702 w 7467600"/>
              <a:gd name="connsiteY758" fmla="*/ 899748 h 6858000"/>
              <a:gd name="connsiteX759" fmla="*/ 5651107 w 7467600"/>
              <a:gd name="connsiteY759" fmla="*/ 920306 h 6858000"/>
              <a:gd name="connsiteX760" fmla="*/ 5459407 w 7467600"/>
              <a:gd name="connsiteY760" fmla="*/ 940975 h 6858000"/>
              <a:gd name="connsiteX761" fmla="*/ 5374846 w 7467600"/>
              <a:gd name="connsiteY761" fmla="*/ 941988 h 6858000"/>
              <a:gd name="connsiteX762" fmla="*/ 5256105 w 7467600"/>
              <a:gd name="connsiteY762" fmla="*/ 945632 h 6858000"/>
              <a:gd name="connsiteX763" fmla="*/ 5107071 w 7467600"/>
              <a:gd name="connsiteY763" fmla="*/ 969720 h 6858000"/>
              <a:gd name="connsiteX764" fmla="*/ 4998681 w 7467600"/>
              <a:gd name="connsiteY764" fmla="*/ 988771 h 6858000"/>
              <a:gd name="connsiteX765" fmla="*/ 5870151 w 7467600"/>
              <a:gd name="connsiteY765" fmla="*/ 898890 h 6858000"/>
              <a:gd name="connsiteX766" fmla="*/ 5504425 w 7467600"/>
              <a:gd name="connsiteY766" fmla="*/ 848067 h 6858000"/>
              <a:gd name="connsiteX767" fmla="*/ 4968849 w 7467600"/>
              <a:gd name="connsiteY767" fmla="*/ 962318 h 6858000"/>
              <a:gd name="connsiteX768" fmla="*/ 5104039 w 7467600"/>
              <a:gd name="connsiteY768" fmla="*/ 940634 h 6858000"/>
              <a:gd name="connsiteX769" fmla="*/ 5256311 w 7467600"/>
              <a:gd name="connsiteY769" fmla="*/ 916490 h 6858000"/>
              <a:gd name="connsiteX770" fmla="*/ 5377381 w 7467600"/>
              <a:gd name="connsiteY770" fmla="*/ 912671 h 6858000"/>
              <a:gd name="connsiteX771" fmla="*/ 5460148 w 7467600"/>
              <a:gd name="connsiteY771" fmla="*/ 911442 h 6858000"/>
              <a:gd name="connsiteX772" fmla="*/ 5648971 w 7467600"/>
              <a:gd name="connsiteY772" fmla="*/ 891331 h 6858000"/>
              <a:gd name="connsiteX773" fmla="*/ 5844807 w 7467600"/>
              <a:gd name="connsiteY773" fmla="*/ 870718 h 6858000"/>
              <a:gd name="connsiteX774" fmla="*/ 5862975 w 7467600"/>
              <a:gd name="connsiteY774" fmla="*/ 869756 h 6858000"/>
              <a:gd name="connsiteX775" fmla="*/ 5920887 w 7467600"/>
              <a:gd name="connsiteY775" fmla="*/ 865929 h 6858000"/>
              <a:gd name="connsiteX776" fmla="*/ 5504425 w 7467600"/>
              <a:gd name="connsiteY776" fmla="*/ 848067 h 6858000"/>
              <a:gd name="connsiteX777" fmla="*/ 3607114 w 7467600"/>
              <a:gd name="connsiteY777" fmla="*/ 467441 h 6858000"/>
              <a:gd name="connsiteX778" fmla="*/ 3296242 w 7467600"/>
              <a:gd name="connsiteY778" fmla="*/ 807991 h 6858000"/>
              <a:gd name="connsiteX779" fmla="*/ 3174674 w 7467600"/>
              <a:gd name="connsiteY779" fmla="*/ 919759 h 6858000"/>
              <a:gd name="connsiteX780" fmla="*/ 3042978 w 7467600"/>
              <a:gd name="connsiteY780" fmla="*/ 1054894 h 6858000"/>
              <a:gd name="connsiteX781" fmla="*/ 2968914 w 7467600"/>
              <a:gd name="connsiteY781" fmla="*/ 1133756 h 6858000"/>
              <a:gd name="connsiteX782" fmla="*/ 3103823 w 7467600"/>
              <a:gd name="connsiteY782" fmla="*/ 1026814 h 6858000"/>
              <a:gd name="connsiteX783" fmla="*/ 3607114 w 7467600"/>
              <a:gd name="connsiteY783" fmla="*/ 467441 h 6858000"/>
              <a:gd name="connsiteX784" fmla="*/ 3744487 w 7467600"/>
              <a:gd name="connsiteY784" fmla="*/ 383136 h 6858000"/>
              <a:gd name="connsiteX785" fmla="*/ 3970213 w 7467600"/>
              <a:gd name="connsiteY785" fmla="*/ 995559 h 6858000"/>
              <a:gd name="connsiteX786" fmla="*/ 3744487 w 7467600"/>
              <a:gd name="connsiteY786" fmla="*/ 383136 h 6858000"/>
              <a:gd name="connsiteX787" fmla="*/ 3624562 w 7467600"/>
              <a:gd name="connsiteY787" fmla="*/ 367041 h 6858000"/>
              <a:gd name="connsiteX788" fmla="*/ 3489712 w 7467600"/>
              <a:gd name="connsiteY788" fmla="*/ 485386 h 6858000"/>
              <a:gd name="connsiteX789" fmla="*/ 3182994 w 7467600"/>
              <a:gd name="connsiteY789" fmla="*/ 828265 h 6858000"/>
              <a:gd name="connsiteX790" fmla="*/ 2892114 w 7467600"/>
              <a:gd name="connsiteY790" fmla="*/ 1172635 h 6858000"/>
              <a:gd name="connsiteX791" fmla="*/ 3021459 w 7467600"/>
              <a:gd name="connsiteY791" fmla="*/ 1035385 h 6858000"/>
              <a:gd name="connsiteX792" fmla="*/ 3153873 w 7467600"/>
              <a:gd name="connsiteY792" fmla="*/ 898971 h 6858000"/>
              <a:gd name="connsiteX793" fmla="*/ 3276511 w 7467600"/>
              <a:gd name="connsiteY793" fmla="*/ 786423 h 6858000"/>
              <a:gd name="connsiteX794" fmla="*/ 3584154 w 7467600"/>
              <a:gd name="connsiteY794" fmla="*/ 448218 h 6858000"/>
              <a:gd name="connsiteX795" fmla="*/ 3624562 w 7467600"/>
              <a:gd name="connsiteY795" fmla="*/ 367041 h 6858000"/>
              <a:gd name="connsiteX796" fmla="*/ 3766672 w 7467600"/>
              <a:gd name="connsiteY796" fmla="*/ 359429 h 6858000"/>
              <a:gd name="connsiteX797" fmla="*/ 3996338 w 7467600"/>
              <a:gd name="connsiteY797" fmla="*/ 968237 h 6858000"/>
              <a:gd name="connsiteX798" fmla="*/ 3766672 w 7467600"/>
              <a:gd name="connsiteY798" fmla="*/ 359429 h 6858000"/>
              <a:gd name="connsiteX799" fmla="*/ 5805386 w 7467600"/>
              <a:gd name="connsiteY799" fmla="*/ 239240 h 6858000"/>
              <a:gd name="connsiteX800" fmla="*/ 5736947 w 7467600"/>
              <a:gd name="connsiteY800" fmla="*/ 261367 h 6858000"/>
              <a:gd name="connsiteX801" fmla="*/ 5427012 w 7467600"/>
              <a:gd name="connsiteY801" fmla="*/ 311272 h 6858000"/>
              <a:gd name="connsiteX802" fmla="*/ 5147818 w 7467600"/>
              <a:gd name="connsiteY802" fmla="*/ 322112 h 6858000"/>
              <a:gd name="connsiteX803" fmla="*/ 5060854 w 7467600"/>
              <a:gd name="connsiteY803" fmla="*/ 311882 h 6858000"/>
              <a:gd name="connsiteX804" fmla="*/ 4945989 w 7467600"/>
              <a:gd name="connsiteY804" fmla="*/ 300516 h 6858000"/>
              <a:gd name="connsiteX805" fmla="*/ 5410479 w 7467600"/>
              <a:gd name="connsiteY805" fmla="*/ 348434 h 6858000"/>
              <a:gd name="connsiteX806" fmla="*/ 5805386 w 7467600"/>
              <a:gd name="connsiteY806" fmla="*/ 239240 h 6858000"/>
              <a:gd name="connsiteX807" fmla="*/ 5905192 w 7467600"/>
              <a:gd name="connsiteY807" fmla="*/ 163079 h 6858000"/>
              <a:gd name="connsiteX808" fmla="*/ 5865655 w 7467600"/>
              <a:gd name="connsiteY808" fmla="*/ 171901 h 6858000"/>
              <a:gd name="connsiteX809" fmla="*/ 5259740 w 7467600"/>
              <a:gd name="connsiteY809" fmla="*/ 257013 h 6858000"/>
              <a:gd name="connsiteX810" fmla="*/ 5208466 w 7467600"/>
              <a:gd name="connsiteY810" fmla="*/ 257550 h 6858000"/>
              <a:gd name="connsiteX811" fmla="*/ 4980204 w 7467600"/>
              <a:gd name="connsiteY811" fmla="*/ 271903 h 6858000"/>
              <a:gd name="connsiteX812" fmla="*/ 5068068 w 7467600"/>
              <a:gd name="connsiteY812" fmla="*/ 282244 h 6858000"/>
              <a:gd name="connsiteX813" fmla="*/ 5153231 w 7467600"/>
              <a:gd name="connsiteY813" fmla="*/ 292240 h 6858000"/>
              <a:gd name="connsiteX814" fmla="*/ 5426491 w 7467600"/>
              <a:gd name="connsiteY814" fmla="*/ 281128 h 6858000"/>
              <a:gd name="connsiteX815" fmla="*/ 5731212 w 7467600"/>
              <a:gd name="connsiteY815" fmla="*/ 231951 h 6858000"/>
              <a:gd name="connsiteX816" fmla="*/ 5905192 w 7467600"/>
              <a:gd name="connsiteY816" fmla="*/ 163079 h 6858000"/>
              <a:gd name="connsiteX817" fmla="*/ 5944437 w 7467600"/>
              <a:gd name="connsiteY817" fmla="*/ 113829 h 6858000"/>
              <a:gd name="connsiteX818" fmla="*/ 5825032 w 7467600"/>
              <a:gd name="connsiteY818" fmla="*/ 146405 h 6858000"/>
              <a:gd name="connsiteX819" fmla="*/ 4955599 w 7467600"/>
              <a:gd name="connsiteY819" fmla="*/ 247008 h 6858000"/>
              <a:gd name="connsiteX820" fmla="*/ 5210104 w 7467600"/>
              <a:gd name="connsiteY820" fmla="*/ 228123 h 6858000"/>
              <a:gd name="connsiteX821" fmla="*/ 5261015 w 7467600"/>
              <a:gd name="connsiteY821" fmla="*/ 227087 h 6858000"/>
              <a:gd name="connsiteX822" fmla="*/ 5861181 w 7467600"/>
              <a:gd name="connsiteY822" fmla="*/ 143093 h 6858000"/>
              <a:gd name="connsiteX823" fmla="*/ 5961252 w 7467600"/>
              <a:gd name="connsiteY823" fmla="*/ 114820 h 6858000"/>
              <a:gd name="connsiteX824" fmla="*/ 5944437 w 7467600"/>
              <a:gd name="connsiteY824" fmla="*/ 113829 h 6858000"/>
              <a:gd name="connsiteX825" fmla="*/ 3882765 w 7467600"/>
              <a:gd name="connsiteY825" fmla="*/ 0 h 6858000"/>
              <a:gd name="connsiteX826" fmla="*/ 3995099 w 7467600"/>
              <a:gd name="connsiteY826" fmla="*/ 0 h 6858000"/>
              <a:gd name="connsiteX827" fmla="*/ 4163818 w 7467600"/>
              <a:gd name="connsiteY827" fmla="*/ 234104 h 6858000"/>
              <a:gd name="connsiteX828" fmla="*/ 4172099 w 7467600"/>
              <a:gd name="connsiteY828" fmla="*/ 234207 h 6858000"/>
              <a:gd name="connsiteX829" fmla="*/ 4784282 w 7467600"/>
              <a:gd name="connsiteY829" fmla="*/ 276561 h 6858000"/>
              <a:gd name="connsiteX830" fmla="*/ 4801687 w 7467600"/>
              <a:gd name="connsiteY830" fmla="*/ 267764 h 6858000"/>
              <a:gd name="connsiteX831" fmla="*/ 6082788 w 7467600"/>
              <a:gd name="connsiteY831" fmla="*/ 64119 h 6858000"/>
              <a:gd name="connsiteX832" fmla="*/ 6099442 w 7467600"/>
              <a:gd name="connsiteY832" fmla="*/ 82568 h 6858000"/>
              <a:gd name="connsiteX833" fmla="*/ 4804137 w 7467600"/>
              <a:gd name="connsiteY833" fmla="*/ 320931 h 6858000"/>
              <a:gd name="connsiteX834" fmla="*/ 4227047 w 7467600"/>
              <a:gd name="connsiteY834" fmla="*/ 313415 h 6858000"/>
              <a:gd name="connsiteX835" fmla="*/ 4346041 w 7467600"/>
              <a:gd name="connsiteY835" fmla="*/ 456086 h 6858000"/>
              <a:gd name="connsiteX836" fmla="*/ 4870967 w 7467600"/>
              <a:gd name="connsiteY836" fmla="*/ 963061 h 6858000"/>
              <a:gd name="connsiteX837" fmla="*/ 4889647 w 7467600"/>
              <a:gd name="connsiteY837" fmla="*/ 957147 h 6858000"/>
              <a:gd name="connsiteX838" fmla="*/ 5422504 w 7467600"/>
              <a:gd name="connsiteY838" fmla="*/ 805191 h 6858000"/>
              <a:gd name="connsiteX839" fmla="*/ 6087656 w 7467600"/>
              <a:gd name="connsiteY839" fmla="*/ 826703 h 6858000"/>
              <a:gd name="connsiteX840" fmla="*/ 6058717 w 7467600"/>
              <a:gd name="connsiteY840" fmla="*/ 865992 h 6858000"/>
              <a:gd name="connsiteX841" fmla="*/ 4974153 w 7467600"/>
              <a:gd name="connsiteY841" fmla="*/ 1045456 h 6858000"/>
              <a:gd name="connsiteX842" fmla="*/ 5627835 w 7467600"/>
              <a:gd name="connsiteY842" fmla="*/ 1472077 h 6858000"/>
              <a:gd name="connsiteX843" fmla="*/ 5629817 w 7467600"/>
              <a:gd name="connsiteY843" fmla="*/ 1471412 h 6858000"/>
              <a:gd name="connsiteX844" fmla="*/ 5634124 w 7467600"/>
              <a:gd name="connsiteY844" fmla="*/ 1470572 h 6858000"/>
              <a:gd name="connsiteX845" fmla="*/ 5755832 w 7467600"/>
              <a:gd name="connsiteY845" fmla="*/ 1383886 h 6858000"/>
              <a:gd name="connsiteX846" fmla="*/ 6014186 w 7467600"/>
              <a:gd name="connsiteY846" fmla="*/ 1279799 h 6858000"/>
              <a:gd name="connsiteX847" fmla="*/ 6901619 w 7467600"/>
              <a:gd name="connsiteY847" fmla="*/ 1047874 h 6858000"/>
              <a:gd name="connsiteX848" fmla="*/ 6931566 w 7467600"/>
              <a:gd name="connsiteY848" fmla="*/ 1062034 h 6858000"/>
              <a:gd name="connsiteX849" fmla="*/ 5790982 w 7467600"/>
              <a:gd name="connsiteY849" fmla="*/ 1561380 h 6858000"/>
              <a:gd name="connsiteX850" fmla="*/ 6188971 w 7467600"/>
              <a:gd name="connsiteY850" fmla="*/ 1755168 h 6858000"/>
              <a:gd name="connsiteX851" fmla="*/ 6202446 w 7467600"/>
              <a:gd name="connsiteY851" fmla="*/ 1752268 h 6858000"/>
              <a:gd name="connsiteX852" fmla="*/ 7179560 w 7467600"/>
              <a:gd name="connsiteY852" fmla="*/ 1467551 h 6858000"/>
              <a:gd name="connsiteX853" fmla="*/ 7158730 w 7467600"/>
              <a:gd name="connsiteY853" fmla="*/ 1507835 h 6858000"/>
              <a:gd name="connsiteX854" fmla="*/ 6326959 w 7467600"/>
              <a:gd name="connsiteY854" fmla="*/ 1817686 h 6858000"/>
              <a:gd name="connsiteX855" fmla="*/ 6537433 w 7467600"/>
              <a:gd name="connsiteY855" fmla="*/ 1907790 h 6858000"/>
              <a:gd name="connsiteX856" fmla="*/ 6550221 w 7467600"/>
              <a:gd name="connsiteY856" fmla="*/ 1910729 h 6858000"/>
              <a:gd name="connsiteX857" fmla="*/ 6964438 w 7467600"/>
              <a:gd name="connsiteY857" fmla="*/ 2209505 h 6858000"/>
              <a:gd name="connsiteX858" fmla="*/ 7367862 w 7467600"/>
              <a:gd name="connsiteY858" fmla="*/ 2806833 h 6858000"/>
              <a:gd name="connsiteX859" fmla="*/ 7364329 w 7467600"/>
              <a:gd name="connsiteY859" fmla="*/ 2826907 h 6858000"/>
              <a:gd name="connsiteX860" fmla="*/ 7290545 w 7467600"/>
              <a:gd name="connsiteY860" fmla="*/ 2850663 h 6858000"/>
              <a:gd name="connsiteX861" fmla="*/ 6472036 w 7467600"/>
              <a:gd name="connsiteY861" fmla="*/ 1959003 h 6858000"/>
              <a:gd name="connsiteX862" fmla="*/ 5792897 w 7467600"/>
              <a:gd name="connsiteY862" fmla="*/ 1647747 h 6858000"/>
              <a:gd name="connsiteX863" fmla="*/ 5842751 w 7467600"/>
              <a:gd name="connsiteY863" fmla="*/ 1816112 h 6858000"/>
              <a:gd name="connsiteX864" fmla="*/ 5847424 w 7467600"/>
              <a:gd name="connsiteY864" fmla="*/ 1815776 h 6858000"/>
              <a:gd name="connsiteX865" fmla="*/ 6399821 w 7467600"/>
              <a:gd name="connsiteY865" fmla="*/ 2344799 h 6858000"/>
              <a:gd name="connsiteX866" fmla="*/ 6323232 w 7467600"/>
              <a:gd name="connsiteY866" fmla="*/ 2389634 h 6858000"/>
              <a:gd name="connsiteX867" fmla="*/ 5942958 w 7467600"/>
              <a:gd name="connsiteY867" fmla="*/ 2077708 h 6858000"/>
              <a:gd name="connsiteX868" fmla="*/ 5921559 w 7467600"/>
              <a:gd name="connsiteY868" fmla="*/ 2378596 h 6858000"/>
              <a:gd name="connsiteX869" fmla="*/ 5817651 w 7467600"/>
              <a:gd name="connsiteY869" fmla="*/ 3023919 h 6858000"/>
              <a:gd name="connsiteX870" fmla="*/ 5729634 w 7467600"/>
              <a:gd name="connsiteY870" fmla="*/ 3051849 h 6858000"/>
              <a:gd name="connsiteX871" fmla="*/ 5611018 w 7467600"/>
              <a:gd name="connsiteY871" fmla="*/ 2316769 h 6858000"/>
              <a:gd name="connsiteX872" fmla="*/ 5687608 w 7467600"/>
              <a:gd name="connsiteY872" fmla="*/ 2039972 h 6858000"/>
              <a:gd name="connsiteX873" fmla="*/ 5657554 w 7467600"/>
              <a:gd name="connsiteY873" fmla="*/ 1576445 h 6858000"/>
              <a:gd name="connsiteX874" fmla="*/ 5150475 w 7467600"/>
              <a:gd name="connsiteY874" fmla="*/ 1274012 h 6858000"/>
              <a:gd name="connsiteX875" fmla="*/ 5349142 w 7467600"/>
              <a:gd name="connsiteY875" fmla="*/ 2204405 h 6858000"/>
              <a:gd name="connsiteX876" fmla="*/ 5262214 w 7467600"/>
              <a:gd name="connsiteY876" fmla="*/ 2233836 h 6858000"/>
              <a:gd name="connsiteX877" fmla="*/ 4981539 w 7467600"/>
              <a:gd name="connsiteY877" fmla="*/ 1542201 h 6858000"/>
              <a:gd name="connsiteX878" fmla="*/ 4958461 w 7467600"/>
              <a:gd name="connsiteY878" fmla="*/ 1136957 h 6858000"/>
              <a:gd name="connsiteX879" fmla="*/ 4655015 w 7467600"/>
              <a:gd name="connsiteY879" fmla="*/ 891426 h 6858000"/>
              <a:gd name="connsiteX880" fmla="*/ 4348002 w 7467600"/>
              <a:gd name="connsiteY880" fmla="*/ 2205895 h 6858000"/>
              <a:gd name="connsiteX881" fmla="*/ 4262250 w 7467600"/>
              <a:gd name="connsiteY881" fmla="*/ 2219972 h 6858000"/>
              <a:gd name="connsiteX882" fmla="*/ 4550611 w 7467600"/>
              <a:gd name="connsiteY882" fmla="*/ 817540 h 6858000"/>
              <a:gd name="connsiteX883" fmla="*/ 4564418 w 7467600"/>
              <a:gd name="connsiteY883" fmla="*/ 808293 h 6858000"/>
              <a:gd name="connsiteX884" fmla="*/ 4266388 w 7467600"/>
              <a:gd name="connsiteY884" fmla="*/ 500083 h 6858000"/>
              <a:gd name="connsiteX885" fmla="*/ 4032842 w 7467600"/>
              <a:gd name="connsiteY885" fmla="*/ 211809 h 6858000"/>
              <a:gd name="connsiteX886" fmla="*/ 3882765 w 7467600"/>
              <a:gd name="connsiteY886" fmla="*/ 0 h 6858000"/>
              <a:gd name="connsiteX887" fmla="*/ 3721337 w 7467600"/>
              <a:gd name="connsiteY887" fmla="*/ 0 h 6858000"/>
              <a:gd name="connsiteX888" fmla="*/ 3797544 w 7467600"/>
              <a:gd name="connsiteY888" fmla="*/ 0 h 6858000"/>
              <a:gd name="connsiteX889" fmla="*/ 3775734 w 7467600"/>
              <a:gd name="connsiteY889" fmla="*/ 95131 h 6858000"/>
              <a:gd name="connsiteX890" fmla="*/ 3724807 w 7467600"/>
              <a:gd name="connsiteY890" fmla="*/ 272257 h 6858000"/>
              <a:gd name="connsiteX891" fmla="*/ 3726844 w 7467600"/>
              <a:gd name="connsiteY891" fmla="*/ 282988 h 6858000"/>
              <a:gd name="connsiteX892" fmla="*/ 3742664 w 7467600"/>
              <a:gd name="connsiteY892" fmla="*/ 279918 h 6858000"/>
              <a:gd name="connsiteX893" fmla="*/ 4103910 w 7467600"/>
              <a:gd name="connsiteY893" fmla="*/ 1161917 h 6858000"/>
              <a:gd name="connsiteX894" fmla="*/ 4020269 w 7467600"/>
              <a:gd name="connsiteY894" fmla="*/ 1200406 h 6858000"/>
              <a:gd name="connsiteX895" fmla="*/ 3674882 w 7467600"/>
              <a:gd name="connsiteY895" fmla="*/ 488524 h 6858000"/>
              <a:gd name="connsiteX896" fmla="*/ 3132682 w 7467600"/>
              <a:gd name="connsiteY896" fmla="*/ 1072284 h 6858000"/>
              <a:gd name="connsiteX897" fmla="*/ 2716346 w 7467600"/>
              <a:gd name="connsiteY897" fmla="*/ 1276376 h 6858000"/>
              <a:gd name="connsiteX898" fmla="*/ 2716772 w 7467600"/>
              <a:gd name="connsiteY898" fmla="*/ 1255462 h 6858000"/>
              <a:gd name="connsiteX899" fmla="*/ 3471096 w 7467600"/>
              <a:gd name="connsiteY899" fmla="*/ 437072 h 6858000"/>
              <a:gd name="connsiteX900" fmla="*/ 3639057 w 7467600"/>
              <a:gd name="connsiteY900" fmla="*/ 286334 h 6858000"/>
              <a:gd name="connsiteX901" fmla="*/ 3640309 w 7467600"/>
              <a:gd name="connsiteY901" fmla="*/ 284664 h 6858000"/>
              <a:gd name="connsiteX902" fmla="*/ 3646022 w 7467600"/>
              <a:gd name="connsiteY902" fmla="*/ 276711 h 6858000"/>
              <a:gd name="connsiteX903" fmla="*/ 3707943 w 7467600"/>
              <a:gd name="connsiteY903" fmla="*/ 65958 h 6858000"/>
              <a:gd name="connsiteX904" fmla="*/ 3721337 w 7467600"/>
              <a:gd name="connsiteY904" fmla="*/ 0 h 6858000"/>
              <a:gd name="connsiteX905" fmla="*/ 2867960 w 7467600"/>
              <a:gd name="connsiteY905" fmla="*/ 0 h 6858000"/>
              <a:gd name="connsiteX906" fmla="*/ 2926351 w 7467600"/>
              <a:gd name="connsiteY906" fmla="*/ 0 h 6858000"/>
              <a:gd name="connsiteX907" fmla="*/ 2902823 w 7467600"/>
              <a:gd name="connsiteY907" fmla="*/ 262929 h 6858000"/>
              <a:gd name="connsiteX908" fmla="*/ 2940663 w 7467600"/>
              <a:gd name="connsiteY908" fmla="*/ 140884 h 6858000"/>
              <a:gd name="connsiteX909" fmla="*/ 2947039 w 7467600"/>
              <a:gd name="connsiteY909" fmla="*/ 122524 h 6858000"/>
              <a:gd name="connsiteX910" fmla="*/ 2984316 w 7467600"/>
              <a:gd name="connsiteY910" fmla="*/ 0 h 6858000"/>
              <a:gd name="connsiteX911" fmla="*/ 3016114 w 7467600"/>
              <a:gd name="connsiteY911" fmla="*/ 0 h 6858000"/>
              <a:gd name="connsiteX912" fmla="*/ 2979949 w 7467600"/>
              <a:gd name="connsiteY912" fmla="*/ 119274 h 6858000"/>
              <a:gd name="connsiteX913" fmla="*/ 3023879 w 7467600"/>
              <a:gd name="connsiteY913" fmla="*/ 0 h 6858000"/>
              <a:gd name="connsiteX914" fmla="*/ 3105400 w 7467600"/>
              <a:gd name="connsiteY914" fmla="*/ 0 h 6858000"/>
              <a:gd name="connsiteX915" fmla="*/ 3094669 w 7467600"/>
              <a:gd name="connsiteY915" fmla="*/ 30308 h 6858000"/>
              <a:gd name="connsiteX916" fmla="*/ 2901945 w 7467600"/>
              <a:gd name="connsiteY916" fmla="*/ 466538 h 6858000"/>
              <a:gd name="connsiteX917" fmla="*/ 2815209 w 7467600"/>
              <a:gd name="connsiteY917" fmla="*/ 497361 h 6858000"/>
              <a:gd name="connsiteX918" fmla="*/ 2844845 w 7467600"/>
              <a:gd name="connsiteY918" fmla="*/ 127638 h 6858000"/>
              <a:gd name="connsiteX919" fmla="*/ 2867960 w 7467600"/>
              <a:gd name="connsiteY919" fmla="*/ 0 h 6858000"/>
              <a:gd name="connsiteX920" fmla="*/ 1057230 w 7467600"/>
              <a:gd name="connsiteY920" fmla="*/ 0 h 6858000"/>
              <a:gd name="connsiteX921" fmla="*/ 1111003 w 7467600"/>
              <a:gd name="connsiteY921" fmla="*/ 0 h 6858000"/>
              <a:gd name="connsiteX922" fmla="*/ 1125553 w 7467600"/>
              <a:gd name="connsiteY922" fmla="*/ 52588 h 6858000"/>
              <a:gd name="connsiteX923" fmla="*/ 1304276 w 7467600"/>
              <a:gd name="connsiteY923" fmla="*/ 476275 h 6858000"/>
              <a:gd name="connsiteX924" fmla="*/ 1492066 w 7467600"/>
              <a:gd name="connsiteY924" fmla="*/ 886333 h 6858000"/>
              <a:gd name="connsiteX925" fmla="*/ 1423698 w 7467600"/>
              <a:gd name="connsiteY925" fmla="*/ 710817 h 6858000"/>
              <a:gd name="connsiteX926" fmla="*/ 1357609 w 7467600"/>
              <a:gd name="connsiteY926" fmla="*/ 532892 h 6858000"/>
              <a:gd name="connsiteX927" fmla="*/ 1309550 w 7467600"/>
              <a:gd name="connsiteY927" fmla="*/ 374031 h 6858000"/>
              <a:gd name="connsiteX928" fmla="*/ 1193673 w 7467600"/>
              <a:gd name="connsiteY928" fmla="*/ 49533 h 6858000"/>
              <a:gd name="connsiteX929" fmla="*/ 1164391 w 7467600"/>
              <a:gd name="connsiteY929" fmla="*/ 0 h 6858000"/>
              <a:gd name="connsiteX930" fmla="*/ 1200666 w 7467600"/>
              <a:gd name="connsiteY930" fmla="*/ 0 h 6858000"/>
              <a:gd name="connsiteX931" fmla="*/ 1223408 w 7467600"/>
              <a:gd name="connsiteY931" fmla="*/ 38996 h 6858000"/>
              <a:gd name="connsiteX932" fmla="*/ 1339635 w 7467600"/>
              <a:gd name="connsiteY932" fmla="*/ 365517 h 6858000"/>
              <a:gd name="connsiteX933" fmla="*/ 1387469 w 7467600"/>
              <a:gd name="connsiteY933" fmla="*/ 523079 h 6858000"/>
              <a:gd name="connsiteX934" fmla="*/ 1452685 w 7467600"/>
              <a:gd name="connsiteY934" fmla="*/ 699806 h 6858000"/>
              <a:gd name="connsiteX935" fmla="*/ 1492092 w 7467600"/>
              <a:gd name="connsiteY935" fmla="*/ 800424 h 6858000"/>
              <a:gd name="connsiteX936" fmla="*/ 1455302 w 7467600"/>
              <a:gd name="connsiteY936" fmla="*/ 632913 h 6858000"/>
              <a:gd name="connsiteX937" fmla="*/ 1222336 w 7467600"/>
              <a:gd name="connsiteY937" fmla="*/ 9480 h 6858000"/>
              <a:gd name="connsiteX938" fmla="*/ 1214634 w 7467600"/>
              <a:gd name="connsiteY938" fmla="*/ 0 h 6858000"/>
              <a:gd name="connsiteX939" fmla="*/ 1289827 w 7467600"/>
              <a:gd name="connsiteY939" fmla="*/ 0 h 6858000"/>
              <a:gd name="connsiteX940" fmla="*/ 1321076 w 7467600"/>
              <a:gd name="connsiteY940" fmla="*/ 59722 h 6858000"/>
              <a:gd name="connsiteX941" fmla="*/ 1512579 w 7467600"/>
              <a:gd name="connsiteY941" fmla="*/ 626441 h 6858000"/>
              <a:gd name="connsiteX942" fmla="*/ 1506076 w 7467600"/>
              <a:gd name="connsiteY942" fmla="*/ 1089289 h 6858000"/>
              <a:gd name="connsiteX943" fmla="*/ 1486346 w 7467600"/>
              <a:gd name="connsiteY943" fmla="*/ 1079919 h 6858000"/>
              <a:gd name="connsiteX944" fmla="*/ 1070511 w 7467600"/>
              <a:gd name="connsiteY944" fmla="*/ 48609 h 6858000"/>
              <a:gd name="connsiteX945" fmla="*/ 1057230 w 7467600"/>
              <a:gd name="connsiteY945" fmla="*/ 0 h 6858000"/>
              <a:gd name="connsiteX946" fmla="*/ 43151 w 7467600"/>
              <a:gd name="connsiteY946" fmla="*/ 0 h 6858000"/>
              <a:gd name="connsiteX947" fmla="*/ 95283 w 7467600"/>
              <a:gd name="connsiteY947" fmla="*/ 0 h 6858000"/>
              <a:gd name="connsiteX948" fmla="*/ 300708 w 7467600"/>
              <a:gd name="connsiteY948" fmla="*/ 154571 h 6858000"/>
              <a:gd name="connsiteX949" fmla="*/ 530414 w 7467600"/>
              <a:gd name="connsiteY949" fmla="*/ 354673 h 6858000"/>
              <a:gd name="connsiteX950" fmla="*/ 333785 w 7467600"/>
              <a:gd name="connsiteY950" fmla="*/ 161564 h 6858000"/>
              <a:gd name="connsiteX951" fmla="*/ 147005 w 7467600"/>
              <a:gd name="connsiteY951" fmla="*/ 0 h 6858000"/>
              <a:gd name="connsiteX952" fmla="*/ 272509 w 7467600"/>
              <a:gd name="connsiteY952" fmla="*/ 0 h 6858000"/>
              <a:gd name="connsiteX953" fmla="*/ 326276 w 7467600"/>
              <a:gd name="connsiteY953" fmla="*/ 45847 h 6858000"/>
              <a:gd name="connsiteX954" fmla="*/ 823759 w 7467600"/>
              <a:gd name="connsiteY954" fmla="*/ 574145 h 6858000"/>
              <a:gd name="connsiteX955" fmla="*/ 811254 w 7467600"/>
              <a:gd name="connsiteY955" fmla="*/ 665546 h 6858000"/>
              <a:gd name="connsiteX956" fmla="*/ 154042 w 7467600"/>
              <a:gd name="connsiteY956" fmla="*/ 261522 h 6858000"/>
              <a:gd name="connsiteX957" fmla="*/ 13550 w 7467600"/>
              <a:gd name="connsiteY957" fmla="*/ 158423 h 6858000"/>
              <a:gd name="connsiteX958" fmla="*/ 0 w 7467600"/>
              <a:gd name="connsiteY958" fmla="*/ 146618 h 6858000"/>
              <a:gd name="connsiteX959" fmla="*/ 0 w 7467600"/>
              <a:gd name="connsiteY959" fmla="*/ 59161 h 6858000"/>
              <a:gd name="connsiteX960" fmla="*/ 45427 w 7467600"/>
              <a:gd name="connsiteY960" fmla="*/ 101078 h 6858000"/>
              <a:gd name="connsiteX961" fmla="*/ 630103 w 7467600"/>
              <a:gd name="connsiteY961" fmla="*/ 485885 h 6858000"/>
              <a:gd name="connsiteX962" fmla="*/ 532040 w 7467600"/>
              <a:gd name="connsiteY962" fmla="*/ 399359 h 6858000"/>
              <a:gd name="connsiteX963" fmla="*/ 517618 w 7467600"/>
              <a:gd name="connsiteY963" fmla="*/ 385726 h 6858000"/>
              <a:gd name="connsiteX964" fmla="*/ 285074 w 7467600"/>
              <a:gd name="connsiteY964" fmla="*/ 182755 h 6858000"/>
              <a:gd name="connsiteX965" fmla="*/ 43151 w 7467600"/>
              <a:gd name="connsiteY965"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254615 w 7472601"/>
              <a:gd name="connsiteY80" fmla="*/ 5911918 h 6858000"/>
              <a:gd name="connsiteX81" fmla="*/ 7312589 w 7472601"/>
              <a:gd name="connsiteY81" fmla="*/ 5982309 h 6858000"/>
              <a:gd name="connsiteX82" fmla="*/ 7448321 w 7472601"/>
              <a:gd name="connsiteY82" fmla="*/ 6190991 h 6858000"/>
              <a:gd name="connsiteX83" fmla="*/ 7467600 w 7472601"/>
              <a:gd name="connsiteY83" fmla="*/ 6221686 h 6858000"/>
              <a:gd name="connsiteX84" fmla="*/ 7467600 w 7472601"/>
              <a:gd name="connsiteY84" fmla="*/ 6334256 h 6858000"/>
              <a:gd name="connsiteX85" fmla="*/ 7454976 w 7472601"/>
              <a:gd name="connsiteY85" fmla="*/ 6318297 h 6858000"/>
              <a:gd name="connsiteX86" fmla="*/ 1456157 w 7472601"/>
              <a:gd name="connsiteY86" fmla="*/ 5371404 h 6858000"/>
              <a:gd name="connsiteX87" fmla="*/ 1244432 w 7472601"/>
              <a:gd name="connsiteY87" fmla="*/ 5385601 h 6858000"/>
              <a:gd name="connsiteX88" fmla="*/ 973990 w 7472601"/>
              <a:gd name="connsiteY88" fmla="*/ 5424940 h 6858000"/>
              <a:gd name="connsiteX89" fmla="*/ 1103809 w 7472601"/>
              <a:gd name="connsiteY89" fmla="*/ 5433720 h 6858000"/>
              <a:gd name="connsiteX90" fmla="*/ 1123454 w 7472601"/>
              <a:gd name="connsiteY90" fmla="*/ 5435727 h 6858000"/>
              <a:gd name="connsiteX91" fmla="*/ 1737017 w 7472601"/>
              <a:gd name="connsiteY91" fmla="*/ 5452183 h 6858000"/>
              <a:gd name="connsiteX92" fmla="*/ 1824397 w 7472601"/>
              <a:gd name="connsiteY92" fmla="*/ 5447757 h 6858000"/>
              <a:gd name="connsiteX93" fmla="*/ 2070059 w 7472601"/>
              <a:gd name="connsiteY93" fmla="*/ 5441660 h 6858000"/>
              <a:gd name="connsiteX94" fmla="*/ 1456157 w 7472601"/>
              <a:gd name="connsiteY94" fmla="*/ 5371404 h 6858000"/>
              <a:gd name="connsiteX95" fmla="*/ 4988186 w 7472601"/>
              <a:gd name="connsiteY95" fmla="*/ 5216467 h 6858000"/>
              <a:gd name="connsiteX96" fmla="*/ 4777334 w 7472601"/>
              <a:gd name="connsiteY96" fmla="*/ 5406072 h 6858000"/>
              <a:gd name="connsiteX97" fmla="*/ 4718341 w 7472601"/>
              <a:gd name="connsiteY97" fmla="*/ 5468043 h 6858000"/>
              <a:gd name="connsiteX98" fmla="*/ 4604655 w 7472601"/>
              <a:gd name="connsiteY98" fmla="*/ 5583434 h 6858000"/>
              <a:gd name="connsiteX99" fmla="*/ 4565074 w 7472601"/>
              <a:gd name="connsiteY99" fmla="*/ 5618550 h 6858000"/>
              <a:gd name="connsiteX100" fmla="*/ 4988186 w 7472601"/>
              <a:gd name="connsiteY100" fmla="*/ 5216467 h 6858000"/>
              <a:gd name="connsiteX101" fmla="*/ 4978032 w 7472601"/>
              <a:gd name="connsiteY101" fmla="*/ 5183809 h 6858000"/>
              <a:gd name="connsiteX102" fmla="*/ 4463413 w 7472601"/>
              <a:gd name="connsiteY102" fmla="*/ 5615162 h 6858000"/>
              <a:gd name="connsiteX103" fmla="*/ 4358134 w 7472601"/>
              <a:gd name="connsiteY103" fmla="*/ 5742791 h 6858000"/>
              <a:gd name="connsiteX104" fmla="*/ 4376219 w 7472601"/>
              <a:gd name="connsiteY104" fmla="*/ 5729027 h 6858000"/>
              <a:gd name="connsiteX105" fmla="*/ 4582340 w 7472601"/>
              <a:gd name="connsiteY105" fmla="*/ 5561037 h 6858000"/>
              <a:gd name="connsiteX106" fmla="*/ 4694684 w 7472601"/>
              <a:gd name="connsiteY106" fmla="*/ 5447098 h 6858000"/>
              <a:gd name="connsiteX107" fmla="*/ 4754123 w 7472601"/>
              <a:gd name="connsiteY107" fmla="*/ 5384643 h 6858000"/>
              <a:gd name="connsiteX108" fmla="*/ 4978032 w 7472601"/>
              <a:gd name="connsiteY108" fmla="*/ 5183809 h 6858000"/>
              <a:gd name="connsiteX109" fmla="*/ 1903353 w 7472601"/>
              <a:gd name="connsiteY109" fmla="*/ 5044827 h 6858000"/>
              <a:gd name="connsiteX110" fmla="*/ 1936931 w 7472601"/>
              <a:gd name="connsiteY110" fmla="*/ 5093954 h 6858000"/>
              <a:gd name="connsiteX111" fmla="*/ 2195868 w 7472601"/>
              <a:gd name="connsiteY111" fmla="*/ 5396574 h 6858000"/>
              <a:gd name="connsiteX112" fmla="*/ 2088852 w 7472601"/>
              <a:gd name="connsiteY112" fmla="*/ 5166123 h 6858000"/>
              <a:gd name="connsiteX113" fmla="*/ 1958241 w 7472601"/>
              <a:gd name="connsiteY113" fmla="*/ 5067955 h 6858000"/>
              <a:gd name="connsiteX114" fmla="*/ 1903353 w 7472601"/>
              <a:gd name="connsiteY114" fmla="*/ 5044827 h 6858000"/>
              <a:gd name="connsiteX115" fmla="*/ 1979378 w 7472601"/>
              <a:gd name="connsiteY115" fmla="*/ 4769504 h 6858000"/>
              <a:gd name="connsiteX116" fmla="*/ 2882120 w 7472601"/>
              <a:gd name="connsiteY116" fmla="*/ 5064547 h 6858000"/>
              <a:gd name="connsiteX117" fmla="*/ 2793103 w 7472601"/>
              <a:gd name="connsiteY117" fmla="*/ 5039699 h 6858000"/>
              <a:gd name="connsiteX118" fmla="*/ 2770041 w 7472601"/>
              <a:gd name="connsiteY118" fmla="*/ 5033634 h 6858000"/>
              <a:gd name="connsiteX119" fmla="*/ 1979378 w 7472601"/>
              <a:gd name="connsiteY119" fmla="*/ 4769504 h 6858000"/>
              <a:gd name="connsiteX120" fmla="*/ 1927410 w 7472601"/>
              <a:gd name="connsiteY120" fmla="*/ 4716164 h 6858000"/>
              <a:gd name="connsiteX121" fmla="*/ 1959587 w 7472601"/>
              <a:gd name="connsiteY121" fmla="*/ 4728849 h 6858000"/>
              <a:gd name="connsiteX122" fmla="*/ 2777707 w 7472601"/>
              <a:gd name="connsiteY122" fmla="*/ 5003991 h 6858000"/>
              <a:gd name="connsiteX123" fmla="*/ 2800768 w 7472601"/>
              <a:gd name="connsiteY123" fmla="*/ 5010056 h 6858000"/>
              <a:gd name="connsiteX124" fmla="*/ 2879408 w 7472601"/>
              <a:gd name="connsiteY124" fmla="*/ 5031590 h 6858000"/>
              <a:gd name="connsiteX125" fmla="*/ 2862295 w 7472601"/>
              <a:gd name="connsiteY125" fmla="*/ 5022958 h 6858000"/>
              <a:gd name="connsiteX126" fmla="*/ 2813343 w 7472601"/>
              <a:gd name="connsiteY126" fmla="*/ 4998369 h 6858000"/>
              <a:gd name="connsiteX127" fmla="*/ 2646245 w 7472601"/>
              <a:gd name="connsiteY127" fmla="*/ 4930999 h 6858000"/>
              <a:gd name="connsiteX128" fmla="*/ 1999243 w 7472601"/>
              <a:gd name="connsiteY128" fmla="*/ 4730524 h 6858000"/>
              <a:gd name="connsiteX129" fmla="*/ 1979527 w 7472601"/>
              <a:gd name="connsiteY129" fmla="*/ 4726651 h 6858000"/>
              <a:gd name="connsiteX130" fmla="*/ 1927410 w 7472601"/>
              <a:gd name="connsiteY130" fmla="*/ 4716164 h 6858000"/>
              <a:gd name="connsiteX131" fmla="*/ 1997014 w 7472601"/>
              <a:gd name="connsiteY131" fmla="*/ 4698007 h 6858000"/>
              <a:gd name="connsiteX132" fmla="*/ 2005458 w 7472601"/>
              <a:gd name="connsiteY132" fmla="*/ 4699540 h 6858000"/>
              <a:gd name="connsiteX133" fmla="*/ 2657186 w 7472601"/>
              <a:gd name="connsiteY133" fmla="*/ 4901687 h 6858000"/>
              <a:gd name="connsiteX134" fmla="*/ 2826662 w 7472601"/>
              <a:gd name="connsiteY134" fmla="*/ 4970362 h 6858000"/>
              <a:gd name="connsiteX135" fmla="*/ 2876100 w 7472601"/>
              <a:gd name="connsiteY135" fmla="*/ 4995397 h 6858000"/>
              <a:gd name="connsiteX136" fmla="*/ 3042600 w 7472601"/>
              <a:gd name="connsiteY136" fmla="*/ 5059532 h 6858000"/>
              <a:gd name="connsiteX137" fmla="*/ 1997014 w 7472601"/>
              <a:gd name="connsiteY137" fmla="*/ 4698007 h 6858000"/>
              <a:gd name="connsiteX138" fmla="*/ 2305292 w 7472601"/>
              <a:gd name="connsiteY138" fmla="*/ 4219492 h 6858000"/>
              <a:gd name="connsiteX139" fmla="*/ 3360922 w 7472601"/>
              <a:gd name="connsiteY139" fmla="*/ 4529373 h 6858000"/>
              <a:gd name="connsiteX140" fmla="*/ 3492420 w 7472601"/>
              <a:gd name="connsiteY140" fmla="*/ 4510145 h 6858000"/>
              <a:gd name="connsiteX141" fmla="*/ 3364086 w 7472601"/>
              <a:gd name="connsiteY141" fmla="*/ 4480340 h 6858000"/>
              <a:gd name="connsiteX142" fmla="*/ 3225818 w 7472601"/>
              <a:gd name="connsiteY142" fmla="*/ 4411822 h 6858000"/>
              <a:gd name="connsiteX143" fmla="*/ 3129696 w 7472601"/>
              <a:gd name="connsiteY143" fmla="*/ 4360704 h 6858000"/>
              <a:gd name="connsiteX144" fmla="*/ 2814545 w 7472601"/>
              <a:gd name="connsiteY144" fmla="*/ 4282955 h 6858000"/>
              <a:gd name="connsiteX145" fmla="*/ 2305292 w 7472601"/>
              <a:gd name="connsiteY145" fmla="*/ 4219492 h 6858000"/>
              <a:gd name="connsiteX146" fmla="*/ 2626982 w 7472601"/>
              <a:gd name="connsiteY146" fmla="*/ 4206450 h 6858000"/>
              <a:gd name="connsiteX147" fmla="*/ 2490617 w 7472601"/>
              <a:gd name="connsiteY147" fmla="*/ 4206951 h 6858000"/>
              <a:gd name="connsiteX148" fmla="*/ 2819869 w 7472601"/>
              <a:gd name="connsiteY148" fmla="*/ 4252936 h 6858000"/>
              <a:gd name="connsiteX149" fmla="*/ 3143018 w 7472601"/>
              <a:gd name="connsiteY149" fmla="*/ 4332698 h 6858000"/>
              <a:gd name="connsiteX150" fmla="*/ 3241520 w 7472601"/>
              <a:gd name="connsiteY150" fmla="*/ 4385112 h 6858000"/>
              <a:gd name="connsiteX151" fmla="*/ 3374575 w 7472601"/>
              <a:gd name="connsiteY151" fmla="*/ 4451517 h 6858000"/>
              <a:gd name="connsiteX152" fmla="*/ 3505221 w 7472601"/>
              <a:gd name="connsiteY152" fmla="*/ 4480757 h 6858000"/>
              <a:gd name="connsiteX153" fmla="*/ 2626982 w 7472601"/>
              <a:gd name="connsiteY153" fmla="*/ 4206450 h 6858000"/>
              <a:gd name="connsiteX154" fmla="*/ 1310106 w 7472601"/>
              <a:gd name="connsiteY154" fmla="*/ 3943217 h 6858000"/>
              <a:gd name="connsiteX155" fmla="*/ 854994 w 7472601"/>
              <a:gd name="connsiteY155" fmla="*/ 4399136 h 6858000"/>
              <a:gd name="connsiteX156" fmla="*/ 742462 w 7472601"/>
              <a:gd name="connsiteY156" fmla="*/ 4594648 h 6858000"/>
              <a:gd name="connsiteX157" fmla="*/ 820602 w 7472601"/>
              <a:gd name="connsiteY157" fmla="*/ 4485915 h 6858000"/>
              <a:gd name="connsiteX158" fmla="*/ 878295 w 7472601"/>
              <a:gd name="connsiteY158" fmla="*/ 4403594 h 6858000"/>
              <a:gd name="connsiteX159" fmla="*/ 1240607 w 7472601"/>
              <a:gd name="connsiteY159" fmla="*/ 4010401 h 6858000"/>
              <a:gd name="connsiteX160" fmla="*/ 1310106 w 7472601"/>
              <a:gd name="connsiteY160" fmla="*/ 3943217 h 6858000"/>
              <a:gd name="connsiteX161" fmla="*/ 1423113 w 7472601"/>
              <a:gd name="connsiteY161" fmla="*/ 3874565 h 6858000"/>
              <a:gd name="connsiteX162" fmla="*/ 1260565 w 7472601"/>
              <a:gd name="connsiteY162" fmla="*/ 4031982 h 6858000"/>
              <a:gd name="connsiteX163" fmla="*/ 901900 w 7472601"/>
              <a:gd name="connsiteY163" fmla="*/ 4421236 h 6858000"/>
              <a:gd name="connsiteX164" fmla="*/ 845044 w 7472601"/>
              <a:gd name="connsiteY164" fmla="*/ 4502436 h 6858000"/>
              <a:gd name="connsiteX165" fmla="*/ 685926 w 7472601"/>
              <a:gd name="connsiteY165" fmla="*/ 4703069 h 6858000"/>
              <a:gd name="connsiteX166" fmla="*/ 684248 w 7472601"/>
              <a:gd name="connsiteY166" fmla="*/ 4706721 h 6858000"/>
              <a:gd name="connsiteX167" fmla="*/ 1423113 w 7472601"/>
              <a:gd name="connsiteY167" fmla="*/ 3874565 h 6858000"/>
              <a:gd name="connsiteX168" fmla="*/ 3316479 w 7472601"/>
              <a:gd name="connsiteY168" fmla="*/ 3872136 h 6858000"/>
              <a:gd name="connsiteX169" fmla="*/ 3546806 w 7472601"/>
              <a:gd name="connsiteY169" fmla="*/ 4356139 h 6858000"/>
              <a:gd name="connsiteX170" fmla="*/ 3364433 w 7472601"/>
              <a:gd name="connsiteY170" fmla="*/ 3953121 h 6858000"/>
              <a:gd name="connsiteX171" fmla="*/ 3316479 w 7472601"/>
              <a:gd name="connsiteY171" fmla="*/ 3872136 h 6858000"/>
              <a:gd name="connsiteX172" fmla="*/ 3291335 w 7472601"/>
              <a:gd name="connsiteY172" fmla="*/ 3767420 h 6858000"/>
              <a:gd name="connsiteX173" fmla="*/ 3390805 w 7472601"/>
              <a:gd name="connsiteY173" fmla="*/ 3937163 h 6858000"/>
              <a:gd name="connsiteX174" fmla="*/ 3579062 w 7472601"/>
              <a:gd name="connsiteY174" fmla="*/ 4359040 h 6858000"/>
              <a:gd name="connsiteX175" fmla="*/ 3467355 w 7472601"/>
              <a:gd name="connsiteY175" fmla="*/ 3988130 h 6858000"/>
              <a:gd name="connsiteX176" fmla="*/ 3310753 w 7472601"/>
              <a:gd name="connsiteY176" fmla="*/ 3787140 h 6858000"/>
              <a:gd name="connsiteX177" fmla="*/ 3291335 w 7472601"/>
              <a:gd name="connsiteY177" fmla="*/ 3767420 h 6858000"/>
              <a:gd name="connsiteX178" fmla="*/ 1635889 w 7472601"/>
              <a:gd name="connsiteY178" fmla="*/ 3709494 h 6858000"/>
              <a:gd name="connsiteX179" fmla="*/ 1634800 w 7472601"/>
              <a:gd name="connsiteY179" fmla="*/ 3731111 h 6858000"/>
              <a:gd name="connsiteX180" fmla="*/ 1635889 w 7472601"/>
              <a:gd name="connsiteY180" fmla="*/ 3709494 h 6858000"/>
              <a:gd name="connsiteX181" fmla="*/ 1510397 w 7472601"/>
              <a:gd name="connsiteY181" fmla="*/ 3684705 h 6858000"/>
              <a:gd name="connsiteX182" fmla="*/ 1146550 w 7472601"/>
              <a:gd name="connsiteY182" fmla="*/ 3802012 h 6858000"/>
              <a:gd name="connsiteX183" fmla="*/ 698834 w 7472601"/>
              <a:gd name="connsiteY183" fmla="*/ 3952272 h 6858000"/>
              <a:gd name="connsiteX184" fmla="*/ 34256 w 7472601"/>
              <a:gd name="connsiteY184" fmla="*/ 4347603 h 6858000"/>
              <a:gd name="connsiteX185" fmla="*/ 527241 w 7472601"/>
              <a:gd name="connsiteY185" fmla="*/ 4065078 h 6858000"/>
              <a:gd name="connsiteX186" fmla="*/ 1510397 w 7472601"/>
              <a:gd name="connsiteY186" fmla="*/ 3684705 h 6858000"/>
              <a:gd name="connsiteX187" fmla="*/ 1313114 w 7472601"/>
              <a:gd name="connsiteY187" fmla="*/ 3655216 h 6858000"/>
              <a:gd name="connsiteX188" fmla="*/ 1109304 w 7472601"/>
              <a:gd name="connsiteY188" fmla="*/ 3669030 h 6858000"/>
              <a:gd name="connsiteX189" fmla="*/ 8129 w 7472601"/>
              <a:gd name="connsiteY189" fmla="*/ 4330519 h 6858000"/>
              <a:gd name="connsiteX190" fmla="*/ 687572 w 7472601"/>
              <a:gd name="connsiteY190" fmla="*/ 3925629 h 6858000"/>
              <a:gd name="connsiteX191" fmla="*/ 1138365 w 7472601"/>
              <a:gd name="connsiteY191" fmla="*/ 3774515 h 6858000"/>
              <a:gd name="connsiteX192" fmla="*/ 1505579 w 7472601"/>
              <a:gd name="connsiteY192" fmla="*/ 3655526 h 6858000"/>
              <a:gd name="connsiteX193" fmla="*/ 1313114 w 7472601"/>
              <a:gd name="connsiteY193" fmla="*/ 3655216 h 6858000"/>
              <a:gd name="connsiteX194" fmla="*/ 3655073 w 7472601"/>
              <a:gd name="connsiteY194" fmla="*/ 3650884 h 6858000"/>
              <a:gd name="connsiteX195" fmla="*/ 3989938 w 7472601"/>
              <a:gd name="connsiteY195" fmla="*/ 3991685 h 6858000"/>
              <a:gd name="connsiteX196" fmla="*/ 4393907 w 7472601"/>
              <a:gd name="connsiteY196" fmla="*/ 4261258 h 6858000"/>
              <a:gd name="connsiteX197" fmla="*/ 4648051 w 7472601"/>
              <a:gd name="connsiteY197" fmla="*/ 4374051 h 6858000"/>
              <a:gd name="connsiteX198" fmla="*/ 4383389 w 7472601"/>
              <a:gd name="connsiteY198" fmla="*/ 4184369 h 6858000"/>
              <a:gd name="connsiteX199" fmla="*/ 4165508 w 7472601"/>
              <a:gd name="connsiteY199" fmla="*/ 4035196 h 6858000"/>
              <a:gd name="connsiteX200" fmla="*/ 4068162 w 7472601"/>
              <a:gd name="connsiteY200" fmla="*/ 3953394 h 6858000"/>
              <a:gd name="connsiteX201" fmla="*/ 3981416 w 7472601"/>
              <a:gd name="connsiteY201" fmla="*/ 3880482 h 6858000"/>
              <a:gd name="connsiteX202" fmla="*/ 3800147 w 7472601"/>
              <a:gd name="connsiteY202" fmla="*/ 3749872 h 6858000"/>
              <a:gd name="connsiteX203" fmla="*/ 3655073 w 7472601"/>
              <a:gd name="connsiteY203" fmla="*/ 3650884 h 6858000"/>
              <a:gd name="connsiteX204" fmla="*/ 3670252 w 7472601"/>
              <a:gd name="connsiteY204" fmla="*/ 3622798 h 6858000"/>
              <a:gd name="connsiteX205" fmla="*/ 3817258 w 7472601"/>
              <a:gd name="connsiteY205" fmla="*/ 3723577 h 6858000"/>
              <a:gd name="connsiteX206" fmla="*/ 4000461 w 7472601"/>
              <a:gd name="connsiteY206" fmla="*/ 3855966 h 6858000"/>
              <a:gd name="connsiteX207" fmla="*/ 4088180 w 7472601"/>
              <a:gd name="connsiteY207" fmla="*/ 3929774 h 6858000"/>
              <a:gd name="connsiteX208" fmla="*/ 4184555 w 7472601"/>
              <a:gd name="connsiteY208" fmla="*/ 4010683 h 6858000"/>
              <a:gd name="connsiteX209" fmla="*/ 4399563 w 7472601"/>
              <a:gd name="connsiteY209" fmla="*/ 4158106 h 6858000"/>
              <a:gd name="connsiteX210" fmla="*/ 4684469 w 7472601"/>
              <a:gd name="connsiteY210" fmla="*/ 4364680 h 6858000"/>
              <a:gd name="connsiteX211" fmla="*/ 4690271 w 7472601"/>
              <a:gd name="connsiteY211" fmla="*/ 4370034 h 6858000"/>
              <a:gd name="connsiteX212" fmla="*/ 4136093 w 7472601"/>
              <a:gd name="connsiteY212" fmla="*/ 3858466 h 6858000"/>
              <a:gd name="connsiteX213" fmla="*/ 3670252 w 7472601"/>
              <a:gd name="connsiteY213" fmla="*/ 3622798 h 6858000"/>
              <a:gd name="connsiteX214" fmla="*/ 4440129 w 7472601"/>
              <a:gd name="connsiteY214" fmla="*/ 3448571 h 6858000"/>
              <a:gd name="connsiteX215" fmla="*/ 4856525 w 7472601"/>
              <a:gd name="connsiteY215" fmla="*/ 3915351 h 6858000"/>
              <a:gd name="connsiteX216" fmla="*/ 5059055 w 7472601"/>
              <a:gd name="connsiteY216" fmla="*/ 4108918 h 6858000"/>
              <a:gd name="connsiteX217" fmla="*/ 5290070 w 7472601"/>
              <a:gd name="connsiteY217" fmla="*/ 4263619 h 6858000"/>
              <a:gd name="connsiteX218" fmla="*/ 4834991 w 7472601"/>
              <a:gd name="connsiteY218" fmla="*/ 3830985 h 6858000"/>
              <a:gd name="connsiteX219" fmla="*/ 4440129 w 7472601"/>
              <a:gd name="connsiteY219" fmla="*/ 3448571 h 6858000"/>
              <a:gd name="connsiteX220" fmla="*/ 4441737 w 7472601"/>
              <a:gd name="connsiteY220" fmla="*/ 3399734 h 6858000"/>
              <a:gd name="connsiteX221" fmla="*/ 4431236 w 7472601"/>
              <a:gd name="connsiteY221" fmla="*/ 3400954 h 6858000"/>
              <a:gd name="connsiteX222" fmla="*/ 4557150 w 7472601"/>
              <a:gd name="connsiteY222" fmla="*/ 3510023 h 6858000"/>
              <a:gd name="connsiteX223" fmla="*/ 4856936 w 7472601"/>
              <a:gd name="connsiteY223" fmla="*/ 3809146 h 6858000"/>
              <a:gd name="connsiteX224" fmla="*/ 5111996 w 7472601"/>
              <a:gd name="connsiteY224" fmla="*/ 4065759 h 6858000"/>
              <a:gd name="connsiteX225" fmla="*/ 5388878 w 7472601"/>
              <a:gd name="connsiteY225" fmla="*/ 4300185 h 6858000"/>
              <a:gd name="connsiteX226" fmla="*/ 5425556 w 7472601"/>
              <a:gd name="connsiteY226" fmla="*/ 4308967 h 6858000"/>
              <a:gd name="connsiteX227" fmla="*/ 4943646 w 7472601"/>
              <a:gd name="connsiteY227" fmla="*/ 3822916 h 6858000"/>
              <a:gd name="connsiteX228" fmla="*/ 4594837 w 7472601"/>
              <a:gd name="connsiteY228" fmla="*/ 3532274 h 6858000"/>
              <a:gd name="connsiteX229" fmla="*/ 4441737 w 7472601"/>
              <a:gd name="connsiteY229" fmla="*/ 3399734 h 6858000"/>
              <a:gd name="connsiteX230" fmla="*/ 5425834 w 7472601"/>
              <a:gd name="connsiteY230" fmla="*/ 3162785 h 6858000"/>
              <a:gd name="connsiteX231" fmla="*/ 5401644 w 7472601"/>
              <a:gd name="connsiteY231" fmla="*/ 3617847 h 6858000"/>
              <a:gd name="connsiteX232" fmla="*/ 5467256 w 7472601"/>
              <a:gd name="connsiteY232" fmla="*/ 4175494 h 6858000"/>
              <a:gd name="connsiteX233" fmla="*/ 5448069 w 7472601"/>
              <a:gd name="connsiteY233" fmla="*/ 3567554 h 6858000"/>
              <a:gd name="connsiteX234" fmla="*/ 5425834 w 7472601"/>
              <a:gd name="connsiteY234" fmla="*/ 3162785 h 6858000"/>
              <a:gd name="connsiteX235" fmla="*/ 1318687 w 7472601"/>
              <a:gd name="connsiteY235" fmla="*/ 3113840 h 6858000"/>
              <a:gd name="connsiteX236" fmla="*/ 1066793 w 7472601"/>
              <a:gd name="connsiteY236" fmla="*/ 3212171 h 6858000"/>
              <a:gd name="connsiteX237" fmla="*/ 993319 w 7472601"/>
              <a:gd name="connsiteY237" fmla="*/ 3247648 h 6858000"/>
              <a:gd name="connsiteX238" fmla="*/ 853081 w 7472601"/>
              <a:gd name="connsiteY238" fmla="*/ 3312410 h 6858000"/>
              <a:gd name="connsiteX239" fmla="*/ 805957 w 7472601"/>
              <a:gd name="connsiteY239" fmla="*/ 3330443 h 6858000"/>
              <a:gd name="connsiteX240" fmla="*/ 1318687 w 7472601"/>
              <a:gd name="connsiteY240" fmla="*/ 3113840 h 6858000"/>
              <a:gd name="connsiteX241" fmla="*/ 5453702 w 7472601"/>
              <a:gd name="connsiteY241" fmla="*/ 3090882 h 6858000"/>
              <a:gd name="connsiteX242" fmla="*/ 5480135 w 7472601"/>
              <a:gd name="connsiteY242" fmla="*/ 3565802 h 6858000"/>
              <a:gd name="connsiteX243" fmla="*/ 5499023 w 7472601"/>
              <a:gd name="connsiteY243" fmla="*/ 4166310 h 6858000"/>
              <a:gd name="connsiteX244" fmla="*/ 5547022 w 7472601"/>
              <a:gd name="connsiteY244" fmla="*/ 3607838 h 6858000"/>
              <a:gd name="connsiteX245" fmla="*/ 5515964 w 7472601"/>
              <a:gd name="connsiteY245" fmla="*/ 3378541 h 6858000"/>
              <a:gd name="connsiteX246" fmla="*/ 5453702 w 7472601"/>
              <a:gd name="connsiteY246" fmla="*/ 3090882 h 6858000"/>
              <a:gd name="connsiteX247" fmla="*/ 1238695 w 7472601"/>
              <a:gd name="connsiteY247" fmla="*/ 3076820 h 6858000"/>
              <a:gd name="connsiteX248" fmla="*/ 716371 w 7472601"/>
              <a:gd name="connsiteY248" fmla="*/ 3293249 h 6858000"/>
              <a:gd name="connsiteX249" fmla="*/ 579522 w 7472601"/>
              <a:gd name="connsiteY249" fmla="*/ 3371759 h 6858000"/>
              <a:gd name="connsiteX250" fmla="*/ 600288 w 7472601"/>
              <a:gd name="connsiteY250" fmla="*/ 3365555 h 6858000"/>
              <a:gd name="connsiteX251" fmla="*/ 840692 w 7472601"/>
              <a:gd name="connsiteY251" fmla="*/ 3284921 h 6858000"/>
              <a:gd name="connsiteX252" fmla="*/ 979248 w 7472601"/>
              <a:gd name="connsiteY252" fmla="*/ 3221003 h 6858000"/>
              <a:gd name="connsiteX253" fmla="*/ 1053282 w 7472601"/>
              <a:gd name="connsiteY253" fmla="*/ 3185247 h 6858000"/>
              <a:gd name="connsiteX254" fmla="*/ 1320603 w 7472601"/>
              <a:gd name="connsiteY254" fmla="*/ 3081281 h 6858000"/>
              <a:gd name="connsiteX255" fmla="*/ 1238695 w 7472601"/>
              <a:gd name="connsiteY255" fmla="*/ 3076820 h 6858000"/>
              <a:gd name="connsiteX256" fmla="*/ 5425627 w 7472601"/>
              <a:gd name="connsiteY256" fmla="*/ 2954192 h 6858000"/>
              <a:gd name="connsiteX257" fmla="*/ 5470770 w 7472601"/>
              <a:gd name="connsiteY257" fmla="*/ 3005435 h 6858000"/>
              <a:gd name="connsiteX258" fmla="*/ 5519779 w 7472601"/>
              <a:gd name="connsiteY258" fmla="*/ 4359223 h 6858000"/>
              <a:gd name="connsiteX259" fmla="*/ 5520293 w 7472601"/>
              <a:gd name="connsiteY259" fmla="*/ 4360602 h 6858000"/>
              <a:gd name="connsiteX260" fmla="*/ 5767221 w 7472601"/>
              <a:gd name="connsiteY260" fmla="*/ 4665564 h 6858000"/>
              <a:gd name="connsiteX261" fmla="*/ 6937169 w 7472601"/>
              <a:gd name="connsiteY261" fmla="*/ 4815941 h 6858000"/>
              <a:gd name="connsiteX262" fmla="*/ 6953922 w 7472601"/>
              <a:gd name="connsiteY262" fmla="*/ 4890068 h 6858000"/>
              <a:gd name="connsiteX263" fmla="*/ 6071359 w 7472601"/>
              <a:gd name="connsiteY263" fmla="*/ 4770770 h 6858000"/>
              <a:gd name="connsiteX264" fmla="*/ 6038839 w 7472601"/>
              <a:gd name="connsiteY264" fmla="*/ 4764474 h 6858000"/>
              <a:gd name="connsiteX265" fmla="*/ 6038706 w 7472601"/>
              <a:gd name="connsiteY265" fmla="*/ 4763847 h 6858000"/>
              <a:gd name="connsiteX266" fmla="*/ 6037784 w 7472601"/>
              <a:gd name="connsiteY266" fmla="*/ 4764270 h 6858000"/>
              <a:gd name="connsiteX267" fmla="*/ 6038839 w 7472601"/>
              <a:gd name="connsiteY267" fmla="*/ 4764474 h 6858000"/>
              <a:gd name="connsiteX268" fmla="*/ 6040338 w 7472601"/>
              <a:gd name="connsiteY268" fmla="*/ 4771418 h 6858000"/>
              <a:gd name="connsiteX269" fmla="*/ 6024488 w 7472601"/>
              <a:gd name="connsiteY269" fmla="*/ 4809903 h 6858000"/>
              <a:gd name="connsiteX270" fmla="*/ 5599771 w 7472601"/>
              <a:gd name="connsiteY270" fmla="*/ 5509652 h 6858000"/>
              <a:gd name="connsiteX271" fmla="*/ 5548843 w 7472601"/>
              <a:gd name="connsiteY271" fmla="*/ 5563845 h 6858000"/>
              <a:gd name="connsiteX272" fmla="*/ 5940952 w 7472601"/>
              <a:gd name="connsiteY272" fmla="*/ 6250028 h 6858000"/>
              <a:gd name="connsiteX273" fmla="*/ 6043441 w 7472601"/>
              <a:gd name="connsiteY273" fmla="*/ 6665847 h 6858000"/>
              <a:gd name="connsiteX274" fmla="*/ 6093432 w 7472601"/>
              <a:gd name="connsiteY274" fmla="*/ 6858000 h 6858000"/>
              <a:gd name="connsiteX275" fmla="*/ 6034344 w 7472601"/>
              <a:gd name="connsiteY275" fmla="*/ 6858000 h 6858000"/>
              <a:gd name="connsiteX276" fmla="*/ 6026679 w 7472601"/>
              <a:gd name="connsiteY276" fmla="*/ 6836959 h 6858000"/>
              <a:gd name="connsiteX277" fmla="*/ 5800441 w 7472601"/>
              <a:gd name="connsiteY277" fmla="*/ 6335286 h 6858000"/>
              <a:gd name="connsiteX278" fmla="*/ 5526562 w 7472601"/>
              <a:gd name="connsiteY278" fmla="*/ 5705388 h 6858000"/>
              <a:gd name="connsiteX279" fmla="*/ 5519640 w 7472601"/>
              <a:gd name="connsiteY279" fmla="*/ 5683774 h 6858000"/>
              <a:gd name="connsiteX280" fmla="*/ 5844559 w 7472601"/>
              <a:gd name="connsiteY280" fmla="*/ 6553349 h 6858000"/>
              <a:gd name="connsiteX281" fmla="*/ 5975994 w 7472601"/>
              <a:gd name="connsiteY281" fmla="*/ 6858000 h 6858000"/>
              <a:gd name="connsiteX282" fmla="*/ 5898547 w 7472601"/>
              <a:gd name="connsiteY282" fmla="*/ 6858000 h 6858000"/>
              <a:gd name="connsiteX283" fmla="*/ 5682041 w 7472601"/>
              <a:gd name="connsiteY283" fmla="*/ 6355860 h 6858000"/>
              <a:gd name="connsiteX284" fmla="*/ 5461758 w 7472601"/>
              <a:gd name="connsiteY284" fmla="*/ 5820220 h 6858000"/>
              <a:gd name="connsiteX285" fmla="*/ 5237282 w 7472601"/>
              <a:gd name="connsiteY285" fmla="*/ 6579086 h 6858000"/>
              <a:gd name="connsiteX286" fmla="*/ 5115009 w 7472601"/>
              <a:gd name="connsiteY286" fmla="*/ 6858000 h 6858000"/>
              <a:gd name="connsiteX287" fmla="*/ 5028074 w 7472601"/>
              <a:gd name="connsiteY287" fmla="*/ 6858000 h 6858000"/>
              <a:gd name="connsiteX288" fmla="*/ 5079508 w 7472601"/>
              <a:gd name="connsiteY288" fmla="*/ 6749074 h 6858000"/>
              <a:gd name="connsiteX289" fmla="*/ 5371846 w 7472601"/>
              <a:gd name="connsiteY289" fmla="*/ 5924413 h 6858000"/>
              <a:gd name="connsiteX290" fmla="*/ 5270512 w 7472601"/>
              <a:gd name="connsiteY290" fmla="*/ 6138975 h 6858000"/>
              <a:gd name="connsiteX291" fmla="*/ 5062409 w 7472601"/>
              <a:gd name="connsiteY291" fmla="*/ 6653544 h 6858000"/>
              <a:gd name="connsiteX292" fmla="*/ 5036628 w 7472601"/>
              <a:gd name="connsiteY292" fmla="*/ 6754247 h 6858000"/>
              <a:gd name="connsiteX293" fmla="*/ 5009112 w 7472601"/>
              <a:gd name="connsiteY293" fmla="*/ 6858000 h 6858000"/>
              <a:gd name="connsiteX294" fmla="*/ 4976679 w 7472601"/>
              <a:gd name="connsiteY294" fmla="*/ 6858000 h 6858000"/>
              <a:gd name="connsiteX295" fmla="*/ 5006537 w 7472601"/>
              <a:gd name="connsiteY295" fmla="*/ 6747068 h 6858000"/>
              <a:gd name="connsiteX296" fmla="*/ 5032723 w 7472601"/>
              <a:gd name="connsiteY296" fmla="*/ 6644957 h 6858000"/>
              <a:gd name="connsiteX297" fmla="*/ 5242949 w 7472601"/>
              <a:gd name="connsiteY297" fmla="*/ 6125175 h 6858000"/>
              <a:gd name="connsiteX298" fmla="*/ 5286321 w 7472601"/>
              <a:gd name="connsiteY298" fmla="*/ 6033555 h 6858000"/>
              <a:gd name="connsiteX299" fmla="*/ 5008210 w 7472601"/>
              <a:gd name="connsiteY299" fmla="*/ 6649194 h 6858000"/>
              <a:gd name="connsiteX300" fmla="*/ 4986321 w 7472601"/>
              <a:gd name="connsiteY300" fmla="*/ 6765687 h 6858000"/>
              <a:gd name="connsiteX301" fmla="*/ 4973474 w 7472601"/>
              <a:gd name="connsiteY301" fmla="*/ 6858000 h 6858000"/>
              <a:gd name="connsiteX302" fmla="*/ 4907178 w 7472601"/>
              <a:gd name="connsiteY302" fmla="*/ 6858000 h 6858000"/>
              <a:gd name="connsiteX303" fmla="*/ 4910810 w 7472601"/>
              <a:gd name="connsiteY303" fmla="*/ 6829660 h 6858000"/>
              <a:gd name="connsiteX304" fmla="*/ 4987461 w 7472601"/>
              <a:gd name="connsiteY304" fmla="*/ 6432994 h 6858000"/>
              <a:gd name="connsiteX305" fmla="*/ 5179262 w 7472601"/>
              <a:gd name="connsiteY305" fmla="*/ 6035044 h 6858000"/>
              <a:gd name="connsiteX306" fmla="*/ 4689678 w 7472601"/>
              <a:gd name="connsiteY306" fmla="*/ 6440241 h 6858000"/>
              <a:gd name="connsiteX307" fmla="*/ 4477543 w 7472601"/>
              <a:gd name="connsiteY307" fmla="*/ 6674836 h 6858000"/>
              <a:gd name="connsiteX308" fmla="*/ 4329957 w 7472601"/>
              <a:gd name="connsiteY308" fmla="*/ 6858000 h 6858000"/>
              <a:gd name="connsiteX309" fmla="*/ 4218595 w 7472601"/>
              <a:gd name="connsiteY309" fmla="*/ 6858000 h 6858000"/>
              <a:gd name="connsiteX310" fmla="*/ 4368888 w 7472601"/>
              <a:gd name="connsiteY310" fmla="*/ 6668412 h 6858000"/>
              <a:gd name="connsiteX311" fmla="*/ 4563091 w 7472601"/>
              <a:gd name="connsiteY311" fmla="*/ 6442508 h 6858000"/>
              <a:gd name="connsiteX312" fmla="*/ 5387324 w 7472601"/>
              <a:gd name="connsiteY312" fmla="*/ 5705830 h 6858000"/>
              <a:gd name="connsiteX313" fmla="*/ 5073620 w 7472601"/>
              <a:gd name="connsiteY313" fmla="*/ 5955437 h 6858000"/>
              <a:gd name="connsiteX314" fmla="*/ 4689789 w 7472601"/>
              <a:gd name="connsiteY314" fmla="*/ 6268382 h 6858000"/>
              <a:gd name="connsiteX315" fmla="*/ 4418722 w 7472601"/>
              <a:gd name="connsiteY315" fmla="*/ 6570886 h 6858000"/>
              <a:gd name="connsiteX316" fmla="*/ 4214944 w 7472601"/>
              <a:gd name="connsiteY316" fmla="*/ 6858000 h 6858000"/>
              <a:gd name="connsiteX317" fmla="*/ 4177898 w 7472601"/>
              <a:gd name="connsiteY317" fmla="*/ 6858000 h 6858000"/>
              <a:gd name="connsiteX318" fmla="*/ 4391597 w 7472601"/>
              <a:gd name="connsiteY318" fmla="*/ 6556370 h 6858000"/>
              <a:gd name="connsiteX319" fmla="*/ 4668889 w 7472601"/>
              <a:gd name="connsiteY319" fmla="*/ 6246399 h 6858000"/>
              <a:gd name="connsiteX320" fmla="*/ 5055427 w 7472601"/>
              <a:gd name="connsiteY320" fmla="*/ 5931476 h 6858000"/>
              <a:gd name="connsiteX321" fmla="*/ 5371814 w 7472601"/>
              <a:gd name="connsiteY321" fmla="*/ 5678975 h 6858000"/>
              <a:gd name="connsiteX322" fmla="*/ 4987918 w 7472601"/>
              <a:gd name="connsiteY322" fmla="*/ 5838701 h 6858000"/>
              <a:gd name="connsiteX323" fmla="*/ 4317146 w 7472601"/>
              <a:gd name="connsiteY323" fmla="*/ 6587716 h 6858000"/>
              <a:gd name="connsiteX324" fmla="*/ 4171627 w 7472601"/>
              <a:gd name="connsiteY324" fmla="*/ 6858000 h 6858000"/>
              <a:gd name="connsiteX325" fmla="*/ 4081585 w 7472601"/>
              <a:gd name="connsiteY325" fmla="*/ 6858000 h 6858000"/>
              <a:gd name="connsiteX326" fmla="*/ 4238603 w 7472601"/>
              <a:gd name="connsiteY326" fmla="*/ 6559341 h 6858000"/>
              <a:gd name="connsiteX327" fmla="*/ 4778333 w 7472601"/>
              <a:gd name="connsiteY327" fmla="*/ 5873626 h 6858000"/>
              <a:gd name="connsiteX328" fmla="*/ 5414185 w 7472601"/>
              <a:gd name="connsiteY328" fmla="*/ 5573882 h 6858000"/>
              <a:gd name="connsiteX329" fmla="*/ 5959648 w 7472601"/>
              <a:gd name="connsiteY329" fmla="*/ 4760797 h 6858000"/>
              <a:gd name="connsiteX330" fmla="*/ 5355019 w 7472601"/>
              <a:gd name="connsiteY330" fmla="*/ 4734672 h 6858000"/>
              <a:gd name="connsiteX331" fmla="*/ 5083565 w 7472601"/>
              <a:gd name="connsiteY331" fmla="*/ 5179121 h 6858000"/>
              <a:gd name="connsiteX332" fmla="*/ 4713577 w 7472601"/>
              <a:gd name="connsiteY332" fmla="*/ 5616803 h 6858000"/>
              <a:gd name="connsiteX333" fmla="*/ 3989559 w 7472601"/>
              <a:gd name="connsiteY333" fmla="*/ 6145945 h 6858000"/>
              <a:gd name="connsiteX334" fmla="*/ 3939824 w 7472601"/>
              <a:gd name="connsiteY334" fmla="*/ 6066900 h 6858000"/>
              <a:gd name="connsiteX335" fmla="*/ 4584537 w 7472601"/>
              <a:gd name="connsiteY335" fmla="*/ 5324826 h 6858000"/>
              <a:gd name="connsiteX336" fmla="*/ 5037105 w 7472601"/>
              <a:gd name="connsiteY336" fmla="*/ 5088765 h 6858000"/>
              <a:gd name="connsiteX337" fmla="*/ 5039930 w 7472601"/>
              <a:gd name="connsiteY337" fmla="*/ 5089585 h 6858000"/>
              <a:gd name="connsiteX338" fmla="*/ 5263764 w 7472601"/>
              <a:gd name="connsiteY338" fmla="*/ 4735525 h 6858000"/>
              <a:gd name="connsiteX339" fmla="*/ 4086300 w 7472601"/>
              <a:gd name="connsiteY339" fmla="*/ 4884599 h 6858000"/>
              <a:gd name="connsiteX340" fmla="*/ 4085485 w 7472601"/>
              <a:gd name="connsiteY340" fmla="*/ 4899070 h 6858000"/>
              <a:gd name="connsiteX341" fmla="*/ 3871915 w 7472601"/>
              <a:gd name="connsiteY341" fmla="*/ 5253645 h 6858000"/>
              <a:gd name="connsiteX342" fmla="*/ 3799374 w 7472601"/>
              <a:gd name="connsiteY342" fmla="*/ 5466127 h 6858000"/>
              <a:gd name="connsiteX343" fmla="*/ 3498850 w 7472601"/>
              <a:gd name="connsiteY343" fmla="*/ 6661888 h 6858000"/>
              <a:gd name="connsiteX344" fmla="*/ 3399216 w 7472601"/>
              <a:gd name="connsiteY344" fmla="*/ 6858000 h 6858000"/>
              <a:gd name="connsiteX345" fmla="*/ 3303688 w 7472601"/>
              <a:gd name="connsiteY345" fmla="*/ 6858000 h 6858000"/>
              <a:gd name="connsiteX346" fmla="*/ 3391774 w 7472601"/>
              <a:gd name="connsiteY346" fmla="*/ 6697181 h 6858000"/>
              <a:gd name="connsiteX347" fmla="*/ 3735540 w 7472601"/>
              <a:gd name="connsiteY347" fmla="*/ 5546923 h 6858000"/>
              <a:gd name="connsiteX348" fmla="*/ 3729438 w 7472601"/>
              <a:gd name="connsiteY348" fmla="*/ 5569058 h 6858000"/>
              <a:gd name="connsiteX349" fmla="*/ 3707782 w 7472601"/>
              <a:gd name="connsiteY349" fmla="*/ 5644908 h 6858000"/>
              <a:gd name="connsiteX350" fmla="*/ 3583827 w 7472601"/>
              <a:gd name="connsiteY350" fmla="*/ 6039215 h 6858000"/>
              <a:gd name="connsiteX351" fmla="*/ 3547861 w 7472601"/>
              <a:gd name="connsiteY351" fmla="*/ 6129609 h 6858000"/>
              <a:gd name="connsiteX352" fmla="*/ 3490905 w 7472601"/>
              <a:gd name="connsiteY352" fmla="*/ 6277660 h 6858000"/>
              <a:gd name="connsiteX353" fmla="*/ 3455859 w 7472601"/>
              <a:gd name="connsiteY353" fmla="*/ 6391301 h 6858000"/>
              <a:gd name="connsiteX354" fmla="*/ 3429112 w 7472601"/>
              <a:gd name="connsiteY354" fmla="*/ 6479469 h 6858000"/>
              <a:gd name="connsiteX355" fmla="*/ 3304862 w 7472601"/>
              <a:gd name="connsiteY355" fmla="*/ 6796476 h 6858000"/>
              <a:gd name="connsiteX356" fmla="*/ 3276071 w 7472601"/>
              <a:gd name="connsiteY356" fmla="*/ 6858000 h 6858000"/>
              <a:gd name="connsiteX357" fmla="*/ 3240805 w 7472601"/>
              <a:gd name="connsiteY357" fmla="*/ 6858000 h 6858000"/>
              <a:gd name="connsiteX358" fmla="*/ 3275917 w 7472601"/>
              <a:gd name="connsiteY358" fmla="*/ 6783192 h 6858000"/>
              <a:gd name="connsiteX359" fmla="*/ 3399358 w 7472601"/>
              <a:gd name="connsiteY359" fmla="*/ 6469011 h 6858000"/>
              <a:gd name="connsiteX360" fmla="*/ 3425650 w 7472601"/>
              <a:gd name="connsiteY360" fmla="*/ 6381333 h 6858000"/>
              <a:gd name="connsiteX361" fmla="*/ 3460661 w 7472601"/>
              <a:gd name="connsiteY361" fmla="*/ 6266763 h 6858000"/>
              <a:gd name="connsiteX362" fmla="*/ 3518021 w 7472601"/>
              <a:gd name="connsiteY362" fmla="*/ 6117298 h 6858000"/>
              <a:gd name="connsiteX363" fmla="*/ 3554035 w 7472601"/>
              <a:gd name="connsiteY363" fmla="*/ 6027832 h 6858000"/>
              <a:gd name="connsiteX364" fmla="*/ 3677174 w 7472601"/>
              <a:gd name="connsiteY364" fmla="*/ 5636351 h 6858000"/>
              <a:gd name="connsiteX365" fmla="*/ 3698819 w 7472601"/>
              <a:gd name="connsiteY365" fmla="*/ 5560503 h 6858000"/>
              <a:gd name="connsiteX366" fmla="*/ 3702094 w 7472601"/>
              <a:gd name="connsiteY366" fmla="*/ 5549194 h 6858000"/>
              <a:gd name="connsiteX367" fmla="*/ 3398355 w 7472601"/>
              <a:gd name="connsiteY367" fmla="*/ 6094603 h 6858000"/>
              <a:gd name="connsiteX368" fmla="*/ 3193941 w 7472601"/>
              <a:gd name="connsiteY368" fmla="*/ 6798775 h 6858000"/>
              <a:gd name="connsiteX369" fmla="*/ 3184140 w 7472601"/>
              <a:gd name="connsiteY369" fmla="*/ 6858000 h 6858000"/>
              <a:gd name="connsiteX370" fmla="*/ 3099978 w 7472601"/>
              <a:gd name="connsiteY370" fmla="*/ 6858000 h 6858000"/>
              <a:gd name="connsiteX371" fmla="*/ 3101556 w 7472601"/>
              <a:gd name="connsiteY371" fmla="*/ 6843337 h 6858000"/>
              <a:gd name="connsiteX372" fmla="*/ 3370162 w 7472601"/>
              <a:gd name="connsiteY372" fmla="*/ 5785550 h 6858000"/>
              <a:gd name="connsiteX373" fmla="*/ 3746477 w 7472601"/>
              <a:gd name="connsiteY373" fmla="*/ 5377889 h 6858000"/>
              <a:gd name="connsiteX374" fmla="*/ 3863399 w 7472601"/>
              <a:gd name="connsiteY374" fmla="*/ 5087257 h 6858000"/>
              <a:gd name="connsiteX375" fmla="*/ 3968712 w 7472601"/>
              <a:gd name="connsiteY375" fmla="*/ 4913989 h 6858000"/>
              <a:gd name="connsiteX376" fmla="*/ 2792390 w 7472601"/>
              <a:gd name="connsiteY376" fmla="*/ 5382974 h 6858000"/>
              <a:gd name="connsiteX377" fmla="*/ 2714982 w 7472601"/>
              <a:gd name="connsiteY377" fmla="*/ 5427051 h 6858000"/>
              <a:gd name="connsiteX378" fmla="*/ 2813361 w 7472601"/>
              <a:gd name="connsiteY378" fmla="*/ 6023912 h 6858000"/>
              <a:gd name="connsiteX379" fmla="*/ 2688430 w 7472601"/>
              <a:gd name="connsiteY379" fmla="*/ 6801564 h 6858000"/>
              <a:gd name="connsiteX380" fmla="*/ 2629626 w 7472601"/>
              <a:gd name="connsiteY380" fmla="*/ 6763394 h 6858000"/>
              <a:gd name="connsiteX381" fmla="*/ 2565328 w 7472601"/>
              <a:gd name="connsiteY381" fmla="*/ 5516399 h 6858000"/>
              <a:gd name="connsiteX382" fmla="*/ 1922999 w 7472601"/>
              <a:gd name="connsiteY382" fmla="*/ 5980343 h 6858000"/>
              <a:gd name="connsiteX383" fmla="*/ 1950261 w 7472601"/>
              <a:gd name="connsiteY383" fmla="*/ 6405858 h 6858000"/>
              <a:gd name="connsiteX384" fmla="*/ 2365554 w 7472601"/>
              <a:gd name="connsiteY384" fmla="*/ 6759107 h 6858000"/>
              <a:gd name="connsiteX385" fmla="*/ 2424142 w 7472601"/>
              <a:gd name="connsiteY385" fmla="*/ 6858000 h 6858000"/>
              <a:gd name="connsiteX386" fmla="*/ 2395994 w 7472601"/>
              <a:gd name="connsiteY386" fmla="*/ 6858000 h 6858000"/>
              <a:gd name="connsiteX387" fmla="*/ 2392863 w 7472601"/>
              <a:gd name="connsiteY387" fmla="*/ 6852964 h 6858000"/>
              <a:gd name="connsiteX388" fmla="*/ 2017589 w 7472601"/>
              <a:gd name="connsiteY388" fmla="*/ 6493982 h 6858000"/>
              <a:gd name="connsiteX389" fmla="*/ 2147336 w 7472601"/>
              <a:gd name="connsiteY389" fmla="*/ 6594052 h 6858000"/>
              <a:gd name="connsiteX390" fmla="*/ 2207047 w 7472601"/>
              <a:gd name="connsiteY390" fmla="*/ 6654540 h 6858000"/>
              <a:gd name="connsiteX391" fmla="*/ 2299106 w 7472601"/>
              <a:gd name="connsiteY391" fmla="*/ 6778931 h 6858000"/>
              <a:gd name="connsiteX392" fmla="*/ 2314430 w 7472601"/>
              <a:gd name="connsiteY392" fmla="*/ 6801144 h 6858000"/>
              <a:gd name="connsiteX393" fmla="*/ 2352406 w 7472601"/>
              <a:gd name="connsiteY393" fmla="*/ 6858000 h 6858000"/>
              <a:gd name="connsiteX394" fmla="*/ 2314492 w 7472601"/>
              <a:gd name="connsiteY394" fmla="*/ 6858000 h 6858000"/>
              <a:gd name="connsiteX395" fmla="*/ 2288095 w 7472601"/>
              <a:gd name="connsiteY395" fmla="*/ 6818030 h 6858000"/>
              <a:gd name="connsiteX396" fmla="*/ 2272768 w 7472601"/>
              <a:gd name="connsiteY396" fmla="*/ 6795822 h 6858000"/>
              <a:gd name="connsiteX397" fmla="*/ 2182715 w 7472601"/>
              <a:gd name="connsiteY397" fmla="*/ 6675071 h 6858000"/>
              <a:gd name="connsiteX398" fmla="*/ 2032061 w 7472601"/>
              <a:gd name="connsiteY398" fmla="*/ 6541380 h 6858000"/>
              <a:gd name="connsiteX399" fmla="*/ 2257220 w 7472601"/>
              <a:gd name="connsiteY399" fmla="*/ 6826257 h 6858000"/>
              <a:gd name="connsiteX400" fmla="*/ 2281324 w 7472601"/>
              <a:gd name="connsiteY400" fmla="*/ 6858000 h 6858000"/>
              <a:gd name="connsiteX401" fmla="*/ 2242860 w 7472601"/>
              <a:gd name="connsiteY401" fmla="*/ 6858000 h 6858000"/>
              <a:gd name="connsiteX402" fmla="*/ 2232818 w 7472601"/>
              <a:gd name="connsiteY402" fmla="*/ 6844926 h 6858000"/>
              <a:gd name="connsiteX403" fmla="*/ 1990172 w 7472601"/>
              <a:gd name="connsiteY403" fmla="*/ 6542121 h 6858000"/>
              <a:gd name="connsiteX404" fmla="*/ 2124090 w 7472601"/>
              <a:gd name="connsiteY404" fmla="*/ 6761017 h 6858000"/>
              <a:gd name="connsiteX405" fmla="*/ 2200380 w 7472601"/>
              <a:gd name="connsiteY405" fmla="*/ 6858000 h 6858000"/>
              <a:gd name="connsiteX406" fmla="*/ 2147507 w 7472601"/>
              <a:gd name="connsiteY406" fmla="*/ 6858000 h 6858000"/>
              <a:gd name="connsiteX407" fmla="*/ 2070668 w 7472601"/>
              <a:gd name="connsiteY407" fmla="*/ 6761520 h 6858000"/>
              <a:gd name="connsiteX408" fmla="*/ 1975142 w 7472601"/>
              <a:gd name="connsiteY408" fmla="*/ 6585570 h 6858000"/>
              <a:gd name="connsiteX409" fmla="*/ 2050035 w 7472601"/>
              <a:gd name="connsiteY409" fmla="*/ 6813345 h 6858000"/>
              <a:gd name="connsiteX410" fmla="*/ 2063025 w 7472601"/>
              <a:gd name="connsiteY410" fmla="*/ 6858000 h 6858000"/>
              <a:gd name="connsiteX411" fmla="*/ 2021675 w 7472601"/>
              <a:gd name="connsiteY411" fmla="*/ 6858000 h 6858000"/>
              <a:gd name="connsiteX412" fmla="*/ 2019308 w 7472601"/>
              <a:gd name="connsiteY412" fmla="*/ 6847118 h 6858000"/>
              <a:gd name="connsiteX413" fmla="*/ 1938835 w 7472601"/>
              <a:gd name="connsiteY413" fmla="*/ 6551160 h 6858000"/>
              <a:gd name="connsiteX414" fmla="*/ 1953230 w 7472601"/>
              <a:gd name="connsiteY414" fmla="*/ 6759699 h 6858000"/>
              <a:gd name="connsiteX415" fmla="*/ 1956763 w 7472601"/>
              <a:gd name="connsiteY415" fmla="*/ 6778191 h 6858000"/>
              <a:gd name="connsiteX416" fmla="*/ 1967925 w 7472601"/>
              <a:gd name="connsiteY416" fmla="*/ 6858000 h 6858000"/>
              <a:gd name="connsiteX417" fmla="*/ 1936622 w 7472601"/>
              <a:gd name="connsiteY417" fmla="*/ 6858000 h 6858000"/>
              <a:gd name="connsiteX418" fmla="*/ 1926261 w 7472601"/>
              <a:gd name="connsiteY418" fmla="*/ 6784064 h 6858000"/>
              <a:gd name="connsiteX419" fmla="*/ 1922724 w 7472601"/>
              <a:gd name="connsiteY419" fmla="*/ 6765577 h 6858000"/>
              <a:gd name="connsiteX420" fmla="*/ 1904650 w 7472601"/>
              <a:gd name="connsiteY420" fmla="*/ 6639616 h 6858000"/>
              <a:gd name="connsiteX421" fmla="*/ 1885273 w 7472601"/>
              <a:gd name="connsiteY421" fmla="*/ 6858000 h 6858000"/>
              <a:gd name="connsiteX422" fmla="*/ 1854363 w 7472601"/>
              <a:gd name="connsiteY422" fmla="*/ 6858000 h 6858000"/>
              <a:gd name="connsiteX423" fmla="*/ 1880391 w 7472601"/>
              <a:gd name="connsiteY423" fmla="*/ 6603796 h 6858000"/>
              <a:gd name="connsiteX424" fmla="*/ 1818273 w 7472601"/>
              <a:gd name="connsiteY424" fmla="*/ 6715729 h 6858000"/>
              <a:gd name="connsiteX425" fmla="*/ 1794691 w 7472601"/>
              <a:gd name="connsiteY425" fmla="*/ 6843239 h 6858000"/>
              <a:gd name="connsiteX426" fmla="*/ 1794914 w 7472601"/>
              <a:gd name="connsiteY426" fmla="*/ 6858000 h 6858000"/>
              <a:gd name="connsiteX427" fmla="*/ 1746128 w 7472601"/>
              <a:gd name="connsiteY427" fmla="*/ 6858000 h 6858000"/>
              <a:gd name="connsiteX428" fmla="*/ 1753934 w 7472601"/>
              <a:gd name="connsiteY428" fmla="*/ 6724796 h 6858000"/>
              <a:gd name="connsiteX429" fmla="*/ 1792053 w 7472601"/>
              <a:gd name="connsiteY429" fmla="*/ 6572396 h 6858000"/>
              <a:gd name="connsiteX430" fmla="*/ 1862248 w 7472601"/>
              <a:gd name="connsiteY430" fmla="*/ 6266397 h 6858000"/>
              <a:gd name="connsiteX431" fmla="*/ 1862250 w 7472601"/>
              <a:gd name="connsiteY431" fmla="*/ 6033531 h 6858000"/>
              <a:gd name="connsiteX432" fmla="*/ 1211999 w 7472601"/>
              <a:gd name="connsiteY432" fmla="*/ 6683610 h 6858000"/>
              <a:gd name="connsiteX433" fmla="*/ 1213266 w 7472601"/>
              <a:gd name="connsiteY433" fmla="*/ 6691947 h 6858000"/>
              <a:gd name="connsiteX434" fmla="*/ 1203370 w 7472601"/>
              <a:gd name="connsiteY434" fmla="*/ 6850676 h 6858000"/>
              <a:gd name="connsiteX435" fmla="*/ 1203671 w 7472601"/>
              <a:gd name="connsiteY435" fmla="*/ 6858000 h 6858000"/>
              <a:gd name="connsiteX436" fmla="*/ 1143180 w 7472601"/>
              <a:gd name="connsiteY436" fmla="*/ 6858000 h 6858000"/>
              <a:gd name="connsiteX437" fmla="*/ 1142176 w 7472601"/>
              <a:gd name="connsiteY437" fmla="*/ 6766045 h 6858000"/>
              <a:gd name="connsiteX438" fmla="*/ 1067484 w 7472601"/>
              <a:gd name="connsiteY438" fmla="*/ 6858000 h 6858000"/>
              <a:gd name="connsiteX439" fmla="*/ 953928 w 7472601"/>
              <a:gd name="connsiteY439" fmla="*/ 6858000 h 6858000"/>
              <a:gd name="connsiteX440" fmla="*/ 959715 w 7472601"/>
              <a:gd name="connsiteY440" fmla="*/ 6850185 h 6858000"/>
              <a:gd name="connsiteX441" fmla="*/ 1483788 w 7472601"/>
              <a:gd name="connsiteY441" fmla="*/ 6259174 h 6858000"/>
              <a:gd name="connsiteX442" fmla="*/ 1100671 w 7472601"/>
              <a:gd name="connsiteY442" fmla="*/ 6252137 h 6858000"/>
              <a:gd name="connsiteX443" fmla="*/ 1090144 w 7472601"/>
              <a:gd name="connsiteY443" fmla="*/ 6256748 h 6858000"/>
              <a:gd name="connsiteX444" fmla="*/ 1095872 w 7472601"/>
              <a:gd name="connsiteY444" fmla="*/ 6271892 h 6858000"/>
              <a:gd name="connsiteX445" fmla="*/ 262785 w 7472601"/>
              <a:gd name="connsiteY445" fmla="*/ 6845450 h 6858000"/>
              <a:gd name="connsiteX446" fmla="*/ 209968 w 7472601"/>
              <a:gd name="connsiteY446" fmla="*/ 6770713 h 6858000"/>
              <a:gd name="connsiteX447" fmla="*/ 873460 w 7472601"/>
              <a:gd name="connsiteY447" fmla="*/ 6253768 h 6858000"/>
              <a:gd name="connsiteX448" fmla="*/ 192686 w 7472601"/>
              <a:gd name="connsiteY448" fmla="*/ 5849257 h 6858000"/>
              <a:gd name="connsiteX449" fmla="*/ 4696 w 7472601"/>
              <a:gd name="connsiteY449" fmla="*/ 5697668 h 6858000"/>
              <a:gd name="connsiteX450" fmla="*/ 0 w 7472601"/>
              <a:gd name="connsiteY450" fmla="*/ 5689984 h 6858000"/>
              <a:gd name="connsiteX451" fmla="*/ 0 w 7472601"/>
              <a:gd name="connsiteY451" fmla="*/ 5513472 h 6858000"/>
              <a:gd name="connsiteX452" fmla="*/ 174101 w 7472601"/>
              <a:gd name="connsiteY452" fmla="*/ 5620277 h 6858000"/>
              <a:gd name="connsiteX453" fmla="*/ 891800 w 7472601"/>
              <a:gd name="connsiteY453" fmla="*/ 6036935 h 6858000"/>
              <a:gd name="connsiteX454" fmla="*/ 1072219 w 7472601"/>
              <a:gd name="connsiteY454" fmla="*/ 6169443 h 6858000"/>
              <a:gd name="connsiteX455" fmla="*/ 1074117 w 7472601"/>
              <a:gd name="connsiteY455" fmla="*/ 6170301 h 6858000"/>
              <a:gd name="connsiteX456" fmla="*/ 1083114 w 7472601"/>
              <a:gd name="connsiteY456" fmla="*/ 6174131 h 6858000"/>
              <a:gd name="connsiteX457" fmla="*/ 1543010 w 7472601"/>
              <a:gd name="connsiteY457" fmla="*/ 6191140 h 6858000"/>
              <a:gd name="connsiteX458" fmla="*/ 1551080 w 7472601"/>
              <a:gd name="connsiteY458" fmla="*/ 6195006 h 6858000"/>
              <a:gd name="connsiteX459" fmla="*/ 2345443 w 7472601"/>
              <a:gd name="connsiteY459" fmla="*/ 5549882 h 6858000"/>
              <a:gd name="connsiteX460" fmla="*/ 1721499 w 7472601"/>
              <a:gd name="connsiteY460" fmla="*/ 5599969 h 6858000"/>
              <a:gd name="connsiteX461" fmla="*/ 767716 w 7472601"/>
              <a:gd name="connsiteY461" fmla="*/ 5472768 h 6858000"/>
              <a:gd name="connsiteX462" fmla="*/ 722147 w 7472601"/>
              <a:gd name="connsiteY462" fmla="*/ 5393091 h 6858000"/>
              <a:gd name="connsiteX463" fmla="*/ 1485552 w 7472601"/>
              <a:gd name="connsiteY463" fmla="*/ 5313202 h 6858000"/>
              <a:gd name="connsiteX464" fmla="*/ 2143004 w 7472601"/>
              <a:gd name="connsiteY464" fmla="*/ 5402420 h 6858000"/>
              <a:gd name="connsiteX465" fmla="*/ 1933391 w 7472601"/>
              <a:gd name="connsiteY465" fmla="*/ 5156971 h 6858000"/>
              <a:gd name="connsiteX466" fmla="*/ 1827118 w 7472601"/>
              <a:gd name="connsiteY466" fmla="*/ 4968410 h 6858000"/>
              <a:gd name="connsiteX467" fmla="*/ 1837349 w 7472601"/>
              <a:gd name="connsiteY467" fmla="*/ 4956357 h 6858000"/>
              <a:gd name="connsiteX468" fmla="*/ 2162835 w 7472601"/>
              <a:gd name="connsiteY468" fmla="*/ 5187853 h 6858000"/>
              <a:gd name="connsiteX469" fmla="*/ 2257167 w 7472601"/>
              <a:gd name="connsiteY469" fmla="*/ 5462123 h 6858000"/>
              <a:gd name="connsiteX470" fmla="*/ 2261598 w 7472601"/>
              <a:gd name="connsiteY470" fmla="*/ 5467998 h 6858000"/>
              <a:gd name="connsiteX471" fmla="*/ 2437177 w 7472601"/>
              <a:gd name="connsiteY471" fmla="*/ 5479608 h 6858000"/>
              <a:gd name="connsiteX472" fmla="*/ 2445247 w 7472601"/>
              <a:gd name="connsiteY472" fmla="*/ 5483476 h 6858000"/>
              <a:gd name="connsiteX473" fmla="*/ 2743626 w 7472601"/>
              <a:gd name="connsiteY473" fmla="*/ 5304819 h 6858000"/>
              <a:gd name="connsiteX474" fmla="*/ 3048102 w 7472601"/>
              <a:gd name="connsiteY474" fmla="*/ 5150595 h 6858000"/>
              <a:gd name="connsiteX475" fmla="*/ 1799414 w 7472601"/>
              <a:gd name="connsiteY475" fmla="*/ 4694732 h 6858000"/>
              <a:gd name="connsiteX476" fmla="*/ 1771735 w 7472601"/>
              <a:gd name="connsiteY476" fmla="*/ 4619929 h 6858000"/>
              <a:gd name="connsiteX477" fmla="*/ 3104273 w 7472601"/>
              <a:gd name="connsiteY477" fmla="*/ 5076159 h 6858000"/>
              <a:gd name="connsiteX478" fmla="*/ 3113245 w 7472601"/>
              <a:gd name="connsiteY478" fmla="*/ 5090705 h 6858000"/>
              <a:gd name="connsiteX479" fmla="*/ 3126294 w 7472601"/>
              <a:gd name="connsiteY479" fmla="*/ 5114400 h 6858000"/>
              <a:gd name="connsiteX480" fmla="*/ 3937433 w 7472601"/>
              <a:gd name="connsiteY480" fmla="*/ 4830473 h 6858000"/>
              <a:gd name="connsiteX481" fmla="*/ 3590475 w 7472601"/>
              <a:gd name="connsiteY481" fmla="*/ 4597974 h 6858000"/>
              <a:gd name="connsiteX482" fmla="*/ 3100264 w 7472601"/>
              <a:gd name="connsiteY482" fmla="*/ 4579845 h 6858000"/>
              <a:gd name="connsiteX483" fmla="*/ 2183576 w 7472601"/>
              <a:gd name="connsiteY483" fmla="*/ 4227150 h 6858000"/>
              <a:gd name="connsiteX484" fmla="*/ 2151029 w 7472601"/>
              <a:gd name="connsiteY484" fmla="*/ 4146947 h 6858000"/>
              <a:gd name="connsiteX485" fmla="*/ 3563434 w 7472601"/>
              <a:gd name="connsiteY485" fmla="*/ 4469115 h 6858000"/>
              <a:gd name="connsiteX486" fmla="*/ 3177952 w 7472601"/>
              <a:gd name="connsiteY486" fmla="*/ 3657386 h 6858000"/>
              <a:gd name="connsiteX487" fmla="*/ 3189263 w 7472601"/>
              <a:gd name="connsiteY487" fmla="*/ 3625726 h 6858000"/>
              <a:gd name="connsiteX488" fmla="*/ 3560912 w 7472601"/>
              <a:gd name="connsiteY488" fmla="*/ 4079863 h 6858000"/>
              <a:gd name="connsiteX489" fmla="*/ 3626636 w 7472601"/>
              <a:gd name="connsiteY489" fmla="*/ 4512230 h 6858000"/>
              <a:gd name="connsiteX490" fmla="*/ 3653088 w 7472601"/>
              <a:gd name="connsiteY490" fmla="*/ 4521417 h 6858000"/>
              <a:gd name="connsiteX491" fmla="*/ 3988128 w 7472601"/>
              <a:gd name="connsiteY491" fmla="*/ 4817267 h 6858000"/>
              <a:gd name="connsiteX492" fmla="*/ 4830582 w 7472601"/>
              <a:gd name="connsiteY492" fmla="*/ 4676000 h 6858000"/>
              <a:gd name="connsiteX493" fmla="*/ 4830100 w 7472601"/>
              <a:gd name="connsiteY493" fmla="*/ 4675554 h 6858000"/>
              <a:gd name="connsiteX494" fmla="*/ 4036318 w 7472601"/>
              <a:gd name="connsiteY494" fmla="*/ 4147013 h 6858000"/>
              <a:gd name="connsiteX495" fmla="*/ 3432098 w 7472601"/>
              <a:gd name="connsiteY495" fmla="*/ 3537312 h 6858000"/>
              <a:gd name="connsiteX496" fmla="*/ 3446761 w 7472601"/>
              <a:gd name="connsiteY496" fmla="*/ 3461278 h 6858000"/>
              <a:gd name="connsiteX497" fmla="*/ 4419733 w 7472601"/>
              <a:gd name="connsiteY497" fmla="*/ 3963555 h 6858000"/>
              <a:gd name="connsiteX498" fmla="*/ 4781371 w 7472601"/>
              <a:gd name="connsiteY498" fmla="*/ 4458604 h 6858000"/>
              <a:gd name="connsiteX499" fmla="*/ 4780440 w 7472601"/>
              <a:gd name="connsiteY499" fmla="*/ 4470290 h 6858000"/>
              <a:gd name="connsiteX500" fmla="*/ 4898954 w 7472601"/>
              <a:gd name="connsiteY500" fmla="*/ 4662092 h 6858000"/>
              <a:gd name="connsiteX501" fmla="*/ 4900699 w 7472601"/>
              <a:gd name="connsiteY501" fmla="*/ 4670867 h 6858000"/>
              <a:gd name="connsiteX502" fmla="*/ 5714511 w 7472601"/>
              <a:gd name="connsiteY502" fmla="*/ 4663483 h 6858000"/>
              <a:gd name="connsiteX503" fmla="*/ 5464793 w 7472601"/>
              <a:gd name="connsiteY503" fmla="*/ 4393556 h 6858000"/>
              <a:gd name="connsiteX504" fmla="*/ 5461897 w 7472601"/>
              <a:gd name="connsiteY504" fmla="*/ 4390879 h 6858000"/>
              <a:gd name="connsiteX505" fmla="*/ 4294126 w 7472601"/>
              <a:gd name="connsiteY505" fmla="*/ 3303048 h 6858000"/>
              <a:gd name="connsiteX506" fmla="*/ 4305321 w 7472601"/>
              <a:gd name="connsiteY506" fmla="*/ 3256953 h 6858000"/>
              <a:gd name="connsiteX507" fmla="*/ 4949299 w 7472601"/>
              <a:gd name="connsiteY507" fmla="*/ 3766336 h 6858000"/>
              <a:gd name="connsiteX508" fmla="*/ 5291452 w 7472601"/>
              <a:gd name="connsiteY508" fmla="*/ 4076801 h 6858000"/>
              <a:gd name="connsiteX509" fmla="*/ 5434998 w 7472601"/>
              <a:gd name="connsiteY509" fmla="*/ 4254100 h 6858000"/>
              <a:gd name="connsiteX510" fmla="*/ 5351015 w 7472601"/>
              <a:gd name="connsiteY510" fmla="*/ 3760989 h 6858000"/>
              <a:gd name="connsiteX511" fmla="*/ 5413780 w 7472601"/>
              <a:gd name="connsiteY511" fmla="*/ 2966265 h 6858000"/>
              <a:gd name="connsiteX512" fmla="*/ 5425627 w 7472601"/>
              <a:gd name="connsiteY512" fmla="*/ 2954192 h 6858000"/>
              <a:gd name="connsiteX513" fmla="*/ 6604735 w 7472601"/>
              <a:gd name="connsiteY513" fmla="*/ 2041381 h 6858000"/>
              <a:gd name="connsiteX514" fmla="*/ 7204487 w 7472601"/>
              <a:gd name="connsiteY514" fmla="*/ 2742112 h 6858000"/>
              <a:gd name="connsiteX515" fmla="*/ 7131592 w 7472601"/>
              <a:gd name="connsiteY515" fmla="*/ 2672096 h 6858000"/>
              <a:gd name="connsiteX516" fmla="*/ 6996344 w 7472601"/>
              <a:gd name="connsiteY516" fmla="*/ 2518310 h 6858000"/>
              <a:gd name="connsiteX517" fmla="*/ 6735495 w 7472601"/>
              <a:gd name="connsiteY517" fmla="*/ 2196890 h 6858000"/>
              <a:gd name="connsiteX518" fmla="*/ 6721901 w 7472601"/>
              <a:gd name="connsiteY518" fmla="*/ 2179274 h 6858000"/>
              <a:gd name="connsiteX519" fmla="*/ 6604735 w 7472601"/>
              <a:gd name="connsiteY519" fmla="*/ 2041381 h 6858000"/>
              <a:gd name="connsiteX520" fmla="*/ 6591670 w 7472601"/>
              <a:gd name="connsiteY520" fmla="*/ 1988277 h 6858000"/>
              <a:gd name="connsiteX521" fmla="*/ 6747349 w 7472601"/>
              <a:gd name="connsiteY521" fmla="*/ 2160069 h 6858000"/>
              <a:gd name="connsiteX522" fmla="*/ 6760943 w 7472601"/>
              <a:gd name="connsiteY522" fmla="*/ 2177686 h 6858000"/>
              <a:gd name="connsiteX523" fmla="*/ 7021065 w 7472601"/>
              <a:gd name="connsiteY523" fmla="*/ 2498102 h 6858000"/>
              <a:gd name="connsiteX524" fmla="*/ 7155223 w 7472601"/>
              <a:gd name="connsiteY524" fmla="*/ 2650386 h 6858000"/>
              <a:gd name="connsiteX525" fmla="*/ 7203167 w 7472601"/>
              <a:gd name="connsiteY525" fmla="*/ 2697288 h 6858000"/>
              <a:gd name="connsiteX526" fmla="*/ 6937703 w 7472601"/>
              <a:gd name="connsiteY526" fmla="*/ 2321981 h 6858000"/>
              <a:gd name="connsiteX527" fmla="*/ 6591670 w 7472601"/>
              <a:gd name="connsiteY527" fmla="*/ 1988277 h 6858000"/>
              <a:gd name="connsiteX528" fmla="*/ 5798671 w 7472601"/>
              <a:gd name="connsiteY528" fmla="*/ 1981601 h 6858000"/>
              <a:gd name="connsiteX529" fmla="*/ 5754709 w 7472601"/>
              <a:gd name="connsiteY529" fmla="*/ 2071454 h 6858000"/>
              <a:gd name="connsiteX530" fmla="*/ 5763044 w 7472601"/>
              <a:gd name="connsiteY530" fmla="*/ 2842206 h 6858000"/>
              <a:gd name="connsiteX531" fmla="*/ 5764974 w 7472601"/>
              <a:gd name="connsiteY531" fmla="*/ 2799609 h 6858000"/>
              <a:gd name="connsiteX532" fmla="*/ 5767665 w 7472601"/>
              <a:gd name="connsiteY532" fmla="*/ 2666409 h 6858000"/>
              <a:gd name="connsiteX533" fmla="*/ 5763055 w 7472601"/>
              <a:gd name="connsiteY533" fmla="*/ 2579705 h 6858000"/>
              <a:gd name="connsiteX534" fmla="*/ 5758079 w 7472601"/>
              <a:gd name="connsiteY534" fmla="*/ 2492508 h 6858000"/>
              <a:gd name="connsiteX535" fmla="*/ 5779325 w 7472601"/>
              <a:gd name="connsiteY535" fmla="*/ 2197069 h 6858000"/>
              <a:gd name="connsiteX536" fmla="*/ 5798671 w 7472601"/>
              <a:gd name="connsiteY536" fmla="*/ 1981601 h 6858000"/>
              <a:gd name="connsiteX537" fmla="*/ 5829202 w 7472601"/>
              <a:gd name="connsiteY537" fmla="*/ 1971679 h 6858000"/>
              <a:gd name="connsiteX538" fmla="*/ 5809558 w 7472601"/>
              <a:gd name="connsiteY538" fmla="*/ 2198043 h 6858000"/>
              <a:gd name="connsiteX539" fmla="*/ 5788653 w 7472601"/>
              <a:gd name="connsiteY539" fmla="*/ 2489430 h 6858000"/>
              <a:gd name="connsiteX540" fmla="*/ 5793439 w 7472601"/>
              <a:gd name="connsiteY540" fmla="*/ 2575235 h 6858000"/>
              <a:gd name="connsiteX541" fmla="*/ 5796837 w 7472601"/>
              <a:gd name="connsiteY541" fmla="*/ 2637633 h 6858000"/>
              <a:gd name="connsiteX542" fmla="*/ 5818614 w 7472601"/>
              <a:gd name="connsiteY542" fmla="*/ 2473055 h 6858000"/>
              <a:gd name="connsiteX543" fmla="*/ 5829202 w 7472601"/>
              <a:gd name="connsiteY543" fmla="*/ 1971679 h 6858000"/>
              <a:gd name="connsiteX544" fmla="*/ 5911389 w 7472601"/>
              <a:gd name="connsiteY544" fmla="*/ 1898371 h 6858000"/>
              <a:gd name="connsiteX545" fmla="*/ 6237627 w 7472601"/>
              <a:gd name="connsiteY545" fmla="*/ 2231921 h 6858000"/>
              <a:gd name="connsiteX546" fmla="*/ 5911389 w 7472601"/>
              <a:gd name="connsiteY546" fmla="*/ 1898371 h 6858000"/>
              <a:gd name="connsiteX547" fmla="*/ 6944437 w 7472601"/>
              <a:gd name="connsiteY547" fmla="*/ 1575402 h 6858000"/>
              <a:gd name="connsiteX548" fmla="*/ 6304730 w 7472601"/>
              <a:gd name="connsiteY548" fmla="*/ 1766654 h 6858000"/>
              <a:gd name="connsiteX549" fmla="*/ 6944437 w 7472601"/>
              <a:gd name="connsiteY549" fmla="*/ 1575402 h 6858000"/>
              <a:gd name="connsiteX550" fmla="*/ 7019523 w 7472601"/>
              <a:gd name="connsiteY550" fmla="*/ 1519450 h 6858000"/>
              <a:gd name="connsiteX551" fmla="*/ 6298091 w 7472601"/>
              <a:gd name="connsiteY551" fmla="*/ 1737122 h 6858000"/>
              <a:gd name="connsiteX552" fmla="*/ 7019523 w 7472601"/>
              <a:gd name="connsiteY552" fmla="*/ 1519450 h 6858000"/>
              <a:gd name="connsiteX553" fmla="*/ 2399523 w 7472601"/>
              <a:gd name="connsiteY553" fmla="*/ 1428234 h 6858000"/>
              <a:gd name="connsiteX554" fmla="*/ 2224982 w 7472601"/>
              <a:gd name="connsiteY554" fmla="*/ 1826201 h 6858000"/>
              <a:gd name="connsiteX555" fmla="*/ 2096099 w 7472601"/>
              <a:gd name="connsiteY555" fmla="*/ 2345900 h 6858000"/>
              <a:gd name="connsiteX556" fmla="*/ 2283317 w 7472601"/>
              <a:gd name="connsiteY556" fmla="*/ 1796925 h 6858000"/>
              <a:gd name="connsiteX557" fmla="*/ 2399523 w 7472601"/>
              <a:gd name="connsiteY557" fmla="*/ 1428234 h 6858000"/>
              <a:gd name="connsiteX558" fmla="*/ 2448558 w 7472601"/>
              <a:gd name="connsiteY558" fmla="*/ 1373435 h 6858000"/>
              <a:gd name="connsiteX559" fmla="*/ 2312521 w 7472601"/>
              <a:gd name="connsiteY559" fmla="*/ 1806140 h 6858000"/>
              <a:gd name="connsiteX560" fmla="*/ 2127533 w 7472601"/>
              <a:gd name="connsiteY560" fmla="*/ 2348380 h 6858000"/>
              <a:gd name="connsiteX561" fmla="*/ 2358080 w 7472601"/>
              <a:gd name="connsiteY561" fmla="*/ 1866134 h 6858000"/>
              <a:gd name="connsiteX562" fmla="*/ 2407436 w 7472601"/>
              <a:gd name="connsiteY562" fmla="*/ 1651070 h 6858000"/>
              <a:gd name="connsiteX563" fmla="*/ 2448558 w 7472601"/>
              <a:gd name="connsiteY563" fmla="*/ 1373435 h 6858000"/>
              <a:gd name="connsiteX564" fmla="*/ 278707 w 7472601"/>
              <a:gd name="connsiteY564" fmla="*/ 1352270 h 6858000"/>
              <a:gd name="connsiteX565" fmla="*/ 321570 w 7472601"/>
              <a:gd name="connsiteY565" fmla="*/ 1861610 h 6858000"/>
              <a:gd name="connsiteX566" fmla="*/ 294281 w 7472601"/>
              <a:gd name="connsiteY566" fmla="*/ 1440658 h 6858000"/>
              <a:gd name="connsiteX567" fmla="*/ 278707 w 7472601"/>
              <a:gd name="connsiteY567" fmla="*/ 1352270 h 6858000"/>
              <a:gd name="connsiteX568" fmla="*/ 1423821 w 7472601"/>
              <a:gd name="connsiteY568" fmla="*/ 1351958 h 6858000"/>
              <a:gd name="connsiteX569" fmla="*/ 1638521 w 7472601"/>
              <a:gd name="connsiteY569" fmla="*/ 1908470 h 6858000"/>
              <a:gd name="connsiteX570" fmla="*/ 1754199 w 7472601"/>
              <a:gd name="connsiteY570" fmla="*/ 2149284 h 6858000"/>
              <a:gd name="connsiteX571" fmla="*/ 1908359 w 7472601"/>
              <a:gd name="connsiteY571" fmla="*/ 2364988 h 6858000"/>
              <a:gd name="connsiteX572" fmla="*/ 1647661 w 7472601"/>
              <a:gd name="connsiteY572" fmla="*/ 1825945 h 6858000"/>
              <a:gd name="connsiteX573" fmla="*/ 1423821 w 7472601"/>
              <a:gd name="connsiteY573" fmla="*/ 1351958 h 6858000"/>
              <a:gd name="connsiteX574" fmla="*/ 1431890 w 7472601"/>
              <a:gd name="connsiteY574" fmla="*/ 1306475 h 6858000"/>
              <a:gd name="connsiteX575" fmla="*/ 1507597 w 7472601"/>
              <a:gd name="connsiteY575" fmla="*/ 1446132 h 6858000"/>
              <a:gd name="connsiteX576" fmla="*/ 1674586 w 7472601"/>
              <a:gd name="connsiteY576" fmla="*/ 1813832 h 6858000"/>
              <a:gd name="connsiteX577" fmla="*/ 1815950 w 7472601"/>
              <a:gd name="connsiteY577" fmla="*/ 2128564 h 6858000"/>
              <a:gd name="connsiteX578" fmla="*/ 1984242 w 7472601"/>
              <a:gd name="connsiteY578" fmla="*/ 2430829 h 6858000"/>
              <a:gd name="connsiteX579" fmla="*/ 2014023 w 7472601"/>
              <a:gd name="connsiteY579" fmla="*/ 2450995 h 6858000"/>
              <a:gd name="connsiteX580" fmla="*/ 1747337 w 7472601"/>
              <a:gd name="connsiteY580" fmla="*/ 1855264 h 6858000"/>
              <a:gd name="connsiteX581" fmla="*/ 1533749 w 7472601"/>
              <a:gd name="connsiteY581" fmla="*/ 1478656 h 6858000"/>
              <a:gd name="connsiteX582" fmla="*/ 1431890 w 7472601"/>
              <a:gd name="connsiteY582" fmla="*/ 1306475 h 6858000"/>
              <a:gd name="connsiteX583" fmla="*/ 5052692 w 7472601"/>
              <a:gd name="connsiteY583" fmla="*/ 1292994 h 6858000"/>
              <a:gd name="connsiteX584" fmla="*/ 5200661 w 7472601"/>
              <a:gd name="connsiteY584" fmla="*/ 1635186 h 6858000"/>
              <a:gd name="connsiteX585" fmla="*/ 5297138 w 7472601"/>
              <a:gd name="connsiteY585" fmla="*/ 1906351 h 6858000"/>
              <a:gd name="connsiteX586" fmla="*/ 5052692 w 7472601"/>
              <a:gd name="connsiteY586" fmla="*/ 1292994 h 6858000"/>
              <a:gd name="connsiteX587" fmla="*/ 5009948 w 7472601"/>
              <a:gd name="connsiteY587" fmla="*/ 1273619 h 6858000"/>
              <a:gd name="connsiteX588" fmla="*/ 5121777 w 7472601"/>
              <a:gd name="connsiteY588" fmla="*/ 1654213 h 6858000"/>
              <a:gd name="connsiteX589" fmla="*/ 5293545 w 7472601"/>
              <a:gd name="connsiteY589" fmla="*/ 2072247 h 6858000"/>
              <a:gd name="connsiteX590" fmla="*/ 5294042 w 7472601"/>
              <a:gd name="connsiteY590" fmla="*/ 2065019 h 6858000"/>
              <a:gd name="connsiteX591" fmla="*/ 5171936 w 7472601"/>
              <a:gd name="connsiteY591" fmla="*/ 1647613 h 6858000"/>
              <a:gd name="connsiteX592" fmla="*/ 5009948 w 7472601"/>
              <a:gd name="connsiteY592" fmla="*/ 1273619 h 6858000"/>
              <a:gd name="connsiteX593" fmla="*/ 655236 w 7472601"/>
              <a:gd name="connsiteY593" fmla="*/ 1268632 h 6858000"/>
              <a:gd name="connsiteX594" fmla="*/ 839521 w 7472601"/>
              <a:gd name="connsiteY594" fmla="*/ 1685315 h 6858000"/>
              <a:gd name="connsiteX595" fmla="*/ 1109416 w 7472601"/>
              <a:gd name="connsiteY595" fmla="*/ 2061663 h 6858000"/>
              <a:gd name="connsiteX596" fmla="*/ 1298300 w 7472601"/>
              <a:gd name="connsiteY596" fmla="*/ 2247742 h 6858000"/>
              <a:gd name="connsiteX597" fmla="*/ 1125871 w 7472601"/>
              <a:gd name="connsiteY597" fmla="*/ 1989513 h 6858000"/>
              <a:gd name="connsiteX598" fmla="*/ 981574 w 7472601"/>
              <a:gd name="connsiteY598" fmla="*/ 1783157 h 6858000"/>
              <a:gd name="connsiteX599" fmla="*/ 922198 w 7472601"/>
              <a:gd name="connsiteY599" fmla="*/ 1677437 h 6858000"/>
              <a:gd name="connsiteX600" fmla="*/ 869293 w 7472601"/>
              <a:gd name="connsiteY600" fmla="*/ 1583214 h 6858000"/>
              <a:gd name="connsiteX601" fmla="*/ 751431 w 7472601"/>
              <a:gd name="connsiteY601" fmla="*/ 1405731 h 6858000"/>
              <a:gd name="connsiteX602" fmla="*/ 655236 w 7472601"/>
              <a:gd name="connsiteY602" fmla="*/ 1268632 h 6858000"/>
              <a:gd name="connsiteX603" fmla="*/ 6516292 w 7472601"/>
              <a:gd name="connsiteY603" fmla="*/ 1263064 h 6858000"/>
              <a:gd name="connsiteX604" fmla="*/ 5736320 w 7472601"/>
              <a:gd name="connsiteY604" fmla="*/ 1501803 h 6858000"/>
              <a:gd name="connsiteX605" fmla="*/ 6516292 w 7472601"/>
              <a:gd name="connsiteY605" fmla="*/ 1263064 h 6858000"/>
              <a:gd name="connsiteX606" fmla="*/ 291466 w 7472601"/>
              <a:gd name="connsiteY606" fmla="*/ 1250369 h 6858000"/>
              <a:gd name="connsiteX607" fmla="*/ 323180 w 7472601"/>
              <a:gd name="connsiteY607" fmla="*/ 1435283 h 6858000"/>
              <a:gd name="connsiteX608" fmla="*/ 349381 w 7472601"/>
              <a:gd name="connsiteY608" fmla="*/ 1875041 h 6858000"/>
              <a:gd name="connsiteX609" fmla="*/ 374363 w 7472601"/>
              <a:gd name="connsiteY609" fmla="*/ 1506494 h 6858000"/>
              <a:gd name="connsiteX610" fmla="*/ 302168 w 7472601"/>
              <a:gd name="connsiteY610" fmla="*/ 1274495 h 6858000"/>
              <a:gd name="connsiteX611" fmla="*/ 291466 w 7472601"/>
              <a:gd name="connsiteY611" fmla="*/ 1250369 h 6858000"/>
              <a:gd name="connsiteX612" fmla="*/ 678222 w 7472601"/>
              <a:gd name="connsiteY612" fmla="*/ 1248670 h 6858000"/>
              <a:gd name="connsiteX613" fmla="*/ 775536 w 7472601"/>
              <a:gd name="connsiteY613" fmla="*/ 1388015 h 6858000"/>
              <a:gd name="connsiteX614" fmla="*/ 894529 w 7472601"/>
              <a:gd name="connsiteY614" fmla="*/ 1567739 h 6858000"/>
              <a:gd name="connsiteX615" fmla="*/ 948000 w 7472601"/>
              <a:gd name="connsiteY615" fmla="*/ 1663088 h 6858000"/>
              <a:gd name="connsiteX616" fmla="*/ 1006812 w 7472601"/>
              <a:gd name="connsiteY616" fmla="*/ 1767683 h 6858000"/>
              <a:gd name="connsiteX617" fmla="*/ 1149133 w 7472601"/>
              <a:gd name="connsiteY617" fmla="*/ 1971513 h 6858000"/>
              <a:gd name="connsiteX618" fmla="*/ 1333952 w 7472601"/>
              <a:gd name="connsiteY618" fmla="*/ 2251620 h 6858000"/>
              <a:gd name="connsiteX619" fmla="*/ 1337329 w 7472601"/>
              <a:gd name="connsiteY619" fmla="*/ 2258350 h 6858000"/>
              <a:gd name="connsiteX620" fmla="*/ 1014726 w 7472601"/>
              <a:gd name="connsiteY620" fmla="*/ 1615556 h 6858000"/>
              <a:gd name="connsiteX621" fmla="*/ 678222 w 7472601"/>
              <a:gd name="connsiteY621" fmla="*/ 1248670 h 6858000"/>
              <a:gd name="connsiteX622" fmla="*/ 6691602 w 7472601"/>
              <a:gd name="connsiteY622" fmla="*/ 1140573 h 6858000"/>
              <a:gd name="connsiteX623" fmla="*/ 6571100 w 7472601"/>
              <a:gd name="connsiteY623" fmla="*/ 1183662 h 6858000"/>
              <a:gd name="connsiteX624" fmla="*/ 6241687 w 7472601"/>
              <a:gd name="connsiteY624" fmla="*/ 1257600 h 6858000"/>
              <a:gd name="connsiteX625" fmla="*/ 5693009 w 7472601"/>
              <a:gd name="connsiteY625" fmla="*/ 1478256 h 6858000"/>
              <a:gd name="connsiteX626" fmla="*/ 6548420 w 7472601"/>
              <a:gd name="connsiteY626" fmla="*/ 1214599 h 6858000"/>
              <a:gd name="connsiteX627" fmla="*/ 6605473 w 7472601"/>
              <a:gd name="connsiteY627" fmla="*/ 1184686 h 6858000"/>
              <a:gd name="connsiteX628" fmla="*/ 6691602 w 7472601"/>
              <a:gd name="connsiteY628" fmla="*/ 1140573 h 6858000"/>
              <a:gd name="connsiteX629" fmla="*/ 4002475 w 7472601"/>
              <a:gd name="connsiteY629" fmla="*/ 1037802 h 6858000"/>
              <a:gd name="connsiteX630" fmla="*/ 4000324 w 7472601"/>
              <a:gd name="connsiteY630" fmla="*/ 1039362 h 6858000"/>
              <a:gd name="connsiteX631" fmla="*/ 4002862 w 7472601"/>
              <a:gd name="connsiteY631" fmla="*/ 1042866 h 6858000"/>
              <a:gd name="connsiteX632" fmla="*/ 4002475 w 7472601"/>
              <a:gd name="connsiteY632" fmla="*/ 1037802 h 6858000"/>
              <a:gd name="connsiteX633" fmla="*/ 506322 w 7472601"/>
              <a:gd name="connsiteY633" fmla="*/ 1020997 h 6858000"/>
              <a:gd name="connsiteX634" fmla="*/ 533068 w 7472601"/>
              <a:gd name="connsiteY634" fmla="*/ 1029409 h 6858000"/>
              <a:gd name="connsiteX635" fmla="*/ 1232525 w 7472601"/>
              <a:gd name="connsiteY635" fmla="*/ 1804675 h 6858000"/>
              <a:gd name="connsiteX636" fmla="*/ 1388858 w 7472601"/>
              <a:gd name="connsiteY636" fmla="*/ 2368011 h 6858000"/>
              <a:gd name="connsiteX637" fmla="*/ 1384098 w 7472601"/>
              <a:gd name="connsiteY637" fmla="*/ 2378125 h 6858000"/>
              <a:gd name="connsiteX638" fmla="*/ 1425393 w 7472601"/>
              <a:gd name="connsiteY638" fmla="*/ 2589124 h 6858000"/>
              <a:gd name="connsiteX639" fmla="*/ 1424001 w 7472601"/>
              <a:gd name="connsiteY639" fmla="*/ 2597541 h 6858000"/>
              <a:gd name="connsiteX640" fmla="*/ 2152729 w 7472601"/>
              <a:gd name="connsiteY640" fmla="*/ 2864487 h 6858000"/>
              <a:gd name="connsiteX641" fmla="*/ 2020609 w 7472601"/>
              <a:gd name="connsiteY641" fmla="*/ 2539671 h 6858000"/>
              <a:gd name="connsiteX642" fmla="*/ 2018920 w 7472601"/>
              <a:gd name="connsiteY642" fmla="*/ 2536309 h 6858000"/>
              <a:gd name="connsiteX643" fmla="*/ 1342441 w 7472601"/>
              <a:gd name="connsiteY643" fmla="*/ 1173017 h 6858000"/>
              <a:gd name="connsiteX644" fmla="*/ 1367925 w 7472601"/>
              <a:gd name="connsiteY644" fmla="*/ 1135648 h 6858000"/>
              <a:gd name="connsiteX645" fmla="*/ 1771401 w 7472601"/>
              <a:gd name="connsiteY645" fmla="*/ 1806673 h 6858000"/>
              <a:gd name="connsiteX646" fmla="*/ 1972385 w 7472601"/>
              <a:gd name="connsiteY646" fmla="*/ 2198735 h 6858000"/>
              <a:gd name="connsiteX647" fmla="*/ 2040892 w 7472601"/>
              <a:gd name="connsiteY647" fmla="*/ 2405205 h 6858000"/>
              <a:gd name="connsiteX648" fmla="*/ 2131689 w 7472601"/>
              <a:gd name="connsiteY648" fmla="*/ 1936926 h 6858000"/>
              <a:gd name="connsiteX649" fmla="*/ 2454820 w 7472601"/>
              <a:gd name="connsiteY649" fmla="*/ 1248808 h 6858000"/>
              <a:gd name="connsiteX650" fmla="*/ 2492512 w 7472601"/>
              <a:gd name="connsiteY650" fmla="*/ 1302920 h 6858000"/>
              <a:gd name="connsiteX651" fmla="*/ 2081216 w 7472601"/>
              <a:gd name="connsiteY651" fmla="*/ 2527513 h 6858000"/>
              <a:gd name="connsiteX652" fmla="*/ 2081211 w 7472601"/>
              <a:gd name="connsiteY652" fmla="*/ 2528916 h 6858000"/>
              <a:gd name="connsiteX653" fmla="*/ 2199067 w 7472601"/>
              <a:gd name="connsiteY653" fmla="*/ 2884061 h 6858000"/>
              <a:gd name="connsiteX654" fmla="*/ 3192586 w 7472601"/>
              <a:gd name="connsiteY654" fmla="*/ 3411496 h 6858000"/>
              <a:gd name="connsiteX655" fmla="*/ 3182620 w 7472601"/>
              <a:gd name="connsiteY655" fmla="*/ 3483279 h 6858000"/>
              <a:gd name="connsiteX656" fmla="*/ 2435119 w 7472601"/>
              <a:gd name="connsiteY656" fmla="*/ 3080173 h 6858000"/>
              <a:gd name="connsiteX657" fmla="*/ 2410152 w 7472601"/>
              <a:gd name="connsiteY657" fmla="*/ 3063751 h 6858000"/>
              <a:gd name="connsiteX658" fmla="*/ 2408099 w 7472601"/>
              <a:gd name="connsiteY658" fmla="*/ 3064403 h 6858000"/>
              <a:gd name="connsiteX659" fmla="*/ 2407218 w 7472601"/>
              <a:gd name="connsiteY659" fmla="*/ 3070324 h 6858000"/>
              <a:gd name="connsiteX660" fmla="*/ 2380138 w 7472601"/>
              <a:gd name="connsiteY660" fmla="*/ 3099341 h 6858000"/>
              <a:gd name="connsiteX661" fmla="*/ 1765923 w 7472601"/>
              <a:gd name="connsiteY661" fmla="*/ 3581043 h 6858000"/>
              <a:gd name="connsiteX662" fmla="*/ 1702258 w 7472601"/>
              <a:gd name="connsiteY662" fmla="*/ 3612286 h 6858000"/>
              <a:gd name="connsiteX663" fmla="*/ 1538370 w 7472601"/>
              <a:gd name="connsiteY663" fmla="*/ 3811804 h 6858000"/>
              <a:gd name="connsiteX664" fmla="*/ 542867 w 7472601"/>
              <a:gd name="connsiteY664" fmla="*/ 4944092 h 6858000"/>
              <a:gd name="connsiteX665" fmla="*/ 515800 w 7472601"/>
              <a:gd name="connsiteY665" fmla="*/ 4862180 h 6858000"/>
              <a:gd name="connsiteX666" fmla="*/ 909145 w 7472601"/>
              <a:gd name="connsiteY666" fmla="*/ 4199225 h 6858000"/>
              <a:gd name="connsiteX667" fmla="*/ 1214067 w 7472601"/>
              <a:gd name="connsiteY667" fmla="*/ 3908561 h 6858000"/>
              <a:gd name="connsiteX668" fmla="*/ 640967 w 7472601"/>
              <a:gd name="connsiteY668" fmla="*/ 4105601 h 6858000"/>
              <a:gd name="connsiteX669" fmla="*/ 112563 w 7472601"/>
              <a:gd name="connsiteY669" fmla="*/ 4396952 h 6858000"/>
              <a:gd name="connsiteX670" fmla="*/ 0 w 7472601"/>
              <a:gd name="connsiteY670" fmla="*/ 4466006 h 6858000"/>
              <a:gd name="connsiteX671" fmla="*/ 0 w 7472601"/>
              <a:gd name="connsiteY671" fmla="*/ 4233763 h 6858000"/>
              <a:gd name="connsiteX672" fmla="*/ 36881 w 7472601"/>
              <a:gd name="connsiteY672" fmla="*/ 4200118 h 6858000"/>
              <a:gd name="connsiteX673" fmla="*/ 910534 w 7472601"/>
              <a:gd name="connsiteY673" fmla="*/ 3629753 h 6858000"/>
              <a:gd name="connsiteX674" fmla="*/ 1578717 w 7472601"/>
              <a:gd name="connsiteY674" fmla="*/ 3575982 h 6858000"/>
              <a:gd name="connsiteX675" fmla="*/ 2338780 w 7472601"/>
              <a:gd name="connsiteY675" fmla="*/ 3033725 h 6858000"/>
              <a:gd name="connsiteX676" fmla="*/ 1807991 w 7472601"/>
              <a:gd name="connsiteY676" fmla="*/ 2807184 h 6858000"/>
              <a:gd name="connsiteX677" fmla="*/ 1416358 w 7472601"/>
              <a:gd name="connsiteY677" fmla="*/ 3112571 h 6858000"/>
              <a:gd name="connsiteX678" fmla="*/ 939066 w 7472601"/>
              <a:gd name="connsiteY678" fmla="*/ 3378798 h 6858000"/>
              <a:gd name="connsiteX679" fmla="*/ 115099 w 7472601"/>
              <a:gd name="connsiteY679" fmla="*/ 3607650 h 6858000"/>
              <a:gd name="connsiteX680" fmla="*/ 97284 w 7472601"/>
              <a:gd name="connsiteY680" fmla="*/ 3520393 h 6858000"/>
              <a:gd name="connsiteX681" fmla="*/ 922050 w 7472601"/>
              <a:gd name="connsiteY681" fmla="*/ 3074867 h 6858000"/>
              <a:gd name="connsiteX682" fmla="*/ 1405265 w 7472601"/>
              <a:gd name="connsiteY682" fmla="*/ 3016319 h 6858000"/>
              <a:gd name="connsiteX683" fmla="*/ 1407512 w 7472601"/>
              <a:gd name="connsiteY683" fmla="*/ 3018001 h 6858000"/>
              <a:gd name="connsiteX684" fmla="*/ 1726266 w 7472601"/>
              <a:gd name="connsiteY684" fmla="*/ 2777274 h 6858000"/>
              <a:gd name="connsiteX685" fmla="*/ 625390 w 7472601"/>
              <a:gd name="connsiteY685" fmla="*/ 2514541 h 6858000"/>
              <a:gd name="connsiteX686" fmla="*/ 619799 w 7472601"/>
              <a:gd name="connsiteY686" fmla="*/ 2527180 h 6858000"/>
              <a:gd name="connsiteX687" fmla="*/ 310030 w 7472601"/>
              <a:gd name="connsiteY687" fmla="*/ 2771818 h 6858000"/>
              <a:gd name="connsiteX688" fmla="*/ 173877 w 7472601"/>
              <a:gd name="connsiteY688" fmla="*/ 2937056 h 6858000"/>
              <a:gd name="connsiteX689" fmla="*/ 77889 w 7472601"/>
              <a:gd name="connsiteY689" fmla="*/ 3138440 h 6858000"/>
              <a:gd name="connsiteX690" fmla="*/ 0 w 7472601"/>
              <a:gd name="connsiteY690" fmla="*/ 3271395 h 6858000"/>
              <a:gd name="connsiteX691" fmla="*/ 0 w 7472601"/>
              <a:gd name="connsiteY691" fmla="*/ 3153002 h 6858000"/>
              <a:gd name="connsiteX692" fmla="*/ 2386 w 7472601"/>
              <a:gd name="connsiteY692" fmla="*/ 3149203 h 6858000"/>
              <a:gd name="connsiteX693" fmla="*/ 89753 w 7472601"/>
              <a:gd name="connsiteY693" fmla="*/ 2987702 h 6858000"/>
              <a:gd name="connsiteX694" fmla="*/ 76869 w 7472601"/>
              <a:gd name="connsiteY694" fmla="*/ 3005404 h 6858000"/>
              <a:gd name="connsiteX695" fmla="*/ 32049 w 7472601"/>
              <a:gd name="connsiteY695" fmla="*/ 3065814 h 6858000"/>
              <a:gd name="connsiteX696" fmla="*/ 0 w 7472601"/>
              <a:gd name="connsiteY696" fmla="*/ 3108744 h 6858000"/>
              <a:gd name="connsiteX697" fmla="*/ 0 w 7472601"/>
              <a:gd name="connsiteY697" fmla="*/ 3058059 h 6858000"/>
              <a:gd name="connsiteX698" fmla="*/ 7610 w 7472601"/>
              <a:gd name="connsiteY698" fmla="*/ 3047889 h 6858000"/>
              <a:gd name="connsiteX699" fmla="*/ 52419 w 7472601"/>
              <a:gd name="connsiteY699" fmla="*/ 2987479 h 6858000"/>
              <a:gd name="connsiteX700" fmla="*/ 59142 w 7472601"/>
              <a:gd name="connsiteY700" fmla="*/ 2978488 h 6858000"/>
              <a:gd name="connsiteX701" fmla="*/ 0 w 7472601"/>
              <a:gd name="connsiteY701" fmla="*/ 3015334 h 6858000"/>
              <a:gd name="connsiteX702" fmla="*/ 0 w 7472601"/>
              <a:gd name="connsiteY702" fmla="*/ 2914286 h 6858000"/>
              <a:gd name="connsiteX703" fmla="*/ 36383 w 7472601"/>
              <a:gd name="connsiteY703" fmla="*/ 2901128 h 6858000"/>
              <a:gd name="connsiteX704" fmla="*/ 156329 w 7472601"/>
              <a:gd name="connsiteY704" fmla="*/ 2840533 h 6858000"/>
              <a:gd name="connsiteX705" fmla="*/ 358355 w 7472601"/>
              <a:gd name="connsiteY705" fmla="*/ 2620471 h 6858000"/>
              <a:gd name="connsiteX706" fmla="*/ 510577 w 7472601"/>
              <a:gd name="connsiteY706" fmla="*/ 2501244 h 6858000"/>
              <a:gd name="connsiteX707" fmla="*/ 211967 w 7472601"/>
              <a:gd name="connsiteY707" fmla="*/ 2479171 h 6858000"/>
              <a:gd name="connsiteX708" fmla="*/ 0 w 7472601"/>
              <a:gd name="connsiteY708" fmla="*/ 2476398 h 6858000"/>
              <a:gd name="connsiteX709" fmla="*/ 0 w 7472601"/>
              <a:gd name="connsiteY709" fmla="*/ 2389189 h 6858000"/>
              <a:gd name="connsiteX710" fmla="*/ 103062 w 7472601"/>
              <a:gd name="connsiteY710" fmla="*/ 2389518 h 6858000"/>
              <a:gd name="connsiteX711" fmla="*/ 510734 w 7472601"/>
              <a:gd name="connsiteY711" fmla="*/ 2416201 h 6858000"/>
              <a:gd name="connsiteX712" fmla="*/ 279257 w 7472601"/>
              <a:gd name="connsiteY712" fmla="*/ 2092102 h 6858000"/>
              <a:gd name="connsiteX713" fmla="*/ 65265 w 7472601"/>
              <a:gd name="connsiteY713" fmla="*/ 2006049 h 6858000"/>
              <a:gd name="connsiteX714" fmla="*/ 0 w 7472601"/>
              <a:gd name="connsiteY714" fmla="*/ 1982532 h 6858000"/>
              <a:gd name="connsiteX715" fmla="*/ 0 w 7472601"/>
              <a:gd name="connsiteY715" fmla="*/ 1912789 h 6858000"/>
              <a:gd name="connsiteX716" fmla="*/ 97460 w 7472601"/>
              <a:gd name="connsiteY716" fmla="*/ 1953725 h 6858000"/>
              <a:gd name="connsiteX717" fmla="*/ 221272 w 7472601"/>
              <a:gd name="connsiteY717" fmla="*/ 1980766 h 6858000"/>
              <a:gd name="connsiteX718" fmla="*/ 116765 w 7472601"/>
              <a:gd name="connsiteY718" fmla="*/ 1911033 h 6858000"/>
              <a:gd name="connsiteX719" fmla="*/ 16405 w 7472601"/>
              <a:gd name="connsiteY719" fmla="*/ 1803412 h 6858000"/>
              <a:gd name="connsiteX720" fmla="*/ 0 w 7472601"/>
              <a:gd name="connsiteY720" fmla="*/ 1784777 h 6858000"/>
              <a:gd name="connsiteX721" fmla="*/ 0 w 7472601"/>
              <a:gd name="connsiteY721" fmla="*/ 1740082 h 6858000"/>
              <a:gd name="connsiteX722" fmla="*/ 39394 w 7472601"/>
              <a:gd name="connsiteY722" fmla="*/ 1784856 h 6858000"/>
              <a:gd name="connsiteX723" fmla="*/ 135813 w 7472601"/>
              <a:gd name="connsiteY723" fmla="*/ 1888838 h 6858000"/>
              <a:gd name="connsiteX724" fmla="*/ 242575 w 7472601"/>
              <a:gd name="connsiteY724" fmla="*/ 1958841 h 6858000"/>
              <a:gd name="connsiteX725" fmla="*/ 82197 w 7472601"/>
              <a:gd name="connsiteY725" fmla="*/ 1754826 h 6858000"/>
              <a:gd name="connsiteX726" fmla="*/ 0 w 7472601"/>
              <a:gd name="connsiteY726" fmla="*/ 1679650 h 6858000"/>
              <a:gd name="connsiteX727" fmla="*/ 0 w 7472601"/>
              <a:gd name="connsiteY727" fmla="*/ 1602463 h 6858000"/>
              <a:gd name="connsiteX728" fmla="*/ 84689 w 7472601"/>
              <a:gd name="connsiteY728" fmla="*/ 1677442 h 6858000"/>
              <a:gd name="connsiteX729" fmla="*/ 298437 w 7472601"/>
              <a:gd name="connsiteY729" fmla="*/ 1968019 h 6858000"/>
              <a:gd name="connsiteX730" fmla="*/ 227269 w 7472601"/>
              <a:gd name="connsiteY730" fmla="*/ 1114064 h 6858000"/>
              <a:gd name="connsiteX731" fmla="*/ 248003 w 7472601"/>
              <a:gd name="connsiteY731" fmla="*/ 1089613 h 6858000"/>
              <a:gd name="connsiteX732" fmla="*/ 427020 w 7472601"/>
              <a:gd name="connsiteY732" fmla="*/ 1619803 h 6858000"/>
              <a:gd name="connsiteX733" fmla="*/ 340345 w 7472601"/>
              <a:gd name="connsiteY733" fmla="*/ 2027739 h 6858000"/>
              <a:gd name="connsiteX734" fmla="*/ 360865 w 7472601"/>
              <a:gd name="connsiteY734" fmla="*/ 2044827 h 6858000"/>
              <a:gd name="connsiteX735" fmla="*/ 560414 w 7472601"/>
              <a:gd name="connsiteY735" fmla="*/ 2421457 h 6858000"/>
              <a:gd name="connsiteX736" fmla="*/ 1359703 w 7472601"/>
              <a:gd name="connsiteY736" fmla="*/ 2578554 h 6858000"/>
              <a:gd name="connsiteX737" fmla="*/ 1359422 w 7472601"/>
              <a:gd name="connsiteY737" fmla="*/ 2577994 h 6858000"/>
              <a:gd name="connsiteX738" fmla="*/ 828701 w 7472601"/>
              <a:gd name="connsiteY738" fmla="*/ 1839520 h 6858000"/>
              <a:gd name="connsiteX739" fmla="*/ 494427 w 7472601"/>
              <a:gd name="connsiteY739" fmla="*/ 1092333 h 6858000"/>
              <a:gd name="connsiteX740" fmla="*/ 506322 w 7472601"/>
              <a:gd name="connsiteY740" fmla="*/ 1020997 h 6858000"/>
              <a:gd name="connsiteX741" fmla="*/ 4570198 w 7472601"/>
              <a:gd name="connsiteY741" fmla="*/ 978081 h 6858000"/>
              <a:gd name="connsiteX742" fmla="*/ 4523691 w 7472601"/>
              <a:gd name="connsiteY742" fmla="*/ 1127776 h 6858000"/>
              <a:gd name="connsiteX743" fmla="*/ 4509875 w 7472601"/>
              <a:gd name="connsiteY743" fmla="*/ 1167552 h 6858000"/>
              <a:gd name="connsiteX744" fmla="*/ 4478168 w 7472601"/>
              <a:gd name="connsiteY744" fmla="*/ 1260735 h 6858000"/>
              <a:gd name="connsiteX745" fmla="*/ 4409309 w 7472601"/>
              <a:gd name="connsiteY745" fmla="*/ 1666996 h 6858000"/>
              <a:gd name="connsiteX746" fmla="*/ 4370031 w 7472601"/>
              <a:gd name="connsiteY746" fmla="*/ 1955666 h 6858000"/>
              <a:gd name="connsiteX747" fmla="*/ 4570198 w 7472601"/>
              <a:gd name="connsiteY747" fmla="*/ 978081 h 6858000"/>
              <a:gd name="connsiteX748" fmla="*/ 4557898 w 7472601"/>
              <a:gd name="connsiteY748" fmla="*/ 900011 h 6858000"/>
              <a:gd name="connsiteX749" fmla="*/ 4344840 w 7472601"/>
              <a:gd name="connsiteY749" fmla="*/ 1922038 h 6858000"/>
              <a:gd name="connsiteX750" fmla="*/ 4378710 w 7472601"/>
              <a:gd name="connsiteY750" fmla="*/ 1665516 h 6858000"/>
              <a:gd name="connsiteX751" fmla="*/ 4448798 w 7472601"/>
              <a:gd name="connsiteY751" fmla="*/ 1253024 h 6858000"/>
              <a:gd name="connsiteX752" fmla="*/ 4480315 w 7472601"/>
              <a:gd name="connsiteY752" fmla="*/ 1158454 h 6858000"/>
              <a:gd name="connsiteX753" fmla="*/ 4494133 w 7472601"/>
              <a:gd name="connsiteY753" fmla="*/ 1118676 h 6858000"/>
              <a:gd name="connsiteX754" fmla="*/ 4557898 w 7472601"/>
              <a:gd name="connsiteY754" fmla="*/ 900011 h 6858000"/>
              <a:gd name="connsiteX755" fmla="*/ 5870151 w 7472601"/>
              <a:gd name="connsiteY755" fmla="*/ 898890 h 6858000"/>
              <a:gd name="connsiteX756" fmla="*/ 5861335 w 7472601"/>
              <a:gd name="connsiteY756" fmla="*/ 899177 h 6858000"/>
              <a:gd name="connsiteX757" fmla="*/ 5843702 w 7472601"/>
              <a:gd name="connsiteY757" fmla="*/ 899748 h 6858000"/>
              <a:gd name="connsiteX758" fmla="*/ 5651107 w 7472601"/>
              <a:gd name="connsiteY758" fmla="*/ 920306 h 6858000"/>
              <a:gd name="connsiteX759" fmla="*/ 5459407 w 7472601"/>
              <a:gd name="connsiteY759" fmla="*/ 940975 h 6858000"/>
              <a:gd name="connsiteX760" fmla="*/ 5374846 w 7472601"/>
              <a:gd name="connsiteY760" fmla="*/ 941988 h 6858000"/>
              <a:gd name="connsiteX761" fmla="*/ 5256105 w 7472601"/>
              <a:gd name="connsiteY761" fmla="*/ 945632 h 6858000"/>
              <a:gd name="connsiteX762" fmla="*/ 5107071 w 7472601"/>
              <a:gd name="connsiteY762" fmla="*/ 969720 h 6858000"/>
              <a:gd name="connsiteX763" fmla="*/ 4998681 w 7472601"/>
              <a:gd name="connsiteY763" fmla="*/ 988771 h 6858000"/>
              <a:gd name="connsiteX764" fmla="*/ 5870151 w 7472601"/>
              <a:gd name="connsiteY764" fmla="*/ 898890 h 6858000"/>
              <a:gd name="connsiteX765" fmla="*/ 5504425 w 7472601"/>
              <a:gd name="connsiteY765" fmla="*/ 848067 h 6858000"/>
              <a:gd name="connsiteX766" fmla="*/ 4968849 w 7472601"/>
              <a:gd name="connsiteY766" fmla="*/ 962318 h 6858000"/>
              <a:gd name="connsiteX767" fmla="*/ 5104039 w 7472601"/>
              <a:gd name="connsiteY767" fmla="*/ 940634 h 6858000"/>
              <a:gd name="connsiteX768" fmla="*/ 5256311 w 7472601"/>
              <a:gd name="connsiteY768" fmla="*/ 916490 h 6858000"/>
              <a:gd name="connsiteX769" fmla="*/ 5377381 w 7472601"/>
              <a:gd name="connsiteY769" fmla="*/ 912671 h 6858000"/>
              <a:gd name="connsiteX770" fmla="*/ 5460148 w 7472601"/>
              <a:gd name="connsiteY770" fmla="*/ 911442 h 6858000"/>
              <a:gd name="connsiteX771" fmla="*/ 5648971 w 7472601"/>
              <a:gd name="connsiteY771" fmla="*/ 891331 h 6858000"/>
              <a:gd name="connsiteX772" fmla="*/ 5844807 w 7472601"/>
              <a:gd name="connsiteY772" fmla="*/ 870718 h 6858000"/>
              <a:gd name="connsiteX773" fmla="*/ 5862975 w 7472601"/>
              <a:gd name="connsiteY773" fmla="*/ 869756 h 6858000"/>
              <a:gd name="connsiteX774" fmla="*/ 5920887 w 7472601"/>
              <a:gd name="connsiteY774" fmla="*/ 865929 h 6858000"/>
              <a:gd name="connsiteX775" fmla="*/ 5504425 w 7472601"/>
              <a:gd name="connsiteY775" fmla="*/ 848067 h 6858000"/>
              <a:gd name="connsiteX776" fmla="*/ 3607114 w 7472601"/>
              <a:gd name="connsiteY776" fmla="*/ 467441 h 6858000"/>
              <a:gd name="connsiteX777" fmla="*/ 3296242 w 7472601"/>
              <a:gd name="connsiteY777" fmla="*/ 807991 h 6858000"/>
              <a:gd name="connsiteX778" fmla="*/ 3174674 w 7472601"/>
              <a:gd name="connsiteY778" fmla="*/ 919759 h 6858000"/>
              <a:gd name="connsiteX779" fmla="*/ 3042978 w 7472601"/>
              <a:gd name="connsiteY779" fmla="*/ 1054894 h 6858000"/>
              <a:gd name="connsiteX780" fmla="*/ 2968914 w 7472601"/>
              <a:gd name="connsiteY780" fmla="*/ 1133756 h 6858000"/>
              <a:gd name="connsiteX781" fmla="*/ 3103823 w 7472601"/>
              <a:gd name="connsiteY781" fmla="*/ 1026814 h 6858000"/>
              <a:gd name="connsiteX782" fmla="*/ 3607114 w 7472601"/>
              <a:gd name="connsiteY782" fmla="*/ 467441 h 6858000"/>
              <a:gd name="connsiteX783" fmla="*/ 3744487 w 7472601"/>
              <a:gd name="connsiteY783" fmla="*/ 383136 h 6858000"/>
              <a:gd name="connsiteX784" fmla="*/ 3970213 w 7472601"/>
              <a:gd name="connsiteY784" fmla="*/ 995559 h 6858000"/>
              <a:gd name="connsiteX785" fmla="*/ 3744487 w 7472601"/>
              <a:gd name="connsiteY785" fmla="*/ 383136 h 6858000"/>
              <a:gd name="connsiteX786" fmla="*/ 3624562 w 7472601"/>
              <a:gd name="connsiteY786" fmla="*/ 367041 h 6858000"/>
              <a:gd name="connsiteX787" fmla="*/ 3489712 w 7472601"/>
              <a:gd name="connsiteY787" fmla="*/ 485386 h 6858000"/>
              <a:gd name="connsiteX788" fmla="*/ 3182994 w 7472601"/>
              <a:gd name="connsiteY788" fmla="*/ 828265 h 6858000"/>
              <a:gd name="connsiteX789" fmla="*/ 2892114 w 7472601"/>
              <a:gd name="connsiteY789" fmla="*/ 1172635 h 6858000"/>
              <a:gd name="connsiteX790" fmla="*/ 3021459 w 7472601"/>
              <a:gd name="connsiteY790" fmla="*/ 1035385 h 6858000"/>
              <a:gd name="connsiteX791" fmla="*/ 3153873 w 7472601"/>
              <a:gd name="connsiteY791" fmla="*/ 898971 h 6858000"/>
              <a:gd name="connsiteX792" fmla="*/ 3276511 w 7472601"/>
              <a:gd name="connsiteY792" fmla="*/ 786423 h 6858000"/>
              <a:gd name="connsiteX793" fmla="*/ 3584154 w 7472601"/>
              <a:gd name="connsiteY793" fmla="*/ 448218 h 6858000"/>
              <a:gd name="connsiteX794" fmla="*/ 3624562 w 7472601"/>
              <a:gd name="connsiteY794" fmla="*/ 367041 h 6858000"/>
              <a:gd name="connsiteX795" fmla="*/ 3766672 w 7472601"/>
              <a:gd name="connsiteY795" fmla="*/ 359429 h 6858000"/>
              <a:gd name="connsiteX796" fmla="*/ 3996338 w 7472601"/>
              <a:gd name="connsiteY796" fmla="*/ 968237 h 6858000"/>
              <a:gd name="connsiteX797" fmla="*/ 3766672 w 7472601"/>
              <a:gd name="connsiteY797" fmla="*/ 359429 h 6858000"/>
              <a:gd name="connsiteX798" fmla="*/ 5805386 w 7472601"/>
              <a:gd name="connsiteY798" fmla="*/ 239240 h 6858000"/>
              <a:gd name="connsiteX799" fmla="*/ 5736947 w 7472601"/>
              <a:gd name="connsiteY799" fmla="*/ 261367 h 6858000"/>
              <a:gd name="connsiteX800" fmla="*/ 5427012 w 7472601"/>
              <a:gd name="connsiteY800" fmla="*/ 311272 h 6858000"/>
              <a:gd name="connsiteX801" fmla="*/ 5147818 w 7472601"/>
              <a:gd name="connsiteY801" fmla="*/ 322112 h 6858000"/>
              <a:gd name="connsiteX802" fmla="*/ 5060854 w 7472601"/>
              <a:gd name="connsiteY802" fmla="*/ 311882 h 6858000"/>
              <a:gd name="connsiteX803" fmla="*/ 4945989 w 7472601"/>
              <a:gd name="connsiteY803" fmla="*/ 300516 h 6858000"/>
              <a:gd name="connsiteX804" fmla="*/ 5410479 w 7472601"/>
              <a:gd name="connsiteY804" fmla="*/ 348434 h 6858000"/>
              <a:gd name="connsiteX805" fmla="*/ 5805386 w 7472601"/>
              <a:gd name="connsiteY805" fmla="*/ 239240 h 6858000"/>
              <a:gd name="connsiteX806" fmla="*/ 5905192 w 7472601"/>
              <a:gd name="connsiteY806" fmla="*/ 163079 h 6858000"/>
              <a:gd name="connsiteX807" fmla="*/ 5865655 w 7472601"/>
              <a:gd name="connsiteY807" fmla="*/ 171901 h 6858000"/>
              <a:gd name="connsiteX808" fmla="*/ 5259740 w 7472601"/>
              <a:gd name="connsiteY808" fmla="*/ 257013 h 6858000"/>
              <a:gd name="connsiteX809" fmla="*/ 5208466 w 7472601"/>
              <a:gd name="connsiteY809" fmla="*/ 257550 h 6858000"/>
              <a:gd name="connsiteX810" fmla="*/ 4980204 w 7472601"/>
              <a:gd name="connsiteY810" fmla="*/ 271903 h 6858000"/>
              <a:gd name="connsiteX811" fmla="*/ 5068068 w 7472601"/>
              <a:gd name="connsiteY811" fmla="*/ 282244 h 6858000"/>
              <a:gd name="connsiteX812" fmla="*/ 5153231 w 7472601"/>
              <a:gd name="connsiteY812" fmla="*/ 292240 h 6858000"/>
              <a:gd name="connsiteX813" fmla="*/ 5426491 w 7472601"/>
              <a:gd name="connsiteY813" fmla="*/ 281128 h 6858000"/>
              <a:gd name="connsiteX814" fmla="*/ 5731212 w 7472601"/>
              <a:gd name="connsiteY814" fmla="*/ 231951 h 6858000"/>
              <a:gd name="connsiteX815" fmla="*/ 5905192 w 7472601"/>
              <a:gd name="connsiteY815" fmla="*/ 163079 h 6858000"/>
              <a:gd name="connsiteX816" fmla="*/ 5944437 w 7472601"/>
              <a:gd name="connsiteY816" fmla="*/ 113829 h 6858000"/>
              <a:gd name="connsiteX817" fmla="*/ 5825032 w 7472601"/>
              <a:gd name="connsiteY817" fmla="*/ 146405 h 6858000"/>
              <a:gd name="connsiteX818" fmla="*/ 4955599 w 7472601"/>
              <a:gd name="connsiteY818" fmla="*/ 247008 h 6858000"/>
              <a:gd name="connsiteX819" fmla="*/ 5210104 w 7472601"/>
              <a:gd name="connsiteY819" fmla="*/ 228123 h 6858000"/>
              <a:gd name="connsiteX820" fmla="*/ 5261015 w 7472601"/>
              <a:gd name="connsiteY820" fmla="*/ 227087 h 6858000"/>
              <a:gd name="connsiteX821" fmla="*/ 5861181 w 7472601"/>
              <a:gd name="connsiteY821" fmla="*/ 143093 h 6858000"/>
              <a:gd name="connsiteX822" fmla="*/ 5961252 w 7472601"/>
              <a:gd name="connsiteY822" fmla="*/ 114820 h 6858000"/>
              <a:gd name="connsiteX823" fmla="*/ 5944437 w 7472601"/>
              <a:gd name="connsiteY823" fmla="*/ 113829 h 6858000"/>
              <a:gd name="connsiteX824" fmla="*/ 3882765 w 7472601"/>
              <a:gd name="connsiteY824" fmla="*/ 0 h 6858000"/>
              <a:gd name="connsiteX825" fmla="*/ 3995099 w 7472601"/>
              <a:gd name="connsiteY825" fmla="*/ 0 h 6858000"/>
              <a:gd name="connsiteX826" fmla="*/ 4163818 w 7472601"/>
              <a:gd name="connsiteY826" fmla="*/ 234104 h 6858000"/>
              <a:gd name="connsiteX827" fmla="*/ 4172099 w 7472601"/>
              <a:gd name="connsiteY827" fmla="*/ 234207 h 6858000"/>
              <a:gd name="connsiteX828" fmla="*/ 4784282 w 7472601"/>
              <a:gd name="connsiteY828" fmla="*/ 276561 h 6858000"/>
              <a:gd name="connsiteX829" fmla="*/ 4801687 w 7472601"/>
              <a:gd name="connsiteY829" fmla="*/ 267764 h 6858000"/>
              <a:gd name="connsiteX830" fmla="*/ 6082788 w 7472601"/>
              <a:gd name="connsiteY830" fmla="*/ 64119 h 6858000"/>
              <a:gd name="connsiteX831" fmla="*/ 6099442 w 7472601"/>
              <a:gd name="connsiteY831" fmla="*/ 82568 h 6858000"/>
              <a:gd name="connsiteX832" fmla="*/ 4804137 w 7472601"/>
              <a:gd name="connsiteY832" fmla="*/ 320931 h 6858000"/>
              <a:gd name="connsiteX833" fmla="*/ 4227047 w 7472601"/>
              <a:gd name="connsiteY833" fmla="*/ 313415 h 6858000"/>
              <a:gd name="connsiteX834" fmla="*/ 4346041 w 7472601"/>
              <a:gd name="connsiteY834" fmla="*/ 456086 h 6858000"/>
              <a:gd name="connsiteX835" fmla="*/ 4870967 w 7472601"/>
              <a:gd name="connsiteY835" fmla="*/ 963061 h 6858000"/>
              <a:gd name="connsiteX836" fmla="*/ 4889647 w 7472601"/>
              <a:gd name="connsiteY836" fmla="*/ 957147 h 6858000"/>
              <a:gd name="connsiteX837" fmla="*/ 5422504 w 7472601"/>
              <a:gd name="connsiteY837" fmla="*/ 805191 h 6858000"/>
              <a:gd name="connsiteX838" fmla="*/ 6087656 w 7472601"/>
              <a:gd name="connsiteY838" fmla="*/ 826703 h 6858000"/>
              <a:gd name="connsiteX839" fmla="*/ 6058717 w 7472601"/>
              <a:gd name="connsiteY839" fmla="*/ 865992 h 6858000"/>
              <a:gd name="connsiteX840" fmla="*/ 4974153 w 7472601"/>
              <a:gd name="connsiteY840" fmla="*/ 1045456 h 6858000"/>
              <a:gd name="connsiteX841" fmla="*/ 5627835 w 7472601"/>
              <a:gd name="connsiteY841" fmla="*/ 1472077 h 6858000"/>
              <a:gd name="connsiteX842" fmla="*/ 5629817 w 7472601"/>
              <a:gd name="connsiteY842" fmla="*/ 1471412 h 6858000"/>
              <a:gd name="connsiteX843" fmla="*/ 5634124 w 7472601"/>
              <a:gd name="connsiteY843" fmla="*/ 1470572 h 6858000"/>
              <a:gd name="connsiteX844" fmla="*/ 5755832 w 7472601"/>
              <a:gd name="connsiteY844" fmla="*/ 1383886 h 6858000"/>
              <a:gd name="connsiteX845" fmla="*/ 6014186 w 7472601"/>
              <a:gd name="connsiteY845" fmla="*/ 1279799 h 6858000"/>
              <a:gd name="connsiteX846" fmla="*/ 6901619 w 7472601"/>
              <a:gd name="connsiteY846" fmla="*/ 1047874 h 6858000"/>
              <a:gd name="connsiteX847" fmla="*/ 6931566 w 7472601"/>
              <a:gd name="connsiteY847" fmla="*/ 1062034 h 6858000"/>
              <a:gd name="connsiteX848" fmla="*/ 5790982 w 7472601"/>
              <a:gd name="connsiteY848" fmla="*/ 1561380 h 6858000"/>
              <a:gd name="connsiteX849" fmla="*/ 6188971 w 7472601"/>
              <a:gd name="connsiteY849" fmla="*/ 1755168 h 6858000"/>
              <a:gd name="connsiteX850" fmla="*/ 6202446 w 7472601"/>
              <a:gd name="connsiteY850" fmla="*/ 1752268 h 6858000"/>
              <a:gd name="connsiteX851" fmla="*/ 7179560 w 7472601"/>
              <a:gd name="connsiteY851" fmla="*/ 1467551 h 6858000"/>
              <a:gd name="connsiteX852" fmla="*/ 7158730 w 7472601"/>
              <a:gd name="connsiteY852" fmla="*/ 1507835 h 6858000"/>
              <a:gd name="connsiteX853" fmla="*/ 6326959 w 7472601"/>
              <a:gd name="connsiteY853" fmla="*/ 1817686 h 6858000"/>
              <a:gd name="connsiteX854" fmla="*/ 6537433 w 7472601"/>
              <a:gd name="connsiteY854" fmla="*/ 1907790 h 6858000"/>
              <a:gd name="connsiteX855" fmla="*/ 6550221 w 7472601"/>
              <a:gd name="connsiteY855" fmla="*/ 1910729 h 6858000"/>
              <a:gd name="connsiteX856" fmla="*/ 6964438 w 7472601"/>
              <a:gd name="connsiteY856" fmla="*/ 2209505 h 6858000"/>
              <a:gd name="connsiteX857" fmla="*/ 7367862 w 7472601"/>
              <a:gd name="connsiteY857" fmla="*/ 2806833 h 6858000"/>
              <a:gd name="connsiteX858" fmla="*/ 7364329 w 7472601"/>
              <a:gd name="connsiteY858" fmla="*/ 2826907 h 6858000"/>
              <a:gd name="connsiteX859" fmla="*/ 7290545 w 7472601"/>
              <a:gd name="connsiteY859" fmla="*/ 2850663 h 6858000"/>
              <a:gd name="connsiteX860" fmla="*/ 6472036 w 7472601"/>
              <a:gd name="connsiteY860" fmla="*/ 1959003 h 6858000"/>
              <a:gd name="connsiteX861" fmla="*/ 5792897 w 7472601"/>
              <a:gd name="connsiteY861" fmla="*/ 1647747 h 6858000"/>
              <a:gd name="connsiteX862" fmla="*/ 5842751 w 7472601"/>
              <a:gd name="connsiteY862" fmla="*/ 1816112 h 6858000"/>
              <a:gd name="connsiteX863" fmla="*/ 5847424 w 7472601"/>
              <a:gd name="connsiteY863" fmla="*/ 1815776 h 6858000"/>
              <a:gd name="connsiteX864" fmla="*/ 6399821 w 7472601"/>
              <a:gd name="connsiteY864" fmla="*/ 2344799 h 6858000"/>
              <a:gd name="connsiteX865" fmla="*/ 6323232 w 7472601"/>
              <a:gd name="connsiteY865" fmla="*/ 2389634 h 6858000"/>
              <a:gd name="connsiteX866" fmla="*/ 5942958 w 7472601"/>
              <a:gd name="connsiteY866" fmla="*/ 2077708 h 6858000"/>
              <a:gd name="connsiteX867" fmla="*/ 5921559 w 7472601"/>
              <a:gd name="connsiteY867" fmla="*/ 2378596 h 6858000"/>
              <a:gd name="connsiteX868" fmla="*/ 5817651 w 7472601"/>
              <a:gd name="connsiteY868" fmla="*/ 3023919 h 6858000"/>
              <a:gd name="connsiteX869" fmla="*/ 5729634 w 7472601"/>
              <a:gd name="connsiteY869" fmla="*/ 3051849 h 6858000"/>
              <a:gd name="connsiteX870" fmla="*/ 5611018 w 7472601"/>
              <a:gd name="connsiteY870" fmla="*/ 2316769 h 6858000"/>
              <a:gd name="connsiteX871" fmla="*/ 5687608 w 7472601"/>
              <a:gd name="connsiteY871" fmla="*/ 2039972 h 6858000"/>
              <a:gd name="connsiteX872" fmla="*/ 5657554 w 7472601"/>
              <a:gd name="connsiteY872" fmla="*/ 1576445 h 6858000"/>
              <a:gd name="connsiteX873" fmla="*/ 5150475 w 7472601"/>
              <a:gd name="connsiteY873" fmla="*/ 1274012 h 6858000"/>
              <a:gd name="connsiteX874" fmla="*/ 5349142 w 7472601"/>
              <a:gd name="connsiteY874" fmla="*/ 2204405 h 6858000"/>
              <a:gd name="connsiteX875" fmla="*/ 5262214 w 7472601"/>
              <a:gd name="connsiteY875" fmla="*/ 2233836 h 6858000"/>
              <a:gd name="connsiteX876" fmla="*/ 4981539 w 7472601"/>
              <a:gd name="connsiteY876" fmla="*/ 1542201 h 6858000"/>
              <a:gd name="connsiteX877" fmla="*/ 4958461 w 7472601"/>
              <a:gd name="connsiteY877" fmla="*/ 1136957 h 6858000"/>
              <a:gd name="connsiteX878" fmla="*/ 4655015 w 7472601"/>
              <a:gd name="connsiteY878" fmla="*/ 891426 h 6858000"/>
              <a:gd name="connsiteX879" fmla="*/ 4348002 w 7472601"/>
              <a:gd name="connsiteY879" fmla="*/ 2205895 h 6858000"/>
              <a:gd name="connsiteX880" fmla="*/ 4262250 w 7472601"/>
              <a:gd name="connsiteY880" fmla="*/ 2219972 h 6858000"/>
              <a:gd name="connsiteX881" fmla="*/ 4550611 w 7472601"/>
              <a:gd name="connsiteY881" fmla="*/ 817540 h 6858000"/>
              <a:gd name="connsiteX882" fmla="*/ 4564418 w 7472601"/>
              <a:gd name="connsiteY882" fmla="*/ 808293 h 6858000"/>
              <a:gd name="connsiteX883" fmla="*/ 4266388 w 7472601"/>
              <a:gd name="connsiteY883" fmla="*/ 500083 h 6858000"/>
              <a:gd name="connsiteX884" fmla="*/ 4032842 w 7472601"/>
              <a:gd name="connsiteY884" fmla="*/ 211809 h 6858000"/>
              <a:gd name="connsiteX885" fmla="*/ 3882765 w 7472601"/>
              <a:gd name="connsiteY885" fmla="*/ 0 h 6858000"/>
              <a:gd name="connsiteX886" fmla="*/ 3721337 w 7472601"/>
              <a:gd name="connsiteY886" fmla="*/ 0 h 6858000"/>
              <a:gd name="connsiteX887" fmla="*/ 3797544 w 7472601"/>
              <a:gd name="connsiteY887" fmla="*/ 0 h 6858000"/>
              <a:gd name="connsiteX888" fmla="*/ 3775734 w 7472601"/>
              <a:gd name="connsiteY888" fmla="*/ 95131 h 6858000"/>
              <a:gd name="connsiteX889" fmla="*/ 3724807 w 7472601"/>
              <a:gd name="connsiteY889" fmla="*/ 272257 h 6858000"/>
              <a:gd name="connsiteX890" fmla="*/ 3726844 w 7472601"/>
              <a:gd name="connsiteY890" fmla="*/ 282988 h 6858000"/>
              <a:gd name="connsiteX891" fmla="*/ 3742664 w 7472601"/>
              <a:gd name="connsiteY891" fmla="*/ 279918 h 6858000"/>
              <a:gd name="connsiteX892" fmla="*/ 4103910 w 7472601"/>
              <a:gd name="connsiteY892" fmla="*/ 1161917 h 6858000"/>
              <a:gd name="connsiteX893" fmla="*/ 4020269 w 7472601"/>
              <a:gd name="connsiteY893" fmla="*/ 1200406 h 6858000"/>
              <a:gd name="connsiteX894" fmla="*/ 3674882 w 7472601"/>
              <a:gd name="connsiteY894" fmla="*/ 488524 h 6858000"/>
              <a:gd name="connsiteX895" fmla="*/ 3132682 w 7472601"/>
              <a:gd name="connsiteY895" fmla="*/ 1072284 h 6858000"/>
              <a:gd name="connsiteX896" fmla="*/ 2716346 w 7472601"/>
              <a:gd name="connsiteY896" fmla="*/ 1276376 h 6858000"/>
              <a:gd name="connsiteX897" fmla="*/ 2716772 w 7472601"/>
              <a:gd name="connsiteY897" fmla="*/ 1255462 h 6858000"/>
              <a:gd name="connsiteX898" fmla="*/ 3471096 w 7472601"/>
              <a:gd name="connsiteY898" fmla="*/ 437072 h 6858000"/>
              <a:gd name="connsiteX899" fmla="*/ 3639057 w 7472601"/>
              <a:gd name="connsiteY899" fmla="*/ 286334 h 6858000"/>
              <a:gd name="connsiteX900" fmla="*/ 3640309 w 7472601"/>
              <a:gd name="connsiteY900" fmla="*/ 284664 h 6858000"/>
              <a:gd name="connsiteX901" fmla="*/ 3646022 w 7472601"/>
              <a:gd name="connsiteY901" fmla="*/ 276711 h 6858000"/>
              <a:gd name="connsiteX902" fmla="*/ 3707943 w 7472601"/>
              <a:gd name="connsiteY902" fmla="*/ 65958 h 6858000"/>
              <a:gd name="connsiteX903" fmla="*/ 3721337 w 7472601"/>
              <a:gd name="connsiteY903" fmla="*/ 0 h 6858000"/>
              <a:gd name="connsiteX904" fmla="*/ 2867960 w 7472601"/>
              <a:gd name="connsiteY904" fmla="*/ 0 h 6858000"/>
              <a:gd name="connsiteX905" fmla="*/ 2926351 w 7472601"/>
              <a:gd name="connsiteY905" fmla="*/ 0 h 6858000"/>
              <a:gd name="connsiteX906" fmla="*/ 2902823 w 7472601"/>
              <a:gd name="connsiteY906" fmla="*/ 262929 h 6858000"/>
              <a:gd name="connsiteX907" fmla="*/ 2940663 w 7472601"/>
              <a:gd name="connsiteY907" fmla="*/ 140884 h 6858000"/>
              <a:gd name="connsiteX908" fmla="*/ 2947039 w 7472601"/>
              <a:gd name="connsiteY908" fmla="*/ 122524 h 6858000"/>
              <a:gd name="connsiteX909" fmla="*/ 2984316 w 7472601"/>
              <a:gd name="connsiteY909" fmla="*/ 0 h 6858000"/>
              <a:gd name="connsiteX910" fmla="*/ 3016114 w 7472601"/>
              <a:gd name="connsiteY910" fmla="*/ 0 h 6858000"/>
              <a:gd name="connsiteX911" fmla="*/ 2979949 w 7472601"/>
              <a:gd name="connsiteY911" fmla="*/ 119274 h 6858000"/>
              <a:gd name="connsiteX912" fmla="*/ 3023879 w 7472601"/>
              <a:gd name="connsiteY912" fmla="*/ 0 h 6858000"/>
              <a:gd name="connsiteX913" fmla="*/ 3105400 w 7472601"/>
              <a:gd name="connsiteY913" fmla="*/ 0 h 6858000"/>
              <a:gd name="connsiteX914" fmla="*/ 3094669 w 7472601"/>
              <a:gd name="connsiteY914" fmla="*/ 30308 h 6858000"/>
              <a:gd name="connsiteX915" fmla="*/ 2901945 w 7472601"/>
              <a:gd name="connsiteY915" fmla="*/ 466538 h 6858000"/>
              <a:gd name="connsiteX916" fmla="*/ 2815209 w 7472601"/>
              <a:gd name="connsiteY916" fmla="*/ 497361 h 6858000"/>
              <a:gd name="connsiteX917" fmla="*/ 2844845 w 7472601"/>
              <a:gd name="connsiteY917" fmla="*/ 127638 h 6858000"/>
              <a:gd name="connsiteX918" fmla="*/ 2867960 w 7472601"/>
              <a:gd name="connsiteY918" fmla="*/ 0 h 6858000"/>
              <a:gd name="connsiteX919" fmla="*/ 1057230 w 7472601"/>
              <a:gd name="connsiteY919" fmla="*/ 0 h 6858000"/>
              <a:gd name="connsiteX920" fmla="*/ 1111003 w 7472601"/>
              <a:gd name="connsiteY920" fmla="*/ 0 h 6858000"/>
              <a:gd name="connsiteX921" fmla="*/ 1125553 w 7472601"/>
              <a:gd name="connsiteY921" fmla="*/ 52588 h 6858000"/>
              <a:gd name="connsiteX922" fmla="*/ 1304276 w 7472601"/>
              <a:gd name="connsiteY922" fmla="*/ 476275 h 6858000"/>
              <a:gd name="connsiteX923" fmla="*/ 1492066 w 7472601"/>
              <a:gd name="connsiteY923" fmla="*/ 886333 h 6858000"/>
              <a:gd name="connsiteX924" fmla="*/ 1423698 w 7472601"/>
              <a:gd name="connsiteY924" fmla="*/ 710817 h 6858000"/>
              <a:gd name="connsiteX925" fmla="*/ 1357609 w 7472601"/>
              <a:gd name="connsiteY925" fmla="*/ 532892 h 6858000"/>
              <a:gd name="connsiteX926" fmla="*/ 1309550 w 7472601"/>
              <a:gd name="connsiteY926" fmla="*/ 374031 h 6858000"/>
              <a:gd name="connsiteX927" fmla="*/ 1193673 w 7472601"/>
              <a:gd name="connsiteY927" fmla="*/ 49533 h 6858000"/>
              <a:gd name="connsiteX928" fmla="*/ 1164391 w 7472601"/>
              <a:gd name="connsiteY928" fmla="*/ 0 h 6858000"/>
              <a:gd name="connsiteX929" fmla="*/ 1200666 w 7472601"/>
              <a:gd name="connsiteY929" fmla="*/ 0 h 6858000"/>
              <a:gd name="connsiteX930" fmla="*/ 1223408 w 7472601"/>
              <a:gd name="connsiteY930" fmla="*/ 38996 h 6858000"/>
              <a:gd name="connsiteX931" fmla="*/ 1339635 w 7472601"/>
              <a:gd name="connsiteY931" fmla="*/ 365517 h 6858000"/>
              <a:gd name="connsiteX932" fmla="*/ 1387469 w 7472601"/>
              <a:gd name="connsiteY932" fmla="*/ 523079 h 6858000"/>
              <a:gd name="connsiteX933" fmla="*/ 1452685 w 7472601"/>
              <a:gd name="connsiteY933" fmla="*/ 699806 h 6858000"/>
              <a:gd name="connsiteX934" fmla="*/ 1492092 w 7472601"/>
              <a:gd name="connsiteY934" fmla="*/ 800424 h 6858000"/>
              <a:gd name="connsiteX935" fmla="*/ 1455302 w 7472601"/>
              <a:gd name="connsiteY935" fmla="*/ 632913 h 6858000"/>
              <a:gd name="connsiteX936" fmla="*/ 1222336 w 7472601"/>
              <a:gd name="connsiteY936" fmla="*/ 9480 h 6858000"/>
              <a:gd name="connsiteX937" fmla="*/ 1214634 w 7472601"/>
              <a:gd name="connsiteY937" fmla="*/ 0 h 6858000"/>
              <a:gd name="connsiteX938" fmla="*/ 1289827 w 7472601"/>
              <a:gd name="connsiteY938" fmla="*/ 0 h 6858000"/>
              <a:gd name="connsiteX939" fmla="*/ 1321076 w 7472601"/>
              <a:gd name="connsiteY939" fmla="*/ 59722 h 6858000"/>
              <a:gd name="connsiteX940" fmla="*/ 1512579 w 7472601"/>
              <a:gd name="connsiteY940" fmla="*/ 626441 h 6858000"/>
              <a:gd name="connsiteX941" fmla="*/ 1506076 w 7472601"/>
              <a:gd name="connsiteY941" fmla="*/ 1089289 h 6858000"/>
              <a:gd name="connsiteX942" fmla="*/ 1486346 w 7472601"/>
              <a:gd name="connsiteY942" fmla="*/ 1079919 h 6858000"/>
              <a:gd name="connsiteX943" fmla="*/ 1070511 w 7472601"/>
              <a:gd name="connsiteY943" fmla="*/ 48609 h 6858000"/>
              <a:gd name="connsiteX944" fmla="*/ 1057230 w 7472601"/>
              <a:gd name="connsiteY944" fmla="*/ 0 h 6858000"/>
              <a:gd name="connsiteX945" fmla="*/ 43151 w 7472601"/>
              <a:gd name="connsiteY945" fmla="*/ 0 h 6858000"/>
              <a:gd name="connsiteX946" fmla="*/ 95283 w 7472601"/>
              <a:gd name="connsiteY946" fmla="*/ 0 h 6858000"/>
              <a:gd name="connsiteX947" fmla="*/ 300708 w 7472601"/>
              <a:gd name="connsiteY947" fmla="*/ 154571 h 6858000"/>
              <a:gd name="connsiteX948" fmla="*/ 530414 w 7472601"/>
              <a:gd name="connsiteY948" fmla="*/ 354673 h 6858000"/>
              <a:gd name="connsiteX949" fmla="*/ 333785 w 7472601"/>
              <a:gd name="connsiteY949" fmla="*/ 161564 h 6858000"/>
              <a:gd name="connsiteX950" fmla="*/ 147005 w 7472601"/>
              <a:gd name="connsiteY950" fmla="*/ 0 h 6858000"/>
              <a:gd name="connsiteX951" fmla="*/ 272509 w 7472601"/>
              <a:gd name="connsiteY951" fmla="*/ 0 h 6858000"/>
              <a:gd name="connsiteX952" fmla="*/ 326276 w 7472601"/>
              <a:gd name="connsiteY952" fmla="*/ 45847 h 6858000"/>
              <a:gd name="connsiteX953" fmla="*/ 823759 w 7472601"/>
              <a:gd name="connsiteY953" fmla="*/ 574145 h 6858000"/>
              <a:gd name="connsiteX954" fmla="*/ 811254 w 7472601"/>
              <a:gd name="connsiteY954" fmla="*/ 665546 h 6858000"/>
              <a:gd name="connsiteX955" fmla="*/ 154042 w 7472601"/>
              <a:gd name="connsiteY955" fmla="*/ 261522 h 6858000"/>
              <a:gd name="connsiteX956" fmla="*/ 13550 w 7472601"/>
              <a:gd name="connsiteY956" fmla="*/ 158423 h 6858000"/>
              <a:gd name="connsiteX957" fmla="*/ 0 w 7472601"/>
              <a:gd name="connsiteY957" fmla="*/ 146618 h 6858000"/>
              <a:gd name="connsiteX958" fmla="*/ 0 w 7472601"/>
              <a:gd name="connsiteY958" fmla="*/ 59161 h 6858000"/>
              <a:gd name="connsiteX959" fmla="*/ 45427 w 7472601"/>
              <a:gd name="connsiteY959" fmla="*/ 101078 h 6858000"/>
              <a:gd name="connsiteX960" fmla="*/ 630103 w 7472601"/>
              <a:gd name="connsiteY960" fmla="*/ 485885 h 6858000"/>
              <a:gd name="connsiteX961" fmla="*/ 532040 w 7472601"/>
              <a:gd name="connsiteY961" fmla="*/ 399359 h 6858000"/>
              <a:gd name="connsiteX962" fmla="*/ 517618 w 7472601"/>
              <a:gd name="connsiteY962" fmla="*/ 385726 h 6858000"/>
              <a:gd name="connsiteX963" fmla="*/ 285074 w 7472601"/>
              <a:gd name="connsiteY963" fmla="*/ 182755 h 6858000"/>
              <a:gd name="connsiteX964" fmla="*/ 43151 w 7472601"/>
              <a:gd name="connsiteY964"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312589 w 7472601"/>
              <a:gd name="connsiteY80" fmla="*/ 5982309 h 6858000"/>
              <a:gd name="connsiteX81" fmla="*/ 7448321 w 7472601"/>
              <a:gd name="connsiteY81" fmla="*/ 6190991 h 6858000"/>
              <a:gd name="connsiteX82" fmla="*/ 7467600 w 7472601"/>
              <a:gd name="connsiteY82" fmla="*/ 6221686 h 6858000"/>
              <a:gd name="connsiteX83" fmla="*/ 7467600 w 7472601"/>
              <a:gd name="connsiteY83" fmla="*/ 6334256 h 6858000"/>
              <a:gd name="connsiteX84" fmla="*/ 7454976 w 7472601"/>
              <a:gd name="connsiteY84" fmla="*/ 6318297 h 6858000"/>
              <a:gd name="connsiteX85" fmla="*/ 1456157 w 7472601"/>
              <a:gd name="connsiteY85" fmla="*/ 5371404 h 6858000"/>
              <a:gd name="connsiteX86" fmla="*/ 1244432 w 7472601"/>
              <a:gd name="connsiteY86" fmla="*/ 5385601 h 6858000"/>
              <a:gd name="connsiteX87" fmla="*/ 973990 w 7472601"/>
              <a:gd name="connsiteY87" fmla="*/ 5424940 h 6858000"/>
              <a:gd name="connsiteX88" fmla="*/ 1103809 w 7472601"/>
              <a:gd name="connsiteY88" fmla="*/ 5433720 h 6858000"/>
              <a:gd name="connsiteX89" fmla="*/ 1123454 w 7472601"/>
              <a:gd name="connsiteY89" fmla="*/ 5435727 h 6858000"/>
              <a:gd name="connsiteX90" fmla="*/ 1737017 w 7472601"/>
              <a:gd name="connsiteY90" fmla="*/ 5452183 h 6858000"/>
              <a:gd name="connsiteX91" fmla="*/ 1824397 w 7472601"/>
              <a:gd name="connsiteY91" fmla="*/ 5447757 h 6858000"/>
              <a:gd name="connsiteX92" fmla="*/ 2070059 w 7472601"/>
              <a:gd name="connsiteY92" fmla="*/ 5441660 h 6858000"/>
              <a:gd name="connsiteX93" fmla="*/ 1456157 w 7472601"/>
              <a:gd name="connsiteY93" fmla="*/ 5371404 h 6858000"/>
              <a:gd name="connsiteX94" fmla="*/ 4988186 w 7472601"/>
              <a:gd name="connsiteY94" fmla="*/ 5216467 h 6858000"/>
              <a:gd name="connsiteX95" fmla="*/ 4777334 w 7472601"/>
              <a:gd name="connsiteY95" fmla="*/ 5406072 h 6858000"/>
              <a:gd name="connsiteX96" fmla="*/ 4718341 w 7472601"/>
              <a:gd name="connsiteY96" fmla="*/ 5468043 h 6858000"/>
              <a:gd name="connsiteX97" fmla="*/ 4604655 w 7472601"/>
              <a:gd name="connsiteY97" fmla="*/ 5583434 h 6858000"/>
              <a:gd name="connsiteX98" fmla="*/ 4565074 w 7472601"/>
              <a:gd name="connsiteY98" fmla="*/ 5618550 h 6858000"/>
              <a:gd name="connsiteX99" fmla="*/ 4988186 w 7472601"/>
              <a:gd name="connsiteY99" fmla="*/ 5216467 h 6858000"/>
              <a:gd name="connsiteX100" fmla="*/ 4978032 w 7472601"/>
              <a:gd name="connsiteY100" fmla="*/ 5183809 h 6858000"/>
              <a:gd name="connsiteX101" fmla="*/ 4463413 w 7472601"/>
              <a:gd name="connsiteY101" fmla="*/ 5615162 h 6858000"/>
              <a:gd name="connsiteX102" fmla="*/ 4358134 w 7472601"/>
              <a:gd name="connsiteY102" fmla="*/ 5742791 h 6858000"/>
              <a:gd name="connsiteX103" fmla="*/ 4376219 w 7472601"/>
              <a:gd name="connsiteY103" fmla="*/ 5729027 h 6858000"/>
              <a:gd name="connsiteX104" fmla="*/ 4582340 w 7472601"/>
              <a:gd name="connsiteY104" fmla="*/ 5561037 h 6858000"/>
              <a:gd name="connsiteX105" fmla="*/ 4694684 w 7472601"/>
              <a:gd name="connsiteY105" fmla="*/ 5447098 h 6858000"/>
              <a:gd name="connsiteX106" fmla="*/ 4754123 w 7472601"/>
              <a:gd name="connsiteY106" fmla="*/ 5384643 h 6858000"/>
              <a:gd name="connsiteX107" fmla="*/ 4978032 w 7472601"/>
              <a:gd name="connsiteY107" fmla="*/ 5183809 h 6858000"/>
              <a:gd name="connsiteX108" fmla="*/ 1903353 w 7472601"/>
              <a:gd name="connsiteY108" fmla="*/ 5044827 h 6858000"/>
              <a:gd name="connsiteX109" fmla="*/ 1936931 w 7472601"/>
              <a:gd name="connsiteY109" fmla="*/ 5093954 h 6858000"/>
              <a:gd name="connsiteX110" fmla="*/ 2195868 w 7472601"/>
              <a:gd name="connsiteY110" fmla="*/ 5396574 h 6858000"/>
              <a:gd name="connsiteX111" fmla="*/ 2088852 w 7472601"/>
              <a:gd name="connsiteY111" fmla="*/ 5166123 h 6858000"/>
              <a:gd name="connsiteX112" fmla="*/ 1958241 w 7472601"/>
              <a:gd name="connsiteY112" fmla="*/ 5067955 h 6858000"/>
              <a:gd name="connsiteX113" fmla="*/ 1903353 w 7472601"/>
              <a:gd name="connsiteY113" fmla="*/ 5044827 h 6858000"/>
              <a:gd name="connsiteX114" fmla="*/ 1979378 w 7472601"/>
              <a:gd name="connsiteY114" fmla="*/ 4769504 h 6858000"/>
              <a:gd name="connsiteX115" fmla="*/ 2882120 w 7472601"/>
              <a:gd name="connsiteY115" fmla="*/ 5064547 h 6858000"/>
              <a:gd name="connsiteX116" fmla="*/ 2793103 w 7472601"/>
              <a:gd name="connsiteY116" fmla="*/ 5039699 h 6858000"/>
              <a:gd name="connsiteX117" fmla="*/ 2770041 w 7472601"/>
              <a:gd name="connsiteY117" fmla="*/ 5033634 h 6858000"/>
              <a:gd name="connsiteX118" fmla="*/ 1979378 w 7472601"/>
              <a:gd name="connsiteY118" fmla="*/ 4769504 h 6858000"/>
              <a:gd name="connsiteX119" fmla="*/ 1927410 w 7472601"/>
              <a:gd name="connsiteY119" fmla="*/ 4716164 h 6858000"/>
              <a:gd name="connsiteX120" fmla="*/ 1959587 w 7472601"/>
              <a:gd name="connsiteY120" fmla="*/ 4728849 h 6858000"/>
              <a:gd name="connsiteX121" fmla="*/ 2777707 w 7472601"/>
              <a:gd name="connsiteY121" fmla="*/ 5003991 h 6858000"/>
              <a:gd name="connsiteX122" fmla="*/ 2800768 w 7472601"/>
              <a:gd name="connsiteY122" fmla="*/ 5010056 h 6858000"/>
              <a:gd name="connsiteX123" fmla="*/ 2879408 w 7472601"/>
              <a:gd name="connsiteY123" fmla="*/ 5031590 h 6858000"/>
              <a:gd name="connsiteX124" fmla="*/ 2862295 w 7472601"/>
              <a:gd name="connsiteY124" fmla="*/ 5022958 h 6858000"/>
              <a:gd name="connsiteX125" fmla="*/ 2813343 w 7472601"/>
              <a:gd name="connsiteY125" fmla="*/ 4998369 h 6858000"/>
              <a:gd name="connsiteX126" fmla="*/ 2646245 w 7472601"/>
              <a:gd name="connsiteY126" fmla="*/ 4930999 h 6858000"/>
              <a:gd name="connsiteX127" fmla="*/ 1999243 w 7472601"/>
              <a:gd name="connsiteY127" fmla="*/ 4730524 h 6858000"/>
              <a:gd name="connsiteX128" fmla="*/ 1979527 w 7472601"/>
              <a:gd name="connsiteY128" fmla="*/ 4726651 h 6858000"/>
              <a:gd name="connsiteX129" fmla="*/ 1927410 w 7472601"/>
              <a:gd name="connsiteY129" fmla="*/ 4716164 h 6858000"/>
              <a:gd name="connsiteX130" fmla="*/ 1997014 w 7472601"/>
              <a:gd name="connsiteY130" fmla="*/ 4698007 h 6858000"/>
              <a:gd name="connsiteX131" fmla="*/ 2005458 w 7472601"/>
              <a:gd name="connsiteY131" fmla="*/ 4699540 h 6858000"/>
              <a:gd name="connsiteX132" fmla="*/ 2657186 w 7472601"/>
              <a:gd name="connsiteY132" fmla="*/ 4901687 h 6858000"/>
              <a:gd name="connsiteX133" fmla="*/ 2826662 w 7472601"/>
              <a:gd name="connsiteY133" fmla="*/ 4970362 h 6858000"/>
              <a:gd name="connsiteX134" fmla="*/ 2876100 w 7472601"/>
              <a:gd name="connsiteY134" fmla="*/ 4995397 h 6858000"/>
              <a:gd name="connsiteX135" fmla="*/ 3042600 w 7472601"/>
              <a:gd name="connsiteY135" fmla="*/ 5059532 h 6858000"/>
              <a:gd name="connsiteX136" fmla="*/ 1997014 w 7472601"/>
              <a:gd name="connsiteY136" fmla="*/ 4698007 h 6858000"/>
              <a:gd name="connsiteX137" fmla="*/ 2305292 w 7472601"/>
              <a:gd name="connsiteY137" fmla="*/ 4219492 h 6858000"/>
              <a:gd name="connsiteX138" fmla="*/ 3360922 w 7472601"/>
              <a:gd name="connsiteY138" fmla="*/ 4529373 h 6858000"/>
              <a:gd name="connsiteX139" fmla="*/ 3492420 w 7472601"/>
              <a:gd name="connsiteY139" fmla="*/ 4510145 h 6858000"/>
              <a:gd name="connsiteX140" fmla="*/ 3364086 w 7472601"/>
              <a:gd name="connsiteY140" fmla="*/ 4480340 h 6858000"/>
              <a:gd name="connsiteX141" fmla="*/ 3225818 w 7472601"/>
              <a:gd name="connsiteY141" fmla="*/ 4411822 h 6858000"/>
              <a:gd name="connsiteX142" fmla="*/ 3129696 w 7472601"/>
              <a:gd name="connsiteY142" fmla="*/ 4360704 h 6858000"/>
              <a:gd name="connsiteX143" fmla="*/ 2814545 w 7472601"/>
              <a:gd name="connsiteY143" fmla="*/ 4282955 h 6858000"/>
              <a:gd name="connsiteX144" fmla="*/ 2305292 w 7472601"/>
              <a:gd name="connsiteY144" fmla="*/ 4219492 h 6858000"/>
              <a:gd name="connsiteX145" fmla="*/ 2626982 w 7472601"/>
              <a:gd name="connsiteY145" fmla="*/ 4206450 h 6858000"/>
              <a:gd name="connsiteX146" fmla="*/ 2490617 w 7472601"/>
              <a:gd name="connsiteY146" fmla="*/ 4206951 h 6858000"/>
              <a:gd name="connsiteX147" fmla="*/ 2819869 w 7472601"/>
              <a:gd name="connsiteY147" fmla="*/ 4252936 h 6858000"/>
              <a:gd name="connsiteX148" fmla="*/ 3143018 w 7472601"/>
              <a:gd name="connsiteY148" fmla="*/ 4332698 h 6858000"/>
              <a:gd name="connsiteX149" fmla="*/ 3241520 w 7472601"/>
              <a:gd name="connsiteY149" fmla="*/ 4385112 h 6858000"/>
              <a:gd name="connsiteX150" fmla="*/ 3374575 w 7472601"/>
              <a:gd name="connsiteY150" fmla="*/ 4451517 h 6858000"/>
              <a:gd name="connsiteX151" fmla="*/ 3505221 w 7472601"/>
              <a:gd name="connsiteY151" fmla="*/ 4480757 h 6858000"/>
              <a:gd name="connsiteX152" fmla="*/ 2626982 w 7472601"/>
              <a:gd name="connsiteY152" fmla="*/ 4206450 h 6858000"/>
              <a:gd name="connsiteX153" fmla="*/ 1310106 w 7472601"/>
              <a:gd name="connsiteY153" fmla="*/ 3943217 h 6858000"/>
              <a:gd name="connsiteX154" fmla="*/ 854994 w 7472601"/>
              <a:gd name="connsiteY154" fmla="*/ 4399136 h 6858000"/>
              <a:gd name="connsiteX155" fmla="*/ 742462 w 7472601"/>
              <a:gd name="connsiteY155" fmla="*/ 4594648 h 6858000"/>
              <a:gd name="connsiteX156" fmla="*/ 820602 w 7472601"/>
              <a:gd name="connsiteY156" fmla="*/ 4485915 h 6858000"/>
              <a:gd name="connsiteX157" fmla="*/ 878295 w 7472601"/>
              <a:gd name="connsiteY157" fmla="*/ 4403594 h 6858000"/>
              <a:gd name="connsiteX158" fmla="*/ 1240607 w 7472601"/>
              <a:gd name="connsiteY158" fmla="*/ 4010401 h 6858000"/>
              <a:gd name="connsiteX159" fmla="*/ 1310106 w 7472601"/>
              <a:gd name="connsiteY159" fmla="*/ 3943217 h 6858000"/>
              <a:gd name="connsiteX160" fmla="*/ 1423113 w 7472601"/>
              <a:gd name="connsiteY160" fmla="*/ 3874565 h 6858000"/>
              <a:gd name="connsiteX161" fmla="*/ 1260565 w 7472601"/>
              <a:gd name="connsiteY161" fmla="*/ 4031982 h 6858000"/>
              <a:gd name="connsiteX162" fmla="*/ 901900 w 7472601"/>
              <a:gd name="connsiteY162" fmla="*/ 4421236 h 6858000"/>
              <a:gd name="connsiteX163" fmla="*/ 845044 w 7472601"/>
              <a:gd name="connsiteY163" fmla="*/ 4502436 h 6858000"/>
              <a:gd name="connsiteX164" fmla="*/ 685926 w 7472601"/>
              <a:gd name="connsiteY164" fmla="*/ 4703069 h 6858000"/>
              <a:gd name="connsiteX165" fmla="*/ 684248 w 7472601"/>
              <a:gd name="connsiteY165" fmla="*/ 4706721 h 6858000"/>
              <a:gd name="connsiteX166" fmla="*/ 1423113 w 7472601"/>
              <a:gd name="connsiteY166" fmla="*/ 3874565 h 6858000"/>
              <a:gd name="connsiteX167" fmla="*/ 3316479 w 7472601"/>
              <a:gd name="connsiteY167" fmla="*/ 3872136 h 6858000"/>
              <a:gd name="connsiteX168" fmla="*/ 3546806 w 7472601"/>
              <a:gd name="connsiteY168" fmla="*/ 4356139 h 6858000"/>
              <a:gd name="connsiteX169" fmla="*/ 3364433 w 7472601"/>
              <a:gd name="connsiteY169" fmla="*/ 3953121 h 6858000"/>
              <a:gd name="connsiteX170" fmla="*/ 3316479 w 7472601"/>
              <a:gd name="connsiteY170" fmla="*/ 3872136 h 6858000"/>
              <a:gd name="connsiteX171" fmla="*/ 3291335 w 7472601"/>
              <a:gd name="connsiteY171" fmla="*/ 3767420 h 6858000"/>
              <a:gd name="connsiteX172" fmla="*/ 3390805 w 7472601"/>
              <a:gd name="connsiteY172" fmla="*/ 3937163 h 6858000"/>
              <a:gd name="connsiteX173" fmla="*/ 3579062 w 7472601"/>
              <a:gd name="connsiteY173" fmla="*/ 4359040 h 6858000"/>
              <a:gd name="connsiteX174" fmla="*/ 3467355 w 7472601"/>
              <a:gd name="connsiteY174" fmla="*/ 3988130 h 6858000"/>
              <a:gd name="connsiteX175" fmla="*/ 3310753 w 7472601"/>
              <a:gd name="connsiteY175" fmla="*/ 3787140 h 6858000"/>
              <a:gd name="connsiteX176" fmla="*/ 3291335 w 7472601"/>
              <a:gd name="connsiteY176" fmla="*/ 3767420 h 6858000"/>
              <a:gd name="connsiteX177" fmla="*/ 1635889 w 7472601"/>
              <a:gd name="connsiteY177" fmla="*/ 3709494 h 6858000"/>
              <a:gd name="connsiteX178" fmla="*/ 1634800 w 7472601"/>
              <a:gd name="connsiteY178" fmla="*/ 3731111 h 6858000"/>
              <a:gd name="connsiteX179" fmla="*/ 1635889 w 7472601"/>
              <a:gd name="connsiteY179" fmla="*/ 3709494 h 6858000"/>
              <a:gd name="connsiteX180" fmla="*/ 1510397 w 7472601"/>
              <a:gd name="connsiteY180" fmla="*/ 3684705 h 6858000"/>
              <a:gd name="connsiteX181" fmla="*/ 1146550 w 7472601"/>
              <a:gd name="connsiteY181" fmla="*/ 3802012 h 6858000"/>
              <a:gd name="connsiteX182" fmla="*/ 698834 w 7472601"/>
              <a:gd name="connsiteY182" fmla="*/ 3952272 h 6858000"/>
              <a:gd name="connsiteX183" fmla="*/ 34256 w 7472601"/>
              <a:gd name="connsiteY183" fmla="*/ 4347603 h 6858000"/>
              <a:gd name="connsiteX184" fmla="*/ 527241 w 7472601"/>
              <a:gd name="connsiteY184" fmla="*/ 4065078 h 6858000"/>
              <a:gd name="connsiteX185" fmla="*/ 1510397 w 7472601"/>
              <a:gd name="connsiteY185" fmla="*/ 3684705 h 6858000"/>
              <a:gd name="connsiteX186" fmla="*/ 1313114 w 7472601"/>
              <a:gd name="connsiteY186" fmla="*/ 3655216 h 6858000"/>
              <a:gd name="connsiteX187" fmla="*/ 1109304 w 7472601"/>
              <a:gd name="connsiteY187" fmla="*/ 3669030 h 6858000"/>
              <a:gd name="connsiteX188" fmla="*/ 8129 w 7472601"/>
              <a:gd name="connsiteY188" fmla="*/ 4330519 h 6858000"/>
              <a:gd name="connsiteX189" fmla="*/ 687572 w 7472601"/>
              <a:gd name="connsiteY189" fmla="*/ 3925629 h 6858000"/>
              <a:gd name="connsiteX190" fmla="*/ 1138365 w 7472601"/>
              <a:gd name="connsiteY190" fmla="*/ 3774515 h 6858000"/>
              <a:gd name="connsiteX191" fmla="*/ 1505579 w 7472601"/>
              <a:gd name="connsiteY191" fmla="*/ 3655526 h 6858000"/>
              <a:gd name="connsiteX192" fmla="*/ 1313114 w 7472601"/>
              <a:gd name="connsiteY192" fmla="*/ 3655216 h 6858000"/>
              <a:gd name="connsiteX193" fmla="*/ 3655073 w 7472601"/>
              <a:gd name="connsiteY193" fmla="*/ 3650884 h 6858000"/>
              <a:gd name="connsiteX194" fmla="*/ 3989938 w 7472601"/>
              <a:gd name="connsiteY194" fmla="*/ 3991685 h 6858000"/>
              <a:gd name="connsiteX195" fmla="*/ 4393907 w 7472601"/>
              <a:gd name="connsiteY195" fmla="*/ 4261258 h 6858000"/>
              <a:gd name="connsiteX196" fmla="*/ 4648051 w 7472601"/>
              <a:gd name="connsiteY196" fmla="*/ 4374051 h 6858000"/>
              <a:gd name="connsiteX197" fmla="*/ 4383389 w 7472601"/>
              <a:gd name="connsiteY197" fmla="*/ 4184369 h 6858000"/>
              <a:gd name="connsiteX198" fmla="*/ 4165508 w 7472601"/>
              <a:gd name="connsiteY198" fmla="*/ 4035196 h 6858000"/>
              <a:gd name="connsiteX199" fmla="*/ 4068162 w 7472601"/>
              <a:gd name="connsiteY199" fmla="*/ 3953394 h 6858000"/>
              <a:gd name="connsiteX200" fmla="*/ 3981416 w 7472601"/>
              <a:gd name="connsiteY200" fmla="*/ 3880482 h 6858000"/>
              <a:gd name="connsiteX201" fmla="*/ 3800147 w 7472601"/>
              <a:gd name="connsiteY201" fmla="*/ 3749872 h 6858000"/>
              <a:gd name="connsiteX202" fmla="*/ 3655073 w 7472601"/>
              <a:gd name="connsiteY202" fmla="*/ 3650884 h 6858000"/>
              <a:gd name="connsiteX203" fmla="*/ 3670252 w 7472601"/>
              <a:gd name="connsiteY203" fmla="*/ 3622798 h 6858000"/>
              <a:gd name="connsiteX204" fmla="*/ 3817258 w 7472601"/>
              <a:gd name="connsiteY204" fmla="*/ 3723577 h 6858000"/>
              <a:gd name="connsiteX205" fmla="*/ 4000461 w 7472601"/>
              <a:gd name="connsiteY205" fmla="*/ 3855966 h 6858000"/>
              <a:gd name="connsiteX206" fmla="*/ 4088180 w 7472601"/>
              <a:gd name="connsiteY206" fmla="*/ 3929774 h 6858000"/>
              <a:gd name="connsiteX207" fmla="*/ 4184555 w 7472601"/>
              <a:gd name="connsiteY207" fmla="*/ 4010683 h 6858000"/>
              <a:gd name="connsiteX208" fmla="*/ 4399563 w 7472601"/>
              <a:gd name="connsiteY208" fmla="*/ 4158106 h 6858000"/>
              <a:gd name="connsiteX209" fmla="*/ 4684469 w 7472601"/>
              <a:gd name="connsiteY209" fmla="*/ 4364680 h 6858000"/>
              <a:gd name="connsiteX210" fmla="*/ 4690271 w 7472601"/>
              <a:gd name="connsiteY210" fmla="*/ 4370034 h 6858000"/>
              <a:gd name="connsiteX211" fmla="*/ 4136093 w 7472601"/>
              <a:gd name="connsiteY211" fmla="*/ 3858466 h 6858000"/>
              <a:gd name="connsiteX212" fmla="*/ 3670252 w 7472601"/>
              <a:gd name="connsiteY212" fmla="*/ 3622798 h 6858000"/>
              <a:gd name="connsiteX213" fmla="*/ 4440129 w 7472601"/>
              <a:gd name="connsiteY213" fmla="*/ 3448571 h 6858000"/>
              <a:gd name="connsiteX214" fmla="*/ 4856525 w 7472601"/>
              <a:gd name="connsiteY214" fmla="*/ 3915351 h 6858000"/>
              <a:gd name="connsiteX215" fmla="*/ 5059055 w 7472601"/>
              <a:gd name="connsiteY215" fmla="*/ 4108918 h 6858000"/>
              <a:gd name="connsiteX216" fmla="*/ 5290070 w 7472601"/>
              <a:gd name="connsiteY216" fmla="*/ 4263619 h 6858000"/>
              <a:gd name="connsiteX217" fmla="*/ 4834991 w 7472601"/>
              <a:gd name="connsiteY217" fmla="*/ 3830985 h 6858000"/>
              <a:gd name="connsiteX218" fmla="*/ 4440129 w 7472601"/>
              <a:gd name="connsiteY218" fmla="*/ 3448571 h 6858000"/>
              <a:gd name="connsiteX219" fmla="*/ 4441737 w 7472601"/>
              <a:gd name="connsiteY219" fmla="*/ 3399734 h 6858000"/>
              <a:gd name="connsiteX220" fmla="*/ 4431236 w 7472601"/>
              <a:gd name="connsiteY220" fmla="*/ 3400954 h 6858000"/>
              <a:gd name="connsiteX221" fmla="*/ 4557150 w 7472601"/>
              <a:gd name="connsiteY221" fmla="*/ 3510023 h 6858000"/>
              <a:gd name="connsiteX222" fmla="*/ 4856936 w 7472601"/>
              <a:gd name="connsiteY222" fmla="*/ 3809146 h 6858000"/>
              <a:gd name="connsiteX223" fmla="*/ 5111996 w 7472601"/>
              <a:gd name="connsiteY223" fmla="*/ 4065759 h 6858000"/>
              <a:gd name="connsiteX224" fmla="*/ 5388878 w 7472601"/>
              <a:gd name="connsiteY224" fmla="*/ 4300185 h 6858000"/>
              <a:gd name="connsiteX225" fmla="*/ 5425556 w 7472601"/>
              <a:gd name="connsiteY225" fmla="*/ 4308967 h 6858000"/>
              <a:gd name="connsiteX226" fmla="*/ 4943646 w 7472601"/>
              <a:gd name="connsiteY226" fmla="*/ 3822916 h 6858000"/>
              <a:gd name="connsiteX227" fmla="*/ 4594837 w 7472601"/>
              <a:gd name="connsiteY227" fmla="*/ 3532274 h 6858000"/>
              <a:gd name="connsiteX228" fmla="*/ 4441737 w 7472601"/>
              <a:gd name="connsiteY228" fmla="*/ 3399734 h 6858000"/>
              <a:gd name="connsiteX229" fmla="*/ 5425834 w 7472601"/>
              <a:gd name="connsiteY229" fmla="*/ 3162785 h 6858000"/>
              <a:gd name="connsiteX230" fmla="*/ 5401644 w 7472601"/>
              <a:gd name="connsiteY230" fmla="*/ 3617847 h 6858000"/>
              <a:gd name="connsiteX231" fmla="*/ 5467256 w 7472601"/>
              <a:gd name="connsiteY231" fmla="*/ 4175494 h 6858000"/>
              <a:gd name="connsiteX232" fmla="*/ 5448069 w 7472601"/>
              <a:gd name="connsiteY232" fmla="*/ 3567554 h 6858000"/>
              <a:gd name="connsiteX233" fmla="*/ 5425834 w 7472601"/>
              <a:gd name="connsiteY233" fmla="*/ 3162785 h 6858000"/>
              <a:gd name="connsiteX234" fmla="*/ 1318687 w 7472601"/>
              <a:gd name="connsiteY234" fmla="*/ 3113840 h 6858000"/>
              <a:gd name="connsiteX235" fmla="*/ 1066793 w 7472601"/>
              <a:gd name="connsiteY235" fmla="*/ 3212171 h 6858000"/>
              <a:gd name="connsiteX236" fmla="*/ 993319 w 7472601"/>
              <a:gd name="connsiteY236" fmla="*/ 3247648 h 6858000"/>
              <a:gd name="connsiteX237" fmla="*/ 853081 w 7472601"/>
              <a:gd name="connsiteY237" fmla="*/ 3312410 h 6858000"/>
              <a:gd name="connsiteX238" fmla="*/ 805957 w 7472601"/>
              <a:gd name="connsiteY238" fmla="*/ 3330443 h 6858000"/>
              <a:gd name="connsiteX239" fmla="*/ 1318687 w 7472601"/>
              <a:gd name="connsiteY239" fmla="*/ 3113840 h 6858000"/>
              <a:gd name="connsiteX240" fmla="*/ 5453702 w 7472601"/>
              <a:gd name="connsiteY240" fmla="*/ 3090882 h 6858000"/>
              <a:gd name="connsiteX241" fmla="*/ 5480135 w 7472601"/>
              <a:gd name="connsiteY241" fmla="*/ 3565802 h 6858000"/>
              <a:gd name="connsiteX242" fmla="*/ 5499023 w 7472601"/>
              <a:gd name="connsiteY242" fmla="*/ 4166310 h 6858000"/>
              <a:gd name="connsiteX243" fmla="*/ 5547022 w 7472601"/>
              <a:gd name="connsiteY243" fmla="*/ 3607838 h 6858000"/>
              <a:gd name="connsiteX244" fmla="*/ 5515964 w 7472601"/>
              <a:gd name="connsiteY244" fmla="*/ 3378541 h 6858000"/>
              <a:gd name="connsiteX245" fmla="*/ 5453702 w 7472601"/>
              <a:gd name="connsiteY245" fmla="*/ 3090882 h 6858000"/>
              <a:gd name="connsiteX246" fmla="*/ 1238695 w 7472601"/>
              <a:gd name="connsiteY246" fmla="*/ 3076820 h 6858000"/>
              <a:gd name="connsiteX247" fmla="*/ 716371 w 7472601"/>
              <a:gd name="connsiteY247" fmla="*/ 3293249 h 6858000"/>
              <a:gd name="connsiteX248" fmla="*/ 579522 w 7472601"/>
              <a:gd name="connsiteY248" fmla="*/ 3371759 h 6858000"/>
              <a:gd name="connsiteX249" fmla="*/ 600288 w 7472601"/>
              <a:gd name="connsiteY249" fmla="*/ 3365555 h 6858000"/>
              <a:gd name="connsiteX250" fmla="*/ 840692 w 7472601"/>
              <a:gd name="connsiteY250" fmla="*/ 3284921 h 6858000"/>
              <a:gd name="connsiteX251" fmla="*/ 979248 w 7472601"/>
              <a:gd name="connsiteY251" fmla="*/ 3221003 h 6858000"/>
              <a:gd name="connsiteX252" fmla="*/ 1053282 w 7472601"/>
              <a:gd name="connsiteY252" fmla="*/ 3185247 h 6858000"/>
              <a:gd name="connsiteX253" fmla="*/ 1320603 w 7472601"/>
              <a:gd name="connsiteY253" fmla="*/ 3081281 h 6858000"/>
              <a:gd name="connsiteX254" fmla="*/ 1238695 w 7472601"/>
              <a:gd name="connsiteY254" fmla="*/ 3076820 h 6858000"/>
              <a:gd name="connsiteX255" fmla="*/ 5425627 w 7472601"/>
              <a:gd name="connsiteY255" fmla="*/ 2954192 h 6858000"/>
              <a:gd name="connsiteX256" fmla="*/ 5470770 w 7472601"/>
              <a:gd name="connsiteY256" fmla="*/ 3005435 h 6858000"/>
              <a:gd name="connsiteX257" fmla="*/ 5519779 w 7472601"/>
              <a:gd name="connsiteY257" fmla="*/ 4359223 h 6858000"/>
              <a:gd name="connsiteX258" fmla="*/ 5520293 w 7472601"/>
              <a:gd name="connsiteY258" fmla="*/ 4360602 h 6858000"/>
              <a:gd name="connsiteX259" fmla="*/ 5767221 w 7472601"/>
              <a:gd name="connsiteY259" fmla="*/ 4665564 h 6858000"/>
              <a:gd name="connsiteX260" fmla="*/ 6937169 w 7472601"/>
              <a:gd name="connsiteY260" fmla="*/ 4815941 h 6858000"/>
              <a:gd name="connsiteX261" fmla="*/ 6953922 w 7472601"/>
              <a:gd name="connsiteY261" fmla="*/ 4890068 h 6858000"/>
              <a:gd name="connsiteX262" fmla="*/ 6071359 w 7472601"/>
              <a:gd name="connsiteY262" fmla="*/ 4770770 h 6858000"/>
              <a:gd name="connsiteX263" fmla="*/ 6038839 w 7472601"/>
              <a:gd name="connsiteY263" fmla="*/ 4764474 h 6858000"/>
              <a:gd name="connsiteX264" fmla="*/ 6038706 w 7472601"/>
              <a:gd name="connsiteY264" fmla="*/ 4763847 h 6858000"/>
              <a:gd name="connsiteX265" fmla="*/ 6037784 w 7472601"/>
              <a:gd name="connsiteY265" fmla="*/ 4764270 h 6858000"/>
              <a:gd name="connsiteX266" fmla="*/ 6038839 w 7472601"/>
              <a:gd name="connsiteY266" fmla="*/ 4764474 h 6858000"/>
              <a:gd name="connsiteX267" fmla="*/ 6040338 w 7472601"/>
              <a:gd name="connsiteY267" fmla="*/ 4771418 h 6858000"/>
              <a:gd name="connsiteX268" fmla="*/ 6024488 w 7472601"/>
              <a:gd name="connsiteY268" fmla="*/ 4809903 h 6858000"/>
              <a:gd name="connsiteX269" fmla="*/ 5599771 w 7472601"/>
              <a:gd name="connsiteY269" fmla="*/ 5509652 h 6858000"/>
              <a:gd name="connsiteX270" fmla="*/ 5548843 w 7472601"/>
              <a:gd name="connsiteY270" fmla="*/ 5563845 h 6858000"/>
              <a:gd name="connsiteX271" fmla="*/ 5940952 w 7472601"/>
              <a:gd name="connsiteY271" fmla="*/ 6250028 h 6858000"/>
              <a:gd name="connsiteX272" fmla="*/ 6043441 w 7472601"/>
              <a:gd name="connsiteY272" fmla="*/ 6665847 h 6858000"/>
              <a:gd name="connsiteX273" fmla="*/ 6093432 w 7472601"/>
              <a:gd name="connsiteY273" fmla="*/ 6858000 h 6858000"/>
              <a:gd name="connsiteX274" fmla="*/ 6034344 w 7472601"/>
              <a:gd name="connsiteY274" fmla="*/ 6858000 h 6858000"/>
              <a:gd name="connsiteX275" fmla="*/ 6026679 w 7472601"/>
              <a:gd name="connsiteY275" fmla="*/ 6836959 h 6858000"/>
              <a:gd name="connsiteX276" fmla="*/ 5800441 w 7472601"/>
              <a:gd name="connsiteY276" fmla="*/ 6335286 h 6858000"/>
              <a:gd name="connsiteX277" fmla="*/ 5526562 w 7472601"/>
              <a:gd name="connsiteY277" fmla="*/ 5705388 h 6858000"/>
              <a:gd name="connsiteX278" fmla="*/ 5519640 w 7472601"/>
              <a:gd name="connsiteY278" fmla="*/ 5683774 h 6858000"/>
              <a:gd name="connsiteX279" fmla="*/ 5844559 w 7472601"/>
              <a:gd name="connsiteY279" fmla="*/ 6553349 h 6858000"/>
              <a:gd name="connsiteX280" fmla="*/ 5975994 w 7472601"/>
              <a:gd name="connsiteY280" fmla="*/ 6858000 h 6858000"/>
              <a:gd name="connsiteX281" fmla="*/ 5898547 w 7472601"/>
              <a:gd name="connsiteY281" fmla="*/ 6858000 h 6858000"/>
              <a:gd name="connsiteX282" fmla="*/ 5682041 w 7472601"/>
              <a:gd name="connsiteY282" fmla="*/ 6355860 h 6858000"/>
              <a:gd name="connsiteX283" fmla="*/ 5461758 w 7472601"/>
              <a:gd name="connsiteY283" fmla="*/ 5820220 h 6858000"/>
              <a:gd name="connsiteX284" fmla="*/ 5237282 w 7472601"/>
              <a:gd name="connsiteY284" fmla="*/ 6579086 h 6858000"/>
              <a:gd name="connsiteX285" fmla="*/ 5115009 w 7472601"/>
              <a:gd name="connsiteY285" fmla="*/ 6858000 h 6858000"/>
              <a:gd name="connsiteX286" fmla="*/ 5028074 w 7472601"/>
              <a:gd name="connsiteY286" fmla="*/ 6858000 h 6858000"/>
              <a:gd name="connsiteX287" fmla="*/ 5079508 w 7472601"/>
              <a:gd name="connsiteY287" fmla="*/ 6749074 h 6858000"/>
              <a:gd name="connsiteX288" fmla="*/ 5371846 w 7472601"/>
              <a:gd name="connsiteY288" fmla="*/ 5924413 h 6858000"/>
              <a:gd name="connsiteX289" fmla="*/ 5270512 w 7472601"/>
              <a:gd name="connsiteY289" fmla="*/ 6138975 h 6858000"/>
              <a:gd name="connsiteX290" fmla="*/ 5062409 w 7472601"/>
              <a:gd name="connsiteY290" fmla="*/ 6653544 h 6858000"/>
              <a:gd name="connsiteX291" fmla="*/ 5036628 w 7472601"/>
              <a:gd name="connsiteY291" fmla="*/ 6754247 h 6858000"/>
              <a:gd name="connsiteX292" fmla="*/ 5009112 w 7472601"/>
              <a:gd name="connsiteY292" fmla="*/ 6858000 h 6858000"/>
              <a:gd name="connsiteX293" fmla="*/ 4976679 w 7472601"/>
              <a:gd name="connsiteY293" fmla="*/ 6858000 h 6858000"/>
              <a:gd name="connsiteX294" fmla="*/ 5006537 w 7472601"/>
              <a:gd name="connsiteY294" fmla="*/ 6747068 h 6858000"/>
              <a:gd name="connsiteX295" fmla="*/ 5032723 w 7472601"/>
              <a:gd name="connsiteY295" fmla="*/ 6644957 h 6858000"/>
              <a:gd name="connsiteX296" fmla="*/ 5242949 w 7472601"/>
              <a:gd name="connsiteY296" fmla="*/ 6125175 h 6858000"/>
              <a:gd name="connsiteX297" fmla="*/ 5286321 w 7472601"/>
              <a:gd name="connsiteY297" fmla="*/ 6033555 h 6858000"/>
              <a:gd name="connsiteX298" fmla="*/ 5008210 w 7472601"/>
              <a:gd name="connsiteY298" fmla="*/ 6649194 h 6858000"/>
              <a:gd name="connsiteX299" fmla="*/ 4986321 w 7472601"/>
              <a:gd name="connsiteY299" fmla="*/ 6765687 h 6858000"/>
              <a:gd name="connsiteX300" fmla="*/ 4973474 w 7472601"/>
              <a:gd name="connsiteY300" fmla="*/ 6858000 h 6858000"/>
              <a:gd name="connsiteX301" fmla="*/ 4907178 w 7472601"/>
              <a:gd name="connsiteY301" fmla="*/ 6858000 h 6858000"/>
              <a:gd name="connsiteX302" fmla="*/ 4910810 w 7472601"/>
              <a:gd name="connsiteY302" fmla="*/ 6829660 h 6858000"/>
              <a:gd name="connsiteX303" fmla="*/ 4987461 w 7472601"/>
              <a:gd name="connsiteY303" fmla="*/ 6432994 h 6858000"/>
              <a:gd name="connsiteX304" fmla="*/ 5179262 w 7472601"/>
              <a:gd name="connsiteY304" fmla="*/ 6035044 h 6858000"/>
              <a:gd name="connsiteX305" fmla="*/ 4689678 w 7472601"/>
              <a:gd name="connsiteY305" fmla="*/ 6440241 h 6858000"/>
              <a:gd name="connsiteX306" fmla="*/ 4477543 w 7472601"/>
              <a:gd name="connsiteY306" fmla="*/ 6674836 h 6858000"/>
              <a:gd name="connsiteX307" fmla="*/ 4329957 w 7472601"/>
              <a:gd name="connsiteY307" fmla="*/ 6858000 h 6858000"/>
              <a:gd name="connsiteX308" fmla="*/ 4218595 w 7472601"/>
              <a:gd name="connsiteY308" fmla="*/ 6858000 h 6858000"/>
              <a:gd name="connsiteX309" fmla="*/ 4368888 w 7472601"/>
              <a:gd name="connsiteY309" fmla="*/ 6668412 h 6858000"/>
              <a:gd name="connsiteX310" fmla="*/ 4563091 w 7472601"/>
              <a:gd name="connsiteY310" fmla="*/ 6442508 h 6858000"/>
              <a:gd name="connsiteX311" fmla="*/ 5387324 w 7472601"/>
              <a:gd name="connsiteY311" fmla="*/ 5705830 h 6858000"/>
              <a:gd name="connsiteX312" fmla="*/ 5073620 w 7472601"/>
              <a:gd name="connsiteY312" fmla="*/ 5955437 h 6858000"/>
              <a:gd name="connsiteX313" fmla="*/ 4689789 w 7472601"/>
              <a:gd name="connsiteY313" fmla="*/ 6268382 h 6858000"/>
              <a:gd name="connsiteX314" fmla="*/ 4418722 w 7472601"/>
              <a:gd name="connsiteY314" fmla="*/ 6570886 h 6858000"/>
              <a:gd name="connsiteX315" fmla="*/ 4214944 w 7472601"/>
              <a:gd name="connsiteY315" fmla="*/ 6858000 h 6858000"/>
              <a:gd name="connsiteX316" fmla="*/ 4177898 w 7472601"/>
              <a:gd name="connsiteY316" fmla="*/ 6858000 h 6858000"/>
              <a:gd name="connsiteX317" fmla="*/ 4391597 w 7472601"/>
              <a:gd name="connsiteY317" fmla="*/ 6556370 h 6858000"/>
              <a:gd name="connsiteX318" fmla="*/ 4668889 w 7472601"/>
              <a:gd name="connsiteY318" fmla="*/ 6246399 h 6858000"/>
              <a:gd name="connsiteX319" fmla="*/ 5055427 w 7472601"/>
              <a:gd name="connsiteY319" fmla="*/ 5931476 h 6858000"/>
              <a:gd name="connsiteX320" fmla="*/ 5371814 w 7472601"/>
              <a:gd name="connsiteY320" fmla="*/ 5678975 h 6858000"/>
              <a:gd name="connsiteX321" fmla="*/ 4987918 w 7472601"/>
              <a:gd name="connsiteY321" fmla="*/ 5838701 h 6858000"/>
              <a:gd name="connsiteX322" fmla="*/ 4317146 w 7472601"/>
              <a:gd name="connsiteY322" fmla="*/ 6587716 h 6858000"/>
              <a:gd name="connsiteX323" fmla="*/ 4171627 w 7472601"/>
              <a:gd name="connsiteY323" fmla="*/ 6858000 h 6858000"/>
              <a:gd name="connsiteX324" fmla="*/ 4081585 w 7472601"/>
              <a:gd name="connsiteY324" fmla="*/ 6858000 h 6858000"/>
              <a:gd name="connsiteX325" fmla="*/ 4238603 w 7472601"/>
              <a:gd name="connsiteY325" fmla="*/ 6559341 h 6858000"/>
              <a:gd name="connsiteX326" fmla="*/ 4778333 w 7472601"/>
              <a:gd name="connsiteY326" fmla="*/ 5873626 h 6858000"/>
              <a:gd name="connsiteX327" fmla="*/ 5414185 w 7472601"/>
              <a:gd name="connsiteY327" fmla="*/ 5573882 h 6858000"/>
              <a:gd name="connsiteX328" fmla="*/ 5959648 w 7472601"/>
              <a:gd name="connsiteY328" fmla="*/ 4760797 h 6858000"/>
              <a:gd name="connsiteX329" fmla="*/ 5355019 w 7472601"/>
              <a:gd name="connsiteY329" fmla="*/ 4734672 h 6858000"/>
              <a:gd name="connsiteX330" fmla="*/ 5083565 w 7472601"/>
              <a:gd name="connsiteY330" fmla="*/ 5179121 h 6858000"/>
              <a:gd name="connsiteX331" fmla="*/ 4713577 w 7472601"/>
              <a:gd name="connsiteY331" fmla="*/ 5616803 h 6858000"/>
              <a:gd name="connsiteX332" fmla="*/ 3989559 w 7472601"/>
              <a:gd name="connsiteY332" fmla="*/ 6145945 h 6858000"/>
              <a:gd name="connsiteX333" fmla="*/ 3939824 w 7472601"/>
              <a:gd name="connsiteY333" fmla="*/ 6066900 h 6858000"/>
              <a:gd name="connsiteX334" fmla="*/ 4584537 w 7472601"/>
              <a:gd name="connsiteY334" fmla="*/ 5324826 h 6858000"/>
              <a:gd name="connsiteX335" fmla="*/ 5037105 w 7472601"/>
              <a:gd name="connsiteY335" fmla="*/ 5088765 h 6858000"/>
              <a:gd name="connsiteX336" fmla="*/ 5039930 w 7472601"/>
              <a:gd name="connsiteY336" fmla="*/ 5089585 h 6858000"/>
              <a:gd name="connsiteX337" fmla="*/ 5263764 w 7472601"/>
              <a:gd name="connsiteY337" fmla="*/ 4735525 h 6858000"/>
              <a:gd name="connsiteX338" fmla="*/ 4086300 w 7472601"/>
              <a:gd name="connsiteY338" fmla="*/ 4884599 h 6858000"/>
              <a:gd name="connsiteX339" fmla="*/ 4085485 w 7472601"/>
              <a:gd name="connsiteY339" fmla="*/ 4899070 h 6858000"/>
              <a:gd name="connsiteX340" fmla="*/ 3871915 w 7472601"/>
              <a:gd name="connsiteY340" fmla="*/ 5253645 h 6858000"/>
              <a:gd name="connsiteX341" fmla="*/ 3799374 w 7472601"/>
              <a:gd name="connsiteY341" fmla="*/ 5466127 h 6858000"/>
              <a:gd name="connsiteX342" fmla="*/ 3498850 w 7472601"/>
              <a:gd name="connsiteY342" fmla="*/ 6661888 h 6858000"/>
              <a:gd name="connsiteX343" fmla="*/ 3399216 w 7472601"/>
              <a:gd name="connsiteY343" fmla="*/ 6858000 h 6858000"/>
              <a:gd name="connsiteX344" fmla="*/ 3303688 w 7472601"/>
              <a:gd name="connsiteY344" fmla="*/ 6858000 h 6858000"/>
              <a:gd name="connsiteX345" fmla="*/ 3391774 w 7472601"/>
              <a:gd name="connsiteY345" fmla="*/ 6697181 h 6858000"/>
              <a:gd name="connsiteX346" fmla="*/ 3735540 w 7472601"/>
              <a:gd name="connsiteY346" fmla="*/ 5546923 h 6858000"/>
              <a:gd name="connsiteX347" fmla="*/ 3729438 w 7472601"/>
              <a:gd name="connsiteY347" fmla="*/ 5569058 h 6858000"/>
              <a:gd name="connsiteX348" fmla="*/ 3707782 w 7472601"/>
              <a:gd name="connsiteY348" fmla="*/ 5644908 h 6858000"/>
              <a:gd name="connsiteX349" fmla="*/ 3583827 w 7472601"/>
              <a:gd name="connsiteY349" fmla="*/ 6039215 h 6858000"/>
              <a:gd name="connsiteX350" fmla="*/ 3547861 w 7472601"/>
              <a:gd name="connsiteY350" fmla="*/ 6129609 h 6858000"/>
              <a:gd name="connsiteX351" fmla="*/ 3490905 w 7472601"/>
              <a:gd name="connsiteY351" fmla="*/ 6277660 h 6858000"/>
              <a:gd name="connsiteX352" fmla="*/ 3455859 w 7472601"/>
              <a:gd name="connsiteY352" fmla="*/ 6391301 h 6858000"/>
              <a:gd name="connsiteX353" fmla="*/ 3429112 w 7472601"/>
              <a:gd name="connsiteY353" fmla="*/ 6479469 h 6858000"/>
              <a:gd name="connsiteX354" fmla="*/ 3304862 w 7472601"/>
              <a:gd name="connsiteY354" fmla="*/ 6796476 h 6858000"/>
              <a:gd name="connsiteX355" fmla="*/ 3276071 w 7472601"/>
              <a:gd name="connsiteY355" fmla="*/ 6858000 h 6858000"/>
              <a:gd name="connsiteX356" fmla="*/ 3240805 w 7472601"/>
              <a:gd name="connsiteY356" fmla="*/ 6858000 h 6858000"/>
              <a:gd name="connsiteX357" fmla="*/ 3275917 w 7472601"/>
              <a:gd name="connsiteY357" fmla="*/ 6783192 h 6858000"/>
              <a:gd name="connsiteX358" fmla="*/ 3399358 w 7472601"/>
              <a:gd name="connsiteY358" fmla="*/ 6469011 h 6858000"/>
              <a:gd name="connsiteX359" fmla="*/ 3425650 w 7472601"/>
              <a:gd name="connsiteY359" fmla="*/ 6381333 h 6858000"/>
              <a:gd name="connsiteX360" fmla="*/ 3460661 w 7472601"/>
              <a:gd name="connsiteY360" fmla="*/ 6266763 h 6858000"/>
              <a:gd name="connsiteX361" fmla="*/ 3518021 w 7472601"/>
              <a:gd name="connsiteY361" fmla="*/ 6117298 h 6858000"/>
              <a:gd name="connsiteX362" fmla="*/ 3554035 w 7472601"/>
              <a:gd name="connsiteY362" fmla="*/ 6027832 h 6858000"/>
              <a:gd name="connsiteX363" fmla="*/ 3677174 w 7472601"/>
              <a:gd name="connsiteY363" fmla="*/ 5636351 h 6858000"/>
              <a:gd name="connsiteX364" fmla="*/ 3698819 w 7472601"/>
              <a:gd name="connsiteY364" fmla="*/ 5560503 h 6858000"/>
              <a:gd name="connsiteX365" fmla="*/ 3702094 w 7472601"/>
              <a:gd name="connsiteY365" fmla="*/ 5549194 h 6858000"/>
              <a:gd name="connsiteX366" fmla="*/ 3398355 w 7472601"/>
              <a:gd name="connsiteY366" fmla="*/ 6094603 h 6858000"/>
              <a:gd name="connsiteX367" fmla="*/ 3193941 w 7472601"/>
              <a:gd name="connsiteY367" fmla="*/ 6798775 h 6858000"/>
              <a:gd name="connsiteX368" fmla="*/ 3184140 w 7472601"/>
              <a:gd name="connsiteY368" fmla="*/ 6858000 h 6858000"/>
              <a:gd name="connsiteX369" fmla="*/ 3099978 w 7472601"/>
              <a:gd name="connsiteY369" fmla="*/ 6858000 h 6858000"/>
              <a:gd name="connsiteX370" fmla="*/ 3101556 w 7472601"/>
              <a:gd name="connsiteY370" fmla="*/ 6843337 h 6858000"/>
              <a:gd name="connsiteX371" fmla="*/ 3370162 w 7472601"/>
              <a:gd name="connsiteY371" fmla="*/ 5785550 h 6858000"/>
              <a:gd name="connsiteX372" fmla="*/ 3746477 w 7472601"/>
              <a:gd name="connsiteY372" fmla="*/ 5377889 h 6858000"/>
              <a:gd name="connsiteX373" fmla="*/ 3863399 w 7472601"/>
              <a:gd name="connsiteY373" fmla="*/ 5087257 h 6858000"/>
              <a:gd name="connsiteX374" fmla="*/ 3968712 w 7472601"/>
              <a:gd name="connsiteY374" fmla="*/ 4913989 h 6858000"/>
              <a:gd name="connsiteX375" fmla="*/ 2792390 w 7472601"/>
              <a:gd name="connsiteY375" fmla="*/ 5382974 h 6858000"/>
              <a:gd name="connsiteX376" fmla="*/ 2714982 w 7472601"/>
              <a:gd name="connsiteY376" fmla="*/ 5427051 h 6858000"/>
              <a:gd name="connsiteX377" fmla="*/ 2813361 w 7472601"/>
              <a:gd name="connsiteY377" fmla="*/ 6023912 h 6858000"/>
              <a:gd name="connsiteX378" fmla="*/ 2688430 w 7472601"/>
              <a:gd name="connsiteY378" fmla="*/ 6801564 h 6858000"/>
              <a:gd name="connsiteX379" fmla="*/ 2629626 w 7472601"/>
              <a:gd name="connsiteY379" fmla="*/ 6763394 h 6858000"/>
              <a:gd name="connsiteX380" fmla="*/ 2565328 w 7472601"/>
              <a:gd name="connsiteY380" fmla="*/ 5516399 h 6858000"/>
              <a:gd name="connsiteX381" fmla="*/ 1922999 w 7472601"/>
              <a:gd name="connsiteY381" fmla="*/ 5980343 h 6858000"/>
              <a:gd name="connsiteX382" fmla="*/ 1950261 w 7472601"/>
              <a:gd name="connsiteY382" fmla="*/ 6405858 h 6858000"/>
              <a:gd name="connsiteX383" fmla="*/ 2365554 w 7472601"/>
              <a:gd name="connsiteY383" fmla="*/ 6759107 h 6858000"/>
              <a:gd name="connsiteX384" fmla="*/ 2424142 w 7472601"/>
              <a:gd name="connsiteY384" fmla="*/ 6858000 h 6858000"/>
              <a:gd name="connsiteX385" fmla="*/ 2395994 w 7472601"/>
              <a:gd name="connsiteY385" fmla="*/ 6858000 h 6858000"/>
              <a:gd name="connsiteX386" fmla="*/ 2392863 w 7472601"/>
              <a:gd name="connsiteY386" fmla="*/ 6852964 h 6858000"/>
              <a:gd name="connsiteX387" fmla="*/ 2017589 w 7472601"/>
              <a:gd name="connsiteY387" fmla="*/ 6493982 h 6858000"/>
              <a:gd name="connsiteX388" fmla="*/ 2147336 w 7472601"/>
              <a:gd name="connsiteY388" fmla="*/ 6594052 h 6858000"/>
              <a:gd name="connsiteX389" fmla="*/ 2207047 w 7472601"/>
              <a:gd name="connsiteY389" fmla="*/ 6654540 h 6858000"/>
              <a:gd name="connsiteX390" fmla="*/ 2299106 w 7472601"/>
              <a:gd name="connsiteY390" fmla="*/ 6778931 h 6858000"/>
              <a:gd name="connsiteX391" fmla="*/ 2314430 w 7472601"/>
              <a:gd name="connsiteY391" fmla="*/ 6801144 h 6858000"/>
              <a:gd name="connsiteX392" fmla="*/ 2352406 w 7472601"/>
              <a:gd name="connsiteY392" fmla="*/ 6858000 h 6858000"/>
              <a:gd name="connsiteX393" fmla="*/ 2314492 w 7472601"/>
              <a:gd name="connsiteY393" fmla="*/ 6858000 h 6858000"/>
              <a:gd name="connsiteX394" fmla="*/ 2288095 w 7472601"/>
              <a:gd name="connsiteY394" fmla="*/ 6818030 h 6858000"/>
              <a:gd name="connsiteX395" fmla="*/ 2272768 w 7472601"/>
              <a:gd name="connsiteY395" fmla="*/ 6795822 h 6858000"/>
              <a:gd name="connsiteX396" fmla="*/ 2182715 w 7472601"/>
              <a:gd name="connsiteY396" fmla="*/ 6675071 h 6858000"/>
              <a:gd name="connsiteX397" fmla="*/ 2032061 w 7472601"/>
              <a:gd name="connsiteY397" fmla="*/ 6541380 h 6858000"/>
              <a:gd name="connsiteX398" fmla="*/ 2257220 w 7472601"/>
              <a:gd name="connsiteY398" fmla="*/ 6826257 h 6858000"/>
              <a:gd name="connsiteX399" fmla="*/ 2281324 w 7472601"/>
              <a:gd name="connsiteY399" fmla="*/ 6858000 h 6858000"/>
              <a:gd name="connsiteX400" fmla="*/ 2242860 w 7472601"/>
              <a:gd name="connsiteY400" fmla="*/ 6858000 h 6858000"/>
              <a:gd name="connsiteX401" fmla="*/ 2232818 w 7472601"/>
              <a:gd name="connsiteY401" fmla="*/ 6844926 h 6858000"/>
              <a:gd name="connsiteX402" fmla="*/ 1990172 w 7472601"/>
              <a:gd name="connsiteY402" fmla="*/ 6542121 h 6858000"/>
              <a:gd name="connsiteX403" fmla="*/ 2124090 w 7472601"/>
              <a:gd name="connsiteY403" fmla="*/ 6761017 h 6858000"/>
              <a:gd name="connsiteX404" fmla="*/ 2200380 w 7472601"/>
              <a:gd name="connsiteY404" fmla="*/ 6858000 h 6858000"/>
              <a:gd name="connsiteX405" fmla="*/ 2147507 w 7472601"/>
              <a:gd name="connsiteY405" fmla="*/ 6858000 h 6858000"/>
              <a:gd name="connsiteX406" fmla="*/ 2070668 w 7472601"/>
              <a:gd name="connsiteY406" fmla="*/ 6761520 h 6858000"/>
              <a:gd name="connsiteX407" fmla="*/ 1975142 w 7472601"/>
              <a:gd name="connsiteY407" fmla="*/ 6585570 h 6858000"/>
              <a:gd name="connsiteX408" fmla="*/ 2050035 w 7472601"/>
              <a:gd name="connsiteY408" fmla="*/ 6813345 h 6858000"/>
              <a:gd name="connsiteX409" fmla="*/ 2063025 w 7472601"/>
              <a:gd name="connsiteY409" fmla="*/ 6858000 h 6858000"/>
              <a:gd name="connsiteX410" fmla="*/ 2021675 w 7472601"/>
              <a:gd name="connsiteY410" fmla="*/ 6858000 h 6858000"/>
              <a:gd name="connsiteX411" fmla="*/ 2019308 w 7472601"/>
              <a:gd name="connsiteY411" fmla="*/ 6847118 h 6858000"/>
              <a:gd name="connsiteX412" fmla="*/ 1938835 w 7472601"/>
              <a:gd name="connsiteY412" fmla="*/ 6551160 h 6858000"/>
              <a:gd name="connsiteX413" fmla="*/ 1953230 w 7472601"/>
              <a:gd name="connsiteY413" fmla="*/ 6759699 h 6858000"/>
              <a:gd name="connsiteX414" fmla="*/ 1956763 w 7472601"/>
              <a:gd name="connsiteY414" fmla="*/ 6778191 h 6858000"/>
              <a:gd name="connsiteX415" fmla="*/ 1967925 w 7472601"/>
              <a:gd name="connsiteY415" fmla="*/ 6858000 h 6858000"/>
              <a:gd name="connsiteX416" fmla="*/ 1936622 w 7472601"/>
              <a:gd name="connsiteY416" fmla="*/ 6858000 h 6858000"/>
              <a:gd name="connsiteX417" fmla="*/ 1926261 w 7472601"/>
              <a:gd name="connsiteY417" fmla="*/ 6784064 h 6858000"/>
              <a:gd name="connsiteX418" fmla="*/ 1922724 w 7472601"/>
              <a:gd name="connsiteY418" fmla="*/ 6765577 h 6858000"/>
              <a:gd name="connsiteX419" fmla="*/ 1904650 w 7472601"/>
              <a:gd name="connsiteY419" fmla="*/ 6639616 h 6858000"/>
              <a:gd name="connsiteX420" fmla="*/ 1885273 w 7472601"/>
              <a:gd name="connsiteY420" fmla="*/ 6858000 h 6858000"/>
              <a:gd name="connsiteX421" fmla="*/ 1854363 w 7472601"/>
              <a:gd name="connsiteY421" fmla="*/ 6858000 h 6858000"/>
              <a:gd name="connsiteX422" fmla="*/ 1880391 w 7472601"/>
              <a:gd name="connsiteY422" fmla="*/ 6603796 h 6858000"/>
              <a:gd name="connsiteX423" fmla="*/ 1818273 w 7472601"/>
              <a:gd name="connsiteY423" fmla="*/ 6715729 h 6858000"/>
              <a:gd name="connsiteX424" fmla="*/ 1794691 w 7472601"/>
              <a:gd name="connsiteY424" fmla="*/ 6843239 h 6858000"/>
              <a:gd name="connsiteX425" fmla="*/ 1794914 w 7472601"/>
              <a:gd name="connsiteY425" fmla="*/ 6858000 h 6858000"/>
              <a:gd name="connsiteX426" fmla="*/ 1746128 w 7472601"/>
              <a:gd name="connsiteY426" fmla="*/ 6858000 h 6858000"/>
              <a:gd name="connsiteX427" fmla="*/ 1753934 w 7472601"/>
              <a:gd name="connsiteY427" fmla="*/ 6724796 h 6858000"/>
              <a:gd name="connsiteX428" fmla="*/ 1792053 w 7472601"/>
              <a:gd name="connsiteY428" fmla="*/ 6572396 h 6858000"/>
              <a:gd name="connsiteX429" fmla="*/ 1862248 w 7472601"/>
              <a:gd name="connsiteY429" fmla="*/ 6266397 h 6858000"/>
              <a:gd name="connsiteX430" fmla="*/ 1862250 w 7472601"/>
              <a:gd name="connsiteY430" fmla="*/ 6033531 h 6858000"/>
              <a:gd name="connsiteX431" fmla="*/ 1211999 w 7472601"/>
              <a:gd name="connsiteY431" fmla="*/ 6683610 h 6858000"/>
              <a:gd name="connsiteX432" fmla="*/ 1213266 w 7472601"/>
              <a:gd name="connsiteY432" fmla="*/ 6691947 h 6858000"/>
              <a:gd name="connsiteX433" fmla="*/ 1203370 w 7472601"/>
              <a:gd name="connsiteY433" fmla="*/ 6850676 h 6858000"/>
              <a:gd name="connsiteX434" fmla="*/ 1203671 w 7472601"/>
              <a:gd name="connsiteY434" fmla="*/ 6858000 h 6858000"/>
              <a:gd name="connsiteX435" fmla="*/ 1143180 w 7472601"/>
              <a:gd name="connsiteY435" fmla="*/ 6858000 h 6858000"/>
              <a:gd name="connsiteX436" fmla="*/ 1142176 w 7472601"/>
              <a:gd name="connsiteY436" fmla="*/ 6766045 h 6858000"/>
              <a:gd name="connsiteX437" fmla="*/ 1067484 w 7472601"/>
              <a:gd name="connsiteY437" fmla="*/ 6858000 h 6858000"/>
              <a:gd name="connsiteX438" fmla="*/ 953928 w 7472601"/>
              <a:gd name="connsiteY438" fmla="*/ 6858000 h 6858000"/>
              <a:gd name="connsiteX439" fmla="*/ 959715 w 7472601"/>
              <a:gd name="connsiteY439" fmla="*/ 6850185 h 6858000"/>
              <a:gd name="connsiteX440" fmla="*/ 1483788 w 7472601"/>
              <a:gd name="connsiteY440" fmla="*/ 6259174 h 6858000"/>
              <a:gd name="connsiteX441" fmla="*/ 1100671 w 7472601"/>
              <a:gd name="connsiteY441" fmla="*/ 6252137 h 6858000"/>
              <a:gd name="connsiteX442" fmla="*/ 1090144 w 7472601"/>
              <a:gd name="connsiteY442" fmla="*/ 6256748 h 6858000"/>
              <a:gd name="connsiteX443" fmla="*/ 1095872 w 7472601"/>
              <a:gd name="connsiteY443" fmla="*/ 6271892 h 6858000"/>
              <a:gd name="connsiteX444" fmla="*/ 262785 w 7472601"/>
              <a:gd name="connsiteY444" fmla="*/ 6845450 h 6858000"/>
              <a:gd name="connsiteX445" fmla="*/ 209968 w 7472601"/>
              <a:gd name="connsiteY445" fmla="*/ 6770713 h 6858000"/>
              <a:gd name="connsiteX446" fmla="*/ 873460 w 7472601"/>
              <a:gd name="connsiteY446" fmla="*/ 6253768 h 6858000"/>
              <a:gd name="connsiteX447" fmla="*/ 192686 w 7472601"/>
              <a:gd name="connsiteY447" fmla="*/ 5849257 h 6858000"/>
              <a:gd name="connsiteX448" fmla="*/ 4696 w 7472601"/>
              <a:gd name="connsiteY448" fmla="*/ 5697668 h 6858000"/>
              <a:gd name="connsiteX449" fmla="*/ 0 w 7472601"/>
              <a:gd name="connsiteY449" fmla="*/ 5689984 h 6858000"/>
              <a:gd name="connsiteX450" fmla="*/ 0 w 7472601"/>
              <a:gd name="connsiteY450" fmla="*/ 5513472 h 6858000"/>
              <a:gd name="connsiteX451" fmla="*/ 174101 w 7472601"/>
              <a:gd name="connsiteY451" fmla="*/ 5620277 h 6858000"/>
              <a:gd name="connsiteX452" fmla="*/ 891800 w 7472601"/>
              <a:gd name="connsiteY452" fmla="*/ 6036935 h 6858000"/>
              <a:gd name="connsiteX453" fmla="*/ 1072219 w 7472601"/>
              <a:gd name="connsiteY453" fmla="*/ 6169443 h 6858000"/>
              <a:gd name="connsiteX454" fmla="*/ 1074117 w 7472601"/>
              <a:gd name="connsiteY454" fmla="*/ 6170301 h 6858000"/>
              <a:gd name="connsiteX455" fmla="*/ 1083114 w 7472601"/>
              <a:gd name="connsiteY455" fmla="*/ 6174131 h 6858000"/>
              <a:gd name="connsiteX456" fmla="*/ 1543010 w 7472601"/>
              <a:gd name="connsiteY456" fmla="*/ 6191140 h 6858000"/>
              <a:gd name="connsiteX457" fmla="*/ 1551080 w 7472601"/>
              <a:gd name="connsiteY457" fmla="*/ 6195006 h 6858000"/>
              <a:gd name="connsiteX458" fmla="*/ 2345443 w 7472601"/>
              <a:gd name="connsiteY458" fmla="*/ 5549882 h 6858000"/>
              <a:gd name="connsiteX459" fmla="*/ 1721499 w 7472601"/>
              <a:gd name="connsiteY459" fmla="*/ 5599969 h 6858000"/>
              <a:gd name="connsiteX460" fmla="*/ 767716 w 7472601"/>
              <a:gd name="connsiteY460" fmla="*/ 5472768 h 6858000"/>
              <a:gd name="connsiteX461" fmla="*/ 722147 w 7472601"/>
              <a:gd name="connsiteY461" fmla="*/ 5393091 h 6858000"/>
              <a:gd name="connsiteX462" fmla="*/ 1485552 w 7472601"/>
              <a:gd name="connsiteY462" fmla="*/ 5313202 h 6858000"/>
              <a:gd name="connsiteX463" fmla="*/ 2143004 w 7472601"/>
              <a:gd name="connsiteY463" fmla="*/ 5402420 h 6858000"/>
              <a:gd name="connsiteX464" fmla="*/ 1933391 w 7472601"/>
              <a:gd name="connsiteY464" fmla="*/ 5156971 h 6858000"/>
              <a:gd name="connsiteX465" fmla="*/ 1827118 w 7472601"/>
              <a:gd name="connsiteY465" fmla="*/ 4968410 h 6858000"/>
              <a:gd name="connsiteX466" fmla="*/ 1837349 w 7472601"/>
              <a:gd name="connsiteY466" fmla="*/ 4956357 h 6858000"/>
              <a:gd name="connsiteX467" fmla="*/ 2162835 w 7472601"/>
              <a:gd name="connsiteY467" fmla="*/ 5187853 h 6858000"/>
              <a:gd name="connsiteX468" fmla="*/ 2257167 w 7472601"/>
              <a:gd name="connsiteY468" fmla="*/ 5462123 h 6858000"/>
              <a:gd name="connsiteX469" fmla="*/ 2261598 w 7472601"/>
              <a:gd name="connsiteY469" fmla="*/ 5467998 h 6858000"/>
              <a:gd name="connsiteX470" fmla="*/ 2437177 w 7472601"/>
              <a:gd name="connsiteY470" fmla="*/ 5479608 h 6858000"/>
              <a:gd name="connsiteX471" fmla="*/ 2445247 w 7472601"/>
              <a:gd name="connsiteY471" fmla="*/ 5483476 h 6858000"/>
              <a:gd name="connsiteX472" fmla="*/ 2743626 w 7472601"/>
              <a:gd name="connsiteY472" fmla="*/ 5304819 h 6858000"/>
              <a:gd name="connsiteX473" fmla="*/ 3048102 w 7472601"/>
              <a:gd name="connsiteY473" fmla="*/ 5150595 h 6858000"/>
              <a:gd name="connsiteX474" fmla="*/ 1799414 w 7472601"/>
              <a:gd name="connsiteY474" fmla="*/ 4694732 h 6858000"/>
              <a:gd name="connsiteX475" fmla="*/ 1771735 w 7472601"/>
              <a:gd name="connsiteY475" fmla="*/ 4619929 h 6858000"/>
              <a:gd name="connsiteX476" fmla="*/ 3104273 w 7472601"/>
              <a:gd name="connsiteY476" fmla="*/ 5076159 h 6858000"/>
              <a:gd name="connsiteX477" fmla="*/ 3113245 w 7472601"/>
              <a:gd name="connsiteY477" fmla="*/ 5090705 h 6858000"/>
              <a:gd name="connsiteX478" fmla="*/ 3126294 w 7472601"/>
              <a:gd name="connsiteY478" fmla="*/ 5114400 h 6858000"/>
              <a:gd name="connsiteX479" fmla="*/ 3937433 w 7472601"/>
              <a:gd name="connsiteY479" fmla="*/ 4830473 h 6858000"/>
              <a:gd name="connsiteX480" fmla="*/ 3590475 w 7472601"/>
              <a:gd name="connsiteY480" fmla="*/ 4597974 h 6858000"/>
              <a:gd name="connsiteX481" fmla="*/ 3100264 w 7472601"/>
              <a:gd name="connsiteY481" fmla="*/ 4579845 h 6858000"/>
              <a:gd name="connsiteX482" fmla="*/ 2183576 w 7472601"/>
              <a:gd name="connsiteY482" fmla="*/ 4227150 h 6858000"/>
              <a:gd name="connsiteX483" fmla="*/ 2151029 w 7472601"/>
              <a:gd name="connsiteY483" fmla="*/ 4146947 h 6858000"/>
              <a:gd name="connsiteX484" fmla="*/ 3563434 w 7472601"/>
              <a:gd name="connsiteY484" fmla="*/ 4469115 h 6858000"/>
              <a:gd name="connsiteX485" fmla="*/ 3177952 w 7472601"/>
              <a:gd name="connsiteY485" fmla="*/ 3657386 h 6858000"/>
              <a:gd name="connsiteX486" fmla="*/ 3189263 w 7472601"/>
              <a:gd name="connsiteY486" fmla="*/ 3625726 h 6858000"/>
              <a:gd name="connsiteX487" fmla="*/ 3560912 w 7472601"/>
              <a:gd name="connsiteY487" fmla="*/ 4079863 h 6858000"/>
              <a:gd name="connsiteX488" fmla="*/ 3626636 w 7472601"/>
              <a:gd name="connsiteY488" fmla="*/ 4512230 h 6858000"/>
              <a:gd name="connsiteX489" fmla="*/ 3653088 w 7472601"/>
              <a:gd name="connsiteY489" fmla="*/ 4521417 h 6858000"/>
              <a:gd name="connsiteX490" fmla="*/ 3988128 w 7472601"/>
              <a:gd name="connsiteY490" fmla="*/ 4817267 h 6858000"/>
              <a:gd name="connsiteX491" fmla="*/ 4830582 w 7472601"/>
              <a:gd name="connsiteY491" fmla="*/ 4676000 h 6858000"/>
              <a:gd name="connsiteX492" fmla="*/ 4830100 w 7472601"/>
              <a:gd name="connsiteY492" fmla="*/ 4675554 h 6858000"/>
              <a:gd name="connsiteX493" fmla="*/ 4036318 w 7472601"/>
              <a:gd name="connsiteY493" fmla="*/ 4147013 h 6858000"/>
              <a:gd name="connsiteX494" fmla="*/ 3432098 w 7472601"/>
              <a:gd name="connsiteY494" fmla="*/ 3537312 h 6858000"/>
              <a:gd name="connsiteX495" fmla="*/ 3446761 w 7472601"/>
              <a:gd name="connsiteY495" fmla="*/ 3461278 h 6858000"/>
              <a:gd name="connsiteX496" fmla="*/ 4419733 w 7472601"/>
              <a:gd name="connsiteY496" fmla="*/ 3963555 h 6858000"/>
              <a:gd name="connsiteX497" fmla="*/ 4781371 w 7472601"/>
              <a:gd name="connsiteY497" fmla="*/ 4458604 h 6858000"/>
              <a:gd name="connsiteX498" fmla="*/ 4780440 w 7472601"/>
              <a:gd name="connsiteY498" fmla="*/ 4470290 h 6858000"/>
              <a:gd name="connsiteX499" fmla="*/ 4898954 w 7472601"/>
              <a:gd name="connsiteY499" fmla="*/ 4662092 h 6858000"/>
              <a:gd name="connsiteX500" fmla="*/ 4900699 w 7472601"/>
              <a:gd name="connsiteY500" fmla="*/ 4670867 h 6858000"/>
              <a:gd name="connsiteX501" fmla="*/ 5714511 w 7472601"/>
              <a:gd name="connsiteY501" fmla="*/ 4663483 h 6858000"/>
              <a:gd name="connsiteX502" fmla="*/ 5464793 w 7472601"/>
              <a:gd name="connsiteY502" fmla="*/ 4393556 h 6858000"/>
              <a:gd name="connsiteX503" fmla="*/ 5461897 w 7472601"/>
              <a:gd name="connsiteY503" fmla="*/ 4390879 h 6858000"/>
              <a:gd name="connsiteX504" fmla="*/ 4294126 w 7472601"/>
              <a:gd name="connsiteY504" fmla="*/ 3303048 h 6858000"/>
              <a:gd name="connsiteX505" fmla="*/ 4305321 w 7472601"/>
              <a:gd name="connsiteY505" fmla="*/ 3256953 h 6858000"/>
              <a:gd name="connsiteX506" fmla="*/ 4949299 w 7472601"/>
              <a:gd name="connsiteY506" fmla="*/ 3766336 h 6858000"/>
              <a:gd name="connsiteX507" fmla="*/ 5291452 w 7472601"/>
              <a:gd name="connsiteY507" fmla="*/ 4076801 h 6858000"/>
              <a:gd name="connsiteX508" fmla="*/ 5434998 w 7472601"/>
              <a:gd name="connsiteY508" fmla="*/ 4254100 h 6858000"/>
              <a:gd name="connsiteX509" fmla="*/ 5351015 w 7472601"/>
              <a:gd name="connsiteY509" fmla="*/ 3760989 h 6858000"/>
              <a:gd name="connsiteX510" fmla="*/ 5413780 w 7472601"/>
              <a:gd name="connsiteY510" fmla="*/ 2966265 h 6858000"/>
              <a:gd name="connsiteX511" fmla="*/ 5425627 w 7472601"/>
              <a:gd name="connsiteY511" fmla="*/ 2954192 h 6858000"/>
              <a:gd name="connsiteX512" fmla="*/ 6604735 w 7472601"/>
              <a:gd name="connsiteY512" fmla="*/ 2041381 h 6858000"/>
              <a:gd name="connsiteX513" fmla="*/ 7204487 w 7472601"/>
              <a:gd name="connsiteY513" fmla="*/ 2742112 h 6858000"/>
              <a:gd name="connsiteX514" fmla="*/ 7131592 w 7472601"/>
              <a:gd name="connsiteY514" fmla="*/ 2672096 h 6858000"/>
              <a:gd name="connsiteX515" fmla="*/ 6996344 w 7472601"/>
              <a:gd name="connsiteY515" fmla="*/ 2518310 h 6858000"/>
              <a:gd name="connsiteX516" fmla="*/ 6735495 w 7472601"/>
              <a:gd name="connsiteY516" fmla="*/ 2196890 h 6858000"/>
              <a:gd name="connsiteX517" fmla="*/ 6721901 w 7472601"/>
              <a:gd name="connsiteY517" fmla="*/ 2179274 h 6858000"/>
              <a:gd name="connsiteX518" fmla="*/ 6604735 w 7472601"/>
              <a:gd name="connsiteY518" fmla="*/ 2041381 h 6858000"/>
              <a:gd name="connsiteX519" fmla="*/ 6591670 w 7472601"/>
              <a:gd name="connsiteY519" fmla="*/ 1988277 h 6858000"/>
              <a:gd name="connsiteX520" fmla="*/ 6747349 w 7472601"/>
              <a:gd name="connsiteY520" fmla="*/ 2160069 h 6858000"/>
              <a:gd name="connsiteX521" fmla="*/ 6760943 w 7472601"/>
              <a:gd name="connsiteY521" fmla="*/ 2177686 h 6858000"/>
              <a:gd name="connsiteX522" fmla="*/ 7021065 w 7472601"/>
              <a:gd name="connsiteY522" fmla="*/ 2498102 h 6858000"/>
              <a:gd name="connsiteX523" fmla="*/ 7155223 w 7472601"/>
              <a:gd name="connsiteY523" fmla="*/ 2650386 h 6858000"/>
              <a:gd name="connsiteX524" fmla="*/ 7203167 w 7472601"/>
              <a:gd name="connsiteY524" fmla="*/ 2697288 h 6858000"/>
              <a:gd name="connsiteX525" fmla="*/ 6937703 w 7472601"/>
              <a:gd name="connsiteY525" fmla="*/ 2321981 h 6858000"/>
              <a:gd name="connsiteX526" fmla="*/ 6591670 w 7472601"/>
              <a:gd name="connsiteY526" fmla="*/ 1988277 h 6858000"/>
              <a:gd name="connsiteX527" fmla="*/ 5798671 w 7472601"/>
              <a:gd name="connsiteY527" fmla="*/ 1981601 h 6858000"/>
              <a:gd name="connsiteX528" fmla="*/ 5754709 w 7472601"/>
              <a:gd name="connsiteY528" fmla="*/ 2071454 h 6858000"/>
              <a:gd name="connsiteX529" fmla="*/ 5763044 w 7472601"/>
              <a:gd name="connsiteY529" fmla="*/ 2842206 h 6858000"/>
              <a:gd name="connsiteX530" fmla="*/ 5764974 w 7472601"/>
              <a:gd name="connsiteY530" fmla="*/ 2799609 h 6858000"/>
              <a:gd name="connsiteX531" fmla="*/ 5767665 w 7472601"/>
              <a:gd name="connsiteY531" fmla="*/ 2666409 h 6858000"/>
              <a:gd name="connsiteX532" fmla="*/ 5763055 w 7472601"/>
              <a:gd name="connsiteY532" fmla="*/ 2579705 h 6858000"/>
              <a:gd name="connsiteX533" fmla="*/ 5758079 w 7472601"/>
              <a:gd name="connsiteY533" fmla="*/ 2492508 h 6858000"/>
              <a:gd name="connsiteX534" fmla="*/ 5779325 w 7472601"/>
              <a:gd name="connsiteY534" fmla="*/ 2197069 h 6858000"/>
              <a:gd name="connsiteX535" fmla="*/ 5798671 w 7472601"/>
              <a:gd name="connsiteY535" fmla="*/ 1981601 h 6858000"/>
              <a:gd name="connsiteX536" fmla="*/ 5829202 w 7472601"/>
              <a:gd name="connsiteY536" fmla="*/ 1971679 h 6858000"/>
              <a:gd name="connsiteX537" fmla="*/ 5809558 w 7472601"/>
              <a:gd name="connsiteY537" fmla="*/ 2198043 h 6858000"/>
              <a:gd name="connsiteX538" fmla="*/ 5788653 w 7472601"/>
              <a:gd name="connsiteY538" fmla="*/ 2489430 h 6858000"/>
              <a:gd name="connsiteX539" fmla="*/ 5793439 w 7472601"/>
              <a:gd name="connsiteY539" fmla="*/ 2575235 h 6858000"/>
              <a:gd name="connsiteX540" fmla="*/ 5796837 w 7472601"/>
              <a:gd name="connsiteY540" fmla="*/ 2637633 h 6858000"/>
              <a:gd name="connsiteX541" fmla="*/ 5818614 w 7472601"/>
              <a:gd name="connsiteY541" fmla="*/ 2473055 h 6858000"/>
              <a:gd name="connsiteX542" fmla="*/ 5829202 w 7472601"/>
              <a:gd name="connsiteY542" fmla="*/ 1971679 h 6858000"/>
              <a:gd name="connsiteX543" fmla="*/ 5911389 w 7472601"/>
              <a:gd name="connsiteY543" fmla="*/ 1898371 h 6858000"/>
              <a:gd name="connsiteX544" fmla="*/ 6237627 w 7472601"/>
              <a:gd name="connsiteY544" fmla="*/ 2231921 h 6858000"/>
              <a:gd name="connsiteX545" fmla="*/ 5911389 w 7472601"/>
              <a:gd name="connsiteY545" fmla="*/ 1898371 h 6858000"/>
              <a:gd name="connsiteX546" fmla="*/ 6944437 w 7472601"/>
              <a:gd name="connsiteY546" fmla="*/ 1575402 h 6858000"/>
              <a:gd name="connsiteX547" fmla="*/ 6304730 w 7472601"/>
              <a:gd name="connsiteY547" fmla="*/ 1766654 h 6858000"/>
              <a:gd name="connsiteX548" fmla="*/ 6944437 w 7472601"/>
              <a:gd name="connsiteY548" fmla="*/ 1575402 h 6858000"/>
              <a:gd name="connsiteX549" fmla="*/ 7019523 w 7472601"/>
              <a:gd name="connsiteY549" fmla="*/ 1519450 h 6858000"/>
              <a:gd name="connsiteX550" fmla="*/ 6298091 w 7472601"/>
              <a:gd name="connsiteY550" fmla="*/ 1737122 h 6858000"/>
              <a:gd name="connsiteX551" fmla="*/ 7019523 w 7472601"/>
              <a:gd name="connsiteY551" fmla="*/ 1519450 h 6858000"/>
              <a:gd name="connsiteX552" fmla="*/ 2399523 w 7472601"/>
              <a:gd name="connsiteY552" fmla="*/ 1428234 h 6858000"/>
              <a:gd name="connsiteX553" fmla="*/ 2224982 w 7472601"/>
              <a:gd name="connsiteY553" fmla="*/ 1826201 h 6858000"/>
              <a:gd name="connsiteX554" fmla="*/ 2096099 w 7472601"/>
              <a:gd name="connsiteY554" fmla="*/ 2345900 h 6858000"/>
              <a:gd name="connsiteX555" fmla="*/ 2283317 w 7472601"/>
              <a:gd name="connsiteY555" fmla="*/ 1796925 h 6858000"/>
              <a:gd name="connsiteX556" fmla="*/ 2399523 w 7472601"/>
              <a:gd name="connsiteY556" fmla="*/ 1428234 h 6858000"/>
              <a:gd name="connsiteX557" fmla="*/ 2448558 w 7472601"/>
              <a:gd name="connsiteY557" fmla="*/ 1373435 h 6858000"/>
              <a:gd name="connsiteX558" fmla="*/ 2312521 w 7472601"/>
              <a:gd name="connsiteY558" fmla="*/ 1806140 h 6858000"/>
              <a:gd name="connsiteX559" fmla="*/ 2127533 w 7472601"/>
              <a:gd name="connsiteY559" fmla="*/ 2348380 h 6858000"/>
              <a:gd name="connsiteX560" fmla="*/ 2358080 w 7472601"/>
              <a:gd name="connsiteY560" fmla="*/ 1866134 h 6858000"/>
              <a:gd name="connsiteX561" fmla="*/ 2407436 w 7472601"/>
              <a:gd name="connsiteY561" fmla="*/ 1651070 h 6858000"/>
              <a:gd name="connsiteX562" fmla="*/ 2448558 w 7472601"/>
              <a:gd name="connsiteY562" fmla="*/ 1373435 h 6858000"/>
              <a:gd name="connsiteX563" fmla="*/ 278707 w 7472601"/>
              <a:gd name="connsiteY563" fmla="*/ 1352270 h 6858000"/>
              <a:gd name="connsiteX564" fmla="*/ 321570 w 7472601"/>
              <a:gd name="connsiteY564" fmla="*/ 1861610 h 6858000"/>
              <a:gd name="connsiteX565" fmla="*/ 294281 w 7472601"/>
              <a:gd name="connsiteY565" fmla="*/ 1440658 h 6858000"/>
              <a:gd name="connsiteX566" fmla="*/ 278707 w 7472601"/>
              <a:gd name="connsiteY566" fmla="*/ 1352270 h 6858000"/>
              <a:gd name="connsiteX567" fmla="*/ 1423821 w 7472601"/>
              <a:gd name="connsiteY567" fmla="*/ 1351958 h 6858000"/>
              <a:gd name="connsiteX568" fmla="*/ 1638521 w 7472601"/>
              <a:gd name="connsiteY568" fmla="*/ 1908470 h 6858000"/>
              <a:gd name="connsiteX569" fmla="*/ 1754199 w 7472601"/>
              <a:gd name="connsiteY569" fmla="*/ 2149284 h 6858000"/>
              <a:gd name="connsiteX570" fmla="*/ 1908359 w 7472601"/>
              <a:gd name="connsiteY570" fmla="*/ 2364988 h 6858000"/>
              <a:gd name="connsiteX571" fmla="*/ 1647661 w 7472601"/>
              <a:gd name="connsiteY571" fmla="*/ 1825945 h 6858000"/>
              <a:gd name="connsiteX572" fmla="*/ 1423821 w 7472601"/>
              <a:gd name="connsiteY572" fmla="*/ 1351958 h 6858000"/>
              <a:gd name="connsiteX573" fmla="*/ 1431890 w 7472601"/>
              <a:gd name="connsiteY573" fmla="*/ 1306475 h 6858000"/>
              <a:gd name="connsiteX574" fmla="*/ 1507597 w 7472601"/>
              <a:gd name="connsiteY574" fmla="*/ 1446132 h 6858000"/>
              <a:gd name="connsiteX575" fmla="*/ 1674586 w 7472601"/>
              <a:gd name="connsiteY575" fmla="*/ 1813832 h 6858000"/>
              <a:gd name="connsiteX576" fmla="*/ 1815950 w 7472601"/>
              <a:gd name="connsiteY576" fmla="*/ 2128564 h 6858000"/>
              <a:gd name="connsiteX577" fmla="*/ 1984242 w 7472601"/>
              <a:gd name="connsiteY577" fmla="*/ 2430829 h 6858000"/>
              <a:gd name="connsiteX578" fmla="*/ 2014023 w 7472601"/>
              <a:gd name="connsiteY578" fmla="*/ 2450995 h 6858000"/>
              <a:gd name="connsiteX579" fmla="*/ 1747337 w 7472601"/>
              <a:gd name="connsiteY579" fmla="*/ 1855264 h 6858000"/>
              <a:gd name="connsiteX580" fmla="*/ 1533749 w 7472601"/>
              <a:gd name="connsiteY580" fmla="*/ 1478656 h 6858000"/>
              <a:gd name="connsiteX581" fmla="*/ 1431890 w 7472601"/>
              <a:gd name="connsiteY581" fmla="*/ 1306475 h 6858000"/>
              <a:gd name="connsiteX582" fmla="*/ 5052692 w 7472601"/>
              <a:gd name="connsiteY582" fmla="*/ 1292994 h 6858000"/>
              <a:gd name="connsiteX583" fmla="*/ 5200661 w 7472601"/>
              <a:gd name="connsiteY583" fmla="*/ 1635186 h 6858000"/>
              <a:gd name="connsiteX584" fmla="*/ 5297138 w 7472601"/>
              <a:gd name="connsiteY584" fmla="*/ 1906351 h 6858000"/>
              <a:gd name="connsiteX585" fmla="*/ 5052692 w 7472601"/>
              <a:gd name="connsiteY585" fmla="*/ 1292994 h 6858000"/>
              <a:gd name="connsiteX586" fmla="*/ 5009948 w 7472601"/>
              <a:gd name="connsiteY586" fmla="*/ 1273619 h 6858000"/>
              <a:gd name="connsiteX587" fmla="*/ 5121777 w 7472601"/>
              <a:gd name="connsiteY587" fmla="*/ 1654213 h 6858000"/>
              <a:gd name="connsiteX588" fmla="*/ 5293545 w 7472601"/>
              <a:gd name="connsiteY588" fmla="*/ 2072247 h 6858000"/>
              <a:gd name="connsiteX589" fmla="*/ 5294042 w 7472601"/>
              <a:gd name="connsiteY589" fmla="*/ 2065019 h 6858000"/>
              <a:gd name="connsiteX590" fmla="*/ 5171936 w 7472601"/>
              <a:gd name="connsiteY590" fmla="*/ 1647613 h 6858000"/>
              <a:gd name="connsiteX591" fmla="*/ 5009948 w 7472601"/>
              <a:gd name="connsiteY591" fmla="*/ 1273619 h 6858000"/>
              <a:gd name="connsiteX592" fmla="*/ 655236 w 7472601"/>
              <a:gd name="connsiteY592" fmla="*/ 1268632 h 6858000"/>
              <a:gd name="connsiteX593" fmla="*/ 839521 w 7472601"/>
              <a:gd name="connsiteY593" fmla="*/ 1685315 h 6858000"/>
              <a:gd name="connsiteX594" fmla="*/ 1109416 w 7472601"/>
              <a:gd name="connsiteY594" fmla="*/ 2061663 h 6858000"/>
              <a:gd name="connsiteX595" fmla="*/ 1298300 w 7472601"/>
              <a:gd name="connsiteY595" fmla="*/ 2247742 h 6858000"/>
              <a:gd name="connsiteX596" fmla="*/ 1125871 w 7472601"/>
              <a:gd name="connsiteY596" fmla="*/ 1989513 h 6858000"/>
              <a:gd name="connsiteX597" fmla="*/ 981574 w 7472601"/>
              <a:gd name="connsiteY597" fmla="*/ 1783157 h 6858000"/>
              <a:gd name="connsiteX598" fmla="*/ 922198 w 7472601"/>
              <a:gd name="connsiteY598" fmla="*/ 1677437 h 6858000"/>
              <a:gd name="connsiteX599" fmla="*/ 869293 w 7472601"/>
              <a:gd name="connsiteY599" fmla="*/ 1583214 h 6858000"/>
              <a:gd name="connsiteX600" fmla="*/ 751431 w 7472601"/>
              <a:gd name="connsiteY600" fmla="*/ 1405731 h 6858000"/>
              <a:gd name="connsiteX601" fmla="*/ 655236 w 7472601"/>
              <a:gd name="connsiteY601" fmla="*/ 1268632 h 6858000"/>
              <a:gd name="connsiteX602" fmla="*/ 6516292 w 7472601"/>
              <a:gd name="connsiteY602" fmla="*/ 1263064 h 6858000"/>
              <a:gd name="connsiteX603" fmla="*/ 5736320 w 7472601"/>
              <a:gd name="connsiteY603" fmla="*/ 1501803 h 6858000"/>
              <a:gd name="connsiteX604" fmla="*/ 6516292 w 7472601"/>
              <a:gd name="connsiteY604" fmla="*/ 1263064 h 6858000"/>
              <a:gd name="connsiteX605" fmla="*/ 291466 w 7472601"/>
              <a:gd name="connsiteY605" fmla="*/ 1250369 h 6858000"/>
              <a:gd name="connsiteX606" fmla="*/ 323180 w 7472601"/>
              <a:gd name="connsiteY606" fmla="*/ 1435283 h 6858000"/>
              <a:gd name="connsiteX607" fmla="*/ 349381 w 7472601"/>
              <a:gd name="connsiteY607" fmla="*/ 1875041 h 6858000"/>
              <a:gd name="connsiteX608" fmla="*/ 374363 w 7472601"/>
              <a:gd name="connsiteY608" fmla="*/ 1506494 h 6858000"/>
              <a:gd name="connsiteX609" fmla="*/ 302168 w 7472601"/>
              <a:gd name="connsiteY609" fmla="*/ 1274495 h 6858000"/>
              <a:gd name="connsiteX610" fmla="*/ 291466 w 7472601"/>
              <a:gd name="connsiteY610" fmla="*/ 1250369 h 6858000"/>
              <a:gd name="connsiteX611" fmla="*/ 678222 w 7472601"/>
              <a:gd name="connsiteY611" fmla="*/ 1248670 h 6858000"/>
              <a:gd name="connsiteX612" fmla="*/ 775536 w 7472601"/>
              <a:gd name="connsiteY612" fmla="*/ 1388015 h 6858000"/>
              <a:gd name="connsiteX613" fmla="*/ 894529 w 7472601"/>
              <a:gd name="connsiteY613" fmla="*/ 1567739 h 6858000"/>
              <a:gd name="connsiteX614" fmla="*/ 948000 w 7472601"/>
              <a:gd name="connsiteY614" fmla="*/ 1663088 h 6858000"/>
              <a:gd name="connsiteX615" fmla="*/ 1006812 w 7472601"/>
              <a:gd name="connsiteY615" fmla="*/ 1767683 h 6858000"/>
              <a:gd name="connsiteX616" fmla="*/ 1149133 w 7472601"/>
              <a:gd name="connsiteY616" fmla="*/ 1971513 h 6858000"/>
              <a:gd name="connsiteX617" fmla="*/ 1333952 w 7472601"/>
              <a:gd name="connsiteY617" fmla="*/ 2251620 h 6858000"/>
              <a:gd name="connsiteX618" fmla="*/ 1337329 w 7472601"/>
              <a:gd name="connsiteY618" fmla="*/ 2258350 h 6858000"/>
              <a:gd name="connsiteX619" fmla="*/ 1014726 w 7472601"/>
              <a:gd name="connsiteY619" fmla="*/ 1615556 h 6858000"/>
              <a:gd name="connsiteX620" fmla="*/ 678222 w 7472601"/>
              <a:gd name="connsiteY620" fmla="*/ 1248670 h 6858000"/>
              <a:gd name="connsiteX621" fmla="*/ 6691602 w 7472601"/>
              <a:gd name="connsiteY621" fmla="*/ 1140573 h 6858000"/>
              <a:gd name="connsiteX622" fmla="*/ 6571100 w 7472601"/>
              <a:gd name="connsiteY622" fmla="*/ 1183662 h 6858000"/>
              <a:gd name="connsiteX623" fmla="*/ 6241687 w 7472601"/>
              <a:gd name="connsiteY623" fmla="*/ 1257600 h 6858000"/>
              <a:gd name="connsiteX624" fmla="*/ 5693009 w 7472601"/>
              <a:gd name="connsiteY624" fmla="*/ 1478256 h 6858000"/>
              <a:gd name="connsiteX625" fmla="*/ 6548420 w 7472601"/>
              <a:gd name="connsiteY625" fmla="*/ 1214599 h 6858000"/>
              <a:gd name="connsiteX626" fmla="*/ 6605473 w 7472601"/>
              <a:gd name="connsiteY626" fmla="*/ 1184686 h 6858000"/>
              <a:gd name="connsiteX627" fmla="*/ 6691602 w 7472601"/>
              <a:gd name="connsiteY627" fmla="*/ 1140573 h 6858000"/>
              <a:gd name="connsiteX628" fmla="*/ 4002475 w 7472601"/>
              <a:gd name="connsiteY628" fmla="*/ 1037802 h 6858000"/>
              <a:gd name="connsiteX629" fmla="*/ 4000324 w 7472601"/>
              <a:gd name="connsiteY629" fmla="*/ 1039362 h 6858000"/>
              <a:gd name="connsiteX630" fmla="*/ 4002862 w 7472601"/>
              <a:gd name="connsiteY630" fmla="*/ 1042866 h 6858000"/>
              <a:gd name="connsiteX631" fmla="*/ 4002475 w 7472601"/>
              <a:gd name="connsiteY631" fmla="*/ 1037802 h 6858000"/>
              <a:gd name="connsiteX632" fmla="*/ 506322 w 7472601"/>
              <a:gd name="connsiteY632" fmla="*/ 1020997 h 6858000"/>
              <a:gd name="connsiteX633" fmla="*/ 533068 w 7472601"/>
              <a:gd name="connsiteY633" fmla="*/ 1029409 h 6858000"/>
              <a:gd name="connsiteX634" fmla="*/ 1232525 w 7472601"/>
              <a:gd name="connsiteY634" fmla="*/ 1804675 h 6858000"/>
              <a:gd name="connsiteX635" fmla="*/ 1388858 w 7472601"/>
              <a:gd name="connsiteY635" fmla="*/ 2368011 h 6858000"/>
              <a:gd name="connsiteX636" fmla="*/ 1384098 w 7472601"/>
              <a:gd name="connsiteY636" fmla="*/ 2378125 h 6858000"/>
              <a:gd name="connsiteX637" fmla="*/ 1425393 w 7472601"/>
              <a:gd name="connsiteY637" fmla="*/ 2589124 h 6858000"/>
              <a:gd name="connsiteX638" fmla="*/ 1424001 w 7472601"/>
              <a:gd name="connsiteY638" fmla="*/ 2597541 h 6858000"/>
              <a:gd name="connsiteX639" fmla="*/ 2152729 w 7472601"/>
              <a:gd name="connsiteY639" fmla="*/ 2864487 h 6858000"/>
              <a:gd name="connsiteX640" fmla="*/ 2020609 w 7472601"/>
              <a:gd name="connsiteY640" fmla="*/ 2539671 h 6858000"/>
              <a:gd name="connsiteX641" fmla="*/ 2018920 w 7472601"/>
              <a:gd name="connsiteY641" fmla="*/ 2536309 h 6858000"/>
              <a:gd name="connsiteX642" fmla="*/ 1342441 w 7472601"/>
              <a:gd name="connsiteY642" fmla="*/ 1173017 h 6858000"/>
              <a:gd name="connsiteX643" fmla="*/ 1367925 w 7472601"/>
              <a:gd name="connsiteY643" fmla="*/ 1135648 h 6858000"/>
              <a:gd name="connsiteX644" fmla="*/ 1771401 w 7472601"/>
              <a:gd name="connsiteY644" fmla="*/ 1806673 h 6858000"/>
              <a:gd name="connsiteX645" fmla="*/ 1972385 w 7472601"/>
              <a:gd name="connsiteY645" fmla="*/ 2198735 h 6858000"/>
              <a:gd name="connsiteX646" fmla="*/ 2040892 w 7472601"/>
              <a:gd name="connsiteY646" fmla="*/ 2405205 h 6858000"/>
              <a:gd name="connsiteX647" fmla="*/ 2131689 w 7472601"/>
              <a:gd name="connsiteY647" fmla="*/ 1936926 h 6858000"/>
              <a:gd name="connsiteX648" fmla="*/ 2454820 w 7472601"/>
              <a:gd name="connsiteY648" fmla="*/ 1248808 h 6858000"/>
              <a:gd name="connsiteX649" fmla="*/ 2492512 w 7472601"/>
              <a:gd name="connsiteY649" fmla="*/ 1302920 h 6858000"/>
              <a:gd name="connsiteX650" fmla="*/ 2081216 w 7472601"/>
              <a:gd name="connsiteY650" fmla="*/ 2527513 h 6858000"/>
              <a:gd name="connsiteX651" fmla="*/ 2081211 w 7472601"/>
              <a:gd name="connsiteY651" fmla="*/ 2528916 h 6858000"/>
              <a:gd name="connsiteX652" fmla="*/ 2199067 w 7472601"/>
              <a:gd name="connsiteY652" fmla="*/ 2884061 h 6858000"/>
              <a:gd name="connsiteX653" fmla="*/ 3192586 w 7472601"/>
              <a:gd name="connsiteY653" fmla="*/ 3411496 h 6858000"/>
              <a:gd name="connsiteX654" fmla="*/ 3182620 w 7472601"/>
              <a:gd name="connsiteY654" fmla="*/ 3483279 h 6858000"/>
              <a:gd name="connsiteX655" fmla="*/ 2435119 w 7472601"/>
              <a:gd name="connsiteY655" fmla="*/ 3080173 h 6858000"/>
              <a:gd name="connsiteX656" fmla="*/ 2410152 w 7472601"/>
              <a:gd name="connsiteY656" fmla="*/ 3063751 h 6858000"/>
              <a:gd name="connsiteX657" fmla="*/ 2408099 w 7472601"/>
              <a:gd name="connsiteY657" fmla="*/ 3064403 h 6858000"/>
              <a:gd name="connsiteX658" fmla="*/ 2407218 w 7472601"/>
              <a:gd name="connsiteY658" fmla="*/ 3070324 h 6858000"/>
              <a:gd name="connsiteX659" fmla="*/ 2380138 w 7472601"/>
              <a:gd name="connsiteY659" fmla="*/ 3099341 h 6858000"/>
              <a:gd name="connsiteX660" fmla="*/ 1765923 w 7472601"/>
              <a:gd name="connsiteY660" fmla="*/ 3581043 h 6858000"/>
              <a:gd name="connsiteX661" fmla="*/ 1702258 w 7472601"/>
              <a:gd name="connsiteY661" fmla="*/ 3612286 h 6858000"/>
              <a:gd name="connsiteX662" fmla="*/ 1538370 w 7472601"/>
              <a:gd name="connsiteY662" fmla="*/ 3811804 h 6858000"/>
              <a:gd name="connsiteX663" fmla="*/ 542867 w 7472601"/>
              <a:gd name="connsiteY663" fmla="*/ 4944092 h 6858000"/>
              <a:gd name="connsiteX664" fmla="*/ 515800 w 7472601"/>
              <a:gd name="connsiteY664" fmla="*/ 4862180 h 6858000"/>
              <a:gd name="connsiteX665" fmla="*/ 909145 w 7472601"/>
              <a:gd name="connsiteY665" fmla="*/ 4199225 h 6858000"/>
              <a:gd name="connsiteX666" fmla="*/ 1214067 w 7472601"/>
              <a:gd name="connsiteY666" fmla="*/ 3908561 h 6858000"/>
              <a:gd name="connsiteX667" fmla="*/ 640967 w 7472601"/>
              <a:gd name="connsiteY667" fmla="*/ 4105601 h 6858000"/>
              <a:gd name="connsiteX668" fmla="*/ 112563 w 7472601"/>
              <a:gd name="connsiteY668" fmla="*/ 4396952 h 6858000"/>
              <a:gd name="connsiteX669" fmla="*/ 0 w 7472601"/>
              <a:gd name="connsiteY669" fmla="*/ 4466006 h 6858000"/>
              <a:gd name="connsiteX670" fmla="*/ 0 w 7472601"/>
              <a:gd name="connsiteY670" fmla="*/ 4233763 h 6858000"/>
              <a:gd name="connsiteX671" fmla="*/ 36881 w 7472601"/>
              <a:gd name="connsiteY671" fmla="*/ 4200118 h 6858000"/>
              <a:gd name="connsiteX672" fmla="*/ 910534 w 7472601"/>
              <a:gd name="connsiteY672" fmla="*/ 3629753 h 6858000"/>
              <a:gd name="connsiteX673" fmla="*/ 1578717 w 7472601"/>
              <a:gd name="connsiteY673" fmla="*/ 3575982 h 6858000"/>
              <a:gd name="connsiteX674" fmla="*/ 2338780 w 7472601"/>
              <a:gd name="connsiteY674" fmla="*/ 3033725 h 6858000"/>
              <a:gd name="connsiteX675" fmla="*/ 1807991 w 7472601"/>
              <a:gd name="connsiteY675" fmla="*/ 2807184 h 6858000"/>
              <a:gd name="connsiteX676" fmla="*/ 1416358 w 7472601"/>
              <a:gd name="connsiteY676" fmla="*/ 3112571 h 6858000"/>
              <a:gd name="connsiteX677" fmla="*/ 939066 w 7472601"/>
              <a:gd name="connsiteY677" fmla="*/ 3378798 h 6858000"/>
              <a:gd name="connsiteX678" fmla="*/ 115099 w 7472601"/>
              <a:gd name="connsiteY678" fmla="*/ 3607650 h 6858000"/>
              <a:gd name="connsiteX679" fmla="*/ 97284 w 7472601"/>
              <a:gd name="connsiteY679" fmla="*/ 3520393 h 6858000"/>
              <a:gd name="connsiteX680" fmla="*/ 922050 w 7472601"/>
              <a:gd name="connsiteY680" fmla="*/ 3074867 h 6858000"/>
              <a:gd name="connsiteX681" fmla="*/ 1405265 w 7472601"/>
              <a:gd name="connsiteY681" fmla="*/ 3016319 h 6858000"/>
              <a:gd name="connsiteX682" fmla="*/ 1407512 w 7472601"/>
              <a:gd name="connsiteY682" fmla="*/ 3018001 h 6858000"/>
              <a:gd name="connsiteX683" fmla="*/ 1726266 w 7472601"/>
              <a:gd name="connsiteY683" fmla="*/ 2777274 h 6858000"/>
              <a:gd name="connsiteX684" fmla="*/ 625390 w 7472601"/>
              <a:gd name="connsiteY684" fmla="*/ 2514541 h 6858000"/>
              <a:gd name="connsiteX685" fmla="*/ 619799 w 7472601"/>
              <a:gd name="connsiteY685" fmla="*/ 2527180 h 6858000"/>
              <a:gd name="connsiteX686" fmla="*/ 310030 w 7472601"/>
              <a:gd name="connsiteY686" fmla="*/ 2771818 h 6858000"/>
              <a:gd name="connsiteX687" fmla="*/ 173877 w 7472601"/>
              <a:gd name="connsiteY687" fmla="*/ 2937056 h 6858000"/>
              <a:gd name="connsiteX688" fmla="*/ 77889 w 7472601"/>
              <a:gd name="connsiteY688" fmla="*/ 3138440 h 6858000"/>
              <a:gd name="connsiteX689" fmla="*/ 0 w 7472601"/>
              <a:gd name="connsiteY689" fmla="*/ 3271395 h 6858000"/>
              <a:gd name="connsiteX690" fmla="*/ 0 w 7472601"/>
              <a:gd name="connsiteY690" fmla="*/ 3153002 h 6858000"/>
              <a:gd name="connsiteX691" fmla="*/ 2386 w 7472601"/>
              <a:gd name="connsiteY691" fmla="*/ 3149203 h 6858000"/>
              <a:gd name="connsiteX692" fmla="*/ 89753 w 7472601"/>
              <a:gd name="connsiteY692" fmla="*/ 2987702 h 6858000"/>
              <a:gd name="connsiteX693" fmla="*/ 76869 w 7472601"/>
              <a:gd name="connsiteY693" fmla="*/ 3005404 h 6858000"/>
              <a:gd name="connsiteX694" fmla="*/ 32049 w 7472601"/>
              <a:gd name="connsiteY694" fmla="*/ 3065814 h 6858000"/>
              <a:gd name="connsiteX695" fmla="*/ 0 w 7472601"/>
              <a:gd name="connsiteY695" fmla="*/ 3108744 h 6858000"/>
              <a:gd name="connsiteX696" fmla="*/ 0 w 7472601"/>
              <a:gd name="connsiteY696" fmla="*/ 3058059 h 6858000"/>
              <a:gd name="connsiteX697" fmla="*/ 7610 w 7472601"/>
              <a:gd name="connsiteY697" fmla="*/ 3047889 h 6858000"/>
              <a:gd name="connsiteX698" fmla="*/ 52419 w 7472601"/>
              <a:gd name="connsiteY698" fmla="*/ 2987479 h 6858000"/>
              <a:gd name="connsiteX699" fmla="*/ 59142 w 7472601"/>
              <a:gd name="connsiteY699" fmla="*/ 2978488 h 6858000"/>
              <a:gd name="connsiteX700" fmla="*/ 0 w 7472601"/>
              <a:gd name="connsiteY700" fmla="*/ 3015334 h 6858000"/>
              <a:gd name="connsiteX701" fmla="*/ 0 w 7472601"/>
              <a:gd name="connsiteY701" fmla="*/ 2914286 h 6858000"/>
              <a:gd name="connsiteX702" fmla="*/ 36383 w 7472601"/>
              <a:gd name="connsiteY702" fmla="*/ 2901128 h 6858000"/>
              <a:gd name="connsiteX703" fmla="*/ 156329 w 7472601"/>
              <a:gd name="connsiteY703" fmla="*/ 2840533 h 6858000"/>
              <a:gd name="connsiteX704" fmla="*/ 358355 w 7472601"/>
              <a:gd name="connsiteY704" fmla="*/ 2620471 h 6858000"/>
              <a:gd name="connsiteX705" fmla="*/ 510577 w 7472601"/>
              <a:gd name="connsiteY705" fmla="*/ 2501244 h 6858000"/>
              <a:gd name="connsiteX706" fmla="*/ 211967 w 7472601"/>
              <a:gd name="connsiteY706" fmla="*/ 2479171 h 6858000"/>
              <a:gd name="connsiteX707" fmla="*/ 0 w 7472601"/>
              <a:gd name="connsiteY707" fmla="*/ 2476398 h 6858000"/>
              <a:gd name="connsiteX708" fmla="*/ 0 w 7472601"/>
              <a:gd name="connsiteY708" fmla="*/ 2389189 h 6858000"/>
              <a:gd name="connsiteX709" fmla="*/ 103062 w 7472601"/>
              <a:gd name="connsiteY709" fmla="*/ 2389518 h 6858000"/>
              <a:gd name="connsiteX710" fmla="*/ 510734 w 7472601"/>
              <a:gd name="connsiteY710" fmla="*/ 2416201 h 6858000"/>
              <a:gd name="connsiteX711" fmla="*/ 279257 w 7472601"/>
              <a:gd name="connsiteY711" fmla="*/ 2092102 h 6858000"/>
              <a:gd name="connsiteX712" fmla="*/ 65265 w 7472601"/>
              <a:gd name="connsiteY712" fmla="*/ 2006049 h 6858000"/>
              <a:gd name="connsiteX713" fmla="*/ 0 w 7472601"/>
              <a:gd name="connsiteY713" fmla="*/ 1982532 h 6858000"/>
              <a:gd name="connsiteX714" fmla="*/ 0 w 7472601"/>
              <a:gd name="connsiteY714" fmla="*/ 1912789 h 6858000"/>
              <a:gd name="connsiteX715" fmla="*/ 97460 w 7472601"/>
              <a:gd name="connsiteY715" fmla="*/ 1953725 h 6858000"/>
              <a:gd name="connsiteX716" fmla="*/ 221272 w 7472601"/>
              <a:gd name="connsiteY716" fmla="*/ 1980766 h 6858000"/>
              <a:gd name="connsiteX717" fmla="*/ 116765 w 7472601"/>
              <a:gd name="connsiteY717" fmla="*/ 1911033 h 6858000"/>
              <a:gd name="connsiteX718" fmla="*/ 16405 w 7472601"/>
              <a:gd name="connsiteY718" fmla="*/ 1803412 h 6858000"/>
              <a:gd name="connsiteX719" fmla="*/ 0 w 7472601"/>
              <a:gd name="connsiteY719" fmla="*/ 1784777 h 6858000"/>
              <a:gd name="connsiteX720" fmla="*/ 0 w 7472601"/>
              <a:gd name="connsiteY720" fmla="*/ 1740082 h 6858000"/>
              <a:gd name="connsiteX721" fmla="*/ 39394 w 7472601"/>
              <a:gd name="connsiteY721" fmla="*/ 1784856 h 6858000"/>
              <a:gd name="connsiteX722" fmla="*/ 135813 w 7472601"/>
              <a:gd name="connsiteY722" fmla="*/ 1888838 h 6858000"/>
              <a:gd name="connsiteX723" fmla="*/ 242575 w 7472601"/>
              <a:gd name="connsiteY723" fmla="*/ 1958841 h 6858000"/>
              <a:gd name="connsiteX724" fmla="*/ 82197 w 7472601"/>
              <a:gd name="connsiteY724" fmla="*/ 1754826 h 6858000"/>
              <a:gd name="connsiteX725" fmla="*/ 0 w 7472601"/>
              <a:gd name="connsiteY725" fmla="*/ 1679650 h 6858000"/>
              <a:gd name="connsiteX726" fmla="*/ 0 w 7472601"/>
              <a:gd name="connsiteY726" fmla="*/ 1602463 h 6858000"/>
              <a:gd name="connsiteX727" fmla="*/ 84689 w 7472601"/>
              <a:gd name="connsiteY727" fmla="*/ 1677442 h 6858000"/>
              <a:gd name="connsiteX728" fmla="*/ 298437 w 7472601"/>
              <a:gd name="connsiteY728" fmla="*/ 1968019 h 6858000"/>
              <a:gd name="connsiteX729" fmla="*/ 227269 w 7472601"/>
              <a:gd name="connsiteY729" fmla="*/ 1114064 h 6858000"/>
              <a:gd name="connsiteX730" fmla="*/ 248003 w 7472601"/>
              <a:gd name="connsiteY730" fmla="*/ 1089613 h 6858000"/>
              <a:gd name="connsiteX731" fmla="*/ 427020 w 7472601"/>
              <a:gd name="connsiteY731" fmla="*/ 1619803 h 6858000"/>
              <a:gd name="connsiteX732" fmla="*/ 340345 w 7472601"/>
              <a:gd name="connsiteY732" fmla="*/ 2027739 h 6858000"/>
              <a:gd name="connsiteX733" fmla="*/ 360865 w 7472601"/>
              <a:gd name="connsiteY733" fmla="*/ 2044827 h 6858000"/>
              <a:gd name="connsiteX734" fmla="*/ 560414 w 7472601"/>
              <a:gd name="connsiteY734" fmla="*/ 2421457 h 6858000"/>
              <a:gd name="connsiteX735" fmla="*/ 1359703 w 7472601"/>
              <a:gd name="connsiteY735" fmla="*/ 2578554 h 6858000"/>
              <a:gd name="connsiteX736" fmla="*/ 1359422 w 7472601"/>
              <a:gd name="connsiteY736" fmla="*/ 2577994 h 6858000"/>
              <a:gd name="connsiteX737" fmla="*/ 828701 w 7472601"/>
              <a:gd name="connsiteY737" fmla="*/ 1839520 h 6858000"/>
              <a:gd name="connsiteX738" fmla="*/ 494427 w 7472601"/>
              <a:gd name="connsiteY738" fmla="*/ 1092333 h 6858000"/>
              <a:gd name="connsiteX739" fmla="*/ 506322 w 7472601"/>
              <a:gd name="connsiteY739" fmla="*/ 1020997 h 6858000"/>
              <a:gd name="connsiteX740" fmla="*/ 4570198 w 7472601"/>
              <a:gd name="connsiteY740" fmla="*/ 978081 h 6858000"/>
              <a:gd name="connsiteX741" fmla="*/ 4523691 w 7472601"/>
              <a:gd name="connsiteY741" fmla="*/ 1127776 h 6858000"/>
              <a:gd name="connsiteX742" fmla="*/ 4509875 w 7472601"/>
              <a:gd name="connsiteY742" fmla="*/ 1167552 h 6858000"/>
              <a:gd name="connsiteX743" fmla="*/ 4478168 w 7472601"/>
              <a:gd name="connsiteY743" fmla="*/ 1260735 h 6858000"/>
              <a:gd name="connsiteX744" fmla="*/ 4409309 w 7472601"/>
              <a:gd name="connsiteY744" fmla="*/ 1666996 h 6858000"/>
              <a:gd name="connsiteX745" fmla="*/ 4370031 w 7472601"/>
              <a:gd name="connsiteY745" fmla="*/ 1955666 h 6858000"/>
              <a:gd name="connsiteX746" fmla="*/ 4570198 w 7472601"/>
              <a:gd name="connsiteY746" fmla="*/ 978081 h 6858000"/>
              <a:gd name="connsiteX747" fmla="*/ 4557898 w 7472601"/>
              <a:gd name="connsiteY747" fmla="*/ 900011 h 6858000"/>
              <a:gd name="connsiteX748" fmla="*/ 4344840 w 7472601"/>
              <a:gd name="connsiteY748" fmla="*/ 1922038 h 6858000"/>
              <a:gd name="connsiteX749" fmla="*/ 4378710 w 7472601"/>
              <a:gd name="connsiteY749" fmla="*/ 1665516 h 6858000"/>
              <a:gd name="connsiteX750" fmla="*/ 4448798 w 7472601"/>
              <a:gd name="connsiteY750" fmla="*/ 1253024 h 6858000"/>
              <a:gd name="connsiteX751" fmla="*/ 4480315 w 7472601"/>
              <a:gd name="connsiteY751" fmla="*/ 1158454 h 6858000"/>
              <a:gd name="connsiteX752" fmla="*/ 4494133 w 7472601"/>
              <a:gd name="connsiteY752" fmla="*/ 1118676 h 6858000"/>
              <a:gd name="connsiteX753" fmla="*/ 4557898 w 7472601"/>
              <a:gd name="connsiteY753" fmla="*/ 900011 h 6858000"/>
              <a:gd name="connsiteX754" fmla="*/ 5870151 w 7472601"/>
              <a:gd name="connsiteY754" fmla="*/ 898890 h 6858000"/>
              <a:gd name="connsiteX755" fmla="*/ 5861335 w 7472601"/>
              <a:gd name="connsiteY755" fmla="*/ 899177 h 6858000"/>
              <a:gd name="connsiteX756" fmla="*/ 5843702 w 7472601"/>
              <a:gd name="connsiteY756" fmla="*/ 899748 h 6858000"/>
              <a:gd name="connsiteX757" fmla="*/ 5651107 w 7472601"/>
              <a:gd name="connsiteY757" fmla="*/ 920306 h 6858000"/>
              <a:gd name="connsiteX758" fmla="*/ 5459407 w 7472601"/>
              <a:gd name="connsiteY758" fmla="*/ 940975 h 6858000"/>
              <a:gd name="connsiteX759" fmla="*/ 5374846 w 7472601"/>
              <a:gd name="connsiteY759" fmla="*/ 941988 h 6858000"/>
              <a:gd name="connsiteX760" fmla="*/ 5256105 w 7472601"/>
              <a:gd name="connsiteY760" fmla="*/ 945632 h 6858000"/>
              <a:gd name="connsiteX761" fmla="*/ 5107071 w 7472601"/>
              <a:gd name="connsiteY761" fmla="*/ 969720 h 6858000"/>
              <a:gd name="connsiteX762" fmla="*/ 4998681 w 7472601"/>
              <a:gd name="connsiteY762" fmla="*/ 988771 h 6858000"/>
              <a:gd name="connsiteX763" fmla="*/ 5870151 w 7472601"/>
              <a:gd name="connsiteY763" fmla="*/ 898890 h 6858000"/>
              <a:gd name="connsiteX764" fmla="*/ 5504425 w 7472601"/>
              <a:gd name="connsiteY764" fmla="*/ 848067 h 6858000"/>
              <a:gd name="connsiteX765" fmla="*/ 4968849 w 7472601"/>
              <a:gd name="connsiteY765" fmla="*/ 962318 h 6858000"/>
              <a:gd name="connsiteX766" fmla="*/ 5104039 w 7472601"/>
              <a:gd name="connsiteY766" fmla="*/ 940634 h 6858000"/>
              <a:gd name="connsiteX767" fmla="*/ 5256311 w 7472601"/>
              <a:gd name="connsiteY767" fmla="*/ 916490 h 6858000"/>
              <a:gd name="connsiteX768" fmla="*/ 5377381 w 7472601"/>
              <a:gd name="connsiteY768" fmla="*/ 912671 h 6858000"/>
              <a:gd name="connsiteX769" fmla="*/ 5460148 w 7472601"/>
              <a:gd name="connsiteY769" fmla="*/ 911442 h 6858000"/>
              <a:gd name="connsiteX770" fmla="*/ 5648971 w 7472601"/>
              <a:gd name="connsiteY770" fmla="*/ 891331 h 6858000"/>
              <a:gd name="connsiteX771" fmla="*/ 5844807 w 7472601"/>
              <a:gd name="connsiteY771" fmla="*/ 870718 h 6858000"/>
              <a:gd name="connsiteX772" fmla="*/ 5862975 w 7472601"/>
              <a:gd name="connsiteY772" fmla="*/ 869756 h 6858000"/>
              <a:gd name="connsiteX773" fmla="*/ 5920887 w 7472601"/>
              <a:gd name="connsiteY773" fmla="*/ 865929 h 6858000"/>
              <a:gd name="connsiteX774" fmla="*/ 5504425 w 7472601"/>
              <a:gd name="connsiteY774" fmla="*/ 848067 h 6858000"/>
              <a:gd name="connsiteX775" fmla="*/ 3607114 w 7472601"/>
              <a:gd name="connsiteY775" fmla="*/ 467441 h 6858000"/>
              <a:gd name="connsiteX776" fmla="*/ 3296242 w 7472601"/>
              <a:gd name="connsiteY776" fmla="*/ 807991 h 6858000"/>
              <a:gd name="connsiteX777" fmla="*/ 3174674 w 7472601"/>
              <a:gd name="connsiteY777" fmla="*/ 919759 h 6858000"/>
              <a:gd name="connsiteX778" fmla="*/ 3042978 w 7472601"/>
              <a:gd name="connsiteY778" fmla="*/ 1054894 h 6858000"/>
              <a:gd name="connsiteX779" fmla="*/ 2968914 w 7472601"/>
              <a:gd name="connsiteY779" fmla="*/ 1133756 h 6858000"/>
              <a:gd name="connsiteX780" fmla="*/ 3103823 w 7472601"/>
              <a:gd name="connsiteY780" fmla="*/ 1026814 h 6858000"/>
              <a:gd name="connsiteX781" fmla="*/ 3607114 w 7472601"/>
              <a:gd name="connsiteY781" fmla="*/ 467441 h 6858000"/>
              <a:gd name="connsiteX782" fmla="*/ 3744487 w 7472601"/>
              <a:gd name="connsiteY782" fmla="*/ 383136 h 6858000"/>
              <a:gd name="connsiteX783" fmla="*/ 3970213 w 7472601"/>
              <a:gd name="connsiteY783" fmla="*/ 995559 h 6858000"/>
              <a:gd name="connsiteX784" fmla="*/ 3744487 w 7472601"/>
              <a:gd name="connsiteY784" fmla="*/ 383136 h 6858000"/>
              <a:gd name="connsiteX785" fmla="*/ 3624562 w 7472601"/>
              <a:gd name="connsiteY785" fmla="*/ 367041 h 6858000"/>
              <a:gd name="connsiteX786" fmla="*/ 3489712 w 7472601"/>
              <a:gd name="connsiteY786" fmla="*/ 485386 h 6858000"/>
              <a:gd name="connsiteX787" fmla="*/ 3182994 w 7472601"/>
              <a:gd name="connsiteY787" fmla="*/ 828265 h 6858000"/>
              <a:gd name="connsiteX788" fmla="*/ 2892114 w 7472601"/>
              <a:gd name="connsiteY788" fmla="*/ 1172635 h 6858000"/>
              <a:gd name="connsiteX789" fmla="*/ 3021459 w 7472601"/>
              <a:gd name="connsiteY789" fmla="*/ 1035385 h 6858000"/>
              <a:gd name="connsiteX790" fmla="*/ 3153873 w 7472601"/>
              <a:gd name="connsiteY790" fmla="*/ 898971 h 6858000"/>
              <a:gd name="connsiteX791" fmla="*/ 3276511 w 7472601"/>
              <a:gd name="connsiteY791" fmla="*/ 786423 h 6858000"/>
              <a:gd name="connsiteX792" fmla="*/ 3584154 w 7472601"/>
              <a:gd name="connsiteY792" fmla="*/ 448218 h 6858000"/>
              <a:gd name="connsiteX793" fmla="*/ 3624562 w 7472601"/>
              <a:gd name="connsiteY793" fmla="*/ 367041 h 6858000"/>
              <a:gd name="connsiteX794" fmla="*/ 3766672 w 7472601"/>
              <a:gd name="connsiteY794" fmla="*/ 359429 h 6858000"/>
              <a:gd name="connsiteX795" fmla="*/ 3996338 w 7472601"/>
              <a:gd name="connsiteY795" fmla="*/ 968237 h 6858000"/>
              <a:gd name="connsiteX796" fmla="*/ 3766672 w 7472601"/>
              <a:gd name="connsiteY796" fmla="*/ 359429 h 6858000"/>
              <a:gd name="connsiteX797" fmla="*/ 5805386 w 7472601"/>
              <a:gd name="connsiteY797" fmla="*/ 239240 h 6858000"/>
              <a:gd name="connsiteX798" fmla="*/ 5736947 w 7472601"/>
              <a:gd name="connsiteY798" fmla="*/ 261367 h 6858000"/>
              <a:gd name="connsiteX799" fmla="*/ 5427012 w 7472601"/>
              <a:gd name="connsiteY799" fmla="*/ 311272 h 6858000"/>
              <a:gd name="connsiteX800" fmla="*/ 5147818 w 7472601"/>
              <a:gd name="connsiteY800" fmla="*/ 322112 h 6858000"/>
              <a:gd name="connsiteX801" fmla="*/ 5060854 w 7472601"/>
              <a:gd name="connsiteY801" fmla="*/ 311882 h 6858000"/>
              <a:gd name="connsiteX802" fmla="*/ 4945989 w 7472601"/>
              <a:gd name="connsiteY802" fmla="*/ 300516 h 6858000"/>
              <a:gd name="connsiteX803" fmla="*/ 5410479 w 7472601"/>
              <a:gd name="connsiteY803" fmla="*/ 348434 h 6858000"/>
              <a:gd name="connsiteX804" fmla="*/ 5805386 w 7472601"/>
              <a:gd name="connsiteY804" fmla="*/ 239240 h 6858000"/>
              <a:gd name="connsiteX805" fmla="*/ 5905192 w 7472601"/>
              <a:gd name="connsiteY805" fmla="*/ 163079 h 6858000"/>
              <a:gd name="connsiteX806" fmla="*/ 5865655 w 7472601"/>
              <a:gd name="connsiteY806" fmla="*/ 171901 h 6858000"/>
              <a:gd name="connsiteX807" fmla="*/ 5259740 w 7472601"/>
              <a:gd name="connsiteY807" fmla="*/ 257013 h 6858000"/>
              <a:gd name="connsiteX808" fmla="*/ 5208466 w 7472601"/>
              <a:gd name="connsiteY808" fmla="*/ 257550 h 6858000"/>
              <a:gd name="connsiteX809" fmla="*/ 4980204 w 7472601"/>
              <a:gd name="connsiteY809" fmla="*/ 271903 h 6858000"/>
              <a:gd name="connsiteX810" fmla="*/ 5068068 w 7472601"/>
              <a:gd name="connsiteY810" fmla="*/ 282244 h 6858000"/>
              <a:gd name="connsiteX811" fmla="*/ 5153231 w 7472601"/>
              <a:gd name="connsiteY811" fmla="*/ 292240 h 6858000"/>
              <a:gd name="connsiteX812" fmla="*/ 5426491 w 7472601"/>
              <a:gd name="connsiteY812" fmla="*/ 281128 h 6858000"/>
              <a:gd name="connsiteX813" fmla="*/ 5731212 w 7472601"/>
              <a:gd name="connsiteY813" fmla="*/ 231951 h 6858000"/>
              <a:gd name="connsiteX814" fmla="*/ 5905192 w 7472601"/>
              <a:gd name="connsiteY814" fmla="*/ 163079 h 6858000"/>
              <a:gd name="connsiteX815" fmla="*/ 5944437 w 7472601"/>
              <a:gd name="connsiteY815" fmla="*/ 113829 h 6858000"/>
              <a:gd name="connsiteX816" fmla="*/ 5825032 w 7472601"/>
              <a:gd name="connsiteY816" fmla="*/ 146405 h 6858000"/>
              <a:gd name="connsiteX817" fmla="*/ 4955599 w 7472601"/>
              <a:gd name="connsiteY817" fmla="*/ 247008 h 6858000"/>
              <a:gd name="connsiteX818" fmla="*/ 5210104 w 7472601"/>
              <a:gd name="connsiteY818" fmla="*/ 228123 h 6858000"/>
              <a:gd name="connsiteX819" fmla="*/ 5261015 w 7472601"/>
              <a:gd name="connsiteY819" fmla="*/ 227087 h 6858000"/>
              <a:gd name="connsiteX820" fmla="*/ 5861181 w 7472601"/>
              <a:gd name="connsiteY820" fmla="*/ 143093 h 6858000"/>
              <a:gd name="connsiteX821" fmla="*/ 5961252 w 7472601"/>
              <a:gd name="connsiteY821" fmla="*/ 114820 h 6858000"/>
              <a:gd name="connsiteX822" fmla="*/ 5944437 w 7472601"/>
              <a:gd name="connsiteY822" fmla="*/ 113829 h 6858000"/>
              <a:gd name="connsiteX823" fmla="*/ 3882765 w 7472601"/>
              <a:gd name="connsiteY823" fmla="*/ 0 h 6858000"/>
              <a:gd name="connsiteX824" fmla="*/ 3995099 w 7472601"/>
              <a:gd name="connsiteY824" fmla="*/ 0 h 6858000"/>
              <a:gd name="connsiteX825" fmla="*/ 4163818 w 7472601"/>
              <a:gd name="connsiteY825" fmla="*/ 234104 h 6858000"/>
              <a:gd name="connsiteX826" fmla="*/ 4172099 w 7472601"/>
              <a:gd name="connsiteY826" fmla="*/ 234207 h 6858000"/>
              <a:gd name="connsiteX827" fmla="*/ 4784282 w 7472601"/>
              <a:gd name="connsiteY827" fmla="*/ 276561 h 6858000"/>
              <a:gd name="connsiteX828" fmla="*/ 4801687 w 7472601"/>
              <a:gd name="connsiteY828" fmla="*/ 267764 h 6858000"/>
              <a:gd name="connsiteX829" fmla="*/ 6082788 w 7472601"/>
              <a:gd name="connsiteY829" fmla="*/ 64119 h 6858000"/>
              <a:gd name="connsiteX830" fmla="*/ 6099442 w 7472601"/>
              <a:gd name="connsiteY830" fmla="*/ 82568 h 6858000"/>
              <a:gd name="connsiteX831" fmla="*/ 4804137 w 7472601"/>
              <a:gd name="connsiteY831" fmla="*/ 320931 h 6858000"/>
              <a:gd name="connsiteX832" fmla="*/ 4227047 w 7472601"/>
              <a:gd name="connsiteY832" fmla="*/ 313415 h 6858000"/>
              <a:gd name="connsiteX833" fmla="*/ 4346041 w 7472601"/>
              <a:gd name="connsiteY833" fmla="*/ 456086 h 6858000"/>
              <a:gd name="connsiteX834" fmla="*/ 4870967 w 7472601"/>
              <a:gd name="connsiteY834" fmla="*/ 963061 h 6858000"/>
              <a:gd name="connsiteX835" fmla="*/ 4889647 w 7472601"/>
              <a:gd name="connsiteY835" fmla="*/ 957147 h 6858000"/>
              <a:gd name="connsiteX836" fmla="*/ 5422504 w 7472601"/>
              <a:gd name="connsiteY836" fmla="*/ 805191 h 6858000"/>
              <a:gd name="connsiteX837" fmla="*/ 6087656 w 7472601"/>
              <a:gd name="connsiteY837" fmla="*/ 826703 h 6858000"/>
              <a:gd name="connsiteX838" fmla="*/ 6058717 w 7472601"/>
              <a:gd name="connsiteY838" fmla="*/ 865992 h 6858000"/>
              <a:gd name="connsiteX839" fmla="*/ 4974153 w 7472601"/>
              <a:gd name="connsiteY839" fmla="*/ 1045456 h 6858000"/>
              <a:gd name="connsiteX840" fmla="*/ 5627835 w 7472601"/>
              <a:gd name="connsiteY840" fmla="*/ 1472077 h 6858000"/>
              <a:gd name="connsiteX841" fmla="*/ 5629817 w 7472601"/>
              <a:gd name="connsiteY841" fmla="*/ 1471412 h 6858000"/>
              <a:gd name="connsiteX842" fmla="*/ 5634124 w 7472601"/>
              <a:gd name="connsiteY842" fmla="*/ 1470572 h 6858000"/>
              <a:gd name="connsiteX843" fmla="*/ 5755832 w 7472601"/>
              <a:gd name="connsiteY843" fmla="*/ 1383886 h 6858000"/>
              <a:gd name="connsiteX844" fmla="*/ 6014186 w 7472601"/>
              <a:gd name="connsiteY844" fmla="*/ 1279799 h 6858000"/>
              <a:gd name="connsiteX845" fmla="*/ 6901619 w 7472601"/>
              <a:gd name="connsiteY845" fmla="*/ 1047874 h 6858000"/>
              <a:gd name="connsiteX846" fmla="*/ 6931566 w 7472601"/>
              <a:gd name="connsiteY846" fmla="*/ 1062034 h 6858000"/>
              <a:gd name="connsiteX847" fmla="*/ 5790982 w 7472601"/>
              <a:gd name="connsiteY847" fmla="*/ 1561380 h 6858000"/>
              <a:gd name="connsiteX848" fmla="*/ 6188971 w 7472601"/>
              <a:gd name="connsiteY848" fmla="*/ 1755168 h 6858000"/>
              <a:gd name="connsiteX849" fmla="*/ 6202446 w 7472601"/>
              <a:gd name="connsiteY849" fmla="*/ 1752268 h 6858000"/>
              <a:gd name="connsiteX850" fmla="*/ 7179560 w 7472601"/>
              <a:gd name="connsiteY850" fmla="*/ 1467551 h 6858000"/>
              <a:gd name="connsiteX851" fmla="*/ 7158730 w 7472601"/>
              <a:gd name="connsiteY851" fmla="*/ 1507835 h 6858000"/>
              <a:gd name="connsiteX852" fmla="*/ 6326959 w 7472601"/>
              <a:gd name="connsiteY852" fmla="*/ 1817686 h 6858000"/>
              <a:gd name="connsiteX853" fmla="*/ 6537433 w 7472601"/>
              <a:gd name="connsiteY853" fmla="*/ 1907790 h 6858000"/>
              <a:gd name="connsiteX854" fmla="*/ 6550221 w 7472601"/>
              <a:gd name="connsiteY854" fmla="*/ 1910729 h 6858000"/>
              <a:gd name="connsiteX855" fmla="*/ 6964438 w 7472601"/>
              <a:gd name="connsiteY855" fmla="*/ 2209505 h 6858000"/>
              <a:gd name="connsiteX856" fmla="*/ 7367862 w 7472601"/>
              <a:gd name="connsiteY856" fmla="*/ 2806833 h 6858000"/>
              <a:gd name="connsiteX857" fmla="*/ 7364329 w 7472601"/>
              <a:gd name="connsiteY857" fmla="*/ 2826907 h 6858000"/>
              <a:gd name="connsiteX858" fmla="*/ 7290545 w 7472601"/>
              <a:gd name="connsiteY858" fmla="*/ 2850663 h 6858000"/>
              <a:gd name="connsiteX859" fmla="*/ 6472036 w 7472601"/>
              <a:gd name="connsiteY859" fmla="*/ 1959003 h 6858000"/>
              <a:gd name="connsiteX860" fmla="*/ 5792897 w 7472601"/>
              <a:gd name="connsiteY860" fmla="*/ 1647747 h 6858000"/>
              <a:gd name="connsiteX861" fmla="*/ 5842751 w 7472601"/>
              <a:gd name="connsiteY861" fmla="*/ 1816112 h 6858000"/>
              <a:gd name="connsiteX862" fmla="*/ 5847424 w 7472601"/>
              <a:gd name="connsiteY862" fmla="*/ 1815776 h 6858000"/>
              <a:gd name="connsiteX863" fmla="*/ 6399821 w 7472601"/>
              <a:gd name="connsiteY863" fmla="*/ 2344799 h 6858000"/>
              <a:gd name="connsiteX864" fmla="*/ 6323232 w 7472601"/>
              <a:gd name="connsiteY864" fmla="*/ 2389634 h 6858000"/>
              <a:gd name="connsiteX865" fmla="*/ 5942958 w 7472601"/>
              <a:gd name="connsiteY865" fmla="*/ 2077708 h 6858000"/>
              <a:gd name="connsiteX866" fmla="*/ 5921559 w 7472601"/>
              <a:gd name="connsiteY866" fmla="*/ 2378596 h 6858000"/>
              <a:gd name="connsiteX867" fmla="*/ 5817651 w 7472601"/>
              <a:gd name="connsiteY867" fmla="*/ 3023919 h 6858000"/>
              <a:gd name="connsiteX868" fmla="*/ 5729634 w 7472601"/>
              <a:gd name="connsiteY868" fmla="*/ 3051849 h 6858000"/>
              <a:gd name="connsiteX869" fmla="*/ 5611018 w 7472601"/>
              <a:gd name="connsiteY869" fmla="*/ 2316769 h 6858000"/>
              <a:gd name="connsiteX870" fmla="*/ 5687608 w 7472601"/>
              <a:gd name="connsiteY870" fmla="*/ 2039972 h 6858000"/>
              <a:gd name="connsiteX871" fmla="*/ 5657554 w 7472601"/>
              <a:gd name="connsiteY871" fmla="*/ 1576445 h 6858000"/>
              <a:gd name="connsiteX872" fmla="*/ 5150475 w 7472601"/>
              <a:gd name="connsiteY872" fmla="*/ 1274012 h 6858000"/>
              <a:gd name="connsiteX873" fmla="*/ 5349142 w 7472601"/>
              <a:gd name="connsiteY873" fmla="*/ 2204405 h 6858000"/>
              <a:gd name="connsiteX874" fmla="*/ 5262214 w 7472601"/>
              <a:gd name="connsiteY874" fmla="*/ 2233836 h 6858000"/>
              <a:gd name="connsiteX875" fmla="*/ 4981539 w 7472601"/>
              <a:gd name="connsiteY875" fmla="*/ 1542201 h 6858000"/>
              <a:gd name="connsiteX876" fmla="*/ 4958461 w 7472601"/>
              <a:gd name="connsiteY876" fmla="*/ 1136957 h 6858000"/>
              <a:gd name="connsiteX877" fmla="*/ 4655015 w 7472601"/>
              <a:gd name="connsiteY877" fmla="*/ 891426 h 6858000"/>
              <a:gd name="connsiteX878" fmla="*/ 4348002 w 7472601"/>
              <a:gd name="connsiteY878" fmla="*/ 2205895 h 6858000"/>
              <a:gd name="connsiteX879" fmla="*/ 4262250 w 7472601"/>
              <a:gd name="connsiteY879" fmla="*/ 2219972 h 6858000"/>
              <a:gd name="connsiteX880" fmla="*/ 4550611 w 7472601"/>
              <a:gd name="connsiteY880" fmla="*/ 817540 h 6858000"/>
              <a:gd name="connsiteX881" fmla="*/ 4564418 w 7472601"/>
              <a:gd name="connsiteY881" fmla="*/ 808293 h 6858000"/>
              <a:gd name="connsiteX882" fmla="*/ 4266388 w 7472601"/>
              <a:gd name="connsiteY882" fmla="*/ 500083 h 6858000"/>
              <a:gd name="connsiteX883" fmla="*/ 4032842 w 7472601"/>
              <a:gd name="connsiteY883" fmla="*/ 211809 h 6858000"/>
              <a:gd name="connsiteX884" fmla="*/ 3882765 w 7472601"/>
              <a:gd name="connsiteY884" fmla="*/ 0 h 6858000"/>
              <a:gd name="connsiteX885" fmla="*/ 3721337 w 7472601"/>
              <a:gd name="connsiteY885" fmla="*/ 0 h 6858000"/>
              <a:gd name="connsiteX886" fmla="*/ 3797544 w 7472601"/>
              <a:gd name="connsiteY886" fmla="*/ 0 h 6858000"/>
              <a:gd name="connsiteX887" fmla="*/ 3775734 w 7472601"/>
              <a:gd name="connsiteY887" fmla="*/ 95131 h 6858000"/>
              <a:gd name="connsiteX888" fmla="*/ 3724807 w 7472601"/>
              <a:gd name="connsiteY888" fmla="*/ 272257 h 6858000"/>
              <a:gd name="connsiteX889" fmla="*/ 3726844 w 7472601"/>
              <a:gd name="connsiteY889" fmla="*/ 282988 h 6858000"/>
              <a:gd name="connsiteX890" fmla="*/ 3742664 w 7472601"/>
              <a:gd name="connsiteY890" fmla="*/ 279918 h 6858000"/>
              <a:gd name="connsiteX891" fmla="*/ 4103910 w 7472601"/>
              <a:gd name="connsiteY891" fmla="*/ 1161917 h 6858000"/>
              <a:gd name="connsiteX892" fmla="*/ 4020269 w 7472601"/>
              <a:gd name="connsiteY892" fmla="*/ 1200406 h 6858000"/>
              <a:gd name="connsiteX893" fmla="*/ 3674882 w 7472601"/>
              <a:gd name="connsiteY893" fmla="*/ 488524 h 6858000"/>
              <a:gd name="connsiteX894" fmla="*/ 3132682 w 7472601"/>
              <a:gd name="connsiteY894" fmla="*/ 1072284 h 6858000"/>
              <a:gd name="connsiteX895" fmla="*/ 2716346 w 7472601"/>
              <a:gd name="connsiteY895" fmla="*/ 1276376 h 6858000"/>
              <a:gd name="connsiteX896" fmla="*/ 2716772 w 7472601"/>
              <a:gd name="connsiteY896" fmla="*/ 1255462 h 6858000"/>
              <a:gd name="connsiteX897" fmla="*/ 3471096 w 7472601"/>
              <a:gd name="connsiteY897" fmla="*/ 437072 h 6858000"/>
              <a:gd name="connsiteX898" fmla="*/ 3639057 w 7472601"/>
              <a:gd name="connsiteY898" fmla="*/ 286334 h 6858000"/>
              <a:gd name="connsiteX899" fmla="*/ 3640309 w 7472601"/>
              <a:gd name="connsiteY899" fmla="*/ 284664 h 6858000"/>
              <a:gd name="connsiteX900" fmla="*/ 3646022 w 7472601"/>
              <a:gd name="connsiteY900" fmla="*/ 276711 h 6858000"/>
              <a:gd name="connsiteX901" fmla="*/ 3707943 w 7472601"/>
              <a:gd name="connsiteY901" fmla="*/ 65958 h 6858000"/>
              <a:gd name="connsiteX902" fmla="*/ 3721337 w 7472601"/>
              <a:gd name="connsiteY902" fmla="*/ 0 h 6858000"/>
              <a:gd name="connsiteX903" fmla="*/ 2867960 w 7472601"/>
              <a:gd name="connsiteY903" fmla="*/ 0 h 6858000"/>
              <a:gd name="connsiteX904" fmla="*/ 2926351 w 7472601"/>
              <a:gd name="connsiteY904" fmla="*/ 0 h 6858000"/>
              <a:gd name="connsiteX905" fmla="*/ 2902823 w 7472601"/>
              <a:gd name="connsiteY905" fmla="*/ 262929 h 6858000"/>
              <a:gd name="connsiteX906" fmla="*/ 2940663 w 7472601"/>
              <a:gd name="connsiteY906" fmla="*/ 140884 h 6858000"/>
              <a:gd name="connsiteX907" fmla="*/ 2947039 w 7472601"/>
              <a:gd name="connsiteY907" fmla="*/ 122524 h 6858000"/>
              <a:gd name="connsiteX908" fmla="*/ 2984316 w 7472601"/>
              <a:gd name="connsiteY908" fmla="*/ 0 h 6858000"/>
              <a:gd name="connsiteX909" fmla="*/ 3016114 w 7472601"/>
              <a:gd name="connsiteY909" fmla="*/ 0 h 6858000"/>
              <a:gd name="connsiteX910" fmla="*/ 2979949 w 7472601"/>
              <a:gd name="connsiteY910" fmla="*/ 119274 h 6858000"/>
              <a:gd name="connsiteX911" fmla="*/ 3023879 w 7472601"/>
              <a:gd name="connsiteY911" fmla="*/ 0 h 6858000"/>
              <a:gd name="connsiteX912" fmla="*/ 3105400 w 7472601"/>
              <a:gd name="connsiteY912" fmla="*/ 0 h 6858000"/>
              <a:gd name="connsiteX913" fmla="*/ 3094669 w 7472601"/>
              <a:gd name="connsiteY913" fmla="*/ 30308 h 6858000"/>
              <a:gd name="connsiteX914" fmla="*/ 2901945 w 7472601"/>
              <a:gd name="connsiteY914" fmla="*/ 466538 h 6858000"/>
              <a:gd name="connsiteX915" fmla="*/ 2815209 w 7472601"/>
              <a:gd name="connsiteY915" fmla="*/ 497361 h 6858000"/>
              <a:gd name="connsiteX916" fmla="*/ 2844845 w 7472601"/>
              <a:gd name="connsiteY916" fmla="*/ 127638 h 6858000"/>
              <a:gd name="connsiteX917" fmla="*/ 2867960 w 7472601"/>
              <a:gd name="connsiteY917" fmla="*/ 0 h 6858000"/>
              <a:gd name="connsiteX918" fmla="*/ 1057230 w 7472601"/>
              <a:gd name="connsiteY918" fmla="*/ 0 h 6858000"/>
              <a:gd name="connsiteX919" fmla="*/ 1111003 w 7472601"/>
              <a:gd name="connsiteY919" fmla="*/ 0 h 6858000"/>
              <a:gd name="connsiteX920" fmla="*/ 1125553 w 7472601"/>
              <a:gd name="connsiteY920" fmla="*/ 52588 h 6858000"/>
              <a:gd name="connsiteX921" fmla="*/ 1304276 w 7472601"/>
              <a:gd name="connsiteY921" fmla="*/ 476275 h 6858000"/>
              <a:gd name="connsiteX922" fmla="*/ 1492066 w 7472601"/>
              <a:gd name="connsiteY922" fmla="*/ 886333 h 6858000"/>
              <a:gd name="connsiteX923" fmla="*/ 1423698 w 7472601"/>
              <a:gd name="connsiteY923" fmla="*/ 710817 h 6858000"/>
              <a:gd name="connsiteX924" fmla="*/ 1357609 w 7472601"/>
              <a:gd name="connsiteY924" fmla="*/ 532892 h 6858000"/>
              <a:gd name="connsiteX925" fmla="*/ 1309550 w 7472601"/>
              <a:gd name="connsiteY925" fmla="*/ 374031 h 6858000"/>
              <a:gd name="connsiteX926" fmla="*/ 1193673 w 7472601"/>
              <a:gd name="connsiteY926" fmla="*/ 49533 h 6858000"/>
              <a:gd name="connsiteX927" fmla="*/ 1164391 w 7472601"/>
              <a:gd name="connsiteY927" fmla="*/ 0 h 6858000"/>
              <a:gd name="connsiteX928" fmla="*/ 1200666 w 7472601"/>
              <a:gd name="connsiteY928" fmla="*/ 0 h 6858000"/>
              <a:gd name="connsiteX929" fmla="*/ 1223408 w 7472601"/>
              <a:gd name="connsiteY929" fmla="*/ 38996 h 6858000"/>
              <a:gd name="connsiteX930" fmla="*/ 1339635 w 7472601"/>
              <a:gd name="connsiteY930" fmla="*/ 365517 h 6858000"/>
              <a:gd name="connsiteX931" fmla="*/ 1387469 w 7472601"/>
              <a:gd name="connsiteY931" fmla="*/ 523079 h 6858000"/>
              <a:gd name="connsiteX932" fmla="*/ 1452685 w 7472601"/>
              <a:gd name="connsiteY932" fmla="*/ 699806 h 6858000"/>
              <a:gd name="connsiteX933" fmla="*/ 1492092 w 7472601"/>
              <a:gd name="connsiteY933" fmla="*/ 800424 h 6858000"/>
              <a:gd name="connsiteX934" fmla="*/ 1455302 w 7472601"/>
              <a:gd name="connsiteY934" fmla="*/ 632913 h 6858000"/>
              <a:gd name="connsiteX935" fmla="*/ 1222336 w 7472601"/>
              <a:gd name="connsiteY935" fmla="*/ 9480 h 6858000"/>
              <a:gd name="connsiteX936" fmla="*/ 1214634 w 7472601"/>
              <a:gd name="connsiteY936" fmla="*/ 0 h 6858000"/>
              <a:gd name="connsiteX937" fmla="*/ 1289827 w 7472601"/>
              <a:gd name="connsiteY937" fmla="*/ 0 h 6858000"/>
              <a:gd name="connsiteX938" fmla="*/ 1321076 w 7472601"/>
              <a:gd name="connsiteY938" fmla="*/ 59722 h 6858000"/>
              <a:gd name="connsiteX939" fmla="*/ 1512579 w 7472601"/>
              <a:gd name="connsiteY939" fmla="*/ 626441 h 6858000"/>
              <a:gd name="connsiteX940" fmla="*/ 1506076 w 7472601"/>
              <a:gd name="connsiteY940" fmla="*/ 1089289 h 6858000"/>
              <a:gd name="connsiteX941" fmla="*/ 1486346 w 7472601"/>
              <a:gd name="connsiteY941" fmla="*/ 1079919 h 6858000"/>
              <a:gd name="connsiteX942" fmla="*/ 1070511 w 7472601"/>
              <a:gd name="connsiteY942" fmla="*/ 48609 h 6858000"/>
              <a:gd name="connsiteX943" fmla="*/ 1057230 w 7472601"/>
              <a:gd name="connsiteY943" fmla="*/ 0 h 6858000"/>
              <a:gd name="connsiteX944" fmla="*/ 43151 w 7472601"/>
              <a:gd name="connsiteY944" fmla="*/ 0 h 6858000"/>
              <a:gd name="connsiteX945" fmla="*/ 95283 w 7472601"/>
              <a:gd name="connsiteY945" fmla="*/ 0 h 6858000"/>
              <a:gd name="connsiteX946" fmla="*/ 300708 w 7472601"/>
              <a:gd name="connsiteY946" fmla="*/ 154571 h 6858000"/>
              <a:gd name="connsiteX947" fmla="*/ 530414 w 7472601"/>
              <a:gd name="connsiteY947" fmla="*/ 354673 h 6858000"/>
              <a:gd name="connsiteX948" fmla="*/ 333785 w 7472601"/>
              <a:gd name="connsiteY948" fmla="*/ 161564 h 6858000"/>
              <a:gd name="connsiteX949" fmla="*/ 147005 w 7472601"/>
              <a:gd name="connsiteY949" fmla="*/ 0 h 6858000"/>
              <a:gd name="connsiteX950" fmla="*/ 272509 w 7472601"/>
              <a:gd name="connsiteY950" fmla="*/ 0 h 6858000"/>
              <a:gd name="connsiteX951" fmla="*/ 326276 w 7472601"/>
              <a:gd name="connsiteY951" fmla="*/ 45847 h 6858000"/>
              <a:gd name="connsiteX952" fmla="*/ 823759 w 7472601"/>
              <a:gd name="connsiteY952" fmla="*/ 574145 h 6858000"/>
              <a:gd name="connsiteX953" fmla="*/ 811254 w 7472601"/>
              <a:gd name="connsiteY953" fmla="*/ 665546 h 6858000"/>
              <a:gd name="connsiteX954" fmla="*/ 154042 w 7472601"/>
              <a:gd name="connsiteY954" fmla="*/ 261522 h 6858000"/>
              <a:gd name="connsiteX955" fmla="*/ 13550 w 7472601"/>
              <a:gd name="connsiteY955" fmla="*/ 158423 h 6858000"/>
              <a:gd name="connsiteX956" fmla="*/ 0 w 7472601"/>
              <a:gd name="connsiteY956" fmla="*/ 146618 h 6858000"/>
              <a:gd name="connsiteX957" fmla="*/ 0 w 7472601"/>
              <a:gd name="connsiteY957" fmla="*/ 59161 h 6858000"/>
              <a:gd name="connsiteX958" fmla="*/ 45427 w 7472601"/>
              <a:gd name="connsiteY958" fmla="*/ 101078 h 6858000"/>
              <a:gd name="connsiteX959" fmla="*/ 630103 w 7472601"/>
              <a:gd name="connsiteY959" fmla="*/ 485885 h 6858000"/>
              <a:gd name="connsiteX960" fmla="*/ 532040 w 7472601"/>
              <a:gd name="connsiteY960" fmla="*/ 399359 h 6858000"/>
              <a:gd name="connsiteX961" fmla="*/ 517618 w 7472601"/>
              <a:gd name="connsiteY961" fmla="*/ 385726 h 6858000"/>
              <a:gd name="connsiteX962" fmla="*/ 285074 w 7472601"/>
              <a:gd name="connsiteY962" fmla="*/ 182755 h 6858000"/>
              <a:gd name="connsiteX963" fmla="*/ 43151 w 7472601"/>
              <a:gd name="connsiteY963"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03637 w 7472601"/>
              <a:gd name="connsiteY79" fmla="*/ 6083957 h 6858000"/>
              <a:gd name="connsiteX80" fmla="*/ 7448321 w 7472601"/>
              <a:gd name="connsiteY80" fmla="*/ 6190991 h 6858000"/>
              <a:gd name="connsiteX81" fmla="*/ 7467600 w 7472601"/>
              <a:gd name="connsiteY81" fmla="*/ 6221686 h 6858000"/>
              <a:gd name="connsiteX82" fmla="*/ 7467600 w 7472601"/>
              <a:gd name="connsiteY82" fmla="*/ 6334256 h 6858000"/>
              <a:gd name="connsiteX83" fmla="*/ 7454976 w 7472601"/>
              <a:gd name="connsiteY83" fmla="*/ 6318297 h 6858000"/>
              <a:gd name="connsiteX84" fmla="*/ 1456157 w 7472601"/>
              <a:gd name="connsiteY84" fmla="*/ 5371404 h 6858000"/>
              <a:gd name="connsiteX85" fmla="*/ 1244432 w 7472601"/>
              <a:gd name="connsiteY85" fmla="*/ 5385601 h 6858000"/>
              <a:gd name="connsiteX86" fmla="*/ 973990 w 7472601"/>
              <a:gd name="connsiteY86" fmla="*/ 5424940 h 6858000"/>
              <a:gd name="connsiteX87" fmla="*/ 1103809 w 7472601"/>
              <a:gd name="connsiteY87" fmla="*/ 5433720 h 6858000"/>
              <a:gd name="connsiteX88" fmla="*/ 1123454 w 7472601"/>
              <a:gd name="connsiteY88" fmla="*/ 5435727 h 6858000"/>
              <a:gd name="connsiteX89" fmla="*/ 1737017 w 7472601"/>
              <a:gd name="connsiteY89" fmla="*/ 5452183 h 6858000"/>
              <a:gd name="connsiteX90" fmla="*/ 1824397 w 7472601"/>
              <a:gd name="connsiteY90" fmla="*/ 5447757 h 6858000"/>
              <a:gd name="connsiteX91" fmla="*/ 2070059 w 7472601"/>
              <a:gd name="connsiteY91" fmla="*/ 5441660 h 6858000"/>
              <a:gd name="connsiteX92" fmla="*/ 1456157 w 7472601"/>
              <a:gd name="connsiteY92" fmla="*/ 5371404 h 6858000"/>
              <a:gd name="connsiteX93" fmla="*/ 4988186 w 7472601"/>
              <a:gd name="connsiteY93" fmla="*/ 5216467 h 6858000"/>
              <a:gd name="connsiteX94" fmla="*/ 4777334 w 7472601"/>
              <a:gd name="connsiteY94" fmla="*/ 5406072 h 6858000"/>
              <a:gd name="connsiteX95" fmla="*/ 4718341 w 7472601"/>
              <a:gd name="connsiteY95" fmla="*/ 5468043 h 6858000"/>
              <a:gd name="connsiteX96" fmla="*/ 4604655 w 7472601"/>
              <a:gd name="connsiteY96" fmla="*/ 5583434 h 6858000"/>
              <a:gd name="connsiteX97" fmla="*/ 4565074 w 7472601"/>
              <a:gd name="connsiteY97" fmla="*/ 5618550 h 6858000"/>
              <a:gd name="connsiteX98" fmla="*/ 4988186 w 7472601"/>
              <a:gd name="connsiteY98" fmla="*/ 5216467 h 6858000"/>
              <a:gd name="connsiteX99" fmla="*/ 4978032 w 7472601"/>
              <a:gd name="connsiteY99" fmla="*/ 5183809 h 6858000"/>
              <a:gd name="connsiteX100" fmla="*/ 4463413 w 7472601"/>
              <a:gd name="connsiteY100" fmla="*/ 5615162 h 6858000"/>
              <a:gd name="connsiteX101" fmla="*/ 4358134 w 7472601"/>
              <a:gd name="connsiteY101" fmla="*/ 5742791 h 6858000"/>
              <a:gd name="connsiteX102" fmla="*/ 4376219 w 7472601"/>
              <a:gd name="connsiteY102" fmla="*/ 5729027 h 6858000"/>
              <a:gd name="connsiteX103" fmla="*/ 4582340 w 7472601"/>
              <a:gd name="connsiteY103" fmla="*/ 5561037 h 6858000"/>
              <a:gd name="connsiteX104" fmla="*/ 4694684 w 7472601"/>
              <a:gd name="connsiteY104" fmla="*/ 5447098 h 6858000"/>
              <a:gd name="connsiteX105" fmla="*/ 4754123 w 7472601"/>
              <a:gd name="connsiteY105" fmla="*/ 5384643 h 6858000"/>
              <a:gd name="connsiteX106" fmla="*/ 4978032 w 7472601"/>
              <a:gd name="connsiteY106" fmla="*/ 5183809 h 6858000"/>
              <a:gd name="connsiteX107" fmla="*/ 1903353 w 7472601"/>
              <a:gd name="connsiteY107" fmla="*/ 5044827 h 6858000"/>
              <a:gd name="connsiteX108" fmla="*/ 1936931 w 7472601"/>
              <a:gd name="connsiteY108" fmla="*/ 5093954 h 6858000"/>
              <a:gd name="connsiteX109" fmla="*/ 2195868 w 7472601"/>
              <a:gd name="connsiteY109" fmla="*/ 5396574 h 6858000"/>
              <a:gd name="connsiteX110" fmla="*/ 2088852 w 7472601"/>
              <a:gd name="connsiteY110" fmla="*/ 5166123 h 6858000"/>
              <a:gd name="connsiteX111" fmla="*/ 1958241 w 7472601"/>
              <a:gd name="connsiteY111" fmla="*/ 5067955 h 6858000"/>
              <a:gd name="connsiteX112" fmla="*/ 1903353 w 7472601"/>
              <a:gd name="connsiteY112" fmla="*/ 5044827 h 6858000"/>
              <a:gd name="connsiteX113" fmla="*/ 1979378 w 7472601"/>
              <a:gd name="connsiteY113" fmla="*/ 4769504 h 6858000"/>
              <a:gd name="connsiteX114" fmla="*/ 2882120 w 7472601"/>
              <a:gd name="connsiteY114" fmla="*/ 5064547 h 6858000"/>
              <a:gd name="connsiteX115" fmla="*/ 2793103 w 7472601"/>
              <a:gd name="connsiteY115" fmla="*/ 5039699 h 6858000"/>
              <a:gd name="connsiteX116" fmla="*/ 2770041 w 7472601"/>
              <a:gd name="connsiteY116" fmla="*/ 5033634 h 6858000"/>
              <a:gd name="connsiteX117" fmla="*/ 1979378 w 7472601"/>
              <a:gd name="connsiteY117" fmla="*/ 4769504 h 6858000"/>
              <a:gd name="connsiteX118" fmla="*/ 1927410 w 7472601"/>
              <a:gd name="connsiteY118" fmla="*/ 4716164 h 6858000"/>
              <a:gd name="connsiteX119" fmla="*/ 1959587 w 7472601"/>
              <a:gd name="connsiteY119" fmla="*/ 4728849 h 6858000"/>
              <a:gd name="connsiteX120" fmla="*/ 2777707 w 7472601"/>
              <a:gd name="connsiteY120" fmla="*/ 5003991 h 6858000"/>
              <a:gd name="connsiteX121" fmla="*/ 2800768 w 7472601"/>
              <a:gd name="connsiteY121" fmla="*/ 5010056 h 6858000"/>
              <a:gd name="connsiteX122" fmla="*/ 2879408 w 7472601"/>
              <a:gd name="connsiteY122" fmla="*/ 5031590 h 6858000"/>
              <a:gd name="connsiteX123" fmla="*/ 2862295 w 7472601"/>
              <a:gd name="connsiteY123" fmla="*/ 5022958 h 6858000"/>
              <a:gd name="connsiteX124" fmla="*/ 2813343 w 7472601"/>
              <a:gd name="connsiteY124" fmla="*/ 4998369 h 6858000"/>
              <a:gd name="connsiteX125" fmla="*/ 2646245 w 7472601"/>
              <a:gd name="connsiteY125" fmla="*/ 4930999 h 6858000"/>
              <a:gd name="connsiteX126" fmla="*/ 1999243 w 7472601"/>
              <a:gd name="connsiteY126" fmla="*/ 4730524 h 6858000"/>
              <a:gd name="connsiteX127" fmla="*/ 1979527 w 7472601"/>
              <a:gd name="connsiteY127" fmla="*/ 4726651 h 6858000"/>
              <a:gd name="connsiteX128" fmla="*/ 1927410 w 7472601"/>
              <a:gd name="connsiteY128" fmla="*/ 4716164 h 6858000"/>
              <a:gd name="connsiteX129" fmla="*/ 1997014 w 7472601"/>
              <a:gd name="connsiteY129" fmla="*/ 4698007 h 6858000"/>
              <a:gd name="connsiteX130" fmla="*/ 2005458 w 7472601"/>
              <a:gd name="connsiteY130" fmla="*/ 4699540 h 6858000"/>
              <a:gd name="connsiteX131" fmla="*/ 2657186 w 7472601"/>
              <a:gd name="connsiteY131" fmla="*/ 4901687 h 6858000"/>
              <a:gd name="connsiteX132" fmla="*/ 2826662 w 7472601"/>
              <a:gd name="connsiteY132" fmla="*/ 4970362 h 6858000"/>
              <a:gd name="connsiteX133" fmla="*/ 2876100 w 7472601"/>
              <a:gd name="connsiteY133" fmla="*/ 4995397 h 6858000"/>
              <a:gd name="connsiteX134" fmla="*/ 3042600 w 7472601"/>
              <a:gd name="connsiteY134" fmla="*/ 5059532 h 6858000"/>
              <a:gd name="connsiteX135" fmla="*/ 1997014 w 7472601"/>
              <a:gd name="connsiteY135" fmla="*/ 4698007 h 6858000"/>
              <a:gd name="connsiteX136" fmla="*/ 2305292 w 7472601"/>
              <a:gd name="connsiteY136" fmla="*/ 4219492 h 6858000"/>
              <a:gd name="connsiteX137" fmla="*/ 3360922 w 7472601"/>
              <a:gd name="connsiteY137" fmla="*/ 4529373 h 6858000"/>
              <a:gd name="connsiteX138" fmla="*/ 3492420 w 7472601"/>
              <a:gd name="connsiteY138" fmla="*/ 4510145 h 6858000"/>
              <a:gd name="connsiteX139" fmla="*/ 3364086 w 7472601"/>
              <a:gd name="connsiteY139" fmla="*/ 4480340 h 6858000"/>
              <a:gd name="connsiteX140" fmla="*/ 3225818 w 7472601"/>
              <a:gd name="connsiteY140" fmla="*/ 4411822 h 6858000"/>
              <a:gd name="connsiteX141" fmla="*/ 3129696 w 7472601"/>
              <a:gd name="connsiteY141" fmla="*/ 4360704 h 6858000"/>
              <a:gd name="connsiteX142" fmla="*/ 2814545 w 7472601"/>
              <a:gd name="connsiteY142" fmla="*/ 4282955 h 6858000"/>
              <a:gd name="connsiteX143" fmla="*/ 2305292 w 7472601"/>
              <a:gd name="connsiteY143" fmla="*/ 4219492 h 6858000"/>
              <a:gd name="connsiteX144" fmla="*/ 2626982 w 7472601"/>
              <a:gd name="connsiteY144" fmla="*/ 4206450 h 6858000"/>
              <a:gd name="connsiteX145" fmla="*/ 2490617 w 7472601"/>
              <a:gd name="connsiteY145" fmla="*/ 4206951 h 6858000"/>
              <a:gd name="connsiteX146" fmla="*/ 2819869 w 7472601"/>
              <a:gd name="connsiteY146" fmla="*/ 4252936 h 6858000"/>
              <a:gd name="connsiteX147" fmla="*/ 3143018 w 7472601"/>
              <a:gd name="connsiteY147" fmla="*/ 4332698 h 6858000"/>
              <a:gd name="connsiteX148" fmla="*/ 3241520 w 7472601"/>
              <a:gd name="connsiteY148" fmla="*/ 4385112 h 6858000"/>
              <a:gd name="connsiteX149" fmla="*/ 3374575 w 7472601"/>
              <a:gd name="connsiteY149" fmla="*/ 4451517 h 6858000"/>
              <a:gd name="connsiteX150" fmla="*/ 3505221 w 7472601"/>
              <a:gd name="connsiteY150" fmla="*/ 4480757 h 6858000"/>
              <a:gd name="connsiteX151" fmla="*/ 2626982 w 7472601"/>
              <a:gd name="connsiteY151" fmla="*/ 4206450 h 6858000"/>
              <a:gd name="connsiteX152" fmla="*/ 1310106 w 7472601"/>
              <a:gd name="connsiteY152" fmla="*/ 3943217 h 6858000"/>
              <a:gd name="connsiteX153" fmla="*/ 854994 w 7472601"/>
              <a:gd name="connsiteY153" fmla="*/ 4399136 h 6858000"/>
              <a:gd name="connsiteX154" fmla="*/ 742462 w 7472601"/>
              <a:gd name="connsiteY154" fmla="*/ 4594648 h 6858000"/>
              <a:gd name="connsiteX155" fmla="*/ 820602 w 7472601"/>
              <a:gd name="connsiteY155" fmla="*/ 4485915 h 6858000"/>
              <a:gd name="connsiteX156" fmla="*/ 878295 w 7472601"/>
              <a:gd name="connsiteY156" fmla="*/ 4403594 h 6858000"/>
              <a:gd name="connsiteX157" fmla="*/ 1240607 w 7472601"/>
              <a:gd name="connsiteY157" fmla="*/ 4010401 h 6858000"/>
              <a:gd name="connsiteX158" fmla="*/ 1310106 w 7472601"/>
              <a:gd name="connsiteY158" fmla="*/ 3943217 h 6858000"/>
              <a:gd name="connsiteX159" fmla="*/ 1423113 w 7472601"/>
              <a:gd name="connsiteY159" fmla="*/ 3874565 h 6858000"/>
              <a:gd name="connsiteX160" fmla="*/ 1260565 w 7472601"/>
              <a:gd name="connsiteY160" fmla="*/ 4031982 h 6858000"/>
              <a:gd name="connsiteX161" fmla="*/ 901900 w 7472601"/>
              <a:gd name="connsiteY161" fmla="*/ 4421236 h 6858000"/>
              <a:gd name="connsiteX162" fmla="*/ 845044 w 7472601"/>
              <a:gd name="connsiteY162" fmla="*/ 4502436 h 6858000"/>
              <a:gd name="connsiteX163" fmla="*/ 685926 w 7472601"/>
              <a:gd name="connsiteY163" fmla="*/ 4703069 h 6858000"/>
              <a:gd name="connsiteX164" fmla="*/ 684248 w 7472601"/>
              <a:gd name="connsiteY164" fmla="*/ 4706721 h 6858000"/>
              <a:gd name="connsiteX165" fmla="*/ 1423113 w 7472601"/>
              <a:gd name="connsiteY165" fmla="*/ 3874565 h 6858000"/>
              <a:gd name="connsiteX166" fmla="*/ 3316479 w 7472601"/>
              <a:gd name="connsiteY166" fmla="*/ 3872136 h 6858000"/>
              <a:gd name="connsiteX167" fmla="*/ 3546806 w 7472601"/>
              <a:gd name="connsiteY167" fmla="*/ 4356139 h 6858000"/>
              <a:gd name="connsiteX168" fmla="*/ 3364433 w 7472601"/>
              <a:gd name="connsiteY168" fmla="*/ 3953121 h 6858000"/>
              <a:gd name="connsiteX169" fmla="*/ 3316479 w 7472601"/>
              <a:gd name="connsiteY169" fmla="*/ 3872136 h 6858000"/>
              <a:gd name="connsiteX170" fmla="*/ 3291335 w 7472601"/>
              <a:gd name="connsiteY170" fmla="*/ 3767420 h 6858000"/>
              <a:gd name="connsiteX171" fmla="*/ 3390805 w 7472601"/>
              <a:gd name="connsiteY171" fmla="*/ 3937163 h 6858000"/>
              <a:gd name="connsiteX172" fmla="*/ 3579062 w 7472601"/>
              <a:gd name="connsiteY172" fmla="*/ 4359040 h 6858000"/>
              <a:gd name="connsiteX173" fmla="*/ 3467355 w 7472601"/>
              <a:gd name="connsiteY173" fmla="*/ 3988130 h 6858000"/>
              <a:gd name="connsiteX174" fmla="*/ 3310753 w 7472601"/>
              <a:gd name="connsiteY174" fmla="*/ 3787140 h 6858000"/>
              <a:gd name="connsiteX175" fmla="*/ 3291335 w 7472601"/>
              <a:gd name="connsiteY175" fmla="*/ 3767420 h 6858000"/>
              <a:gd name="connsiteX176" fmla="*/ 1635889 w 7472601"/>
              <a:gd name="connsiteY176" fmla="*/ 3709494 h 6858000"/>
              <a:gd name="connsiteX177" fmla="*/ 1634800 w 7472601"/>
              <a:gd name="connsiteY177" fmla="*/ 3731111 h 6858000"/>
              <a:gd name="connsiteX178" fmla="*/ 1635889 w 7472601"/>
              <a:gd name="connsiteY178" fmla="*/ 3709494 h 6858000"/>
              <a:gd name="connsiteX179" fmla="*/ 1510397 w 7472601"/>
              <a:gd name="connsiteY179" fmla="*/ 3684705 h 6858000"/>
              <a:gd name="connsiteX180" fmla="*/ 1146550 w 7472601"/>
              <a:gd name="connsiteY180" fmla="*/ 3802012 h 6858000"/>
              <a:gd name="connsiteX181" fmla="*/ 698834 w 7472601"/>
              <a:gd name="connsiteY181" fmla="*/ 3952272 h 6858000"/>
              <a:gd name="connsiteX182" fmla="*/ 34256 w 7472601"/>
              <a:gd name="connsiteY182" fmla="*/ 4347603 h 6858000"/>
              <a:gd name="connsiteX183" fmla="*/ 527241 w 7472601"/>
              <a:gd name="connsiteY183" fmla="*/ 4065078 h 6858000"/>
              <a:gd name="connsiteX184" fmla="*/ 1510397 w 7472601"/>
              <a:gd name="connsiteY184" fmla="*/ 3684705 h 6858000"/>
              <a:gd name="connsiteX185" fmla="*/ 1313114 w 7472601"/>
              <a:gd name="connsiteY185" fmla="*/ 3655216 h 6858000"/>
              <a:gd name="connsiteX186" fmla="*/ 1109304 w 7472601"/>
              <a:gd name="connsiteY186" fmla="*/ 3669030 h 6858000"/>
              <a:gd name="connsiteX187" fmla="*/ 8129 w 7472601"/>
              <a:gd name="connsiteY187" fmla="*/ 4330519 h 6858000"/>
              <a:gd name="connsiteX188" fmla="*/ 687572 w 7472601"/>
              <a:gd name="connsiteY188" fmla="*/ 3925629 h 6858000"/>
              <a:gd name="connsiteX189" fmla="*/ 1138365 w 7472601"/>
              <a:gd name="connsiteY189" fmla="*/ 3774515 h 6858000"/>
              <a:gd name="connsiteX190" fmla="*/ 1505579 w 7472601"/>
              <a:gd name="connsiteY190" fmla="*/ 3655526 h 6858000"/>
              <a:gd name="connsiteX191" fmla="*/ 1313114 w 7472601"/>
              <a:gd name="connsiteY191" fmla="*/ 3655216 h 6858000"/>
              <a:gd name="connsiteX192" fmla="*/ 3655073 w 7472601"/>
              <a:gd name="connsiteY192" fmla="*/ 3650884 h 6858000"/>
              <a:gd name="connsiteX193" fmla="*/ 3989938 w 7472601"/>
              <a:gd name="connsiteY193" fmla="*/ 3991685 h 6858000"/>
              <a:gd name="connsiteX194" fmla="*/ 4393907 w 7472601"/>
              <a:gd name="connsiteY194" fmla="*/ 4261258 h 6858000"/>
              <a:gd name="connsiteX195" fmla="*/ 4648051 w 7472601"/>
              <a:gd name="connsiteY195" fmla="*/ 4374051 h 6858000"/>
              <a:gd name="connsiteX196" fmla="*/ 4383389 w 7472601"/>
              <a:gd name="connsiteY196" fmla="*/ 4184369 h 6858000"/>
              <a:gd name="connsiteX197" fmla="*/ 4165508 w 7472601"/>
              <a:gd name="connsiteY197" fmla="*/ 4035196 h 6858000"/>
              <a:gd name="connsiteX198" fmla="*/ 4068162 w 7472601"/>
              <a:gd name="connsiteY198" fmla="*/ 3953394 h 6858000"/>
              <a:gd name="connsiteX199" fmla="*/ 3981416 w 7472601"/>
              <a:gd name="connsiteY199" fmla="*/ 3880482 h 6858000"/>
              <a:gd name="connsiteX200" fmla="*/ 3800147 w 7472601"/>
              <a:gd name="connsiteY200" fmla="*/ 3749872 h 6858000"/>
              <a:gd name="connsiteX201" fmla="*/ 3655073 w 7472601"/>
              <a:gd name="connsiteY201" fmla="*/ 3650884 h 6858000"/>
              <a:gd name="connsiteX202" fmla="*/ 3670252 w 7472601"/>
              <a:gd name="connsiteY202" fmla="*/ 3622798 h 6858000"/>
              <a:gd name="connsiteX203" fmla="*/ 3817258 w 7472601"/>
              <a:gd name="connsiteY203" fmla="*/ 3723577 h 6858000"/>
              <a:gd name="connsiteX204" fmla="*/ 4000461 w 7472601"/>
              <a:gd name="connsiteY204" fmla="*/ 3855966 h 6858000"/>
              <a:gd name="connsiteX205" fmla="*/ 4088180 w 7472601"/>
              <a:gd name="connsiteY205" fmla="*/ 3929774 h 6858000"/>
              <a:gd name="connsiteX206" fmla="*/ 4184555 w 7472601"/>
              <a:gd name="connsiteY206" fmla="*/ 4010683 h 6858000"/>
              <a:gd name="connsiteX207" fmla="*/ 4399563 w 7472601"/>
              <a:gd name="connsiteY207" fmla="*/ 4158106 h 6858000"/>
              <a:gd name="connsiteX208" fmla="*/ 4684469 w 7472601"/>
              <a:gd name="connsiteY208" fmla="*/ 4364680 h 6858000"/>
              <a:gd name="connsiteX209" fmla="*/ 4690271 w 7472601"/>
              <a:gd name="connsiteY209" fmla="*/ 4370034 h 6858000"/>
              <a:gd name="connsiteX210" fmla="*/ 4136093 w 7472601"/>
              <a:gd name="connsiteY210" fmla="*/ 3858466 h 6858000"/>
              <a:gd name="connsiteX211" fmla="*/ 3670252 w 7472601"/>
              <a:gd name="connsiteY211" fmla="*/ 3622798 h 6858000"/>
              <a:gd name="connsiteX212" fmla="*/ 4440129 w 7472601"/>
              <a:gd name="connsiteY212" fmla="*/ 3448571 h 6858000"/>
              <a:gd name="connsiteX213" fmla="*/ 4856525 w 7472601"/>
              <a:gd name="connsiteY213" fmla="*/ 3915351 h 6858000"/>
              <a:gd name="connsiteX214" fmla="*/ 5059055 w 7472601"/>
              <a:gd name="connsiteY214" fmla="*/ 4108918 h 6858000"/>
              <a:gd name="connsiteX215" fmla="*/ 5290070 w 7472601"/>
              <a:gd name="connsiteY215" fmla="*/ 4263619 h 6858000"/>
              <a:gd name="connsiteX216" fmla="*/ 4834991 w 7472601"/>
              <a:gd name="connsiteY216" fmla="*/ 3830985 h 6858000"/>
              <a:gd name="connsiteX217" fmla="*/ 4440129 w 7472601"/>
              <a:gd name="connsiteY217" fmla="*/ 3448571 h 6858000"/>
              <a:gd name="connsiteX218" fmla="*/ 4441737 w 7472601"/>
              <a:gd name="connsiteY218" fmla="*/ 3399734 h 6858000"/>
              <a:gd name="connsiteX219" fmla="*/ 4431236 w 7472601"/>
              <a:gd name="connsiteY219" fmla="*/ 3400954 h 6858000"/>
              <a:gd name="connsiteX220" fmla="*/ 4557150 w 7472601"/>
              <a:gd name="connsiteY220" fmla="*/ 3510023 h 6858000"/>
              <a:gd name="connsiteX221" fmla="*/ 4856936 w 7472601"/>
              <a:gd name="connsiteY221" fmla="*/ 3809146 h 6858000"/>
              <a:gd name="connsiteX222" fmla="*/ 5111996 w 7472601"/>
              <a:gd name="connsiteY222" fmla="*/ 4065759 h 6858000"/>
              <a:gd name="connsiteX223" fmla="*/ 5388878 w 7472601"/>
              <a:gd name="connsiteY223" fmla="*/ 4300185 h 6858000"/>
              <a:gd name="connsiteX224" fmla="*/ 5425556 w 7472601"/>
              <a:gd name="connsiteY224" fmla="*/ 4308967 h 6858000"/>
              <a:gd name="connsiteX225" fmla="*/ 4943646 w 7472601"/>
              <a:gd name="connsiteY225" fmla="*/ 3822916 h 6858000"/>
              <a:gd name="connsiteX226" fmla="*/ 4594837 w 7472601"/>
              <a:gd name="connsiteY226" fmla="*/ 3532274 h 6858000"/>
              <a:gd name="connsiteX227" fmla="*/ 4441737 w 7472601"/>
              <a:gd name="connsiteY227" fmla="*/ 3399734 h 6858000"/>
              <a:gd name="connsiteX228" fmla="*/ 5425834 w 7472601"/>
              <a:gd name="connsiteY228" fmla="*/ 3162785 h 6858000"/>
              <a:gd name="connsiteX229" fmla="*/ 5401644 w 7472601"/>
              <a:gd name="connsiteY229" fmla="*/ 3617847 h 6858000"/>
              <a:gd name="connsiteX230" fmla="*/ 5467256 w 7472601"/>
              <a:gd name="connsiteY230" fmla="*/ 4175494 h 6858000"/>
              <a:gd name="connsiteX231" fmla="*/ 5448069 w 7472601"/>
              <a:gd name="connsiteY231" fmla="*/ 3567554 h 6858000"/>
              <a:gd name="connsiteX232" fmla="*/ 5425834 w 7472601"/>
              <a:gd name="connsiteY232" fmla="*/ 3162785 h 6858000"/>
              <a:gd name="connsiteX233" fmla="*/ 1318687 w 7472601"/>
              <a:gd name="connsiteY233" fmla="*/ 3113840 h 6858000"/>
              <a:gd name="connsiteX234" fmla="*/ 1066793 w 7472601"/>
              <a:gd name="connsiteY234" fmla="*/ 3212171 h 6858000"/>
              <a:gd name="connsiteX235" fmla="*/ 993319 w 7472601"/>
              <a:gd name="connsiteY235" fmla="*/ 3247648 h 6858000"/>
              <a:gd name="connsiteX236" fmla="*/ 853081 w 7472601"/>
              <a:gd name="connsiteY236" fmla="*/ 3312410 h 6858000"/>
              <a:gd name="connsiteX237" fmla="*/ 805957 w 7472601"/>
              <a:gd name="connsiteY237" fmla="*/ 3330443 h 6858000"/>
              <a:gd name="connsiteX238" fmla="*/ 1318687 w 7472601"/>
              <a:gd name="connsiteY238" fmla="*/ 3113840 h 6858000"/>
              <a:gd name="connsiteX239" fmla="*/ 5453702 w 7472601"/>
              <a:gd name="connsiteY239" fmla="*/ 3090882 h 6858000"/>
              <a:gd name="connsiteX240" fmla="*/ 5480135 w 7472601"/>
              <a:gd name="connsiteY240" fmla="*/ 3565802 h 6858000"/>
              <a:gd name="connsiteX241" fmla="*/ 5499023 w 7472601"/>
              <a:gd name="connsiteY241" fmla="*/ 4166310 h 6858000"/>
              <a:gd name="connsiteX242" fmla="*/ 5547022 w 7472601"/>
              <a:gd name="connsiteY242" fmla="*/ 3607838 h 6858000"/>
              <a:gd name="connsiteX243" fmla="*/ 5515964 w 7472601"/>
              <a:gd name="connsiteY243" fmla="*/ 3378541 h 6858000"/>
              <a:gd name="connsiteX244" fmla="*/ 5453702 w 7472601"/>
              <a:gd name="connsiteY244" fmla="*/ 3090882 h 6858000"/>
              <a:gd name="connsiteX245" fmla="*/ 1238695 w 7472601"/>
              <a:gd name="connsiteY245" fmla="*/ 3076820 h 6858000"/>
              <a:gd name="connsiteX246" fmla="*/ 716371 w 7472601"/>
              <a:gd name="connsiteY246" fmla="*/ 3293249 h 6858000"/>
              <a:gd name="connsiteX247" fmla="*/ 579522 w 7472601"/>
              <a:gd name="connsiteY247" fmla="*/ 3371759 h 6858000"/>
              <a:gd name="connsiteX248" fmla="*/ 600288 w 7472601"/>
              <a:gd name="connsiteY248" fmla="*/ 3365555 h 6858000"/>
              <a:gd name="connsiteX249" fmla="*/ 840692 w 7472601"/>
              <a:gd name="connsiteY249" fmla="*/ 3284921 h 6858000"/>
              <a:gd name="connsiteX250" fmla="*/ 979248 w 7472601"/>
              <a:gd name="connsiteY250" fmla="*/ 3221003 h 6858000"/>
              <a:gd name="connsiteX251" fmla="*/ 1053282 w 7472601"/>
              <a:gd name="connsiteY251" fmla="*/ 3185247 h 6858000"/>
              <a:gd name="connsiteX252" fmla="*/ 1320603 w 7472601"/>
              <a:gd name="connsiteY252" fmla="*/ 3081281 h 6858000"/>
              <a:gd name="connsiteX253" fmla="*/ 1238695 w 7472601"/>
              <a:gd name="connsiteY253" fmla="*/ 3076820 h 6858000"/>
              <a:gd name="connsiteX254" fmla="*/ 5425627 w 7472601"/>
              <a:gd name="connsiteY254" fmla="*/ 2954192 h 6858000"/>
              <a:gd name="connsiteX255" fmla="*/ 5470770 w 7472601"/>
              <a:gd name="connsiteY255" fmla="*/ 3005435 h 6858000"/>
              <a:gd name="connsiteX256" fmla="*/ 5519779 w 7472601"/>
              <a:gd name="connsiteY256" fmla="*/ 4359223 h 6858000"/>
              <a:gd name="connsiteX257" fmla="*/ 5520293 w 7472601"/>
              <a:gd name="connsiteY257" fmla="*/ 4360602 h 6858000"/>
              <a:gd name="connsiteX258" fmla="*/ 5767221 w 7472601"/>
              <a:gd name="connsiteY258" fmla="*/ 4665564 h 6858000"/>
              <a:gd name="connsiteX259" fmla="*/ 6937169 w 7472601"/>
              <a:gd name="connsiteY259" fmla="*/ 4815941 h 6858000"/>
              <a:gd name="connsiteX260" fmla="*/ 6953922 w 7472601"/>
              <a:gd name="connsiteY260" fmla="*/ 4890068 h 6858000"/>
              <a:gd name="connsiteX261" fmla="*/ 6071359 w 7472601"/>
              <a:gd name="connsiteY261" fmla="*/ 4770770 h 6858000"/>
              <a:gd name="connsiteX262" fmla="*/ 6038839 w 7472601"/>
              <a:gd name="connsiteY262" fmla="*/ 4764474 h 6858000"/>
              <a:gd name="connsiteX263" fmla="*/ 6038706 w 7472601"/>
              <a:gd name="connsiteY263" fmla="*/ 4763847 h 6858000"/>
              <a:gd name="connsiteX264" fmla="*/ 6037784 w 7472601"/>
              <a:gd name="connsiteY264" fmla="*/ 4764270 h 6858000"/>
              <a:gd name="connsiteX265" fmla="*/ 6038839 w 7472601"/>
              <a:gd name="connsiteY265" fmla="*/ 4764474 h 6858000"/>
              <a:gd name="connsiteX266" fmla="*/ 6040338 w 7472601"/>
              <a:gd name="connsiteY266" fmla="*/ 4771418 h 6858000"/>
              <a:gd name="connsiteX267" fmla="*/ 6024488 w 7472601"/>
              <a:gd name="connsiteY267" fmla="*/ 4809903 h 6858000"/>
              <a:gd name="connsiteX268" fmla="*/ 5599771 w 7472601"/>
              <a:gd name="connsiteY268" fmla="*/ 5509652 h 6858000"/>
              <a:gd name="connsiteX269" fmla="*/ 5548843 w 7472601"/>
              <a:gd name="connsiteY269" fmla="*/ 5563845 h 6858000"/>
              <a:gd name="connsiteX270" fmla="*/ 5940952 w 7472601"/>
              <a:gd name="connsiteY270" fmla="*/ 6250028 h 6858000"/>
              <a:gd name="connsiteX271" fmla="*/ 6043441 w 7472601"/>
              <a:gd name="connsiteY271" fmla="*/ 6665847 h 6858000"/>
              <a:gd name="connsiteX272" fmla="*/ 6093432 w 7472601"/>
              <a:gd name="connsiteY272" fmla="*/ 6858000 h 6858000"/>
              <a:gd name="connsiteX273" fmla="*/ 6034344 w 7472601"/>
              <a:gd name="connsiteY273" fmla="*/ 6858000 h 6858000"/>
              <a:gd name="connsiteX274" fmla="*/ 6026679 w 7472601"/>
              <a:gd name="connsiteY274" fmla="*/ 6836959 h 6858000"/>
              <a:gd name="connsiteX275" fmla="*/ 5800441 w 7472601"/>
              <a:gd name="connsiteY275" fmla="*/ 6335286 h 6858000"/>
              <a:gd name="connsiteX276" fmla="*/ 5526562 w 7472601"/>
              <a:gd name="connsiteY276" fmla="*/ 5705388 h 6858000"/>
              <a:gd name="connsiteX277" fmla="*/ 5519640 w 7472601"/>
              <a:gd name="connsiteY277" fmla="*/ 5683774 h 6858000"/>
              <a:gd name="connsiteX278" fmla="*/ 5844559 w 7472601"/>
              <a:gd name="connsiteY278" fmla="*/ 6553349 h 6858000"/>
              <a:gd name="connsiteX279" fmla="*/ 5975994 w 7472601"/>
              <a:gd name="connsiteY279" fmla="*/ 6858000 h 6858000"/>
              <a:gd name="connsiteX280" fmla="*/ 5898547 w 7472601"/>
              <a:gd name="connsiteY280" fmla="*/ 6858000 h 6858000"/>
              <a:gd name="connsiteX281" fmla="*/ 5682041 w 7472601"/>
              <a:gd name="connsiteY281" fmla="*/ 6355860 h 6858000"/>
              <a:gd name="connsiteX282" fmla="*/ 5461758 w 7472601"/>
              <a:gd name="connsiteY282" fmla="*/ 5820220 h 6858000"/>
              <a:gd name="connsiteX283" fmla="*/ 5237282 w 7472601"/>
              <a:gd name="connsiteY283" fmla="*/ 6579086 h 6858000"/>
              <a:gd name="connsiteX284" fmla="*/ 5115009 w 7472601"/>
              <a:gd name="connsiteY284" fmla="*/ 6858000 h 6858000"/>
              <a:gd name="connsiteX285" fmla="*/ 5028074 w 7472601"/>
              <a:gd name="connsiteY285" fmla="*/ 6858000 h 6858000"/>
              <a:gd name="connsiteX286" fmla="*/ 5079508 w 7472601"/>
              <a:gd name="connsiteY286" fmla="*/ 6749074 h 6858000"/>
              <a:gd name="connsiteX287" fmla="*/ 5371846 w 7472601"/>
              <a:gd name="connsiteY287" fmla="*/ 5924413 h 6858000"/>
              <a:gd name="connsiteX288" fmla="*/ 5270512 w 7472601"/>
              <a:gd name="connsiteY288" fmla="*/ 6138975 h 6858000"/>
              <a:gd name="connsiteX289" fmla="*/ 5062409 w 7472601"/>
              <a:gd name="connsiteY289" fmla="*/ 6653544 h 6858000"/>
              <a:gd name="connsiteX290" fmla="*/ 5036628 w 7472601"/>
              <a:gd name="connsiteY290" fmla="*/ 6754247 h 6858000"/>
              <a:gd name="connsiteX291" fmla="*/ 5009112 w 7472601"/>
              <a:gd name="connsiteY291" fmla="*/ 6858000 h 6858000"/>
              <a:gd name="connsiteX292" fmla="*/ 4976679 w 7472601"/>
              <a:gd name="connsiteY292" fmla="*/ 6858000 h 6858000"/>
              <a:gd name="connsiteX293" fmla="*/ 5006537 w 7472601"/>
              <a:gd name="connsiteY293" fmla="*/ 6747068 h 6858000"/>
              <a:gd name="connsiteX294" fmla="*/ 5032723 w 7472601"/>
              <a:gd name="connsiteY294" fmla="*/ 6644957 h 6858000"/>
              <a:gd name="connsiteX295" fmla="*/ 5242949 w 7472601"/>
              <a:gd name="connsiteY295" fmla="*/ 6125175 h 6858000"/>
              <a:gd name="connsiteX296" fmla="*/ 5286321 w 7472601"/>
              <a:gd name="connsiteY296" fmla="*/ 6033555 h 6858000"/>
              <a:gd name="connsiteX297" fmla="*/ 5008210 w 7472601"/>
              <a:gd name="connsiteY297" fmla="*/ 6649194 h 6858000"/>
              <a:gd name="connsiteX298" fmla="*/ 4986321 w 7472601"/>
              <a:gd name="connsiteY298" fmla="*/ 6765687 h 6858000"/>
              <a:gd name="connsiteX299" fmla="*/ 4973474 w 7472601"/>
              <a:gd name="connsiteY299" fmla="*/ 6858000 h 6858000"/>
              <a:gd name="connsiteX300" fmla="*/ 4907178 w 7472601"/>
              <a:gd name="connsiteY300" fmla="*/ 6858000 h 6858000"/>
              <a:gd name="connsiteX301" fmla="*/ 4910810 w 7472601"/>
              <a:gd name="connsiteY301" fmla="*/ 6829660 h 6858000"/>
              <a:gd name="connsiteX302" fmla="*/ 4987461 w 7472601"/>
              <a:gd name="connsiteY302" fmla="*/ 6432994 h 6858000"/>
              <a:gd name="connsiteX303" fmla="*/ 5179262 w 7472601"/>
              <a:gd name="connsiteY303" fmla="*/ 6035044 h 6858000"/>
              <a:gd name="connsiteX304" fmla="*/ 4689678 w 7472601"/>
              <a:gd name="connsiteY304" fmla="*/ 6440241 h 6858000"/>
              <a:gd name="connsiteX305" fmla="*/ 4477543 w 7472601"/>
              <a:gd name="connsiteY305" fmla="*/ 6674836 h 6858000"/>
              <a:gd name="connsiteX306" fmla="*/ 4329957 w 7472601"/>
              <a:gd name="connsiteY306" fmla="*/ 6858000 h 6858000"/>
              <a:gd name="connsiteX307" fmla="*/ 4218595 w 7472601"/>
              <a:gd name="connsiteY307" fmla="*/ 6858000 h 6858000"/>
              <a:gd name="connsiteX308" fmla="*/ 4368888 w 7472601"/>
              <a:gd name="connsiteY308" fmla="*/ 6668412 h 6858000"/>
              <a:gd name="connsiteX309" fmla="*/ 4563091 w 7472601"/>
              <a:gd name="connsiteY309" fmla="*/ 6442508 h 6858000"/>
              <a:gd name="connsiteX310" fmla="*/ 5387324 w 7472601"/>
              <a:gd name="connsiteY310" fmla="*/ 5705830 h 6858000"/>
              <a:gd name="connsiteX311" fmla="*/ 5073620 w 7472601"/>
              <a:gd name="connsiteY311" fmla="*/ 5955437 h 6858000"/>
              <a:gd name="connsiteX312" fmla="*/ 4689789 w 7472601"/>
              <a:gd name="connsiteY312" fmla="*/ 6268382 h 6858000"/>
              <a:gd name="connsiteX313" fmla="*/ 4418722 w 7472601"/>
              <a:gd name="connsiteY313" fmla="*/ 6570886 h 6858000"/>
              <a:gd name="connsiteX314" fmla="*/ 4214944 w 7472601"/>
              <a:gd name="connsiteY314" fmla="*/ 6858000 h 6858000"/>
              <a:gd name="connsiteX315" fmla="*/ 4177898 w 7472601"/>
              <a:gd name="connsiteY315" fmla="*/ 6858000 h 6858000"/>
              <a:gd name="connsiteX316" fmla="*/ 4391597 w 7472601"/>
              <a:gd name="connsiteY316" fmla="*/ 6556370 h 6858000"/>
              <a:gd name="connsiteX317" fmla="*/ 4668889 w 7472601"/>
              <a:gd name="connsiteY317" fmla="*/ 6246399 h 6858000"/>
              <a:gd name="connsiteX318" fmla="*/ 5055427 w 7472601"/>
              <a:gd name="connsiteY318" fmla="*/ 5931476 h 6858000"/>
              <a:gd name="connsiteX319" fmla="*/ 5371814 w 7472601"/>
              <a:gd name="connsiteY319" fmla="*/ 5678975 h 6858000"/>
              <a:gd name="connsiteX320" fmla="*/ 4987918 w 7472601"/>
              <a:gd name="connsiteY320" fmla="*/ 5838701 h 6858000"/>
              <a:gd name="connsiteX321" fmla="*/ 4317146 w 7472601"/>
              <a:gd name="connsiteY321" fmla="*/ 6587716 h 6858000"/>
              <a:gd name="connsiteX322" fmla="*/ 4171627 w 7472601"/>
              <a:gd name="connsiteY322" fmla="*/ 6858000 h 6858000"/>
              <a:gd name="connsiteX323" fmla="*/ 4081585 w 7472601"/>
              <a:gd name="connsiteY323" fmla="*/ 6858000 h 6858000"/>
              <a:gd name="connsiteX324" fmla="*/ 4238603 w 7472601"/>
              <a:gd name="connsiteY324" fmla="*/ 6559341 h 6858000"/>
              <a:gd name="connsiteX325" fmla="*/ 4778333 w 7472601"/>
              <a:gd name="connsiteY325" fmla="*/ 5873626 h 6858000"/>
              <a:gd name="connsiteX326" fmla="*/ 5414185 w 7472601"/>
              <a:gd name="connsiteY326" fmla="*/ 5573882 h 6858000"/>
              <a:gd name="connsiteX327" fmla="*/ 5959648 w 7472601"/>
              <a:gd name="connsiteY327" fmla="*/ 4760797 h 6858000"/>
              <a:gd name="connsiteX328" fmla="*/ 5355019 w 7472601"/>
              <a:gd name="connsiteY328" fmla="*/ 4734672 h 6858000"/>
              <a:gd name="connsiteX329" fmla="*/ 5083565 w 7472601"/>
              <a:gd name="connsiteY329" fmla="*/ 5179121 h 6858000"/>
              <a:gd name="connsiteX330" fmla="*/ 4713577 w 7472601"/>
              <a:gd name="connsiteY330" fmla="*/ 5616803 h 6858000"/>
              <a:gd name="connsiteX331" fmla="*/ 3989559 w 7472601"/>
              <a:gd name="connsiteY331" fmla="*/ 6145945 h 6858000"/>
              <a:gd name="connsiteX332" fmla="*/ 3939824 w 7472601"/>
              <a:gd name="connsiteY332" fmla="*/ 6066900 h 6858000"/>
              <a:gd name="connsiteX333" fmla="*/ 4584537 w 7472601"/>
              <a:gd name="connsiteY333" fmla="*/ 5324826 h 6858000"/>
              <a:gd name="connsiteX334" fmla="*/ 5037105 w 7472601"/>
              <a:gd name="connsiteY334" fmla="*/ 5088765 h 6858000"/>
              <a:gd name="connsiteX335" fmla="*/ 5039930 w 7472601"/>
              <a:gd name="connsiteY335" fmla="*/ 5089585 h 6858000"/>
              <a:gd name="connsiteX336" fmla="*/ 5263764 w 7472601"/>
              <a:gd name="connsiteY336" fmla="*/ 4735525 h 6858000"/>
              <a:gd name="connsiteX337" fmla="*/ 4086300 w 7472601"/>
              <a:gd name="connsiteY337" fmla="*/ 4884599 h 6858000"/>
              <a:gd name="connsiteX338" fmla="*/ 4085485 w 7472601"/>
              <a:gd name="connsiteY338" fmla="*/ 4899070 h 6858000"/>
              <a:gd name="connsiteX339" fmla="*/ 3871915 w 7472601"/>
              <a:gd name="connsiteY339" fmla="*/ 5253645 h 6858000"/>
              <a:gd name="connsiteX340" fmla="*/ 3799374 w 7472601"/>
              <a:gd name="connsiteY340" fmla="*/ 5466127 h 6858000"/>
              <a:gd name="connsiteX341" fmla="*/ 3498850 w 7472601"/>
              <a:gd name="connsiteY341" fmla="*/ 6661888 h 6858000"/>
              <a:gd name="connsiteX342" fmla="*/ 3399216 w 7472601"/>
              <a:gd name="connsiteY342" fmla="*/ 6858000 h 6858000"/>
              <a:gd name="connsiteX343" fmla="*/ 3303688 w 7472601"/>
              <a:gd name="connsiteY343" fmla="*/ 6858000 h 6858000"/>
              <a:gd name="connsiteX344" fmla="*/ 3391774 w 7472601"/>
              <a:gd name="connsiteY344" fmla="*/ 6697181 h 6858000"/>
              <a:gd name="connsiteX345" fmla="*/ 3735540 w 7472601"/>
              <a:gd name="connsiteY345" fmla="*/ 5546923 h 6858000"/>
              <a:gd name="connsiteX346" fmla="*/ 3729438 w 7472601"/>
              <a:gd name="connsiteY346" fmla="*/ 5569058 h 6858000"/>
              <a:gd name="connsiteX347" fmla="*/ 3707782 w 7472601"/>
              <a:gd name="connsiteY347" fmla="*/ 5644908 h 6858000"/>
              <a:gd name="connsiteX348" fmla="*/ 3583827 w 7472601"/>
              <a:gd name="connsiteY348" fmla="*/ 6039215 h 6858000"/>
              <a:gd name="connsiteX349" fmla="*/ 3547861 w 7472601"/>
              <a:gd name="connsiteY349" fmla="*/ 6129609 h 6858000"/>
              <a:gd name="connsiteX350" fmla="*/ 3490905 w 7472601"/>
              <a:gd name="connsiteY350" fmla="*/ 6277660 h 6858000"/>
              <a:gd name="connsiteX351" fmla="*/ 3455859 w 7472601"/>
              <a:gd name="connsiteY351" fmla="*/ 6391301 h 6858000"/>
              <a:gd name="connsiteX352" fmla="*/ 3429112 w 7472601"/>
              <a:gd name="connsiteY352" fmla="*/ 6479469 h 6858000"/>
              <a:gd name="connsiteX353" fmla="*/ 3304862 w 7472601"/>
              <a:gd name="connsiteY353" fmla="*/ 6796476 h 6858000"/>
              <a:gd name="connsiteX354" fmla="*/ 3276071 w 7472601"/>
              <a:gd name="connsiteY354" fmla="*/ 6858000 h 6858000"/>
              <a:gd name="connsiteX355" fmla="*/ 3240805 w 7472601"/>
              <a:gd name="connsiteY355" fmla="*/ 6858000 h 6858000"/>
              <a:gd name="connsiteX356" fmla="*/ 3275917 w 7472601"/>
              <a:gd name="connsiteY356" fmla="*/ 6783192 h 6858000"/>
              <a:gd name="connsiteX357" fmla="*/ 3399358 w 7472601"/>
              <a:gd name="connsiteY357" fmla="*/ 6469011 h 6858000"/>
              <a:gd name="connsiteX358" fmla="*/ 3425650 w 7472601"/>
              <a:gd name="connsiteY358" fmla="*/ 6381333 h 6858000"/>
              <a:gd name="connsiteX359" fmla="*/ 3460661 w 7472601"/>
              <a:gd name="connsiteY359" fmla="*/ 6266763 h 6858000"/>
              <a:gd name="connsiteX360" fmla="*/ 3518021 w 7472601"/>
              <a:gd name="connsiteY360" fmla="*/ 6117298 h 6858000"/>
              <a:gd name="connsiteX361" fmla="*/ 3554035 w 7472601"/>
              <a:gd name="connsiteY361" fmla="*/ 6027832 h 6858000"/>
              <a:gd name="connsiteX362" fmla="*/ 3677174 w 7472601"/>
              <a:gd name="connsiteY362" fmla="*/ 5636351 h 6858000"/>
              <a:gd name="connsiteX363" fmla="*/ 3698819 w 7472601"/>
              <a:gd name="connsiteY363" fmla="*/ 5560503 h 6858000"/>
              <a:gd name="connsiteX364" fmla="*/ 3702094 w 7472601"/>
              <a:gd name="connsiteY364" fmla="*/ 5549194 h 6858000"/>
              <a:gd name="connsiteX365" fmla="*/ 3398355 w 7472601"/>
              <a:gd name="connsiteY365" fmla="*/ 6094603 h 6858000"/>
              <a:gd name="connsiteX366" fmla="*/ 3193941 w 7472601"/>
              <a:gd name="connsiteY366" fmla="*/ 6798775 h 6858000"/>
              <a:gd name="connsiteX367" fmla="*/ 3184140 w 7472601"/>
              <a:gd name="connsiteY367" fmla="*/ 6858000 h 6858000"/>
              <a:gd name="connsiteX368" fmla="*/ 3099978 w 7472601"/>
              <a:gd name="connsiteY368" fmla="*/ 6858000 h 6858000"/>
              <a:gd name="connsiteX369" fmla="*/ 3101556 w 7472601"/>
              <a:gd name="connsiteY369" fmla="*/ 6843337 h 6858000"/>
              <a:gd name="connsiteX370" fmla="*/ 3370162 w 7472601"/>
              <a:gd name="connsiteY370" fmla="*/ 5785550 h 6858000"/>
              <a:gd name="connsiteX371" fmla="*/ 3746477 w 7472601"/>
              <a:gd name="connsiteY371" fmla="*/ 5377889 h 6858000"/>
              <a:gd name="connsiteX372" fmla="*/ 3863399 w 7472601"/>
              <a:gd name="connsiteY372" fmla="*/ 5087257 h 6858000"/>
              <a:gd name="connsiteX373" fmla="*/ 3968712 w 7472601"/>
              <a:gd name="connsiteY373" fmla="*/ 4913989 h 6858000"/>
              <a:gd name="connsiteX374" fmla="*/ 2792390 w 7472601"/>
              <a:gd name="connsiteY374" fmla="*/ 5382974 h 6858000"/>
              <a:gd name="connsiteX375" fmla="*/ 2714982 w 7472601"/>
              <a:gd name="connsiteY375" fmla="*/ 5427051 h 6858000"/>
              <a:gd name="connsiteX376" fmla="*/ 2813361 w 7472601"/>
              <a:gd name="connsiteY376" fmla="*/ 6023912 h 6858000"/>
              <a:gd name="connsiteX377" fmla="*/ 2688430 w 7472601"/>
              <a:gd name="connsiteY377" fmla="*/ 6801564 h 6858000"/>
              <a:gd name="connsiteX378" fmla="*/ 2629626 w 7472601"/>
              <a:gd name="connsiteY378" fmla="*/ 6763394 h 6858000"/>
              <a:gd name="connsiteX379" fmla="*/ 2565328 w 7472601"/>
              <a:gd name="connsiteY379" fmla="*/ 5516399 h 6858000"/>
              <a:gd name="connsiteX380" fmla="*/ 1922999 w 7472601"/>
              <a:gd name="connsiteY380" fmla="*/ 5980343 h 6858000"/>
              <a:gd name="connsiteX381" fmla="*/ 1950261 w 7472601"/>
              <a:gd name="connsiteY381" fmla="*/ 6405858 h 6858000"/>
              <a:gd name="connsiteX382" fmla="*/ 2365554 w 7472601"/>
              <a:gd name="connsiteY382" fmla="*/ 6759107 h 6858000"/>
              <a:gd name="connsiteX383" fmla="*/ 2424142 w 7472601"/>
              <a:gd name="connsiteY383" fmla="*/ 6858000 h 6858000"/>
              <a:gd name="connsiteX384" fmla="*/ 2395994 w 7472601"/>
              <a:gd name="connsiteY384" fmla="*/ 6858000 h 6858000"/>
              <a:gd name="connsiteX385" fmla="*/ 2392863 w 7472601"/>
              <a:gd name="connsiteY385" fmla="*/ 6852964 h 6858000"/>
              <a:gd name="connsiteX386" fmla="*/ 2017589 w 7472601"/>
              <a:gd name="connsiteY386" fmla="*/ 6493982 h 6858000"/>
              <a:gd name="connsiteX387" fmla="*/ 2147336 w 7472601"/>
              <a:gd name="connsiteY387" fmla="*/ 6594052 h 6858000"/>
              <a:gd name="connsiteX388" fmla="*/ 2207047 w 7472601"/>
              <a:gd name="connsiteY388" fmla="*/ 6654540 h 6858000"/>
              <a:gd name="connsiteX389" fmla="*/ 2299106 w 7472601"/>
              <a:gd name="connsiteY389" fmla="*/ 6778931 h 6858000"/>
              <a:gd name="connsiteX390" fmla="*/ 2314430 w 7472601"/>
              <a:gd name="connsiteY390" fmla="*/ 6801144 h 6858000"/>
              <a:gd name="connsiteX391" fmla="*/ 2352406 w 7472601"/>
              <a:gd name="connsiteY391" fmla="*/ 6858000 h 6858000"/>
              <a:gd name="connsiteX392" fmla="*/ 2314492 w 7472601"/>
              <a:gd name="connsiteY392" fmla="*/ 6858000 h 6858000"/>
              <a:gd name="connsiteX393" fmla="*/ 2288095 w 7472601"/>
              <a:gd name="connsiteY393" fmla="*/ 6818030 h 6858000"/>
              <a:gd name="connsiteX394" fmla="*/ 2272768 w 7472601"/>
              <a:gd name="connsiteY394" fmla="*/ 6795822 h 6858000"/>
              <a:gd name="connsiteX395" fmla="*/ 2182715 w 7472601"/>
              <a:gd name="connsiteY395" fmla="*/ 6675071 h 6858000"/>
              <a:gd name="connsiteX396" fmla="*/ 2032061 w 7472601"/>
              <a:gd name="connsiteY396" fmla="*/ 6541380 h 6858000"/>
              <a:gd name="connsiteX397" fmla="*/ 2257220 w 7472601"/>
              <a:gd name="connsiteY397" fmla="*/ 6826257 h 6858000"/>
              <a:gd name="connsiteX398" fmla="*/ 2281324 w 7472601"/>
              <a:gd name="connsiteY398" fmla="*/ 6858000 h 6858000"/>
              <a:gd name="connsiteX399" fmla="*/ 2242860 w 7472601"/>
              <a:gd name="connsiteY399" fmla="*/ 6858000 h 6858000"/>
              <a:gd name="connsiteX400" fmla="*/ 2232818 w 7472601"/>
              <a:gd name="connsiteY400" fmla="*/ 6844926 h 6858000"/>
              <a:gd name="connsiteX401" fmla="*/ 1990172 w 7472601"/>
              <a:gd name="connsiteY401" fmla="*/ 6542121 h 6858000"/>
              <a:gd name="connsiteX402" fmla="*/ 2124090 w 7472601"/>
              <a:gd name="connsiteY402" fmla="*/ 6761017 h 6858000"/>
              <a:gd name="connsiteX403" fmla="*/ 2200380 w 7472601"/>
              <a:gd name="connsiteY403" fmla="*/ 6858000 h 6858000"/>
              <a:gd name="connsiteX404" fmla="*/ 2147507 w 7472601"/>
              <a:gd name="connsiteY404" fmla="*/ 6858000 h 6858000"/>
              <a:gd name="connsiteX405" fmla="*/ 2070668 w 7472601"/>
              <a:gd name="connsiteY405" fmla="*/ 6761520 h 6858000"/>
              <a:gd name="connsiteX406" fmla="*/ 1975142 w 7472601"/>
              <a:gd name="connsiteY406" fmla="*/ 6585570 h 6858000"/>
              <a:gd name="connsiteX407" fmla="*/ 2050035 w 7472601"/>
              <a:gd name="connsiteY407" fmla="*/ 6813345 h 6858000"/>
              <a:gd name="connsiteX408" fmla="*/ 2063025 w 7472601"/>
              <a:gd name="connsiteY408" fmla="*/ 6858000 h 6858000"/>
              <a:gd name="connsiteX409" fmla="*/ 2021675 w 7472601"/>
              <a:gd name="connsiteY409" fmla="*/ 6858000 h 6858000"/>
              <a:gd name="connsiteX410" fmla="*/ 2019308 w 7472601"/>
              <a:gd name="connsiteY410" fmla="*/ 6847118 h 6858000"/>
              <a:gd name="connsiteX411" fmla="*/ 1938835 w 7472601"/>
              <a:gd name="connsiteY411" fmla="*/ 6551160 h 6858000"/>
              <a:gd name="connsiteX412" fmla="*/ 1953230 w 7472601"/>
              <a:gd name="connsiteY412" fmla="*/ 6759699 h 6858000"/>
              <a:gd name="connsiteX413" fmla="*/ 1956763 w 7472601"/>
              <a:gd name="connsiteY413" fmla="*/ 6778191 h 6858000"/>
              <a:gd name="connsiteX414" fmla="*/ 1967925 w 7472601"/>
              <a:gd name="connsiteY414" fmla="*/ 6858000 h 6858000"/>
              <a:gd name="connsiteX415" fmla="*/ 1936622 w 7472601"/>
              <a:gd name="connsiteY415" fmla="*/ 6858000 h 6858000"/>
              <a:gd name="connsiteX416" fmla="*/ 1926261 w 7472601"/>
              <a:gd name="connsiteY416" fmla="*/ 6784064 h 6858000"/>
              <a:gd name="connsiteX417" fmla="*/ 1922724 w 7472601"/>
              <a:gd name="connsiteY417" fmla="*/ 6765577 h 6858000"/>
              <a:gd name="connsiteX418" fmla="*/ 1904650 w 7472601"/>
              <a:gd name="connsiteY418" fmla="*/ 6639616 h 6858000"/>
              <a:gd name="connsiteX419" fmla="*/ 1885273 w 7472601"/>
              <a:gd name="connsiteY419" fmla="*/ 6858000 h 6858000"/>
              <a:gd name="connsiteX420" fmla="*/ 1854363 w 7472601"/>
              <a:gd name="connsiteY420" fmla="*/ 6858000 h 6858000"/>
              <a:gd name="connsiteX421" fmla="*/ 1880391 w 7472601"/>
              <a:gd name="connsiteY421" fmla="*/ 6603796 h 6858000"/>
              <a:gd name="connsiteX422" fmla="*/ 1818273 w 7472601"/>
              <a:gd name="connsiteY422" fmla="*/ 6715729 h 6858000"/>
              <a:gd name="connsiteX423" fmla="*/ 1794691 w 7472601"/>
              <a:gd name="connsiteY423" fmla="*/ 6843239 h 6858000"/>
              <a:gd name="connsiteX424" fmla="*/ 1794914 w 7472601"/>
              <a:gd name="connsiteY424" fmla="*/ 6858000 h 6858000"/>
              <a:gd name="connsiteX425" fmla="*/ 1746128 w 7472601"/>
              <a:gd name="connsiteY425" fmla="*/ 6858000 h 6858000"/>
              <a:gd name="connsiteX426" fmla="*/ 1753934 w 7472601"/>
              <a:gd name="connsiteY426" fmla="*/ 6724796 h 6858000"/>
              <a:gd name="connsiteX427" fmla="*/ 1792053 w 7472601"/>
              <a:gd name="connsiteY427" fmla="*/ 6572396 h 6858000"/>
              <a:gd name="connsiteX428" fmla="*/ 1862248 w 7472601"/>
              <a:gd name="connsiteY428" fmla="*/ 6266397 h 6858000"/>
              <a:gd name="connsiteX429" fmla="*/ 1862250 w 7472601"/>
              <a:gd name="connsiteY429" fmla="*/ 6033531 h 6858000"/>
              <a:gd name="connsiteX430" fmla="*/ 1211999 w 7472601"/>
              <a:gd name="connsiteY430" fmla="*/ 6683610 h 6858000"/>
              <a:gd name="connsiteX431" fmla="*/ 1213266 w 7472601"/>
              <a:gd name="connsiteY431" fmla="*/ 6691947 h 6858000"/>
              <a:gd name="connsiteX432" fmla="*/ 1203370 w 7472601"/>
              <a:gd name="connsiteY432" fmla="*/ 6850676 h 6858000"/>
              <a:gd name="connsiteX433" fmla="*/ 1203671 w 7472601"/>
              <a:gd name="connsiteY433" fmla="*/ 6858000 h 6858000"/>
              <a:gd name="connsiteX434" fmla="*/ 1143180 w 7472601"/>
              <a:gd name="connsiteY434" fmla="*/ 6858000 h 6858000"/>
              <a:gd name="connsiteX435" fmla="*/ 1142176 w 7472601"/>
              <a:gd name="connsiteY435" fmla="*/ 6766045 h 6858000"/>
              <a:gd name="connsiteX436" fmla="*/ 1067484 w 7472601"/>
              <a:gd name="connsiteY436" fmla="*/ 6858000 h 6858000"/>
              <a:gd name="connsiteX437" fmla="*/ 953928 w 7472601"/>
              <a:gd name="connsiteY437" fmla="*/ 6858000 h 6858000"/>
              <a:gd name="connsiteX438" fmla="*/ 959715 w 7472601"/>
              <a:gd name="connsiteY438" fmla="*/ 6850185 h 6858000"/>
              <a:gd name="connsiteX439" fmla="*/ 1483788 w 7472601"/>
              <a:gd name="connsiteY439" fmla="*/ 6259174 h 6858000"/>
              <a:gd name="connsiteX440" fmla="*/ 1100671 w 7472601"/>
              <a:gd name="connsiteY440" fmla="*/ 6252137 h 6858000"/>
              <a:gd name="connsiteX441" fmla="*/ 1090144 w 7472601"/>
              <a:gd name="connsiteY441" fmla="*/ 6256748 h 6858000"/>
              <a:gd name="connsiteX442" fmla="*/ 1095872 w 7472601"/>
              <a:gd name="connsiteY442" fmla="*/ 6271892 h 6858000"/>
              <a:gd name="connsiteX443" fmla="*/ 262785 w 7472601"/>
              <a:gd name="connsiteY443" fmla="*/ 6845450 h 6858000"/>
              <a:gd name="connsiteX444" fmla="*/ 209968 w 7472601"/>
              <a:gd name="connsiteY444" fmla="*/ 6770713 h 6858000"/>
              <a:gd name="connsiteX445" fmla="*/ 873460 w 7472601"/>
              <a:gd name="connsiteY445" fmla="*/ 6253768 h 6858000"/>
              <a:gd name="connsiteX446" fmla="*/ 192686 w 7472601"/>
              <a:gd name="connsiteY446" fmla="*/ 5849257 h 6858000"/>
              <a:gd name="connsiteX447" fmla="*/ 4696 w 7472601"/>
              <a:gd name="connsiteY447" fmla="*/ 5697668 h 6858000"/>
              <a:gd name="connsiteX448" fmla="*/ 0 w 7472601"/>
              <a:gd name="connsiteY448" fmla="*/ 5689984 h 6858000"/>
              <a:gd name="connsiteX449" fmla="*/ 0 w 7472601"/>
              <a:gd name="connsiteY449" fmla="*/ 5513472 h 6858000"/>
              <a:gd name="connsiteX450" fmla="*/ 174101 w 7472601"/>
              <a:gd name="connsiteY450" fmla="*/ 5620277 h 6858000"/>
              <a:gd name="connsiteX451" fmla="*/ 891800 w 7472601"/>
              <a:gd name="connsiteY451" fmla="*/ 6036935 h 6858000"/>
              <a:gd name="connsiteX452" fmla="*/ 1072219 w 7472601"/>
              <a:gd name="connsiteY452" fmla="*/ 6169443 h 6858000"/>
              <a:gd name="connsiteX453" fmla="*/ 1074117 w 7472601"/>
              <a:gd name="connsiteY453" fmla="*/ 6170301 h 6858000"/>
              <a:gd name="connsiteX454" fmla="*/ 1083114 w 7472601"/>
              <a:gd name="connsiteY454" fmla="*/ 6174131 h 6858000"/>
              <a:gd name="connsiteX455" fmla="*/ 1543010 w 7472601"/>
              <a:gd name="connsiteY455" fmla="*/ 6191140 h 6858000"/>
              <a:gd name="connsiteX456" fmla="*/ 1551080 w 7472601"/>
              <a:gd name="connsiteY456" fmla="*/ 6195006 h 6858000"/>
              <a:gd name="connsiteX457" fmla="*/ 2345443 w 7472601"/>
              <a:gd name="connsiteY457" fmla="*/ 5549882 h 6858000"/>
              <a:gd name="connsiteX458" fmla="*/ 1721499 w 7472601"/>
              <a:gd name="connsiteY458" fmla="*/ 5599969 h 6858000"/>
              <a:gd name="connsiteX459" fmla="*/ 767716 w 7472601"/>
              <a:gd name="connsiteY459" fmla="*/ 5472768 h 6858000"/>
              <a:gd name="connsiteX460" fmla="*/ 722147 w 7472601"/>
              <a:gd name="connsiteY460" fmla="*/ 5393091 h 6858000"/>
              <a:gd name="connsiteX461" fmla="*/ 1485552 w 7472601"/>
              <a:gd name="connsiteY461" fmla="*/ 5313202 h 6858000"/>
              <a:gd name="connsiteX462" fmla="*/ 2143004 w 7472601"/>
              <a:gd name="connsiteY462" fmla="*/ 5402420 h 6858000"/>
              <a:gd name="connsiteX463" fmla="*/ 1933391 w 7472601"/>
              <a:gd name="connsiteY463" fmla="*/ 5156971 h 6858000"/>
              <a:gd name="connsiteX464" fmla="*/ 1827118 w 7472601"/>
              <a:gd name="connsiteY464" fmla="*/ 4968410 h 6858000"/>
              <a:gd name="connsiteX465" fmla="*/ 1837349 w 7472601"/>
              <a:gd name="connsiteY465" fmla="*/ 4956357 h 6858000"/>
              <a:gd name="connsiteX466" fmla="*/ 2162835 w 7472601"/>
              <a:gd name="connsiteY466" fmla="*/ 5187853 h 6858000"/>
              <a:gd name="connsiteX467" fmla="*/ 2257167 w 7472601"/>
              <a:gd name="connsiteY467" fmla="*/ 5462123 h 6858000"/>
              <a:gd name="connsiteX468" fmla="*/ 2261598 w 7472601"/>
              <a:gd name="connsiteY468" fmla="*/ 5467998 h 6858000"/>
              <a:gd name="connsiteX469" fmla="*/ 2437177 w 7472601"/>
              <a:gd name="connsiteY469" fmla="*/ 5479608 h 6858000"/>
              <a:gd name="connsiteX470" fmla="*/ 2445247 w 7472601"/>
              <a:gd name="connsiteY470" fmla="*/ 5483476 h 6858000"/>
              <a:gd name="connsiteX471" fmla="*/ 2743626 w 7472601"/>
              <a:gd name="connsiteY471" fmla="*/ 5304819 h 6858000"/>
              <a:gd name="connsiteX472" fmla="*/ 3048102 w 7472601"/>
              <a:gd name="connsiteY472" fmla="*/ 5150595 h 6858000"/>
              <a:gd name="connsiteX473" fmla="*/ 1799414 w 7472601"/>
              <a:gd name="connsiteY473" fmla="*/ 4694732 h 6858000"/>
              <a:gd name="connsiteX474" fmla="*/ 1771735 w 7472601"/>
              <a:gd name="connsiteY474" fmla="*/ 4619929 h 6858000"/>
              <a:gd name="connsiteX475" fmla="*/ 3104273 w 7472601"/>
              <a:gd name="connsiteY475" fmla="*/ 5076159 h 6858000"/>
              <a:gd name="connsiteX476" fmla="*/ 3113245 w 7472601"/>
              <a:gd name="connsiteY476" fmla="*/ 5090705 h 6858000"/>
              <a:gd name="connsiteX477" fmla="*/ 3126294 w 7472601"/>
              <a:gd name="connsiteY477" fmla="*/ 5114400 h 6858000"/>
              <a:gd name="connsiteX478" fmla="*/ 3937433 w 7472601"/>
              <a:gd name="connsiteY478" fmla="*/ 4830473 h 6858000"/>
              <a:gd name="connsiteX479" fmla="*/ 3590475 w 7472601"/>
              <a:gd name="connsiteY479" fmla="*/ 4597974 h 6858000"/>
              <a:gd name="connsiteX480" fmla="*/ 3100264 w 7472601"/>
              <a:gd name="connsiteY480" fmla="*/ 4579845 h 6858000"/>
              <a:gd name="connsiteX481" fmla="*/ 2183576 w 7472601"/>
              <a:gd name="connsiteY481" fmla="*/ 4227150 h 6858000"/>
              <a:gd name="connsiteX482" fmla="*/ 2151029 w 7472601"/>
              <a:gd name="connsiteY482" fmla="*/ 4146947 h 6858000"/>
              <a:gd name="connsiteX483" fmla="*/ 3563434 w 7472601"/>
              <a:gd name="connsiteY483" fmla="*/ 4469115 h 6858000"/>
              <a:gd name="connsiteX484" fmla="*/ 3177952 w 7472601"/>
              <a:gd name="connsiteY484" fmla="*/ 3657386 h 6858000"/>
              <a:gd name="connsiteX485" fmla="*/ 3189263 w 7472601"/>
              <a:gd name="connsiteY485" fmla="*/ 3625726 h 6858000"/>
              <a:gd name="connsiteX486" fmla="*/ 3560912 w 7472601"/>
              <a:gd name="connsiteY486" fmla="*/ 4079863 h 6858000"/>
              <a:gd name="connsiteX487" fmla="*/ 3626636 w 7472601"/>
              <a:gd name="connsiteY487" fmla="*/ 4512230 h 6858000"/>
              <a:gd name="connsiteX488" fmla="*/ 3653088 w 7472601"/>
              <a:gd name="connsiteY488" fmla="*/ 4521417 h 6858000"/>
              <a:gd name="connsiteX489" fmla="*/ 3988128 w 7472601"/>
              <a:gd name="connsiteY489" fmla="*/ 4817267 h 6858000"/>
              <a:gd name="connsiteX490" fmla="*/ 4830582 w 7472601"/>
              <a:gd name="connsiteY490" fmla="*/ 4676000 h 6858000"/>
              <a:gd name="connsiteX491" fmla="*/ 4830100 w 7472601"/>
              <a:gd name="connsiteY491" fmla="*/ 4675554 h 6858000"/>
              <a:gd name="connsiteX492" fmla="*/ 4036318 w 7472601"/>
              <a:gd name="connsiteY492" fmla="*/ 4147013 h 6858000"/>
              <a:gd name="connsiteX493" fmla="*/ 3432098 w 7472601"/>
              <a:gd name="connsiteY493" fmla="*/ 3537312 h 6858000"/>
              <a:gd name="connsiteX494" fmla="*/ 3446761 w 7472601"/>
              <a:gd name="connsiteY494" fmla="*/ 3461278 h 6858000"/>
              <a:gd name="connsiteX495" fmla="*/ 4419733 w 7472601"/>
              <a:gd name="connsiteY495" fmla="*/ 3963555 h 6858000"/>
              <a:gd name="connsiteX496" fmla="*/ 4781371 w 7472601"/>
              <a:gd name="connsiteY496" fmla="*/ 4458604 h 6858000"/>
              <a:gd name="connsiteX497" fmla="*/ 4780440 w 7472601"/>
              <a:gd name="connsiteY497" fmla="*/ 4470290 h 6858000"/>
              <a:gd name="connsiteX498" fmla="*/ 4898954 w 7472601"/>
              <a:gd name="connsiteY498" fmla="*/ 4662092 h 6858000"/>
              <a:gd name="connsiteX499" fmla="*/ 4900699 w 7472601"/>
              <a:gd name="connsiteY499" fmla="*/ 4670867 h 6858000"/>
              <a:gd name="connsiteX500" fmla="*/ 5714511 w 7472601"/>
              <a:gd name="connsiteY500" fmla="*/ 4663483 h 6858000"/>
              <a:gd name="connsiteX501" fmla="*/ 5464793 w 7472601"/>
              <a:gd name="connsiteY501" fmla="*/ 4393556 h 6858000"/>
              <a:gd name="connsiteX502" fmla="*/ 5461897 w 7472601"/>
              <a:gd name="connsiteY502" fmla="*/ 4390879 h 6858000"/>
              <a:gd name="connsiteX503" fmla="*/ 4294126 w 7472601"/>
              <a:gd name="connsiteY503" fmla="*/ 3303048 h 6858000"/>
              <a:gd name="connsiteX504" fmla="*/ 4305321 w 7472601"/>
              <a:gd name="connsiteY504" fmla="*/ 3256953 h 6858000"/>
              <a:gd name="connsiteX505" fmla="*/ 4949299 w 7472601"/>
              <a:gd name="connsiteY505" fmla="*/ 3766336 h 6858000"/>
              <a:gd name="connsiteX506" fmla="*/ 5291452 w 7472601"/>
              <a:gd name="connsiteY506" fmla="*/ 4076801 h 6858000"/>
              <a:gd name="connsiteX507" fmla="*/ 5434998 w 7472601"/>
              <a:gd name="connsiteY507" fmla="*/ 4254100 h 6858000"/>
              <a:gd name="connsiteX508" fmla="*/ 5351015 w 7472601"/>
              <a:gd name="connsiteY508" fmla="*/ 3760989 h 6858000"/>
              <a:gd name="connsiteX509" fmla="*/ 5413780 w 7472601"/>
              <a:gd name="connsiteY509" fmla="*/ 2966265 h 6858000"/>
              <a:gd name="connsiteX510" fmla="*/ 5425627 w 7472601"/>
              <a:gd name="connsiteY510" fmla="*/ 2954192 h 6858000"/>
              <a:gd name="connsiteX511" fmla="*/ 6604735 w 7472601"/>
              <a:gd name="connsiteY511" fmla="*/ 2041381 h 6858000"/>
              <a:gd name="connsiteX512" fmla="*/ 7204487 w 7472601"/>
              <a:gd name="connsiteY512" fmla="*/ 2742112 h 6858000"/>
              <a:gd name="connsiteX513" fmla="*/ 7131592 w 7472601"/>
              <a:gd name="connsiteY513" fmla="*/ 2672096 h 6858000"/>
              <a:gd name="connsiteX514" fmla="*/ 6996344 w 7472601"/>
              <a:gd name="connsiteY514" fmla="*/ 2518310 h 6858000"/>
              <a:gd name="connsiteX515" fmla="*/ 6735495 w 7472601"/>
              <a:gd name="connsiteY515" fmla="*/ 2196890 h 6858000"/>
              <a:gd name="connsiteX516" fmla="*/ 6721901 w 7472601"/>
              <a:gd name="connsiteY516" fmla="*/ 2179274 h 6858000"/>
              <a:gd name="connsiteX517" fmla="*/ 6604735 w 7472601"/>
              <a:gd name="connsiteY517" fmla="*/ 2041381 h 6858000"/>
              <a:gd name="connsiteX518" fmla="*/ 6591670 w 7472601"/>
              <a:gd name="connsiteY518" fmla="*/ 1988277 h 6858000"/>
              <a:gd name="connsiteX519" fmla="*/ 6747349 w 7472601"/>
              <a:gd name="connsiteY519" fmla="*/ 2160069 h 6858000"/>
              <a:gd name="connsiteX520" fmla="*/ 6760943 w 7472601"/>
              <a:gd name="connsiteY520" fmla="*/ 2177686 h 6858000"/>
              <a:gd name="connsiteX521" fmla="*/ 7021065 w 7472601"/>
              <a:gd name="connsiteY521" fmla="*/ 2498102 h 6858000"/>
              <a:gd name="connsiteX522" fmla="*/ 7155223 w 7472601"/>
              <a:gd name="connsiteY522" fmla="*/ 2650386 h 6858000"/>
              <a:gd name="connsiteX523" fmla="*/ 7203167 w 7472601"/>
              <a:gd name="connsiteY523" fmla="*/ 2697288 h 6858000"/>
              <a:gd name="connsiteX524" fmla="*/ 6937703 w 7472601"/>
              <a:gd name="connsiteY524" fmla="*/ 2321981 h 6858000"/>
              <a:gd name="connsiteX525" fmla="*/ 6591670 w 7472601"/>
              <a:gd name="connsiteY525" fmla="*/ 1988277 h 6858000"/>
              <a:gd name="connsiteX526" fmla="*/ 5798671 w 7472601"/>
              <a:gd name="connsiteY526" fmla="*/ 1981601 h 6858000"/>
              <a:gd name="connsiteX527" fmla="*/ 5754709 w 7472601"/>
              <a:gd name="connsiteY527" fmla="*/ 2071454 h 6858000"/>
              <a:gd name="connsiteX528" fmla="*/ 5763044 w 7472601"/>
              <a:gd name="connsiteY528" fmla="*/ 2842206 h 6858000"/>
              <a:gd name="connsiteX529" fmla="*/ 5764974 w 7472601"/>
              <a:gd name="connsiteY529" fmla="*/ 2799609 h 6858000"/>
              <a:gd name="connsiteX530" fmla="*/ 5767665 w 7472601"/>
              <a:gd name="connsiteY530" fmla="*/ 2666409 h 6858000"/>
              <a:gd name="connsiteX531" fmla="*/ 5763055 w 7472601"/>
              <a:gd name="connsiteY531" fmla="*/ 2579705 h 6858000"/>
              <a:gd name="connsiteX532" fmla="*/ 5758079 w 7472601"/>
              <a:gd name="connsiteY532" fmla="*/ 2492508 h 6858000"/>
              <a:gd name="connsiteX533" fmla="*/ 5779325 w 7472601"/>
              <a:gd name="connsiteY533" fmla="*/ 2197069 h 6858000"/>
              <a:gd name="connsiteX534" fmla="*/ 5798671 w 7472601"/>
              <a:gd name="connsiteY534" fmla="*/ 1981601 h 6858000"/>
              <a:gd name="connsiteX535" fmla="*/ 5829202 w 7472601"/>
              <a:gd name="connsiteY535" fmla="*/ 1971679 h 6858000"/>
              <a:gd name="connsiteX536" fmla="*/ 5809558 w 7472601"/>
              <a:gd name="connsiteY536" fmla="*/ 2198043 h 6858000"/>
              <a:gd name="connsiteX537" fmla="*/ 5788653 w 7472601"/>
              <a:gd name="connsiteY537" fmla="*/ 2489430 h 6858000"/>
              <a:gd name="connsiteX538" fmla="*/ 5793439 w 7472601"/>
              <a:gd name="connsiteY538" fmla="*/ 2575235 h 6858000"/>
              <a:gd name="connsiteX539" fmla="*/ 5796837 w 7472601"/>
              <a:gd name="connsiteY539" fmla="*/ 2637633 h 6858000"/>
              <a:gd name="connsiteX540" fmla="*/ 5818614 w 7472601"/>
              <a:gd name="connsiteY540" fmla="*/ 2473055 h 6858000"/>
              <a:gd name="connsiteX541" fmla="*/ 5829202 w 7472601"/>
              <a:gd name="connsiteY541" fmla="*/ 1971679 h 6858000"/>
              <a:gd name="connsiteX542" fmla="*/ 5911389 w 7472601"/>
              <a:gd name="connsiteY542" fmla="*/ 1898371 h 6858000"/>
              <a:gd name="connsiteX543" fmla="*/ 6237627 w 7472601"/>
              <a:gd name="connsiteY543" fmla="*/ 2231921 h 6858000"/>
              <a:gd name="connsiteX544" fmla="*/ 5911389 w 7472601"/>
              <a:gd name="connsiteY544" fmla="*/ 1898371 h 6858000"/>
              <a:gd name="connsiteX545" fmla="*/ 6944437 w 7472601"/>
              <a:gd name="connsiteY545" fmla="*/ 1575402 h 6858000"/>
              <a:gd name="connsiteX546" fmla="*/ 6304730 w 7472601"/>
              <a:gd name="connsiteY546" fmla="*/ 1766654 h 6858000"/>
              <a:gd name="connsiteX547" fmla="*/ 6944437 w 7472601"/>
              <a:gd name="connsiteY547" fmla="*/ 1575402 h 6858000"/>
              <a:gd name="connsiteX548" fmla="*/ 7019523 w 7472601"/>
              <a:gd name="connsiteY548" fmla="*/ 1519450 h 6858000"/>
              <a:gd name="connsiteX549" fmla="*/ 6298091 w 7472601"/>
              <a:gd name="connsiteY549" fmla="*/ 1737122 h 6858000"/>
              <a:gd name="connsiteX550" fmla="*/ 7019523 w 7472601"/>
              <a:gd name="connsiteY550" fmla="*/ 1519450 h 6858000"/>
              <a:gd name="connsiteX551" fmla="*/ 2399523 w 7472601"/>
              <a:gd name="connsiteY551" fmla="*/ 1428234 h 6858000"/>
              <a:gd name="connsiteX552" fmla="*/ 2224982 w 7472601"/>
              <a:gd name="connsiteY552" fmla="*/ 1826201 h 6858000"/>
              <a:gd name="connsiteX553" fmla="*/ 2096099 w 7472601"/>
              <a:gd name="connsiteY553" fmla="*/ 2345900 h 6858000"/>
              <a:gd name="connsiteX554" fmla="*/ 2283317 w 7472601"/>
              <a:gd name="connsiteY554" fmla="*/ 1796925 h 6858000"/>
              <a:gd name="connsiteX555" fmla="*/ 2399523 w 7472601"/>
              <a:gd name="connsiteY555" fmla="*/ 1428234 h 6858000"/>
              <a:gd name="connsiteX556" fmla="*/ 2448558 w 7472601"/>
              <a:gd name="connsiteY556" fmla="*/ 1373435 h 6858000"/>
              <a:gd name="connsiteX557" fmla="*/ 2312521 w 7472601"/>
              <a:gd name="connsiteY557" fmla="*/ 1806140 h 6858000"/>
              <a:gd name="connsiteX558" fmla="*/ 2127533 w 7472601"/>
              <a:gd name="connsiteY558" fmla="*/ 2348380 h 6858000"/>
              <a:gd name="connsiteX559" fmla="*/ 2358080 w 7472601"/>
              <a:gd name="connsiteY559" fmla="*/ 1866134 h 6858000"/>
              <a:gd name="connsiteX560" fmla="*/ 2407436 w 7472601"/>
              <a:gd name="connsiteY560" fmla="*/ 1651070 h 6858000"/>
              <a:gd name="connsiteX561" fmla="*/ 2448558 w 7472601"/>
              <a:gd name="connsiteY561" fmla="*/ 1373435 h 6858000"/>
              <a:gd name="connsiteX562" fmla="*/ 278707 w 7472601"/>
              <a:gd name="connsiteY562" fmla="*/ 1352270 h 6858000"/>
              <a:gd name="connsiteX563" fmla="*/ 321570 w 7472601"/>
              <a:gd name="connsiteY563" fmla="*/ 1861610 h 6858000"/>
              <a:gd name="connsiteX564" fmla="*/ 294281 w 7472601"/>
              <a:gd name="connsiteY564" fmla="*/ 1440658 h 6858000"/>
              <a:gd name="connsiteX565" fmla="*/ 278707 w 7472601"/>
              <a:gd name="connsiteY565" fmla="*/ 1352270 h 6858000"/>
              <a:gd name="connsiteX566" fmla="*/ 1423821 w 7472601"/>
              <a:gd name="connsiteY566" fmla="*/ 1351958 h 6858000"/>
              <a:gd name="connsiteX567" fmla="*/ 1638521 w 7472601"/>
              <a:gd name="connsiteY567" fmla="*/ 1908470 h 6858000"/>
              <a:gd name="connsiteX568" fmla="*/ 1754199 w 7472601"/>
              <a:gd name="connsiteY568" fmla="*/ 2149284 h 6858000"/>
              <a:gd name="connsiteX569" fmla="*/ 1908359 w 7472601"/>
              <a:gd name="connsiteY569" fmla="*/ 2364988 h 6858000"/>
              <a:gd name="connsiteX570" fmla="*/ 1647661 w 7472601"/>
              <a:gd name="connsiteY570" fmla="*/ 1825945 h 6858000"/>
              <a:gd name="connsiteX571" fmla="*/ 1423821 w 7472601"/>
              <a:gd name="connsiteY571" fmla="*/ 1351958 h 6858000"/>
              <a:gd name="connsiteX572" fmla="*/ 1431890 w 7472601"/>
              <a:gd name="connsiteY572" fmla="*/ 1306475 h 6858000"/>
              <a:gd name="connsiteX573" fmla="*/ 1507597 w 7472601"/>
              <a:gd name="connsiteY573" fmla="*/ 1446132 h 6858000"/>
              <a:gd name="connsiteX574" fmla="*/ 1674586 w 7472601"/>
              <a:gd name="connsiteY574" fmla="*/ 1813832 h 6858000"/>
              <a:gd name="connsiteX575" fmla="*/ 1815950 w 7472601"/>
              <a:gd name="connsiteY575" fmla="*/ 2128564 h 6858000"/>
              <a:gd name="connsiteX576" fmla="*/ 1984242 w 7472601"/>
              <a:gd name="connsiteY576" fmla="*/ 2430829 h 6858000"/>
              <a:gd name="connsiteX577" fmla="*/ 2014023 w 7472601"/>
              <a:gd name="connsiteY577" fmla="*/ 2450995 h 6858000"/>
              <a:gd name="connsiteX578" fmla="*/ 1747337 w 7472601"/>
              <a:gd name="connsiteY578" fmla="*/ 1855264 h 6858000"/>
              <a:gd name="connsiteX579" fmla="*/ 1533749 w 7472601"/>
              <a:gd name="connsiteY579" fmla="*/ 1478656 h 6858000"/>
              <a:gd name="connsiteX580" fmla="*/ 1431890 w 7472601"/>
              <a:gd name="connsiteY580" fmla="*/ 1306475 h 6858000"/>
              <a:gd name="connsiteX581" fmla="*/ 5052692 w 7472601"/>
              <a:gd name="connsiteY581" fmla="*/ 1292994 h 6858000"/>
              <a:gd name="connsiteX582" fmla="*/ 5200661 w 7472601"/>
              <a:gd name="connsiteY582" fmla="*/ 1635186 h 6858000"/>
              <a:gd name="connsiteX583" fmla="*/ 5297138 w 7472601"/>
              <a:gd name="connsiteY583" fmla="*/ 1906351 h 6858000"/>
              <a:gd name="connsiteX584" fmla="*/ 5052692 w 7472601"/>
              <a:gd name="connsiteY584" fmla="*/ 1292994 h 6858000"/>
              <a:gd name="connsiteX585" fmla="*/ 5009948 w 7472601"/>
              <a:gd name="connsiteY585" fmla="*/ 1273619 h 6858000"/>
              <a:gd name="connsiteX586" fmla="*/ 5121777 w 7472601"/>
              <a:gd name="connsiteY586" fmla="*/ 1654213 h 6858000"/>
              <a:gd name="connsiteX587" fmla="*/ 5293545 w 7472601"/>
              <a:gd name="connsiteY587" fmla="*/ 2072247 h 6858000"/>
              <a:gd name="connsiteX588" fmla="*/ 5294042 w 7472601"/>
              <a:gd name="connsiteY588" fmla="*/ 2065019 h 6858000"/>
              <a:gd name="connsiteX589" fmla="*/ 5171936 w 7472601"/>
              <a:gd name="connsiteY589" fmla="*/ 1647613 h 6858000"/>
              <a:gd name="connsiteX590" fmla="*/ 5009948 w 7472601"/>
              <a:gd name="connsiteY590" fmla="*/ 1273619 h 6858000"/>
              <a:gd name="connsiteX591" fmla="*/ 655236 w 7472601"/>
              <a:gd name="connsiteY591" fmla="*/ 1268632 h 6858000"/>
              <a:gd name="connsiteX592" fmla="*/ 839521 w 7472601"/>
              <a:gd name="connsiteY592" fmla="*/ 1685315 h 6858000"/>
              <a:gd name="connsiteX593" fmla="*/ 1109416 w 7472601"/>
              <a:gd name="connsiteY593" fmla="*/ 2061663 h 6858000"/>
              <a:gd name="connsiteX594" fmla="*/ 1298300 w 7472601"/>
              <a:gd name="connsiteY594" fmla="*/ 2247742 h 6858000"/>
              <a:gd name="connsiteX595" fmla="*/ 1125871 w 7472601"/>
              <a:gd name="connsiteY595" fmla="*/ 1989513 h 6858000"/>
              <a:gd name="connsiteX596" fmla="*/ 981574 w 7472601"/>
              <a:gd name="connsiteY596" fmla="*/ 1783157 h 6858000"/>
              <a:gd name="connsiteX597" fmla="*/ 922198 w 7472601"/>
              <a:gd name="connsiteY597" fmla="*/ 1677437 h 6858000"/>
              <a:gd name="connsiteX598" fmla="*/ 869293 w 7472601"/>
              <a:gd name="connsiteY598" fmla="*/ 1583214 h 6858000"/>
              <a:gd name="connsiteX599" fmla="*/ 751431 w 7472601"/>
              <a:gd name="connsiteY599" fmla="*/ 1405731 h 6858000"/>
              <a:gd name="connsiteX600" fmla="*/ 655236 w 7472601"/>
              <a:gd name="connsiteY600" fmla="*/ 1268632 h 6858000"/>
              <a:gd name="connsiteX601" fmla="*/ 6516292 w 7472601"/>
              <a:gd name="connsiteY601" fmla="*/ 1263064 h 6858000"/>
              <a:gd name="connsiteX602" fmla="*/ 5736320 w 7472601"/>
              <a:gd name="connsiteY602" fmla="*/ 1501803 h 6858000"/>
              <a:gd name="connsiteX603" fmla="*/ 6516292 w 7472601"/>
              <a:gd name="connsiteY603" fmla="*/ 1263064 h 6858000"/>
              <a:gd name="connsiteX604" fmla="*/ 291466 w 7472601"/>
              <a:gd name="connsiteY604" fmla="*/ 1250369 h 6858000"/>
              <a:gd name="connsiteX605" fmla="*/ 323180 w 7472601"/>
              <a:gd name="connsiteY605" fmla="*/ 1435283 h 6858000"/>
              <a:gd name="connsiteX606" fmla="*/ 349381 w 7472601"/>
              <a:gd name="connsiteY606" fmla="*/ 1875041 h 6858000"/>
              <a:gd name="connsiteX607" fmla="*/ 374363 w 7472601"/>
              <a:gd name="connsiteY607" fmla="*/ 1506494 h 6858000"/>
              <a:gd name="connsiteX608" fmla="*/ 302168 w 7472601"/>
              <a:gd name="connsiteY608" fmla="*/ 1274495 h 6858000"/>
              <a:gd name="connsiteX609" fmla="*/ 291466 w 7472601"/>
              <a:gd name="connsiteY609" fmla="*/ 1250369 h 6858000"/>
              <a:gd name="connsiteX610" fmla="*/ 678222 w 7472601"/>
              <a:gd name="connsiteY610" fmla="*/ 1248670 h 6858000"/>
              <a:gd name="connsiteX611" fmla="*/ 775536 w 7472601"/>
              <a:gd name="connsiteY611" fmla="*/ 1388015 h 6858000"/>
              <a:gd name="connsiteX612" fmla="*/ 894529 w 7472601"/>
              <a:gd name="connsiteY612" fmla="*/ 1567739 h 6858000"/>
              <a:gd name="connsiteX613" fmla="*/ 948000 w 7472601"/>
              <a:gd name="connsiteY613" fmla="*/ 1663088 h 6858000"/>
              <a:gd name="connsiteX614" fmla="*/ 1006812 w 7472601"/>
              <a:gd name="connsiteY614" fmla="*/ 1767683 h 6858000"/>
              <a:gd name="connsiteX615" fmla="*/ 1149133 w 7472601"/>
              <a:gd name="connsiteY615" fmla="*/ 1971513 h 6858000"/>
              <a:gd name="connsiteX616" fmla="*/ 1333952 w 7472601"/>
              <a:gd name="connsiteY616" fmla="*/ 2251620 h 6858000"/>
              <a:gd name="connsiteX617" fmla="*/ 1337329 w 7472601"/>
              <a:gd name="connsiteY617" fmla="*/ 2258350 h 6858000"/>
              <a:gd name="connsiteX618" fmla="*/ 1014726 w 7472601"/>
              <a:gd name="connsiteY618" fmla="*/ 1615556 h 6858000"/>
              <a:gd name="connsiteX619" fmla="*/ 678222 w 7472601"/>
              <a:gd name="connsiteY619" fmla="*/ 1248670 h 6858000"/>
              <a:gd name="connsiteX620" fmla="*/ 6691602 w 7472601"/>
              <a:gd name="connsiteY620" fmla="*/ 1140573 h 6858000"/>
              <a:gd name="connsiteX621" fmla="*/ 6571100 w 7472601"/>
              <a:gd name="connsiteY621" fmla="*/ 1183662 h 6858000"/>
              <a:gd name="connsiteX622" fmla="*/ 6241687 w 7472601"/>
              <a:gd name="connsiteY622" fmla="*/ 1257600 h 6858000"/>
              <a:gd name="connsiteX623" fmla="*/ 5693009 w 7472601"/>
              <a:gd name="connsiteY623" fmla="*/ 1478256 h 6858000"/>
              <a:gd name="connsiteX624" fmla="*/ 6548420 w 7472601"/>
              <a:gd name="connsiteY624" fmla="*/ 1214599 h 6858000"/>
              <a:gd name="connsiteX625" fmla="*/ 6605473 w 7472601"/>
              <a:gd name="connsiteY625" fmla="*/ 1184686 h 6858000"/>
              <a:gd name="connsiteX626" fmla="*/ 6691602 w 7472601"/>
              <a:gd name="connsiteY626" fmla="*/ 1140573 h 6858000"/>
              <a:gd name="connsiteX627" fmla="*/ 4002475 w 7472601"/>
              <a:gd name="connsiteY627" fmla="*/ 1037802 h 6858000"/>
              <a:gd name="connsiteX628" fmla="*/ 4000324 w 7472601"/>
              <a:gd name="connsiteY628" fmla="*/ 1039362 h 6858000"/>
              <a:gd name="connsiteX629" fmla="*/ 4002862 w 7472601"/>
              <a:gd name="connsiteY629" fmla="*/ 1042866 h 6858000"/>
              <a:gd name="connsiteX630" fmla="*/ 4002475 w 7472601"/>
              <a:gd name="connsiteY630" fmla="*/ 1037802 h 6858000"/>
              <a:gd name="connsiteX631" fmla="*/ 506322 w 7472601"/>
              <a:gd name="connsiteY631" fmla="*/ 1020997 h 6858000"/>
              <a:gd name="connsiteX632" fmla="*/ 533068 w 7472601"/>
              <a:gd name="connsiteY632" fmla="*/ 1029409 h 6858000"/>
              <a:gd name="connsiteX633" fmla="*/ 1232525 w 7472601"/>
              <a:gd name="connsiteY633" fmla="*/ 1804675 h 6858000"/>
              <a:gd name="connsiteX634" fmla="*/ 1388858 w 7472601"/>
              <a:gd name="connsiteY634" fmla="*/ 2368011 h 6858000"/>
              <a:gd name="connsiteX635" fmla="*/ 1384098 w 7472601"/>
              <a:gd name="connsiteY635" fmla="*/ 2378125 h 6858000"/>
              <a:gd name="connsiteX636" fmla="*/ 1425393 w 7472601"/>
              <a:gd name="connsiteY636" fmla="*/ 2589124 h 6858000"/>
              <a:gd name="connsiteX637" fmla="*/ 1424001 w 7472601"/>
              <a:gd name="connsiteY637" fmla="*/ 2597541 h 6858000"/>
              <a:gd name="connsiteX638" fmla="*/ 2152729 w 7472601"/>
              <a:gd name="connsiteY638" fmla="*/ 2864487 h 6858000"/>
              <a:gd name="connsiteX639" fmla="*/ 2020609 w 7472601"/>
              <a:gd name="connsiteY639" fmla="*/ 2539671 h 6858000"/>
              <a:gd name="connsiteX640" fmla="*/ 2018920 w 7472601"/>
              <a:gd name="connsiteY640" fmla="*/ 2536309 h 6858000"/>
              <a:gd name="connsiteX641" fmla="*/ 1342441 w 7472601"/>
              <a:gd name="connsiteY641" fmla="*/ 1173017 h 6858000"/>
              <a:gd name="connsiteX642" fmla="*/ 1367925 w 7472601"/>
              <a:gd name="connsiteY642" fmla="*/ 1135648 h 6858000"/>
              <a:gd name="connsiteX643" fmla="*/ 1771401 w 7472601"/>
              <a:gd name="connsiteY643" fmla="*/ 1806673 h 6858000"/>
              <a:gd name="connsiteX644" fmla="*/ 1972385 w 7472601"/>
              <a:gd name="connsiteY644" fmla="*/ 2198735 h 6858000"/>
              <a:gd name="connsiteX645" fmla="*/ 2040892 w 7472601"/>
              <a:gd name="connsiteY645" fmla="*/ 2405205 h 6858000"/>
              <a:gd name="connsiteX646" fmla="*/ 2131689 w 7472601"/>
              <a:gd name="connsiteY646" fmla="*/ 1936926 h 6858000"/>
              <a:gd name="connsiteX647" fmla="*/ 2454820 w 7472601"/>
              <a:gd name="connsiteY647" fmla="*/ 1248808 h 6858000"/>
              <a:gd name="connsiteX648" fmla="*/ 2492512 w 7472601"/>
              <a:gd name="connsiteY648" fmla="*/ 1302920 h 6858000"/>
              <a:gd name="connsiteX649" fmla="*/ 2081216 w 7472601"/>
              <a:gd name="connsiteY649" fmla="*/ 2527513 h 6858000"/>
              <a:gd name="connsiteX650" fmla="*/ 2081211 w 7472601"/>
              <a:gd name="connsiteY650" fmla="*/ 2528916 h 6858000"/>
              <a:gd name="connsiteX651" fmla="*/ 2199067 w 7472601"/>
              <a:gd name="connsiteY651" fmla="*/ 2884061 h 6858000"/>
              <a:gd name="connsiteX652" fmla="*/ 3192586 w 7472601"/>
              <a:gd name="connsiteY652" fmla="*/ 3411496 h 6858000"/>
              <a:gd name="connsiteX653" fmla="*/ 3182620 w 7472601"/>
              <a:gd name="connsiteY653" fmla="*/ 3483279 h 6858000"/>
              <a:gd name="connsiteX654" fmla="*/ 2435119 w 7472601"/>
              <a:gd name="connsiteY654" fmla="*/ 3080173 h 6858000"/>
              <a:gd name="connsiteX655" fmla="*/ 2410152 w 7472601"/>
              <a:gd name="connsiteY655" fmla="*/ 3063751 h 6858000"/>
              <a:gd name="connsiteX656" fmla="*/ 2408099 w 7472601"/>
              <a:gd name="connsiteY656" fmla="*/ 3064403 h 6858000"/>
              <a:gd name="connsiteX657" fmla="*/ 2407218 w 7472601"/>
              <a:gd name="connsiteY657" fmla="*/ 3070324 h 6858000"/>
              <a:gd name="connsiteX658" fmla="*/ 2380138 w 7472601"/>
              <a:gd name="connsiteY658" fmla="*/ 3099341 h 6858000"/>
              <a:gd name="connsiteX659" fmla="*/ 1765923 w 7472601"/>
              <a:gd name="connsiteY659" fmla="*/ 3581043 h 6858000"/>
              <a:gd name="connsiteX660" fmla="*/ 1702258 w 7472601"/>
              <a:gd name="connsiteY660" fmla="*/ 3612286 h 6858000"/>
              <a:gd name="connsiteX661" fmla="*/ 1538370 w 7472601"/>
              <a:gd name="connsiteY661" fmla="*/ 3811804 h 6858000"/>
              <a:gd name="connsiteX662" fmla="*/ 542867 w 7472601"/>
              <a:gd name="connsiteY662" fmla="*/ 4944092 h 6858000"/>
              <a:gd name="connsiteX663" fmla="*/ 515800 w 7472601"/>
              <a:gd name="connsiteY663" fmla="*/ 4862180 h 6858000"/>
              <a:gd name="connsiteX664" fmla="*/ 909145 w 7472601"/>
              <a:gd name="connsiteY664" fmla="*/ 4199225 h 6858000"/>
              <a:gd name="connsiteX665" fmla="*/ 1214067 w 7472601"/>
              <a:gd name="connsiteY665" fmla="*/ 3908561 h 6858000"/>
              <a:gd name="connsiteX666" fmla="*/ 640967 w 7472601"/>
              <a:gd name="connsiteY666" fmla="*/ 4105601 h 6858000"/>
              <a:gd name="connsiteX667" fmla="*/ 112563 w 7472601"/>
              <a:gd name="connsiteY667" fmla="*/ 4396952 h 6858000"/>
              <a:gd name="connsiteX668" fmla="*/ 0 w 7472601"/>
              <a:gd name="connsiteY668" fmla="*/ 4466006 h 6858000"/>
              <a:gd name="connsiteX669" fmla="*/ 0 w 7472601"/>
              <a:gd name="connsiteY669" fmla="*/ 4233763 h 6858000"/>
              <a:gd name="connsiteX670" fmla="*/ 36881 w 7472601"/>
              <a:gd name="connsiteY670" fmla="*/ 4200118 h 6858000"/>
              <a:gd name="connsiteX671" fmla="*/ 910534 w 7472601"/>
              <a:gd name="connsiteY671" fmla="*/ 3629753 h 6858000"/>
              <a:gd name="connsiteX672" fmla="*/ 1578717 w 7472601"/>
              <a:gd name="connsiteY672" fmla="*/ 3575982 h 6858000"/>
              <a:gd name="connsiteX673" fmla="*/ 2338780 w 7472601"/>
              <a:gd name="connsiteY673" fmla="*/ 3033725 h 6858000"/>
              <a:gd name="connsiteX674" fmla="*/ 1807991 w 7472601"/>
              <a:gd name="connsiteY674" fmla="*/ 2807184 h 6858000"/>
              <a:gd name="connsiteX675" fmla="*/ 1416358 w 7472601"/>
              <a:gd name="connsiteY675" fmla="*/ 3112571 h 6858000"/>
              <a:gd name="connsiteX676" fmla="*/ 939066 w 7472601"/>
              <a:gd name="connsiteY676" fmla="*/ 3378798 h 6858000"/>
              <a:gd name="connsiteX677" fmla="*/ 115099 w 7472601"/>
              <a:gd name="connsiteY677" fmla="*/ 3607650 h 6858000"/>
              <a:gd name="connsiteX678" fmla="*/ 97284 w 7472601"/>
              <a:gd name="connsiteY678" fmla="*/ 3520393 h 6858000"/>
              <a:gd name="connsiteX679" fmla="*/ 922050 w 7472601"/>
              <a:gd name="connsiteY679" fmla="*/ 3074867 h 6858000"/>
              <a:gd name="connsiteX680" fmla="*/ 1405265 w 7472601"/>
              <a:gd name="connsiteY680" fmla="*/ 3016319 h 6858000"/>
              <a:gd name="connsiteX681" fmla="*/ 1407512 w 7472601"/>
              <a:gd name="connsiteY681" fmla="*/ 3018001 h 6858000"/>
              <a:gd name="connsiteX682" fmla="*/ 1726266 w 7472601"/>
              <a:gd name="connsiteY682" fmla="*/ 2777274 h 6858000"/>
              <a:gd name="connsiteX683" fmla="*/ 625390 w 7472601"/>
              <a:gd name="connsiteY683" fmla="*/ 2514541 h 6858000"/>
              <a:gd name="connsiteX684" fmla="*/ 619799 w 7472601"/>
              <a:gd name="connsiteY684" fmla="*/ 2527180 h 6858000"/>
              <a:gd name="connsiteX685" fmla="*/ 310030 w 7472601"/>
              <a:gd name="connsiteY685" fmla="*/ 2771818 h 6858000"/>
              <a:gd name="connsiteX686" fmla="*/ 173877 w 7472601"/>
              <a:gd name="connsiteY686" fmla="*/ 2937056 h 6858000"/>
              <a:gd name="connsiteX687" fmla="*/ 77889 w 7472601"/>
              <a:gd name="connsiteY687" fmla="*/ 3138440 h 6858000"/>
              <a:gd name="connsiteX688" fmla="*/ 0 w 7472601"/>
              <a:gd name="connsiteY688" fmla="*/ 3271395 h 6858000"/>
              <a:gd name="connsiteX689" fmla="*/ 0 w 7472601"/>
              <a:gd name="connsiteY689" fmla="*/ 3153002 h 6858000"/>
              <a:gd name="connsiteX690" fmla="*/ 2386 w 7472601"/>
              <a:gd name="connsiteY690" fmla="*/ 3149203 h 6858000"/>
              <a:gd name="connsiteX691" fmla="*/ 89753 w 7472601"/>
              <a:gd name="connsiteY691" fmla="*/ 2987702 h 6858000"/>
              <a:gd name="connsiteX692" fmla="*/ 76869 w 7472601"/>
              <a:gd name="connsiteY692" fmla="*/ 3005404 h 6858000"/>
              <a:gd name="connsiteX693" fmla="*/ 32049 w 7472601"/>
              <a:gd name="connsiteY693" fmla="*/ 3065814 h 6858000"/>
              <a:gd name="connsiteX694" fmla="*/ 0 w 7472601"/>
              <a:gd name="connsiteY694" fmla="*/ 3108744 h 6858000"/>
              <a:gd name="connsiteX695" fmla="*/ 0 w 7472601"/>
              <a:gd name="connsiteY695" fmla="*/ 3058059 h 6858000"/>
              <a:gd name="connsiteX696" fmla="*/ 7610 w 7472601"/>
              <a:gd name="connsiteY696" fmla="*/ 3047889 h 6858000"/>
              <a:gd name="connsiteX697" fmla="*/ 52419 w 7472601"/>
              <a:gd name="connsiteY697" fmla="*/ 2987479 h 6858000"/>
              <a:gd name="connsiteX698" fmla="*/ 59142 w 7472601"/>
              <a:gd name="connsiteY698" fmla="*/ 2978488 h 6858000"/>
              <a:gd name="connsiteX699" fmla="*/ 0 w 7472601"/>
              <a:gd name="connsiteY699" fmla="*/ 3015334 h 6858000"/>
              <a:gd name="connsiteX700" fmla="*/ 0 w 7472601"/>
              <a:gd name="connsiteY700" fmla="*/ 2914286 h 6858000"/>
              <a:gd name="connsiteX701" fmla="*/ 36383 w 7472601"/>
              <a:gd name="connsiteY701" fmla="*/ 2901128 h 6858000"/>
              <a:gd name="connsiteX702" fmla="*/ 156329 w 7472601"/>
              <a:gd name="connsiteY702" fmla="*/ 2840533 h 6858000"/>
              <a:gd name="connsiteX703" fmla="*/ 358355 w 7472601"/>
              <a:gd name="connsiteY703" fmla="*/ 2620471 h 6858000"/>
              <a:gd name="connsiteX704" fmla="*/ 510577 w 7472601"/>
              <a:gd name="connsiteY704" fmla="*/ 2501244 h 6858000"/>
              <a:gd name="connsiteX705" fmla="*/ 211967 w 7472601"/>
              <a:gd name="connsiteY705" fmla="*/ 2479171 h 6858000"/>
              <a:gd name="connsiteX706" fmla="*/ 0 w 7472601"/>
              <a:gd name="connsiteY706" fmla="*/ 2476398 h 6858000"/>
              <a:gd name="connsiteX707" fmla="*/ 0 w 7472601"/>
              <a:gd name="connsiteY707" fmla="*/ 2389189 h 6858000"/>
              <a:gd name="connsiteX708" fmla="*/ 103062 w 7472601"/>
              <a:gd name="connsiteY708" fmla="*/ 2389518 h 6858000"/>
              <a:gd name="connsiteX709" fmla="*/ 510734 w 7472601"/>
              <a:gd name="connsiteY709" fmla="*/ 2416201 h 6858000"/>
              <a:gd name="connsiteX710" fmla="*/ 279257 w 7472601"/>
              <a:gd name="connsiteY710" fmla="*/ 2092102 h 6858000"/>
              <a:gd name="connsiteX711" fmla="*/ 65265 w 7472601"/>
              <a:gd name="connsiteY711" fmla="*/ 2006049 h 6858000"/>
              <a:gd name="connsiteX712" fmla="*/ 0 w 7472601"/>
              <a:gd name="connsiteY712" fmla="*/ 1982532 h 6858000"/>
              <a:gd name="connsiteX713" fmla="*/ 0 w 7472601"/>
              <a:gd name="connsiteY713" fmla="*/ 1912789 h 6858000"/>
              <a:gd name="connsiteX714" fmla="*/ 97460 w 7472601"/>
              <a:gd name="connsiteY714" fmla="*/ 1953725 h 6858000"/>
              <a:gd name="connsiteX715" fmla="*/ 221272 w 7472601"/>
              <a:gd name="connsiteY715" fmla="*/ 1980766 h 6858000"/>
              <a:gd name="connsiteX716" fmla="*/ 116765 w 7472601"/>
              <a:gd name="connsiteY716" fmla="*/ 1911033 h 6858000"/>
              <a:gd name="connsiteX717" fmla="*/ 16405 w 7472601"/>
              <a:gd name="connsiteY717" fmla="*/ 1803412 h 6858000"/>
              <a:gd name="connsiteX718" fmla="*/ 0 w 7472601"/>
              <a:gd name="connsiteY718" fmla="*/ 1784777 h 6858000"/>
              <a:gd name="connsiteX719" fmla="*/ 0 w 7472601"/>
              <a:gd name="connsiteY719" fmla="*/ 1740082 h 6858000"/>
              <a:gd name="connsiteX720" fmla="*/ 39394 w 7472601"/>
              <a:gd name="connsiteY720" fmla="*/ 1784856 h 6858000"/>
              <a:gd name="connsiteX721" fmla="*/ 135813 w 7472601"/>
              <a:gd name="connsiteY721" fmla="*/ 1888838 h 6858000"/>
              <a:gd name="connsiteX722" fmla="*/ 242575 w 7472601"/>
              <a:gd name="connsiteY722" fmla="*/ 1958841 h 6858000"/>
              <a:gd name="connsiteX723" fmla="*/ 82197 w 7472601"/>
              <a:gd name="connsiteY723" fmla="*/ 1754826 h 6858000"/>
              <a:gd name="connsiteX724" fmla="*/ 0 w 7472601"/>
              <a:gd name="connsiteY724" fmla="*/ 1679650 h 6858000"/>
              <a:gd name="connsiteX725" fmla="*/ 0 w 7472601"/>
              <a:gd name="connsiteY725" fmla="*/ 1602463 h 6858000"/>
              <a:gd name="connsiteX726" fmla="*/ 84689 w 7472601"/>
              <a:gd name="connsiteY726" fmla="*/ 1677442 h 6858000"/>
              <a:gd name="connsiteX727" fmla="*/ 298437 w 7472601"/>
              <a:gd name="connsiteY727" fmla="*/ 1968019 h 6858000"/>
              <a:gd name="connsiteX728" fmla="*/ 227269 w 7472601"/>
              <a:gd name="connsiteY728" fmla="*/ 1114064 h 6858000"/>
              <a:gd name="connsiteX729" fmla="*/ 248003 w 7472601"/>
              <a:gd name="connsiteY729" fmla="*/ 1089613 h 6858000"/>
              <a:gd name="connsiteX730" fmla="*/ 427020 w 7472601"/>
              <a:gd name="connsiteY730" fmla="*/ 1619803 h 6858000"/>
              <a:gd name="connsiteX731" fmla="*/ 340345 w 7472601"/>
              <a:gd name="connsiteY731" fmla="*/ 2027739 h 6858000"/>
              <a:gd name="connsiteX732" fmla="*/ 360865 w 7472601"/>
              <a:gd name="connsiteY732" fmla="*/ 2044827 h 6858000"/>
              <a:gd name="connsiteX733" fmla="*/ 560414 w 7472601"/>
              <a:gd name="connsiteY733" fmla="*/ 2421457 h 6858000"/>
              <a:gd name="connsiteX734" fmla="*/ 1359703 w 7472601"/>
              <a:gd name="connsiteY734" fmla="*/ 2578554 h 6858000"/>
              <a:gd name="connsiteX735" fmla="*/ 1359422 w 7472601"/>
              <a:gd name="connsiteY735" fmla="*/ 2577994 h 6858000"/>
              <a:gd name="connsiteX736" fmla="*/ 828701 w 7472601"/>
              <a:gd name="connsiteY736" fmla="*/ 1839520 h 6858000"/>
              <a:gd name="connsiteX737" fmla="*/ 494427 w 7472601"/>
              <a:gd name="connsiteY737" fmla="*/ 1092333 h 6858000"/>
              <a:gd name="connsiteX738" fmla="*/ 506322 w 7472601"/>
              <a:gd name="connsiteY738" fmla="*/ 1020997 h 6858000"/>
              <a:gd name="connsiteX739" fmla="*/ 4570198 w 7472601"/>
              <a:gd name="connsiteY739" fmla="*/ 978081 h 6858000"/>
              <a:gd name="connsiteX740" fmla="*/ 4523691 w 7472601"/>
              <a:gd name="connsiteY740" fmla="*/ 1127776 h 6858000"/>
              <a:gd name="connsiteX741" fmla="*/ 4509875 w 7472601"/>
              <a:gd name="connsiteY741" fmla="*/ 1167552 h 6858000"/>
              <a:gd name="connsiteX742" fmla="*/ 4478168 w 7472601"/>
              <a:gd name="connsiteY742" fmla="*/ 1260735 h 6858000"/>
              <a:gd name="connsiteX743" fmla="*/ 4409309 w 7472601"/>
              <a:gd name="connsiteY743" fmla="*/ 1666996 h 6858000"/>
              <a:gd name="connsiteX744" fmla="*/ 4370031 w 7472601"/>
              <a:gd name="connsiteY744" fmla="*/ 1955666 h 6858000"/>
              <a:gd name="connsiteX745" fmla="*/ 4570198 w 7472601"/>
              <a:gd name="connsiteY745" fmla="*/ 978081 h 6858000"/>
              <a:gd name="connsiteX746" fmla="*/ 4557898 w 7472601"/>
              <a:gd name="connsiteY746" fmla="*/ 900011 h 6858000"/>
              <a:gd name="connsiteX747" fmla="*/ 4344840 w 7472601"/>
              <a:gd name="connsiteY747" fmla="*/ 1922038 h 6858000"/>
              <a:gd name="connsiteX748" fmla="*/ 4378710 w 7472601"/>
              <a:gd name="connsiteY748" fmla="*/ 1665516 h 6858000"/>
              <a:gd name="connsiteX749" fmla="*/ 4448798 w 7472601"/>
              <a:gd name="connsiteY749" fmla="*/ 1253024 h 6858000"/>
              <a:gd name="connsiteX750" fmla="*/ 4480315 w 7472601"/>
              <a:gd name="connsiteY750" fmla="*/ 1158454 h 6858000"/>
              <a:gd name="connsiteX751" fmla="*/ 4494133 w 7472601"/>
              <a:gd name="connsiteY751" fmla="*/ 1118676 h 6858000"/>
              <a:gd name="connsiteX752" fmla="*/ 4557898 w 7472601"/>
              <a:gd name="connsiteY752" fmla="*/ 900011 h 6858000"/>
              <a:gd name="connsiteX753" fmla="*/ 5870151 w 7472601"/>
              <a:gd name="connsiteY753" fmla="*/ 898890 h 6858000"/>
              <a:gd name="connsiteX754" fmla="*/ 5861335 w 7472601"/>
              <a:gd name="connsiteY754" fmla="*/ 899177 h 6858000"/>
              <a:gd name="connsiteX755" fmla="*/ 5843702 w 7472601"/>
              <a:gd name="connsiteY755" fmla="*/ 899748 h 6858000"/>
              <a:gd name="connsiteX756" fmla="*/ 5651107 w 7472601"/>
              <a:gd name="connsiteY756" fmla="*/ 920306 h 6858000"/>
              <a:gd name="connsiteX757" fmla="*/ 5459407 w 7472601"/>
              <a:gd name="connsiteY757" fmla="*/ 940975 h 6858000"/>
              <a:gd name="connsiteX758" fmla="*/ 5374846 w 7472601"/>
              <a:gd name="connsiteY758" fmla="*/ 941988 h 6858000"/>
              <a:gd name="connsiteX759" fmla="*/ 5256105 w 7472601"/>
              <a:gd name="connsiteY759" fmla="*/ 945632 h 6858000"/>
              <a:gd name="connsiteX760" fmla="*/ 5107071 w 7472601"/>
              <a:gd name="connsiteY760" fmla="*/ 969720 h 6858000"/>
              <a:gd name="connsiteX761" fmla="*/ 4998681 w 7472601"/>
              <a:gd name="connsiteY761" fmla="*/ 988771 h 6858000"/>
              <a:gd name="connsiteX762" fmla="*/ 5870151 w 7472601"/>
              <a:gd name="connsiteY762" fmla="*/ 898890 h 6858000"/>
              <a:gd name="connsiteX763" fmla="*/ 5504425 w 7472601"/>
              <a:gd name="connsiteY763" fmla="*/ 848067 h 6858000"/>
              <a:gd name="connsiteX764" fmla="*/ 4968849 w 7472601"/>
              <a:gd name="connsiteY764" fmla="*/ 962318 h 6858000"/>
              <a:gd name="connsiteX765" fmla="*/ 5104039 w 7472601"/>
              <a:gd name="connsiteY765" fmla="*/ 940634 h 6858000"/>
              <a:gd name="connsiteX766" fmla="*/ 5256311 w 7472601"/>
              <a:gd name="connsiteY766" fmla="*/ 916490 h 6858000"/>
              <a:gd name="connsiteX767" fmla="*/ 5377381 w 7472601"/>
              <a:gd name="connsiteY767" fmla="*/ 912671 h 6858000"/>
              <a:gd name="connsiteX768" fmla="*/ 5460148 w 7472601"/>
              <a:gd name="connsiteY768" fmla="*/ 911442 h 6858000"/>
              <a:gd name="connsiteX769" fmla="*/ 5648971 w 7472601"/>
              <a:gd name="connsiteY769" fmla="*/ 891331 h 6858000"/>
              <a:gd name="connsiteX770" fmla="*/ 5844807 w 7472601"/>
              <a:gd name="connsiteY770" fmla="*/ 870718 h 6858000"/>
              <a:gd name="connsiteX771" fmla="*/ 5862975 w 7472601"/>
              <a:gd name="connsiteY771" fmla="*/ 869756 h 6858000"/>
              <a:gd name="connsiteX772" fmla="*/ 5920887 w 7472601"/>
              <a:gd name="connsiteY772" fmla="*/ 865929 h 6858000"/>
              <a:gd name="connsiteX773" fmla="*/ 5504425 w 7472601"/>
              <a:gd name="connsiteY773" fmla="*/ 848067 h 6858000"/>
              <a:gd name="connsiteX774" fmla="*/ 3607114 w 7472601"/>
              <a:gd name="connsiteY774" fmla="*/ 467441 h 6858000"/>
              <a:gd name="connsiteX775" fmla="*/ 3296242 w 7472601"/>
              <a:gd name="connsiteY775" fmla="*/ 807991 h 6858000"/>
              <a:gd name="connsiteX776" fmla="*/ 3174674 w 7472601"/>
              <a:gd name="connsiteY776" fmla="*/ 919759 h 6858000"/>
              <a:gd name="connsiteX777" fmla="*/ 3042978 w 7472601"/>
              <a:gd name="connsiteY777" fmla="*/ 1054894 h 6858000"/>
              <a:gd name="connsiteX778" fmla="*/ 2968914 w 7472601"/>
              <a:gd name="connsiteY778" fmla="*/ 1133756 h 6858000"/>
              <a:gd name="connsiteX779" fmla="*/ 3103823 w 7472601"/>
              <a:gd name="connsiteY779" fmla="*/ 1026814 h 6858000"/>
              <a:gd name="connsiteX780" fmla="*/ 3607114 w 7472601"/>
              <a:gd name="connsiteY780" fmla="*/ 467441 h 6858000"/>
              <a:gd name="connsiteX781" fmla="*/ 3744487 w 7472601"/>
              <a:gd name="connsiteY781" fmla="*/ 383136 h 6858000"/>
              <a:gd name="connsiteX782" fmla="*/ 3970213 w 7472601"/>
              <a:gd name="connsiteY782" fmla="*/ 995559 h 6858000"/>
              <a:gd name="connsiteX783" fmla="*/ 3744487 w 7472601"/>
              <a:gd name="connsiteY783" fmla="*/ 383136 h 6858000"/>
              <a:gd name="connsiteX784" fmla="*/ 3624562 w 7472601"/>
              <a:gd name="connsiteY784" fmla="*/ 367041 h 6858000"/>
              <a:gd name="connsiteX785" fmla="*/ 3489712 w 7472601"/>
              <a:gd name="connsiteY785" fmla="*/ 485386 h 6858000"/>
              <a:gd name="connsiteX786" fmla="*/ 3182994 w 7472601"/>
              <a:gd name="connsiteY786" fmla="*/ 828265 h 6858000"/>
              <a:gd name="connsiteX787" fmla="*/ 2892114 w 7472601"/>
              <a:gd name="connsiteY787" fmla="*/ 1172635 h 6858000"/>
              <a:gd name="connsiteX788" fmla="*/ 3021459 w 7472601"/>
              <a:gd name="connsiteY788" fmla="*/ 1035385 h 6858000"/>
              <a:gd name="connsiteX789" fmla="*/ 3153873 w 7472601"/>
              <a:gd name="connsiteY789" fmla="*/ 898971 h 6858000"/>
              <a:gd name="connsiteX790" fmla="*/ 3276511 w 7472601"/>
              <a:gd name="connsiteY790" fmla="*/ 786423 h 6858000"/>
              <a:gd name="connsiteX791" fmla="*/ 3584154 w 7472601"/>
              <a:gd name="connsiteY791" fmla="*/ 448218 h 6858000"/>
              <a:gd name="connsiteX792" fmla="*/ 3624562 w 7472601"/>
              <a:gd name="connsiteY792" fmla="*/ 367041 h 6858000"/>
              <a:gd name="connsiteX793" fmla="*/ 3766672 w 7472601"/>
              <a:gd name="connsiteY793" fmla="*/ 359429 h 6858000"/>
              <a:gd name="connsiteX794" fmla="*/ 3996338 w 7472601"/>
              <a:gd name="connsiteY794" fmla="*/ 968237 h 6858000"/>
              <a:gd name="connsiteX795" fmla="*/ 3766672 w 7472601"/>
              <a:gd name="connsiteY795" fmla="*/ 359429 h 6858000"/>
              <a:gd name="connsiteX796" fmla="*/ 5805386 w 7472601"/>
              <a:gd name="connsiteY796" fmla="*/ 239240 h 6858000"/>
              <a:gd name="connsiteX797" fmla="*/ 5736947 w 7472601"/>
              <a:gd name="connsiteY797" fmla="*/ 261367 h 6858000"/>
              <a:gd name="connsiteX798" fmla="*/ 5427012 w 7472601"/>
              <a:gd name="connsiteY798" fmla="*/ 311272 h 6858000"/>
              <a:gd name="connsiteX799" fmla="*/ 5147818 w 7472601"/>
              <a:gd name="connsiteY799" fmla="*/ 322112 h 6858000"/>
              <a:gd name="connsiteX800" fmla="*/ 5060854 w 7472601"/>
              <a:gd name="connsiteY800" fmla="*/ 311882 h 6858000"/>
              <a:gd name="connsiteX801" fmla="*/ 4945989 w 7472601"/>
              <a:gd name="connsiteY801" fmla="*/ 300516 h 6858000"/>
              <a:gd name="connsiteX802" fmla="*/ 5410479 w 7472601"/>
              <a:gd name="connsiteY802" fmla="*/ 348434 h 6858000"/>
              <a:gd name="connsiteX803" fmla="*/ 5805386 w 7472601"/>
              <a:gd name="connsiteY803" fmla="*/ 239240 h 6858000"/>
              <a:gd name="connsiteX804" fmla="*/ 5905192 w 7472601"/>
              <a:gd name="connsiteY804" fmla="*/ 163079 h 6858000"/>
              <a:gd name="connsiteX805" fmla="*/ 5865655 w 7472601"/>
              <a:gd name="connsiteY805" fmla="*/ 171901 h 6858000"/>
              <a:gd name="connsiteX806" fmla="*/ 5259740 w 7472601"/>
              <a:gd name="connsiteY806" fmla="*/ 257013 h 6858000"/>
              <a:gd name="connsiteX807" fmla="*/ 5208466 w 7472601"/>
              <a:gd name="connsiteY807" fmla="*/ 257550 h 6858000"/>
              <a:gd name="connsiteX808" fmla="*/ 4980204 w 7472601"/>
              <a:gd name="connsiteY808" fmla="*/ 271903 h 6858000"/>
              <a:gd name="connsiteX809" fmla="*/ 5068068 w 7472601"/>
              <a:gd name="connsiteY809" fmla="*/ 282244 h 6858000"/>
              <a:gd name="connsiteX810" fmla="*/ 5153231 w 7472601"/>
              <a:gd name="connsiteY810" fmla="*/ 292240 h 6858000"/>
              <a:gd name="connsiteX811" fmla="*/ 5426491 w 7472601"/>
              <a:gd name="connsiteY811" fmla="*/ 281128 h 6858000"/>
              <a:gd name="connsiteX812" fmla="*/ 5731212 w 7472601"/>
              <a:gd name="connsiteY812" fmla="*/ 231951 h 6858000"/>
              <a:gd name="connsiteX813" fmla="*/ 5905192 w 7472601"/>
              <a:gd name="connsiteY813" fmla="*/ 163079 h 6858000"/>
              <a:gd name="connsiteX814" fmla="*/ 5944437 w 7472601"/>
              <a:gd name="connsiteY814" fmla="*/ 113829 h 6858000"/>
              <a:gd name="connsiteX815" fmla="*/ 5825032 w 7472601"/>
              <a:gd name="connsiteY815" fmla="*/ 146405 h 6858000"/>
              <a:gd name="connsiteX816" fmla="*/ 4955599 w 7472601"/>
              <a:gd name="connsiteY816" fmla="*/ 247008 h 6858000"/>
              <a:gd name="connsiteX817" fmla="*/ 5210104 w 7472601"/>
              <a:gd name="connsiteY817" fmla="*/ 228123 h 6858000"/>
              <a:gd name="connsiteX818" fmla="*/ 5261015 w 7472601"/>
              <a:gd name="connsiteY818" fmla="*/ 227087 h 6858000"/>
              <a:gd name="connsiteX819" fmla="*/ 5861181 w 7472601"/>
              <a:gd name="connsiteY819" fmla="*/ 143093 h 6858000"/>
              <a:gd name="connsiteX820" fmla="*/ 5961252 w 7472601"/>
              <a:gd name="connsiteY820" fmla="*/ 114820 h 6858000"/>
              <a:gd name="connsiteX821" fmla="*/ 5944437 w 7472601"/>
              <a:gd name="connsiteY821" fmla="*/ 113829 h 6858000"/>
              <a:gd name="connsiteX822" fmla="*/ 3882765 w 7472601"/>
              <a:gd name="connsiteY822" fmla="*/ 0 h 6858000"/>
              <a:gd name="connsiteX823" fmla="*/ 3995099 w 7472601"/>
              <a:gd name="connsiteY823" fmla="*/ 0 h 6858000"/>
              <a:gd name="connsiteX824" fmla="*/ 4163818 w 7472601"/>
              <a:gd name="connsiteY824" fmla="*/ 234104 h 6858000"/>
              <a:gd name="connsiteX825" fmla="*/ 4172099 w 7472601"/>
              <a:gd name="connsiteY825" fmla="*/ 234207 h 6858000"/>
              <a:gd name="connsiteX826" fmla="*/ 4784282 w 7472601"/>
              <a:gd name="connsiteY826" fmla="*/ 276561 h 6858000"/>
              <a:gd name="connsiteX827" fmla="*/ 4801687 w 7472601"/>
              <a:gd name="connsiteY827" fmla="*/ 267764 h 6858000"/>
              <a:gd name="connsiteX828" fmla="*/ 6082788 w 7472601"/>
              <a:gd name="connsiteY828" fmla="*/ 64119 h 6858000"/>
              <a:gd name="connsiteX829" fmla="*/ 6099442 w 7472601"/>
              <a:gd name="connsiteY829" fmla="*/ 82568 h 6858000"/>
              <a:gd name="connsiteX830" fmla="*/ 4804137 w 7472601"/>
              <a:gd name="connsiteY830" fmla="*/ 320931 h 6858000"/>
              <a:gd name="connsiteX831" fmla="*/ 4227047 w 7472601"/>
              <a:gd name="connsiteY831" fmla="*/ 313415 h 6858000"/>
              <a:gd name="connsiteX832" fmla="*/ 4346041 w 7472601"/>
              <a:gd name="connsiteY832" fmla="*/ 456086 h 6858000"/>
              <a:gd name="connsiteX833" fmla="*/ 4870967 w 7472601"/>
              <a:gd name="connsiteY833" fmla="*/ 963061 h 6858000"/>
              <a:gd name="connsiteX834" fmla="*/ 4889647 w 7472601"/>
              <a:gd name="connsiteY834" fmla="*/ 957147 h 6858000"/>
              <a:gd name="connsiteX835" fmla="*/ 5422504 w 7472601"/>
              <a:gd name="connsiteY835" fmla="*/ 805191 h 6858000"/>
              <a:gd name="connsiteX836" fmla="*/ 6087656 w 7472601"/>
              <a:gd name="connsiteY836" fmla="*/ 826703 h 6858000"/>
              <a:gd name="connsiteX837" fmla="*/ 6058717 w 7472601"/>
              <a:gd name="connsiteY837" fmla="*/ 865992 h 6858000"/>
              <a:gd name="connsiteX838" fmla="*/ 4974153 w 7472601"/>
              <a:gd name="connsiteY838" fmla="*/ 1045456 h 6858000"/>
              <a:gd name="connsiteX839" fmla="*/ 5627835 w 7472601"/>
              <a:gd name="connsiteY839" fmla="*/ 1472077 h 6858000"/>
              <a:gd name="connsiteX840" fmla="*/ 5629817 w 7472601"/>
              <a:gd name="connsiteY840" fmla="*/ 1471412 h 6858000"/>
              <a:gd name="connsiteX841" fmla="*/ 5634124 w 7472601"/>
              <a:gd name="connsiteY841" fmla="*/ 1470572 h 6858000"/>
              <a:gd name="connsiteX842" fmla="*/ 5755832 w 7472601"/>
              <a:gd name="connsiteY842" fmla="*/ 1383886 h 6858000"/>
              <a:gd name="connsiteX843" fmla="*/ 6014186 w 7472601"/>
              <a:gd name="connsiteY843" fmla="*/ 1279799 h 6858000"/>
              <a:gd name="connsiteX844" fmla="*/ 6901619 w 7472601"/>
              <a:gd name="connsiteY844" fmla="*/ 1047874 h 6858000"/>
              <a:gd name="connsiteX845" fmla="*/ 6931566 w 7472601"/>
              <a:gd name="connsiteY845" fmla="*/ 1062034 h 6858000"/>
              <a:gd name="connsiteX846" fmla="*/ 5790982 w 7472601"/>
              <a:gd name="connsiteY846" fmla="*/ 1561380 h 6858000"/>
              <a:gd name="connsiteX847" fmla="*/ 6188971 w 7472601"/>
              <a:gd name="connsiteY847" fmla="*/ 1755168 h 6858000"/>
              <a:gd name="connsiteX848" fmla="*/ 6202446 w 7472601"/>
              <a:gd name="connsiteY848" fmla="*/ 1752268 h 6858000"/>
              <a:gd name="connsiteX849" fmla="*/ 7179560 w 7472601"/>
              <a:gd name="connsiteY849" fmla="*/ 1467551 h 6858000"/>
              <a:gd name="connsiteX850" fmla="*/ 7158730 w 7472601"/>
              <a:gd name="connsiteY850" fmla="*/ 1507835 h 6858000"/>
              <a:gd name="connsiteX851" fmla="*/ 6326959 w 7472601"/>
              <a:gd name="connsiteY851" fmla="*/ 1817686 h 6858000"/>
              <a:gd name="connsiteX852" fmla="*/ 6537433 w 7472601"/>
              <a:gd name="connsiteY852" fmla="*/ 1907790 h 6858000"/>
              <a:gd name="connsiteX853" fmla="*/ 6550221 w 7472601"/>
              <a:gd name="connsiteY853" fmla="*/ 1910729 h 6858000"/>
              <a:gd name="connsiteX854" fmla="*/ 6964438 w 7472601"/>
              <a:gd name="connsiteY854" fmla="*/ 2209505 h 6858000"/>
              <a:gd name="connsiteX855" fmla="*/ 7367862 w 7472601"/>
              <a:gd name="connsiteY855" fmla="*/ 2806833 h 6858000"/>
              <a:gd name="connsiteX856" fmla="*/ 7364329 w 7472601"/>
              <a:gd name="connsiteY856" fmla="*/ 2826907 h 6858000"/>
              <a:gd name="connsiteX857" fmla="*/ 7290545 w 7472601"/>
              <a:gd name="connsiteY857" fmla="*/ 2850663 h 6858000"/>
              <a:gd name="connsiteX858" fmla="*/ 6472036 w 7472601"/>
              <a:gd name="connsiteY858" fmla="*/ 1959003 h 6858000"/>
              <a:gd name="connsiteX859" fmla="*/ 5792897 w 7472601"/>
              <a:gd name="connsiteY859" fmla="*/ 1647747 h 6858000"/>
              <a:gd name="connsiteX860" fmla="*/ 5842751 w 7472601"/>
              <a:gd name="connsiteY860" fmla="*/ 1816112 h 6858000"/>
              <a:gd name="connsiteX861" fmla="*/ 5847424 w 7472601"/>
              <a:gd name="connsiteY861" fmla="*/ 1815776 h 6858000"/>
              <a:gd name="connsiteX862" fmla="*/ 6399821 w 7472601"/>
              <a:gd name="connsiteY862" fmla="*/ 2344799 h 6858000"/>
              <a:gd name="connsiteX863" fmla="*/ 6323232 w 7472601"/>
              <a:gd name="connsiteY863" fmla="*/ 2389634 h 6858000"/>
              <a:gd name="connsiteX864" fmla="*/ 5942958 w 7472601"/>
              <a:gd name="connsiteY864" fmla="*/ 2077708 h 6858000"/>
              <a:gd name="connsiteX865" fmla="*/ 5921559 w 7472601"/>
              <a:gd name="connsiteY865" fmla="*/ 2378596 h 6858000"/>
              <a:gd name="connsiteX866" fmla="*/ 5817651 w 7472601"/>
              <a:gd name="connsiteY866" fmla="*/ 3023919 h 6858000"/>
              <a:gd name="connsiteX867" fmla="*/ 5729634 w 7472601"/>
              <a:gd name="connsiteY867" fmla="*/ 3051849 h 6858000"/>
              <a:gd name="connsiteX868" fmla="*/ 5611018 w 7472601"/>
              <a:gd name="connsiteY868" fmla="*/ 2316769 h 6858000"/>
              <a:gd name="connsiteX869" fmla="*/ 5687608 w 7472601"/>
              <a:gd name="connsiteY869" fmla="*/ 2039972 h 6858000"/>
              <a:gd name="connsiteX870" fmla="*/ 5657554 w 7472601"/>
              <a:gd name="connsiteY870" fmla="*/ 1576445 h 6858000"/>
              <a:gd name="connsiteX871" fmla="*/ 5150475 w 7472601"/>
              <a:gd name="connsiteY871" fmla="*/ 1274012 h 6858000"/>
              <a:gd name="connsiteX872" fmla="*/ 5349142 w 7472601"/>
              <a:gd name="connsiteY872" fmla="*/ 2204405 h 6858000"/>
              <a:gd name="connsiteX873" fmla="*/ 5262214 w 7472601"/>
              <a:gd name="connsiteY873" fmla="*/ 2233836 h 6858000"/>
              <a:gd name="connsiteX874" fmla="*/ 4981539 w 7472601"/>
              <a:gd name="connsiteY874" fmla="*/ 1542201 h 6858000"/>
              <a:gd name="connsiteX875" fmla="*/ 4958461 w 7472601"/>
              <a:gd name="connsiteY875" fmla="*/ 1136957 h 6858000"/>
              <a:gd name="connsiteX876" fmla="*/ 4655015 w 7472601"/>
              <a:gd name="connsiteY876" fmla="*/ 891426 h 6858000"/>
              <a:gd name="connsiteX877" fmla="*/ 4348002 w 7472601"/>
              <a:gd name="connsiteY877" fmla="*/ 2205895 h 6858000"/>
              <a:gd name="connsiteX878" fmla="*/ 4262250 w 7472601"/>
              <a:gd name="connsiteY878" fmla="*/ 2219972 h 6858000"/>
              <a:gd name="connsiteX879" fmla="*/ 4550611 w 7472601"/>
              <a:gd name="connsiteY879" fmla="*/ 817540 h 6858000"/>
              <a:gd name="connsiteX880" fmla="*/ 4564418 w 7472601"/>
              <a:gd name="connsiteY880" fmla="*/ 808293 h 6858000"/>
              <a:gd name="connsiteX881" fmla="*/ 4266388 w 7472601"/>
              <a:gd name="connsiteY881" fmla="*/ 500083 h 6858000"/>
              <a:gd name="connsiteX882" fmla="*/ 4032842 w 7472601"/>
              <a:gd name="connsiteY882" fmla="*/ 211809 h 6858000"/>
              <a:gd name="connsiteX883" fmla="*/ 3882765 w 7472601"/>
              <a:gd name="connsiteY883" fmla="*/ 0 h 6858000"/>
              <a:gd name="connsiteX884" fmla="*/ 3721337 w 7472601"/>
              <a:gd name="connsiteY884" fmla="*/ 0 h 6858000"/>
              <a:gd name="connsiteX885" fmla="*/ 3797544 w 7472601"/>
              <a:gd name="connsiteY885" fmla="*/ 0 h 6858000"/>
              <a:gd name="connsiteX886" fmla="*/ 3775734 w 7472601"/>
              <a:gd name="connsiteY886" fmla="*/ 95131 h 6858000"/>
              <a:gd name="connsiteX887" fmla="*/ 3724807 w 7472601"/>
              <a:gd name="connsiteY887" fmla="*/ 272257 h 6858000"/>
              <a:gd name="connsiteX888" fmla="*/ 3726844 w 7472601"/>
              <a:gd name="connsiteY888" fmla="*/ 282988 h 6858000"/>
              <a:gd name="connsiteX889" fmla="*/ 3742664 w 7472601"/>
              <a:gd name="connsiteY889" fmla="*/ 279918 h 6858000"/>
              <a:gd name="connsiteX890" fmla="*/ 4103910 w 7472601"/>
              <a:gd name="connsiteY890" fmla="*/ 1161917 h 6858000"/>
              <a:gd name="connsiteX891" fmla="*/ 4020269 w 7472601"/>
              <a:gd name="connsiteY891" fmla="*/ 1200406 h 6858000"/>
              <a:gd name="connsiteX892" fmla="*/ 3674882 w 7472601"/>
              <a:gd name="connsiteY892" fmla="*/ 488524 h 6858000"/>
              <a:gd name="connsiteX893" fmla="*/ 3132682 w 7472601"/>
              <a:gd name="connsiteY893" fmla="*/ 1072284 h 6858000"/>
              <a:gd name="connsiteX894" fmla="*/ 2716346 w 7472601"/>
              <a:gd name="connsiteY894" fmla="*/ 1276376 h 6858000"/>
              <a:gd name="connsiteX895" fmla="*/ 2716772 w 7472601"/>
              <a:gd name="connsiteY895" fmla="*/ 1255462 h 6858000"/>
              <a:gd name="connsiteX896" fmla="*/ 3471096 w 7472601"/>
              <a:gd name="connsiteY896" fmla="*/ 437072 h 6858000"/>
              <a:gd name="connsiteX897" fmla="*/ 3639057 w 7472601"/>
              <a:gd name="connsiteY897" fmla="*/ 286334 h 6858000"/>
              <a:gd name="connsiteX898" fmla="*/ 3640309 w 7472601"/>
              <a:gd name="connsiteY898" fmla="*/ 284664 h 6858000"/>
              <a:gd name="connsiteX899" fmla="*/ 3646022 w 7472601"/>
              <a:gd name="connsiteY899" fmla="*/ 276711 h 6858000"/>
              <a:gd name="connsiteX900" fmla="*/ 3707943 w 7472601"/>
              <a:gd name="connsiteY900" fmla="*/ 65958 h 6858000"/>
              <a:gd name="connsiteX901" fmla="*/ 3721337 w 7472601"/>
              <a:gd name="connsiteY901" fmla="*/ 0 h 6858000"/>
              <a:gd name="connsiteX902" fmla="*/ 2867960 w 7472601"/>
              <a:gd name="connsiteY902" fmla="*/ 0 h 6858000"/>
              <a:gd name="connsiteX903" fmla="*/ 2926351 w 7472601"/>
              <a:gd name="connsiteY903" fmla="*/ 0 h 6858000"/>
              <a:gd name="connsiteX904" fmla="*/ 2902823 w 7472601"/>
              <a:gd name="connsiteY904" fmla="*/ 262929 h 6858000"/>
              <a:gd name="connsiteX905" fmla="*/ 2940663 w 7472601"/>
              <a:gd name="connsiteY905" fmla="*/ 140884 h 6858000"/>
              <a:gd name="connsiteX906" fmla="*/ 2947039 w 7472601"/>
              <a:gd name="connsiteY906" fmla="*/ 122524 h 6858000"/>
              <a:gd name="connsiteX907" fmla="*/ 2984316 w 7472601"/>
              <a:gd name="connsiteY907" fmla="*/ 0 h 6858000"/>
              <a:gd name="connsiteX908" fmla="*/ 3016114 w 7472601"/>
              <a:gd name="connsiteY908" fmla="*/ 0 h 6858000"/>
              <a:gd name="connsiteX909" fmla="*/ 2979949 w 7472601"/>
              <a:gd name="connsiteY909" fmla="*/ 119274 h 6858000"/>
              <a:gd name="connsiteX910" fmla="*/ 3023879 w 7472601"/>
              <a:gd name="connsiteY910" fmla="*/ 0 h 6858000"/>
              <a:gd name="connsiteX911" fmla="*/ 3105400 w 7472601"/>
              <a:gd name="connsiteY911" fmla="*/ 0 h 6858000"/>
              <a:gd name="connsiteX912" fmla="*/ 3094669 w 7472601"/>
              <a:gd name="connsiteY912" fmla="*/ 30308 h 6858000"/>
              <a:gd name="connsiteX913" fmla="*/ 2901945 w 7472601"/>
              <a:gd name="connsiteY913" fmla="*/ 466538 h 6858000"/>
              <a:gd name="connsiteX914" fmla="*/ 2815209 w 7472601"/>
              <a:gd name="connsiteY914" fmla="*/ 497361 h 6858000"/>
              <a:gd name="connsiteX915" fmla="*/ 2844845 w 7472601"/>
              <a:gd name="connsiteY915" fmla="*/ 127638 h 6858000"/>
              <a:gd name="connsiteX916" fmla="*/ 2867960 w 7472601"/>
              <a:gd name="connsiteY916" fmla="*/ 0 h 6858000"/>
              <a:gd name="connsiteX917" fmla="*/ 1057230 w 7472601"/>
              <a:gd name="connsiteY917" fmla="*/ 0 h 6858000"/>
              <a:gd name="connsiteX918" fmla="*/ 1111003 w 7472601"/>
              <a:gd name="connsiteY918" fmla="*/ 0 h 6858000"/>
              <a:gd name="connsiteX919" fmla="*/ 1125553 w 7472601"/>
              <a:gd name="connsiteY919" fmla="*/ 52588 h 6858000"/>
              <a:gd name="connsiteX920" fmla="*/ 1304276 w 7472601"/>
              <a:gd name="connsiteY920" fmla="*/ 476275 h 6858000"/>
              <a:gd name="connsiteX921" fmla="*/ 1492066 w 7472601"/>
              <a:gd name="connsiteY921" fmla="*/ 886333 h 6858000"/>
              <a:gd name="connsiteX922" fmla="*/ 1423698 w 7472601"/>
              <a:gd name="connsiteY922" fmla="*/ 710817 h 6858000"/>
              <a:gd name="connsiteX923" fmla="*/ 1357609 w 7472601"/>
              <a:gd name="connsiteY923" fmla="*/ 532892 h 6858000"/>
              <a:gd name="connsiteX924" fmla="*/ 1309550 w 7472601"/>
              <a:gd name="connsiteY924" fmla="*/ 374031 h 6858000"/>
              <a:gd name="connsiteX925" fmla="*/ 1193673 w 7472601"/>
              <a:gd name="connsiteY925" fmla="*/ 49533 h 6858000"/>
              <a:gd name="connsiteX926" fmla="*/ 1164391 w 7472601"/>
              <a:gd name="connsiteY926" fmla="*/ 0 h 6858000"/>
              <a:gd name="connsiteX927" fmla="*/ 1200666 w 7472601"/>
              <a:gd name="connsiteY927" fmla="*/ 0 h 6858000"/>
              <a:gd name="connsiteX928" fmla="*/ 1223408 w 7472601"/>
              <a:gd name="connsiteY928" fmla="*/ 38996 h 6858000"/>
              <a:gd name="connsiteX929" fmla="*/ 1339635 w 7472601"/>
              <a:gd name="connsiteY929" fmla="*/ 365517 h 6858000"/>
              <a:gd name="connsiteX930" fmla="*/ 1387469 w 7472601"/>
              <a:gd name="connsiteY930" fmla="*/ 523079 h 6858000"/>
              <a:gd name="connsiteX931" fmla="*/ 1452685 w 7472601"/>
              <a:gd name="connsiteY931" fmla="*/ 699806 h 6858000"/>
              <a:gd name="connsiteX932" fmla="*/ 1492092 w 7472601"/>
              <a:gd name="connsiteY932" fmla="*/ 800424 h 6858000"/>
              <a:gd name="connsiteX933" fmla="*/ 1455302 w 7472601"/>
              <a:gd name="connsiteY933" fmla="*/ 632913 h 6858000"/>
              <a:gd name="connsiteX934" fmla="*/ 1222336 w 7472601"/>
              <a:gd name="connsiteY934" fmla="*/ 9480 h 6858000"/>
              <a:gd name="connsiteX935" fmla="*/ 1214634 w 7472601"/>
              <a:gd name="connsiteY935" fmla="*/ 0 h 6858000"/>
              <a:gd name="connsiteX936" fmla="*/ 1289827 w 7472601"/>
              <a:gd name="connsiteY936" fmla="*/ 0 h 6858000"/>
              <a:gd name="connsiteX937" fmla="*/ 1321076 w 7472601"/>
              <a:gd name="connsiteY937" fmla="*/ 59722 h 6858000"/>
              <a:gd name="connsiteX938" fmla="*/ 1512579 w 7472601"/>
              <a:gd name="connsiteY938" fmla="*/ 626441 h 6858000"/>
              <a:gd name="connsiteX939" fmla="*/ 1506076 w 7472601"/>
              <a:gd name="connsiteY939" fmla="*/ 1089289 h 6858000"/>
              <a:gd name="connsiteX940" fmla="*/ 1486346 w 7472601"/>
              <a:gd name="connsiteY940" fmla="*/ 1079919 h 6858000"/>
              <a:gd name="connsiteX941" fmla="*/ 1070511 w 7472601"/>
              <a:gd name="connsiteY941" fmla="*/ 48609 h 6858000"/>
              <a:gd name="connsiteX942" fmla="*/ 1057230 w 7472601"/>
              <a:gd name="connsiteY942" fmla="*/ 0 h 6858000"/>
              <a:gd name="connsiteX943" fmla="*/ 43151 w 7472601"/>
              <a:gd name="connsiteY943" fmla="*/ 0 h 6858000"/>
              <a:gd name="connsiteX944" fmla="*/ 95283 w 7472601"/>
              <a:gd name="connsiteY944" fmla="*/ 0 h 6858000"/>
              <a:gd name="connsiteX945" fmla="*/ 300708 w 7472601"/>
              <a:gd name="connsiteY945" fmla="*/ 154571 h 6858000"/>
              <a:gd name="connsiteX946" fmla="*/ 530414 w 7472601"/>
              <a:gd name="connsiteY946" fmla="*/ 354673 h 6858000"/>
              <a:gd name="connsiteX947" fmla="*/ 333785 w 7472601"/>
              <a:gd name="connsiteY947" fmla="*/ 161564 h 6858000"/>
              <a:gd name="connsiteX948" fmla="*/ 147005 w 7472601"/>
              <a:gd name="connsiteY948" fmla="*/ 0 h 6858000"/>
              <a:gd name="connsiteX949" fmla="*/ 272509 w 7472601"/>
              <a:gd name="connsiteY949" fmla="*/ 0 h 6858000"/>
              <a:gd name="connsiteX950" fmla="*/ 326276 w 7472601"/>
              <a:gd name="connsiteY950" fmla="*/ 45847 h 6858000"/>
              <a:gd name="connsiteX951" fmla="*/ 823759 w 7472601"/>
              <a:gd name="connsiteY951" fmla="*/ 574145 h 6858000"/>
              <a:gd name="connsiteX952" fmla="*/ 811254 w 7472601"/>
              <a:gd name="connsiteY952" fmla="*/ 665546 h 6858000"/>
              <a:gd name="connsiteX953" fmla="*/ 154042 w 7472601"/>
              <a:gd name="connsiteY953" fmla="*/ 261522 h 6858000"/>
              <a:gd name="connsiteX954" fmla="*/ 13550 w 7472601"/>
              <a:gd name="connsiteY954" fmla="*/ 158423 h 6858000"/>
              <a:gd name="connsiteX955" fmla="*/ 0 w 7472601"/>
              <a:gd name="connsiteY955" fmla="*/ 146618 h 6858000"/>
              <a:gd name="connsiteX956" fmla="*/ 0 w 7472601"/>
              <a:gd name="connsiteY956" fmla="*/ 59161 h 6858000"/>
              <a:gd name="connsiteX957" fmla="*/ 45427 w 7472601"/>
              <a:gd name="connsiteY957" fmla="*/ 101078 h 6858000"/>
              <a:gd name="connsiteX958" fmla="*/ 630103 w 7472601"/>
              <a:gd name="connsiteY958" fmla="*/ 485885 h 6858000"/>
              <a:gd name="connsiteX959" fmla="*/ 532040 w 7472601"/>
              <a:gd name="connsiteY959" fmla="*/ 399359 h 6858000"/>
              <a:gd name="connsiteX960" fmla="*/ 517618 w 7472601"/>
              <a:gd name="connsiteY960" fmla="*/ 385726 h 6858000"/>
              <a:gd name="connsiteX961" fmla="*/ 285074 w 7472601"/>
              <a:gd name="connsiteY961" fmla="*/ 182755 h 6858000"/>
              <a:gd name="connsiteX962" fmla="*/ 43151 w 7472601"/>
              <a:gd name="connsiteY962"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17703 h 6858000"/>
              <a:gd name="connsiteX78" fmla="*/ 7467600 w 7472601"/>
              <a:gd name="connsiteY78" fmla="*/ 6163634 h 6858000"/>
              <a:gd name="connsiteX79" fmla="*/ 7448321 w 7472601"/>
              <a:gd name="connsiteY79" fmla="*/ 6190991 h 6858000"/>
              <a:gd name="connsiteX80" fmla="*/ 7467600 w 7472601"/>
              <a:gd name="connsiteY80" fmla="*/ 6221686 h 6858000"/>
              <a:gd name="connsiteX81" fmla="*/ 7467600 w 7472601"/>
              <a:gd name="connsiteY81" fmla="*/ 6334256 h 6858000"/>
              <a:gd name="connsiteX82" fmla="*/ 7454976 w 7472601"/>
              <a:gd name="connsiteY82" fmla="*/ 6318297 h 6858000"/>
              <a:gd name="connsiteX83" fmla="*/ 1456157 w 7472601"/>
              <a:gd name="connsiteY83" fmla="*/ 5371404 h 6858000"/>
              <a:gd name="connsiteX84" fmla="*/ 1244432 w 7472601"/>
              <a:gd name="connsiteY84" fmla="*/ 5385601 h 6858000"/>
              <a:gd name="connsiteX85" fmla="*/ 973990 w 7472601"/>
              <a:gd name="connsiteY85" fmla="*/ 5424940 h 6858000"/>
              <a:gd name="connsiteX86" fmla="*/ 1103809 w 7472601"/>
              <a:gd name="connsiteY86" fmla="*/ 5433720 h 6858000"/>
              <a:gd name="connsiteX87" fmla="*/ 1123454 w 7472601"/>
              <a:gd name="connsiteY87" fmla="*/ 5435727 h 6858000"/>
              <a:gd name="connsiteX88" fmla="*/ 1737017 w 7472601"/>
              <a:gd name="connsiteY88" fmla="*/ 5452183 h 6858000"/>
              <a:gd name="connsiteX89" fmla="*/ 1824397 w 7472601"/>
              <a:gd name="connsiteY89" fmla="*/ 5447757 h 6858000"/>
              <a:gd name="connsiteX90" fmla="*/ 2070059 w 7472601"/>
              <a:gd name="connsiteY90" fmla="*/ 5441660 h 6858000"/>
              <a:gd name="connsiteX91" fmla="*/ 1456157 w 7472601"/>
              <a:gd name="connsiteY91" fmla="*/ 5371404 h 6858000"/>
              <a:gd name="connsiteX92" fmla="*/ 4988186 w 7472601"/>
              <a:gd name="connsiteY92" fmla="*/ 5216467 h 6858000"/>
              <a:gd name="connsiteX93" fmla="*/ 4777334 w 7472601"/>
              <a:gd name="connsiteY93" fmla="*/ 5406072 h 6858000"/>
              <a:gd name="connsiteX94" fmla="*/ 4718341 w 7472601"/>
              <a:gd name="connsiteY94" fmla="*/ 5468043 h 6858000"/>
              <a:gd name="connsiteX95" fmla="*/ 4604655 w 7472601"/>
              <a:gd name="connsiteY95" fmla="*/ 5583434 h 6858000"/>
              <a:gd name="connsiteX96" fmla="*/ 4565074 w 7472601"/>
              <a:gd name="connsiteY96" fmla="*/ 5618550 h 6858000"/>
              <a:gd name="connsiteX97" fmla="*/ 4988186 w 7472601"/>
              <a:gd name="connsiteY97" fmla="*/ 5216467 h 6858000"/>
              <a:gd name="connsiteX98" fmla="*/ 4978032 w 7472601"/>
              <a:gd name="connsiteY98" fmla="*/ 5183809 h 6858000"/>
              <a:gd name="connsiteX99" fmla="*/ 4463413 w 7472601"/>
              <a:gd name="connsiteY99" fmla="*/ 5615162 h 6858000"/>
              <a:gd name="connsiteX100" fmla="*/ 4358134 w 7472601"/>
              <a:gd name="connsiteY100" fmla="*/ 5742791 h 6858000"/>
              <a:gd name="connsiteX101" fmla="*/ 4376219 w 7472601"/>
              <a:gd name="connsiteY101" fmla="*/ 5729027 h 6858000"/>
              <a:gd name="connsiteX102" fmla="*/ 4582340 w 7472601"/>
              <a:gd name="connsiteY102" fmla="*/ 5561037 h 6858000"/>
              <a:gd name="connsiteX103" fmla="*/ 4694684 w 7472601"/>
              <a:gd name="connsiteY103" fmla="*/ 5447098 h 6858000"/>
              <a:gd name="connsiteX104" fmla="*/ 4754123 w 7472601"/>
              <a:gd name="connsiteY104" fmla="*/ 5384643 h 6858000"/>
              <a:gd name="connsiteX105" fmla="*/ 4978032 w 7472601"/>
              <a:gd name="connsiteY105" fmla="*/ 5183809 h 6858000"/>
              <a:gd name="connsiteX106" fmla="*/ 1903353 w 7472601"/>
              <a:gd name="connsiteY106" fmla="*/ 5044827 h 6858000"/>
              <a:gd name="connsiteX107" fmla="*/ 1936931 w 7472601"/>
              <a:gd name="connsiteY107" fmla="*/ 5093954 h 6858000"/>
              <a:gd name="connsiteX108" fmla="*/ 2195868 w 7472601"/>
              <a:gd name="connsiteY108" fmla="*/ 5396574 h 6858000"/>
              <a:gd name="connsiteX109" fmla="*/ 2088852 w 7472601"/>
              <a:gd name="connsiteY109" fmla="*/ 5166123 h 6858000"/>
              <a:gd name="connsiteX110" fmla="*/ 1958241 w 7472601"/>
              <a:gd name="connsiteY110" fmla="*/ 5067955 h 6858000"/>
              <a:gd name="connsiteX111" fmla="*/ 1903353 w 7472601"/>
              <a:gd name="connsiteY111" fmla="*/ 5044827 h 6858000"/>
              <a:gd name="connsiteX112" fmla="*/ 1979378 w 7472601"/>
              <a:gd name="connsiteY112" fmla="*/ 4769504 h 6858000"/>
              <a:gd name="connsiteX113" fmla="*/ 2882120 w 7472601"/>
              <a:gd name="connsiteY113" fmla="*/ 5064547 h 6858000"/>
              <a:gd name="connsiteX114" fmla="*/ 2793103 w 7472601"/>
              <a:gd name="connsiteY114" fmla="*/ 5039699 h 6858000"/>
              <a:gd name="connsiteX115" fmla="*/ 2770041 w 7472601"/>
              <a:gd name="connsiteY115" fmla="*/ 5033634 h 6858000"/>
              <a:gd name="connsiteX116" fmla="*/ 1979378 w 7472601"/>
              <a:gd name="connsiteY116" fmla="*/ 4769504 h 6858000"/>
              <a:gd name="connsiteX117" fmla="*/ 1927410 w 7472601"/>
              <a:gd name="connsiteY117" fmla="*/ 4716164 h 6858000"/>
              <a:gd name="connsiteX118" fmla="*/ 1959587 w 7472601"/>
              <a:gd name="connsiteY118" fmla="*/ 4728849 h 6858000"/>
              <a:gd name="connsiteX119" fmla="*/ 2777707 w 7472601"/>
              <a:gd name="connsiteY119" fmla="*/ 5003991 h 6858000"/>
              <a:gd name="connsiteX120" fmla="*/ 2800768 w 7472601"/>
              <a:gd name="connsiteY120" fmla="*/ 5010056 h 6858000"/>
              <a:gd name="connsiteX121" fmla="*/ 2879408 w 7472601"/>
              <a:gd name="connsiteY121" fmla="*/ 5031590 h 6858000"/>
              <a:gd name="connsiteX122" fmla="*/ 2862295 w 7472601"/>
              <a:gd name="connsiteY122" fmla="*/ 5022958 h 6858000"/>
              <a:gd name="connsiteX123" fmla="*/ 2813343 w 7472601"/>
              <a:gd name="connsiteY123" fmla="*/ 4998369 h 6858000"/>
              <a:gd name="connsiteX124" fmla="*/ 2646245 w 7472601"/>
              <a:gd name="connsiteY124" fmla="*/ 4930999 h 6858000"/>
              <a:gd name="connsiteX125" fmla="*/ 1999243 w 7472601"/>
              <a:gd name="connsiteY125" fmla="*/ 4730524 h 6858000"/>
              <a:gd name="connsiteX126" fmla="*/ 1979527 w 7472601"/>
              <a:gd name="connsiteY126" fmla="*/ 4726651 h 6858000"/>
              <a:gd name="connsiteX127" fmla="*/ 1927410 w 7472601"/>
              <a:gd name="connsiteY127" fmla="*/ 4716164 h 6858000"/>
              <a:gd name="connsiteX128" fmla="*/ 1997014 w 7472601"/>
              <a:gd name="connsiteY128" fmla="*/ 4698007 h 6858000"/>
              <a:gd name="connsiteX129" fmla="*/ 2005458 w 7472601"/>
              <a:gd name="connsiteY129" fmla="*/ 4699540 h 6858000"/>
              <a:gd name="connsiteX130" fmla="*/ 2657186 w 7472601"/>
              <a:gd name="connsiteY130" fmla="*/ 4901687 h 6858000"/>
              <a:gd name="connsiteX131" fmla="*/ 2826662 w 7472601"/>
              <a:gd name="connsiteY131" fmla="*/ 4970362 h 6858000"/>
              <a:gd name="connsiteX132" fmla="*/ 2876100 w 7472601"/>
              <a:gd name="connsiteY132" fmla="*/ 4995397 h 6858000"/>
              <a:gd name="connsiteX133" fmla="*/ 3042600 w 7472601"/>
              <a:gd name="connsiteY133" fmla="*/ 5059532 h 6858000"/>
              <a:gd name="connsiteX134" fmla="*/ 1997014 w 7472601"/>
              <a:gd name="connsiteY134" fmla="*/ 4698007 h 6858000"/>
              <a:gd name="connsiteX135" fmla="*/ 2305292 w 7472601"/>
              <a:gd name="connsiteY135" fmla="*/ 4219492 h 6858000"/>
              <a:gd name="connsiteX136" fmla="*/ 3360922 w 7472601"/>
              <a:gd name="connsiteY136" fmla="*/ 4529373 h 6858000"/>
              <a:gd name="connsiteX137" fmla="*/ 3492420 w 7472601"/>
              <a:gd name="connsiteY137" fmla="*/ 4510145 h 6858000"/>
              <a:gd name="connsiteX138" fmla="*/ 3364086 w 7472601"/>
              <a:gd name="connsiteY138" fmla="*/ 4480340 h 6858000"/>
              <a:gd name="connsiteX139" fmla="*/ 3225818 w 7472601"/>
              <a:gd name="connsiteY139" fmla="*/ 4411822 h 6858000"/>
              <a:gd name="connsiteX140" fmla="*/ 3129696 w 7472601"/>
              <a:gd name="connsiteY140" fmla="*/ 4360704 h 6858000"/>
              <a:gd name="connsiteX141" fmla="*/ 2814545 w 7472601"/>
              <a:gd name="connsiteY141" fmla="*/ 4282955 h 6858000"/>
              <a:gd name="connsiteX142" fmla="*/ 2305292 w 7472601"/>
              <a:gd name="connsiteY142" fmla="*/ 4219492 h 6858000"/>
              <a:gd name="connsiteX143" fmla="*/ 2626982 w 7472601"/>
              <a:gd name="connsiteY143" fmla="*/ 4206450 h 6858000"/>
              <a:gd name="connsiteX144" fmla="*/ 2490617 w 7472601"/>
              <a:gd name="connsiteY144" fmla="*/ 4206951 h 6858000"/>
              <a:gd name="connsiteX145" fmla="*/ 2819869 w 7472601"/>
              <a:gd name="connsiteY145" fmla="*/ 4252936 h 6858000"/>
              <a:gd name="connsiteX146" fmla="*/ 3143018 w 7472601"/>
              <a:gd name="connsiteY146" fmla="*/ 4332698 h 6858000"/>
              <a:gd name="connsiteX147" fmla="*/ 3241520 w 7472601"/>
              <a:gd name="connsiteY147" fmla="*/ 4385112 h 6858000"/>
              <a:gd name="connsiteX148" fmla="*/ 3374575 w 7472601"/>
              <a:gd name="connsiteY148" fmla="*/ 4451517 h 6858000"/>
              <a:gd name="connsiteX149" fmla="*/ 3505221 w 7472601"/>
              <a:gd name="connsiteY149" fmla="*/ 4480757 h 6858000"/>
              <a:gd name="connsiteX150" fmla="*/ 2626982 w 7472601"/>
              <a:gd name="connsiteY150" fmla="*/ 4206450 h 6858000"/>
              <a:gd name="connsiteX151" fmla="*/ 1310106 w 7472601"/>
              <a:gd name="connsiteY151" fmla="*/ 3943217 h 6858000"/>
              <a:gd name="connsiteX152" fmla="*/ 854994 w 7472601"/>
              <a:gd name="connsiteY152" fmla="*/ 4399136 h 6858000"/>
              <a:gd name="connsiteX153" fmla="*/ 742462 w 7472601"/>
              <a:gd name="connsiteY153" fmla="*/ 4594648 h 6858000"/>
              <a:gd name="connsiteX154" fmla="*/ 820602 w 7472601"/>
              <a:gd name="connsiteY154" fmla="*/ 4485915 h 6858000"/>
              <a:gd name="connsiteX155" fmla="*/ 878295 w 7472601"/>
              <a:gd name="connsiteY155" fmla="*/ 4403594 h 6858000"/>
              <a:gd name="connsiteX156" fmla="*/ 1240607 w 7472601"/>
              <a:gd name="connsiteY156" fmla="*/ 4010401 h 6858000"/>
              <a:gd name="connsiteX157" fmla="*/ 1310106 w 7472601"/>
              <a:gd name="connsiteY157" fmla="*/ 3943217 h 6858000"/>
              <a:gd name="connsiteX158" fmla="*/ 1423113 w 7472601"/>
              <a:gd name="connsiteY158" fmla="*/ 3874565 h 6858000"/>
              <a:gd name="connsiteX159" fmla="*/ 1260565 w 7472601"/>
              <a:gd name="connsiteY159" fmla="*/ 4031982 h 6858000"/>
              <a:gd name="connsiteX160" fmla="*/ 901900 w 7472601"/>
              <a:gd name="connsiteY160" fmla="*/ 4421236 h 6858000"/>
              <a:gd name="connsiteX161" fmla="*/ 845044 w 7472601"/>
              <a:gd name="connsiteY161" fmla="*/ 4502436 h 6858000"/>
              <a:gd name="connsiteX162" fmla="*/ 685926 w 7472601"/>
              <a:gd name="connsiteY162" fmla="*/ 4703069 h 6858000"/>
              <a:gd name="connsiteX163" fmla="*/ 684248 w 7472601"/>
              <a:gd name="connsiteY163" fmla="*/ 4706721 h 6858000"/>
              <a:gd name="connsiteX164" fmla="*/ 1423113 w 7472601"/>
              <a:gd name="connsiteY164" fmla="*/ 3874565 h 6858000"/>
              <a:gd name="connsiteX165" fmla="*/ 3316479 w 7472601"/>
              <a:gd name="connsiteY165" fmla="*/ 3872136 h 6858000"/>
              <a:gd name="connsiteX166" fmla="*/ 3546806 w 7472601"/>
              <a:gd name="connsiteY166" fmla="*/ 4356139 h 6858000"/>
              <a:gd name="connsiteX167" fmla="*/ 3364433 w 7472601"/>
              <a:gd name="connsiteY167" fmla="*/ 3953121 h 6858000"/>
              <a:gd name="connsiteX168" fmla="*/ 3316479 w 7472601"/>
              <a:gd name="connsiteY168" fmla="*/ 3872136 h 6858000"/>
              <a:gd name="connsiteX169" fmla="*/ 3291335 w 7472601"/>
              <a:gd name="connsiteY169" fmla="*/ 3767420 h 6858000"/>
              <a:gd name="connsiteX170" fmla="*/ 3390805 w 7472601"/>
              <a:gd name="connsiteY170" fmla="*/ 3937163 h 6858000"/>
              <a:gd name="connsiteX171" fmla="*/ 3579062 w 7472601"/>
              <a:gd name="connsiteY171" fmla="*/ 4359040 h 6858000"/>
              <a:gd name="connsiteX172" fmla="*/ 3467355 w 7472601"/>
              <a:gd name="connsiteY172" fmla="*/ 3988130 h 6858000"/>
              <a:gd name="connsiteX173" fmla="*/ 3310753 w 7472601"/>
              <a:gd name="connsiteY173" fmla="*/ 3787140 h 6858000"/>
              <a:gd name="connsiteX174" fmla="*/ 3291335 w 7472601"/>
              <a:gd name="connsiteY174" fmla="*/ 3767420 h 6858000"/>
              <a:gd name="connsiteX175" fmla="*/ 1635889 w 7472601"/>
              <a:gd name="connsiteY175" fmla="*/ 3709494 h 6858000"/>
              <a:gd name="connsiteX176" fmla="*/ 1634800 w 7472601"/>
              <a:gd name="connsiteY176" fmla="*/ 3731111 h 6858000"/>
              <a:gd name="connsiteX177" fmla="*/ 1635889 w 7472601"/>
              <a:gd name="connsiteY177" fmla="*/ 3709494 h 6858000"/>
              <a:gd name="connsiteX178" fmla="*/ 1510397 w 7472601"/>
              <a:gd name="connsiteY178" fmla="*/ 3684705 h 6858000"/>
              <a:gd name="connsiteX179" fmla="*/ 1146550 w 7472601"/>
              <a:gd name="connsiteY179" fmla="*/ 3802012 h 6858000"/>
              <a:gd name="connsiteX180" fmla="*/ 698834 w 7472601"/>
              <a:gd name="connsiteY180" fmla="*/ 3952272 h 6858000"/>
              <a:gd name="connsiteX181" fmla="*/ 34256 w 7472601"/>
              <a:gd name="connsiteY181" fmla="*/ 4347603 h 6858000"/>
              <a:gd name="connsiteX182" fmla="*/ 527241 w 7472601"/>
              <a:gd name="connsiteY182" fmla="*/ 4065078 h 6858000"/>
              <a:gd name="connsiteX183" fmla="*/ 1510397 w 7472601"/>
              <a:gd name="connsiteY183" fmla="*/ 3684705 h 6858000"/>
              <a:gd name="connsiteX184" fmla="*/ 1313114 w 7472601"/>
              <a:gd name="connsiteY184" fmla="*/ 3655216 h 6858000"/>
              <a:gd name="connsiteX185" fmla="*/ 1109304 w 7472601"/>
              <a:gd name="connsiteY185" fmla="*/ 3669030 h 6858000"/>
              <a:gd name="connsiteX186" fmla="*/ 8129 w 7472601"/>
              <a:gd name="connsiteY186" fmla="*/ 4330519 h 6858000"/>
              <a:gd name="connsiteX187" fmla="*/ 687572 w 7472601"/>
              <a:gd name="connsiteY187" fmla="*/ 3925629 h 6858000"/>
              <a:gd name="connsiteX188" fmla="*/ 1138365 w 7472601"/>
              <a:gd name="connsiteY188" fmla="*/ 3774515 h 6858000"/>
              <a:gd name="connsiteX189" fmla="*/ 1505579 w 7472601"/>
              <a:gd name="connsiteY189" fmla="*/ 3655526 h 6858000"/>
              <a:gd name="connsiteX190" fmla="*/ 1313114 w 7472601"/>
              <a:gd name="connsiteY190" fmla="*/ 3655216 h 6858000"/>
              <a:gd name="connsiteX191" fmla="*/ 3655073 w 7472601"/>
              <a:gd name="connsiteY191" fmla="*/ 3650884 h 6858000"/>
              <a:gd name="connsiteX192" fmla="*/ 3989938 w 7472601"/>
              <a:gd name="connsiteY192" fmla="*/ 3991685 h 6858000"/>
              <a:gd name="connsiteX193" fmla="*/ 4393907 w 7472601"/>
              <a:gd name="connsiteY193" fmla="*/ 4261258 h 6858000"/>
              <a:gd name="connsiteX194" fmla="*/ 4648051 w 7472601"/>
              <a:gd name="connsiteY194" fmla="*/ 4374051 h 6858000"/>
              <a:gd name="connsiteX195" fmla="*/ 4383389 w 7472601"/>
              <a:gd name="connsiteY195" fmla="*/ 4184369 h 6858000"/>
              <a:gd name="connsiteX196" fmla="*/ 4165508 w 7472601"/>
              <a:gd name="connsiteY196" fmla="*/ 4035196 h 6858000"/>
              <a:gd name="connsiteX197" fmla="*/ 4068162 w 7472601"/>
              <a:gd name="connsiteY197" fmla="*/ 3953394 h 6858000"/>
              <a:gd name="connsiteX198" fmla="*/ 3981416 w 7472601"/>
              <a:gd name="connsiteY198" fmla="*/ 3880482 h 6858000"/>
              <a:gd name="connsiteX199" fmla="*/ 3800147 w 7472601"/>
              <a:gd name="connsiteY199" fmla="*/ 3749872 h 6858000"/>
              <a:gd name="connsiteX200" fmla="*/ 3655073 w 7472601"/>
              <a:gd name="connsiteY200" fmla="*/ 3650884 h 6858000"/>
              <a:gd name="connsiteX201" fmla="*/ 3670252 w 7472601"/>
              <a:gd name="connsiteY201" fmla="*/ 3622798 h 6858000"/>
              <a:gd name="connsiteX202" fmla="*/ 3817258 w 7472601"/>
              <a:gd name="connsiteY202" fmla="*/ 3723577 h 6858000"/>
              <a:gd name="connsiteX203" fmla="*/ 4000461 w 7472601"/>
              <a:gd name="connsiteY203" fmla="*/ 3855966 h 6858000"/>
              <a:gd name="connsiteX204" fmla="*/ 4088180 w 7472601"/>
              <a:gd name="connsiteY204" fmla="*/ 3929774 h 6858000"/>
              <a:gd name="connsiteX205" fmla="*/ 4184555 w 7472601"/>
              <a:gd name="connsiteY205" fmla="*/ 4010683 h 6858000"/>
              <a:gd name="connsiteX206" fmla="*/ 4399563 w 7472601"/>
              <a:gd name="connsiteY206" fmla="*/ 4158106 h 6858000"/>
              <a:gd name="connsiteX207" fmla="*/ 4684469 w 7472601"/>
              <a:gd name="connsiteY207" fmla="*/ 4364680 h 6858000"/>
              <a:gd name="connsiteX208" fmla="*/ 4690271 w 7472601"/>
              <a:gd name="connsiteY208" fmla="*/ 4370034 h 6858000"/>
              <a:gd name="connsiteX209" fmla="*/ 4136093 w 7472601"/>
              <a:gd name="connsiteY209" fmla="*/ 3858466 h 6858000"/>
              <a:gd name="connsiteX210" fmla="*/ 3670252 w 7472601"/>
              <a:gd name="connsiteY210" fmla="*/ 3622798 h 6858000"/>
              <a:gd name="connsiteX211" fmla="*/ 4440129 w 7472601"/>
              <a:gd name="connsiteY211" fmla="*/ 3448571 h 6858000"/>
              <a:gd name="connsiteX212" fmla="*/ 4856525 w 7472601"/>
              <a:gd name="connsiteY212" fmla="*/ 3915351 h 6858000"/>
              <a:gd name="connsiteX213" fmla="*/ 5059055 w 7472601"/>
              <a:gd name="connsiteY213" fmla="*/ 4108918 h 6858000"/>
              <a:gd name="connsiteX214" fmla="*/ 5290070 w 7472601"/>
              <a:gd name="connsiteY214" fmla="*/ 4263619 h 6858000"/>
              <a:gd name="connsiteX215" fmla="*/ 4834991 w 7472601"/>
              <a:gd name="connsiteY215" fmla="*/ 3830985 h 6858000"/>
              <a:gd name="connsiteX216" fmla="*/ 4440129 w 7472601"/>
              <a:gd name="connsiteY216" fmla="*/ 3448571 h 6858000"/>
              <a:gd name="connsiteX217" fmla="*/ 4441737 w 7472601"/>
              <a:gd name="connsiteY217" fmla="*/ 3399734 h 6858000"/>
              <a:gd name="connsiteX218" fmla="*/ 4431236 w 7472601"/>
              <a:gd name="connsiteY218" fmla="*/ 3400954 h 6858000"/>
              <a:gd name="connsiteX219" fmla="*/ 4557150 w 7472601"/>
              <a:gd name="connsiteY219" fmla="*/ 3510023 h 6858000"/>
              <a:gd name="connsiteX220" fmla="*/ 4856936 w 7472601"/>
              <a:gd name="connsiteY220" fmla="*/ 3809146 h 6858000"/>
              <a:gd name="connsiteX221" fmla="*/ 5111996 w 7472601"/>
              <a:gd name="connsiteY221" fmla="*/ 4065759 h 6858000"/>
              <a:gd name="connsiteX222" fmla="*/ 5388878 w 7472601"/>
              <a:gd name="connsiteY222" fmla="*/ 4300185 h 6858000"/>
              <a:gd name="connsiteX223" fmla="*/ 5425556 w 7472601"/>
              <a:gd name="connsiteY223" fmla="*/ 4308967 h 6858000"/>
              <a:gd name="connsiteX224" fmla="*/ 4943646 w 7472601"/>
              <a:gd name="connsiteY224" fmla="*/ 3822916 h 6858000"/>
              <a:gd name="connsiteX225" fmla="*/ 4594837 w 7472601"/>
              <a:gd name="connsiteY225" fmla="*/ 3532274 h 6858000"/>
              <a:gd name="connsiteX226" fmla="*/ 4441737 w 7472601"/>
              <a:gd name="connsiteY226" fmla="*/ 3399734 h 6858000"/>
              <a:gd name="connsiteX227" fmla="*/ 5425834 w 7472601"/>
              <a:gd name="connsiteY227" fmla="*/ 3162785 h 6858000"/>
              <a:gd name="connsiteX228" fmla="*/ 5401644 w 7472601"/>
              <a:gd name="connsiteY228" fmla="*/ 3617847 h 6858000"/>
              <a:gd name="connsiteX229" fmla="*/ 5467256 w 7472601"/>
              <a:gd name="connsiteY229" fmla="*/ 4175494 h 6858000"/>
              <a:gd name="connsiteX230" fmla="*/ 5448069 w 7472601"/>
              <a:gd name="connsiteY230" fmla="*/ 3567554 h 6858000"/>
              <a:gd name="connsiteX231" fmla="*/ 5425834 w 7472601"/>
              <a:gd name="connsiteY231" fmla="*/ 3162785 h 6858000"/>
              <a:gd name="connsiteX232" fmla="*/ 1318687 w 7472601"/>
              <a:gd name="connsiteY232" fmla="*/ 3113840 h 6858000"/>
              <a:gd name="connsiteX233" fmla="*/ 1066793 w 7472601"/>
              <a:gd name="connsiteY233" fmla="*/ 3212171 h 6858000"/>
              <a:gd name="connsiteX234" fmla="*/ 993319 w 7472601"/>
              <a:gd name="connsiteY234" fmla="*/ 3247648 h 6858000"/>
              <a:gd name="connsiteX235" fmla="*/ 853081 w 7472601"/>
              <a:gd name="connsiteY235" fmla="*/ 3312410 h 6858000"/>
              <a:gd name="connsiteX236" fmla="*/ 805957 w 7472601"/>
              <a:gd name="connsiteY236" fmla="*/ 3330443 h 6858000"/>
              <a:gd name="connsiteX237" fmla="*/ 1318687 w 7472601"/>
              <a:gd name="connsiteY237" fmla="*/ 3113840 h 6858000"/>
              <a:gd name="connsiteX238" fmla="*/ 5453702 w 7472601"/>
              <a:gd name="connsiteY238" fmla="*/ 3090882 h 6858000"/>
              <a:gd name="connsiteX239" fmla="*/ 5480135 w 7472601"/>
              <a:gd name="connsiteY239" fmla="*/ 3565802 h 6858000"/>
              <a:gd name="connsiteX240" fmla="*/ 5499023 w 7472601"/>
              <a:gd name="connsiteY240" fmla="*/ 4166310 h 6858000"/>
              <a:gd name="connsiteX241" fmla="*/ 5547022 w 7472601"/>
              <a:gd name="connsiteY241" fmla="*/ 3607838 h 6858000"/>
              <a:gd name="connsiteX242" fmla="*/ 5515964 w 7472601"/>
              <a:gd name="connsiteY242" fmla="*/ 3378541 h 6858000"/>
              <a:gd name="connsiteX243" fmla="*/ 5453702 w 7472601"/>
              <a:gd name="connsiteY243" fmla="*/ 3090882 h 6858000"/>
              <a:gd name="connsiteX244" fmla="*/ 1238695 w 7472601"/>
              <a:gd name="connsiteY244" fmla="*/ 3076820 h 6858000"/>
              <a:gd name="connsiteX245" fmla="*/ 716371 w 7472601"/>
              <a:gd name="connsiteY245" fmla="*/ 3293249 h 6858000"/>
              <a:gd name="connsiteX246" fmla="*/ 579522 w 7472601"/>
              <a:gd name="connsiteY246" fmla="*/ 3371759 h 6858000"/>
              <a:gd name="connsiteX247" fmla="*/ 600288 w 7472601"/>
              <a:gd name="connsiteY247" fmla="*/ 3365555 h 6858000"/>
              <a:gd name="connsiteX248" fmla="*/ 840692 w 7472601"/>
              <a:gd name="connsiteY248" fmla="*/ 3284921 h 6858000"/>
              <a:gd name="connsiteX249" fmla="*/ 979248 w 7472601"/>
              <a:gd name="connsiteY249" fmla="*/ 3221003 h 6858000"/>
              <a:gd name="connsiteX250" fmla="*/ 1053282 w 7472601"/>
              <a:gd name="connsiteY250" fmla="*/ 3185247 h 6858000"/>
              <a:gd name="connsiteX251" fmla="*/ 1320603 w 7472601"/>
              <a:gd name="connsiteY251" fmla="*/ 3081281 h 6858000"/>
              <a:gd name="connsiteX252" fmla="*/ 1238695 w 7472601"/>
              <a:gd name="connsiteY252" fmla="*/ 3076820 h 6858000"/>
              <a:gd name="connsiteX253" fmla="*/ 5425627 w 7472601"/>
              <a:gd name="connsiteY253" fmla="*/ 2954192 h 6858000"/>
              <a:gd name="connsiteX254" fmla="*/ 5470770 w 7472601"/>
              <a:gd name="connsiteY254" fmla="*/ 3005435 h 6858000"/>
              <a:gd name="connsiteX255" fmla="*/ 5519779 w 7472601"/>
              <a:gd name="connsiteY255" fmla="*/ 4359223 h 6858000"/>
              <a:gd name="connsiteX256" fmla="*/ 5520293 w 7472601"/>
              <a:gd name="connsiteY256" fmla="*/ 4360602 h 6858000"/>
              <a:gd name="connsiteX257" fmla="*/ 5767221 w 7472601"/>
              <a:gd name="connsiteY257" fmla="*/ 4665564 h 6858000"/>
              <a:gd name="connsiteX258" fmla="*/ 6937169 w 7472601"/>
              <a:gd name="connsiteY258" fmla="*/ 4815941 h 6858000"/>
              <a:gd name="connsiteX259" fmla="*/ 6953922 w 7472601"/>
              <a:gd name="connsiteY259" fmla="*/ 4890068 h 6858000"/>
              <a:gd name="connsiteX260" fmla="*/ 6071359 w 7472601"/>
              <a:gd name="connsiteY260" fmla="*/ 4770770 h 6858000"/>
              <a:gd name="connsiteX261" fmla="*/ 6038839 w 7472601"/>
              <a:gd name="connsiteY261" fmla="*/ 4764474 h 6858000"/>
              <a:gd name="connsiteX262" fmla="*/ 6038706 w 7472601"/>
              <a:gd name="connsiteY262" fmla="*/ 4763847 h 6858000"/>
              <a:gd name="connsiteX263" fmla="*/ 6037784 w 7472601"/>
              <a:gd name="connsiteY263" fmla="*/ 4764270 h 6858000"/>
              <a:gd name="connsiteX264" fmla="*/ 6038839 w 7472601"/>
              <a:gd name="connsiteY264" fmla="*/ 4764474 h 6858000"/>
              <a:gd name="connsiteX265" fmla="*/ 6040338 w 7472601"/>
              <a:gd name="connsiteY265" fmla="*/ 4771418 h 6858000"/>
              <a:gd name="connsiteX266" fmla="*/ 6024488 w 7472601"/>
              <a:gd name="connsiteY266" fmla="*/ 4809903 h 6858000"/>
              <a:gd name="connsiteX267" fmla="*/ 5599771 w 7472601"/>
              <a:gd name="connsiteY267" fmla="*/ 5509652 h 6858000"/>
              <a:gd name="connsiteX268" fmla="*/ 5548843 w 7472601"/>
              <a:gd name="connsiteY268" fmla="*/ 5563845 h 6858000"/>
              <a:gd name="connsiteX269" fmla="*/ 5940952 w 7472601"/>
              <a:gd name="connsiteY269" fmla="*/ 6250028 h 6858000"/>
              <a:gd name="connsiteX270" fmla="*/ 6043441 w 7472601"/>
              <a:gd name="connsiteY270" fmla="*/ 6665847 h 6858000"/>
              <a:gd name="connsiteX271" fmla="*/ 6093432 w 7472601"/>
              <a:gd name="connsiteY271" fmla="*/ 6858000 h 6858000"/>
              <a:gd name="connsiteX272" fmla="*/ 6034344 w 7472601"/>
              <a:gd name="connsiteY272" fmla="*/ 6858000 h 6858000"/>
              <a:gd name="connsiteX273" fmla="*/ 6026679 w 7472601"/>
              <a:gd name="connsiteY273" fmla="*/ 6836959 h 6858000"/>
              <a:gd name="connsiteX274" fmla="*/ 5800441 w 7472601"/>
              <a:gd name="connsiteY274" fmla="*/ 6335286 h 6858000"/>
              <a:gd name="connsiteX275" fmla="*/ 5526562 w 7472601"/>
              <a:gd name="connsiteY275" fmla="*/ 5705388 h 6858000"/>
              <a:gd name="connsiteX276" fmla="*/ 5519640 w 7472601"/>
              <a:gd name="connsiteY276" fmla="*/ 5683774 h 6858000"/>
              <a:gd name="connsiteX277" fmla="*/ 5844559 w 7472601"/>
              <a:gd name="connsiteY277" fmla="*/ 6553349 h 6858000"/>
              <a:gd name="connsiteX278" fmla="*/ 5975994 w 7472601"/>
              <a:gd name="connsiteY278" fmla="*/ 6858000 h 6858000"/>
              <a:gd name="connsiteX279" fmla="*/ 5898547 w 7472601"/>
              <a:gd name="connsiteY279" fmla="*/ 6858000 h 6858000"/>
              <a:gd name="connsiteX280" fmla="*/ 5682041 w 7472601"/>
              <a:gd name="connsiteY280" fmla="*/ 6355860 h 6858000"/>
              <a:gd name="connsiteX281" fmla="*/ 5461758 w 7472601"/>
              <a:gd name="connsiteY281" fmla="*/ 5820220 h 6858000"/>
              <a:gd name="connsiteX282" fmla="*/ 5237282 w 7472601"/>
              <a:gd name="connsiteY282" fmla="*/ 6579086 h 6858000"/>
              <a:gd name="connsiteX283" fmla="*/ 5115009 w 7472601"/>
              <a:gd name="connsiteY283" fmla="*/ 6858000 h 6858000"/>
              <a:gd name="connsiteX284" fmla="*/ 5028074 w 7472601"/>
              <a:gd name="connsiteY284" fmla="*/ 6858000 h 6858000"/>
              <a:gd name="connsiteX285" fmla="*/ 5079508 w 7472601"/>
              <a:gd name="connsiteY285" fmla="*/ 6749074 h 6858000"/>
              <a:gd name="connsiteX286" fmla="*/ 5371846 w 7472601"/>
              <a:gd name="connsiteY286" fmla="*/ 5924413 h 6858000"/>
              <a:gd name="connsiteX287" fmla="*/ 5270512 w 7472601"/>
              <a:gd name="connsiteY287" fmla="*/ 6138975 h 6858000"/>
              <a:gd name="connsiteX288" fmla="*/ 5062409 w 7472601"/>
              <a:gd name="connsiteY288" fmla="*/ 6653544 h 6858000"/>
              <a:gd name="connsiteX289" fmla="*/ 5036628 w 7472601"/>
              <a:gd name="connsiteY289" fmla="*/ 6754247 h 6858000"/>
              <a:gd name="connsiteX290" fmla="*/ 5009112 w 7472601"/>
              <a:gd name="connsiteY290" fmla="*/ 6858000 h 6858000"/>
              <a:gd name="connsiteX291" fmla="*/ 4976679 w 7472601"/>
              <a:gd name="connsiteY291" fmla="*/ 6858000 h 6858000"/>
              <a:gd name="connsiteX292" fmla="*/ 5006537 w 7472601"/>
              <a:gd name="connsiteY292" fmla="*/ 6747068 h 6858000"/>
              <a:gd name="connsiteX293" fmla="*/ 5032723 w 7472601"/>
              <a:gd name="connsiteY293" fmla="*/ 6644957 h 6858000"/>
              <a:gd name="connsiteX294" fmla="*/ 5242949 w 7472601"/>
              <a:gd name="connsiteY294" fmla="*/ 6125175 h 6858000"/>
              <a:gd name="connsiteX295" fmla="*/ 5286321 w 7472601"/>
              <a:gd name="connsiteY295" fmla="*/ 6033555 h 6858000"/>
              <a:gd name="connsiteX296" fmla="*/ 5008210 w 7472601"/>
              <a:gd name="connsiteY296" fmla="*/ 6649194 h 6858000"/>
              <a:gd name="connsiteX297" fmla="*/ 4986321 w 7472601"/>
              <a:gd name="connsiteY297" fmla="*/ 6765687 h 6858000"/>
              <a:gd name="connsiteX298" fmla="*/ 4973474 w 7472601"/>
              <a:gd name="connsiteY298" fmla="*/ 6858000 h 6858000"/>
              <a:gd name="connsiteX299" fmla="*/ 4907178 w 7472601"/>
              <a:gd name="connsiteY299" fmla="*/ 6858000 h 6858000"/>
              <a:gd name="connsiteX300" fmla="*/ 4910810 w 7472601"/>
              <a:gd name="connsiteY300" fmla="*/ 6829660 h 6858000"/>
              <a:gd name="connsiteX301" fmla="*/ 4987461 w 7472601"/>
              <a:gd name="connsiteY301" fmla="*/ 6432994 h 6858000"/>
              <a:gd name="connsiteX302" fmla="*/ 5179262 w 7472601"/>
              <a:gd name="connsiteY302" fmla="*/ 6035044 h 6858000"/>
              <a:gd name="connsiteX303" fmla="*/ 4689678 w 7472601"/>
              <a:gd name="connsiteY303" fmla="*/ 6440241 h 6858000"/>
              <a:gd name="connsiteX304" fmla="*/ 4477543 w 7472601"/>
              <a:gd name="connsiteY304" fmla="*/ 6674836 h 6858000"/>
              <a:gd name="connsiteX305" fmla="*/ 4329957 w 7472601"/>
              <a:gd name="connsiteY305" fmla="*/ 6858000 h 6858000"/>
              <a:gd name="connsiteX306" fmla="*/ 4218595 w 7472601"/>
              <a:gd name="connsiteY306" fmla="*/ 6858000 h 6858000"/>
              <a:gd name="connsiteX307" fmla="*/ 4368888 w 7472601"/>
              <a:gd name="connsiteY307" fmla="*/ 6668412 h 6858000"/>
              <a:gd name="connsiteX308" fmla="*/ 4563091 w 7472601"/>
              <a:gd name="connsiteY308" fmla="*/ 6442508 h 6858000"/>
              <a:gd name="connsiteX309" fmla="*/ 5387324 w 7472601"/>
              <a:gd name="connsiteY309" fmla="*/ 5705830 h 6858000"/>
              <a:gd name="connsiteX310" fmla="*/ 5073620 w 7472601"/>
              <a:gd name="connsiteY310" fmla="*/ 5955437 h 6858000"/>
              <a:gd name="connsiteX311" fmla="*/ 4689789 w 7472601"/>
              <a:gd name="connsiteY311" fmla="*/ 6268382 h 6858000"/>
              <a:gd name="connsiteX312" fmla="*/ 4418722 w 7472601"/>
              <a:gd name="connsiteY312" fmla="*/ 6570886 h 6858000"/>
              <a:gd name="connsiteX313" fmla="*/ 4214944 w 7472601"/>
              <a:gd name="connsiteY313" fmla="*/ 6858000 h 6858000"/>
              <a:gd name="connsiteX314" fmla="*/ 4177898 w 7472601"/>
              <a:gd name="connsiteY314" fmla="*/ 6858000 h 6858000"/>
              <a:gd name="connsiteX315" fmla="*/ 4391597 w 7472601"/>
              <a:gd name="connsiteY315" fmla="*/ 6556370 h 6858000"/>
              <a:gd name="connsiteX316" fmla="*/ 4668889 w 7472601"/>
              <a:gd name="connsiteY316" fmla="*/ 6246399 h 6858000"/>
              <a:gd name="connsiteX317" fmla="*/ 5055427 w 7472601"/>
              <a:gd name="connsiteY317" fmla="*/ 5931476 h 6858000"/>
              <a:gd name="connsiteX318" fmla="*/ 5371814 w 7472601"/>
              <a:gd name="connsiteY318" fmla="*/ 5678975 h 6858000"/>
              <a:gd name="connsiteX319" fmla="*/ 4987918 w 7472601"/>
              <a:gd name="connsiteY319" fmla="*/ 5838701 h 6858000"/>
              <a:gd name="connsiteX320" fmla="*/ 4317146 w 7472601"/>
              <a:gd name="connsiteY320" fmla="*/ 6587716 h 6858000"/>
              <a:gd name="connsiteX321" fmla="*/ 4171627 w 7472601"/>
              <a:gd name="connsiteY321" fmla="*/ 6858000 h 6858000"/>
              <a:gd name="connsiteX322" fmla="*/ 4081585 w 7472601"/>
              <a:gd name="connsiteY322" fmla="*/ 6858000 h 6858000"/>
              <a:gd name="connsiteX323" fmla="*/ 4238603 w 7472601"/>
              <a:gd name="connsiteY323" fmla="*/ 6559341 h 6858000"/>
              <a:gd name="connsiteX324" fmla="*/ 4778333 w 7472601"/>
              <a:gd name="connsiteY324" fmla="*/ 5873626 h 6858000"/>
              <a:gd name="connsiteX325" fmla="*/ 5414185 w 7472601"/>
              <a:gd name="connsiteY325" fmla="*/ 5573882 h 6858000"/>
              <a:gd name="connsiteX326" fmla="*/ 5959648 w 7472601"/>
              <a:gd name="connsiteY326" fmla="*/ 4760797 h 6858000"/>
              <a:gd name="connsiteX327" fmla="*/ 5355019 w 7472601"/>
              <a:gd name="connsiteY327" fmla="*/ 4734672 h 6858000"/>
              <a:gd name="connsiteX328" fmla="*/ 5083565 w 7472601"/>
              <a:gd name="connsiteY328" fmla="*/ 5179121 h 6858000"/>
              <a:gd name="connsiteX329" fmla="*/ 4713577 w 7472601"/>
              <a:gd name="connsiteY329" fmla="*/ 5616803 h 6858000"/>
              <a:gd name="connsiteX330" fmla="*/ 3989559 w 7472601"/>
              <a:gd name="connsiteY330" fmla="*/ 6145945 h 6858000"/>
              <a:gd name="connsiteX331" fmla="*/ 3939824 w 7472601"/>
              <a:gd name="connsiteY331" fmla="*/ 6066900 h 6858000"/>
              <a:gd name="connsiteX332" fmla="*/ 4584537 w 7472601"/>
              <a:gd name="connsiteY332" fmla="*/ 5324826 h 6858000"/>
              <a:gd name="connsiteX333" fmla="*/ 5037105 w 7472601"/>
              <a:gd name="connsiteY333" fmla="*/ 5088765 h 6858000"/>
              <a:gd name="connsiteX334" fmla="*/ 5039930 w 7472601"/>
              <a:gd name="connsiteY334" fmla="*/ 5089585 h 6858000"/>
              <a:gd name="connsiteX335" fmla="*/ 5263764 w 7472601"/>
              <a:gd name="connsiteY335" fmla="*/ 4735525 h 6858000"/>
              <a:gd name="connsiteX336" fmla="*/ 4086300 w 7472601"/>
              <a:gd name="connsiteY336" fmla="*/ 4884599 h 6858000"/>
              <a:gd name="connsiteX337" fmla="*/ 4085485 w 7472601"/>
              <a:gd name="connsiteY337" fmla="*/ 4899070 h 6858000"/>
              <a:gd name="connsiteX338" fmla="*/ 3871915 w 7472601"/>
              <a:gd name="connsiteY338" fmla="*/ 5253645 h 6858000"/>
              <a:gd name="connsiteX339" fmla="*/ 3799374 w 7472601"/>
              <a:gd name="connsiteY339" fmla="*/ 5466127 h 6858000"/>
              <a:gd name="connsiteX340" fmla="*/ 3498850 w 7472601"/>
              <a:gd name="connsiteY340" fmla="*/ 6661888 h 6858000"/>
              <a:gd name="connsiteX341" fmla="*/ 3399216 w 7472601"/>
              <a:gd name="connsiteY341" fmla="*/ 6858000 h 6858000"/>
              <a:gd name="connsiteX342" fmla="*/ 3303688 w 7472601"/>
              <a:gd name="connsiteY342" fmla="*/ 6858000 h 6858000"/>
              <a:gd name="connsiteX343" fmla="*/ 3391774 w 7472601"/>
              <a:gd name="connsiteY343" fmla="*/ 6697181 h 6858000"/>
              <a:gd name="connsiteX344" fmla="*/ 3735540 w 7472601"/>
              <a:gd name="connsiteY344" fmla="*/ 5546923 h 6858000"/>
              <a:gd name="connsiteX345" fmla="*/ 3729438 w 7472601"/>
              <a:gd name="connsiteY345" fmla="*/ 5569058 h 6858000"/>
              <a:gd name="connsiteX346" fmla="*/ 3707782 w 7472601"/>
              <a:gd name="connsiteY346" fmla="*/ 5644908 h 6858000"/>
              <a:gd name="connsiteX347" fmla="*/ 3583827 w 7472601"/>
              <a:gd name="connsiteY347" fmla="*/ 6039215 h 6858000"/>
              <a:gd name="connsiteX348" fmla="*/ 3547861 w 7472601"/>
              <a:gd name="connsiteY348" fmla="*/ 6129609 h 6858000"/>
              <a:gd name="connsiteX349" fmla="*/ 3490905 w 7472601"/>
              <a:gd name="connsiteY349" fmla="*/ 6277660 h 6858000"/>
              <a:gd name="connsiteX350" fmla="*/ 3455859 w 7472601"/>
              <a:gd name="connsiteY350" fmla="*/ 6391301 h 6858000"/>
              <a:gd name="connsiteX351" fmla="*/ 3429112 w 7472601"/>
              <a:gd name="connsiteY351" fmla="*/ 6479469 h 6858000"/>
              <a:gd name="connsiteX352" fmla="*/ 3304862 w 7472601"/>
              <a:gd name="connsiteY352" fmla="*/ 6796476 h 6858000"/>
              <a:gd name="connsiteX353" fmla="*/ 3276071 w 7472601"/>
              <a:gd name="connsiteY353" fmla="*/ 6858000 h 6858000"/>
              <a:gd name="connsiteX354" fmla="*/ 3240805 w 7472601"/>
              <a:gd name="connsiteY354" fmla="*/ 6858000 h 6858000"/>
              <a:gd name="connsiteX355" fmla="*/ 3275917 w 7472601"/>
              <a:gd name="connsiteY355" fmla="*/ 6783192 h 6858000"/>
              <a:gd name="connsiteX356" fmla="*/ 3399358 w 7472601"/>
              <a:gd name="connsiteY356" fmla="*/ 6469011 h 6858000"/>
              <a:gd name="connsiteX357" fmla="*/ 3425650 w 7472601"/>
              <a:gd name="connsiteY357" fmla="*/ 6381333 h 6858000"/>
              <a:gd name="connsiteX358" fmla="*/ 3460661 w 7472601"/>
              <a:gd name="connsiteY358" fmla="*/ 6266763 h 6858000"/>
              <a:gd name="connsiteX359" fmla="*/ 3518021 w 7472601"/>
              <a:gd name="connsiteY359" fmla="*/ 6117298 h 6858000"/>
              <a:gd name="connsiteX360" fmla="*/ 3554035 w 7472601"/>
              <a:gd name="connsiteY360" fmla="*/ 6027832 h 6858000"/>
              <a:gd name="connsiteX361" fmla="*/ 3677174 w 7472601"/>
              <a:gd name="connsiteY361" fmla="*/ 5636351 h 6858000"/>
              <a:gd name="connsiteX362" fmla="*/ 3698819 w 7472601"/>
              <a:gd name="connsiteY362" fmla="*/ 5560503 h 6858000"/>
              <a:gd name="connsiteX363" fmla="*/ 3702094 w 7472601"/>
              <a:gd name="connsiteY363" fmla="*/ 5549194 h 6858000"/>
              <a:gd name="connsiteX364" fmla="*/ 3398355 w 7472601"/>
              <a:gd name="connsiteY364" fmla="*/ 6094603 h 6858000"/>
              <a:gd name="connsiteX365" fmla="*/ 3193941 w 7472601"/>
              <a:gd name="connsiteY365" fmla="*/ 6798775 h 6858000"/>
              <a:gd name="connsiteX366" fmla="*/ 3184140 w 7472601"/>
              <a:gd name="connsiteY366" fmla="*/ 6858000 h 6858000"/>
              <a:gd name="connsiteX367" fmla="*/ 3099978 w 7472601"/>
              <a:gd name="connsiteY367" fmla="*/ 6858000 h 6858000"/>
              <a:gd name="connsiteX368" fmla="*/ 3101556 w 7472601"/>
              <a:gd name="connsiteY368" fmla="*/ 6843337 h 6858000"/>
              <a:gd name="connsiteX369" fmla="*/ 3370162 w 7472601"/>
              <a:gd name="connsiteY369" fmla="*/ 5785550 h 6858000"/>
              <a:gd name="connsiteX370" fmla="*/ 3746477 w 7472601"/>
              <a:gd name="connsiteY370" fmla="*/ 5377889 h 6858000"/>
              <a:gd name="connsiteX371" fmla="*/ 3863399 w 7472601"/>
              <a:gd name="connsiteY371" fmla="*/ 5087257 h 6858000"/>
              <a:gd name="connsiteX372" fmla="*/ 3968712 w 7472601"/>
              <a:gd name="connsiteY372" fmla="*/ 4913989 h 6858000"/>
              <a:gd name="connsiteX373" fmla="*/ 2792390 w 7472601"/>
              <a:gd name="connsiteY373" fmla="*/ 5382974 h 6858000"/>
              <a:gd name="connsiteX374" fmla="*/ 2714982 w 7472601"/>
              <a:gd name="connsiteY374" fmla="*/ 5427051 h 6858000"/>
              <a:gd name="connsiteX375" fmla="*/ 2813361 w 7472601"/>
              <a:gd name="connsiteY375" fmla="*/ 6023912 h 6858000"/>
              <a:gd name="connsiteX376" fmla="*/ 2688430 w 7472601"/>
              <a:gd name="connsiteY376" fmla="*/ 6801564 h 6858000"/>
              <a:gd name="connsiteX377" fmla="*/ 2629626 w 7472601"/>
              <a:gd name="connsiteY377" fmla="*/ 6763394 h 6858000"/>
              <a:gd name="connsiteX378" fmla="*/ 2565328 w 7472601"/>
              <a:gd name="connsiteY378" fmla="*/ 5516399 h 6858000"/>
              <a:gd name="connsiteX379" fmla="*/ 1922999 w 7472601"/>
              <a:gd name="connsiteY379" fmla="*/ 5980343 h 6858000"/>
              <a:gd name="connsiteX380" fmla="*/ 1950261 w 7472601"/>
              <a:gd name="connsiteY380" fmla="*/ 6405858 h 6858000"/>
              <a:gd name="connsiteX381" fmla="*/ 2365554 w 7472601"/>
              <a:gd name="connsiteY381" fmla="*/ 6759107 h 6858000"/>
              <a:gd name="connsiteX382" fmla="*/ 2424142 w 7472601"/>
              <a:gd name="connsiteY382" fmla="*/ 6858000 h 6858000"/>
              <a:gd name="connsiteX383" fmla="*/ 2395994 w 7472601"/>
              <a:gd name="connsiteY383" fmla="*/ 6858000 h 6858000"/>
              <a:gd name="connsiteX384" fmla="*/ 2392863 w 7472601"/>
              <a:gd name="connsiteY384" fmla="*/ 6852964 h 6858000"/>
              <a:gd name="connsiteX385" fmla="*/ 2017589 w 7472601"/>
              <a:gd name="connsiteY385" fmla="*/ 6493982 h 6858000"/>
              <a:gd name="connsiteX386" fmla="*/ 2147336 w 7472601"/>
              <a:gd name="connsiteY386" fmla="*/ 6594052 h 6858000"/>
              <a:gd name="connsiteX387" fmla="*/ 2207047 w 7472601"/>
              <a:gd name="connsiteY387" fmla="*/ 6654540 h 6858000"/>
              <a:gd name="connsiteX388" fmla="*/ 2299106 w 7472601"/>
              <a:gd name="connsiteY388" fmla="*/ 6778931 h 6858000"/>
              <a:gd name="connsiteX389" fmla="*/ 2314430 w 7472601"/>
              <a:gd name="connsiteY389" fmla="*/ 6801144 h 6858000"/>
              <a:gd name="connsiteX390" fmla="*/ 2352406 w 7472601"/>
              <a:gd name="connsiteY390" fmla="*/ 6858000 h 6858000"/>
              <a:gd name="connsiteX391" fmla="*/ 2314492 w 7472601"/>
              <a:gd name="connsiteY391" fmla="*/ 6858000 h 6858000"/>
              <a:gd name="connsiteX392" fmla="*/ 2288095 w 7472601"/>
              <a:gd name="connsiteY392" fmla="*/ 6818030 h 6858000"/>
              <a:gd name="connsiteX393" fmla="*/ 2272768 w 7472601"/>
              <a:gd name="connsiteY393" fmla="*/ 6795822 h 6858000"/>
              <a:gd name="connsiteX394" fmla="*/ 2182715 w 7472601"/>
              <a:gd name="connsiteY394" fmla="*/ 6675071 h 6858000"/>
              <a:gd name="connsiteX395" fmla="*/ 2032061 w 7472601"/>
              <a:gd name="connsiteY395" fmla="*/ 6541380 h 6858000"/>
              <a:gd name="connsiteX396" fmla="*/ 2257220 w 7472601"/>
              <a:gd name="connsiteY396" fmla="*/ 6826257 h 6858000"/>
              <a:gd name="connsiteX397" fmla="*/ 2281324 w 7472601"/>
              <a:gd name="connsiteY397" fmla="*/ 6858000 h 6858000"/>
              <a:gd name="connsiteX398" fmla="*/ 2242860 w 7472601"/>
              <a:gd name="connsiteY398" fmla="*/ 6858000 h 6858000"/>
              <a:gd name="connsiteX399" fmla="*/ 2232818 w 7472601"/>
              <a:gd name="connsiteY399" fmla="*/ 6844926 h 6858000"/>
              <a:gd name="connsiteX400" fmla="*/ 1990172 w 7472601"/>
              <a:gd name="connsiteY400" fmla="*/ 6542121 h 6858000"/>
              <a:gd name="connsiteX401" fmla="*/ 2124090 w 7472601"/>
              <a:gd name="connsiteY401" fmla="*/ 6761017 h 6858000"/>
              <a:gd name="connsiteX402" fmla="*/ 2200380 w 7472601"/>
              <a:gd name="connsiteY402" fmla="*/ 6858000 h 6858000"/>
              <a:gd name="connsiteX403" fmla="*/ 2147507 w 7472601"/>
              <a:gd name="connsiteY403" fmla="*/ 6858000 h 6858000"/>
              <a:gd name="connsiteX404" fmla="*/ 2070668 w 7472601"/>
              <a:gd name="connsiteY404" fmla="*/ 6761520 h 6858000"/>
              <a:gd name="connsiteX405" fmla="*/ 1975142 w 7472601"/>
              <a:gd name="connsiteY405" fmla="*/ 6585570 h 6858000"/>
              <a:gd name="connsiteX406" fmla="*/ 2050035 w 7472601"/>
              <a:gd name="connsiteY406" fmla="*/ 6813345 h 6858000"/>
              <a:gd name="connsiteX407" fmla="*/ 2063025 w 7472601"/>
              <a:gd name="connsiteY407" fmla="*/ 6858000 h 6858000"/>
              <a:gd name="connsiteX408" fmla="*/ 2021675 w 7472601"/>
              <a:gd name="connsiteY408" fmla="*/ 6858000 h 6858000"/>
              <a:gd name="connsiteX409" fmla="*/ 2019308 w 7472601"/>
              <a:gd name="connsiteY409" fmla="*/ 6847118 h 6858000"/>
              <a:gd name="connsiteX410" fmla="*/ 1938835 w 7472601"/>
              <a:gd name="connsiteY410" fmla="*/ 6551160 h 6858000"/>
              <a:gd name="connsiteX411" fmla="*/ 1953230 w 7472601"/>
              <a:gd name="connsiteY411" fmla="*/ 6759699 h 6858000"/>
              <a:gd name="connsiteX412" fmla="*/ 1956763 w 7472601"/>
              <a:gd name="connsiteY412" fmla="*/ 6778191 h 6858000"/>
              <a:gd name="connsiteX413" fmla="*/ 1967925 w 7472601"/>
              <a:gd name="connsiteY413" fmla="*/ 6858000 h 6858000"/>
              <a:gd name="connsiteX414" fmla="*/ 1936622 w 7472601"/>
              <a:gd name="connsiteY414" fmla="*/ 6858000 h 6858000"/>
              <a:gd name="connsiteX415" fmla="*/ 1926261 w 7472601"/>
              <a:gd name="connsiteY415" fmla="*/ 6784064 h 6858000"/>
              <a:gd name="connsiteX416" fmla="*/ 1922724 w 7472601"/>
              <a:gd name="connsiteY416" fmla="*/ 6765577 h 6858000"/>
              <a:gd name="connsiteX417" fmla="*/ 1904650 w 7472601"/>
              <a:gd name="connsiteY417" fmla="*/ 6639616 h 6858000"/>
              <a:gd name="connsiteX418" fmla="*/ 1885273 w 7472601"/>
              <a:gd name="connsiteY418" fmla="*/ 6858000 h 6858000"/>
              <a:gd name="connsiteX419" fmla="*/ 1854363 w 7472601"/>
              <a:gd name="connsiteY419" fmla="*/ 6858000 h 6858000"/>
              <a:gd name="connsiteX420" fmla="*/ 1880391 w 7472601"/>
              <a:gd name="connsiteY420" fmla="*/ 6603796 h 6858000"/>
              <a:gd name="connsiteX421" fmla="*/ 1818273 w 7472601"/>
              <a:gd name="connsiteY421" fmla="*/ 6715729 h 6858000"/>
              <a:gd name="connsiteX422" fmla="*/ 1794691 w 7472601"/>
              <a:gd name="connsiteY422" fmla="*/ 6843239 h 6858000"/>
              <a:gd name="connsiteX423" fmla="*/ 1794914 w 7472601"/>
              <a:gd name="connsiteY423" fmla="*/ 6858000 h 6858000"/>
              <a:gd name="connsiteX424" fmla="*/ 1746128 w 7472601"/>
              <a:gd name="connsiteY424" fmla="*/ 6858000 h 6858000"/>
              <a:gd name="connsiteX425" fmla="*/ 1753934 w 7472601"/>
              <a:gd name="connsiteY425" fmla="*/ 6724796 h 6858000"/>
              <a:gd name="connsiteX426" fmla="*/ 1792053 w 7472601"/>
              <a:gd name="connsiteY426" fmla="*/ 6572396 h 6858000"/>
              <a:gd name="connsiteX427" fmla="*/ 1862248 w 7472601"/>
              <a:gd name="connsiteY427" fmla="*/ 6266397 h 6858000"/>
              <a:gd name="connsiteX428" fmla="*/ 1862250 w 7472601"/>
              <a:gd name="connsiteY428" fmla="*/ 6033531 h 6858000"/>
              <a:gd name="connsiteX429" fmla="*/ 1211999 w 7472601"/>
              <a:gd name="connsiteY429" fmla="*/ 6683610 h 6858000"/>
              <a:gd name="connsiteX430" fmla="*/ 1213266 w 7472601"/>
              <a:gd name="connsiteY430" fmla="*/ 6691947 h 6858000"/>
              <a:gd name="connsiteX431" fmla="*/ 1203370 w 7472601"/>
              <a:gd name="connsiteY431" fmla="*/ 6850676 h 6858000"/>
              <a:gd name="connsiteX432" fmla="*/ 1203671 w 7472601"/>
              <a:gd name="connsiteY432" fmla="*/ 6858000 h 6858000"/>
              <a:gd name="connsiteX433" fmla="*/ 1143180 w 7472601"/>
              <a:gd name="connsiteY433" fmla="*/ 6858000 h 6858000"/>
              <a:gd name="connsiteX434" fmla="*/ 1142176 w 7472601"/>
              <a:gd name="connsiteY434" fmla="*/ 6766045 h 6858000"/>
              <a:gd name="connsiteX435" fmla="*/ 1067484 w 7472601"/>
              <a:gd name="connsiteY435" fmla="*/ 6858000 h 6858000"/>
              <a:gd name="connsiteX436" fmla="*/ 953928 w 7472601"/>
              <a:gd name="connsiteY436" fmla="*/ 6858000 h 6858000"/>
              <a:gd name="connsiteX437" fmla="*/ 959715 w 7472601"/>
              <a:gd name="connsiteY437" fmla="*/ 6850185 h 6858000"/>
              <a:gd name="connsiteX438" fmla="*/ 1483788 w 7472601"/>
              <a:gd name="connsiteY438" fmla="*/ 6259174 h 6858000"/>
              <a:gd name="connsiteX439" fmla="*/ 1100671 w 7472601"/>
              <a:gd name="connsiteY439" fmla="*/ 6252137 h 6858000"/>
              <a:gd name="connsiteX440" fmla="*/ 1090144 w 7472601"/>
              <a:gd name="connsiteY440" fmla="*/ 6256748 h 6858000"/>
              <a:gd name="connsiteX441" fmla="*/ 1095872 w 7472601"/>
              <a:gd name="connsiteY441" fmla="*/ 6271892 h 6858000"/>
              <a:gd name="connsiteX442" fmla="*/ 262785 w 7472601"/>
              <a:gd name="connsiteY442" fmla="*/ 6845450 h 6858000"/>
              <a:gd name="connsiteX443" fmla="*/ 209968 w 7472601"/>
              <a:gd name="connsiteY443" fmla="*/ 6770713 h 6858000"/>
              <a:gd name="connsiteX444" fmla="*/ 873460 w 7472601"/>
              <a:gd name="connsiteY444" fmla="*/ 6253768 h 6858000"/>
              <a:gd name="connsiteX445" fmla="*/ 192686 w 7472601"/>
              <a:gd name="connsiteY445" fmla="*/ 5849257 h 6858000"/>
              <a:gd name="connsiteX446" fmla="*/ 4696 w 7472601"/>
              <a:gd name="connsiteY446" fmla="*/ 5697668 h 6858000"/>
              <a:gd name="connsiteX447" fmla="*/ 0 w 7472601"/>
              <a:gd name="connsiteY447" fmla="*/ 5689984 h 6858000"/>
              <a:gd name="connsiteX448" fmla="*/ 0 w 7472601"/>
              <a:gd name="connsiteY448" fmla="*/ 5513472 h 6858000"/>
              <a:gd name="connsiteX449" fmla="*/ 174101 w 7472601"/>
              <a:gd name="connsiteY449" fmla="*/ 5620277 h 6858000"/>
              <a:gd name="connsiteX450" fmla="*/ 891800 w 7472601"/>
              <a:gd name="connsiteY450" fmla="*/ 6036935 h 6858000"/>
              <a:gd name="connsiteX451" fmla="*/ 1072219 w 7472601"/>
              <a:gd name="connsiteY451" fmla="*/ 6169443 h 6858000"/>
              <a:gd name="connsiteX452" fmla="*/ 1074117 w 7472601"/>
              <a:gd name="connsiteY452" fmla="*/ 6170301 h 6858000"/>
              <a:gd name="connsiteX453" fmla="*/ 1083114 w 7472601"/>
              <a:gd name="connsiteY453" fmla="*/ 6174131 h 6858000"/>
              <a:gd name="connsiteX454" fmla="*/ 1543010 w 7472601"/>
              <a:gd name="connsiteY454" fmla="*/ 6191140 h 6858000"/>
              <a:gd name="connsiteX455" fmla="*/ 1551080 w 7472601"/>
              <a:gd name="connsiteY455" fmla="*/ 6195006 h 6858000"/>
              <a:gd name="connsiteX456" fmla="*/ 2345443 w 7472601"/>
              <a:gd name="connsiteY456" fmla="*/ 5549882 h 6858000"/>
              <a:gd name="connsiteX457" fmla="*/ 1721499 w 7472601"/>
              <a:gd name="connsiteY457" fmla="*/ 5599969 h 6858000"/>
              <a:gd name="connsiteX458" fmla="*/ 767716 w 7472601"/>
              <a:gd name="connsiteY458" fmla="*/ 5472768 h 6858000"/>
              <a:gd name="connsiteX459" fmla="*/ 722147 w 7472601"/>
              <a:gd name="connsiteY459" fmla="*/ 5393091 h 6858000"/>
              <a:gd name="connsiteX460" fmla="*/ 1485552 w 7472601"/>
              <a:gd name="connsiteY460" fmla="*/ 5313202 h 6858000"/>
              <a:gd name="connsiteX461" fmla="*/ 2143004 w 7472601"/>
              <a:gd name="connsiteY461" fmla="*/ 5402420 h 6858000"/>
              <a:gd name="connsiteX462" fmla="*/ 1933391 w 7472601"/>
              <a:gd name="connsiteY462" fmla="*/ 5156971 h 6858000"/>
              <a:gd name="connsiteX463" fmla="*/ 1827118 w 7472601"/>
              <a:gd name="connsiteY463" fmla="*/ 4968410 h 6858000"/>
              <a:gd name="connsiteX464" fmla="*/ 1837349 w 7472601"/>
              <a:gd name="connsiteY464" fmla="*/ 4956357 h 6858000"/>
              <a:gd name="connsiteX465" fmla="*/ 2162835 w 7472601"/>
              <a:gd name="connsiteY465" fmla="*/ 5187853 h 6858000"/>
              <a:gd name="connsiteX466" fmla="*/ 2257167 w 7472601"/>
              <a:gd name="connsiteY466" fmla="*/ 5462123 h 6858000"/>
              <a:gd name="connsiteX467" fmla="*/ 2261598 w 7472601"/>
              <a:gd name="connsiteY467" fmla="*/ 5467998 h 6858000"/>
              <a:gd name="connsiteX468" fmla="*/ 2437177 w 7472601"/>
              <a:gd name="connsiteY468" fmla="*/ 5479608 h 6858000"/>
              <a:gd name="connsiteX469" fmla="*/ 2445247 w 7472601"/>
              <a:gd name="connsiteY469" fmla="*/ 5483476 h 6858000"/>
              <a:gd name="connsiteX470" fmla="*/ 2743626 w 7472601"/>
              <a:gd name="connsiteY470" fmla="*/ 5304819 h 6858000"/>
              <a:gd name="connsiteX471" fmla="*/ 3048102 w 7472601"/>
              <a:gd name="connsiteY471" fmla="*/ 5150595 h 6858000"/>
              <a:gd name="connsiteX472" fmla="*/ 1799414 w 7472601"/>
              <a:gd name="connsiteY472" fmla="*/ 4694732 h 6858000"/>
              <a:gd name="connsiteX473" fmla="*/ 1771735 w 7472601"/>
              <a:gd name="connsiteY473" fmla="*/ 4619929 h 6858000"/>
              <a:gd name="connsiteX474" fmla="*/ 3104273 w 7472601"/>
              <a:gd name="connsiteY474" fmla="*/ 5076159 h 6858000"/>
              <a:gd name="connsiteX475" fmla="*/ 3113245 w 7472601"/>
              <a:gd name="connsiteY475" fmla="*/ 5090705 h 6858000"/>
              <a:gd name="connsiteX476" fmla="*/ 3126294 w 7472601"/>
              <a:gd name="connsiteY476" fmla="*/ 5114400 h 6858000"/>
              <a:gd name="connsiteX477" fmla="*/ 3937433 w 7472601"/>
              <a:gd name="connsiteY477" fmla="*/ 4830473 h 6858000"/>
              <a:gd name="connsiteX478" fmla="*/ 3590475 w 7472601"/>
              <a:gd name="connsiteY478" fmla="*/ 4597974 h 6858000"/>
              <a:gd name="connsiteX479" fmla="*/ 3100264 w 7472601"/>
              <a:gd name="connsiteY479" fmla="*/ 4579845 h 6858000"/>
              <a:gd name="connsiteX480" fmla="*/ 2183576 w 7472601"/>
              <a:gd name="connsiteY480" fmla="*/ 4227150 h 6858000"/>
              <a:gd name="connsiteX481" fmla="*/ 2151029 w 7472601"/>
              <a:gd name="connsiteY481" fmla="*/ 4146947 h 6858000"/>
              <a:gd name="connsiteX482" fmla="*/ 3563434 w 7472601"/>
              <a:gd name="connsiteY482" fmla="*/ 4469115 h 6858000"/>
              <a:gd name="connsiteX483" fmla="*/ 3177952 w 7472601"/>
              <a:gd name="connsiteY483" fmla="*/ 3657386 h 6858000"/>
              <a:gd name="connsiteX484" fmla="*/ 3189263 w 7472601"/>
              <a:gd name="connsiteY484" fmla="*/ 3625726 h 6858000"/>
              <a:gd name="connsiteX485" fmla="*/ 3560912 w 7472601"/>
              <a:gd name="connsiteY485" fmla="*/ 4079863 h 6858000"/>
              <a:gd name="connsiteX486" fmla="*/ 3626636 w 7472601"/>
              <a:gd name="connsiteY486" fmla="*/ 4512230 h 6858000"/>
              <a:gd name="connsiteX487" fmla="*/ 3653088 w 7472601"/>
              <a:gd name="connsiteY487" fmla="*/ 4521417 h 6858000"/>
              <a:gd name="connsiteX488" fmla="*/ 3988128 w 7472601"/>
              <a:gd name="connsiteY488" fmla="*/ 4817267 h 6858000"/>
              <a:gd name="connsiteX489" fmla="*/ 4830582 w 7472601"/>
              <a:gd name="connsiteY489" fmla="*/ 4676000 h 6858000"/>
              <a:gd name="connsiteX490" fmla="*/ 4830100 w 7472601"/>
              <a:gd name="connsiteY490" fmla="*/ 4675554 h 6858000"/>
              <a:gd name="connsiteX491" fmla="*/ 4036318 w 7472601"/>
              <a:gd name="connsiteY491" fmla="*/ 4147013 h 6858000"/>
              <a:gd name="connsiteX492" fmla="*/ 3432098 w 7472601"/>
              <a:gd name="connsiteY492" fmla="*/ 3537312 h 6858000"/>
              <a:gd name="connsiteX493" fmla="*/ 3446761 w 7472601"/>
              <a:gd name="connsiteY493" fmla="*/ 3461278 h 6858000"/>
              <a:gd name="connsiteX494" fmla="*/ 4419733 w 7472601"/>
              <a:gd name="connsiteY494" fmla="*/ 3963555 h 6858000"/>
              <a:gd name="connsiteX495" fmla="*/ 4781371 w 7472601"/>
              <a:gd name="connsiteY495" fmla="*/ 4458604 h 6858000"/>
              <a:gd name="connsiteX496" fmla="*/ 4780440 w 7472601"/>
              <a:gd name="connsiteY496" fmla="*/ 4470290 h 6858000"/>
              <a:gd name="connsiteX497" fmla="*/ 4898954 w 7472601"/>
              <a:gd name="connsiteY497" fmla="*/ 4662092 h 6858000"/>
              <a:gd name="connsiteX498" fmla="*/ 4900699 w 7472601"/>
              <a:gd name="connsiteY498" fmla="*/ 4670867 h 6858000"/>
              <a:gd name="connsiteX499" fmla="*/ 5714511 w 7472601"/>
              <a:gd name="connsiteY499" fmla="*/ 4663483 h 6858000"/>
              <a:gd name="connsiteX500" fmla="*/ 5464793 w 7472601"/>
              <a:gd name="connsiteY500" fmla="*/ 4393556 h 6858000"/>
              <a:gd name="connsiteX501" fmla="*/ 5461897 w 7472601"/>
              <a:gd name="connsiteY501" fmla="*/ 4390879 h 6858000"/>
              <a:gd name="connsiteX502" fmla="*/ 4294126 w 7472601"/>
              <a:gd name="connsiteY502" fmla="*/ 3303048 h 6858000"/>
              <a:gd name="connsiteX503" fmla="*/ 4305321 w 7472601"/>
              <a:gd name="connsiteY503" fmla="*/ 3256953 h 6858000"/>
              <a:gd name="connsiteX504" fmla="*/ 4949299 w 7472601"/>
              <a:gd name="connsiteY504" fmla="*/ 3766336 h 6858000"/>
              <a:gd name="connsiteX505" fmla="*/ 5291452 w 7472601"/>
              <a:gd name="connsiteY505" fmla="*/ 4076801 h 6858000"/>
              <a:gd name="connsiteX506" fmla="*/ 5434998 w 7472601"/>
              <a:gd name="connsiteY506" fmla="*/ 4254100 h 6858000"/>
              <a:gd name="connsiteX507" fmla="*/ 5351015 w 7472601"/>
              <a:gd name="connsiteY507" fmla="*/ 3760989 h 6858000"/>
              <a:gd name="connsiteX508" fmla="*/ 5413780 w 7472601"/>
              <a:gd name="connsiteY508" fmla="*/ 2966265 h 6858000"/>
              <a:gd name="connsiteX509" fmla="*/ 5425627 w 7472601"/>
              <a:gd name="connsiteY509" fmla="*/ 2954192 h 6858000"/>
              <a:gd name="connsiteX510" fmla="*/ 6604735 w 7472601"/>
              <a:gd name="connsiteY510" fmla="*/ 2041381 h 6858000"/>
              <a:gd name="connsiteX511" fmla="*/ 7204487 w 7472601"/>
              <a:gd name="connsiteY511" fmla="*/ 2742112 h 6858000"/>
              <a:gd name="connsiteX512" fmla="*/ 7131592 w 7472601"/>
              <a:gd name="connsiteY512" fmla="*/ 2672096 h 6858000"/>
              <a:gd name="connsiteX513" fmla="*/ 6996344 w 7472601"/>
              <a:gd name="connsiteY513" fmla="*/ 2518310 h 6858000"/>
              <a:gd name="connsiteX514" fmla="*/ 6735495 w 7472601"/>
              <a:gd name="connsiteY514" fmla="*/ 2196890 h 6858000"/>
              <a:gd name="connsiteX515" fmla="*/ 6721901 w 7472601"/>
              <a:gd name="connsiteY515" fmla="*/ 2179274 h 6858000"/>
              <a:gd name="connsiteX516" fmla="*/ 6604735 w 7472601"/>
              <a:gd name="connsiteY516" fmla="*/ 2041381 h 6858000"/>
              <a:gd name="connsiteX517" fmla="*/ 6591670 w 7472601"/>
              <a:gd name="connsiteY517" fmla="*/ 1988277 h 6858000"/>
              <a:gd name="connsiteX518" fmla="*/ 6747349 w 7472601"/>
              <a:gd name="connsiteY518" fmla="*/ 2160069 h 6858000"/>
              <a:gd name="connsiteX519" fmla="*/ 6760943 w 7472601"/>
              <a:gd name="connsiteY519" fmla="*/ 2177686 h 6858000"/>
              <a:gd name="connsiteX520" fmla="*/ 7021065 w 7472601"/>
              <a:gd name="connsiteY520" fmla="*/ 2498102 h 6858000"/>
              <a:gd name="connsiteX521" fmla="*/ 7155223 w 7472601"/>
              <a:gd name="connsiteY521" fmla="*/ 2650386 h 6858000"/>
              <a:gd name="connsiteX522" fmla="*/ 7203167 w 7472601"/>
              <a:gd name="connsiteY522" fmla="*/ 2697288 h 6858000"/>
              <a:gd name="connsiteX523" fmla="*/ 6937703 w 7472601"/>
              <a:gd name="connsiteY523" fmla="*/ 2321981 h 6858000"/>
              <a:gd name="connsiteX524" fmla="*/ 6591670 w 7472601"/>
              <a:gd name="connsiteY524" fmla="*/ 1988277 h 6858000"/>
              <a:gd name="connsiteX525" fmla="*/ 5798671 w 7472601"/>
              <a:gd name="connsiteY525" fmla="*/ 1981601 h 6858000"/>
              <a:gd name="connsiteX526" fmla="*/ 5754709 w 7472601"/>
              <a:gd name="connsiteY526" fmla="*/ 2071454 h 6858000"/>
              <a:gd name="connsiteX527" fmla="*/ 5763044 w 7472601"/>
              <a:gd name="connsiteY527" fmla="*/ 2842206 h 6858000"/>
              <a:gd name="connsiteX528" fmla="*/ 5764974 w 7472601"/>
              <a:gd name="connsiteY528" fmla="*/ 2799609 h 6858000"/>
              <a:gd name="connsiteX529" fmla="*/ 5767665 w 7472601"/>
              <a:gd name="connsiteY529" fmla="*/ 2666409 h 6858000"/>
              <a:gd name="connsiteX530" fmla="*/ 5763055 w 7472601"/>
              <a:gd name="connsiteY530" fmla="*/ 2579705 h 6858000"/>
              <a:gd name="connsiteX531" fmla="*/ 5758079 w 7472601"/>
              <a:gd name="connsiteY531" fmla="*/ 2492508 h 6858000"/>
              <a:gd name="connsiteX532" fmla="*/ 5779325 w 7472601"/>
              <a:gd name="connsiteY532" fmla="*/ 2197069 h 6858000"/>
              <a:gd name="connsiteX533" fmla="*/ 5798671 w 7472601"/>
              <a:gd name="connsiteY533" fmla="*/ 1981601 h 6858000"/>
              <a:gd name="connsiteX534" fmla="*/ 5829202 w 7472601"/>
              <a:gd name="connsiteY534" fmla="*/ 1971679 h 6858000"/>
              <a:gd name="connsiteX535" fmla="*/ 5809558 w 7472601"/>
              <a:gd name="connsiteY535" fmla="*/ 2198043 h 6858000"/>
              <a:gd name="connsiteX536" fmla="*/ 5788653 w 7472601"/>
              <a:gd name="connsiteY536" fmla="*/ 2489430 h 6858000"/>
              <a:gd name="connsiteX537" fmla="*/ 5793439 w 7472601"/>
              <a:gd name="connsiteY537" fmla="*/ 2575235 h 6858000"/>
              <a:gd name="connsiteX538" fmla="*/ 5796837 w 7472601"/>
              <a:gd name="connsiteY538" fmla="*/ 2637633 h 6858000"/>
              <a:gd name="connsiteX539" fmla="*/ 5818614 w 7472601"/>
              <a:gd name="connsiteY539" fmla="*/ 2473055 h 6858000"/>
              <a:gd name="connsiteX540" fmla="*/ 5829202 w 7472601"/>
              <a:gd name="connsiteY540" fmla="*/ 1971679 h 6858000"/>
              <a:gd name="connsiteX541" fmla="*/ 5911389 w 7472601"/>
              <a:gd name="connsiteY541" fmla="*/ 1898371 h 6858000"/>
              <a:gd name="connsiteX542" fmla="*/ 6237627 w 7472601"/>
              <a:gd name="connsiteY542" fmla="*/ 2231921 h 6858000"/>
              <a:gd name="connsiteX543" fmla="*/ 5911389 w 7472601"/>
              <a:gd name="connsiteY543" fmla="*/ 1898371 h 6858000"/>
              <a:gd name="connsiteX544" fmla="*/ 6944437 w 7472601"/>
              <a:gd name="connsiteY544" fmla="*/ 1575402 h 6858000"/>
              <a:gd name="connsiteX545" fmla="*/ 6304730 w 7472601"/>
              <a:gd name="connsiteY545" fmla="*/ 1766654 h 6858000"/>
              <a:gd name="connsiteX546" fmla="*/ 6944437 w 7472601"/>
              <a:gd name="connsiteY546" fmla="*/ 1575402 h 6858000"/>
              <a:gd name="connsiteX547" fmla="*/ 7019523 w 7472601"/>
              <a:gd name="connsiteY547" fmla="*/ 1519450 h 6858000"/>
              <a:gd name="connsiteX548" fmla="*/ 6298091 w 7472601"/>
              <a:gd name="connsiteY548" fmla="*/ 1737122 h 6858000"/>
              <a:gd name="connsiteX549" fmla="*/ 7019523 w 7472601"/>
              <a:gd name="connsiteY549" fmla="*/ 1519450 h 6858000"/>
              <a:gd name="connsiteX550" fmla="*/ 2399523 w 7472601"/>
              <a:gd name="connsiteY550" fmla="*/ 1428234 h 6858000"/>
              <a:gd name="connsiteX551" fmla="*/ 2224982 w 7472601"/>
              <a:gd name="connsiteY551" fmla="*/ 1826201 h 6858000"/>
              <a:gd name="connsiteX552" fmla="*/ 2096099 w 7472601"/>
              <a:gd name="connsiteY552" fmla="*/ 2345900 h 6858000"/>
              <a:gd name="connsiteX553" fmla="*/ 2283317 w 7472601"/>
              <a:gd name="connsiteY553" fmla="*/ 1796925 h 6858000"/>
              <a:gd name="connsiteX554" fmla="*/ 2399523 w 7472601"/>
              <a:gd name="connsiteY554" fmla="*/ 1428234 h 6858000"/>
              <a:gd name="connsiteX555" fmla="*/ 2448558 w 7472601"/>
              <a:gd name="connsiteY555" fmla="*/ 1373435 h 6858000"/>
              <a:gd name="connsiteX556" fmla="*/ 2312521 w 7472601"/>
              <a:gd name="connsiteY556" fmla="*/ 1806140 h 6858000"/>
              <a:gd name="connsiteX557" fmla="*/ 2127533 w 7472601"/>
              <a:gd name="connsiteY557" fmla="*/ 2348380 h 6858000"/>
              <a:gd name="connsiteX558" fmla="*/ 2358080 w 7472601"/>
              <a:gd name="connsiteY558" fmla="*/ 1866134 h 6858000"/>
              <a:gd name="connsiteX559" fmla="*/ 2407436 w 7472601"/>
              <a:gd name="connsiteY559" fmla="*/ 1651070 h 6858000"/>
              <a:gd name="connsiteX560" fmla="*/ 2448558 w 7472601"/>
              <a:gd name="connsiteY560" fmla="*/ 1373435 h 6858000"/>
              <a:gd name="connsiteX561" fmla="*/ 278707 w 7472601"/>
              <a:gd name="connsiteY561" fmla="*/ 1352270 h 6858000"/>
              <a:gd name="connsiteX562" fmla="*/ 321570 w 7472601"/>
              <a:gd name="connsiteY562" fmla="*/ 1861610 h 6858000"/>
              <a:gd name="connsiteX563" fmla="*/ 294281 w 7472601"/>
              <a:gd name="connsiteY563" fmla="*/ 1440658 h 6858000"/>
              <a:gd name="connsiteX564" fmla="*/ 278707 w 7472601"/>
              <a:gd name="connsiteY564" fmla="*/ 1352270 h 6858000"/>
              <a:gd name="connsiteX565" fmla="*/ 1423821 w 7472601"/>
              <a:gd name="connsiteY565" fmla="*/ 1351958 h 6858000"/>
              <a:gd name="connsiteX566" fmla="*/ 1638521 w 7472601"/>
              <a:gd name="connsiteY566" fmla="*/ 1908470 h 6858000"/>
              <a:gd name="connsiteX567" fmla="*/ 1754199 w 7472601"/>
              <a:gd name="connsiteY567" fmla="*/ 2149284 h 6858000"/>
              <a:gd name="connsiteX568" fmla="*/ 1908359 w 7472601"/>
              <a:gd name="connsiteY568" fmla="*/ 2364988 h 6858000"/>
              <a:gd name="connsiteX569" fmla="*/ 1647661 w 7472601"/>
              <a:gd name="connsiteY569" fmla="*/ 1825945 h 6858000"/>
              <a:gd name="connsiteX570" fmla="*/ 1423821 w 7472601"/>
              <a:gd name="connsiteY570" fmla="*/ 1351958 h 6858000"/>
              <a:gd name="connsiteX571" fmla="*/ 1431890 w 7472601"/>
              <a:gd name="connsiteY571" fmla="*/ 1306475 h 6858000"/>
              <a:gd name="connsiteX572" fmla="*/ 1507597 w 7472601"/>
              <a:gd name="connsiteY572" fmla="*/ 1446132 h 6858000"/>
              <a:gd name="connsiteX573" fmla="*/ 1674586 w 7472601"/>
              <a:gd name="connsiteY573" fmla="*/ 1813832 h 6858000"/>
              <a:gd name="connsiteX574" fmla="*/ 1815950 w 7472601"/>
              <a:gd name="connsiteY574" fmla="*/ 2128564 h 6858000"/>
              <a:gd name="connsiteX575" fmla="*/ 1984242 w 7472601"/>
              <a:gd name="connsiteY575" fmla="*/ 2430829 h 6858000"/>
              <a:gd name="connsiteX576" fmla="*/ 2014023 w 7472601"/>
              <a:gd name="connsiteY576" fmla="*/ 2450995 h 6858000"/>
              <a:gd name="connsiteX577" fmla="*/ 1747337 w 7472601"/>
              <a:gd name="connsiteY577" fmla="*/ 1855264 h 6858000"/>
              <a:gd name="connsiteX578" fmla="*/ 1533749 w 7472601"/>
              <a:gd name="connsiteY578" fmla="*/ 1478656 h 6858000"/>
              <a:gd name="connsiteX579" fmla="*/ 1431890 w 7472601"/>
              <a:gd name="connsiteY579" fmla="*/ 1306475 h 6858000"/>
              <a:gd name="connsiteX580" fmla="*/ 5052692 w 7472601"/>
              <a:gd name="connsiteY580" fmla="*/ 1292994 h 6858000"/>
              <a:gd name="connsiteX581" fmla="*/ 5200661 w 7472601"/>
              <a:gd name="connsiteY581" fmla="*/ 1635186 h 6858000"/>
              <a:gd name="connsiteX582" fmla="*/ 5297138 w 7472601"/>
              <a:gd name="connsiteY582" fmla="*/ 1906351 h 6858000"/>
              <a:gd name="connsiteX583" fmla="*/ 5052692 w 7472601"/>
              <a:gd name="connsiteY583" fmla="*/ 1292994 h 6858000"/>
              <a:gd name="connsiteX584" fmla="*/ 5009948 w 7472601"/>
              <a:gd name="connsiteY584" fmla="*/ 1273619 h 6858000"/>
              <a:gd name="connsiteX585" fmla="*/ 5121777 w 7472601"/>
              <a:gd name="connsiteY585" fmla="*/ 1654213 h 6858000"/>
              <a:gd name="connsiteX586" fmla="*/ 5293545 w 7472601"/>
              <a:gd name="connsiteY586" fmla="*/ 2072247 h 6858000"/>
              <a:gd name="connsiteX587" fmla="*/ 5294042 w 7472601"/>
              <a:gd name="connsiteY587" fmla="*/ 2065019 h 6858000"/>
              <a:gd name="connsiteX588" fmla="*/ 5171936 w 7472601"/>
              <a:gd name="connsiteY588" fmla="*/ 1647613 h 6858000"/>
              <a:gd name="connsiteX589" fmla="*/ 5009948 w 7472601"/>
              <a:gd name="connsiteY589" fmla="*/ 1273619 h 6858000"/>
              <a:gd name="connsiteX590" fmla="*/ 655236 w 7472601"/>
              <a:gd name="connsiteY590" fmla="*/ 1268632 h 6858000"/>
              <a:gd name="connsiteX591" fmla="*/ 839521 w 7472601"/>
              <a:gd name="connsiteY591" fmla="*/ 1685315 h 6858000"/>
              <a:gd name="connsiteX592" fmla="*/ 1109416 w 7472601"/>
              <a:gd name="connsiteY592" fmla="*/ 2061663 h 6858000"/>
              <a:gd name="connsiteX593" fmla="*/ 1298300 w 7472601"/>
              <a:gd name="connsiteY593" fmla="*/ 2247742 h 6858000"/>
              <a:gd name="connsiteX594" fmla="*/ 1125871 w 7472601"/>
              <a:gd name="connsiteY594" fmla="*/ 1989513 h 6858000"/>
              <a:gd name="connsiteX595" fmla="*/ 981574 w 7472601"/>
              <a:gd name="connsiteY595" fmla="*/ 1783157 h 6858000"/>
              <a:gd name="connsiteX596" fmla="*/ 922198 w 7472601"/>
              <a:gd name="connsiteY596" fmla="*/ 1677437 h 6858000"/>
              <a:gd name="connsiteX597" fmla="*/ 869293 w 7472601"/>
              <a:gd name="connsiteY597" fmla="*/ 1583214 h 6858000"/>
              <a:gd name="connsiteX598" fmla="*/ 751431 w 7472601"/>
              <a:gd name="connsiteY598" fmla="*/ 1405731 h 6858000"/>
              <a:gd name="connsiteX599" fmla="*/ 655236 w 7472601"/>
              <a:gd name="connsiteY599" fmla="*/ 1268632 h 6858000"/>
              <a:gd name="connsiteX600" fmla="*/ 6516292 w 7472601"/>
              <a:gd name="connsiteY600" fmla="*/ 1263064 h 6858000"/>
              <a:gd name="connsiteX601" fmla="*/ 5736320 w 7472601"/>
              <a:gd name="connsiteY601" fmla="*/ 1501803 h 6858000"/>
              <a:gd name="connsiteX602" fmla="*/ 6516292 w 7472601"/>
              <a:gd name="connsiteY602" fmla="*/ 1263064 h 6858000"/>
              <a:gd name="connsiteX603" fmla="*/ 291466 w 7472601"/>
              <a:gd name="connsiteY603" fmla="*/ 1250369 h 6858000"/>
              <a:gd name="connsiteX604" fmla="*/ 323180 w 7472601"/>
              <a:gd name="connsiteY604" fmla="*/ 1435283 h 6858000"/>
              <a:gd name="connsiteX605" fmla="*/ 349381 w 7472601"/>
              <a:gd name="connsiteY605" fmla="*/ 1875041 h 6858000"/>
              <a:gd name="connsiteX606" fmla="*/ 374363 w 7472601"/>
              <a:gd name="connsiteY606" fmla="*/ 1506494 h 6858000"/>
              <a:gd name="connsiteX607" fmla="*/ 302168 w 7472601"/>
              <a:gd name="connsiteY607" fmla="*/ 1274495 h 6858000"/>
              <a:gd name="connsiteX608" fmla="*/ 291466 w 7472601"/>
              <a:gd name="connsiteY608" fmla="*/ 1250369 h 6858000"/>
              <a:gd name="connsiteX609" fmla="*/ 678222 w 7472601"/>
              <a:gd name="connsiteY609" fmla="*/ 1248670 h 6858000"/>
              <a:gd name="connsiteX610" fmla="*/ 775536 w 7472601"/>
              <a:gd name="connsiteY610" fmla="*/ 1388015 h 6858000"/>
              <a:gd name="connsiteX611" fmla="*/ 894529 w 7472601"/>
              <a:gd name="connsiteY611" fmla="*/ 1567739 h 6858000"/>
              <a:gd name="connsiteX612" fmla="*/ 948000 w 7472601"/>
              <a:gd name="connsiteY612" fmla="*/ 1663088 h 6858000"/>
              <a:gd name="connsiteX613" fmla="*/ 1006812 w 7472601"/>
              <a:gd name="connsiteY613" fmla="*/ 1767683 h 6858000"/>
              <a:gd name="connsiteX614" fmla="*/ 1149133 w 7472601"/>
              <a:gd name="connsiteY614" fmla="*/ 1971513 h 6858000"/>
              <a:gd name="connsiteX615" fmla="*/ 1333952 w 7472601"/>
              <a:gd name="connsiteY615" fmla="*/ 2251620 h 6858000"/>
              <a:gd name="connsiteX616" fmla="*/ 1337329 w 7472601"/>
              <a:gd name="connsiteY616" fmla="*/ 2258350 h 6858000"/>
              <a:gd name="connsiteX617" fmla="*/ 1014726 w 7472601"/>
              <a:gd name="connsiteY617" fmla="*/ 1615556 h 6858000"/>
              <a:gd name="connsiteX618" fmla="*/ 678222 w 7472601"/>
              <a:gd name="connsiteY618" fmla="*/ 1248670 h 6858000"/>
              <a:gd name="connsiteX619" fmla="*/ 6691602 w 7472601"/>
              <a:gd name="connsiteY619" fmla="*/ 1140573 h 6858000"/>
              <a:gd name="connsiteX620" fmla="*/ 6571100 w 7472601"/>
              <a:gd name="connsiteY620" fmla="*/ 1183662 h 6858000"/>
              <a:gd name="connsiteX621" fmla="*/ 6241687 w 7472601"/>
              <a:gd name="connsiteY621" fmla="*/ 1257600 h 6858000"/>
              <a:gd name="connsiteX622" fmla="*/ 5693009 w 7472601"/>
              <a:gd name="connsiteY622" fmla="*/ 1478256 h 6858000"/>
              <a:gd name="connsiteX623" fmla="*/ 6548420 w 7472601"/>
              <a:gd name="connsiteY623" fmla="*/ 1214599 h 6858000"/>
              <a:gd name="connsiteX624" fmla="*/ 6605473 w 7472601"/>
              <a:gd name="connsiteY624" fmla="*/ 1184686 h 6858000"/>
              <a:gd name="connsiteX625" fmla="*/ 6691602 w 7472601"/>
              <a:gd name="connsiteY625" fmla="*/ 1140573 h 6858000"/>
              <a:gd name="connsiteX626" fmla="*/ 4002475 w 7472601"/>
              <a:gd name="connsiteY626" fmla="*/ 1037802 h 6858000"/>
              <a:gd name="connsiteX627" fmla="*/ 4000324 w 7472601"/>
              <a:gd name="connsiteY627" fmla="*/ 1039362 h 6858000"/>
              <a:gd name="connsiteX628" fmla="*/ 4002862 w 7472601"/>
              <a:gd name="connsiteY628" fmla="*/ 1042866 h 6858000"/>
              <a:gd name="connsiteX629" fmla="*/ 4002475 w 7472601"/>
              <a:gd name="connsiteY629" fmla="*/ 1037802 h 6858000"/>
              <a:gd name="connsiteX630" fmla="*/ 506322 w 7472601"/>
              <a:gd name="connsiteY630" fmla="*/ 1020997 h 6858000"/>
              <a:gd name="connsiteX631" fmla="*/ 533068 w 7472601"/>
              <a:gd name="connsiteY631" fmla="*/ 1029409 h 6858000"/>
              <a:gd name="connsiteX632" fmla="*/ 1232525 w 7472601"/>
              <a:gd name="connsiteY632" fmla="*/ 1804675 h 6858000"/>
              <a:gd name="connsiteX633" fmla="*/ 1388858 w 7472601"/>
              <a:gd name="connsiteY633" fmla="*/ 2368011 h 6858000"/>
              <a:gd name="connsiteX634" fmla="*/ 1384098 w 7472601"/>
              <a:gd name="connsiteY634" fmla="*/ 2378125 h 6858000"/>
              <a:gd name="connsiteX635" fmla="*/ 1425393 w 7472601"/>
              <a:gd name="connsiteY635" fmla="*/ 2589124 h 6858000"/>
              <a:gd name="connsiteX636" fmla="*/ 1424001 w 7472601"/>
              <a:gd name="connsiteY636" fmla="*/ 2597541 h 6858000"/>
              <a:gd name="connsiteX637" fmla="*/ 2152729 w 7472601"/>
              <a:gd name="connsiteY637" fmla="*/ 2864487 h 6858000"/>
              <a:gd name="connsiteX638" fmla="*/ 2020609 w 7472601"/>
              <a:gd name="connsiteY638" fmla="*/ 2539671 h 6858000"/>
              <a:gd name="connsiteX639" fmla="*/ 2018920 w 7472601"/>
              <a:gd name="connsiteY639" fmla="*/ 2536309 h 6858000"/>
              <a:gd name="connsiteX640" fmla="*/ 1342441 w 7472601"/>
              <a:gd name="connsiteY640" fmla="*/ 1173017 h 6858000"/>
              <a:gd name="connsiteX641" fmla="*/ 1367925 w 7472601"/>
              <a:gd name="connsiteY641" fmla="*/ 1135648 h 6858000"/>
              <a:gd name="connsiteX642" fmla="*/ 1771401 w 7472601"/>
              <a:gd name="connsiteY642" fmla="*/ 1806673 h 6858000"/>
              <a:gd name="connsiteX643" fmla="*/ 1972385 w 7472601"/>
              <a:gd name="connsiteY643" fmla="*/ 2198735 h 6858000"/>
              <a:gd name="connsiteX644" fmla="*/ 2040892 w 7472601"/>
              <a:gd name="connsiteY644" fmla="*/ 2405205 h 6858000"/>
              <a:gd name="connsiteX645" fmla="*/ 2131689 w 7472601"/>
              <a:gd name="connsiteY645" fmla="*/ 1936926 h 6858000"/>
              <a:gd name="connsiteX646" fmla="*/ 2454820 w 7472601"/>
              <a:gd name="connsiteY646" fmla="*/ 1248808 h 6858000"/>
              <a:gd name="connsiteX647" fmla="*/ 2492512 w 7472601"/>
              <a:gd name="connsiteY647" fmla="*/ 1302920 h 6858000"/>
              <a:gd name="connsiteX648" fmla="*/ 2081216 w 7472601"/>
              <a:gd name="connsiteY648" fmla="*/ 2527513 h 6858000"/>
              <a:gd name="connsiteX649" fmla="*/ 2081211 w 7472601"/>
              <a:gd name="connsiteY649" fmla="*/ 2528916 h 6858000"/>
              <a:gd name="connsiteX650" fmla="*/ 2199067 w 7472601"/>
              <a:gd name="connsiteY650" fmla="*/ 2884061 h 6858000"/>
              <a:gd name="connsiteX651" fmla="*/ 3192586 w 7472601"/>
              <a:gd name="connsiteY651" fmla="*/ 3411496 h 6858000"/>
              <a:gd name="connsiteX652" fmla="*/ 3182620 w 7472601"/>
              <a:gd name="connsiteY652" fmla="*/ 3483279 h 6858000"/>
              <a:gd name="connsiteX653" fmla="*/ 2435119 w 7472601"/>
              <a:gd name="connsiteY653" fmla="*/ 3080173 h 6858000"/>
              <a:gd name="connsiteX654" fmla="*/ 2410152 w 7472601"/>
              <a:gd name="connsiteY654" fmla="*/ 3063751 h 6858000"/>
              <a:gd name="connsiteX655" fmla="*/ 2408099 w 7472601"/>
              <a:gd name="connsiteY655" fmla="*/ 3064403 h 6858000"/>
              <a:gd name="connsiteX656" fmla="*/ 2407218 w 7472601"/>
              <a:gd name="connsiteY656" fmla="*/ 3070324 h 6858000"/>
              <a:gd name="connsiteX657" fmla="*/ 2380138 w 7472601"/>
              <a:gd name="connsiteY657" fmla="*/ 3099341 h 6858000"/>
              <a:gd name="connsiteX658" fmla="*/ 1765923 w 7472601"/>
              <a:gd name="connsiteY658" fmla="*/ 3581043 h 6858000"/>
              <a:gd name="connsiteX659" fmla="*/ 1702258 w 7472601"/>
              <a:gd name="connsiteY659" fmla="*/ 3612286 h 6858000"/>
              <a:gd name="connsiteX660" fmla="*/ 1538370 w 7472601"/>
              <a:gd name="connsiteY660" fmla="*/ 3811804 h 6858000"/>
              <a:gd name="connsiteX661" fmla="*/ 542867 w 7472601"/>
              <a:gd name="connsiteY661" fmla="*/ 4944092 h 6858000"/>
              <a:gd name="connsiteX662" fmla="*/ 515800 w 7472601"/>
              <a:gd name="connsiteY662" fmla="*/ 4862180 h 6858000"/>
              <a:gd name="connsiteX663" fmla="*/ 909145 w 7472601"/>
              <a:gd name="connsiteY663" fmla="*/ 4199225 h 6858000"/>
              <a:gd name="connsiteX664" fmla="*/ 1214067 w 7472601"/>
              <a:gd name="connsiteY664" fmla="*/ 3908561 h 6858000"/>
              <a:gd name="connsiteX665" fmla="*/ 640967 w 7472601"/>
              <a:gd name="connsiteY665" fmla="*/ 4105601 h 6858000"/>
              <a:gd name="connsiteX666" fmla="*/ 112563 w 7472601"/>
              <a:gd name="connsiteY666" fmla="*/ 4396952 h 6858000"/>
              <a:gd name="connsiteX667" fmla="*/ 0 w 7472601"/>
              <a:gd name="connsiteY667" fmla="*/ 4466006 h 6858000"/>
              <a:gd name="connsiteX668" fmla="*/ 0 w 7472601"/>
              <a:gd name="connsiteY668" fmla="*/ 4233763 h 6858000"/>
              <a:gd name="connsiteX669" fmla="*/ 36881 w 7472601"/>
              <a:gd name="connsiteY669" fmla="*/ 4200118 h 6858000"/>
              <a:gd name="connsiteX670" fmla="*/ 910534 w 7472601"/>
              <a:gd name="connsiteY670" fmla="*/ 3629753 h 6858000"/>
              <a:gd name="connsiteX671" fmla="*/ 1578717 w 7472601"/>
              <a:gd name="connsiteY671" fmla="*/ 3575982 h 6858000"/>
              <a:gd name="connsiteX672" fmla="*/ 2338780 w 7472601"/>
              <a:gd name="connsiteY672" fmla="*/ 3033725 h 6858000"/>
              <a:gd name="connsiteX673" fmla="*/ 1807991 w 7472601"/>
              <a:gd name="connsiteY673" fmla="*/ 2807184 h 6858000"/>
              <a:gd name="connsiteX674" fmla="*/ 1416358 w 7472601"/>
              <a:gd name="connsiteY674" fmla="*/ 3112571 h 6858000"/>
              <a:gd name="connsiteX675" fmla="*/ 939066 w 7472601"/>
              <a:gd name="connsiteY675" fmla="*/ 3378798 h 6858000"/>
              <a:gd name="connsiteX676" fmla="*/ 115099 w 7472601"/>
              <a:gd name="connsiteY676" fmla="*/ 3607650 h 6858000"/>
              <a:gd name="connsiteX677" fmla="*/ 97284 w 7472601"/>
              <a:gd name="connsiteY677" fmla="*/ 3520393 h 6858000"/>
              <a:gd name="connsiteX678" fmla="*/ 922050 w 7472601"/>
              <a:gd name="connsiteY678" fmla="*/ 3074867 h 6858000"/>
              <a:gd name="connsiteX679" fmla="*/ 1405265 w 7472601"/>
              <a:gd name="connsiteY679" fmla="*/ 3016319 h 6858000"/>
              <a:gd name="connsiteX680" fmla="*/ 1407512 w 7472601"/>
              <a:gd name="connsiteY680" fmla="*/ 3018001 h 6858000"/>
              <a:gd name="connsiteX681" fmla="*/ 1726266 w 7472601"/>
              <a:gd name="connsiteY681" fmla="*/ 2777274 h 6858000"/>
              <a:gd name="connsiteX682" fmla="*/ 625390 w 7472601"/>
              <a:gd name="connsiteY682" fmla="*/ 2514541 h 6858000"/>
              <a:gd name="connsiteX683" fmla="*/ 619799 w 7472601"/>
              <a:gd name="connsiteY683" fmla="*/ 2527180 h 6858000"/>
              <a:gd name="connsiteX684" fmla="*/ 310030 w 7472601"/>
              <a:gd name="connsiteY684" fmla="*/ 2771818 h 6858000"/>
              <a:gd name="connsiteX685" fmla="*/ 173877 w 7472601"/>
              <a:gd name="connsiteY685" fmla="*/ 2937056 h 6858000"/>
              <a:gd name="connsiteX686" fmla="*/ 77889 w 7472601"/>
              <a:gd name="connsiteY686" fmla="*/ 3138440 h 6858000"/>
              <a:gd name="connsiteX687" fmla="*/ 0 w 7472601"/>
              <a:gd name="connsiteY687" fmla="*/ 3271395 h 6858000"/>
              <a:gd name="connsiteX688" fmla="*/ 0 w 7472601"/>
              <a:gd name="connsiteY688" fmla="*/ 3153002 h 6858000"/>
              <a:gd name="connsiteX689" fmla="*/ 2386 w 7472601"/>
              <a:gd name="connsiteY689" fmla="*/ 3149203 h 6858000"/>
              <a:gd name="connsiteX690" fmla="*/ 89753 w 7472601"/>
              <a:gd name="connsiteY690" fmla="*/ 2987702 h 6858000"/>
              <a:gd name="connsiteX691" fmla="*/ 76869 w 7472601"/>
              <a:gd name="connsiteY691" fmla="*/ 3005404 h 6858000"/>
              <a:gd name="connsiteX692" fmla="*/ 32049 w 7472601"/>
              <a:gd name="connsiteY692" fmla="*/ 3065814 h 6858000"/>
              <a:gd name="connsiteX693" fmla="*/ 0 w 7472601"/>
              <a:gd name="connsiteY693" fmla="*/ 3108744 h 6858000"/>
              <a:gd name="connsiteX694" fmla="*/ 0 w 7472601"/>
              <a:gd name="connsiteY694" fmla="*/ 3058059 h 6858000"/>
              <a:gd name="connsiteX695" fmla="*/ 7610 w 7472601"/>
              <a:gd name="connsiteY695" fmla="*/ 3047889 h 6858000"/>
              <a:gd name="connsiteX696" fmla="*/ 52419 w 7472601"/>
              <a:gd name="connsiteY696" fmla="*/ 2987479 h 6858000"/>
              <a:gd name="connsiteX697" fmla="*/ 59142 w 7472601"/>
              <a:gd name="connsiteY697" fmla="*/ 2978488 h 6858000"/>
              <a:gd name="connsiteX698" fmla="*/ 0 w 7472601"/>
              <a:gd name="connsiteY698" fmla="*/ 3015334 h 6858000"/>
              <a:gd name="connsiteX699" fmla="*/ 0 w 7472601"/>
              <a:gd name="connsiteY699" fmla="*/ 2914286 h 6858000"/>
              <a:gd name="connsiteX700" fmla="*/ 36383 w 7472601"/>
              <a:gd name="connsiteY700" fmla="*/ 2901128 h 6858000"/>
              <a:gd name="connsiteX701" fmla="*/ 156329 w 7472601"/>
              <a:gd name="connsiteY701" fmla="*/ 2840533 h 6858000"/>
              <a:gd name="connsiteX702" fmla="*/ 358355 w 7472601"/>
              <a:gd name="connsiteY702" fmla="*/ 2620471 h 6858000"/>
              <a:gd name="connsiteX703" fmla="*/ 510577 w 7472601"/>
              <a:gd name="connsiteY703" fmla="*/ 2501244 h 6858000"/>
              <a:gd name="connsiteX704" fmla="*/ 211967 w 7472601"/>
              <a:gd name="connsiteY704" fmla="*/ 2479171 h 6858000"/>
              <a:gd name="connsiteX705" fmla="*/ 0 w 7472601"/>
              <a:gd name="connsiteY705" fmla="*/ 2476398 h 6858000"/>
              <a:gd name="connsiteX706" fmla="*/ 0 w 7472601"/>
              <a:gd name="connsiteY706" fmla="*/ 2389189 h 6858000"/>
              <a:gd name="connsiteX707" fmla="*/ 103062 w 7472601"/>
              <a:gd name="connsiteY707" fmla="*/ 2389518 h 6858000"/>
              <a:gd name="connsiteX708" fmla="*/ 510734 w 7472601"/>
              <a:gd name="connsiteY708" fmla="*/ 2416201 h 6858000"/>
              <a:gd name="connsiteX709" fmla="*/ 279257 w 7472601"/>
              <a:gd name="connsiteY709" fmla="*/ 2092102 h 6858000"/>
              <a:gd name="connsiteX710" fmla="*/ 65265 w 7472601"/>
              <a:gd name="connsiteY710" fmla="*/ 2006049 h 6858000"/>
              <a:gd name="connsiteX711" fmla="*/ 0 w 7472601"/>
              <a:gd name="connsiteY711" fmla="*/ 1982532 h 6858000"/>
              <a:gd name="connsiteX712" fmla="*/ 0 w 7472601"/>
              <a:gd name="connsiteY712" fmla="*/ 1912789 h 6858000"/>
              <a:gd name="connsiteX713" fmla="*/ 97460 w 7472601"/>
              <a:gd name="connsiteY713" fmla="*/ 1953725 h 6858000"/>
              <a:gd name="connsiteX714" fmla="*/ 221272 w 7472601"/>
              <a:gd name="connsiteY714" fmla="*/ 1980766 h 6858000"/>
              <a:gd name="connsiteX715" fmla="*/ 116765 w 7472601"/>
              <a:gd name="connsiteY715" fmla="*/ 1911033 h 6858000"/>
              <a:gd name="connsiteX716" fmla="*/ 16405 w 7472601"/>
              <a:gd name="connsiteY716" fmla="*/ 1803412 h 6858000"/>
              <a:gd name="connsiteX717" fmla="*/ 0 w 7472601"/>
              <a:gd name="connsiteY717" fmla="*/ 1784777 h 6858000"/>
              <a:gd name="connsiteX718" fmla="*/ 0 w 7472601"/>
              <a:gd name="connsiteY718" fmla="*/ 1740082 h 6858000"/>
              <a:gd name="connsiteX719" fmla="*/ 39394 w 7472601"/>
              <a:gd name="connsiteY719" fmla="*/ 1784856 h 6858000"/>
              <a:gd name="connsiteX720" fmla="*/ 135813 w 7472601"/>
              <a:gd name="connsiteY720" fmla="*/ 1888838 h 6858000"/>
              <a:gd name="connsiteX721" fmla="*/ 242575 w 7472601"/>
              <a:gd name="connsiteY721" fmla="*/ 1958841 h 6858000"/>
              <a:gd name="connsiteX722" fmla="*/ 82197 w 7472601"/>
              <a:gd name="connsiteY722" fmla="*/ 1754826 h 6858000"/>
              <a:gd name="connsiteX723" fmla="*/ 0 w 7472601"/>
              <a:gd name="connsiteY723" fmla="*/ 1679650 h 6858000"/>
              <a:gd name="connsiteX724" fmla="*/ 0 w 7472601"/>
              <a:gd name="connsiteY724" fmla="*/ 1602463 h 6858000"/>
              <a:gd name="connsiteX725" fmla="*/ 84689 w 7472601"/>
              <a:gd name="connsiteY725" fmla="*/ 1677442 h 6858000"/>
              <a:gd name="connsiteX726" fmla="*/ 298437 w 7472601"/>
              <a:gd name="connsiteY726" fmla="*/ 1968019 h 6858000"/>
              <a:gd name="connsiteX727" fmla="*/ 227269 w 7472601"/>
              <a:gd name="connsiteY727" fmla="*/ 1114064 h 6858000"/>
              <a:gd name="connsiteX728" fmla="*/ 248003 w 7472601"/>
              <a:gd name="connsiteY728" fmla="*/ 1089613 h 6858000"/>
              <a:gd name="connsiteX729" fmla="*/ 427020 w 7472601"/>
              <a:gd name="connsiteY729" fmla="*/ 1619803 h 6858000"/>
              <a:gd name="connsiteX730" fmla="*/ 340345 w 7472601"/>
              <a:gd name="connsiteY730" fmla="*/ 2027739 h 6858000"/>
              <a:gd name="connsiteX731" fmla="*/ 360865 w 7472601"/>
              <a:gd name="connsiteY731" fmla="*/ 2044827 h 6858000"/>
              <a:gd name="connsiteX732" fmla="*/ 560414 w 7472601"/>
              <a:gd name="connsiteY732" fmla="*/ 2421457 h 6858000"/>
              <a:gd name="connsiteX733" fmla="*/ 1359703 w 7472601"/>
              <a:gd name="connsiteY733" fmla="*/ 2578554 h 6858000"/>
              <a:gd name="connsiteX734" fmla="*/ 1359422 w 7472601"/>
              <a:gd name="connsiteY734" fmla="*/ 2577994 h 6858000"/>
              <a:gd name="connsiteX735" fmla="*/ 828701 w 7472601"/>
              <a:gd name="connsiteY735" fmla="*/ 1839520 h 6858000"/>
              <a:gd name="connsiteX736" fmla="*/ 494427 w 7472601"/>
              <a:gd name="connsiteY736" fmla="*/ 1092333 h 6858000"/>
              <a:gd name="connsiteX737" fmla="*/ 506322 w 7472601"/>
              <a:gd name="connsiteY737" fmla="*/ 1020997 h 6858000"/>
              <a:gd name="connsiteX738" fmla="*/ 4570198 w 7472601"/>
              <a:gd name="connsiteY738" fmla="*/ 978081 h 6858000"/>
              <a:gd name="connsiteX739" fmla="*/ 4523691 w 7472601"/>
              <a:gd name="connsiteY739" fmla="*/ 1127776 h 6858000"/>
              <a:gd name="connsiteX740" fmla="*/ 4509875 w 7472601"/>
              <a:gd name="connsiteY740" fmla="*/ 1167552 h 6858000"/>
              <a:gd name="connsiteX741" fmla="*/ 4478168 w 7472601"/>
              <a:gd name="connsiteY741" fmla="*/ 1260735 h 6858000"/>
              <a:gd name="connsiteX742" fmla="*/ 4409309 w 7472601"/>
              <a:gd name="connsiteY742" fmla="*/ 1666996 h 6858000"/>
              <a:gd name="connsiteX743" fmla="*/ 4370031 w 7472601"/>
              <a:gd name="connsiteY743" fmla="*/ 1955666 h 6858000"/>
              <a:gd name="connsiteX744" fmla="*/ 4570198 w 7472601"/>
              <a:gd name="connsiteY744" fmla="*/ 978081 h 6858000"/>
              <a:gd name="connsiteX745" fmla="*/ 4557898 w 7472601"/>
              <a:gd name="connsiteY745" fmla="*/ 900011 h 6858000"/>
              <a:gd name="connsiteX746" fmla="*/ 4344840 w 7472601"/>
              <a:gd name="connsiteY746" fmla="*/ 1922038 h 6858000"/>
              <a:gd name="connsiteX747" fmla="*/ 4378710 w 7472601"/>
              <a:gd name="connsiteY747" fmla="*/ 1665516 h 6858000"/>
              <a:gd name="connsiteX748" fmla="*/ 4448798 w 7472601"/>
              <a:gd name="connsiteY748" fmla="*/ 1253024 h 6858000"/>
              <a:gd name="connsiteX749" fmla="*/ 4480315 w 7472601"/>
              <a:gd name="connsiteY749" fmla="*/ 1158454 h 6858000"/>
              <a:gd name="connsiteX750" fmla="*/ 4494133 w 7472601"/>
              <a:gd name="connsiteY750" fmla="*/ 1118676 h 6858000"/>
              <a:gd name="connsiteX751" fmla="*/ 4557898 w 7472601"/>
              <a:gd name="connsiteY751" fmla="*/ 900011 h 6858000"/>
              <a:gd name="connsiteX752" fmla="*/ 5870151 w 7472601"/>
              <a:gd name="connsiteY752" fmla="*/ 898890 h 6858000"/>
              <a:gd name="connsiteX753" fmla="*/ 5861335 w 7472601"/>
              <a:gd name="connsiteY753" fmla="*/ 899177 h 6858000"/>
              <a:gd name="connsiteX754" fmla="*/ 5843702 w 7472601"/>
              <a:gd name="connsiteY754" fmla="*/ 899748 h 6858000"/>
              <a:gd name="connsiteX755" fmla="*/ 5651107 w 7472601"/>
              <a:gd name="connsiteY755" fmla="*/ 920306 h 6858000"/>
              <a:gd name="connsiteX756" fmla="*/ 5459407 w 7472601"/>
              <a:gd name="connsiteY756" fmla="*/ 940975 h 6858000"/>
              <a:gd name="connsiteX757" fmla="*/ 5374846 w 7472601"/>
              <a:gd name="connsiteY757" fmla="*/ 941988 h 6858000"/>
              <a:gd name="connsiteX758" fmla="*/ 5256105 w 7472601"/>
              <a:gd name="connsiteY758" fmla="*/ 945632 h 6858000"/>
              <a:gd name="connsiteX759" fmla="*/ 5107071 w 7472601"/>
              <a:gd name="connsiteY759" fmla="*/ 969720 h 6858000"/>
              <a:gd name="connsiteX760" fmla="*/ 4998681 w 7472601"/>
              <a:gd name="connsiteY760" fmla="*/ 988771 h 6858000"/>
              <a:gd name="connsiteX761" fmla="*/ 5870151 w 7472601"/>
              <a:gd name="connsiteY761" fmla="*/ 898890 h 6858000"/>
              <a:gd name="connsiteX762" fmla="*/ 5504425 w 7472601"/>
              <a:gd name="connsiteY762" fmla="*/ 848067 h 6858000"/>
              <a:gd name="connsiteX763" fmla="*/ 4968849 w 7472601"/>
              <a:gd name="connsiteY763" fmla="*/ 962318 h 6858000"/>
              <a:gd name="connsiteX764" fmla="*/ 5104039 w 7472601"/>
              <a:gd name="connsiteY764" fmla="*/ 940634 h 6858000"/>
              <a:gd name="connsiteX765" fmla="*/ 5256311 w 7472601"/>
              <a:gd name="connsiteY765" fmla="*/ 916490 h 6858000"/>
              <a:gd name="connsiteX766" fmla="*/ 5377381 w 7472601"/>
              <a:gd name="connsiteY766" fmla="*/ 912671 h 6858000"/>
              <a:gd name="connsiteX767" fmla="*/ 5460148 w 7472601"/>
              <a:gd name="connsiteY767" fmla="*/ 911442 h 6858000"/>
              <a:gd name="connsiteX768" fmla="*/ 5648971 w 7472601"/>
              <a:gd name="connsiteY768" fmla="*/ 891331 h 6858000"/>
              <a:gd name="connsiteX769" fmla="*/ 5844807 w 7472601"/>
              <a:gd name="connsiteY769" fmla="*/ 870718 h 6858000"/>
              <a:gd name="connsiteX770" fmla="*/ 5862975 w 7472601"/>
              <a:gd name="connsiteY770" fmla="*/ 869756 h 6858000"/>
              <a:gd name="connsiteX771" fmla="*/ 5920887 w 7472601"/>
              <a:gd name="connsiteY771" fmla="*/ 865929 h 6858000"/>
              <a:gd name="connsiteX772" fmla="*/ 5504425 w 7472601"/>
              <a:gd name="connsiteY772" fmla="*/ 848067 h 6858000"/>
              <a:gd name="connsiteX773" fmla="*/ 3607114 w 7472601"/>
              <a:gd name="connsiteY773" fmla="*/ 467441 h 6858000"/>
              <a:gd name="connsiteX774" fmla="*/ 3296242 w 7472601"/>
              <a:gd name="connsiteY774" fmla="*/ 807991 h 6858000"/>
              <a:gd name="connsiteX775" fmla="*/ 3174674 w 7472601"/>
              <a:gd name="connsiteY775" fmla="*/ 919759 h 6858000"/>
              <a:gd name="connsiteX776" fmla="*/ 3042978 w 7472601"/>
              <a:gd name="connsiteY776" fmla="*/ 1054894 h 6858000"/>
              <a:gd name="connsiteX777" fmla="*/ 2968914 w 7472601"/>
              <a:gd name="connsiteY777" fmla="*/ 1133756 h 6858000"/>
              <a:gd name="connsiteX778" fmla="*/ 3103823 w 7472601"/>
              <a:gd name="connsiteY778" fmla="*/ 1026814 h 6858000"/>
              <a:gd name="connsiteX779" fmla="*/ 3607114 w 7472601"/>
              <a:gd name="connsiteY779" fmla="*/ 467441 h 6858000"/>
              <a:gd name="connsiteX780" fmla="*/ 3744487 w 7472601"/>
              <a:gd name="connsiteY780" fmla="*/ 383136 h 6858000"/>
              <a:gd name="connsiteX781" fmla="*/ 3970213 w 7472601"/>
              <a:gd name="connsiteY781" fmla="*/ 995559 h 6858000"/>
              <a:gd name="connsiteX782" fmla="*/ 3744487 w 7472601"/>
              <a:gd name="connsiteY782" fmla="*/ 383136 h 6858000"/>
              <a:gd name="connsiteX783" fmla="*/ 3624562 w 7472601"/>
              <a:gd name="connsiteY783" fmla="*/ 367041 h 6858000"/>
              <a:gd name="connsiteX784" fmla="*/ 3489712 w 7472601"/>
              <a:gd name="connsiteY784" fmla="*/ 485386 h 6858000"/>
              <a:gd name="connsiteX785" fmla="*/ 3182994 w 7472601"/>
              <a:gd name="connsiteY785" fmla="*/ 828265 h 6858000"/>
              <a:gd name="connsiteX786" fmla="*/ 2892114 w 7472601"/>
              <a:gd name="connsiteY786" fmla="*/ 1172635 h 6858000"/>
              <a:gd name="connsiteX787" fmla="*/ 3021459 w 7472601"/>
              <a:gd name="connsiteY787" fmla="*/ 1035385 h 6858000"/>
              <a:gd name="connsiteX788" fmla="*/ 3153873 w 7472601"/>
              <a:gd name="connsiteY788" fmla="*/ 898971 h 6858000"/>
              <a:gd name="connsiteX789" fmla="*/ 3276511 w 7472601"/>
              <a:gd name="connsiteY789" fmla="*/ 786423 h 6858000"/>
              <a:gd name="connsiteX790" fmla="*/ 3584154 w 7472601"/>
              <a:gd name="connsiteY790" fmla="*/ 448218 h 6858000"/>
              <a:gd name="connsiteX791" fmla="*/ 3624562 w 7472601"/>
              <a:gd name="connsiteY791" fmla="*/ 367041 h 6858000"/>
              <a:gd name="connsiteX792" fmla="*/ 3766672 w 7472601"/>
              <a:gd name="connsiteY792" fmla="*/ 359429 h 6858000"/>
              <a:gd name="connsiteX793" fmla="*/ 3996338 w 7472601"/>
              <a:gd name="connsiteY793" fmla="*/ 968237 h 6858000"/>
              <a:gd name="connsiteX794" fmla="*/ 3766672 w 7472601"/>
              <a:gd name="connsiteY794" fmla="*/ 359429 h 6858000"/>
              <a:gd name="connsiteX795" fmla="*/ 5805386 w 7472601"/>
              <a:gd name="connsiteY795" fmla="*/ 239240 h 6858000"/>
              <a:gd name="connsiteX796" fmla="*/ 5736947 w 7472601"/>
              <a:gd name="connsiteY796" fmla="*/ 261367 h 6858000"/>
              <a:gd name="connsiteX797" fmla="*/ 5427012 w 7472601"/>
              <a:gd name="connsiteY797" fmla="*/ 311272 h 6858000"/>
              <a:gd name="connsiteX798" fmla="*/ 5147818 w 7472601"/>
              <a:gd name="connsiteY798" fmla="*/ 322112 h 6858000"/>
              <a:gd name="connsiteX799" fmla="*/ 5060854 w 7472601"/>
              <a:gd name="connsiteY799" fmla="*/ 311882 h 6858000"/>
              <a:gd name="connsiteX800" fmla="*/ 4945989 w 7472601"/>
              <a:gd name="connsiteY800" fmla="*/ 300516 h 6858000"/>
              <a:gd name="connsiteX801" fmla="*/ 5410479 w 7472601"/>
              <a:gd name="connsiteY801" fmla="*/ 348434 h 6858000"/>
              <a:gd name="connsiteX802" fmla="*/ 5805386 w 7472601"/>
              <a:gd name="connsiteY802" fmla="*/ 239240 h 6858000"/>
              <a:gd name="connsiteX803" fmla="*/ 5905192 w 7472601"/>
              <a:gd name="connsiteY803" fmla="*/ 163079 h 6858000"/>
              <a:gd name="connsiteX804" fmla="*/ 5865655 w 7472601"/>
              <a:gd name="connsiteY804" fmla="*/ 171901 h 6858000"/>
              <a:gd name="connsiteX805" fmla="*/ 5259740 w 7472601"/>
              <a:gd name="connsiteY805" fmla="*/ 257013 h 6858000"/>
              <a:gd name="connsiteX806" fmla="*/ 5208466 w 7472601"/>
              <a:gd name="connsiteY806" fmla="*/ 257550 h 6858000"/>
              <a:gd name="connsiteX807" fmla="*/ 4980204 w 7472601"/>
              <a:gd name="connsiteY807" fmla="*/ 271903 h 6858000"/>
              <a:gd name="connsiteX808" fmla="*/ 5068068 w 7472601"/>
              <a:gd name="connsiteY808" fmla="*/ 282244 h 6858000"/>
              <a:gd name="connsiteX809" fmla="*/ 5153231 w 7472601"/>
              <a:gd name="connsiteY809" fmla="*/ 292240 h 6858000"/>
              <a:gd name="connsiteX810" fmla="*/ 5426491 w 7472601"/>
              <a:gd name="connsiteY810" fmla="*/ 281128 h 6858000"/>
              <a:gd name="connsiteX811" fmla="*/ 5731212 w 7472601"/>
              <a:gd name="connsiteY811" fmla="*/ 231951 h 6858000"/>
              <a:gd name="connsiteX812" fmla="*/ 5905192 w 7472601"/>
              <a:gd name="connsiteY812" fmla="*/ 163079 h 6858000"/>
              <a:gd name="connsiteX813" fmla="*/ 5944437 w 7472601"/>
              <a:gd name="connsiteY813" fmla="*/ 113829 h 6858000"/>
              <a:gd name="connsiteX814" fmla="*/ 5825032 w 7472601"/>
              <a:gd name="connsiteY814" fmla="*/ 146405 h 6858000"/>
              <a:gd name="connsiteX815" fmla="*/ 4955599 w 7472601"/>
              <a:gd name="connsiteY815" fmla="*/ 247008 h 6858000"/>
              <a:gd name="connsiteX816" fmla="*/ 5210104 w 7472601"/>
              <a:gd name="connsiteY816" fmla="*/ 228123 h 6858000"/>
              <a:gd name="connsiteX817" fmla="*/ 5261015 w 7472601"/>
              <a:gd name="connsiteY817" fmla="*/ 227087 h 6858000"/>
              <a:gd name="connsiteX818" fmla="*/ 5861181 w 7472601"/>
              <a:gd name="connsiteY818" fmla="*/ 143093 h 6858000"/>
              <a:gd name="connsiteX819" fmla="*/ 5961252 w 7472601"/>
              <a:gd name="connsiteY819" fmla="*/ 114820 h 6858000"/>
              <a:gd name="connsiteX820" fmla="*/ 5944437 w 7472601"/>
              <a:gd name="connsiteY820" fmla="*/ 113829 h 6858000"/>
              <a:gd name="connsiteX821" fmla="*/ 3882765 w 7472601"/>
              <a:gd name="connsiteY821" fmla="*/ 0 h 6858000"/>
              <a:gd name="connsiteX822" fmla="*/ 3995099 w 7472601"/>
              <a:gd name="connsiteY822" fmla="*/ 0 h 6858000"/>
              <a:gd name="connsiteX823" fmla="*/ 4163818 w 7472601"/>
              <a:gd name="connsiteY823" fmla="*/ 234104 h 6858000"/>
              <a:gd name="connsiteX824" fmla="*/ 4172099 w 7472601"/>
              <a:gd name="connsiteY824" fmla="*/ 234207 h 6858000"/>
              <a:gd name="connsiteX825" fmla="*/ 4784282 w 7472601"/>
              <a:gd name="connsiteY825" fmla="*/ 276561 h 6858000"/>
              <a:gd name="connsiteX826" fmla="*/ 4801687 w 7472601"/>
              <a:gd name="connsiteY826" fmla="*/ 267764 h 6858000"/>
              <a:gd name="connsiteX827" fmla="*/ 6082788 w 7472601"/>
              <a:gd name="connsiteY827" fmla="*/ 64119 h 6858000"/>
              <a:gd name="connsiteX828" fmla="*/ 6099442 w 7472601"/>
              <a:gd name="connsiteY828" fmla="*/ 82568 h 6858000"/>
              <a:gd name="connsiteX829" fmla="*/ 4804137 w 7472601"/>
              <a:gd name="connsiteY829" fmla="*/ 320931 h 6858000"/>
              <a:gd name="connsiteX830" fmla="*/ 4227047 w 7472601"/>
              <a:gd name="connsiteY830" fmla="*/ 313415 h 6858000"/>
              <a:gd name="connsiteX831" fmla="*/ 4346041 w 7472601"/>
              <a:gd name="connsiteY831" fmla="*/ 456086 h 6858000"/>
              <a:gd name="connsiteX832" fmla="*/ 4870967 w 7472601"/>
              <a:gd name="connsiteY832" fmla="*/ 963061 h 6858000"/>
              <a:gd name="connsiteX833" fmla="*/ 4889647 w 7472601"/>
              <a:gd name="connsiteY833" fmla="*/ 957147 h 6858000"/>
              <a:gd name="connsiteX834" fmla="*/ 5422504 w 7472601"/>
              <a:gd name="connsiteY834" fmla="*/ 805191 h 6858000"/>
              <a:gd name="connsiteX835" fmla="*/ 6087656 w 7472601"/>
              <a:gd name="connsiteY835" fmla="*/ 826703 h 6858000"/>
              <a:gd name="connsiteX836" fmla="*/ 6058717 w 7472601"/>
              <a:gd name="connsiteY836" fmla="*/ 865992 h 6858000"/>
              <a:gd name="connsiteX837" fmla="*/ 4974153 w 7472601"/>
              <a:gd name="connsiteY837" fmla="*/ 1045456 h 6858000"/>
              <a:gd name="connsiteX838" fmla="*/ 5627835 w 7472601"/>
              <a:gd name="connsiteY838" fmla="*/ 1472077 h 6858000"/>
              <a:gd name="connsiteX839" fmla="*/ 5629817 w 7472601"/>
              <a:gd name="connsiteY839" fmla="*/ 1471412 h 6858000"/>
              <a:gd name="connsiteX840" fmla="*/ 5634124 w 7472601"/>
              <a:gd name="connsiteY840" fmla="*/ 1470572 h 6858000"/>
              <a:gd name="connsiteX841" fmla="*/ 5755832 w 7472601"/>
              <a:gd name="connsiteY841" fmla="*/ 1383886 h 6858000"/>
              <a:gd name="connsiteX842" fmla="*/ 6014186 w 7472601"/>
              <a:gd name="connsiteY842" fmla="*/ 1279799 h 6858000"/>
              <a:gd name="connsiteX843" fmla="*/ 6901619 w 7472601"/>
              <a:gd name="connsiteY843" fmla="*/ 1047874 h 6858000"/>
              <a:gd name="connsiteX844" fmla="*/ 6931566 w 7472601"/>
              <a:gd name="connsiteY844" fmla="*/ 1062034 h 6858000"/>
              <a:gd name="connsiteX845" fmla="*/ 5790982 w 7472601"/>
              <a:gd name="connsiteY845" fmla="*/ 1561380 h 6858000"/>
              <a:gd name="connsiteX846" fmla="*/ 6188971 w 7472601"/>
              <a:gd name="connsiteY846" fmla="*/ 1755168 h 6858000"/>
              <a:gd name="connsiteX847" fmla="*/ 6202446 w 7472601"/>
              <a:gd name="connsiteY847" fmla="*/ 1752268 h 6858000"/>
              <a:gd name="connsiteX848" fmla="*/ 7179560 w 7472601"/>
              <a:gd name="connsiteY848" fmla="*/ 1467551 h 6858000"/>
              <a:gd name="connsiteX849" fmla="*/ 7158730 w 7472601"/>
              <a:gd name="connsiteY849" fmla="*/ 1507835 h 6858000"/>
              <a:gd name="connsiteX850" fmla="*/ 6326959 w 7472601"/>
              <a:gd name="connsiteY850" fmla="*/ 1817686 h 6858000"/>
              <a:gd name="connsiteX851" fmla="*/ 6537433 w 7472601"/>
              <a:gd name="connsiteY851" fmla="*/ 1907790 h 6858000"/>
              <a:gd name="connsiteX852" fmla="*/ 6550221 w 7472601"/>
              <a:gd name="connsiteY852" fmla="*/ 1910729 h 6858000"/>
              <a:gd name="connsiteX853" fmla="*/ 6964438 w 7472601"/>
              <a:gd name="connsiteY853" fmla="*/ 2209505 h 6858000"/>
              <a:gd name="connsiteX854" fmla="*/ 7367862 w 7472601"/>
              <a:gd name="connsiteY854" fmla="*/ 2806833 h 6858000"/>
              <a:gd name="connsiteX855" fmla="*/ 7364329 w 7472601"/>
              <a:gd name="connsiteY855" fmla="*/ 2826907 h 6858000"/>
              <a:gd name="connsiteX856" fmla="*/ 7290545 w 7472601"/>
              <a:gd name="connsiteY856" fmla="*/ 2850663 h 6858000"/>
              <a:gd name="connsiteX857" fmla="*/ 6472036 w 7472601"/>
              <a:gd name="connsiteY857" fmla="*/ 1959003 h 6858000"/>
              <a:gd name="connsiteX858" fmla="*/ 5792897 w 7472601"/>
              <a:gd name="connsiteY858" fmla="*/ 1647747 h 6858000"/>
              <a:gd name="connsiteX859" fmla="*/ 5842751 w 7472601"/>
              <a:gd name="connsiteY859" fmla="*/ 1816112 h 6858000"/>
              <a:gd name="connsiteX860" fmla="*/ 5847424 w 7472601"/>
              <a:gd name="connsiteY860" fmla="*/ 1815776 h 6858000"/>
              <a:gd name="connsiteX861" fmla="*/ 6399821 w 7472601"/>
              <a:gd name="connsiteY861" fmla="*/ 2344799 h 6858000"/>
              <a:gd name="connsiteX862" fmla="*/ 6323232 w 7472601"/>
              <a:gd name="connsiteY862" fmla="*/ 2389634 h 6858000"/>
              <a:gd name="connsiteX863" fmla="*/ 5942958 w 7472601"/>
              <a:gd name="connsiteY863" fmla="*/ 2077708 h 6858000"/>
              <a:gd name="connsiteX864" fmla="*/ 5921559 w 7472601"/>
              <a:gd name="connsiteY864" fmla="*/ 2378596 h 6858000"/>
              <a:gd name="connsiteX865" fmla="*/ 5817651 w 7472601"/>
              <a:gd name="connsiteY865" fmla="*/ 3023919 h 6858000"/>
              <a:gd name="connsiteX866" fmla="*/ 5729634 w 7472601"/>
              <a:gd name="connsiteY866" fmla="*/ 3051849 h 6858000"/>
              <a:gd name="connsiteX867" fmla="*/ 5611018 w 7472601"/>
              <a:gd name="connsiteY867" fmla="*/ 2316769 h 6858000"/>
              <a:gd name="connsiteX868" fmla="*/ 5687608 w 7472601"/>
              <a:gd name="connsiteY868" fmla="*/ 2039972 h 6858000"/>
              <a:gd name="connsiteX869" fmla="*/ 5657554 w 7472601"/>
              <a:gd name="connsiteY869" fmla="*/ 1576445 h 6858000"/>
              <a:gd name="connsiteX870" fmla="*/ 5150475 w 7472601"/>
              <a:gd name="connsiteY870" fmla="*/ 1274012 h 6858000"/>
              <a:gd name="connsiteX871" fmla="*/ 5349142 w 7472601"/>
              <a:gd name="connsiteY871" fmla="*/ 2204405 h 6858000"/>
              <a:gd name="connsiteX872" fmla="*/ 5262214 w 7472601"/>
              <a:gd name="connsiteY872" fmla="*/ 2233836 h 6858000"/>
              <a:gd name="connsiteX873" fmla="*/ 4981539 w 7472601"/>
              <a:gd name="connsiteY873" fmla="*/ 1542201 h 6858000"/>
              <a:gd name="connsiteX874" fmla="*/ 4958461 w 7472601"/>
              <a:gd name="connsiteY874" fmla="*/ 1136957 h 6858000"/>
              <a:gd name="connsiteX875" fmla="*/ 4655015 w 7472601"/>
              <a:gd name="connsiteY875" fmla="*/ 891426 h 6858000"/>
              <a:gd name="connsiteX876" fmla="*/ 4348002 w 7472601"/>
              <a:gd name="connsiteY876" fmla="*/ 2205895 h 6858000"/>
              <a:gd name="connsiteX877" fmla="*/ 4262250 w 7472601"/>
              <a:gd name="connsiteY877" fmla="*/ 2219972 h 6858000"/>
              <a:gd name="connsiteX878" fmla="*/ 4550611 w 7472601"/>
              <a:gd name="connsiteY878" fmla="*/ 817540 h 6858000"/>
              <a:gd name="connsiteX879" fmla="*/ 4564418 w 7472601"/>
              <a:gd name="connsiteY879" fmla="*/ 808293 h 6858000"/>
              <a:gd name="connsiteX880" fmla="*/ 4266388 w 7472601"/>
              <a:gd name="connsiteY880" fmla="*/ 500083 h 6858000"/>
              <a:gd name="connsiteX881" fmla="*/ 4032842 w 7472601"/>
              <a:gd name="connsiteY881" fmla="*/ 211809 h 6858000"/>
              <a:gd name="connsiteX882" fmla="*/ 3882765 w 7472601"/>
              <a:gd name="connsiteY882" fmla="*/ 0 h 6858000"/>
              <a:gd name="connsiteX883" fmla="*/ 3721337 w 7472601"/>
              <a:gd name="connsiteY883" fmla="*/ 0 h 6858000"/>
              <a:gd name="connsiteX884" fmla="*/ 3797544 w 7472601"/>
              <a:gd name="connsiteY884" fmla="*/ 0 h 6858000"/>
              <a:gd name="connsiteX885" fmla="*/ 3775734 w 7472601"/>
              <a:gd name="connsiteY885" fmla="*/ 95131 h 6858000"/>
              <a:gd name="connsiteX886" fmla="*/ 3724807 w 7472601"/>
              <a:gd name="connsiteY886" fmla="*/ 272257 h 6858000"/>
              <a:gd name="connsiteX887" fmla="*/ 3726844 w 7472601"/>
              <a:gd name="connsiteY887" fmla="*/ 282988 h 6858000"/>
              <a:gd name="connsiteX888" fmla="*/ 3742664 w 7472601"/>
              <a:gd name="connsiteY888" fmla="*/ 279918 h 6858000"/>
              <a:gd name="connsiteX889" fmla="*/ 4103910 w 7472601"/>
              <a:gd name="connsiteY889" fmla="*/ 1161917 h 6858000"/>
              <a:gd name="connsiteX890" fmla="*/ 4020269 w 7472601"/>
              <a:gd name="connsiteY890" fmla="*/ 1200406 h 6858000"/>
              <a:gd name="connsiteX891" fmla="*/ 3674882 w 7472601"/>
              <a:gd name="connsiteY891" fmla="*/ 488524 h 6858000"/>
              <a:gd name="connsiteX892" fmla="*/ 3132682 w 7472601"/>
              <a:gd name="connsiteY892" fmla="*/ 1072284 h 6858000"/>
              <a:gd name="connsiteX893" fmla="*/ 2716346 w 7472601"/>
              <a:gd name="connsiteY893" fmla="*/ 1276376 h 6858000"/>
              <a:gd name="connsiteX894" fmla="*/ 2716772 w 7472601"/>
              <a:gd name="connsiteY894" fmla="*/ 1255462 h 6858000"/>
              <a:gd name="connsiteX895" fmla="*/ 3471096 w 7472601"/>
              <a:gd name="connsiteY895" fmla="*/ 437072 h 6858000"/>
              <a:gd name="connsiteX896" fmla="*/ 3639057 w 7472601"/>
              <a:gd name="connsiteY896" fmla="*/ 286334 h 6858000"/>
              <a:gd name="connsiteX897" fmla="*/ 3640309 w 7472601"/>
              <a:gd name="connsiteY897" fmla="*/ 284664 h 6858000"/>
              <a:gd name="connsiteX898" fmla="*/ 3646022 w 7472601"/>
              <a:gd name="connsiteY898" fmla="*/ 276711 h 6858000"/>
              <a:gd name="connsiteX899" fmla="*/ 3707943 w 7472601"/>
              <a:gd name="connsiteY899" fmla="*/ 65958 h 6858000"/>
              <a:gd name="connsiteX900" fmla="*/ 3721337 w 7472601"/>
              <a:gd name="connsiteY900" fmla="*/ 0 h 6858000"/>
              <a:gd name="connsiteX901" fmla="*/ 2867960 w 7472601"/>
              <a:gd name="connsiteY901" fmla="*/ 0 h 6858000"/>
              <a:gd name="connsiteX902" fmla="*/ 2926351 w 7472601"/>
              <a:gd name="connsiteY902" fmla="*/ 0 h 6858000"/>
              <a:gd name="connsiteX903" fmla="*/ 2902823 w 7472601"/>
              <a:gd name="connsiteY903" fmla="*/ 262929 h 6858000"/>
              <a:gd name="connsiteX904" fmla="*/ 2940663 w 7472601"/>
              <a:gd name="connsiteY904" fmla="*/ 140884 h 6858000"/>
              <a:gd name="connsiteX905" fmla="*/ 2947039 w 7472601"/>
              <a:gd name="connsiteY905" fmla="*/ 122524 h 6858000"/>
              <a:gd name="connsiteX906" fmla="*/ 2984316 w 7472601"/>
              <a:gd name="connsiteY906" fmla="*/ 0 h 6858000"/>
              <a:gd name="connsiteX907" fmla="*/ 3016114 w 7472601"/>
              <a:gd name="connsiteY907" fmla="*/ 0 h 6858000"/>
              <a:gd name="connsiteX908" fmla="*/ 2979949 w 7472601"/>
              <a:gd name="connsiteY908" fmla="*/ 119274 h 6858000"/>
              <a:gd name="connsiteX909" fmla="*/ 3023879 w 7472601"/>
              <a:gd name="connsiteY909" fmla="*/ 0 h 6858000"/>
              <a:gd name="connsiteX910" fmla="*/ 3105400 w 7472601"/>
              <a:gd name="connsiteY910" fmla="*/ 0 h 6858000"/>
              <a:gd name="connsiteX911" fmla="*/ 3094669 w 7472601"/>
              <a:gd name="connsiteY911" fmla="*/ 30308 h 6858000"/>
              <a:gd name="connsiteX912" fmla="*/ 2901945 w 7472601"/>
              <a:gd name="connsiteY912" fmla="*/ 466538 h 6858000"/>
              <a:gd name="connsiteX913" fmla="*/ 2815209 w 7472601"/>
              <a:gd name="connsiteY913" fmla="*/ 497361 h 6858000"/>
              <a:gd name="connsiteX914" fmla="*/ 2844845 w 7472601"/>
              <a:gd name="connsiteY914" fmla="*/ 127638 h 6858000"/>
              <a:gd name="connsiteX915" fmla="*/ 2867960 w 7472601"/>
              <a:gd name="connsiteY915" fmla="*/ 0 h 6858000"/>
              <a:gd name="connsiteX916" fmla="*/ 1057230 w 7472601"/>
              <a:gd name="connsiteY916" fmla="*/ 0 h 6858000"/>
              <a:gd name="connsiteX917" fmla="*/ 1111003 w 7472601"/>
              <a:gd name="connsiteY917" fmla="*/ 0 h 6858000"/>
              <a:gd name="connsiteX918" fmla="*/ 1125553 w 7472601"/>
              <a:gd name="connsiteY918" fmla="*/ 52588 h 6858000"/>
              <a:gd name="connsiteX919" fmla="*/ 1304276 w 7472601"/>
              <a:gd name="connsiteY919" fmla="*/ 476275 h 6858000"/>
              <a:gd name="connsiteX920" fmla="*/ 1492066 w 7472601"/>
              <a:gd name="connsiteY920" fmla="*/ 886333 h 6858000"/>
              <a:gd name="connsiteX921" fmla="*/ 1423698 w 7472601"/>
              <a:gd name="connsiteY921" fmla="*/ 710817 h 6858000"/>
              <a:gd name="connsiteX922" fmla="*/ 1357609 w 7472601"/>
              <a:gd name="connsiteY922" fmla="*/ 532892 h 6858000"/>
              <a:gd name="connsiteX923" fmla="*/ 1309550 w 7472601"/>
              <a:gd name="connsiteY923" fmla="*/ 374031 h 6858000"/>
              <a:gd name="connsiteX924" fmla="*/ 1193673 w 7472601"/>
              <a:gd name="connsiteY924" fmla="*/ 49533 h 6858000"/>
              <a:gd name="connsiteX925" fmla="*/ 1164391 w 7472601"/>
              <a:gd name="connsiteY925" fmla="*/ 0 h 6858000"/>
              <a:gd name="connsiteX926" fmla="*/ 1200666 w 7472601"/>
              <a:gd name="connsiteY926" fmla="*/ 0 h 6858000"/>
              <a:gd name="connsiteX927" fmla="*/ 1223408 w 7472601"/>
              <a:gd name="connsiteY927" fmla="*/ 38996 h 6858000"/>
              <a:gd name="connsiteX928" fmla="*/ 1339635 w 7472601"/>
              <a:gd name="connsiteY928" fmla="*/ 365517 h 6858000"/>
              <a:gd name="connsiteX929" fmla="*/ 1387469 w 7472601"/>
              <a:gd name="connsiteY929" fmla="*/ 523079 h 6858000"/>
              <a:gd name="connsiteX930" fmla="*/ 1452685 w 7472601"/>
              <a:gd name="connsiteY930" fmla="*/ 699806 h 6858000"/>
              <a:gd name="connsiteX931" fmla="*/ 1492092 w 7472601"/>
              <a:gd name="connsiteY931" fmla="*/ 800424 h 6858000"/>
              <a:gd name="connsiteX932" fmla="*/ 1455302 w 7472601"/>
              <a:gd name="connsiteY932" fmla="*/ 632913 h 6858000"/>
              <a:gd name="connsiteX933" fmla="*/ 1222336 w 7472601"/>
              <a:gd name="connsiteY933" fmla="*/ 9480 h 6858000"/>
              <a:gd name="connsiteX934" fmla="*/ 1214634 w 7472601"/>
              <a:gd name="connsiteY934" fmla="*/ 0 h 6858000"/>
              <a:gd name="connsiteX935" fmla="*/ 1289827 w 7472601"/>
              <a:gd name="connsiteY935" fmla="*/ 0 h 6858000"/>
              <a:gd name="connsiteX936" fmla="*/ 1321076 w 7472601"/>
              <a:gd name="connsiteY936" fmla="*/ 59722 h 6858000"/>
              <a:gd name="connsiteX937" fmla="*/ 1512579 w 7472601"/>
              <a:gd name="connsiteY937" fmla="*/ 626441 h 6858000"/>
              <a:gd name="connsiteX938" fmla="*/ 1506076 w 7472601"/>
              <a:gd name="connsiteY938" fmla="*/ 1089289 h 6858000"/>
              <a:gd name="connsiteX939" fmla="*/ 1486346 w 7472601"/>
              <a:gd name="connsiteY939" fmla="*/ 1079919 h 6858000"/>
              <a:gd name="connsiteX940" fmla="*/ 1070511 w 7472601"/>
              <a:gd name="connsiteY940" fmla="*/ 48609 h 6858000"/>
              <a:gd name="connsiteX941" fmla="*/ 1057230 w 7472601"/>
              <a:gd name="connsiteY941" fmla="*/ 0 h 6858000"/>
              <a:gd name="connsiteX942" fmla="*/ 43151 w 7472601"/>
              <a:gd name="connsiteY942" fmla="*/ 0 h 6858000"/>
              <a:gd name="connsiteX943" fmla="*/ 95283 w 7472601"/>
              <a:gd name="connsiteY943" fmla="*/ 0 h 6858000"/>
              <a:gd name="connsiteX944" fmla="*/ 300708 w 7472601"/>
              <a:gd name="connsiteY944" fmla="*/ 154571 h 6858000"/>
              <a:gd name="connsiteX945" fmla="*/ 530414 w 7472601"/>
              <a:gd name="connsiteY945" fmla="*/ 354673 h 6858000"/>
              <a:gd name="connsiteX946" fmla="*/ 333785 w 7472601"/>
              <a:gd name="connsiteY946" fmla="*/ 161564 h 6858000"/>
              <a:gd name="connsiteX947" fmla="*/ 147005 w 7472601"/>
              <a:gd name="connsiteY947" fmla="*/ 0 h 6858000"/>
              <a:gd name="connsiteX948" fmla="*/ 272509 w 7472601"/>
              <a:gd name="connsiteY948" fmla="*/ 0 h 6858000"/>
              <a:gd name="connsiteX949" fmla="*/ 326276 w 7472601"/>
              <a:gd name="connsiteY949" fmla="*/ 45847 h 6858000"/>
              <a:gd name="connsiteX950" fmla="*/ 823759 w 7472601"/>
              <a:gd name="connsiteY950" fmla="*/ 574145 h 6858000"/>
              <a:gd name="connsiteX951" fmla="*/ 811254 w 7472601"/>
              <a:gd name="connsiteY951" fmla="*/ 665546 h 6858000"/>
              <a:gd name="connsiteX952" fmla="*/ 154042 w 7472601"/>
              <a:gd name="connsiteY952" fmla="*/ 261522 h 6858000"/>
              <a:gd name="connsiteX953" fmla="*/ 13550 w 7472601"/>
              <a:gd name="connsiteY953" fmla="*/ 158423 h 6858000"/>
              <a:gd name="connsiteX954" fmla="*/ 0 w 7472601"/>
              <a:gd name="connsiteY954" fmla="*/ 146618 h 6858000"/>
              <a:gd name="connsiteX955" fmla="*/ 0 w 7472601"/>
              <a:gd name="connsiteY955" fmla="*/ 59161 h 6858000"/>
              <a:gd name="connsiteX956" fmla="*/ 45427 w 7472601"/>
              <a:gd name="connsiteY956" fmla="*/ 101078 h 6858000"/>
              <a:gd name="connsiteX957" fmla="*/ 630103 w 7472601"/>
              <a:gd name="connsiteY957" fmla="*/ 485885 h 6858000"/>
              <a:gd name="connsiteX958" fmla="*/ 532040 w 7472601"/>
              <a:gd name="connsiteY958" fmla="*/ 399359 h 6858000"/>
              <a:gd name="connsiteX959" fmla="*/ 517618 w 7472601"/>
              <a:gd name="connsiteY959" fmla="*/ 385726 h 6858000"/>
              <a:gd name="connsiteX960" fmla="*/ 285074 w 7472601"/>
              <a:gd name="connsiteY960" fmla="*/ 182755 h 6858000"/>
              <a:gd name="connsiteX961" fmla="*/ 43151 w 7472601"/>
              <a:gd name="connsiteY961"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356878 w 7472601"/>
              <a:gd name="connsiteY76" fmla="*/ 5981332 h 6858000"/>
              <a:gd name="connsiteX77" fmla="*/ 7467600 w 7472601"/>
              <a:gd name="connsiteY77" fmla="*/ 6163634 h 6858000"/>
              <a:gd name="connsiteX78" fmla="*/ 7448321 w 7472601"/>
              <a:gd name="connsiteY78" fmla="*/ 6190991 h 6858000"/>
              <a:gd name="connsiteX79" fmla="*/ 7467600 w 7472601"/>
              <a:gd name="connsiteY79" fmla="*/ 6221686 h 6858000"/>
              <a:gd name="connsiteX80" fmla="*/ 7467600 w 7472601"/>
              <a:gd name="connsiteY80" fmla="*/ 6334256 h 6858000"/>
              <a:gd name="connsiteX81" fmla="*/ 7454976 w 7472601"/>
              <a:gd name="connsiteY81" fmla="*/ 6318297 h 6858000"/>
              <a:gd name="connsiteX82" fmla="*/ 1456157 w 7472601"/>
              <a:gd name="connsiteY82" fmla="*/ 5371404 h 6858000"/>
              <a:gd name="connsiteX83" fmla="*/ 1244432 w 7472601"/>
              <a:gd name="connsiteY83" fmla="*/ 5385601 h 6858000"/>
              <a:gd name="connsiteX84" fmla="*/ 973990 w 7472601"/>
              <a:gd name="connsiteY84" fmla="*/ 5424940 h 6858000"/>
              <a:gd name="connsiteX85" fmla="*/ 1103809 w 7472601"/>
              <a:gd name="connsiteY85" fmla="*/ 5433720 h 6858000"/>
              <a:gd name="connsiteX86" fmla="*/ 1123454 w 7472601"/>
              <a:gd name="connsiteY86" fmla="*/ 5435727 h 6858000"/>
              <a:gd name="connsiteX87" fmla="*/ 1737017 w 7472601"/>
              <a:gd name="connsiteY87" fmla="*/ 5452183 h 6858000"/>
              <a:gd name="connsiteX88" fmla="*/ 1824397 w 7472601"/>
              <a:gd name="connsiteY88" fmla="*/ 5447757 h 6858000"/>
              <a:gd name="connsiteX89" fmla="*/ 2070059 w 7472601"/>
              <a:gd name="connsiteY89" fmla="*/ 5441660 h 6858000"/>
              <a:gd name="connsiteX90" fmla="*/ 1456157 w 7472601"/>
              <a:gd name="connsiteY90" fmla="*/ 5371404 h 6858000"/>
              <a:gd name="connsiteX91" fmla="*/ 4988186 w 7472601"/>
              <a:gd name="connsiteY91" fmla="*/ 5216467 h 6858000"/>
              <a:gd name="connsiteX92" fmla="*/ 4777334 w 7472601"/>
              <a:gd name="connsiteY92" fmla="*/ 5406072 h 6858000"/>
              <a:gd name="connsiteX93" fmla="*/ 4718341 w 7472601"/>
              <a:gd name="connsiteY93" fmla="*/ 5468043 h 6858000"/>
              <a:gd name="connsiteX94" fmla="*/ 4604655 w 7472601"/>
              <a:gd name="connsiteY94" fmla="*/ 5583434 h 6858000"/>
              <a:gd name="connsiteX95" fmla="*/ 4565074 w 7472601"/>
              <a:gd name="connsiteY95" fmla="*/ 5618550 h 6858000"/>
              <a:gd name="connsiteX96" fmla="*/ 4988186 w 7472601"/>
              <a:gd name="connsiteY96" fmla="*/ 5216467 h 6858000"/>
              <a:gd name="connsiteX97" fmla="*/ 4978032 w 7472601"/>
              <a:gd name="connsiteY97" fmla="*/ 5183809 h 6858000"/>
              <a:gd name="connsiteX98" fmla="*/ 4463413 w 7472601"/>
              <a:gd name="connsiteY98" fmla="*/ 5615162 h 6858000"/>
              <a:gd name="connsiteX99" fmla="*/ 4358134 w 7472601"/>
              <a:gd name="connsiteY99" fmla="*/ 5742791 h 6858000"/>
              <a:gd name="connsiteX100" fmla="*/ 4376219 w 7472601"/>
              <a:gd name="connsiteY100" fmla="*/ 5729027 h 6858000"/>
              <a:gd name="connsiteX101" fmla="*/ 4582340 w 7472601"/>
              <a:gd name="connsiteY101" fmla="*/ 5561037 h 6858000"/>
              <a:gd name="connsiteX102" fmla="*/ 4694684 w 7472601"/>
              <a:gd name="connsiteY102" fmla="*/ 5447098 h 6858000"/>
              <a:gd name="connsiteX103" fmla="*/ 4754123 w 7472601"/>
              <a:gd name="connsiteY103" fmla="*/ 5384643 h 6858000"/>
              <a:gd name="connsiteX104" fmla="*/ 4978032 w 7472601"/>
              <a:gd name="connsiteY104" fmla="*/ 5183809 h 6858000"/>
              <a:gd name="connsiteX105" fmla="*/ 1903353 w 7472601"/>
              <a:gd name="connsiteY105" fmla="*/ 5044827 h 6858000"/>
              <a:gd name="connsiteX106" fmla="*/ 1936931 w 7472601"/>
              <a:gd name="connsiteY106" fmla="*/ 5093954 h 6858000"/>
              <a:gd name="connsiteX107" fmla="*/ 2195868 w 7472601"/>
              <a:gd name="connsiteY107" fmla="*/ 5396574 h 6858000"/>
              <a:gd name="connsiteX108" fmla="*/ 2088852 w 7472601"/>
              <a:gd name="connsiteY108" fmla="*/ 5166123 h 6858000"/>
              <a:gd name="connsiteX109" fmla="*/ 1958241 w 7472601"/>
              <a:gd name="connsiteY109" fmla="*/ 5067955 h 6858000"/>
              <a:gd name="connsiteX110" fmla="*/ 1903353 w 7472601"/>
              <a:gd name="connsiteY110" fmla="*/ 5044827 h 6858000"/>
              <a:gd name="connsiteX111" fmla="*/ 1979378 w 7472601"/>
              <a:gd name="connsiteY111" fmla="*/ 4769504 h 6858000"/>
              <a:gd name="connsiteX112" fmla="*/ 2882120 w 7472601"/>
              <a:gd name="connsiteY112" fmla="*/ 5064547 h 6858000"/>
              <a:gd name="connsiteX113" fmla="*/ 2793103 w 7472601"/>
              <a:gd name="connsiteY113" fmla="*/ 5039699 h 6858000"/>
              <a:gd name="connsiteX114" fmla="*/ 2770041 w 7472601"/>
              <a:gd name="connsiteY114" fmla="*/ 5033634 h 6858000"/>
              <a:gd name="connsiteX115" fmla="*/ 1979378 w 7472601"/>
              <a:gd name="connsiteY115" fmla="*/ 4769504 h 6858000"/>
              <a:gd name="connsiteX116" fmla="*/ 1927410 w 7472601"/>
              <a:gd name="connsiteY116" fmla="*/ 4716164 h 6858000"/>
              <a:gd name="connsiteX117" fmla="*/ 1959587 w 7472601"/>
              <a:gd name="connsiteY117" fmla="*/ 4728849 h 6858000"/>
              <a:gd name="connsiteX118" fmla="*/ 2777707 w 7472601"/>
              <a:gd name="connsiteY118" fmla="*/ 5003991 h 6858000"/>
              <a:gd name="connsiteX119" fmla="*/ 2800768 w 7472601"/>
              <a:gd name="connsiteY119" fmla="*/ 5010056 h 6858000"/>
              <a:gd name="connsiteX120" fmla="*/ 2879408 w 7472601"/>
              <a:gd name="connsiteY120" fmla="*/ 5031590 h 6858000"/>
              <a:gd name="connsiteX121" fmla="*/ 2862295 w 7472601"/>
              <a:gd name="connsiteY121" fmla="*/ 5022958 h 6858000"/>
              <a:gd name="connsiteX122" fmla="*/ 2813343 w 7472601"/>
              <a:gd name="connsiteY122" fmla="*/ 4998369 h 6858000"/>
              <a:gd name="connsiteX123" fmla="*/ 2646245 w 7472601"/>
              <a:gd name="connsiteY123" fmla="*/ 4930999 h 6858000"/>
              <a:gd name="connsiteX124" fmla="*/ 1999243 w 7472601"/>
              <a:gd name="connsiteY124" fmla="*/ 4730524 h 6858000"/>
              <a:gd name="connsiteX125" fmla="*/ 1979527 w 7472601"/>
              <a:gd name="connsiteY125" fmla="*/ 4726651 h 6858000"/>
              <a:gd name="connsiteX126" fmla="*/ 1927410 w 7472601"/>
              <a:gd name="connsiteY126" fmla="*/ 4716164 h 6858000"/>
              <a:gd name="connsiteX127" fmla="*/ 1997014 w 7472601"/>
              <a:gd name="connsiteY127" fmla="*/ 4698007 h 6858000"/>
              <a:gd name="connsiteX128" fmla="*/ 2005458 w 7472601"/>
              <a:gd name="connsiteY128" fmla="*/ 4699540 h 6858000"/>
              <a:gd name="connsiteX129" fmla="*/ 2657186 w 7472601"/>
              <a:gd name="connsiteY129" fmla="*/ 4901687 h 6858000"/>
              <a:gd name="connsiteX130" fmla="*/ 2826662 w 7472601"/>
              <a:gd name="connsiteY130" fmla="*/ 4970362 h 6858000"/>
              <a:gd name="connsiteX131" fmla="*/ 2876100 w 7472601"/>
              <a:gd name="connsiteY131" fmla="*/ 4995397 h 6858000"/>
              <a:gd name="connsiteX132" fmla="*/ 3042600 w 7472601"/>
              <a:gd name="connsiteY132" fmla="*/ 5059532 h 6858000"/>
              <a:gd name="connsiteX133" fmla="*/ 1997014 w 7472601"/>
              <a:gd name="connsiteY133" fmla="*/ 4698007 h 6858000"/>
              <a:gd name="connsiteX134" fmla="*/ 2305292 w 7472601"/>
              <a:gd name="connsiteY134" fmla="*/ 4219492 h 6858000"/>
              <a:gd name="connsiteX135" fmla="*/ 3360922 w 7472601"/>
              <a:gd name="connsiteY135" fmla="*/ 4529373 h 6858000"/>
              <a:gd name="connsiteX136" fmla="*/ 3492420 w 7472601"/>
              <a:gd name="connsiteY136" fmla="*/ 4510145 h 6858000"/>
              <a:gd name="connsiteX137" fmla="*/ 3364086 w 7472601"/>
              <a:gd name="connsiteY137" fmla="*/ 4480340 h 6858000"/>
              <a:gd name="connsiteX138" fmla="*/ 3225818 w 7472601"/>
              <a:gd name="connsiteY138" fmla="*/ 4411822 h 6858000"/>
              <a:gd name="connsiteX139" fmla="*/ 3129696 w 7472601"/>
              <a:gd name="connsiteY139" fmla="*/ 4360704 h 6858000"/>
              <a:gd name="connsiteX140" fmla="*/ 2814545 w 7472601"/>
              <a:gd name="connsiteY140" fmla="*/ 4282955 h 6858000"/>
              <a:gd name="connsiteX141" fmla="*/ 2305292 w 7472601"/>
              <a:gd name="connsiteY141" fmla="*/ 4219492 h 6858000"/>
              <a:gd name="connsiteX142" fmla="*/ 2626982 w 7472601"/>
              <a:gd name="connsiteY142" fmla="*/ 4206450 h 6858000"/>
              <a:gd name="connsiteX143" fmla="*/ 2490617 w 7472601"/>
              <a:gd name="connsiteY143" fmla="*/ 4206951 h 6858000"/>
              <a:gd name="connsiteX144" fmla="*/ 2819869 w 7472601"/>
              <a:gd name="connsiteY144" fmla="*/ 4252936 h 6858000"/>
              <a:gd name="connsiteX145" fmla="*/ 3143018 w 7472601"/>
              <a:gd name="connsiteY145" fmla="*/ 4332698 h 6858000"/>
              <a:gd name="connsiteX146" fmla="*/ 3241520 w 7472601"/>
              <a:gd name="connsiteY146" fmla="*/ 4385112 h 6858000"/>
              <a:gd name="connsiteX147" fmla="*/ 3374575 w 7472601"/>
              <a:gd name="connsiteY147" fmla="*/ 4451517 h 6858000"/>
              <a:gd name="connsiteX148" fmla="*/ 3505221 w 7472601"/>
              <a:gd name="connsiteY148" fmla="*/ 4480757 h 6858000"/>
              <a:gd name="connsiteX149" fmla="*/ 2626982 w 7472601"/>
              <a:gd name="connsiteY149" fmla="*/ 4206450 h 6858000"/>
              <a:gd name="connsiteX150" fmla="*/ 1310106 w 7472601"/>
              <a:gd name="connsiteY150" fmla="*/ 3943217 h 6858000"/>
              <a:gd name="connsiteX151" fmla="*/ 854994 w 7472601"/>
              <a:gd name="connsiteY151" fmla="*/ 4399136 h 6858000"/>
              <a:gd name="connsiteX152" fmla="*/ 742462 w 7472601"/>
              <a:gd name="connsiteY152" fmla="*/ 4594648 h 6858000"/>
              <a:gd name="connsiteX153" fmla="*/ 820602 w 7472601"/>
              <a:gd name="connsiteY153" fmla="*/ 4485915 h 6858000"/>
              <a:gd name="connsiteX154" fmla="*/ 878295 w 7472601"/>
              <a:gd name="connsiteY154" fmla="*/ 4403594 h 6858000"/>
              <a:gd name="connsiteX155" fmla="*/ 1240607 w 7472601"/>
              <a:gd name="connsiteY155" fmla="*/ 4010401 h 6858000"/>
              <a:gd name="connsiteX156" fmla="*/ 1310106 w 7472601"/>
              <a:gd name="connsiteY156" fmla="*/ 3943217 h 6858000"/>
              <a:gd name="connsiteX157" fmla="*/ 1423113 w 7472601"/>
              <a:gd name="connsiteY157" fmla="*/ 3874565 h 6858000"/>
              <a:gd name="connsiteX158" fmla="*/ 1260565 w 7472601"/>
              <a:gd name="connsiteY158" fmla="*/ 4031982 h 6858000"/>
              <a:gd name="connsiteX159" fmla="*/ 901900 w 7472601"/>
              <a:gd name="connsiteY159" fmla="*/ 4421236 h 6858000"/>
              <a:gd name="connsiteX160" fmla="*/ 845044 w 7472601"/>
              <a:gd name="connsiteY160" fmla="*/ 4502436 h 6858000"/>
              <a:gd name="connsiteX161" fmla="*/ 685926 w 7472601"/>
              <a:gd name="connsiteY161" fmla="*/ 4703069 h 6858000"/>
              <a:gd name="connsiteX162" fmla="*/ 684248 w 7472601"/>
              <a:gd name="connsiteY162" fmla="*/ 4706721 h 6858000"/>
              <a:gd name="connsiteX163" fmla="*/ 1423113 w 7472601"/>
              <a:gd name="connsiteY163" fmla="*/ 3874565 h 6858000"/>
              <a:gd name="connsiteX164" fmla="*/ 3316479 w 7472601"/>
              <a:gd name="connsiteY164" fmla="*/ 3872136 h 6858000"/>
              <a:gd name="connsiteX165" fmla="*/ 3546806 w 7472601"/>
              <a:gd name="connsiteY165" fmla="*/ 4356139 h 6858000"/>
              <a:gd name="connsiteX166" fmla="*/ 3364433 w 7472601"/>
              <a:gd name="connsiteY166" fmla="*/ 3953121 h 6858000"/>
              <a:gd name="connsiteX167" fmla="*/ 3316479 w 7472601"/>
              <a:gd name="connsiteY167" fmla="*/ 3872136 h 6858000"/>
              <a:gd name="connsiteX168" fmla="*/ 3291335 w 7472601"/>
              <a:gd name="connsiteY168" fmla="*/ 3767420 h 6858000"/>
              <a:gd name="connsiteX169" fmla="*/ 3390805 w 7472601"/>
              <a:gd name="connsiteY169" fmla="*/ 3937163 h 6858000"/>
              <a:gd name="connsiteX170" fmla="*/ 3579062 w 7472601"/>
              <a:gd name="connsiteY170" fmla="*/ 4359040 h 6858000"/>
              <a:gd name="connsiteX171" fmla="*/ 3467355 w 7472601"/>
              <a:gd name="connsiteY171" fmla="*/ 3988130 h 6858000"/>
              <a:gd name="connsiteX172" fmla="*/ 3310753 w 7472601"/>
              <a:gd name="connsiteY172" fmla="*/ 3787140 h 6858000"/>
              <a:gd name="connsiteX173" fmla="*/ 3291335 w 7472601"/>
              <a:gd name="connsiteY173" fmla="*/ 3767420 h 6858000"/>
              <a:gd name="connsiteX174" fmla="*/ 1635889 w 7472601"/>
              <a:gd name="connsiteY174" fmla="*/ 3709494 h 6858000"/>
              <a:gd name="connsiteX175" fmla="*/ 1634800 w 7472601"/>
              <a:gd name="connsiteY175" fmla="*/ 3731111 h 6858000"/>
              <a:gd name="connsiteX176" fmla="*/ 1635889 w 7472601"/>
              <a:gd name="connsiteY176" fmla="*/ 3709494 h 6858000"/>
              <a:gd name="connsiteX177" fmla="*/ 1510397 w 7472601"/>
              <a:gd name="connsiteY177" fmla="*/ 3684705 h 6858000"/>
              <a:gd name="connsiteX178" fmla="*/ 1146550 w 7472601"/>
              <a:gd name="connsiteY178" fmla="*/ 3802012 h 6858000"/>
              <a:gd name="connsiteX179" fmla="*/ 698834 w 7472601"/>
              <a:gd name="connsiteY179" fmla="*/ 3952272 h 6858000"/>
              <a:gd name="connsiteX180" fmla="*/ 34256 w 7472601"/>
              <a:gd name="connsiteY180" fmla="*/ 4347603 h 6858000"/>
              <a:gd name="connsiteX181" fmla="*/ 527241 w 7472601"/>
              <a:gd name="connsiteY181" fmla="*/ 4065078 h 6858000"/>
              <a:gd name="connsiteX182" fmla="*/ 1510397 w 7472601"/>
              <a:gd name="connsiteY182" fmla="*/ 3684705 h 6858000"/>
              <a:gd name="connsiteX183" fmla="*/ 1313114 w 7472601"/>
              <a:gd name="connsiteY183" fmla="*/ 3655216 h 6858000"/>
              <a:gd name="connsiteX184" fmla="*/ 1109304 w 7472601"/>
              <a:gd name="connsiteY184" fmla="*/ 3669030 h 6858000"/>
              <a:gd name="connsiteX185" fmla="*/ 8129 w 7472601"/>
              <a:gd name="connsiteY185" fmla="*/ 4330519 h 6858000"/>
              <a:gd name="connsiteX186" fmla="*/ 687572 w 7472601"/>
              <a:gd name="connsiteY186" fmla="*/ 3925629 h 6858000"/>
              <a:gd name="connsiteX187" fmla="*/ 1138365 w 7472601"/>
              <a:gd name="connsiteY187" fmla="*/ 3774515 h 6858000"/>
              <a:gd name="connsiteX188" fmla="*/ 1505579 w 7472601"/>
              <a:gd name="connsiteY188" fmla="*/ 3655526 h 6858000"/>
              <a:gd name="connsiteX189" fmla="*/ 1313114 w 7472601"/>
              <a:gd name="connsiteY189" fmla="*/ 3655216 h 6858000"/>
              <a:gd name="connsiteX190" fmla="*/ 3655073 w 7472601"/>
              <a:gd name="connsiteY190" fmla="*/ 3650884 h 6858000"/>
              <a:gd name="connsiteX191" fmla="*/ 3989938 w 7472601"/>
              <a:gd name="connsiteY191" fmla="*/ 3991685 h 6858000"/>
              <a:gd name="connsiteX192" fmla="*/ 4393907 w 7472601"/>
              <a:gd name="connsiteY192" fmla="*/ 4261258 h 6858000"/>
              <a:gd name="connsiteX193" fmla="*/ 4648051 w 7472601"/>
              <a:gd name="connsiteY193" fmla="*/ 4374051 h 6858000"/>
              <a:gd name="connsiteX194" fmla="*/ 4383389 w 7472601"/>
              <a:gd name="connsiteY194" fmla="*/ 4184369 h 6858000"/>
              <a:gd name="connsiteX195" fmla="*/ 4165508 w 7472601"/>
              <a:gd name="connsiteY195" fmla="*/ 4035196 h 6858000"/>
              <a:gd name="connsiteX196" fmla="*/ 4068162 w 7472601"/>
              <a:gd name="connsiteY196" fmla="*/ 3953394 h 6858000"/>
              <a:gd name="connsiteX197" fmla="*/ 3981416 w 7472601"/>
              <a:gd name="connsiteY197" fmla="*/ 3880482 h 6858000"/>
              <a:gd name="connsiteX198" fmla="*/ 3800147 w 7472601"/>
              <a:gd name="connsiteY198" fmla="*/ 3749872 h 6858000"/>
              <a:gd name="connsiteX199" fmla="*/ 3655073 w 7472601"/>
              <a:gd name="connsiteY199" fmla="*/ 3650884 h 6858000"/>
              <a:gd name="connsiteX200" fmla="*/ 3670252 w 7472601"/>
              <a:gd name="connsiteY200" fmla="*/ 3622798 h 6858000"/>
              <a:gd name="connsiteX201" fmla="*/ 3817258 w 7472601"/>
              <a:gd name="connsiteY201" fmla="*/ 3723577 h 6858000"/>
              <a:gd name="connsiteX202" fmla="*/ 4000461 w 7472601"/>
              <a:gd name="connsiteY202" fmla="*/ 3855966 h 6858000"/>
              <a:gd name="connsiteX203" fmla="*/ 4088180 w 7472601"/>
              <a:gd name="connsiteY203" fmla="*/ 3929774 h 6858000"/>
              <a:gd name="connsiteX204" fmla="*/ 4184555 w 7472601"/>
              <a:gd name="connsiteY204" fmla="*/ 4010683 h 6858000"/>
              <a:gd name="connsiteX205" fmla="*/ 4399563 w 7472601"/>
              <a:gd name="connsiteY205" fmla="*/ 4158106 h 6858000"/>
              <a:gd name="connsiteX206" fmla="*/ 4684469 w 7472601"/>
              <a:gd name="connsiteY206" fmla="*/ 4364680 h 6858000"/>
              <a:gd name="connsiteX207" fmla="*/ 4690271 w 7472601"/>
              <a:gd name="connsiteY207" fmla="*/ 4370034 h 6858000"/>
              <a:gd name="connsiteX208" fmla="*/ 4136093 w 7472601"/>
              <a:gd name="connsiteY208" fmla="*/ 3858466 h 6858000"/>
              <a:gd name="connsiteX209" fmla="*/ 3670252 w 7472601"/>
              <a:gd name="connsiteY209" fmla="*/ 3622798 h 6858000"/>
              <a:gd name="connsiteX210" fmla="*/ 4440129 w 7472601"/>
              <a:gd name="connsiteY210" fmla="*/ 3448571 h 6858000"/>
              <a:gd name="connsiteX211" fmla="*/ 4856525 w 7472601"/>
              <a:gd name="connsiteY211" fmla="*/ 3915351 h 6858000"/>
              <a:gd name="connsiteX212" fmla="*/ 5059055 w 7472601"/>
              <a:gd name="connsiteY212" fmla="*/ 4108918 h 6858000"/>
              <a:gd name="connsiteX213" fmla="*/ 5290070 w 7472601"/>
              <a:gd name="connsiteY213" fmla="*/ 4263619 h 6858000"/>
              <a:gd name="connsiteX214" fmla="*/ 4834991 w 7472601"/>
              <a:gd name="connsiteY214" fmla="*/ 3830985 h 6858000"/>
              <a:gd name="connsiteX215" fmla="*/ 4440129 w 7472601"/>
              <a:gd name="connsiteY215" fmla="*/ 3448571 h 6858000"/>
              <a:gd name="connsiteX216" fmla="*/ 4441737 w 7472601"/>
              <a:gd name="connsiteY216" fmla="*/ 3399734 h 6858000"/>
              <a:gd name="connsiteX217" fmla="*/ 4431236 w 7472601"/>
              <a:gd name="connsiteY217" fmla="*/ 3400954 h 6858000"/>
              <a:gd name="connsiteX218" fmla="*/ 4557150 w 7472601"/>
              <a:gd name="connsiteY218" fmla="*/ 3510023 h 6858000"/>
              <a:gd name="connsiteX219" fmla="*/ 4856936 w 7472601"/>
              <a:gd name="connsiteY219" fmla="*/ 3809146 h 6858000"/>
              <a:gd name="connsiteX220" fmla="*/ 5111996 w 7472601"/>
              <a:gd name="connsiteY220" fmla="*/ 4065759 h 6858000"/>
              <a:gd name="connsiteX221" fmla="*/ 5388878 w 7472601"/>
              <a:gd name="connsiteY221" fmla="*/ 4300185 h 6858000"/>
              <a:gd name="connsiteX222" fmla="*/ 5425556 w 7472601"/>
              <a:gd name="connsiteY222" fmla="*/ 4308967 h 6858000"/>
              <a:gd name="connsiteX223" fmla="*/ 4943646 w 7472601"/>
              <a:gd name="connsiteY223" fmla="*/ 3822916 h 6858000"/>
              <a:gd name="connsiteX224" fmla="*/ 4594837 w 7472601"/>
              <a:gd name="connsiteY224" fmla="*/ 3532274 h 6858000"/>
              <a:gd name="connsiteX225" fmla="*/ 4441737 w 7472601"/>
              <a:gd name="connsiteY225" fmla="*/ 3399734 h 6858000"/>
              <a:gd name="connsiteX226" fmla="*/ 5425834 w 7472601"/>
              <a:gd name="connsiteY226" fmla="*/ 3162785 h 6858000"/>
              <a:gd name="connsiteX227" fmla="*/ 5401644 w 7472601"/>
              <a:gd name="connsiteY227" fmla="*/ 3617847 h 6858000"/>
              <a:gd name="connsiteX228" fmla="*/ 5467256 w 7472601"/>
              <a:gd name="connsiteY228" fmla="*/ 4175494 h 6858000"/>
              <a:gd name="connsiteX229" fmla="*/ 5448069 w 7472601"/>
              <a:gd name="connsiteY229" fmla="*/ 3567554 h 6858000"/>
              <a:gd name="connsiteX230" fmla="*/ 5425834 w 7472601"/>
              <a:gd name="connsiteY230" fmla="*/ 3162785 h 6858000"/>
              <a:gd name="connsiteX231" fmla="*/ 1318687 w 7472601"/>
              <a:gd name="connsiteY231" fmla="*/ 3113840 h 6858000"/>
              <a:gd name="connsiteX232" fmla="*/ 1066793 w 7472601"/>
              <a:gd name="connsiteY232" fmla="*/ 3212171 h 6858000"/>
              <a:gd name="connsiteX233" fmla="*/ 993319 w 7472601"/>
              <a:gd name="connsiteY233" fmla="*/ 3247648 h 6858000"/>
              <a:gd name="connsiteX234" fmla="*/ 853081 w 7472601"/>
              <a:gd name="connsiteY234" fmla="*/ 3312410 h 6858000"/>
              <a:gd name="connsiteX235" fmla="*/ 805957 w 7472601"/>
              <a:gd name="connsiteY235" fmla="*/ 3330443 h 6858000"/>
              <a:gd name="connsiteX236" fmla="*/ 1318687 w 7472601"/>
              <a:gd name="connsiteY236" fmla="*/ 3113840 h 6858000"/>
              <a:gd name="connsiteX237" fmla="*/ 5453702 w 7472601"/>
              <a:gd name="connsiteY237" fmla="*/ 3090882 h 6858000"/>
              <a:gd name="connsiteX238" fmla="*/ 5480135 w 7472601"/>
              <a:gd name="connsiteY238" fmla="*/ 3565802 h 6858000"/>
              <a:gd name="connsiteX239" fmla="*/ 5499023 w 7472601"/>
              <a:gd name="connsiteY239" fmla="*/ 4166310 h 6858000"/>
              <a:gd name="connsiteX240" fmla="*/ 5547022 w 7472601"/>
              <a:gd name="connsiteY240" fmla="*/ 3607838 h 6858000"/>
              <a:gd name="connsiteX241" fmla="*/ 5515964 w 7472601"/>
              <a:gd name="connsiteY241" fmla="*/ 3378541 h 6858000"/>
              <a:gd name="connsiteX242" fmla="*/ 5453702 w 7472601"/>
              <a:gd name="connsiteY242" fmla="*/ 3090882 h 6858000"/>
              <a:gd name="connsiteX243" fmla="*/ 1238695 w 7472601"/>
              <a:gd name="connsiteY243" fmla="*/ 3076820 h 6858000"/>
              <a:gd name="connsiteX244" fmla="*/ 716371 w 7472601"/>
              <a:gd name="connsiteY244" fmla="*/ 3293249 h 6858000"/>
              <a:gd name="connsiteX245" fmla="*/ 579522 w 7472601"/>
              <a:gd name="connsiteY245" fmla="*/ 3371759 h 6858000"/>
              <a:gd name="connsiteX246" fmla="*/ 600288 w 7472601"/>
              <a:gd name="connsiteY246" fmla="*/ 3365555 h 6858000"/>
              <a:gd name="connsiteX247" fmla="*/ 840692 w 7472601"/>
              <a:gd name="connsiteY247" fmla="*/ 3284921 h 6858000"/>
              <a:gd name="connsiteX248" fmla="*/ 979248 w 7472601"/>
              <a:gd name="connsiteY248" fmla="*/ 3221003 h 6858000"/>
              <a:gd name="connsiteX249" fmla="*/ 1053282 w 7472601"/>
              <a:gd name="connsiteY249" fmla="*/ 3185247 h 6858000"/>
              <a:gd name="connsiteX250" fmla="*/ 1320603 w 7472601"/>
              <a:gd name="connsiteY250" fmla="*/ 3081281 h 6858000"/>
              <a:gd name="connsiteX251" fmla="*/ 1238695 w 7472601"/>
              <a:gd name="connsiteY251" fmla="*/ 3076820 h 6858000"/>
              <a:gd name="connsiteX252" fmla="*/ 5425627 w 7472601"/>
              <a:gd name="connsiteY252" fmla="*/ 2954192 h 6858000"/>
              <a:gd name="connsiteX253" fmla="*/ 5470770 w 7472601"/>
              <a:gd name="connsiteY253" fmla="*/ 3005435 h 6858000"/>
              <a:gd name="connsiteX254" fmla="*/ 5519779 w 7472601"/>
              <a:gd name="connsiteY254" fmla="*/ 4359223 h 6858000"/>
              <a:gd name="connsiteX255" fmla="*/ 5520293 w 7472601"/>
              <a:gd name="connsiteY255" fmla="*/ 4360602 h 6858000"/>
              <a:gd name="connsiteX256" fmla="*/ 5767221 w 7472601"/>
              <a:gd name="connsiteY256" fmla="*/ 4665564 h 6858000"/>
              <a:gd name="connsiteX257" fmla="*/ 6937169 w 7472601"/>
              <a:gd name="connsiteY257" fmla="*/ 4815941 h 6858000"/>
              <a:gd name="connsiteX258" fmla="*/ 6953922 w 7472601"/>
              <a:gd name="connsiteY258" fmla="*/ 4890068 h 6858000"/>
              <a:gd name="connsiteX259" fmla="*/ 6071359 w 7472601"/>
              <a:gd name="connsiteY259" fmla="*/ 4770770 h 6858000"/>
              <a:gd name="connsiteX260" fmla="*/ 6038839 w 7472601"/>
              <a:gd name="connsiteY260" fmla="*/ 4764474 h 6858000"/>
              <a:gd name="connsiteX261" fmla="*/ 6038706 w 7472601"/>
              <a:gd name="connsiteY261" fmla="*/ 4763847 h 6858000"/>
              <a:gd name="connsiteX262" fmla="*/ 6037784 w 7472601"/>
              <a:gd name="connsiteY262" fmla="*/ 4764270 h 6858000"/>
              <a:gd name="connsiteX263" fmla="*/ 6038839 w 7472601"/>
              <a:gd name="connsiteY263" fmla="*/ 4764474 h 6858000"/>
              <a:gd name="connsiteX264" fmla="*/ 6040338 w 7472601"/>
              <a:gd name="connsiteY264" fmla="*/ 4771418 h 6858000"/>
              <a:gd name="connsiteX265" fmla="*/ 6024488 w 7472601"/>
              <a:gd name="connsiteY265" fmla="*/ 4809903 h 6858000"/>
              <a:gd name="connsiteX266" fmla="*/ 5599771 w 7472601"/>
              <a:gd name="connsiteY266" fmla="*/ 5509652 h 6858000"/>
              <a:gd name="connsiteX267" fmla="*/ 5548843 w 7472601"/>
              <a:gd name="connsiteY267" fmla="*/ 5563845 h 6858000"/>
              <a:gd name="connsiteX268" fmla="*/ 5940952 w 7472601"/>
              <a:gd name="connsiteY268" fmla="*/ 6250028 h 6858000"/>
              <a:gd name="connsiteX269" fmla="*/ 6043441 w 7472601"/>
              <a:gd name="connsiteY269" fmla="*/ 6665847 h 6858000"/>
              <a:gd name="connsiteX270" fmla="*/ 6093432 w 7472601"/>
              <a:gd name="connsiteY270" fmla="*/ 6858000 h 6858000"/>
              <a:gd name="connsiteX271" fmla="*/ 6034344 w 7472601"/>
              <a:gd name="connsiteY271" fmla="*/ 6858000 h 6858000"/>
              <a:gd name="connsiteX272" fmla="*/ 6026679 w 7472601"/>
              <a:gd name="connsiteY272" fmla="*/ 6836959 h 6858000"/>
              <a:gd name="connsiteX273" fmla="*/ 5800441 w 7472601"/>
              <a:gd name="connsiteY273" fmla="*/ 6335286 h 6858000"/>
              <a:gd name="connsiteX274" fmla="*/ 5526562 w 7472601"/>
              <a:gd name="connsiteY274" fmla="*/ 5705388 h 6858000"/>
              <a:gd name="connsiteX275" fmla="*/ 5519640 w 7472601"/>
              <a:gd name="connsiteY275" fmla="*/ 5683774 h 6858000"/>
              <a:gd name="connsiteX276" fmla="*/ 5844559 w 7472601"/>
              <a:gd name="connsiteY276" fmla="*/ 6553349 h 6858000"/>
              <a:gd name="connsiteX277" fmla="*/ 5975994 w 7472601"/>
              <a:gd name="connsiteY277" fmla="*/ 6858000 h 6858000"/>
              <a:gd name="connsiteX278" fmla="*/ 5898547 w 7472601"/>
              <a:gd name="connsiteY278" fmla="*/ 6858000 h 6858000"/>
              <a:gd name="connsiteX279" fmla="*/ 5682041 w 7472601"/>
              <a:gd name="connsiteY279" fmla="*/ 6355860 h 6858000"/>
              <a:gd name="connsiteX280" fmla="*/ 5461758 w 7472601"/>
              <a:gd name="connsiteY280" fmla="*/ 5820220 h 6858000"/>
              <a:gd name="connsiteX281" fmla="*/ 5237282 w 7472601"/>
              <a:gd name="connsiteY281" fmla="*/ 6579086 h 6858000"/>
              <a:gd name="connsiteX282" fmla="*/ 5115009 w 7472601"/>
              <a:gd name="connsiteY282" fmla="*/ 6858000 h 6858000"/>
              <a:gd name="connsiteX283" fmla="*/ 5028074 w 7472601"/>
              <a:gd name="connsiteY283" fmla="*/ 6858000 h 6858000"/>
              <a:gd name="connsiteX284" fmla="*/ 5079508 w 7472601"/>
              <a:gd name="connsiteY284" fmla="*/ 6749074 h 6858000"/>
              <a:gd name="connsiteX285" fmla="*/ 5371846 w 7472601"/>
              <a:gd name="connsiteY285" fmla="*/ 5924413 h 6858000"/>
              <a:gd name="connsiteX286" fmla="*/ 5270512 w 7472601"/>
              <a:gd name="connsiteY286" fmla="*/ 6138975 h 6858000"/>
              <a:gd name="connsiteX287" fmla="*/ 5062409 w 7472601"/>
              <a:gd name="connsiteY287" fmla="*/ 6653544 h 6858000"/>
              <a:gd name="connsiteX288" fmla="*/ 5036628 w 7472601"/>
              <a:gd name="connsiteY288" fmla="*/ 6754247 h 6858000"/>
              <a:gd name="connsiteX289" fmla="*/ 5009112 w 7472601"/>
              <a:gd name="connsiteY289" fmla="*/ 6858000 h 6858000"/>
              <a:gd name="connsiteX290" fmla="*/ 4976679 w 7472601"/>
              <a:gd name="connsiteY290" fmla="*/ 6858000 h 6858000"/>
              <a:gd name="connsiteX291" fmla="*/ 5006537 w 7472601"/>
              <a:gd name="connsiteY291" fmla="*/ 6747068 h 6858000"/>
              <a:gd name="connsiteX292" fmla="*/ 5032723 w 7472601"/>
              <a:gd name="connsiteY292" fmla="*/ 6644957 h 6858000"/>
              <a:gd name="connsiteX293" fmla="*/ 5242949 w 7472601"/>
              <a:gd name="connsiteY293" fmla="*/ 6125175 h 6858000"/>
              <a:gd name="connsiteX294" fmla="*/ 5286321 w 7472601"/>
              <a:gd name="connsiteY294" fmla="*/ 6033555 h 6858000"/>
              <a:gd name="connsiteX295" fmla="*/ 5008210 w 7472601"/>
              <a:gd name="connsiteY295" fmla="*/ 6649194 h 6858000"/>
              <a:gd name="connsiteX296" fmla="*/ 4986321 w 7472601"/>
              <a:gd name="connsiteY296" fmla="*/ 6765687 h 6858000"/>
              <a:gd name="connsiteX297" fmla="*/ 4973474 w 7472601"/>
              <a:gd name="connsiteY297" fmla="*/ 6858000 h 6858000"/>
              <a:gd name="connsiteX298" fmla="*/ 4907178 w 7472601"/>
              <a:gd name="connsiteY298" fmla="*/ 6858000 h 6858000"/>
              <a:gd name="connsiteX299" fmla="*/ 4910810 w 7472601"/>
              <a:gd name="connsiteY299" fmla="*/ 6829660 h 6858000"/>
              <a:gd name="connsiteX300" fmla="*/ 4987461 w 7472601"/>
              <a:gd name="connsiteY300" fmla="*/ 6432994 h 6858000"/>
              <a:gd name="connsiteX301" fmla="*/ 5179262 w 7472601"/>
              <a:gd name="connsiteY301" fmla="*/ 6035044 h 6858000"/>
              <a:gd name="connsiteX302" fmla="*/ 4689678 w 7472601"/>
              <a:gd name="connsiteY302" fmla="*/ 6440241 h 6858000"/>
              <a:gd name="connsiteX303" fmla="*/ 4477543 w 7472601"/>
              <a:gd name="connsiteY303" fmla="*/ 6674836 h 6858000"/>
              <a:gd name="connsiteX304" fmla="*/ 4329957 w 7472601"/>
              <a:gd name="connsiteY304" fmla="*/ 6858000 h 6858000"/>
              <a:gd name="connsiteX305" fmla="*/ 4218595 w 7472601"/>
              <a:gd name="connsiteY305" fmla="*/ 6858000 h 6858000"/>
              <a:gd name="connsiteX306" fmla="*/ 4368888 w 7472601"/>
              <a:gd name="connsiteY306" fmla="*/ 6668412 h 6858000"/>
              <a:gd name="connsiteX307" fmla="*/ 4563091 w 7472601"/>
              <a:gd name="connsiteY307" fmla="*/ 6442508 h 6858000"/>
              <a:gd name="connsiteX308" fmla="*/ 5387324 w 7472601"/>
              <a:gd name="connsiteY308" fmla="*/ 5705830 h 6858000"/>
              <a:gd name="connsiteX309" fmla="*/ 5073620 w 7472601"/>
              <a:gd name="connsiteY309" fmla="*/ 5955437 h 6858000"/>
              <a:gd name="connsiteX310" fmla="*/ 4689789 w 7472601"/>
              <a:gd name="connsiteY310" fmla="*/ 6268382 h 6858000"/>
              <a:gd name="connsiteX311" fmla="*/ 4418722 w 7472601"/>
              <a:gd name="connsiteY311" fmla="*/ 6570886 h 6858000"/>
              <a:gd name="connsiteX312" fmla="*/ 4214944 w 7472601"/>
              <a:gd name="connsiteY312" fmla="*/ 6858000 h 6858000"/>
              <a:gd name="connsiteX313" fmla="*/ 4177898 w 7472601"/>
              <a:gd name="connsiteY313" fmla="*/ 6858000 h 6858000"/>
              <a:gd name="connsiteX314" fmla="*/ 4391597 w 7472601"/>
              <a:gd name="connsiteY314" fmla="*/ 6556370 h 6858000"/>
              <a:gd name="connsiteX315" fmla="*/ 4668889 w 7472601"/>
              <a:gd name="connsiteY315" fmla="*/ 6246399 h 6858000"/>
              <a:gd name="connsiteX316" fmla="*/ 5055427 w 7472601"/>
              <a:gd name="connsiteY316" fmla="*/ 5931476 h 6858000"/>
              <a:gd name="connsiteX317" fmla="*/ 5371814 w 7472601"/>
              <a:gd name="connsiteY317" fmla="*/ 5678975 h 6858000"/>
              <a:gd name="connsiteX318" fmla="*/ 4987918 w 7472601"/>
              <a:gd name="connsiteY318" fmla="*/ 5838701 h 6858000"/>
              <a:gd name="connsiteX319" fmla="*/ 4317146 w 7472601"/>
              <a:gd name="connsiteY319" fmla="*/ 6587716 h 6858000"/>
              <a:gd name="connsiteX320" fmla="*/ 4171627 w 7472601"/>
              <a:gd name="connsiteY320" fmla="*/ 6858000 h 6858000"/>
              <a:gd name="connsiteX321" fmla="*/ 4081585 w 7472601"/>
              <a:gd name="connsiteY321" fmla="*/ 6858000 h 6858000"/>
              <a:gd name="connsiteX322" fmla="*/ 4238603 w 7472601"/>
              <a:gd name="connsiteY322" fmla="*/ 6559341 h 6858000"/>
              <a:gd name="connsiteX323" fmla="*/ 4778333 w 7472601"/>
              <a:gd name="connsiteY323" fmla="*/ 5873626 h 6858000"/>
              <a:gd name="connsiteX324" fmla="*/ 5414185 w 7472601"/>
              <a:gd name="connsiteY324" fmla="*/ 5573882 h 6858000"/>
              <a:gd name="connsiteX325" fmla="*/ 5959648 w 7472601"/>
              <a:gd name="connsiteY325" fmla="*/ 4760797 h 6858000"/>
              <a:gd name="connsiteX326" fmla="*/ 5355019 w 7472601"/>
              <a:gd name="connsiteY326" fmla="*/ 4734672 h 6858000"/>
              <a:gd name="connsiteX327" fmla="*/ 5083565 w 7472601"/>
              <a:gd name="connsiteY327" fmla="*/ 5179121 h 6858000"/>
              <a:gd name="connsiteX328" fmla="*/ 4713577 w 7472601"/>
              <a:gd name="connsiteY328" fmla="*/ 5616803 h 6858000"/>
              <a:gd name="connsiteX329" fmla="*/ 3989559 w 7472601"/>
              <a:gd name="connsiteY329" fmla="*/ 6145945 h 6858000"/>
              <a:gd name="connsiteX330" fmla="*/ 3939824 w 7472601"/>
              <a:gd name="connsiteY330" fmla="*/ 6066900 h 6858000"/>
              <a:gd name="connsiteX331" fmla="*/ 4584537 w 7472601"/>
              <a:gd name="connsiteY331" fmla="*/ 5324826 h 6858000"/>
              <a:gd name="connsiteX332" fmla="*/ 5037105 w 7472601"/>
              <a:gd name="connsiteY332" fmla="*/ 5088765 h 6858000"/>
              <a:gd name="connsiteX333" fmla="*/ 5039930 w 7472601"/>
              <a:gd name="connsiteY333" fmla="*/ 5089585 h 6858000"/>
              <a:gd name="connsiteX334" fmla="*/ 5263764 w 7472601"/>
              <a:gd name="connsiteY334" fmla="*/ 4735525 h 6858000"/>
              <a:gd name="connsiteX335" fmla="*/ 4086300 w 7472601"/>
              <a:gd name="connsiteY335" fmla="*/ 4884599 h 6858000"/>
              <a:gd name="connsiteX336" fmla="*/ 4085485 w 7472601"/>
              <a:gd name="connsiteY336" fmla="*/ 4899070 h 6858000"/>
              <a:gd name="connsiteX337" fmla="*/ 3871915 w 7472601"/>
              <a:gd name="connsiteY337" fmla="*/ 5253645 h 6858000"/>
              <a:gd name="connsiteX338" fmla="*/ 3799374 w 7472601"/>
              <a:gd name="connsiteY338" fmla="*/ 5466127 h 6858000"/>
              <a:gd name="connsiteX339" fmla="*/ 3498850 w 7472601"/>
              <a:gd name="connsiteY339" fmla="*/ 6661888 h 6858000"/>
              <a:gd name="connsiteX340" fmla="*/ 3399216 w 7472601"/>
              <a:gd name="connsiteY340" fmla="*/ 6858000 h 6858000"/>
              <a:gd name="connsiteX341" fmla="*/ 3303688 w 7472601"/>
              <a:gd name="connsiteY341" fmla="*/ 6858000 h 6858000"/>
              <a:gd name="connsiteX342" fmla="*/ 3391774 w 7472601"/>
              <a:gd name="connsiteY342" fmla="*/ 6697181 h 6858000"/>
              <a:gd name="connsiteX343" fmla="*/ 3735540 w 7472601"/>
              <a:gd name="connsiteY343" fmla="*/ 5546923 h 6858000"/>
              <a:gd name="connsiteX344" fmla="*/ 3729438 w 7472601"/>
              <a:gd name="connsiteY344" fmla="*/ 5569058 h 6858000"/>
              <a:gd name="connsiteX345" fmla="*/ 3707782 w 7472601"/>
              <a:gd name="connsiteY345" fmla="*/ 5644908 h 6858000"/>
              <a:gd name="connsiteX346" fmla="*/ 3583827 w 7472601"/>
              <a:gd name="connsiteY346" fmla="*/ 6039215 h 6858000"/>
              <a:gd name="connsiteX347" fmla="*/ 3547861 w 7472601"/>
              <a:gd name="connsiteY347" fmla="*/ 6129609 h 6858000"/>
              <a:gd name="connsiteX348" fmla="*/ 3490905 w 7472601"/>
              <a:gd name="connsiteY348" fmla="*/ 6277660 h 6858000"/>
              <a:gd name="connsiteX349" fmla="*/ 3455859 w 7472601"/>
              <a:gd name="connsiteY349" fmla="*/ 6391301 h 6858000"/>
              <a:gd name="connsiteX350" fmla="*/ 3429112 w 7472601"/>
              <a:gd name="connsiteY350" fmla="*/ 6479469 h 6858000"/>
              <a:gd name="connsiteX351" fmla="*/ 3304862 w 7472601"/>
              <a:gd name="connsiteY351" fmla="*/ 6796476 h 6858000"/>
              <a:gd name="connsiteX352" fmla="*/ 3276071 w 7472601"/>
              <a:gd name="connsiteY352" fmla="*/ 6858000 h 6858000"/>
              <a:gd name="connsiteX353" fmla="*/ 3240805 w 7472601"/>
              <a:gd name="connsiteY353" fmla="*/ 6858000 h 6858000"/>
              <a:gd name="connsiteX354" fmla="*/ 3275917 w 7472601"/>
              <a:gd name="connsiteY354" fmla="*/ 6783192 h 6858000"/>
              <a:gd name="connsiteX355" fmla="*/ 3399358 w 7472601"/>
              <a:gd name="connsiteY355" fmla="*/ 6469011 h 6858000"/>
              <a:gd name="connsiteX356" fmla="*/ 3425650 w 7472601"/>
              <a:gd name="connsiteY356" fmla="*/ 6381333 h 6858000"/>
              <a:gd name="connsiteX357" fmla="*/ 3460661 w 7472601"/>
              <a:gd name="connsiteY357" fmla="*/ 6266763 h 6858000"/>
              <a:gd name="connsiteX358" fmla="*/ 3518021 w 7472601"/>
              <a:gd name="connsiteY358" fmla="*/ 6117298 h 6858000"/>
              <a:gd name="connsiteX359" fmla="*/ 3554035 w 7472601"/>
              <a:gd name="connsiteY359" fmla="*/ 6027832 h 6858000"/>
              <a:gd name="connsiteX360" fmla="*/ 3677174 w 7472601"/>
              <a:gd name="connsiteY360" fmla="*/ 5636351 h 6858000"/>
              <a:gd name="connsiteX361" fmla="*/ 3698819 w 7472601"/>
              <a:gd name="connsiteY361" fmla="*/ 5560503 h 6858000"/>
              <a:gd name="connsiteX362" fmla="*/ 3702094 w 7472601"/>
              <a:gd name="connsiteY362" fmla="*/ 5549194 h 6858000"/>
              <a:gd name="connsiteX363" fmla="*/ 3398355 w 7472601"/>
              <a:gd name="connsiteY363" fmla="*/ 6094603 h 6858000"/>
              <a:gd name="connsiteX364" fmla="*/ 3193941 w 7472601"/>
              <a:gd name="connsiteY364" fmla="*/ 6798775 h 6858000"/>
              <a:gd name="connsiteX365" fmla="*/ 3184140 w 7472601"/>
              <a:gd name="connsiteY365" fmla="*/ 6858000 h 6858000"/>
              <a:gd name="connsiteX366" fmla="*/ 3099978 w 7472601"/>
              <a:gd name="connsiteY366" fmla="*/ 6858000 h 6858000"/>
              <a:gd name="connsiteX367" fmla="*/ 3101556 w 7472601"/>
              <a:gd name="connsiteY367" fmla="*/ 6843337 h 6858000"/>
              <a:gd name="connsiteX368" fmla="*/ 3370162 w 7472601"/>
              <a:gd name="connsiteY368" fmla="*/ 5785550 h 6858000"/>
              <a:gd name="connsiteX369" fmla="*/ 3746477 w 7472601"/>
              <a:gd name="connsiteY369" fmla="*/ 5377889 h 6858000"/>
              <a:gd name="connsiteX370" fmla="*/ 3863399 w 7472601"/>
              <a:gd name="connsiteY370" fmla="*/ 5087257 h 6858000"/>
              <a:gd name="connsiteX371" fmla="*/ 3968712 w 7472601"/>
              <a:gd name="connsiteY371" fmla="*/ 4913989 h 6858000"/>
              <a:gd name="connsiteX372" fmla="*/ 2792390 w 7472601"/>
              <a:gd name="connsiteY372" fmla="*/ 5382974 h 6858000"/>
              <a:gd name="connsiteX373" fmla="*/ 2714982 w 7472601"/>
              <a:gd name="connsiteY373" fmla="*/ 5427051 h 6858000"/>
              <a:gd name="connsiteX374" fmla="*/ 2813361 w 7472601"/>
              <a:gd name="connsiteY374" fmla="*/ 6023912 h 6858000"/>
              <a:gd name="connsiteX375" fmla="*/ 2688430 w 7472601"/>
              <a:gd name="connsiteY375" fmla="*/ 6801564 h 6858000"/>
              <a:gd name="connsiteX376" fmla="*/ 2629626 w 7472601"/>
              <a:gd name="connsiteY376" fmla="*/ 6763394 h 6858000"/>
              <a:gd name="connsiteX377" fmla="*/ 2565328 w 7472601"/>
              <a:gd name="connsiteY377" fmla="*/ 5516399 h 6858000"/>
              <a:gd name="connsiteX378" fmla="*/ 1922999 w 7472601"/>
              <a:gd name="connsiteY378" fmla="*/ 5980343 h 6858000"/>
              <a:gd name="connsiteX379" fmla="*/ 1950261 w 7472601"/>
              <a:gd name="connsiteY379" fmla="*/ 6405858 h 6858000"/>
              <a:gd name="connsiteX380" fmla="*/ 2365554 w 7472601"/>
              <a:gd name="connsiteY380" fmla="*/ 6759107 h 6858000"/>
              <a:gd name="connsiteX381" fmla="*/ 2424142 w 7472601"/>
              <a:gd name="connsiteY381" fmla="*/ 6858000 h 6858000"/>
              <a:gd name="connsiteX382" fmla="*/ 2395994 w 7472601"/>
              <a:gd name="connsiteY382" fmla="*/ 6858000 h 6858000"/>
              <a:gd name="connsiteX383" fmla="*/ 2392863 w 7472601"/>
              <a:gd name="connsiteY383" fmla="*/ 6852964 h 6858000"/>
              <a:gd name="connsiteX384" fmla="*/ 2017589 w 7472601"/>
              <a:gd name="connsiteY384" fmla="*/ 6493982 h 6858000"/>
              <a:gd name="connsiteX385" fmla="*/ 2147336 w 7472601"/>
              <a:gd name="connsiteY385" fmla="*/ 6594052 h 6858000"/>
              <a:gd name="connsiteX386" fmla="*/ 2207047 w 7472601"/>
              <a:gd name="connsiteY386" fmla="*/ 6654540 h 6858000"/>
              <a:gd name="connsiteX387" fmla="*/ 2299106 w 7472601"/>
              <a:gd name="connsiteY387" fmla="*/ 6778931 h 6858000"/>
              <a:gd name="connsiteX388" fmla="*/ 2314430 w 7472601"/>
              <a:gd name="connsiteY388" fmla="*/ 6801144 h 6858000"/>
              <a:gd name="connsiteX389" fmla="*/ 2352406 w 7472601"/>
              <a:gd name="connsiteY389" fmla="*/ 6858000 h 6858000"/>
              <a:gd name="connsiteX390" fmla="*/ 2314492 w 7472601"/>
              <a:gd name="connsiteY390" fmla="*/ 6858000 h 6858000"/>
              <a:gd name="connsiteX391" fmla="*/ 2288095 w 7472601"/>
              <a:gd name="connsiteY391" fmla="*/ 6818030 h 6858000"/>
              <a:gd name="connsiteX392" fmla="*/ 2272768 w 7472601"/>
              <a:gd name="connsiteY392" fmla="*/ 6795822 h 6858000"/>
              <a:gd name="connsiteX393" fmla="*/ 2182715 w 7472601"/>
              <a:gd name="connsiteY393" fmla="*/ 6675071 h 6858000"/>
              <a:gd name="connsiteX394" fmla="*/ 2032061 w 7472601"/>
              <a:gd name="connsiteY394" fmla="*/ 6541380 h 6858000"/>
              <a:gd name="connsiteX395" fmla="*/ 2257220 w 7472601"/>
              <a:gd name="connsiteY395" fmla="*/ 6826257 h 6858000"/>
              <a:gd name="connsiteX396" fmla="*/ 2281324 w 7472601"/>
              <a:gd name="connsiteY396" fmla="*/ 6858000 h 6858000"/>
              <a:gd name="connsiteX397" fmla="*/ 2242860 w 7472601"/>
              <a:gd name="connsiteY397" fmla="*/ 6858000 h 6858000"/>
              <a:gd name="connsiteX398" fmla="*/ 2232818 w 7472601"/>
              <a:gd name="connsiteY398" fmla="*/ 6844926 h 6858000"/>
              <a:gd name="connsiteX399" fmla="*/ 1990172 w 7472601"/>
              <a:gd name="connsiteY399" fmla="*/ 6542121 h 6858000"/>
              <a:gd name="connsiteX400" fmla="*/ 2124090 w 7472601"/>
              <a:gd name="connsiteY400" fmla="*/ 6761017 h 6858000"/>
              <a:gd name="connsiteX401" fmla="*/ 2200380 w 7472601"/>
              <a:gd name="connsiteY401" fmla="*/ 6858000 h 6858000"/>
              <a:gd name="connsiteX402" fmla="*/ 2147507 w 7472601"/>
              <a:gd name="connsiteY402" fmla="*/ 6858000 h 6858000"/>
              <a:gd name="connsiteX403" fmla="*/ 2070668 w 7472601"/>
              <a:gd name="connsiteY403" fmla="*/ 6761520 h 6858000"/>
              <a:gd name="connsiteX404" fmla="*/ 1975142 w 7472601"/>
              <a:gd name="connsiteY404" fmla="*/ 6585570 h 6858000"/>
              <a:gd name="connsiteX405" fmla="*/ 2050035 w 7472601"/>
              <a:gd name="connsiteY405" fmla="*/ 6813345 h 6858000"/>
              <a:gd name="connsiteX406" fmla="*/ 2063025 w 7472601"/>
              <a:gd name="connsiteY406" fmla="*/ 6858000 h 6858000"/>
              <a:gd name="connsiteX407" fmla="*/ 2021675 w 7472601"/>
              <a:gd name="connsiteY407" fmla="*/ 6858000 h 6858000"/>
              <a:gd name="connsiteX408" fmla="*/ 2019308 w 7472601"/>
              <a:gd name="connsiteY408" fmla="*/ 6847118 h 6858000"/>
              <a:gd name="connsiteX409" fmla="*/ 1938835 w 7472601"/>
              <a:gd name="connsiteY409" fmla="*/ 6551160 h 6858000"/>
              <a:gd name="connsiteX410" fmla="*/ 1953230 w 7472601"/>
              <a:gd name="connsiteY410" fmla="*/ 6759699 h 6858000"/>
              <a:gd name="connsiteX411" fmla="*/ 1956763 w 7472601"/>
              <a:gd name="connsiteY411" fmla="*/ 6778191 h 6858000"/>
              <a:gd name="connsiteX412" fmla="*/ 1967925 w 7472601"/>
              <a:gd name="connsiteY412" fmla="*/ 6858000 h 6858000"/>
              <a:gd name="connsiteX413" fmla="*/ 1936622 w 7472601"/>
              <a:gd name="connsiteY413" fmla="*/ 6858000 h 6858000"/>
              <a:gd name="connsiteX414" fmla="*/ 1926261 w 7472601"/>
              <a:gd name="connsiteY414" fmla="*/ 6784064 h 6858000"/>
              <a:gd name="connsiteX415" fmla="*/ 1922724 w 7472601"/>
              <a:gd name="connsiteY415" fmla="*/ 6765577 h 6858000"/>
              <a:gd name="connsiteX416" fmla="*/ 1904650 w 7472601"/>
              <a:gd name="connsiteY416" fmla="*/ 6639616 h 6858000"/>
              <a:gd name="connsiteX417" fmla="*/ 1885273 w 7472601"/>
              <a:gd name="connsiteY417" fmla="*/ 6858000 h 6858000"/>
              <a:gd name="connsiteX418" fmla="*/ 1854363 w 7472601"/>
              <a:gd name="connsiteY418" fmla="*/ 6858000 h 6858000"/>
              <a:gd name="connsiteX419" fmla="*/ 1880391 w 7472601"/>
              <a:gd name="connsiteY419" fmla="*/ 6603796 h 6858000"/>
              <a:gd name="connsiteX420" fmla="*/ 1818273 w 7472601"/>
              <a:gd name="connsiteY420" fmla="*/ 6715729 h 6858000"/>
              <a:gd name="connsiteX421" fmla="*/ 1794691 w 7472601"/>
              <a:gd name="connsiteY421" fmla="*/ 6843239 h 6858000"/>
              <a:gd name="connsiteX422" fmla="*/ 1794914 w 7472601"/>
              <a:gd name="connsiteY422" fmla="*/ 6858000 h 6858000"/>
              <a:gd name="connsiteX423" fmla="*/ 1746128 w 7472601"/>
              <a:gd name="connsiteY423" fmla="*/ 6858000 h 6858000"/>
              <a:gd name="connsiteX424" fmla="*/ 1753934 w 7472601"/>
              <a:gd name="connsiteY424" fmla="*/ 6724796 h 6858000"/>
              <a:gd name="connsiteX425" fmla="*/ 1792053 w 7472601"/>
              <a:gd name="connsiteY425" fmla="*/ 6572396 h 6858000"/>
              <a:gd name="connsiteX426" fmla="*/ 1862248 w 7472601"/>
              <a:gd name="connsiteY426" fmla="*/ 6266397 h 6858000"/>
              <a:gd name="connsiteX427" fmla="*/ 1862250 w 7472601"/>
              <a:gd name="connsiteY427" fmla="*/ 6033531 h 6858000"/>
              <a:gd name="connsiteX428" fmla="*/ 1211999 w 7472601"/>
              <a:gd name="connsiteY428" fmla="*/ 6683610 h 6858000"/>
              <a:gd name="connsiteX429" fmla="*/ 1213266 w 7472601"/>
              <a:gd name="connsiteY429" fmla="*/ 6691947 h 6858000"/>
              <a:gd name="connsiteX430" fmla="*/ 1203370 w 7472601"/>
              <a:gd name="connsiteY430" fmla="*/ 6850676 h 6858000"/>
              <a:gd name="connsiteX431" fmla="*/ 1203671 w 7472601"/>
              <a:gd name="connsiteY431" fmla="*/ 6858000 h 6858000"/>
              <a:gd name="connsiteX432" fmla="*/ 1143180 w 7472601"/>
              <a:gd name="connsiteY432" fmla="*/ 6858000 h 6858000"/>
              <a:gd name="connsiteX433" fmla="*/ 1142176 w 7472601"/>
              <a:gd name="connsiteY433" fmla="*/ 6766045 h 6858000"/>
              <a:gd name="connsiteX434" fmla="*/ 1067484 w 7472601"/>
              <a:gd name="connsiteY434" fmla="*/ 6858000 h 6858000"/>
              <a:gd name="connsiteX435" fmla="*/ 953928 w 7472601"/>
              <a:gd name="connsiteY435" fmla="*/ 6858000 h 6858000"/>
              <a:gd name="connsiteX436" fmla="*/ 959715 w 7472601"/>
              <a:gd name="connsiteY436" fmla="*/ 6850185 h 6858000"/>
              <a:gd name="connsiteX437" fmla="*/ 1483788 w 7472601"/>
              <a:gd name="connsiteY437" fmla="*/ 6259174 h 6858000"/>
              <a:gd name="connsiteX438" fmla="*/ 1100671 w 7472601"/>
              <a:gd name="connsiteY438" fmla="*/ 6252137 h 6858000"/>
              <a:gd name="connsiteX439" fmla="*/ 1090144 w 7472601"/>
              <a:gd name="connsiteY439" fmla="*/ 6256748 h 6858000"/>
              <a:gd name="connsiteX440" fmla="*/ 1095872 w 7472601"/>
              <a:gd name="connsiteY440" fmla="*/ 6271892 h 6858000"/>
              <a:gd name="connsiteX441" fmla="*/ 262785 w 7472601"/>
              <a:gd name="connsiteY441" fmla="*/ 6845450 h 6858000"/>
              <a:gd name="connsiteX442" fmla="*/ 209968 w 7472601"/>
              <a:gd name="connsiteY442" fmla="*/ 6770713 h 6858000"/>
              <a:gd name="connsiteX443" fmla="*/ 873460 w 7472601"/>
              <a:gd name="connsiteY443" fmla="*/ 6253768 h 6858000"/>
              <a:gd name="connsiteX444" fmla="*/ 192686 w 7472601"/>
              <a:gd name="connsiteY444" fmla="*/ 5849257 h 6858000"/>
              <a:gd name="connsiteX445" fmla="*/ 4696 w 7472601"/>
              <a:gd name="connsiteY445" fmla="*/ 5697668 h 6858000"/>
              <a:gd name="connsiteX446" fmla="*/ 0 w 7472601"/>
              <a:gd name="connsiteY446" fmla="*/ 5689984 h 6858000"/>
              <a:gd name="connsiteX447" fmla="*/ 0 w 7472601"/>
              <a:gd name="connsiteY447" fmla="*/ 5513472 h 6858000"/>
              <a:gd name="connsiteX448" fmla="*/ 174101 w 7472601"/>
              <a:gd name="connsiteY448" fmla="*/ 5620277 h 6858000"/>
              <a:gd name="connsiteX449" fmla="*/ 891800 w 7472601"/>
              <a:gd name="connsiteY449" fmla="*/ 6036935 h 6858000"/>
              <a:gd name="connsiteX450" fmla="*/ 1072219 w 7472601"/>
              <a:gd name="connsiteY450" fmla="*/ 6169443 h 6858000"/>
              <a:gd name="connsiteX451" fmla="*/ 1074117 w 7472601"/>
              <a:gd name="connsiteY451" fmla="*/ 6170301 h 6858000"/>
              <a:gd name="connsiteX452" fmla="*/ 1083114 w 7472601"/>
              <a:gd name="connsiteY452" fmla="*/ 6174131 h 6858000"/>
              <a:gd name="connsiteX453" fmla="*/ 1543010 w 7472601"/>
              <a:gd name="connsiteY453" fmla="*/ 6191140 h 6858000"/>
              <a:gd name="connsiteX454" fmla="*/ 1551080 w 7472601"/>
              <a:gd name="connsiteY454" fmla="*/ 6195006 h 6858000"/>
              <a:gd name="connsiteX455" fmla="*/ 2345443 w 7472601"/>
              <a:gd name="connsiteY455" fmla="*/ 5549882 h 6858000"/>
              <a:gd name="connsiteX456" fmla="*/ 1721499 w 7472601"/>
              <a:gd name="connsiteY456" fmla="*/ 5599969 h 6858000"/>
              <a:gd name="connsiteX457" fmla="*/ 767716 w 7472601"/>
              <a:gd name="connsiteY457" fmla="*/ 5472768 h 6858000"/>
              <a:gd name="connsiteX458" fmla="*/ 722147 w 7472601"/>
              <a:gd name="connsiteY458" fmla="*/ 5393091 h 6858000"/>
              <a:gd name="connsiteX459" fmla="*/ 1485552 w 7472601"/>
              <a:gd name="connsiteY459" fmla="*/ 5313202 h 6858000"/>
              <a:gd name="connsiteX460" fmla="*/ 2143004 w 7472601"/>
              <a:gd name="connsiteY460" fmla="*/ 5402420 h 6858000"/>
              <a:gd name="connsiteX461" fmla="*/ 1933391 w 7472601"/>
              <a:gd name="connsiteY461" fmla="*/ 5156971 h 6858000"/>
              <a:gd name="connsiteX462" fmla="*/ 1827118 w 7472601"/>
              <a:gd name="connsiteY462" fmla="*/ 4968410 h 6858000"/>
              <a:gd name="connsiteX463" fmla="*/ 1837349 w 7472601"/>
              <a:gd name="connsiteY463" fmla="*/ 4956357 h 6858000"/>
              <a:gd name="connsiteX464" fmla="*/ 2162835 w 7472601"/>
              <a:gd name="connsiteY464" fmla="*/ 5187853 h 6858000"/>
              <a:gd name="connsiteX465" fmla="*/ 2257167 w 7472601"/>
              <a:gd name="connsiteY465" fmla="*/ 5462123 h 6858000"/>
              <a:gd name="connsiteX466" fmla="*/ 2261598 w 7472601"/>
              <a:gd name="connsiteY466" fmla="*/ 5467998 h 6858000"/>
              <a:gd name="connsiteX467" fmla="*/ 2437177 w 7472601"/>
              <a:gd name="connsiteY467" fmla="*/ 5479608 h 6858000"/>
              <a:gd name="connsiteX468" fmla="*/ 2445247 w 7472601"/>
              <a:gd name="connsiteY468" fmla="*/ 5483476 h 6858000"/>
              <a:gd name="connsiteX469" fmla="*/ 2743626 w 7472601"/>
              <a:gd name="connsiteY469" fmla="*/ 5304819 h 6858000"/>
              <a:gd name="connsiteX470" fmla="*/ 3048102 w 7472601"/>
              <a:gd name="connsiteY470" fmla="*/ 5150595 h 6858000"/>
              <a:gd name="connsiteX471" fmla="*/ 1799414 w 7472601"/>
              <a:gd name="connsiteY471" fmla="*/ 4694732 h 6858000"/>
              <a:gd name="connsiteX472" fmla="*/ 1771735 w 7472601"/>
              <a:gd name="connsiteY472" fmla="*/ 4619929 h 6858000"/>
              <a:gd name="connsiteX473" fmla="*/ 3104273 w 7472601"/>
              <a:gd name="connsiteY473" fmla="*/ 5076159 h 6858000"/>
              <a:gd name="connsiteX474" fmla="*/ 3113245 w 7472601"/>
              <a:gd name="connsiteY474" fmla="*/ 5090705 h 6858000"/>
              <a:gd name="connsiteX475" fmla="*/ 3126294 w 7472601"/>
              <a:gd name="connsiteY475" fmla="*/ 5114400 h 6858000"/>
              <a:gd name="connsiteX476" fmla="*/ 3937433 w 7472601"/>
              <a:gd name="connsiteY476" fmla="*/ 4830473 h 6858000"/>
              <a:gd name="connsiteX477" fmla="*/ 3590475 w 7472601"/>
              <a:gd name="connsiteY477" fmla="*/ 4597974 h 6858000"/>
              <a:gd name="connsiteX478" fmla="*/ 3100264 w 7472601"/>
              <a:gd name="connsiteY478" fmla="*/ 4579845 h 6858000"/>
              <a:gd name="connsiteX479" fmla="*/ 2183576 w 7472601"/>
              <a:gd name="connsiteY479" fmla="*/ 4227150 h 6858000"/>
              <a:gd name="connsiteX480" fmla="*/ 2151029 w 7472601"/>
              <a:gd name="connsiteY480" fmla="*/ 4146947 h 6858000"/>
              <a:gd name="connsiteX481" fmla="*/ 3563434 w 7472601"/>
              <a:gd name="connsiteY481" fmla="*/ 4469115 h 6858000"/>
              <a:gd name="connsiteX482" fmla="*/ 3177952 w 7472601"/>
              <a:gd name="connsiteY482" fmla="*/ 3657386 h 6858000"/>
              <a:gd name="connsiteX483" fmla="*/ 3189263 w 7472601"/>
              <a:gd name="connsiteY483" fmla="*/ 3625726 h 6858000"/>
              <a:gd name="connsiteX484" fmla="*/ 3560912 w 7472601"/>
              <a:gd name="connsiteY484" fmla="*/ 4079863 h 6858000"/>
              <a:gd name="connsiteX485" fmla="*/ 3626636 w 7472601"/>
              <a:gd name="connsiteY485" fmla="*/ 4512230 h 6858000"/>
              <a:gd name="connsiteX486" fmla="*/ 3653088 w 7472601"/>
              <a:gd name="connsiteY486" fmla="*/ 4521417 h 6858000"/>
              <a:gd name="connsiteX487" fmla="*/ 3988128 w 7472601"/>
              <a:gd name="connsiteY487" fmla="*/ 4817267 h 6858000"/>
              <a:gd name="connsiteX488" fmla="*/ 4830582 w 7472601"/>
              <a:gd name="connsiteY488" fmla="*/ 4676000 h 6858000"/>
              <a:gd name="connsiteX489" fmla="*/ 4830100 w 7472601"/>
              <a:gd name="connsiteY489" fmla="*/ 4675554 h 6858000"/>
              <a:gd name="connsiteX490" fmla="*/ 4036318 w 7472601"/>
              <a:gd name="connsiteY490" fmla="*/ 4147013 h 6858000"/>
              <a:gd name="connsiteX491" fmla="*/ 3432098 w 7472601"/>
              <a:gd name="connsiteY491" fmla="*/ 3537312 h 6858000"/>
              <a:gd name="connsiteX492" fmla="*/ 3446761 w 7472601"/>
              <a:gd name="connsiteY492" fmla="*/ 3461278 h 6858000"/>
              <a:gd name="connsiteX493" fmla="*/ 4419733 w 7472601"/>
              <a:gd name="connsiteY493" fmla="*/ 3963555 h 6858000"/>
              <a:gd name="connsiteX494" fmla="*/ 4781371 w 7472601"/>
              <a:gd name="connsiteY494" fmla="*/ 4458604 h 6858000"/>
              <a:gd name="connsiteX495" fmla="*/ 4780440 w 7472601"/>
              <a:gd name="connsiteY495" fmla="*/ 4470290 h 6858000"/>
              <a:gd name="connsiteX496" fmla="*/ 4898954 w 7472601"/>
              <a:gd name="connsiteY496" fmla="*/ 4662092 h 6858000"/>
              <a:gd name="connsiteX497" fmla="*/ 4900699 w 7472601"/>
              <a:gd name="connsiteY497" fmla="*/ 4670867 h 6858000"/>
              <a:gd name="connsiteX498" fmla="*/ 5714511 w 7472601"/>
              <a:gd name="connsiteY498" fmla="*/ 4663483 h 6858000"/>
              <a:gd name="connsiteX499" fmla="*/ 5464793 w 7472601"/>
              <a:gd name="connsiteY499" fmla="*/ 4393556 h 6858000"/>
              <a:gd name="connsiteX500" fmla="*/ 5461897 w 7472601"/>
              <a:gd name="connsiteY500" fmla="*/ 4390879 h 6858000"/>
              <a:gd name="connsiteX501" fmla="*/ 4294126 w 7472601"/>
              <a:gd name="connsiteY501" fmla="*/ 3303048 h 6858000"/>
              <a:gd name="connsiteX502" fmla="*/ 4305321 w 7472601"/>
              <a:gd name="connsiteY502" fmla="*/ 3256953 h 6858000"/>
              <a:gd name="connsiteX503" fmla="*/ 4949299 w 7472601"/>
              <a:gd name="connsiteY503" fmla="*/ 3766336 h 6858000"/>
              <a:gd name="connsiteX504" fmla="*/ 5291452 w 7472601"/>
              <a:gd name="connsiteY504" fmla="*/ 4076801 h 6858000"/>
              <a:gd name="connsiteX505" fmla="*/ 5434998 w 7472601"/>
              <a:gd name="connsiteY505" fmla="*/ 4254100 h 6858000"/>
              <a:gd name="connsiteX506" fmla="*/ 5351015 w 7472601"/>
              <a:gd name="connsiteY506" fmla="*/ 3760989 h 6858000"/>
              <a:gd name="connsiteX507" fmla="*/ 5413780 w 7472601"/>
              <a:gd name="connsiteY507" fmla="*/ 2966265 h 6858000"/>
              <a:gd name="connsiteX508" fmla="*/ 5425627 w 7472601"/>
              <a:gd name="connsiteY508" fmla="*/ 2954192 h 6858000"/>
              <a:gd name="connsiteX509" fmla="*/ 6604735 w 7472601"/>
              <a:gd name="connsiteY509" fmla="*/ 2041381 h 6858000"/>
              <a:gd name="connsiteX510" fmla="*/ 7204487 w 7472601"/>
              <a:gd name="connsiteY510" fmla="*/ 2742112 h 6858000"/>
              <a:gd name="connsiteX511" fmla="*/ 7131592 w 7472601"/>
              <a:gd name="connsiteY511" fmla="*/ 2672096 h 6858000"/>
              <a:gd name="connsiteX512" fmla="*/ 6996344 w 7472601"/>
              <a:gd name="connsiteY512" fmla="*/ 2518310 h 6858000"/>
              <a:gd name="connsiteX513" fmla="*/ 6735495 w 7472601"/>
              <a:gd name="connsiteY513" fmla="*/ 2196890 h 6858000"/>
              <a:gd name="connsiteX514" fmla="*/ 6721901 w 7472601"/>
              <a:gd name="connsiteY514" fmla="*/ 2179274 h 6858000"/>
              <a:gd name="connsiteX515" fmla="*/ 6604735 w 7472601"/>
              <a:gd name="connsiteY515" fmla="*/ 2041381 h 6858000"/>
              <a:gd name="connsiteX516" fmla="*/ 6591670 w 7472601"/>
              <a:gd name="connsiteY516" fmla="*/ 1988277 h 6858000"/>
              <a:gd name="connsiteX517" fmla="*/ 6747349 w 7472601"/>
              <a:gd name="connsiteY517" fmla="*/ 2160069 h 6858000"/>
              <a:gd name="connsiteX518" fmla="*/ 6760943 w 7472601"/>
              <a:gd name="connsiteY518" fmla="*/ 2177686 h 6858000"/>
              <a:gd name="connsiteX519" fmla="*/ 7021065 w 7472601"/>
              <a:gd name="connsiteY519" fmla="*/ 2498102 h 6858000"/>
              <a:gd name="connsiteX520" fmla="*/ 7155223 w 7472601"/>
              <a:gd name="connsiteY520" fmla="*/ 2650386 h 6858000"/>
              <a:gd name="connsiteX521" fmla="*/ 7203167 w 7472601"/>
              <a:gd name="connsiteY521" fmla="*/ 2697288 h 6858000"/>
              <a:gd name="connsiteX522" fmla="*/ 6937703 w 7472601"/>
              <a:gd name="connsiteY522" fmla="*/ 2321981 h 6858000"/>
              <a:gd name="connsiteX523" fmla="*/ 6591670 w 7472601"/>
              <a:gd name="connsiteY523" fmla="*/ 1988277 h 6858000"/>
              <a:gd name="connsiteX524" fmla="*/ 5798671 w 7472601"/>
              <a:gd name="connsiteY524" fmla="*/ 1981601 h 6858000"/>
              <a:gd name="connsiteX525" fmla="*/ 5754709 w 7472601"/>
              <a:gd name="connsiteY525" fmla="*/ 2071454 h 6858000"/>
              <a:gd name="connsiteX526" fmla="*/ 5763044 w 7472601"/>
              <a:gd name="connsiteY526" fmla="*/ 2842206 h 6858000"/>
              <a:gd name="connsiteX527" fmla="*/ 5764974 w 7472601"/>
              <a:gd name="connsiteY527" fmla="*/ 2799609 h 6858000"/>
              <a:gd name="connsiteX528" fmla="*/ 5767665 w 7472601"/>
              <a:gd name="connsiteY528" fmla="*/ 2666409 h 6858000"/>
              <a:gd name="connsiteX529" fmla="*/ 5763055 w 7472601"/>
              <a:gd name="connsiteY529" fmla="*/ 2579705 h 6858000"/>
              <a:gd name="connsiteX530" fmla="*/ 5758079 w 7472601"/>
              <a:gd name="connsiteY530" fmla="*/ 2492508 h 6858000"/>
              <a:gd name="connsiteX531" fmla="*/ 5779325 w 7472601"/>
              <a:gd name="connsiteY531" fmla="*/ 2197069 h 6858000"/>
              <a:gd name="connsiteX532" fmla="*/ 5798671 w 7472601"/>
              <a:gd name="connsiteY532" fmla="*/ 1981601 h 6858000"/>
              <a:gd name="connsiteX533" fmla="*/ 5829202 w 7472601"/>
              <a:gd name="connsiteY533" fmla="*/ 1971679 h 6858000"/>
              <a:gd name="connsiteX534" fmla="*/ 5809558 w 7472601"/>
              <a:gd name="connsiteY534" fmla="*/ 2198043 h 6858000"/>
              <a:gd name="connsiteX535" fmla="*/ 5788653 w 7472601"/>
              <a:gd name="connsiteY535" fmla="*/ 2489430 h 6858000"/>
              <a:gd name="connsiteX536" fmla="*/ 5793439 w 7472601"/>
              <a:gd name="connsiteY536" fmla="*/ 2575235 h 6858000"/>
              <a:gd name="connsiteX537" fmla="*/ 5796837 w 7472601"/>
              <a:gd name="connsiteY537" fmla="*/ 2637633 h 6858000"/>
              <a:gd name="connsiteX538" fmla="*/ 5818614 w 7472601"/>
              <a:gd name="connsiteY538" fmla="*/ 2473055 h 6858000"/>
              <a:gd name="connsiteX539" fmla="*/ 5829202 w 7472601"/>
              <a:gd name="connsiteY539" fmla="*/ 1971679 h 6858000"/>
              <a:gd name="connsiteX540" fmla="*/ 5911389 w 7472601"/>
              <a:gd name="connsiteY540" fmla="*/ 1898371 h 6858000"/>
              <a:gd name="connsiteX541" fmla="*/ 6237627 w 7472601"/>
              <a:gd name="connsiteY541" fmla="*/ 2231921 h 6858000"/>
              <a:gd name="connsiteX542" fmla="*/ 5911389 w 7472601"/>
              <a:gd name="connsiteY542" fmla="*/ 1898371 h 6858000"/>
              <a:gd name="connsiteX543" fmla="*/ 6944437 w 7472601"/>
              <a:gd name="connsiteY543" fmla="*/ 1575402 h 6858000"/>
              <a:gd name="connsiteX544" fmla="*/ 6304730 w 7472601"/>
              <a:gd name="connsiteY544" fmla="*/ 1766654 h 6858000"/>
              <a:gd name="connsiteX545" fmla="*/ 6944437 w 7472601"/>
              <a:gd name="connsiteY545" fmla="*/ 1575402 h 6858000"/>
              <a:gd name="connsiteX546" fmla="*/ 7019523 w 7472601"/>
              <a:gd name="connsiteY546" fmla="*/ 1519450 h 6858000"/>
              <a:gd name="connsiteX547" fmla="*/ 6298091 w 7472601"/>
              <a:gd name="connsiteY547" fmla="*/ 1737122 h 6858000"/>
              <a:gd name="connsiteX548" fmla="*/ 7019523 w 7472601"/>
              <a:gd name="connsiteY548" fmla="*/ 1519450 h 6858000"/>
              <a:gd name="connsiteX549" fmla="*/ 2399523 w 7472601"/>
              <a:gd name="connsiteY549" fmla="*/ 1428234 h 6858000"/>
              <a:gd name="connsiteX550" fmla="*/ 2224982 w 7472601"/>
              <a:gd name="connsiteY550" fmla="*/ 1826201 h 6858000"/>
              <a:gd name="connsiteX551" fmla="*/ 2096099 w 7472601"/>
              <a:gd name="connsiteY551" fmla="*/ 2345900 h 6858000"/>
              <a:gd name="connsiteX552" fmla="*/ 2283317 w 7472601"/>
              <a:gd name="connsiteY552" fmla="*/ 1796925 h 6858000"/>
              <a:gd name="connsiteX553" fmla="*/ 2399523 w 7472601"/>
              <a:gd name="connsiteY553" fmla="*/ 1428234 h 6858000"/>
              <a:gd name="connsiteX554" fmla="*/ 2448558 w 7472601"/>
              <a:gd name="connsiteY554" fmla="*/ 1373435 h 6858000"/>
              <a:gd name="connsiteX555" fmla="*/ 2312521 w 7472601"/>
              <a:gd name="connsiteY555" fmla="*/ 1806140 h 6858000"/>
              <a:gd name="connsiteX556" fmla="*/ 2127533 w 7472601"/>
              <a:gd name="connsiteY556" fmla="*/ 2348380 h 6858000"/>
              <a:gd name="connsiteX557" fmla="*/ 2358080 w 7472601"/>
              <a:gd name="connsiteY557" fmla="*/ 1866134 h 6858000"/>
              <a:gd name="connsiteX558" fmla="*/ 2407436 w 7472601"/>
              <a:gd name="connsiteY558" fmla="*/ 1651070 h 6858000"/>
              <a:gd name="connsiteX559" fmla="*/ 2448558 w 7472601"/>
              <a:gd name="connsiteY559" fmla="*/ 1373435 h 6858000"/>
              <a:gd name="connsiteX560" fmla="*/ 278707 w 7472601"/>
              <a:gd name="connsiteY560" fmla="*/ 1352270 h 6858000"/>
              <a:gd name="connsiteX561" fmla="*/ 321570 w 7472601"/>
              <a:gd name="connsiteY561" fmla="*/ 1861610 h 6858000"/>
              <a:gd name="connsiteX562" fmla="*/ 294281 w 7472601"/>
              <a:gd name="connsiteY562" fmla="*/ 1440658 h 6858000"/>
              <a:gd name="connsiteX563" fmla="*/ 278707 w 7472601"/>
              <a:gd name="connsiteY563" fmla="*/ 1352270 h 6858000"/>
              <a:gd name="connsiteX564" fmla="*/ 1423821 w 7472601"/>
              <a:gd name="connsiteY564" fmla="*/ 1351958 h 6858000"/>
              <a:gd name="connsiteX565" fmla="*/ 1638521 w 7472601"/>
              <a:gd name="connsiteY565" fmla="*/ 1908470 h 6858000"/>
              <a:gd name="connsiteX566" fmla="*/ 1754199 w 7472601"/>
              <a:gd name="connsiteY566" fmla="*/ 2149284 h 6858000"/>
              <a:gd name="connsiteX567" fmla="*/ 1908359 w 7472601"/>
              <a:gd name="connsiteY567" fmla="*/ 2364988 h 6858000"/>
              <a:gd name="connsiteX568" fmla="*/ 1647661 w 7472601"/>
              <a:gd name="connsiteY568" fmla="*/ 1825945 h 6858000"/>
              <a:gd name="connsiteX569" fmla="*/ 1423821 w 7472601"/>
              <a:gd name="connsiteY569" fmla="*/ 1351958 h 6858000"/>
              <a:gd name="connsiteX570" fmla="*/ 1431890 w 7472601"/>
              <a:gd name="connsiteY570" fmla="*/ 1306475 h 6858000"/>
              <a:gd name="connsiteX571" fmla="*/ 1507597 w 7472601"/>
              <a:gd name="connsiteY571" fmla="*/ 1446132 h 6858000"/>
              <a:gd name="connsiteX572" fmla="*/ 1674586 w 7472601"/>
              <a:gd name="connsiteY572" fmla="*/ 1813832 h 6858000"/>
              <a:gd name="connsiteX573" fmla="*/ 1815950 w 7472601"/>
              <a:gd name="connsiteY573" fmla="*/ 2128564 h 6858000"/>
              <a:gd name="connsiteX574" fmla="*/ 1984242 w 7472601"/>
              <a:gd name="connsiteY574" fmla="*/ 2430829 h 6858000"/>
              <a:gd name="connsiteX575" fmla="*/ 2014023 w 7472601"/>
              <a:gd name="connsiteY575" fmla="*/ 2450995 h 6858000"/>
              <a:gd name="connsiteX576" fmla="*/ 1747337 w 7472601"/>
              <a:gd name="connsiteY576" fmla="*/ 1855264 h 6858000"/>
              <a:gd name="connsiteX577" fmla="*/ 1533749 w 7472601"/>
              <a:gd name="connsiteY577" fmla="*/ 1478656 h 6858000"/>
              <a:gd name="connsiteX578" fmla="*/ 1431890 w 7472601"/>
              <a:gd name="connsiteY578" fmla="*/ 1306475 h 6858000"/>
              <a:gd name="connsiteX579" fmla="*/ 5052692 w 7472601"/>
              <a:gd name="connsiteY579" fmla="*/ 1292994 h 6858000"/>
              <a:gd name="connsiteX580" fmla="*/ 5200661 w 7472601"/>
              <a:gd name="connsiteY580" fmla="*/ 1635186 h 6858000"/>
              <a:gd name="connsiteX581" fmla="*/ 5297138 w 7472601"/>
              <a:gd name="connsiteY581" fmla="*/ 1906351 h 6858000"/>
              <a:gd name="connsiteX582" fmla="*/ 5052692 w 7472601"/>
              <a:gd name="connsiteY582" fmla="*/ 1292994 h 6858000"/>
              <a:gd name="connsiteX583" fmla="*/ 5009948 w 7472601"/>
              <a:gd name="connsiteY583" fmla="*/ 1273619 h 6858000"/>
              <a:gd name="connsiteX584" fmla="*/ 5121777 w 7472601"/>
              <a:gd name="connsiteY584" fmla="*/ 1654213 h 6858000"/>
              <a:gd name="connsiteX585" fmla="*/ 5293545 w 7472601"/>
              <a:gd name="connsiteY585" fmla="*/ 2072247 h 6858000"/>
              <a:gd name="connsiteX586" fmla="*/ 5294042 w 7472601"/>
              <a:gd name="connsiteY586" fmla="*/ 2065019 h 6858000"/>
              <a:gd name="connsiteX587" fmla="*/ 5171936 w 7472601"/>
              <a:gd name="connsiteY587" fmla="*/ 1647613 h 6858000"/>
              <a:gd name="connsiteX588" fmla="*/ 5009948 w 7472601"/>
              <a:gd name="connsiteY588" fmla="*/ 1273619 h 6858000"/>
              <a:gd name="connsiteX589" fmla="*/ 655236 w 7472601"/>
              <a:gd name="connsiteY589" fmla="*/ 1268632 h 6858000"/>
              <a:gd name="connsiteX590" fmla="*/ 839521 w 7472601"/>
              <a:gd name="connsiteY590" fmla="*/ 1685315 h 6858000"/>
              <a:gd name="connsiteX591" fmla="*/ 1109416 w 7472601"/>
              <a:gd name="connsiteY591" fmla="*/ 2061663 h 6858000"/>
              <a:gd name="connsiteX592" fmla="*/ 1298300 w 7472601"/>
              <a:gd name="connsiteY592" fmla="*/ 2247742 h 6858000"/>
              <a:gd name="connsiteX593" fmla="*/ 1125871 w 7472601"/>
              <a:gd name="connsiteY593" fmla="*/ 1989513 h 6858000"/>
              <a:gd name="connsiteX594" fmla="*/ 981574 w 7472601"/>
              <a:gd name="connsiteY594" fmla="*/ 1783157 h 6858000"/>
              <a:gd name="connsiteX595" fmla="*/ 922198 w 7472601"/>
              <a:gd name="connsiteY595" fmla="*/ 1677437 h 6858000"/>
              <a:gd name="connsiteX596" fmla="*/ 869293 w 7472601"/>
              <a:gd name="connsiteY596" fmla="*/ 1583214 h 6858000"/>
              <a:gd name="connsiteX597" fmla="*/ 751431 w 7472601"/>
              <a:gd name="connsiteY597" fmla="*/ 1405731 h 6858000"/>
              <a:gd name="connsiteX598" fmla="*/ 655236 w 7472601"/>
              <a:gd name="connsiteY598" fmla="*/ 1268632 h 6858000"/>
              <a:gd name="connsiteX599" fmla="*/ 6516292 w 7472601"/>
              <a:gd name="connsiteY599" fmla="*/ 1263064 h 6858000"/>
              <a:gd name="connsiteX600" fmla="*/ 5736320 w 7472601"/>
              <a:gd name="connsiteY600" fmla="*/ 1501803 h 6858000"/>
              <a:gd name="connsiteX601" fmla="*/ 6516292 w 7472601"/>
              <a:gd name="connsiteY601" fmla="*/ 1263064 h 6858000"/>
              <a:gd name="connsiteX602" fmla="*/ 291466 w 7472601"/>
              <a:gd name="connsiteY602" fmla="*/ 1250369 h 6858000"/>
              <a:gd name="connsiteX603" fmla="*/ 323180 w 7472601"/>
              <a:gd name="connsiteY603" fmla="*/ 1435283 h 6858000"/>
              <a:gd name="connsiteX604" fmla="*/ 349381 w 7472601"/>
              <a:gd name="connsiteY604" fmla="*/ 1875041 h 6858000"/>
              <a:gd name="connsiteX605" fmla="*/ 374363 w 7472601"/>
              <a:gd name="connsiteY605" fmla="*/ 1506494 h 6858000"/>
              <a:gd name="connsiteX606" fmla="*/ 302168 w 7472601"/>
              <a:gd name="connsiteY606" fmla="*/ 1274495 h 6858000"/>
              <a:gd name="connsiteX607" fmla="*/ 291466 w 7472601"/>
              <a:gd name="connsiteY607" fmla="*/ 1250369 h 6858000"/>
              <a:gd name="connsiteX608" fmla="*/ 678222 w 7472601"/>
              <a:gd name="connsiteY608" fmla="*/ 1248670 h 6858000"/>
              <a:gd name="connsiteX609" fmla="*/ 775536 w 7472601"/>
              <a:gd name="connsiteY609" fmla="*/ 1388015 h 6858000"/>
              <a:gd name="connsiteX610" fmla="*/ 894529 w 7472601"/>
              <a:gd name="connsiteY610" fmla="*/ 1567739 h 6858000"/>
              <a:gd name="connsiteX611" fmla="*/ 948000 w 7472601"/>
              <a:gd name="connsiteY611" fmla="*/ 1663088 h 6858000"/>
              <a:gd name="connsiteX612" fmla="*/ 1006812 w 7472601"/>
              <a:gd name="connsiteY612" fmla="*/ 1767683 h 6858000"/>
              <a:gd name="connsiteX613" fmla="*/ 1149133 w 7472601"/>
              <a:gd name="connsiteY613" fmla="*/ 1971513 h 6858000"/>
              <a:gd name="connsiteX614" fmla="*/ 1333952 w 7472601"/>
              <a:gd name="connsiteY614" fmla="*/ 2251620 h 6858000"/>
              <a:gd name="connsiteX615" fmla="*/ 1337329 w 7472601"/>
              <a:gd name="connsiteY615" fmla="*/ 2258350 h 6858000"/>
              <a:gd name="connsiteX616" fmla="*/ 1014726 w 7472601"/>
              <a:gd name="connsiteY616" fmla="*/ 1615556 h 6858000"/>
              <a:gd name="connsiteX617" fmla="*/ 678222 w 7472601"/>
              <a:gd name="connsiteY617" fmla="*/ 1248670 h 6858000"/>
              <a:gd name="connsiteX618" fmla="*/ 6691602 w 7472601"/>
              <a:gd name="connsiteY618" fmla="*/ 1140573 h 6858000"/>
              <a:gd name="connsiteX619" fmla="*/ 6571100 w 7472601"/>
              <a:gd name="connsiteY619" fmla="*/ 1183662 h 6858000"/>
              <a:gd name="connsiteX620" fmla="*/ 6241687 w 7472601"/>
              <a:gd name="connsiteY620" fmla="*/ 1257600 h 6858000"/>
              <a:gd name="connsiteX621" fmla="*/ 5693009 w 7472601"/>
              <a:gd name="connsiteY621" fmla="*/ 1478256 h 6858000"/>
              <a:gd name="connsiteX622" fmla="*/ 6548420 w 7472601"/>
              <a:gd name="connsiteY622" fmla="*/ 1214599 h 6858000"/>
              <a:gd name="connsiteX623" fmla="*/ 6605473 w 7472601"/>
              <a:gd name="connsiteY623" fmla="*/ 1184686 h 6858000"/>
              <a:gd name="connsiteX624" fmla="*/ 6691602 w 7472601"/>
              <a:gd name="connsiteY624" fmla="*/ 1140573 h 6858000"/>
              <a:gd name="connsiteX625" fmla="*/ 4002475 w 7472601"/>
              <a:gd name="connsiteY625" fmla="*/ 1037802 h 6858000"/>
              <a:gd name="connsiteX626" fmla="*/ 4000324 w 7472601"/>
              <a:gd name="connsiteY626" fmla="*/ 1039362 h 6858000"/>
              <a:gd name="connsiteX627" fmla="*/ 4002862 w 7472601"/>
              <a:gd name="connsiteY627" fmla="*/ 1042866 h 6858000"/>
              <a:gd name="connsiteX628" fmla="*/ 4002475 w 7472601"/>
              <a:gd name="connsiteY628" fmla="*/ 1037802 h 6858000"/>
              <a:gd name="connsiteX629" fmla="*/ 506322 w 7472601"/>
              <a:gd name="connsiteY629" fmla="*/ 1020997 h 6858000"/>
              <a:gd name="connsiteX630" fmla="*/ 533068 w 7472601"/>
              <a:gd name="connsiteY630" fmla="*/ 1029409 h 6858000"/>
              <a:gd name="connsiteX631" fmla="*/ 1232525 w 7472601"/>
              <a:gd name="connsiteY631" fmla="*/ 1804675 h 6858000"/>
              <a:gd name="connsiteX632" fmla="*/ 1388858 w 7472601"/>
              <a:gd name="connsiteY632" fmla="*/ 2368011 h 6858000"/>
              <a:gd name="connsiteX633" fmla="*/ 1384098 w 7472601"/>
              <a:gd name="connsiteY633" fmla="*/ 2378125 h 6858000"/>
              <a:gd name="connsiteX634" fmla="*/ 1425393 w 7472601"/>
              <a:gd name="connsiteY634" fmla="*/ 2589124 h 6858000"/>
              <a:gd name="connsiteX635" fmla="*/ 1424001 w 7472601"/>
              <a:gd name="connsiteY635" fmla="*/ 2597541 h 6858000"/>
              <a:gd name="connsiteX636" fmla="*/ 2152729 w 7472601"/>
              <a:gd name="connsiteY636" fmla="*/ 2864487 h 6858000"/>
              <a:gd name="connsiteX637" fmla="*/ 2020609 w 7472601"/>
              <a:gd name="connsiteY637" fmla="*/ 2539671 h 6858000"/>
              <a:gd name="connsiteX638" fmla="*/ 2018920 w 7472601"/>
              <a:gd name="connsiteY638" fmla="*/ 2536309 h 6858000"/>
              <a:gd name="connsiteX639" fmla="*/ 1342441 w 7472601"/>
              <a:gd name="connsiteY639" fmla="*/ 1173017 h 6858000"/>
              <a:gd name="connsiteX640" fmla="*/ 1367925 w 7472601"/>
              <a:gd name="connsiteY640" fmla="*/ 1135648 h 6858000"/>
              <a:gd name="connsiteX641" fmla="*/ 1771401 w 7472601"/>
              <a:gd name="connsiteY641" fmla="*/ 1806673 h 6858000"/>
              <a:gd name="connsiteX642" fmla="*/ 1972385 w 7472601"/>
              <a:gd name="connsiteY642" fmla="*/ 2198735 h 6858000"/>
              <a:gd name="connsiteX643" fmla="*/ 2040892 w 7472601"/>
              <a:gd name="connsiteY643" fmla="*/ 2405205 h 6858000"/>
              <a:gd name="connsiteX644" fmla="*/ 2131689 w 7472601"/>
              <a:gd name="connsiteY644" fmla="*/ 1936926 h 6858000"/>
              <a:gd name="connsiteX645" fmla="*/ 2454820 w 7472601"/>
              <a:gd name="connsiteY645" fmla="*/ 1248808 h 6858000"/>
              <a:gd name="connsiteX646" fmla="*/ 2492512 w 7472601"/>
              <a:gd name="connsiteY646" fmla="*/ 1302920 h 6858000"/>
              <a:gd name="connsiteX647" fmla="*/ 2081216 w 7472601"/>
              <a:gd name="connsiteY647" fmla="*/ 2527513 h 6858000"/>
              <a:gd name="connsiteX648" fmla="*/ 2081211 w 7472601"/>
              <a:gd name="connsiteY648" fmla="*/ 2528916 h 6858000"/>
              <a:gd name="connsiteX649" fmla="*/ 2199067 w 7472601"/>
              <a:gd name="connsiteY649" fmla="*/ 2884061 h 6858000"/>
              <a:gd name="connsiteX650" fmla="*/ 3192586 w 7472601"/>
              <a:gd name="connsiteY650" fmla="*/ 3411496 h 6858000"/>
              <a:gd name="connsiteX651" fmla="*/ 3182620 w 7472601"/>
              <a:gd name="connsiteY651" fmla="*/ 3483279 h 6858000"/>
              <a:gd name="connsiteX652" fmla="*/ 2435119 w 7472601"/>
              <a:gd name="connsiteY652" fmla="*/ 3080173 h 6858000"/>
              <a:gd name="connsiteX653" fmla="*/ 2410152 w 7472601"/>
              <a:gd name="connsiteY653" fmla="*/ 3063751 h 6858000"/>
              <a:gd name="connsiteX654" fmla="*/ 2408099 w 7472601"/>
              <a:gd name="connsiteY654" fmla="*/ 3064403 h 6858000"/>
              <a:gd name="connsiteX655" fmla="*/ 2407218 w 7472601"/>
              <a:gd name="connsiteY655" fmla="*/ 3070324 h 6858000"/>
              <a:gd name="connsiteX656" fmla="*/ 2380138 w 7472601"/>
              <a:gd name="connsiteY656" fmla="*/ 3099341 h 6858000"/>
              <a:gd name="connsiteX657" fmla="*/ 1765923 w 7472601"/>
              <a:gd name="connsiteY657" fmla="*/ 3581043 h 6858000"/>
              <a:gd name="connsiteX658" fmla="*/ 1702258 w 7472601"/>
              <a:gd name="connsiteY658" fmla="*/ 3612286 h 6858000"/>
              <a:gd name="connsiteX659" fmla="*/ 1538370 w 7472601"/>
              <a:gd name="connsiteY659" fmla="*/ 3811804 h 6858000"/>
              <a:gd name="connsiteX660" fmla="*/ 542867 w 7472601"/>
              <a:gd name="connsiteY660" fmla="*/ 4944092 h 6858000"/>
              <a:gd name="connsiteX661" fmla="*/ 515800 w 7472601"/>
              <a:gd name="connsiteY661" fmla="*/ 4862180 h 6858000"/>
              <a:gd name="connsiteX662" fmla="*/ 909145 w 7472601"/>
              <a:gd name="connsiteY662" fmla="*/ 4199225 h 6858000"/>
              <a:gd name="connsiteX663" fmla="*/ 1214067 w 7472601"/>
              <a:gd name="connsiteY663" fmla="*/ 3908561 h 6858000"/>
              <a:gd name="connsiteX664" fmla="*/ 640967 w 7472601"/>
              <a:gd name="connsiteY664" fmla="*/ 4105601 h 6858000"/>
              <a:gd name="connsiteX665" fmla="*/ 112563 w 7472601"/>
              <a:gd name="connsiteY665" fmla="*/ 4396952 h 6858000"/>
              <a:gd name="connsiteX666" fmla="*/ 0 w 7472601"/>
              <a:gd name="connsiteY666" fmla="*/ 4466006 h 6858000"/>
              <a:gd name="connsiteX667" fmla="*/ 0 w 7472601"/>
              <a:gd name="connsiteY667" fmla="*/ 4233763 h 6858000"/>
              <a:gd name="connsiteX668" fmla="*/ 36881 w 7472601"/>
              <a:gd name="connsiteY668" fmla="*/ 4200118 h 6858000"/>
              <a:gd name="connsiteX669" fmla="*/ 910534 w 7472601"/>
              <a:gd name="connsiteY669" fmla="*/ 3629753 h 6858000"/>
              <a:gd name="connsiteX670" fmla="*/ 1578717 w 7472601"/>
              <a:gd name="connsiteY670" fmla="*/ 3575982 h 6858000"/>
              <a:gd name="connsiteX671" fmla="*/ 2338780 w 7472601"/>
              <a:gd name="connsiteY671" fmla="*/ 3033725 h 6858000"/>
              <a:gd name="connsiteX672" fmla="*/ 1807991 w 7472601"/>
              <a:gd name="connsiteY672" fmla="*/ 2807184 h 6858000"/>
              <a:gd name="connsiteX673" fmla="*/ 1416358 w 7472601"/>
              <a:gd name="connsiteY673" fmla="*/ 3112571 h 6858000"/>
              <a:gd name="connsiteX674" fmla="*/ 939066 w 7472601"/>
              <a:gd name="connsiteY674" fmla="*/ 3378798 h 6858000"/>
              <a:gd name="connsiteX675" fmla="*/ 115099 w 7472601"/>
              <a:gd name="connsiteY675" fmla="*/ 3607650 h 6858000"/>
              <a:gd name="connsiteX676" fmla="*/ 97284 w 7472601"/>
              <a:gd name="connsiteY676" fmla="*/ 3520393 h 6858000"/>
              <a:gd name="connsiteX677" fmla="*/ 922050 w 7472601"/>
              <a:gd name="connsiteY677" fmla="*/ 3074867 h 6858000"/>
              <a:gd name="connsiteX678" fmla="*/ 1405265 w 7472601"/>
              <a:gd name="connsiteY678" fmla="*/ 3016319 h 6858000"/>
              <a:gd name="connsiteX679" fmla="*/ 1407512 w 7472601"/>
              <a:gd name="connsiteY679" fmla="*/ 3018001 h 6858000"/>
              <a:gd name="connsiteX680" fmla="*/ 1726266 w 7472601"/>
              <a:gd name="connsiteY680" fmla="*/ 2777274 h 6858000"/>
              <a:gd name="connsiteX681" fmla="*/ 625390 w 7472601"/>
              <a:gd name="connsiteY681" fmla="*/ 2514541 h 6858000"/>
              <a:gd name="connsiteX682" fmla="*/ 619799 w 7472601"/>
              <a:gd name="connsiteY682" fmla="*/ 2527180 h 6858000"/>
              <a:gd name="connsiteX683" fmla="*/ 310030 w 7472601"/>
              <a:gd name="connsiteY683" fmla="*/ 2771818 h 6858000"/>
              <a:gd name="connsiteX684" fmla="*/ 173877 w 7472601"/>
              <a:gd name="connsiteY684" fmla="*/ 2937056 h 6858000"/>
              <a:gd name="connsiteX685" fmla="*/ 77889 w 7472601"/>
              <a:gd name="connsiteY685" fmla="*/ 3138440 h 6858000"/>
              <a:gd name="connsiteX686" fmla="*/ 0 w 7472601"/>
              <a:gd name="connsiteY686" fmla="*/ 3271395 h 6858000"/>
              <a:gd name="connsiteX687" fmla="*/ 0 w 7472601"/>
              <a:gd name="connsiteY687" fmla="*/ 3153002 h 6858000"/>
              <a:gd name="connsiteX688" fmla="*/ 2386 w 7472601"/>
              <a:gd name="connsiteY688" fmla="*/ 3149203 h 6858000"/>
              <a:gd name="connsiteX689" fmla="*/ 89753 w 7472601"/>
              <a:gd name="connsiteY689" fmla="*/ 2987702 h 6858000"/>
              <a:gd name="connsiteX690" fmla="*/ 76869 w 7472601"/>
              <a:gd name="connsiteY690" fmla="*/ 3005404 h 6858000"/>
              <a:gd name="connsiteX691" fmla="*/ 32049 w 7472601"/>
              <a:gd name="connsiteY691" fmla="*/ 3065814 h 6858000"/>
              <a:gd name="connsiteX692" fmla="*/ 0 w 7472601"/>
              <a:gd name="connsiteY692" fmla="*/ 3108744 h 6858000"/>
              <a:gd name="connsiteX693" fmla="*/ 0 w 7472601"/>
              <a:gd name="connsiteY693" fmla="*/ 3058059 h 6858000"/>
              <a:gd name="connsiteX694" fmla="*/ 7610 w 7472601"/>
              <a:gd name="connsiteY694" fmla="*/ 3047889 h 6858000"/>
              <a:gd name="connsiteX695" fmla="*/ 52419 w 7472601"/>
              <a:gd name="connsiteY695" fmla="*/ 2987479 h 6858000"/>
              <a:gd name="connsiteX696" fmla="*/ 59142 w 7472601"/>
              <a:gd name="connsiteY696" fmla="*/ 2978488 h 6858000"/>
              <a:gd name="connsiteX697" fmla="*/ 0 w 7472601"/>
              <a:gd name="connsiteY697" fmla="*/ 3015334 h 6858000"/>
              <a:gd name="connsiteX698" fmla="*/ 0 w 7472601"/>
              <a:gd name="connsiteY698" fmla="*/ 2914286 h 6858000"/>
              <a:gd name="connsiteX699" fmla="*/ 36383 w 7472601"/>
              <a:gd name="connsiteY699" fmla="*/ 2901128 h 6858000"/>
              <a:gd name="connsiteX700" fmla="*/ 156329 w 7472601"/>
              <a:gd name="connsiteY700" fmla="*/ 2840533 h 6858000"/>
              <a:gd name="connsiteX701" fmla="*/ 358355 w 7472601"/>
              <a:gd name="connsiteY701" fmla="*/ 2620471 h 6858000"/>
              <a:gd name="connsiteX702" fmla="*/ 510577 w 7472601"/>
              <a:gd name="connsiteY702" fmla="*/ 2501244 h 6858000"/>
              <a:gd name="connsiteX703" fmla="*/ 211967 w 7472601"/>
              <a:gd name="connsiteY703" fmla="*/ 2479171 h 6858000"/>
              <a:gd name="connsiteX704" fmla="*/ 0 w 7472601"/>
              <a:gd name="connsiteY704" fmla="*/ 2476398 h 6858000"/>
              <a:gd name="connsiteX705" fmla="*/ 0 w 7472601"/>
              <a:gd name="connsiteY705" fmla="*/ 2389189 h 6858000"/>
              <a:gd name="connsiteX706" fmla="*/ 103062 w 7472601"/>
              <a:gd name="connsiteY706" fmla="*/ 2389518 h 6858000"/>
              <a:gd name="connsiteX707" fmla="*/ 510734 w 7472601"/>
              <a:gd name="connsiteY707" fmla="*/ 2416201 h 6858000"/>
              <a:gd name="connsiteX708" fmla="*/ 279257 w 7472601"/>
              <a:gd name="connsiteY708" fmla="*/ 2092102 h 6858000"/>
              <a:gd name="connsiteX709" fmla="*/ 65265 w 7472601"/>
              <a:gd name="connsiteY709" fmla="*/ 2006049 h 6858000"/>
              <a:gd name="connsiteX710" fmla="*/ 0 w 7472601"/>
              <a:gd name="connsiteY710" fmla="*/ 1982532 h 6858000"/>
              <a:gd name="connsiteX711" fmla="*/ 0 w 7472601"/>
              <a:gd name="connsiteY711" fmla="*/ 1912789 h 6858000"/>
              <a:gd name="connsiteX712" fmla="*/ 97460 w 7472601"/>
              <a:gd name="connsiteY712" fmla="*/ 1953725 h 6858000"/>
              <a:gd name="connsiteX713" fmla="*/ 221272 w 7472601"/>
              <a:gd name="connsiteY713" fmla="*/ 1980766 h 6858000"/>
              <a:gd name="connsiteX714" fmla="*/ 116765 w 7472601"/>
              <a:gd name="connsiteY714" fmla="*/ 1911033 h 6858000"/>
              <a:gd name="connsiteX715" fmla="*/ 16405 w 7472601"/>
              <a:gd name="connsiteY715" fmla="*/ 1803412 h 6858000"/>
              <a:gd name="connsiteX716" fmla="*/ 0 w 7472601"/>
              <a:gd name="connsiteY716" fmla="*/ 1784777 h 6858000"/>
              <a:gd name="connsiteX717" fmla="*/ 0 w 7472601"/>
              <a:gd name="connsiteY717" fmla="*/ 1740082 h 6858000"/>
              <a:gd name="connsiteX718" fmla="*/ 39394 w 7472601"/>
              <a:gd name="connsiteY718" fmla="*/ 1784856 h 6858000"/>
              <a:gd name="connsiteX719" fmla="*/ 135813 w 7472601"/>
              <a:gd name="connsiteY719" fmla="*/ 1888838 h 6858000"/>
              <a:gd name="connsiteX720" fmla="*/ 242575 w 7472601"/>
              <a:gd name="connsiteY720" fmla="*/ 1958841 h 6858000"/>
              <a:gd name="connsiteX721" fmla="*/ 82197 w 7472601"/>
              <a:gd name="connsiteY721" fmla="*/ 1754826 h 6858000"/>
              <a:gd name="connsiteX722" fmla="*/ 0 w 7472601"/>
              <a:gd name="connsiteY722" fmla="*/ 1679650 h 6858000"/>
              <a:gd name="connsiteX723" fmla="*/ 0 w 7472601"/>
              <a:gd name="connsiteY723" fmla="*/ 1602463 h 6858000"/>
              <a:gd name="connsiteX724" fmla="*/ 84689 w 7472601"/>
              <a:gd name="connsiteY724" fmla="*/ 1677442 h 6858000"/>
              <a:gd name="connsiteX725" fmla="*/ 298437 w 7472601"/>
              <a:gd name="connsiteY725" fmla="*/ 1968019 h 6858000"/>
              <a:gd name="connsiteX726" fmla="*/ 227269 w 7472601"/>
              <a:gd name="connsiteY726" fmla="*/ 1114064 h 6858000"/>
              <a:gd name="connsiteX727" fmla="*/ 248003 w 7472601"/>
              <a:gd name="connsiteY727" fmla="*/ 1089613 h 6858000"/>
              <a:gd name="connsiteX728" fmla="*/ 427020 w 7472601"/>
              <a:gd name="connsiteY728" fmla="*/ 1619803 h 6858000"/>
              <a:gd name="connsiteX729" fmla="*/ 340345 w 7472601"/>
              <a:gd name="connsiteY729" fmla="*/ 2027739 h 6858000"/>
              <a:gd name="connsiteX730" fmla="*/ 360865 w 7472601"/>
              <a:gd name="connsiteY730" fmla="*/ 2044827 h 6858000"/>
              <a:gd name="connsiteX731" fmla="*/ 560414 w 7472601"/>
              <a:gd name="connsiteY731" fmla="*/ 2421457 h 6858000"/>
              <a:gd name="connsiteX732" fmla="*/ 1359703 w 7472601"/>
              <a:gd name="connsiteY732" fmla="*/ 2578554 h 6858000"/>
              <a:gd name="connsiteX733" fmla="*/ 1359422 w 7472601"/>
              <a:gd name="connsiteY733" fmla="*/ 2577994 h 6858000"/>
              <a:gd name="connsiteX734" fmla="*/ 828701 w 7472601"/>
              <a:gd name="connsiteY734" fmla="*/ 1839520 h 6858000"/>
              <a:gd name="connsiteX735" fmla="*/ 494427 w 7472601"/>
              <a:gd name="connsiteY735" fmla="*/ 1092333 h 6858000"/>
              <a:gd name="connsiteX736" fmla="*/ 506322 w 7472601"/>
              <a:gd name="connsiteY736" fmla="*/ 1020997 h 6858000"/>
              <a:gd name="connsiteX737" fmla="*/ 4570198 w 7472601"/>
              <a:gd name="connsiteY737" fmla="*/ 978081 h 6858000"/>
              <a:gd name="connsiteX738" fmla="*/ 4523691 w 7472601"/>
              <a:gd name="connsiteY738" fmla="*/ 1127776 h 6858000"/>
              <a:gd name="connsiteX739" fmla="*/ 4509875 w 7472601"/>
              <a:gd name="connsiteY739" fmla="*/ 1167552 h 6858000"/>
              <a:gd name="connsiteX740" fmla="*/ 4478168 w 7472601"/>
              <a:gd name="connsiteY740" fmla="*/ 1260735 h 6858000"/>
              <a:gd name="connsiteX741" fmla="*/ 4409309 w 7472601"/>
              <a:gd name="connsiteY741" fmla="*/ 1666996 h 6858000"/>
              <a:gd name="connsiteX742" fmla="*/ 4370031 w 7472601"/>
              <a:gd name="connsiteY742" fmla="*/ 1955666 h 6858000"/>
              <a:gd name="connsiteX743" fmla="*/ 4570198 w 7472601"/>
              <a:gd name="connsiteY743" fmla="*/ 978081 h 6858000"/>
              <a:gd name="connsiteX744" fmla="*/ 4557898 w 7472601"/>
              <a:gd name="connsiteY744" fmla="*/ 900011 h 6858000"/>
              <a:gd name="connsiteX745" fmla="*/ 4344840 w 7472601"/>
              <a:gd name="connsiteY745" fmla="*/ 1922038 h 6858000"/>
              <a:gd name="connsiteX746" fmla="*/ 4378710 w 7472601"/>
              <a:gd name="connsiteY746" fmla="*/ 1665516 h 6858000"/>
              <a:gd name="connsiteX747" fmla="*/ 4448798 w 7472601"/>
              <a:gd name="connsiteY747" fmla="*/ 1253024 h 6858000"/>
              <a:gd name="connsiteX748" fmla="*/ 4480315 w 7472601"/>
              <a:gd name="connsiteY748" fmla="*/ 1158454 h 6858000"/>
              <a:gd name="connsiteX749" fmla="*/ 4494133 w 7472601"/>
              <a:gd name="connsiteY749" fmla="*/ 1118676 h 6858000"/>
              <a:gd name="connsiteX750" fmla="*/ 4557898 w 7472601"/>
              <a:gd name="connsiteY750" fmla="*/ 900011 h 6858000"/>
              <a:gd name="connsiteX751" fmla="*/ 5870151 w 7472601"/>
              <a:gd name="connsiteY751" fmla="*/ 898890 h 6858000"/>
              <a:gd name="connsiteX752" fmla="*/ 5861335 w 7472601"/>
              <a:gd name="connsiteY752" fmla="*/ 899177 h 6858000"/>
              <a:gd name="connsiteX753" fmla="*/ 5843702 w 7472601"/>
              <a:gd name="connsiteY753" fmla="*/ 899748 h 6858000"/>
              <a:gd name="connsiteX754" fmla="*/ 5651107 w 7472601"/>
              <a:gd name="connsiteY754" fmla="*/ 920306 h 6858000"/>
              <a:gd name="connsiteX755" fmla="*/ 5459407 w 7472601"/>
              <a:gd name="connsiteY755" fmla="*/ 940975 h 6858000"/>
              <a:gd name="connsiteX756" fmla="*/ 5374846 w 7472601"/>
              <a:gd name="connsiteY756" fmla="*/ 941988 h 6858000"/>
              <a:gd name="connsiteX757" fmla="*/ 5256105 w 7472601"/>
              <a:gd name="connsiteY757" fmla="*/ 945632 h 6858000"/>
              <a:gd name="connsiteX758" fmla="*/ 5107071 w 7472601"/>
              <a:gd name="connsiteY758" fmla="*/ 969720 h 6858000"/>
              <a:gd name="connsiteX759" fmla="*/ 4998681 w 7472601"/>
              <a:gd name="connsiteY759" fmla="*/ 988771 h 6858000"/>
              <a:gd name="connsiteX760" fmla="*/ 5870151 w 7472601"/>
              <a:gd name="connsiteY760" fmla="*/ 898890 h 6858000"/>
              <a:gd name="connsiteX761" fmla="*/ 5504425 w 7472601"/>
              <a:gd name="connsiteY761" fmla="*/ 848067 h 6858000"/>
              <a:gd name="connsiteX762" fmla="*/ 4968849 w 7472601"/>
              <a:gd name="connsiteY762" fmla="*/ 962318 h 6858000"/>
              <a:gd name="connsiteX763" fmla="*/ 5104039 w 7472601"/>
              <a:gd name="connsiteY763" fmla="*/ 940634 h 6858000"/>
              <a:gd name="connsiteX764" fmla="*/ 5256311 w 7472601"/>
              <a:gd name="connsiteY764" fmla="*/ 916490 h 6858000"/>
              <a:gd name="connsiteX765" fmla="*/ 5377381 w 7472601"/>
              <a:gd name="connsiteY765" fmla="*/ 912671 h 6858000"/>
              <a:gd name="connsiteX766" fmla="*/ 5460148 w 7472601"/>
              <a:gd name="connsiteY766" fmla="*/ 911442 h 6858000"/>
              <a:gd name="connsiteX767" fmla="*/ 5648971 w 7472601"/>
              <a:gd name="connsiteY767" fmla="*/ 891331 h 6858000"/>
              <a:gd name="connsiteX768" fmla="*/ 5844807 w 7472601"/>
              <a:gd name="connsiteY768" fmla="*/ 870718 h 6858000"/>
              <a:gd name="connsiteX769" fmla="*/ 5862975 w 7472601"/>
              <a:gd name="connsiteY769" fmla="*/ 869756 h 6858000"/>
              <a:gd name="connsiteX770" fmla="*/ 5920887 w 7472601"/>
              <a:gd name="connsiteY770" fmla="*/ 865929 h 6858000"/>
              <a:gd name="connsiteX771" fmla="*/ 5504425 w 7472601"/>
              <a:gd name="connsiteY771" fmla="*/ 848067 h 6858000"/>
              <a:gd name="connsiteX772" fmla="*/ 3607114 w 7472601"/>
              <a:gd name="connsiteY772" fmla="*/ 467441 h 6858000"/>
              <a:gd name="connsiteX773" fmla="*/ 3296242 w 7472601"/>
              <a:gd name="connsiteY773" fmla="*/ 807991 h 6858000"/>
              <a:gd name="connsiteX774" fmla="*/ 3174674 w 7472601"/>
              <a:gd name="connsiteY774" fmla="*/ 919759 h 6858000"/>
              <a:gd name="connsiteX775" fmla="*/ 3042978 w 7472601"/>
              <a:gd name="connsiteY775" fmla="*/ 1054894 h 6858000"/>
              <a:gd name="connsiteX776" fmla="*/ 2968914 w 7472601"/>
              <a:gd name="connsiteY776" fmla="*/ 1133756 h 6858000"/>
              <a:gd name="connsiteX777" fmla="*/ 3103823 w 7472601"/>
              <a:gd name="connsiteY777" fmla="*/ 1026814 h 6858000"/>
              <a:gd name="connsiteX778" fmla="*/ 3607114 w 7472601"/>
              <a:gd name="connsiteY778" fmla="*/ 467441 h 6858000"/>
              <a:gd name="connsiteX779" fmla="*/ 3744487 w 7472601"/>
              <a:gd name="connsiteY779" fmla="*/ 383136 h 6858000"/>
              <a:gd name="connsiteX780" fmla="*/ 3970213 w 7472601"/>
              <a:gd name="connsiteY780" fmla="*/ 995559 h 6858000"/>
              <a:gd name="connsiteX781" fmla="*/ 3744487 w 7472601"/>
              <a:gd name="connsiteY781" fmla="*/ 383136 h 6858000"/>
              <a:gd name="connsiteX782" fmla="*/ 3624562 w 7472601"/>
              <a:gd name="connsiteY782" fmla="*/ 367041 h 6858000"/>
              <a:gd name="connsiteX783" fmla="*/ 3489712 w 7472601"/>
              <a:gd name="connsiteY783" fmla="*/ 485386 h 6858000"/>
              <a:gd name="connsiteX784" fmla="*/ 3182994 w 7472601"/>
              <a:gd name="connsiteY784" fmla="*/ 828265 h 6858000"/>
              <a:gd name="connsiteX785" fmla="*/ 2892114 w 7472601"/>
              <a:gd name="connsiteY785" fmla="*/ 1172635 h 6858000"/>
              <a:gd name="connsiteX786" fmla="*/ 3021459 w 7472601"/>
              <a:gd name="connsiteY786" fmla="*/ 1035385 h 6858000"/>
              <a:gd name="connsiteX787" fmla="*/ 3153873 w 7472601"/>
              <a:gd name="connsiteY787" fmla="*/ 898971 h 6858000"/>
              <a:gd name="connsiteX788" fmla="*/ 3276511 w 7472601"/>
              <a:gd name="connsiteY788" fmla="*/ 786423 h 6858000"/>
              <a:gd name="connsiteX789" fmla="*/ 3584154 w 7472601"/>
              <a:gd name="connsiteY789" fmla="*/ 448218 h 6858000"/>
              <a:gd name="connsiteX790" fmla="*/ 3624562 w 7472601"/>
              <a:gd name="connsiteY790" fmla="*/ 367041 h 6858000"/>
              <a:gd name="connsiteX791" fmla="*/ 3766672 w 7472601"/>
              <a:gd name="connsiteY791" fmla="*/ 359429 h 6858000"/>
              <a:gd name="connsiteX792" fmla="*/ 3996338 w 7472601"/>
              <a:gd name="connsiteY792" fmla="*/ 968237 h 6858000"/>
              <a:gd name="connsiteX793" fmla="*/ 3766672 w 7472601"/>
              <a:gd name="connsiteY793" fmla="*/ 359429 h 6858000"/>
              <a:gd name="connsiteX794" fmla="*/ 5805386 w 7472601"/>
              <a:gd name="connsiteY794" fmla="*/ 239240 h 6858000"/>
              <a:gd name="connsiteX795" fmla="*/ 5736947 w 7472601"/>
              <a:gd name="connsiteY795" fmla="*/ 261367 h 6858000"/>
              <a:gd name="connsiteX796" fmla="*/ 5427012 w 7472601"/>
              <a:gd name="connsiteY796" fmla="*/ 311272 h 6858000"/>
              <a:gd name="connsiteX797" fmla="*/ 5147818 w 7472601"/>
              <a:gd name="connsiteY797" fmla="*/ 322112 h 6858000"/>
              <a:gd name="connsiteX798" fmla="*/ 5060854 w 7472601"/>
              <a:gd name="connsiteY798" fmla="*/ 311882 h 6858000"/>
              <a:gd name="connsiteX799" fmla="*/ 4945989 w 7472601"/>
              <a:gd name="connsiteY799" fmla="*/ 300516 h 6858000"/>
              <a:gd name="connsiteX800" fmla="*/ 5410479 w 7472601"/>
              <a:gd name="connsiteY800" fmla="*/ 348434 h 6858000"/>
              <a:gd name="connsiteX801" fmla="*/ 5805386 w 7472601"/>
              <a:gd name="connsiteY801" fmla="*/ 239240 h 6858000"/>
              <a:gd name="connsiteX802" fmla="*/ 5905192 w 7472601"/>
              <a:gd name="connsiteY802" fmla="*/ 163079 h 6858000"/>
              <a:gd name="connsiteX803" fmla="*/ 5865655 w 7472601"/>
              <a:gd name="connsiteY803" fmla="*/ 171901 h 6858000"/>
              <a:gd name="connsiteX804" fmla="*/ 5259740 w 7472601"/>
              <a:gd name="connsiteY804" fmla="*/ 257013 h 6858000"/>
              <a:gd name="connsiteX805" fmla="*/ 5208466 w 7472601"/>
              <a:gd name="connsiteY805" fmla="*/ 257550 h 6858000"/>
              <a:gd name="connsiteX806" fmla="*/ 4980204 w 7472601"/>
              <a:gd name="connsiteY806" fmla="*/ 271903 h 6858000"/>
              <a:gd name="connsiteX807" fmla="*/ 5068068 w 7472601"/>
              <a:gd name="connsiteY807" fmla="*/ 282244 h 6858000"/>
              <a:gd name="connsiteX808" fmla="*/ 5153231 w 7472601"/>
              <a:gd name="connsiteY808" fmla="*/ 292240 h 6858000"/>
              <a:gd name="connsiteX809" fmla="*/ 5426491 w 7472601"/>
              <a:gd name="connsiteY809" fmla="*/ 281128 h 6858000"/>
              <a:gd name="connsiteX810" fmla="*/ 5731212 w 7472601"/>
              <a:gd name="connsiteY810" fmla="*/ 231951 h 6858000"/>
              <a:gd name="connsiteX811" fmla="*/ 5905192 w 7472601"/>
              <a:gd name="connsiteY811" fmla="*/ 163079 h 6858000"/>
              <a:gd name="connsiteX812" fmla="*/ 5944437 w 7472601"/>
              <a:gd name="connsiteY812" fmla="*/ 113829 h 6858000"/>
              <a:gd name="connsiteX813" fmla="*/ 5825032 w 7472601"/>
              <a:gd name="connsiteY813" fmla="*/ 146405 h 6858000"/>
              <a:gd name="connsiteX814" fmla="*/ 4955599 w 7472601"/>
              <a:gd name="connsiteY814" fmla="*/ 247008 h 6858000"/>
              <a:gd name="connsiteX815" fmla="*/ 5210104 w 7472601"/>
              <a:gd name="connsiteY815" fmla="*/ 228123 h 6858000"/>
              <a:gd name="connsiteX816" fmla="*/ 5261015 w 7472601"/>
              <a:gd name="connsiteY816" fmla="*/ 227087 h 6858000"/>
              <a:gd name="connsiteX817" fmla="*/ 5861181 w 7472601"/>
              <a:gd name="connsiteY817" fmla="*/ 143093 h 6858000"/>
              <a:gd name="connsiteX818" fmla="*/ 5961252 w 7472601"/>
              <a:gd name="connsiteY818" fmla="*/ 114820 h 6858000"/>
              <a:gd name="connsiteX819" fmla="*/ 5944437 w 7472601"/>
              <a:gd name="connsiteY819" fmla="*/ 113829 h 6858000"/>
              <a:gd name="connsiteX820" fmla="*/ 3882765 w 7472601"/>
              <a:gd name="connsiteY820" fmla="*/ 0 h 6858000"/>
              <a:gd name="connsiteX821" fmla="*/ 3995099 w 7472601"/>
              <a:gd name="connsiteY821" fmla="*/ 0 h 6858000"/>
              <a:gd name="connsiteX822" fmla="*/ 4163818 w 7472601"/>
              <a:gd name="connsiteY822" fmla="*/ 234104 h 6858000"/>
              <a:gd name="connsiteX823" fmla="*/ 4172099 w 7472601"/>
              <a:gd name="connsiteY823" fmla="*/ 234207 h 6858000"/>
              <a:gd name="connsiteX824" fmla="*/ 4784282 w 7472601"/>
              <a:gd name="connsiteY824" fmla="*/ 276561 h 6858000"/>
              <a:gd name="connsiteX825" fmla="*/ 4801687 w 7472601"/>
              <a:gd name="connsiteY825" fmla="*/ 267764 h 6858000"/>
              <a:gd name="connsiteX826" fmla="*/ 6082788 w 7472601"/>
              <a:gd name="connsiteY826" fmla="*/ 64119 h 6858000"/>
              <a:gd name="connsiteX827" fmla="*/ 6099442 w 7472601"/>
              <a:gd name="connsiteY827" fmla="*/ 82568 h 6858000"/>
              <a:gd name="connsiteX828" fmla="*/ 4804137 w 7472601"/>
              <a:gd name="connsiteY828" fmla="*/ 320931 h 6858000"/>
              <a:gd name="connsiteX829" fmla="*/ 4227047 w 7472601"/>
              <a:gd name="connsiteY829" fmla="*/ 313415 h 6858000"/>
              <a:gd name="connsiteX830" fmla="*/ 4346041 w 7472601"/>
              <a:gd name="connsiteY830" fmla="*/ 456086 h 6858000"/>
              <a:gd name="connsiteX831" fmla="*/ 4870967 w 7472601"/>
              <a:gd name="connsiteY831" fmla="*/ 963061 h 6858000"/>
              <a:gd name="connsiteX832" fmla="*/ 4889647 w 7472601"/>
              <a:gd name="connsiteY832" fmla="*/ 957147 h 6858000"/>
              <a:gd name="connsiteX833" fmla="*/ 5422504 w 7472601"/>
              <a:gd name="connsiteY833" fmla="*/ 805191 h 6858000"/>
              <a:gd name="connsiteX834" fmla="*/ 6087656 w 7472601"/>
              <a:gd name="connsiteY834" fmla="*/ 826703 h 6858000"/>
              <a:gd name="connsiteX835" fmla="*/ 6058717 w 7472601"/>
              <a:gd name="connsiteY835" fmla="*/ 865992 h 6858000"/>
              <a:gd name="connsiteX836" fmla="*/ 4974153 w 7472601"/>
              <a:gd name="connsiteY836" fmla="*/ 1045456 h 6858000"/>
              <a:gd name="connsiteX837" fmla="*/ 5627835 w 7472601"/>
              <a:gd name="connsiteY837" fmla="*/ 1472077 h 6858000"/>
              <a:gd name="connsiteX838" fmla="*/ 5629817 w 7472601"/>
              <a:gd name="connsiteY838" fmla="*/ 1471412 h 6858000"/>
              <a:gd name="connsiteX839" fmla="*/ 5634124 w 7472601"/>
              <a:gd name="connsiteY839" fmla="*/ 1470572 h 6858000"/>
              <a:gd name="connsiteX840" fmla="*/ 5755832 w 7472601"/>
              <a:gd name="connsiteY840" fmla="*/ 1383886 h 6858000"/>
              <a:gd name="connsiteX841" fmla="*/ 6014186 w 7472601"/>
              <a:gd name="connsiteY841" fmla="*/ 1279799 h 6858000"/>
              <a:gd name="connsiteX842" fmla="*/ 6901619 w 7472601"/>
              <a:gd name="connsiteY842" fmla="*/ 1047874 h 6858000"/>
              <a:gd name="connsiteX843" fmla="*/ 6931566 w 7472601"/>
              <a:gd name="connsiteY843" fmla="*/ 1062034 h 6858000"/>
              <a:gd name="connsiteX844" fmla="*/ 5790982 w 7472601"/>
              <a:gd name="connsiteY844" fmla="*/ 1561380 h 6858000"/>
              <a:gd name="connsiteX845" fmla="*/ 6188971 w 7472601"/>
              <a:gd name="connsiteY845" fmla="*/ 1755168 h 6858000"/>
              <a:gd name="connsiteX846" fmla="*/ 6202446 w 7472601"/>
              <a:gd name="connsiteY846" fmla="*/ 1752268 h 6858000"/>
              <a:gd name="connsiteX847" fmla="*/ 7179560 w 7472601"/>
              <a:gd name="connsiteY847" fmla="*/ 1467551 h 6858000"/>
              <a:gd name="connsiteX848" fmla="*/ 7158730 w 7472601"/>
              <a:gd name="connsiteY848" fmla="*/ 1507835 h 6858000"/>
              <a:gd name="connsiteX849" fmla="*/ 6326959 w 7472601"/>
              <a:gd name="connsiteY849" fmla="*/ 1817686 h 6858000"/>
              <a:gd name="connsiteX850" fmla="*/ 6537433 w 7472601"/>
              <a:gd name="connsiteY850" fmla="*/ 1907790 h 6858000"/>
              <a:gd name="connsiteX851" fmla="*/ 6550221 w 7472601"/>
              <a:gd name="connsiteY851" fmla="*/ 1910729 h 6858000"/>
              <a:gd name="connsiteX852" fmla="*/ 6964438 w 7472601"/>
              <a:gd name="connsiteY852" fmla="*/ 2209505 h 6858000"/>
              <a:gd name="connsiteX853" fmla="*/ 7367862 w 7472601"/>
              <a:gd name="connsiteY853" fmla="*/ 2806833 h 6858000"/>
              <a:gd name="connsiteX854" fmla="*/ 7364329 w 7472601"/>
              <a:gd name="connsiteY854" fmla="*/ 2826907 h 6858000"/>
              <a:gd name="connsiteX855" fmla="*/ 7290545 w 7472601"/>
              <a:gd name="connsiteY855" fmla="*/ 2850663 h 6858000"/>
              <a:gd name="connsiteX856" fmla="*/ 6472036 w 7472601"/>
              <a:gd name="connsiteY856" fmla="*/ 1959003 h 6858000"/>
              <a:gd name="connsiteX857" fmla="*/ 5792897 w 7472601"/>
              <a:gd name="connsiteY857" fmla="*/ 1647747 h 6858000"/>
              <a:gd name="connsiteX858" fmla="*/ 5842751 w 7472601"/>
              <a:gd name="connsiteY858" fmla="*/ 1816112 h 6858000"/>
              <a:gd name="connsiteX859" fmla="*/ 5847424 w 7472601"/>
              <a:gd name="connsiteY859" fmla="*/ 1815776 h 6858000"/>
              <a:gd name="connsiteX860" fmla="*/ 6399821 w 7472601"/>
              <a:gd name="connsiteY860" fmla="*/ 2344799 h 6858000"/>
              <a:gd name="connsiteX861" fmla="*/ 6323232 w 7472601"/>
              <a:gd name="connsiteY861" fmla="*/ 2389634 h 6858000"/>
              <a:gd name="connsiteX862" fmla="*/ 5942958 w 7472601"/>
              <a:gd name="connsiteY862" fmla="*/ 2077708 h 6858000"/>
              <a:gd name="connsiteX863" fmla="*/ 5921559 w 7472601"/>
              <a:gd name="connsiteY863" fmla="*/ 2378596 h 6858000"/>
              <a:gd name="connsiteX864" fmla="*/ 5817651 w 7472601"/>
              <a:gd name="connsiteY864" fmla="*/ 3023919 h 6858000"/>
              <a:gd name="connsiteX865" fmla="*/ 5729634 w 7472601"/>
              <a:gd name="connsiteY865" fmla="*/ 3051849 h 6858000"/>
              <a:gd name="connsiteX866" fmla="*/ 5611018 w 7472601"/>
              <a:gd name="connsiteY866" fmla="*/ 2316769 h 6858000"/>
              <a:gd name="connsiteX867" fmla="*/ 5687608 w 7472601"/>
              <a:gd name="connsiteY867" fmla="*/ 2039972 h 6858000"/>
              <a:gd name="connsiteX868" fmla="*/ 5657554 w 7472601"/>
              <a:gd name="connsiteY868" fmla="*/ 1576445 h 6858000"/>
              <a:gd name="connsiteX869" fmla="*/ 5150475 w 7472601"/>
              <a:gd name="connsiteY869" fmla="*/ 1274012 h 6858000"/>
              <a:gd name="connsiteX870" fmla="*/ 5349142 w 7472601"/>
              <a:gd name="connsiteY870" fmla="*/ 2204405 h 6858000"/>
              <a:gd name="connsiteX871" fmla="*/ 5262214 w 7472601"/>
              <a:gd name="connsiteY871" fmla="*/ 2233836 h 6858000"/>
              <a:gd name="connsiteX872" fmla="*/ 4981539 w 7472601"/>
              <a:gd name="connsiteY872" fmla="*/ 1542201 h 6858000"/>
              <a:gd name="connsiteX873" fmla="*/ 4958461 w 7472601"/>
              <a:gd name="connsiteY873" fmla="*/ 1136957 h 6858000"/>
              <a:gd name="connsiteX874" fmla="*/ 4655015 w 7472601"/>
              <a:gd name="connsiteY874" fmla="*/ 891426 h 6858000"/>
              <a:gd name="connsiteX875" fmla="*/ 4348002 w 7472601"/>
              <a:gd name="connsiteY875" fmla="*/ 2205895 h 6858000"/>
              <a:gd name="connsiteX876" fmla="*/ 4262250 w 7472601"/>
              <a:gd name="connsiteY876" fmla="*/ 2219972 h 6858000"/>
              <a:gd name="connsiteX877" fmla="*/ 4550611 w 7472601"/>
              <a:gd name="connsiteY877" fmla="*/ 817540 h 6858000"/>
              <a:gd name="connsiteX878" fmla="*/ 4564418 w 7472601"/>
              <a:gd name="connsiteY878" fmla="*/ 808293 h 6858000"/>
              <a:gd name="connsiteX879" fmla="*/ 4266388 w 7472601"/>
              <a:gd name="connsiteY879" fmla="*/ 500083 h 6858000"/>
              <a:gd name="connsiteX880" fmla="*/ 4032842 w 7472601"/>
              <a:gd name="connsiteY880" fmla="*/ 211809 h 6858000"/>
              <a:gd name="connsiteX881" fmla="*/ 3882765 w 7472601"/>
              <a:gd name="connsiteY881" fmla="*/ 0 h 6858000"/>
              <a:gd name="connsiteX882" fmla="*/ 3721337 w 7472601"/>
              <a:gd name="connsiteY882" fmla="*/ 0 h 6858000"/>
              <a:gd name="connsiteX883" fmla="*/ 3797544 w 7472601"/>
              <a:gd name="connsiteY883" fmla="*/ 0 h 6858000"/>
              <a:gd name="connsiteX884" fmla="*/ 3775734 w 7472601"/>
              <a:gd name="connsiteY884" fmla="*/ 95131 h 6858000"/>
              <a:gd name="connsiteX885" fmla="*/ 3724807 w 7472601"/>
              <a:gd name="connsiteY885" fmla="*/ 272257 h 6858000"/>
              <a:gd name="connsiteX886" fmla="*/ 3726844 w 7472601"/>
              <a:gd name="connsiteY886" fmla="*/ 282988 h 6858000"/>
              <a:gd name="connsiteX887" fmla="*/ 3742664 w 7472601"/>
              <a:gd name="connsiteY887" fmla="*/ 279918 h 6858000"/>
              <a:gd name="connsiteX888" fmla="*/ 4103910 w 7472601"/>
              <a:gd name="connsiteY888" fmla="*/ 1161917 h 6858000"/>
              <a:gd name="connsiteX889" fmla="*/ 4020269 w 7472601"/>
              <a:gd name="connsiteY889" fmla="*/ 1200406 h 6858000"/>
              <a:gd name="connsiteX890" fmla="*/ 3674882 w 7472601"/>
              <a:gd name="connsiteY890" fmla="*/ 488524 h 6858000"/>
              <a:gd name="connsiteX891" fmla="*/ 3132682 w 7472601"/>
              <a:gd name="connsiteY891" fmla="*/ 1072284 h 6858000"/>
              <a:gd name="connsiteX892" fmla="*/ 2716346 w 7472601"/>
              <a:gd name="connsiteY892" fmla="*/ 1276376 h 6858000"/>
              <a:gd name="connsiteX893" fmla="*/ 2716772 w 7472601"/>
              <a:gd name="connsiteY893" fmla="*/ 1255462 h 6858000"/>
              <a:gd name="connsiteX894" fmla="*/ 3471096 w 7472601"/>
              <a:gd name="connsiteY894" fmla="*/ 437072 h 6858000"/>
              <a:gd name="connsiteX895" fmla="*/ 3639057 w 7472601"/>
              <a:gd name="connsiteY895" fmla="*/ 286334 h 6858000"/>
              <a:gd name="connsiteX896" fmla="*/ 3640309 w 7472601"/>
              <a:gd name="connsiteY896" fmla="*/ 284664 h 6858000"/>
              <a:gd name="connsiteX897" fmla="*/ 3646022 w 7472601"/>
              <a:gd name="connsiteY897" fmla="*/ 276711 h 6858000"/>
              <a:gd name="connsiteX898" fmla="*/ 3707943 w 7472601"/>
              <a:gd name="connsiteY898" fmla="*/ 65958 h 6858000"/>
              <a:gd name="connsiteX899" fmla="*/ 3721337 w 7472601"/>
              <a:gd name="connsiteY899" fmla="*/ 0 h 6858000"/>
              <a:gd name="connsiteX900" fmla="*/ 2867960 w 7472601"/>
              <a:gd name="connsiteY900" fmla="*/ 0 h 6858000"/>
              <a:gd name="connsiteX901" fmla="*/ 2926351 w 7472601"/>
              <a:gd name="connsiteY901" fmla="*/ 0 h 6858000"/>
              <a:gd name="connsiteX902" fmla="*/ 2902823 w 7472601"/>
              <a:gd name="connsiteY902" fmla="*/ 262929 h 6858000"/>
              <a:gd name="connsiteX903" fmla="*/ 2940663 w 7472601"/>
              <a:gd name="connsiteY903" fmla="*/ 140884 h 6858000"/>
              <a:gd name="connsiteX904" fmla="*/ 2947039 w 7472601"/>
              <a:gd name="connsiteY904" fmla="*/ 122524 h 6858000"/>
              <a:gd name="connsiteX905" fmla="*/ 2984316 w 7472601"/>
              <a:gd name="connsiteY905" fmla="*/ 0 h 6858000"/>
              <a:gd name="connsiteX906" fmla="*/ 3016114 w 7472601"/>
              <a:gd name="connsiteY906" fmla="*/ 0 h 6858000"/>
              <a:gd name="connsiteX907" fmla="*/ 2979949 w 7472601"/>
              <a:gd name="connsiteY907" fmla="*/ 119274 h 6858000"/>
              <a:gd name="connsiteX908" fmla="*/ 3023879 w 7472601"/>
              <a:gd name="connsiteY908" fmla="*/ 0 h 6858000"/>
              <a:gd name="connsiteX909" fmla="*/ 3105400 w 7472601"/>
              <a:gd name="connsiteY909" fmla="*/ 0 h 6858000"/>
              <a:gd name="connsiteX910" fmla="*/ 3094669 w 7472601"/>
              <a:gd name="connsiteY910" fmla="*/ 30308 h 6858000"/>
              <a:gd name="connsiteX911" fmla="*/ 2901945 w 7472601"/>
              <a:gd name="connsiteY911" fmla="*/ 466538 h 6858000"/>
              <a:gd name="connsiteX912" fmla="*/ 2815209 w 7472601"/>
              <a:gd name="connsiteY912" fmla="*/ 497361 h 6858000"/>
              <a:gd name="connsiteX913" fmla="*/ 2844845 w 7472601"/>
              <a:gd name="connsiteY913" fmla="*/ 127638 h 6858000"/>
              <a:gd name="connsiteX914" fmla="*/ 2867960 w 7472601"/>
              <a:gd name="connsiteY914" fmla="*/ 0 h 6858000"/>
              <a:gd name="connsiteX915" fmla="*/ 1057230 w 7472601"/>
              <a:gd name="connsiteY915" fmla="*/ 0 h 6858000"/>
              <a:gd name="connsiteX916" fmla="*/ 1111003 w 7472601"/>
              <a:gd name="connsiteY916" fmla="*/ 0 h 6858000"/>
              <a:gd name="connsiteX917" fmla="*/ 1125553 w 7472601"/>
              <a:gd name="connsiteY917" fmla="*/ 52588 h 6858000"/>
              <a:gd name="connsiteX918" fmla="*/ 1304276 w 7472601"/>
              <a:gd name="connsiteY918" fmla="*/ 476275 h 6858000"/>
              <a:gd name="connsiteX919" fmla="*/ 1492066 w 7472601"/>
              <a:gd name="connsiteY919" fmla="*/ 886333 h 6858000"/>
              <a:gd name="connsiteX920" fmla="*/ 1423698 w 7472601"/>
              <a:gd name="connsiteY920" fmla="*/ 710817 h 6858000"/>
              <a:gd name="connsiteX921" fmla="*/ 1357609 w 7472601"/>
              <a:gd name="connsiteY921" fmla="*/ 532892 h 6858000"/>
              <a:gd name="connsiteX922" fmla="*/ 1309550 w 7472601"/>
              <a:gd name="connsiteY922" fmla="*/ 374031 h 6858000"/>
              <a:gd name="connsiteX923" fmla="*/ 1193673 w 7472601"/>
              <a:gd name="connsiteY923" fmla="*/ 49533 h 6858000"/>
              <a:gd name="connsiteX924" fmla="*/ 1164391 w 7472601"/>
              <a:gd name="connsiteY924" fmla="*/ 0 h 6858000"/>
              <a:gd name="connsiteX925" fmla="*/ 1200666 w 7472601"/>
              <a:gd name="connsiteY925" fmla="*/ 0 h 6858000"/>
              <a:gd name="connsiteX926" fmla="*/ 1223408 w 7472601"/>
              <a:gd name="connsiteY926" fmla="*/ 38996 h 6858000"/>
              <a:gd name="connsiteX927" fmla="*/ 1339635 w 7472601"/>
              <a:gd name="connsiteY927" fmla="*/ 365517 h 6858000"/>
              <a:gd name="connsiteX928" fmla="*/ 1387469 w 7472601"/>
              <a:gd name="connsiteY928" fmla="*/ 523079 h 6858000"/>
              <a:gd name="connsiteX929" fmla="*/ 1452685 w 7472601"/>
              <a:gd name="connsiteY929" fmla="*/ 699806 h 6858000"/>
              <a:gd name="connsiteX930" fmla="*/ 1492092 w 7472601"/>
              <a:gd name="connsiteY930" fmla="*/ 800424 h 6858000"/>
              <a:gd name="connsiteX931" fmla="*/ 1455302 w 7472601"/>
              <a:gd name="connsiteY931" fmla="*/ 632913 h 6858000"/>
              <a:gd name="connsiteX932" fmla="*/ 1222336 w 7472601"/>
              <a:gd name="connsiteY932" fmla="*/ 9480 h 6858000"/>
              <a:gd name="connsiteX933" fmla="*/ 1214634 w 7472601"/>
              <a:gd name="connsiteY933" fmla="*/ 0 h 6858000"/>
              <a:gd name="connsiteX934" fmla="*/ 1289827 w 7472601"/>
              <a:gd name="connsiteY934" fmla="*/ 0 h 6858000"/>
              <a:gd name="connsiteX935" fmla="*/ 1321076 w 7472601"/>
              <a:gd name="connsiteY935" fmla="*/ 59722 h 6858000"/>
              <a:gd name="connsiteX936" fmla="*/ 1512579 w 7472601"/>
              <a:gd name="connsiteY936" fmla="*/ 626441 h 6858000"/>
              <a:gd name="connsiteX937" fmla="*/ 1506076 w 7472601"/>
              <a:gd name="connsiteY937" fmla="*/ 1089289 h 6858000"/>
              <a:gd name="connsiteX938" fmla="*/ 1486346 w 7472601"/>
              <a:gd name="connsiteY938" fmla="*/ 1079919 h 6858000"/>
              <a:gd name="connsiteX939" fmla="*/ 1070511 w 7472601"/>
              <a:gd name="connsiteY939" fmla="*/ 48609 h 6858000"/>
              <a:gd name="connsiteX940" fmla="*/ 1057230 w 7472601"/>
              <a:gd name="connsiteY940" fmla="*/ 0 h 6858000"/>
              <a:gd name="connsiteX941" fmla="*/ 43151 w 7472601"/>
              <a:gd name="connsiteY941" fmla="*/ 0 h 6858000"/>
              <a:gd name="connsiteX942" fmla="*/ 95283 w 7472601"/>
              <a:gd name="connsiteY942" fmla="*/ 0 h 6858000"/>
              <a:gd name="connsiteX943" fmla="*/ 300708 w 7472601"/>
              <a:gd name="connsiteY943" fmla="*/ 154571 h 6858000"/>
              <a:gd name="connsiteX944" fmla="*/ 530414 w 7472601"/>
              <a:gd name="connsiteY944" fmla="*/ 354673 h 6858000"/>
              <a:gd name="connsiteX945" fmla="*/ 333785 w 7472601"/>
              <a:gd name="connsiteY945" fmla="*/ 161564 h 6858000"/>
              <a:gd name="connsiteX946" fmla="*/ 147005 w 7472601"/>
              <a:gd name="connsiteY946" fmla="*/ 0 h 6858000"/>
              <a:gd name="connsiteX947" fmla="*/ 272509 w 7472601"/>
              <a:gd name="connsiteY947" fmla="*/ 0 h 6858000"/>
              <a:gd name="connsiteX948" fmla="*/ 326276 w 7472601"/>
              <a:gd name="connsiteY948" fmla="*/ 45847 h 6858000"/>
              <a:gd name="connsiteX949" fmla="*/ 823759 w 7472601"/>
              <a:gd name="connsiteY949" fmla="*/ 574145 h 6858000"/>
              <a:gd name="connsiteX950" fmla="*/ 811254 w 7472601"/>
              <a:gd name="connsiteY950" fmla="*/ 665546 h 6858000"/>
              <a:gd name="connsiteX951" fmla="*/ 154042 w 7472601"/>
              <a:gd name="connsiteY951" fmla="*/ 261522 h 6858000"/>
              <a:gd name="connsiteX952" fmla="*/ 13550 w 7472601"/>
              <a:gd name="connsiteY952" fmla="*/ 158423 h 6858000"/>
              <a:gd name="connsiteX953" fmla="*/ 0 w 7472601"/>
              <a:gd name="connsiteY953" fmla="*/ 146618 h 6858000"/>
              <a:gd name="connsiteX954" fmla="*/ 0 w 7472601"/>
              <a:gd name="connsiteY954" fmla="*/ 59161 h 6858000"/>
              <a:gd name="connsiteX955" fmla="*/ 45427 w 7472601"/>
              <a:gd name="connsiteY955" fmla="*/ 101078 h 6858000"/>
              <a:gd name="connsiteX956" fmla="*/ 630103 w 7472601"/>
              <a:gd name="connsiteY956" fmla="*/ 485885 h 6858000"/>
              <a:gd name="connsiteX957" fmla="*/ 532040 w 7472601"/>
              <a:gd name="connsiteY957" fmla="*/ 399359 h 6858000"/>
              <a:gd name="connsiteX958" fmla="*/ 517618 w 7472601"/>
              <a:gd name="connsiteY958" fmla="*/ 385726 h 6858000"/>
              <a:gd name="connsiteX959" fmla="*/ 285074 w 7472601"/>
              <a:gd name="connsiteY959" fmla="*/ 182755 h 6858000"/>
              <a:gd name="connsiteX960" fmla="*/ 43151 w 7472601"/>
              <a:gd name="connsiteY960" fmla="*/ 0 h 6858000"/>
              <a:gd name="connsiteX0" fmla="*/ 369702 w 7472601"/>
              <a:gd name="connsiteY0" fmla="*/ 6712169 h 6858000"/>
              <a:gd name="connsiteX1" fmla="*/ 366575 w 7472601"/>
              <a:gd name="connsiteY1" fmla="*/ 6715556 h 6858000"/>
              <a:gd name="connsiteX2" fmla="*/ 371637 w 7472601"/>
              <a:gd name="connsiteY2" fmla="*/ 6713954 h 6858000"/>
              <a:gd name="connsiteX3" fmla="*/ 369702 w 7472601"/>
              <a:gd name="connsiteY3" fmla="*/ 6712169 h 6858000"/>
              <a:gd name="connsiteX4" fmla="*/ 7088673 w 7472601"/>
              <a:gd name="connsiteY4" fmla="*/ 6610396 h 6858000"/>
              <a:gd name="connsiteX5" fmla="*/ 7440138 w 7472601"/>
              <a:gd name="connsiteY5" fmla="*/ 6622648 h 6858000"/>
              <a:gd name="connsiteX6" fmla="*/ 7467600 w 7472601"/>
              <a:gd name="connsiteY6" fmla="*/ 6628217 h 6858000"/>
              <a:gd name="connsiteX7" fmla="*/ 7467600 w 7472601"/>
              <a:gd name="connsiteY7" fmla="*/ 6668575 h 6858000"/>
              <a:gd name="connsiteX8" fmla="*/ 7392322 w 7472601"/>
              <a:gd name="connsiteY8" fmla="*/ 6658238 h 6858000"/>
              <a:gd name="connsiteX9" fmla="*/ 7467600 w 7472601"/>
              <a:gd name="connsiteY9" fmla="*/ 6683873 h 6858000"/>
              <a:gd name="connsiteX10" fmla="*/ 7467600 w 7472601"/>
              <a:gd name="connsiteY10" fmla="*/ 6714215 h 6858000"/>
              <a:gd name="connsiteX11" fmla="*/ 7447383 w 7472601"/>
              <a:gd name="connsiteY11" fmla="*/ 6707202 h 6858000"/>
              <a:gd name="connsiteX12" fmla="*/ 7289862 w 7472601"/>
              <a:gd name="connsiteY12" fmla="*/ 6659827 h 6858000"/>
              <a:gd name="connsiteX13" fmla="*/ 7434024 w 7472601"/>
              <a:gd name="connsiteY13" fmla="*/ 6722130 h 6858000"/>
              <a:gd name="connsiteX14" fmla="*/ 7467600 w 7472601"/>
              <a:gd name="connsiteY14" fmla="*/ 6736157 h 6858000"/>
              <a:gd name="connsiteX15" fmla="*/ 7467600 w 7472601"/>
              <a:gd name="connsiteY15" fmla="*/ 6767913 h 6858000"/>
              <a:gd name="connsiteX16" fmla="*/ 7392158 w 7472601"/>
              <a:gd name="connsiteY16" fmla="*/ 6771365 h 6858000"/>
              <a:gd name="connsiteX17" fmla="*/ 7467600 w 7472601"/>
              <a:gd name="connsiteY17" fmla="*/ 6805948 h 6858000"/>
              <a:gd name="connsiteX18" fmla="*/ 7467600 w 7472601"/>
              <a:gd name="connsiteY18" fmla="*/ 6831490 h 6858000"/>
              <a:gd name="connsiteX19" fmla="*/ 7410696 w 7472601"/>
              <a:gd name="connsiteY19" fmla="*/ 6803861 h 6858000"/>
              <a:gd name="connsiteX20" fmla="*/ 7088673 w 7472601"/>
              <a:gd name="connsiteY20" fmla="*/ 6610396 h 6858000"/>
              <a:gd name="connsiteX21" fmla="*/ 1019354 w 7472601"/>
              <a:gd name="connsiteY21" fmla="*/ 6315006 h 6858000"/>
              <a:gd name="connsiteX22" fmla="*/ 441046 w 7472601"/>
              <a:gd name="connsiteY22" fmla="*/ 6691153 h 6858000"/>
              <a:gd name="connsiteX23" fmla="*/ 1019354 w 7472601"/>
              <a:gd name="connsiteY23" fmla="*/ 6315006 h 6858000"/>
              <a:gd name="connsiteX24" fmla="*/ 991680 w 7472601"/>
              <a:gd name="connsiteY24" fmla="*/ 6298413 h 6858000"/>
              <a:gd name="connsiteX25" fmla="*/ 409060 w 7472601"/>
              <a:gd name="connsiteY25" fmla="*/ 6671470 h 6858000"/>
              <a:gd name="connsiteX26" fmla="*/ 991680 w 7472601"/>
              <a:gd name="connsiteY26" fmla="*/ 6298413 h 6858000"/>
              <a:gd name="connsiteX27" fmla="*/ 103333 w 7472601"/>
              <a:gd name="connsiteY27" fmla="*/ 5699602 h 6858000"/>
              <a:gd name="connsiteX28" fmla="*/ 233938 w 7472601"/>
              <a:gd name="connsiteY28" fmla="*/ 5809416 h 6858000"/>
              <a:gd name="connsiteX29" fmla="*/ 883580 w 7472601"/>
              <a:gd name="connsiteY29" fmla="*/ 6180710 h 6858000"/>
              <a:gd name="connsiteX30" fmla="*/ 487337 w 7472601"/>
              <a:gd name="connsiteY30" fmla="*/ 5950182 h 6858000"/>
              <a:gd name="connsiteX31" fmla="*/ 354051 w 7472601"/>
              <a:gd name="connsiteY31" fmla="*/ 5854912 h 6858000"/>
              <a:gd name="connsiteX32" fmla="*/ 195436 w 7472601"/>
              <a:gd name="connsiteY32" fmla="*/ 5755068 h 6858000"/>
              <a:gd name="connsiteX33" fmla="*/ 103333 w 7472601"/>
              <a:gd name="connsiteY33" fmla="*/ 5699602 h 6858000"/>
              <a:gd name="connsiteX34" fmla="*/ 5539432 w 7472601"/>
              <a:gd name="connsiteY34" fmla="*/ 5642928 h 6858000"/>
              <a:gd name="connsiteX35" fmla="*/ 5555462 w 7472601"/>
              <a:gd name="connsiteY35" fmla="*/ 5694454 h 6858000"/>
              <a:gd name="connsiteX36" fmla="*/ 5828270 w 7472601"/>
              <a:gd name="connsiteY36" fmla="*/ 6320663 h 6858000"/>
              <a:gd name="connsiteX37" fmla="*/ 5947416 w 7472601"/>
              <a:gd name="connsiteY37" fmla="*/ 6574846 h 6858000"/>
              <a:gd name="connsiteX38" fmla="*/ 5539432 w 7472601"/>
              <a:gd name="connsiteY38" fmla="*/ 5642928 h 6858000"/>
              <a:gd name="connsiteX39" fmla="*/ 51253 w 7472601"/>
              <a:gd name="connsiteY39" fmla="*/ 5631825 h 6858000"/>
              <a:gd name="connsiteX40" fmla="*/ 211622 w 7472601"/>
              <a:gd name="connsiteY40" fmla="*/ 5728803 h 6858000"/>
              <a:gd name="connsiteX41" fmla="*/ 371652 w 7472601"/>
              <a:gd name="connsiteY41" fmla="*/ 5829062 h 6858000"/>
              <a:gd name="connsiteX42" fmla="*/ 505903 w 7472601"/>
              <a:gd name="connsiteY42" fmla="*/ 5925221 h 6858000"/>
              <a:gd name="connsiteX43" fmla="*/ 899240 w 7472601"/>
              <a:gd name="connsiteY43" fmla="*/ 6153068 h 6858000"/>
              <a:gd name="connsiteX44" fmla="*/ 988114 w 7472601"/>
              <a:gd name="connsiteY44" fmla="*/ 6174204 h 6858000"/>
              <a:gd name="connsiteX45" fmla="*/ 845971 w 7472601"/>
              <a:gd name="connsiteY45" fmla="*/ 6067177 h 6858000"/>
              <a:gd name="connsiteX46" fmla="*/ 448057 w 7472601"/>
              <a:gd name="connsiteY46" fmla="*/ 5841376 h 6858000"/>
              <a:gd name="connsiteX47" fmla="*/ 51253 w 7472601"/>
              <a:gd name="connsiteY47" fmla="*/ 5631825 h 6858000"/>
              <a:gd name="connsiteX48" fmla="*/ 2606687 w 7472601"/>
              <a:gd name="connsiteY48" fmla="*/ 5630718 h 6858000"/>
              <a:gd name="connsiteX49" fmla="*/ 2645658 w 7472601"/>
              <a:gd name="connsiteY49" fmla="*/ 6640259 h 6858000"/>
              <a:gd name="connsiteX50" fmla="*/ 2606687 w 7472601"/>
              <a:gd name="connsiteY50" fmla="*/ 5630718 h 6858000"/>
              <a:gd name="connsiteX51" fmla="*/ 3642057 w 7472601"/>
              <a:gd name="connsiteY51" fmla="*/ 5573487 h 6858000"/>
              <a:gd name="connsiteX52" fmla="*/ 3632981 w 7472601"/>
              <a:gd name="connsiteY52" fmla="*/ 5579437 h 6858000"/>
              <a:gd name="connsiteX53" fmla="*/ 3382436 w 7472601"/>
              <a:gd name="connsiteY53" fmla="*/ 5952726 h 6858000"/>
              <a:gd name="connsiteX54" fmla="*/ 3191929 w 7472601"/>
              <a:gd name="connsiteY54" fmla="*/ 6662669 h 6858000"/>
              <a:gd name="connsiteX55" fmla="*/ 3369898 w 7472601"/>
              <a:gd name="connsiteY55" fmla="*/ 6081771 h 6858000"/>
              <a:gd name="connsiteX56" fmla="*/ 3642057 w 7472601"/>
              <a:gd name="connsiteY56" fmla="*/ 5573487 h 6858000"/>
              <a:gd name="connsiteX57" fmla="*/ 2650666 w 7472601"/>
              <a:gd name="connsiteY57" fmla="*/ 5530686 h 6858000"/>
              <a:gd name="connsiteX58" fmla="*/ 2650249 w 7472601"/>
              <a:gd name="connsiteY58" fmla="*/ 5532101 h 6858000"/>
              <a:gd name="connsiteX59" fmla="*/ 2663808 w 7472601"/>
              <a:gd name="connsiteY59" fmla="*/ 6535215 h 6858000"/>
              <a:gd name="connsiteX60" fmla="*/ 2665418 w 7472601"/>
              <a:gd name="connsiteY60" fmla="*/ 6132756 h 6858000"/>
              <a:gd name="connsiteX61" fmla="*/ 2650666 w 7472601"/>
              <a:gd name="connsiteY61" fmla="*/ 5530686 h 6858000"/>
              <a:gd name="connsiteX62" fmla="*/ 2680277 w 7472601"/>
              <a:gd name="connsiteY62" fmla="*/ 5479204 h 6858000"/>
              <a:gd name="connsiteX63" fmla="*/ 2678972 w 7472601"/>
              <a:gd name="connsiteY63" fmla="*/ 5481582 h 6858000"/>
              <a:gd name="connsiteX64" fmla="*/ 2696666 w 7472601"/>
              <a:gd name="connsiteY64" fmla="*/ 6133836 h 6858000"/>
              <a:gd name="connsiteX65" fmla="*/ 2695769 w 7472601"/>
              <a:gd name="connsiteY65" fmla="*/ 6390955 h 6858000"/>
              <a:gd name="connsiteX66" fmla="*/ 2739893 w 7472601"/>
              <a:gd name="connsiteY66" fmla="*/ 6108357 h 6858000"/>
              <a:gd name="connsiteX67" fmla="*/ 2680277 w 7472601"/>
              <a:gd name="connsiteY67" fmla="*/ 5479204 h 6858000"/>
              <a:gd name="connsiteX68" fmla="*/ 1132195 w 7472601"/>
              <a:gd name="connsiteY68" fmla="*/ 5467980 h 6858000"/>
              <a:gd name="connsiteX69" fmla="*/ 1679056 w 7472601"/>
              <a:gd name="connsiteY69" fmla="*/ 5516907 h 6858000"/>
              <a:gd name="connsiteX70" fmla="*/ 2128648 w 7472601"/>
              <a:gd name="connsiteY70" fmla="*/ 5474249 h 6858000"/>
              <a:gd name="connsiteX71" fmla="*/ 1825619 w 7472601"/>
              <a:gd name="connsiteY71" fmla="*/ 5478447 h 6858000"/>
              <a:gd name="connsiteX72" fmla="*/ 1737798 w 7472601"/>
              <a:gd name="connsiteY72" fmla="*/ 5483353 h 6858000"/>
              <a:gd name="connsiteX73" fmla="*/ 1132195 w 7472601"/>
              <a:gd name="connsiteY73" fmla="*/ 5467980 h 6858000"/>
              <a:gd name="connsiteX74" fmla="*/ 7454976 w 7472601"/>
              <a:gd name="connsiteY74" fmla="*/ 6318297 h 6858000"/>
              <a:gd name="connsiteX75" fmla="*/ 7467600 w 7472601"/>
              <a:gd name="connsiteY75" fmla="*/ 6012219 h 6858000"/>
              <a:gd name="connsiteX76" fmla="*/ 7467600 w 7472601"/>
              <a:gd name="connsiteY76" fmla="*/ 6163634 h 6858000"/>
              <a:gd name="connsiteX77" fmla="*/ 7448321 w 7472601"/>
              <a:gd name="connsiteY77" fmla="*/ 6190991 h 6858000"/>
              <a:gd name="connsiteX78" fmla="*/ 7467600 w 7472601"/>
              <a:gd name="connsiteY78" fmla="*/ 6221686 h 6858000"/>
              <a:gd name="connsiteX79" fmla="*/ 7467600 w 7472601"/>
              <a:gd name="connsiteY79" fmla="*/ 6334256 h 6858000"/>
              <a:gd name="connsiteX80" fmla="*/ 7454976 w 7472601"/>
              <a:gd name="connsiteY80" fmla="*/ 6318297 h 6858000"/>
              <a:gd name="connsiteX81" fmla="*/ 1456157 w 7472601"/>
              <a:gd name="connsiteY81" fmla="*/ 5371404 h 6858000"/>
              <a:gd name="connsiteX82" fmla="*/ 1244432 w 7472601"/>
              <a:gd name="connsiteY82" fmla="*/ 5385601 h 6858000"/>
              <a:gd name="connsiteX83" fmla="*/ 973990 w 7472601"/>
              <a:gd name="connsiteY83" fmla="*/ 5424940 h 6858000"/>
              <a:gd name="connsiteX84" fmla="*/ 1103809 w 7472601"/>
              <a:gd name="connsiteY84" fmla="*/ 5433720 h 6858000"/>
              <a:gd name="connsiteX85" fmla="*/ 1123454 w 7472601"/>
              <a:gd name="connsiteY85" fmla="*/ 5435727 h 6858000"/>
              <a:gd name="connsiteX86" fmla="*/ 1737017 w 7472601"/>
              <a:gd name="connsiteY86" fmla="*/ 5452183 h 6858000"/>
              <a:gd name="connsiteX87" fmla="*/ 1824397 w 7472601"/>
              <a:gd name="connsiteY87" fmla="*/ 5447757 h 6858000"/>
              <a:gd name="connsiteX88" fmla="*/ 2070059 w 7472601"/>
              <a:gd name="connsiteY88" fmla="*/ 5441660 h 6858000"/>
              <a:gd name="connsiteX89" fmla="*/ 1456157 w 7472601"/>
              <a:gd name="connsiteY89" fmla="*/ 5371404 h 6858000"/>
              <a:gd name="connsiteX90" fmla="*/ 4988186 w 7472601"/>
              <a:gd name="connsiteY90" fmla="*/ 5216467 h 6858000"/>
              <a:gd name="connsiteX91" fmla="*/ 4777334 w 7472601"/>
              <a:gd name="connsiteY91" fmla="*/ 5406072 h 6858000"/>
              <a:gd name="connsiteX92" fmla="*/ 4718341 w 7472601"/>
              <a:gd name="connsiteY92" fmla="*/ 5468043 h 6858000"/>
              <a:gd name="connsiteX93" fmla="*/ 4604655 w 7472601"/>
              <a:gd name="connsiteY93" fmla="*/ 5583434 h 6858000"/>
              <a:gd name="connsiteX94" fmla="*/ 4565074 w 7472601"/>
              <a:gd name="connsiteY94" fmla="*/ 5618550 h 6858000"/>
              <a:gd name="connsiteX95" fmla="*/ 4988186 w 7472601"/>
              <a:gd name="connsiteY95" fmla="*/ 5216467 h 6858000"/>
              <a:gd name="connsiteX96" fmla="*/ 4978032 w 7472601"/>
              <a:gd name="connsiteY96" fmla="*/ 5183809 h 6858000"/>
              <a:gd name="connsiteX97" fmla="*/ 4463413 w 7472601"/>
              <a:gd name="connsiteY97" fmla="*/ 5615162 h 6858000"/>
              <a:gd name="connsiteX98" fmla="*/ 4358134 w 7472601"/>
              <a:gd name="connsiteY98" fmla="*/ 5742791 h 6858000"/>
              <a:gd name="connsiteX99" fmla="*/ 4376219 w 7472601"/>
              <a:gd name="connsiteY99" fmla="*/ 5729027 h 6858000"/>
              <a:gd name="connsiteX100" fmla="*/ 4582340 w 7472601"/>
              <a:gd name="connsiteY100" fmla="*/ 5561037 h 6858000"/>
              <a:gd name="connsiteX101" fmla="*/ 4694684 w 7472601"/>
              <a:gd name="connsiteY101" fmla="*/ 5447098 h 6858000"/>
              <a:gd name="connsiteX102" fmla="*/ 4754123 w 7472601"/>
              <a:gd name="connsiteY102" fmla="*/ 5384643 h 6858000"/>
              <a:gd name="connsiteX103" fmla="*/ 4978032 w 7472601"/>
              <a:gd name="connsiteY103" fmla="*/ 5183809 h 6858000"/>
              <a:gd name="connsiteX104" fmla="*/ 1903353 w 7472601"/>
              <a:gd name="connsiteY104" fmla="*/ 5044827 h 6858000"/>
              <a:gd name="connsiteX105" fmla="*/ 1936931 w 7472601"/>
              <a:gd name="connsiteY105" fmla="*/ 5093954 h 6858000"/>
              <a:gd name="connsiteX106" fmla="*/ 2195868 w 7472601"/>
              <a:gd name="connsiteY106" fmla="*/ 5396574 h 6858000"/>
              <a:gd name="connsiteX107" fmla="*/ 2088852 w 7472601"/>
              <a:gd name="connsiteY107" fmla="*/ 5166123 h 6858000"/>
              <a:gd name="connsiteX108" fmla="*/ 1958241 w 7472601"/>
              <a:gd name="connsiteY108" fmla="*/ 5067955 h 6858000"/>
              <a:gd name="connsiteX109" fmla="*/ 1903353 w 7472601"/>
              <a:gd name="connsiteY109" fmla="*/ 5044827 h 6858000"/>
              <a:gd name="connsiteX110" fmla="*/ 1979378 w 7472601"/>
              <a:gd name="connsiteY110" fmla="*/ 4769504 h 6858000"/>
              <a:gd name="connsiteX111" fmla="*/ 2882120 w 7472601"/>
              <a:gd name="connsiteY111" fmla="*/ 5064547 h 6858000"/>
              <a:gd name="connsiteX112" fmla="*/ 2793103 w 7472601"/>
              <a:gd name="connsiteY112" fmla="*/ 5039699 h 6858000"/>
              <a:gd name="connsiteX113" fmla="*/ 2770041 w 7472601"/>
              <a:gd name="connsiteY113" fmla="*/ 5033634 h 6858000"/>
              <a:gd name="connsiteX114" fmla="*/ 1979378 w 7472601"/>
              <a:gd name="connsiteY114" fmla="*/ 4769504 h 6858000"/>
              <a:gd name="connsiteX115" fmla="*/ 1927410 w 7472601"/>
              <a:gd name="connsiteY115" fmla="*/ 4716164 h 6858000"/>
              <a:gd name="connsiteX116" fmla="*/ 1959587 w 7472601"/>
              <a:gd name="connsiteY116" fmla="*/ 4728849 h 6858000"/>
              <a:gd name="connsiteX117" fmla="*/ 2777707 w 7472601"/>
              <a:gd name="connsiteY117" fmla="*/ 5003991 h 6858000"/>
              <a:gd name="connsiteX118" fmla="*/ 2800768 w 7472601"/>
              <a:gd name="connsiteY118" fmla="*/ 5010056 h 6858000"/>
              <a:gd name="connsiteX119" fmla="*/ 2879408 w 7472601"/>
              <a:gd name="connsiteY119" fmla="*/ 5031590 h 6858000"/>
              <a:gd name="connsiteX120" fmla="*/ 2862295 w 7472601"/>
              <a:gd name="connsiteY120" fmla="*/ 5022958 h 6858000"/>
              <a:gd name="connsiteX121" fmla="*/ 2813343 w 7472601"/>
              <a:gd name="connsiteY121" fmla="*/ 4998369 h 6858000"/>
              <a:gd name="connsiteX122" fmla="*/ 2646245 w 7472601"/>
              <a:gd name="connsiteY122" fmla="*/ 4930999 h 6858000"/>
              <a:gd name="connsiteX123" fmla="*/ 1999243 w 7472601"/>
              <a:gd name="connsiteY123" fmla="*/ 4730524 h 6858000"/>
              <a:gd name="connsiteX124" fmla="*/ 1979527 w 7472601"/>
              <a:gd name="connsiteY124" fmla="*/ 4726651 h 6858000"/>
              <a:gd name="connsiteX125" fmla="*/ 1927410 w 7472601"/>
              <a:gd name="connsiteY125" fmla="*/ 4716164 h 6858000"/>
              <a:gd name="connsiteX126" fmla="*/ 1997014 w 7472601"/>
              <a:gd name="connsiteY126" fmla="*/ 4698007 h 6858000"/>
              <a:gd name="connsiteX127" fmla="*/ 2005458 w 7472601"/>
              <a:gd name="connsiteY127" fmla="*/ 4699540 h 6858000"/>
              <a:gd name="connsiteX128" fmla="*/ 2657186 w 7472601"/>
              <a:gd name="connsiteY128" fmla="*/ 4901687 h 6858000"/>
              <a:gd name="connsiteX129" fmla="*/ 2826662 w 7472601"/>
              <a:gd name="connsiteY129" fmla="*/ 4970362 h 6858000"/>
              <a:gd name="connsiteX130" fmla="*/ 2876100 w 7472601"/>
              <a:gd name="connsiteY130" fmla="*/ 4995397 h 6858000"/>
              <a:gd name="connsiteX131" fmla="*/ 3042600 w 7472601"/>
              <a:gd name="connsiteY131" fmla="*/ 5059532 h 6858000"/>
              <a:gd name="connsiteX132" fmla="*/ 1997014 w 7472601"/>
              <a:gd name="connsiteY132" fmla="*/ 4698007 h 6858000"/>
              <a:gd name="connsiteX133" fmla="*/ 2305292 w 7472601"/>
              <a:gd name="connsiteY133" fmla="*/ 4219492 h 6858000"/>
              <a:gd name="connsiteX134" fmla="*/ 3360922 w 7472601"/>
              <a:gd name="connsiteY134" fmla="*/ 4529373 h 6858000"/>
              <a:gd name="connsiteX135" fmla="*/ 3492420 w 7472601"/>
              <a:gd name="connsiteY135" fmla="*/ 4510145 h 6858000"/>
              <a:gd name="connsiteX136" fmla="*/ 3364086 w 7472601"/>
              <a:gd name="connsiteY136" fmla="*/ 4480340 h 6858000"/>
              <a:gd name="connsiteX137" fmla="*/ 3225818 w 7472601"/>
              <a:gd name="connsiteY137" fmla="*/ 4411822 h 6858000"/>
              <a:gd name="connsiteX138" fmla="*/ 3129696 w 7472601"/>
              <a:gd name="connsiteY138" fmla="*/ 4360704 h 6858000"/>
              <a:gd name="connsiteX139" fmla="*/ 2814545 w 7472601"/>
              <a:gd name="connsiteY139" fmla="*/ 4282955 h 6858000"/>
              <a:gd name="connsiteX140" fmla="*/ 2305292 w 7472601"/>
              <a:gd name="connsiteY140" fmla="*/ 4219492 h 6858000"/>
              <a:gd name="connsiteX141" fmla="*/ 2626982 w 7472601"/>
              <a:gd name="connsiteY141" fmla="*/ 4206450 h 6858000"/>
              <a:gd name="connsiteX142" fmla="*/ 2490617 w 7472601"/>
              <a:gd name="connsiteY142" fmla="*/ 4206951 h 6858000"/>
              <a:gd name="connsiteX143" fmla="*/ 2819869 w 7472601"/>
              <a:gd name="connsiteY143" fmla="*/ 4252936 h 6858000"/>
              <a:gd name="connsiteX144" fmla="*/ 3143018 w 7472601"/>
              <a:gd name="connsiteY144" fmla="*/ 4332698 h 6858000"/>
              <a:gd name="connsiteX145" fmla="*/ 3241520 w 7472601"/>
              <a:gd name="connsiteY145" fmla="*/ 4385112 h 6858000"/>
              <a:gd name="connsiteX146" fmla="*/ 3374575 w 7472601"/>
              <a:gd name="connsiteY146" fmla="*/ 4451517 h 6858000"/>
              <a:gd name="connsiteX147" fmla="*/ 3505221 w 7472601"/>
              <a:gd name="connsiteY147" fmla="*/ 4480757 h 6858000"/>
              <a:gd name="connsiteX148" fmla="*/ 2626982 w 7472601"/>
              <a:gd name="connsiteY148" fmla="*/ 4206450 h 6858000"/>
              <a:gd name="connsiteX149" fmla="*/ 1310106 w 7472601"/>
              <a:gd name="connsiteY149" fmla="*/ 3943217 h 6858000"/>
              <a:gd name="connsiteX150" fmla="*/ 854994 w 7472601"/>
              <a:gd name="connsiteY150" fmla="*/ 4399136 h 6858000"/>
              <a:gd name="connsiteX151" fmla="*/ 742462 w 7472601"/>
              <a:gd name="connsiteY151" fmla="*/ 4594648 h 6858000"/>
              <a:gd name="connsiteX152" fmla="*/ 820602 w 7472601"/>
              <a:gd name="connsiteY152" fmla="*/ 4485915 h 6858000"/>
              <a:gd name="connsiteX153" fmla="*/ 878295 w 7472601"/>
              <a:gd name="connsiteY153" fmla="*/ 4403594 h 6858000"/>
              <a:gd name="connsiteX154" fmla="*/ 1240607 w 7472601"/>
              <a:gd name="connsiteY154" fmla="*/ 4010401 h 6858000"/>
              <a:gd name="connsiteX155" fmla="*/ 1310106 w 7472601"/>
              <a:gd name="connsiteY155" fmla="*/ 3943217 h 6858000"/>
              <a:gd name="connsiteX156" fmla="*/ 1423113 w 7472601"/>
              <a:gd name="connsiteY156" fmla="*/ 3874565 h 6858000"/>
              <a:gd name="connsiteX157" fmla="*/ 1260565 w 7472601"/>
              <a:gd name="connsiteY157" fmla="*/ 4031982 h 6858000"/>
              <a:gd name="connsiteX158" fmla="*/ 901900 w 7472601"/>
              <a:gd name="connsiteY158" fmla="*/ 4421236 h 6858000"/>
              <a:gd name="connsiteX159" fmla="*/ 845044 w 7472601"/>
              <a:gd name="connsiteY159" fmla="*/ 4502436 h 6858000"/>
              <a:gd name="connsiteX160" fmla="*/ 685926 w 7472601"/>
              <a:gd name="connsiteY160" fmla="*/ 4703069 h 6858000"/>
              <a:gd name="connsiteX161" fmla="*/ 684248 w 7472601"/>
              <a:gd name="connsiteY161" fmla="*/ 4706721 h 6858000"/>
              <a:gd name="connsiteX162" fmla="*/ 1423113 w 7472601"/>
              <a:gd name="connsiteY162" fmla="*/ 3874565 h 6858000"/>
              <a:gd name="connsiteX163" fmla="*/ 3316479 w 7472601"/>
              <a:gd name="connsiteY163" fmla="*/ 3872136 h 6858000"/>
              <a:gd name="connsiteX164" fmla="*/ 3546806 w 7472601"/>
              <a:gd name="connsiteY164" fmla="*/ 4356139 h 6858000"/>
              <a:gd name="connsiteX165" fmla="*/ 3364433 w 7472601"/>
              <a:gd name="connsiteY165" fmla="*/ 3953121 h 6858000"/>
              <a:gd name="connsiteX166" fmla="*/ 3316479 w 7472601"/>
              <a:gd name="connsiteY166" fmla="*/ 3872136 h 6858000"/>
              <a:gd name="connsiteX167" fmla="*/ 3291335 w 7472601"/>
              <a:gd name="connsiteY167" fmla="*/ 3767420 h 6858000"/>
              <a:gd name="connsiteX168" fmla="*/ 3390805 w 7472601"/>
              <a:gd name="connsiteY168" fmla="*/ 3937163 h 6858000"/>
              <a:gd name="connsiteX169" fmla="*/ 3579062 w 7472601"/>
              <a:gd name="connsiteY169" fmla="*/ 4359040 h 6858000"/>
              <a:gd name="connsiteX170" fmla="*/ 3467355 w 7472601"/>
              <a:gd name="connsiteY170" fmla="*/ 3988130 h 6858000"/>
              <a:gd name="connsiteX171" fmla="*/ 3310753 w 7472601"/>
              <a:gd name="connsiteY171" fmla="*/ 3787140 h 6858000"/>
              <a:gd name="connsiteX172" fmla="*/ 3291335 w 7472601"/>
              <a:gd name="connsiteY172" fmla="*/ 3767420 h 6858000"/>
              <a:gd name="connsiteX173" fmla="*/ 1635889 w 7472601"/>
              <a:gd name="connsiteY173" fmla="*/ 3709494 h 6858000"/>
              <a:gd name="connsiteX174" fmla="*/ 1634800 w 7472601"/>
              <a:gd name="connsiteY174" fmla="*/ 3731111 h 6858000"/>
              <a:gd name="connsiteX175" fmla="*/ 1635889 w 7472601"/>
              <a:gd name="connsiteY175" fmla="*/ 3709494 h 6858000"/>
              <a:gd name="connsiteX176" fmla="*/ 1510397 w 7472601"/>
              <a:gd name="connsiteY176" fmla="*/ 3684705 h 6858000"/>
              <a:gd name="connsiteX177" fmla="*/ 1146550 w 7472601"/>
              <a:gd name="connsiteY177" fmla="*/ 3802012 h 6858000"/>
              <a:gd name="connsiteX178" fmla="*/ 698834 w 7472601"/>
              <a:gd name="connsiteY178" fmla="*/ 3952272 h 6858000"/>
              <a:gd name="connsiteX179" fmla="*/ 34256 w 7472601"/>
              <a:gd name="connsiteY179" fmla="*/ 4347603 h 6858000"/>
              <a:gd name="connsiteX180" fmla="*/ 527241 w 7472601"/>
              <a:gd name="connsiteY180" fmla="*/ 4065078 h 6858000"/>
              <a:gd name="connsiteX181" fmla="*/ 1510397 w 7472601"/>
              <a:gd name="connsiteY181" fmla="*/ 3684705 h 6858000"/>
              <a:gd name="connsiteX182" fmla="*/ 1313114 w 7472601"/>
              <a:gd name="connsiteY182" fmla="*/ 3655216 h 6858000"/>
              <a:gd name="connsiteX183" fmla="*/ 1109304 w 7472601"/>
              <a:gd name="connsiteY183" fmla="*/ 3669030 h 6858000"/>
              <a:gd name="connsiteX184" fmla="*/ 8129 w 7472601"/>
              <a:gd name="connsiteY184" fmla="*/ 4330519 h 6858000"/>
              <a:gd name="connsiteX185" fmla="*/ 687572 w 7472601"/>
              <a:gd name="connsiteY185" fmla="*/ 3925629 h 6858000"/>
              <a:gd name="connsiteX186" fmla="*/ 1138365 w 7472601"/>
              <a:gd name="connsiteY186" fmla="*/ 3774515 h 6858000"/>
              <a:gd name="connsiteX187" fmla="*/ 1505579 w 7472601"/>
              <a:gd name="connsiteY187" fmla="*/ 3655526 h 6858000"/>
              <a:gd name="connsiteX188" fmla="*/ 1313114 w 7472601"/>
              <a:gd name="connsiteY188" fmla="*/ 3655216 h 6858000"/>
              <a:gd name="connsiteX189" fmla="*/ 3655073 w 7472601"/>
              <a:gd name="connsiteY189" fmla="*/ 3650884 h 6858000"/>
              <a:gd name="connsiteX190" fmla="*/ 3989938 w 7472601"/>
              <a:gd name="connsiteY190" fmla="*/ 3991685 h 6858000"/>
              <a:gd name="connsiteX191" fmla="*/ 4393907 w 7472601"/>
              <a:gd name="connsiteY191" fmla="*/ 4261258 h 6858000"/>
              <a:gd name="connsiteX192" fmla="*/ 4648051 w 7472601"/>
              <a:gd name="connsiteY192" fmla="*/ 4374051 h 6858000"/>
              <a:gd name="connsiteX193" fmla="*/ 4383389 w 7472601"/>
              <a:gd name="connsiteY193" fmla="*/ 4184369 h 6858000"/>
              <a:gd name="connsiteX194" fmla="*/ 4165508 w 7472601"/>
              <a:gd name="connsiteY194" fmla="*/ 4035196 h 6858000"/>
              <a:gd name="connsiteX195" fmla="*/ 4068162 w 7472601"/>
              <a:gd name="connsiteY195" fmla="*/ 3953394 h 6858000"/>
              <a:gd name="connsiteX196" fmla="*/ 3981416 w 7472601"/>
              <a:gd name="connsiteY196" fmla="*/ 3880482 h 6858000"/>
              <a:gd name="connsiteX197" fmla="*/ 3800147 w 7472601"/>
              <a:gd name="connsiteY197" fmla="*/ 3749872 h 6858000"/>
              <a:gd name="connsiteX198" fmla="*/ 3655073 w 7472601"/>
              <a:gd name="connsiteY198" fmla="*/ 3650884 h 6858000"/>
              <a:gd name="connsiteX199" fmla="*/ 3670252 w 7472601"/>
              <a:gd name="connsiteY199" fmla="*/ 3622798 h 6858000"/>
              <a:gd name="connsiteX200" fmla="*/ 3817258 w 7472601"/>
              <a:gd name="connsiteY200" fmla="*/ 3723577 h 6858000"/>
              <a:gd name="connsiteX201" fmla="*/ 4000461 w 7472601"/>
              <a:gd name="connsiteY201" fmla="*/ 3855966 h 6858000"/>
              <a:gd name="connsiteX202" fmla="*/ 4088180 w 7472601"/>
              <a:gd name="connsiteY202" fmla="*/ 3929774 h 6858000"/>
              <a:gd name="connsiteX203" fmla="*/ 4184555 w 7472601"/>
              <a:gd name="connsiteY203" fmla="*/ 4010683 h 6858000"/>
              <a:gd name="connsiteX204" fmla="*/ 4399563 w 7472601"/>
              <a:gd name="connsiteY204" fmla="*/ 4158106 h 6858000"/>
              <a:gd name="connsiteX205" fmla="*/ 4684469 w 7472601"/>
              <a:gd name="connsiteY205" fmla="*/ 4364680 h 6858000"/>
              <a:gd name="connsiteX206" fmla="*/ 4690271 w 7472601"/>
              <a:gd name="connsiteY206" fmla="*/ 4370034 h 6858000"/>
              <a:gd name="connsiteX207" fmla="*/ 4136093 w 7472601"/>
              <a:gd name="connsiteY207" fmla="*/ 3858466 h 6858000"/>
              <a:gd name="connsiteX208" fmla="*/ 3670252 w 7472601"/>
              <a:gd name="connsiteY208" fmla="*/ 3622798 h 6858000"/>
              <a:gd name="connsiteX209" fmla="*/ 4440129 w 7472601"/>
              <a:gd name="connsiteY209" fmla="*/ 3448571 h 6858000"/>
              <a:gd name="connsiteX210" fmla="*/ 4856525 w 7472601"/>
              <a:gd name="connsiteY210" fmla="*/ 3915351 h 6858000"/>
              <a:gd name="connsiteX211" fmla="*/ 5059055 w 7472601"/>
              <a:gd name="connsiteY211" fmla="*/ 4108918 h 6858000"/>
              <a:gd name="connsiteX212" fmla="*/ 5290070 w 7472601"/>
              <a:gd name="connsiteY212" fmla="*/ 4263619 h 6858000"/>
              <a:gd name="connsiteX213" fmla="*/ 4834991 w 7472601"/>
              <a:gd name="connsiteY213" fmla="*/ 3830985 h 6858000"/>
              <a:gd name="connsiteX214" fmla="*/ 4440129 w 7472601"/>
              <a:gd name="connsiteY214" fmla="*/ 3448571 h 6858000"/>
              <a:gd name="connsiteX215" fmla="*/ 4441737 w 7472601"/>
              <a:gd name="connsiteY215" fmla="*/ 3399734 h 6858000"/>
              <a:gd name="connsiteX216" fmla="*/ 4431236 w 7472601"/>
              <a:gd name="connsiteY216" fmla="*/ 3400954 h 6858000"/>
              <a:gd name="connsiteX217" fmla="*/ 4557150 w 7472601"/>
              <a:gd name="connsiteY217" fmla="*/ 3510023 h 6858000"/>
              <a:gd name="connsiteX218" fmla="*/ 4856936 w 7472601"/>
              <a:gd name="connsiteY218" fmla="*/ 3809146 h 6858000"/>
              <a:gd name="connsiteX219" fmla="*/ 5111996 w 7472601"/>
              <a:gd name="connsiteY219" fmla="*/ 4065759 h 6858000"/>
              <a:gd name="connsiteX220" fmla="*/ 5388878 w 7472601"/>
              <a:gd name="connsiteY220" fmla="*/ 4300185 h 6858000"/>
              <a:gd name="connsiteX221" fmla="*/ 5425556 w 7472601"/>
              <a:gd name="connsiteY221" fmla="*/ 4308967 h 6858000"/>
              <a:gd name="connsiteX222" fmla="*/ 4943646 w 7472601"/>
              <a:gd name="connsiteY222" fmla="*/ 3822916 h 6858000"/>
              <a:gd name="connsiteX223" fmla="*/ 4594837 w 7472601"/>
              <a:gd name="connsiteY223" fmla="*/ 3532274 h 6858000"/>
              <a:gd name="connsiteX224" fmla="*/ 4441737 w 7472601"/>
              <a:gd name="connsiteY224" fmla="*/ 3399734 h 6858000"/>
              <a:gd name="connsiteX225" fmla="*/ 5425834 w 7472601"/>
              <a:gd name="connsiteY225" fmla="*/ 3162785 h 6858000"/>
              <a:gd name="connsiteX226" fmla="*/ 5401644 w 7472601"/>
              <a:gd name="connsiteY226" fmla="*/ 3617847 h 6858000"/>
              <a:gd name="connsiteX227" fmla="*/ 5467256 w 7472601"/>
              <a:gd name="connsiteY227" fmla="*/ 4175494 h 6858000"/>
              <a:gd name="connsiteX228" fmla="*/ 5448069 w 7472601"/>
              <a:gd name="connsiteY228" fmla="*/ 3567554 h 6858000"/>
              <a:gd name="connsiteX229" fmla="*/ 5425834 w 7472601"/>
              <a:gd name="connsiteY229" fmla="*/ 3162785 h 6858000"/>
              <a:gd name="connsiteX230" fmla="*/ 1318687 w 7472601"/>
              <a:gd name="connsiteY230" fmla="*/ 3113840 h 6858000"/>
              <a:gd name="connsiteX231" fmla="*/ 1066793 w 7472601"/>
              <a:gd name="connsiteY231" fmla="*/ 3212171 h 6858000"/>
              <a:gd name="connsiteX232" fmla="*/ 993319 w 7472601"/>
              <a:gd name="connsiteY232" fmla="*/ 3247648 h 6858000"/>
              <a:gd name="connsiteX233" fmla="*/ 853081 w 7472601"/>
              <a:gd name="connsiteY233" fmla="*/ 3312410 h 6858000"/>
              <a:gd name="connsiteX234" fmla="*/ 805957 w 7472601"/>
              <a:gd name="connsiteY234" fmla="*/ 3330443 h 6858000"/>
              <a:gd name="connsiteX235" fmla="*/ 1318687 w 7472601"/>
              <a:gd name="connsiteY235" fmla="*/ 3113840 h 6858000"/>
              <a:gd name="connsiteX236" fmla="*/ 5453702 w 7472601"/>
              <a:gd name="connsiteY236" fmla="*/ 3090882 h 6858000"/>
              <a:gd name="connsiteX237" fmla="*/ 5480135 w 7472601"/>
              <a:gd name="connsiteY237" fmla="*/ 3565802 h 6858000"/>
              <a:gd name="connsiteX238" fmla="*/ 5499023 w 7472601"/>
              <a:gd name="connsiteY238" fmla="*/ 4166310 h 6858000"/>
              <a:gd name="connsiteX239" fmla="*/ 5547022 w 7472601"/>
              <a:gd name="connsiteY239" fmla="*/ 3607838 h 6858000"/>
              <a:gd name="connsiteX240" fmla="*/ 5515964 w 7472601"/>
              <a:gd name="connsiteY240" fmla="*/ 3378541 h 6858000"/>
              <a:gd name="connsiteX241" fmla="*/ 5453702 w 7472601"/>
              <a:gd name="connsiteY241" fmla="*/ 3090882 h 6858000"/>
              <a:gd name="connsiteX242" fmla="*/ 1238695 w 7472601"/>
              <a:gd name="connsiteY242" fmla="*/ 3076820 h 6858000"/>
              <a:gd name="connsiteX243" fmla="*/ 716371 w 7472601"/>
              <a:gd name="connsiteY243" fmla="*/ 3293249 h 6858000"/>
              <a:gd name="connsiteX244" fmla="*/ 579522 w 7472601"/>
              <a:gd name="connsiteY244" fmla="*/ 3371759 h 6858000"/>
              <a:gd name="connsiteX245" fmla="*/ 600288 w 7472601"/>
              <a:gd name="connsiteY245" fmla="*/ 3365555 h 6858000"/>
              <a:gd name="connsiteX246" fmla="*/ 840692 w 7472601"/>
              <a:gd name="connsiteY246" fmla="*/ 3284921 h 6858000"/>
              <a:gd name="connsiteX247" fmla="*/ 979248 w 7472601"/>
              <a:gd name="connsiteY247" fmla="*/ 3221003 h 6858000"/>
              <a:gd name="connsiteX248" fmla="*/ 1053282 w 7472601"/>
              <a:gd name="connsiteY248" fmla="*/ 3185247 h 6858000"/>
              <a:gd name="connsiteX249" fmla="*/ 1320603 w 7472601"/>
              <a:gd name="connsiteY249" fmla="*/ 3081281 h 6858000"/>
              <a:gd name="connsiteX250" fmla="*/ 1238695 w 7472601"/>
              <a:gd name="connsiteY250" fmla="*/ 3076820 h 6858000"/>
              <a:gd name="connsiteX251" fmla="*/ 5425627 w 7472601"/>
              <a:gd name="connsiteY251" fmla="*/ 2954192 h 6858000"/>
              <a:gd name="connsiteX252" fmla="*/ 5470770 w 7472601"/>
              <a:gd name="connsiteY252" fmla="*/ 3005435 h 6858000"/>
              <a:gd name="connsiteX253" fmla="*/ 5519779 w 7472601"/>
              <a:gd name="connsiteY253" fmla="*/ 4359223 h 6858000"/>
              <a:gd name="connsiteX254" fmla="*/ 5520293 w 7472601"/>
              <a:gd name="connsiteY254" fmla="*/ 4360602 h 6858000"/>
              <a:gd name="connsiteX255" fmla="*/ 5767221 w 7472601"/>
              <a:gd name="connsiteY255" fmla="*/ 4665564 h 6858000"/>
              <a:gd name="connsiteX256" fmla="*/ 6937169 w 7472601"/>
              <a:gd name="connsiteY256" fmla="*/ 4815941 h 6858000"/>
              <a:gd name="connsiteX257" fmla="*/ 6953922 w 7472601"/>
              <a:gd name="connsiteY257" fmla="*/ 4890068 h 6858000"/>
              <a:gd name="connsiteX258" fmla="*/ 6071359 w 7472601"/>
              <a:gd name="connsiteY258" fmla="*/ 4770770 h 6858000"/>
              <a:gd name="connsiteX259" fmla="*/ 6038839 w 7472601"/>
              <a:gd name="connsiteY259" fmla="*/ 4764474 h 6858000"/>
              <a:gd name="connsiteX260" fmla="*/ 6038706 w 7472601"/>
              <a:gd name="connsiteY260" fmla="*/ 4763847 h 6858000"/>
              <a:gd name="connsiteX261" fmla="*/ 6037784 w 7472601"/>
              <a:gd name="connsiteY261" fmla="*/ 4764270 h 6858000"/>
              <a:gd name="connsiteX262" fmla="*/ 6038839 w 7472601"/>
              <a:gd name="connsiteY262" fmla="*/ 4764474 h 6858000"/>
              <a:gd name="connsiteX263" fmla="*/ 6040338 w 7472601"/>
              <a:gd name="connsiteY263" fmla="*/ 4771418 h 6858000"/>
              <a:gd name="connsiteX264" fmla="*/ 6024488 w 7472601"/>
              <a:gd name="connsiteY264" fmla="*/ 4809903 h 6858000"/>
              <a:gd name="connsiteX265" fmla="*/ 5599771 w 7472601"/>
              <a:gd name="connsiteY265" fmla="*/ 5509652 h 6858000"/>
              <a:gd name="connsiteX266" fmla="*/ 5548843 w 7472601"/>
              <a:gd name="connsiteY266" fmla="*/ 5563845 h 6858000"/>
              <a:gd name="connsiteX267" fmla="*/ 5940952 w 7472601"/>
              <a:gd name="connsiteY267" fmla="*/ 6250028 h 6858000"/>
              <a:gd name="connsiteX268" fmla="*/ 6043441 w 7472601"/>
              <a:gd name="connsiteY268" fmla="*/ 6665847 h 6858000"/>
              <a:gd name="connsiteX269" fmla="*/ 6093432 w 7472601"/>
              <a:gd name="connsiteY269" fmla="*/ 6858000 h 6858000"/>
              <a:gd name="connsiteX270" fmla="*/ 6034344 w 7472601"/>
              <a:gd name="connsiteY270" fmla="*/ 6858000 h 6858000"/>
              <a:gd name="connsiteX271" fmla="*/ 6026679 w 7472601"/>
              <a:gd name="connsiteY271" fmla="*/ 6836959 h 6858000"/>
              <a:gd name="connsiteX272" fmla="*/ 5800441 w 7472601"/>
              <a:gd name="connsiteY272" fmla="*/ 6335286 h 6858000"/>
              <a:gd name="connsiteX273" fmla="*/ 5526562 w 7472601"/>
              <a:gd name="connsiteY273" fmla="*/ 5705388 h 6858000"/>
              <a:gd name="connsiteX274" fmla="*/ 5519640 w 7472601"/>
              <a:gd name="connsiteY274" fmla="*/ 5683774 h 6858000"/>
              <a:gd name="connsiteX275" fmla="*/ 5844559 w 7472601"/>
              <a:gd name="connsiteY275" fmla="*/ 6553349 h 6858000"/>
              <a:gd name="connsiteX276" fmla="*/ 5975994 w 7472601"/>
              <a:gd name="connsiteY276" fmla="*/ 6858000 h 6858000"/>
              <a:gd name="connsiteX277" fmla="*/ 5898547 w 7472601"/>
              <a:gd name="connsiteY277" fmla="*/ 6858000 h 6858000"/>
              <a:gd name="connsiteX278" fmla="*/ 5682041 w 7472601"/>
              <a:gd name="connsiteY278" fmla="*/ 6355860 h 6858000"/>
              <a:gd name="connsiteX279" fmla="*/ 5461758 w 7472601"/>
              <a:gd name="connsiteY279" fmla="*/ 5820220 h 6858000"/>
              <a:gd name="connsiteX280" fmla="*/ 5237282 w 7472601"/>
              <a:gd name="connsiteY280" fmla="*/ 6579086 h 6858000"/>
              <a:gd name="connsiteX281" fmla="*/ 5115009 w 7472601"/>
              <a:gd name="connsiteY281" fmla="*/ 6858000 h 6858000"/>
              <a:gd name="connsiteX282" fmla="*/ 5028074 w 7472601"/>
              <a:gd name="connsiteY282" fmla="*/ 6858000 h 6858000"/>
              <a:gd name="connsiteX283" fmla="*/ 5079508 w 7472601"/>
              <a:gd name="connsiteY283" fmla="*/ 6749074 h 6858000"/>
              <a:gd name="connsiteX284" fmla="*/ 5371846 w 7472601"/>
              <a:gd name="connsiteY284" fmla="*/ 5924413 h 6858000"/>
              <a:gd name="connsiteX285" fmla="*/ 5270512 w 7472601"/>
              <a:gd name="connsiteY285" fmla="*/ 6138975 h 6858000"/>
              <a:gd name="connsiteX286" fmla="*/ 5062409 w 7472601"/>
              <a:gd name="connsiteY286" fmla="*/ 6653544 h 6858000"/>
              <a:gd name="connsiteX287" fmla="*/ 5036628 w 7472601"/>
              <a:gd name="connsiteY287" fmla="*/ 6754247 h 6858000"/>
              <a:gd name="connsiteX288" fmla="*/ 5009112 w 7472601"/>
              <a:gd name="connsiteY288" fmla="*/ 6858000 h 6858000"/>
              <a:gd name="connsiteX289" fmla="*/ 4976679 w 7472601"/>
              <a:gd name="connsiteY289" fmla="*/ 6858000 h 6858000"/>
              <a:gd name="connsiteX290" fmla="*/ 5006537 w 7472601"/>
              <a:gd name="connsiteY290" fmla="*/ 6747068 h 6858000"/>
              <a:gd name="connsiteX291" fmla="*/ 5032723 w 7472601"/>
              <a:gd name="connsiteY291" fmla="*/ 6644957 h 6858000"/>
              <a:gd name="connsiteX292" fmla="*/ 5242949 w 7472601"/>
              <a:gd name="connsiteY292" fmla="*/ 6125175 h 6858000"/>
              <a:gd name="connsiteX293" fmla="*/ 5286321 w 7472601"/>
              <a:gd name="connsiteY293" fmla="*/ 6033555 h 6858000"/>
              <a:gd name="connsiteX294" fmla="*/ 5008210 w 7472601"/>
              <a:gd name="connsiteY294" fmla="*/ 6649194 h 6858000"/>
              <a:gd name="connsiteX295" fmla="*/ 4986321 w 7472601"/>
              <a:gd name="connsiteY295" fmla="*/ 6765687 h 6858000"/>
              <a:gd name="connsiteX296" fmla="*/ 4973474 w 7472601"/>
              <a:gd name="connsiteY296" fmla="*/ 6858000 h 6858000"/>
              <a:gd name="connsiteX297" fmla="*/ 4907178 w 7472601"/>
              <a:gd name="connsiteY297" fmla="*/ 6858000 h 6858000"/>
              <a:gd name="connsiteX298" fmla="*/ 4910810 w 7472601"/>
              <a:gd name="connsiteY298" fmla="*/ 6829660 h 6858000"/>
              <a:gd name="connsiteX299" fmla="*/ 4987461 w 7472601"/>
              <a:gd name="connsiteY299" fmla="*/ 6432994 h 6858000"/>
              <a:gd name="connsiteX300" fmla="*/ 5179262 w 7472601"/>
              <a:gd name="connsiteY300" fmla="*/ 6035044 h 6858000"/>
              <a:gd name="connsiteX301" fmla="*/ 4689678 w 7472601"/>
              <a:gd name="connsiteY301" fmla="*/ 6440241 h 6858000"/>
              <a:gd name="connsiteX302" fmla="*/ 4477543 w 7472601"/>
              <a:gd name="connsiteY302" fmla="*/ 6674836 h 6858000"/>
              <a:gd name="connsiteX303" fmla="*/ 4329957 w 7472601"/>
              <a:gd name="connsiteY303" fmla="*/ 6858000 h 6858000"/>
              <a:gd name="connsiteX304" fmla="*/ 4218595 w 7472601"/>
              <a:gd name="connsiteY304" fmla="*/ 6858000 h 6858000"/>
              <a:gd name="connsiteX305" fmla="*/ 4368888 w 7472601"/>
              <a:gd name="connsiteY305" fmla="*/ 6668412 h 6858000"/>
              <a:gd name="connsiteX306" fmla="*/ 4563091 w 7472601"/>
              <a:gd name="connsiteY306" fmla="*/ 6442508 h 6858000"/>
              <a:gd name="connsiteX307" fmla="*/ 5387324 w 7472601"/>
              <a:gd name="connsiteY307" fmla="*/ 5705830 h 6858000"/>
              <a:gd name="connsiteX308" fmla="*/ 5073620 w 7472601"/>
              <a:gd name="connsiteY308" fmla="*/ 5955437 h 6858000"/>
              <a:gd name="connsiteX309" fmla="*/ 4689789 w 7472601"/>
              <a:gd name="connsiteY309" fmla="*/ 6268382 h 6858000"/>
              <a:gd name="connsiteX310" fmla="*/ 4418722 w 7472601"/>
              <a:gd name="connsiteY310" fmla="*/ 6570886 h 6858000"/>
              <a:gd name="connsiteX311" fmla="*/ 4214944 w 7472601"/>
              <a:gd name="connsiteY311" fmla="*/ 6858000 h 6858000"/>
              <a:gd name="connsiteX312" fmla="*/ 4177898 w 7472601"/>
              <a:gd name="connsiteY312" fmla="*/ 6858000 h 6858000"/>
              <a:gd name="connsiteX313" fmla="*/ 4391597 w 7472601"/>
              <a:gd name="connsiteY313" fmla="*/ 6556370 h 6858000"/>
              <a:gd name="connsiteX314" fmla="*/ 4668889 w 7472601"/>
              <a:gd name="connsiteY314" fmla="*/ 6246399 h 6858000"/>
              <a:gd name="connsiteX315" fmla="*/ 5055427 w 7472601"/>
              <a:gd name="connsiteY315" fmla="*/ 5931476 h 6858000"/>
              <a:gd name="connsiteX316" fmla="*/ 5371814 w 7472601"/>
              <a:gd name="connsiteY316" fmla="*/ 5678975 h 6858000"/>
              <a:gd name="connsiteX317" fmla="*/ 4987918 w 7472601"/>
              <a:gd name="connsiteY317" fmla="*/ 5838701 h 6858000"/>
              <a:gd name="connsiteX318" fmla="*/ 4317146 w 7472601"/>
              <a:gd name="connsiteY318" fmla="*/ 6587716 h 6858000"/>
              <a:gd name="connsiteX319" fmla="*/ 4171627 w 7472601"/>
              <a:gd name="connsiteY319" fmla="*/ 6858000 h 6858000"/>
              <a:gd name="connsiteX320" fmla="*/ 4081585 w 7472601"/>
              <a:gd name="connsiteY320" fmla="*/ 6858000 h 6858000"/>
              <a:gd name="connsiteX321" fmla="*/ 4238603 w 7472601"/>
              <a:gd name="connsiteY321" fmla="*/ 6559341 h 6858000"/>
              <a:gd name="connsiteX322" fmla="*/ 4778333 w 7472601"/>
              <a:gd name="connsiteY322" fmla="*/ 5873626 h 6858000"/>
              <a:gd name="connsiteX323" fmla="*/ 5414185 w 7472601"/>
              <a:gd name="connsiteY323" fmla="*/ 5573882 h 6858000"/>
              <a:gd name="connsiteX324" fmla="*/ 5959648 w 7472601"/>
              <a:gd name="connsiteY324" fmla="*/ 4760797 h 6858000"/>
              <a:gd name="connsiteX325" fmla="*/ 5355019 w 7472601"/>
              <a:gd name="connsiteY325" fmla="*/ 4734672 h 6858000"/>
              <a:gd name="connsiteX326" fmla="*/ 5083565 w 7472601"/>
              <a:gd name="connsiteY326" fmla="*/ 5179121 h 6858000"/>
              <a:gd name="connsiteX327" fmla="*/ 4713577 w 7472601"/>
              <a:gd name="connsiteY327" fmla="*/ 5616803 h 6858000"/>
              <a:gd name="connsiteX328" fmla="*/ 3989559 w 7472601"/>
              <a:gd name="connsiteY328" fmla="*/ 6145945 h 6858000"/>
              <a:gd name="connsiteX329" fmla="*/ 3939824 w 7472601"/>
              <a:gd name="connsiteY329" fmla="*/ 6066900 h 6858000"/>
              <a:gd name="connsiteX330" fmla="*/ 4584537 w 7472601"/>
              <a:gd name="connsiteY330" fmla="*/ 5324826 h 6858000"/>
              <a:gd name="connsiteX331" fmla="*/ 5037105 w 7472601"/>
              <a:gd name="connsiteY331" fmla="*/ 5088765 h 6858000"/>
              <a:gd name="connsiteX332" fmla="*/ 5039930 w 7472601"/>
              <a:gd name="connsiteY332" fmla="*/ 5089585 h 6858000"/>
              <a:gd name="connsiteX333" fmla="*/ 5263764 w 7472601"/>
              <a:gd name="connsiteY333" fmla="*/ 4735525 h 6858000"/>
              <a:gd name="connsiteX334" fmla="*/ 4086300 w 7472601"/>
              <a:gd name="connsiteY334" fmla="*/ 4884599 h 6858000"/>
              <a:gd name="connsiteX335" fmla="*/ 4085485 w 7472601"/>
              <a:gd name="connsiteY335" fmla="*/ 4899070 h 6858000"/>
              <a:gd name="connsiteX336" fmla="*/ 3871915 w 7472601"/>
              <a:gd name="connsiteY336" fmla="*/ 5253645 h 6858000"/>
              <a:gd name="connsiteX337" fmla="*/ 3799374 w 7472601"/>
              <a:gd name="connsiteY337" fmla="*/ 5466127 h 6858000"/>
              <a:gd name="connsiteX338" fmla="*/ 3498850 w 7472601"/>
              <a:gd name="connsiteY338" fmla="*/ 6661888 h 6858000"/>
              <a:gd name="connsiteX339" fmla="*/ 3399216 w 7472601"/>
              <a:gd name="connsiteY339" fmla="*/ 6858000 h 6858000"/>
              <a:gd name="connsiteX340" fmla="*/ 3303688 w 7472601"/>
              <a:gd name="connsiteY340" fmla="*/ 6858000 h 6858000"/>
              <a:gd name="connsiteX341" fmla="*/ 3391774 w 7472601"/>
              <a:gd name="connsiteY341" fmla="*/ 6697181 h 6858000"/>
              <a:gd name="connsiteX342" fmla="*/ 3735540 w 7472601"/>
              <a:gd name="connsiteY342" fmla="*/ 5546923 h 6858000"/>
              <a:gd name="connsiteX343" fmla="*/ 3729438 w 7472601"/>
              <a:gd name="connsiteY343" fmla="*/ 5569058 h 6858000"/>
              <a:gd name="connsiteX344" fmla="*/ 3707782 w 7472601"/>
              <a:gd name="connsiteY344" fmla="*/ 5644908 h 6858000"/>
              <a:gd name="connsiteX345" fmla="*/ 3583827 w 7472601"/>
              <a:gd name="connsiteY345" fmla="*/ 6039215 h 6858000"/>
              <a:gd name="connsiteX346" fmla="*/ 3547861 w 7472601"/>
              <a:gd name="connsiteY346" fmla="*/ 6129609 h 6858000"/>
              <a:gd name="connsiteX347" fmla="*/ 3490905 w 7472601"/>
              <a:gd name="connsiteY347" fmla="*/ 6277660 h 6858000"/>
              <a:gd name="connsiteX348" fmla="*/ 3455859 w 7472601"/>
              <a:gd name="connsiteY348" fmla="*/ 6391301 h 6858000"/>
              <a:gd name="connsiteX349" fmla="*/ 3429112 w 7472601"/>
              <a:gd name="connsiteY349" fmla="*/ 6479469 h 6858000"/>
              <a:gd name="connsiteX350" fmla="*/ 3304862 w 7472601"/>
              <a:gd name="connsiteY350" fmla="*/ 6796476 h 6858000"/>
              <a:gd name="connsiteX351" fmla="*/ 3276071 w 7472601"/>
              <a:gd name="connsiteY351" fmla="*/ 6858000 h 6858000"/>
              <a:gd name="connsiteX352" fmla="*/ 3240805 w 7472601"/>
              <a:gd name="connsiteY352" fmla="*/ 6858000 h 6858000"/>
              <a:gd name="connsiteX353" fmla="*/ 3275917 w 7472601"/>
              <a:gd name="connsiteY353" fmla="*/ 6783192 h 6858000"/>
              <a:gd name="connsiteX354" fmla="*/ 3399358 w 7472601"/>
              <a:gd name="connsiteY354" fmla="*/ 6469011 h 6858000"/>
              <a:gd name="connsiteX355" fmla="*/ 3425650 w 7472601"/>
              <a:gd name="connsiteY355" fmla="*/ 6381333 h 6858000"/>
              <a:gd name="connsiteX356" fmla="*/ 3460661 w 7472601"/>
              <a:gd name="connsiteY356" fmla="*/ 6266763 h 6858000"/>
              <a:gd name="connsiteX357" fmla="*/ 3518021 w 7472601"/>
              <a:gd name="connsiteY357" fmla="*/ 6117298 h 6858000"/>
              <a:gd name="connsiteX358" fmla="*/ 3554035 w 7472601"/>
              <a:gd name="connsiteY358" fmla="*/ 6027832 h 6858000"/>
              <a:gd name="connsiteX359" fmla="*/ 3677174 w 7472601"/>
              <a:gd name="connsiteY359" fmla="*/ 5636351 h 6858000"/>
              <a:gd name="connsiteX360" fmla="*/ 3698819 w 7472601"/>
              <a:gd name="connsiteY360" fmla="*/ 5560503 h 6858000"/>
              <a:gd name="connsiteX361" fmla="*/ 3702094 w 7472601"/>
              <a:gd name="connsiteY361" fmla="*/ 5549194 h 6858000"/>
              <a:gd name="connsiteX362" fmla="*/ 3398355 w 7472601"/>
              <a:gd name="connsiteY362" fmla="*/ 6094603 h 6858000"/>
              <a:gd name="connsiteX363" fmla="*/ 3193941 w 7472601"/>
              <a:gd name="connsiteY363" fmla="*/ 6798775 h 6858000"/>
              <a:gd name="connsiteX364" fmla="*/ 3184140 w 7472601"/>
              <a:gd name="connsiteY364" fmla="*/ 6858000 h 6858000"/>
              <a:gd name="connsiteX365" fmla="*/ 3099978 w 7472601"/>
              <a:gd name="connsiteY365" fmla="*/ 6858000 h 6858000"/>
              <a:gd name="connsiteX366" fmla="*/ 3101556 w 7472601"/>
              <a:gd name="connsiteY366" fmla="*/ 6843337 h 6858000"/>
              <a:gd name="connsiteX367" fmla="*/ 3370162 w 7472601"/>
              <a:gd name="connsiteY367" fmla="*/ 5785550 h 6858000"/>
              <a:gd name="connsiteX368" fmla="*/ 3746477 w 7472601"/>
              <a:gd name="connsiteY368" fmla="*/ 5377889 h 6858000"/>
              <a:gd name="connsiteX369" fmla="*/ 3863399 w 7472601"/>
              <a:gd name="connsiteY369" fmla="*/ 5087257 h 6858000"/>
              <a:gd name="connsiteX370" fmla="*/ 3968712 w 7472601"/>
              <a:gd name="connsiteY370" fmla="*/ 4913989 h 6858000"/>
              <a:gd name="connsiteX371" fmla="*/ 2792390 w 7472601"/>
              <a:gd name="connsiteY371" fmla="*/ 5382974 h 6858000"/>
              <a:gd name="connsiteX372" fmla="*/ 2714982 w 7472601"/>
              <a:gd name="connsiteY372" fmla="*/ 5427051 h 6858000"/>
              <a:gd name="connsiteX373" fmla="*/ 2813361 w 7472601"/>
              <a:gd name="connsiteY373" fmla="*/ 6023912 h 6858000"/>
              <a:gd name="connsiteX374" fmla="*/ 2688430 w 7472601"/>
              <a:gd name="connsiteY374" fmla="*/ 6801564 h 6858000"/>
              <a:gd name="connsiteX375" fmla="*/ 2629626 w 7472601"/>
              <a:gd name="connsiteY375" fmla="*/ 6763394 h 6858000"/>
              <a:gd name="connsiteX376" fmla="*/ 2565328 w 7472601"/>
              <a:gd name="connsiteY376" fmla="*/ 5516399 h 6858000"/>
              <a:gd name="connsiteX377" fmla="*/ 1922999 w 7472601"/>
              <a:gd name="connsiteY377" fmla="*/ 5980343 h 6858000"/>
              <a:gd name="connsiteX378" fmla="*/ 1950261 w 7472601"/>
              <a:gd name="connsiteY378" fmla="*/ 6405858 h 6858000"/>
              <a:gd name="connsiteX379" fmla="*/ 2365554 w 7472601"/>
              <a:gd name="connsiteY379" fmla="*/ 6759107 h 6858000"/>
              <a:gd name="connsiteX380" fmla="*/ 2424142 w 7472601"/>
              <a:gd name="connsiteY380" fmla="*/ 6858000 h 6858000"/>
              <a:gd name="connsiteX381" fmla="*/ 2395994 w 7472601"/>
              <a:gd name="connsiteY381" fmla="*/ 6858000 h 6858000"/>
              <a:gd name="connsiteX382" fmla="*/ 2392863 w 7472601"/>
              <a:gd name="connsiteY382" fmla="*/ 6852964 h 6858000"/>
              <a:gd name="connsiteX383" fmla="*/ 2017589 w 7472601"/>
              <a:gd name="connsiteY383" fmla="*/ 6493982 h 6858000"/>
              <a:gd name="connsiteX384" fmla="*/ 2147336 w 7472601"/>
              <a:gd name="connsiteY384" fmla="*/ 6594052 h 6858000"/>
              <a:gd name="connsiteX385" fmla="*/ 2207047 w 7472601"/>
              <a:gd name="connsiteY385" fmla="*/ 6654540 h 6858000"/>
              <a:gd name="connsiteX386" fmla="*/ 2299106 w 7472601"/>
              <a:gd name="connsiteY386" fmla="*/ 6778931 h 6858000"/>
              <a:gd name="connsiteX387" fmla="*/ 2314430 w 7472601"/>
              <a:gd name="connsiteY387" fmla="*/ 6801144 h 6858000"/>
              <a:gd name="connsiteX388" fmla="*/ 2352406 w 7472601"/>
              <a:gd name="connsiteY388" fmla="*/ 6858000 h 6858000"/>
              <a:gd name="connsiteX389" fmla="*/ 2314492 w 7472601"/>
              <a:gd name="connsiteY389" fmla="*/ 6858000 h 6858000"/>
              <a:gd name="connsiteX390" fmla="*/ 2288095 w 7472601"/>
              <a:gd name="connsiteY390" fmla="*/ 6818030 h 6858000"/>
              <a:gd name="connsiteX391" fmla="*/ 2272768 w 7472601"/>
              <a:gd name="connsiteY391" fmla="*/ 6795822 h 6858000"/>
              <a:gd name="connsiteX392" fmla="*/ 2182715 w 7472601"/>
              <a:gd name="connsiteY392" fmla="*/ 6675071 h 6858000"/>
              <a:gd name="connsiteX393" fmla="*/ 2032061 w 7472601"/>
              <a:gd name="connsiteY393" fmla="*/ 6541380 h 6858000"/>
              <a:gd name="connsiteX394" fmla="*/ 2257220 w 7472601"/>
              <a:gd name="connsiteY394" fmla="*/ 6826257 h 6858000"/>
              <a:gd name="connsiteX395" fmla="*/ 2281324 w 7472601"/>
              <a:gd name="connsiteY395" fmla="*/ 6858000 h 6858000"/>
              <a:gd name="connsiteX396" fmla="*/ 2242860 w 7472601"/>
              <a:gd name="connsiteY396" fmla="*/ 6858000 h 6858000"/>
              <a:gd name="connsiteX397" fmla="*/ 2232818 w 7472601"/>
              <a:gd name="connsiteY397" fmla="*/ 6844926 h 6858000"/>
              <a:gd name="connsiteX398" fmla="*/ 1990172 w 7472601"/>
              <a:gd name="connsiteY398" fmla="*/ 6542121 h 6858000"/>
              <a:gd name="connsiteX399" fmla="*/ 2124090 w 7472601"/>
              <a:gd name="connsiteY399" fmla="*/ 6761017 h 6858000"/>
              <a:gd name="connsiteX400" fmla="*/ 2200380 w 7472601"/>
              <a:gd name="connsiteY400" fmla="*/ 6858000 h 6858000"/>
              <a:gd name="connsiteX401" fmla="*/ 2147507 w 7472601"/>
              <a:gd name="connsiteY401" fmla="*/ 6858000 h 6858000"/>
              <a:gd name="connsiteX402" fmla="*/ 2070668 w 7472601"/>
              <a:gd name="connsiteY402" fmla="*/ 6761520 h 6858000"/>
              <a:gd name="connsiteX403" fmla="*/ 1975142 w 7472601"/>
              <a:gd name="connsiteY403" fmla="*/ 6585570 h 6858000"/>
              <a:gd name="connsiteX404" fmla="*/ 2050035 w 7472601"/>
              <a:gd name="connsiteY404" fmla="*/ 6813345 h 6858000"/>
              <a:gd name="connsiteX405" fmla="*/ 2063025 w 7472601"/>
              <a:gd name="connsiteY405" fmla="*/ 6858000 h 6858000"/>
              <a:gd name="connsiteX406" fmla="*/ 2021675 w 7472601"/>
              <a:gd name="connsiteY406" fmla="*/ 6858000 h 6858000"/>
              <a:gd name="connsiteX407" fmla="*/ 2019308 w 7472601"/>
              <a:gd name="connsiteY407" fmla="*/ 6847118 h 6858000"/>
              <a:gd name="connsiteX408" fmla="*/ 1938835 w 7472601"/>
              <a:gd name="connsiteY408" fmla="*/ 6551160 h 6858000"/>
              <a:gd name="connsiteX409" fmla="*/ 1953230 w 7472601"/>
              <a:gd name="connsiteY409" fmla="*/ 6759699 h 6858000"/>
              <a:gd name="connsiteX410" fmla="*/ 1956763 w 7472601"/>
              <a:gd name="connsiteY410" fmla="*/ 6778191 h 6858000"/>
              <a:gd name="connsiteX411" fmla="*/ 1967925 w 7472601"/>
              <a:gd name="connsiteY411" fmla="*/ 6858000 h 6858000"/>
              <a:gd name="connsiteX412" fmla="*/ 1936622 w 7472601"/>
              <a:gd name="connsiteY412" fmla="*/ 6858000 h 6858000"/>
              <a:gd name="connsiteX413" fmla="*/ 1926261 w 7472601"/>
              <a:gd name="connsiteY413" fmla="*/ 6784064 h 6858000"/>
              <a:gd name="connsiteX414" fmla="*/ 1922724 w 7472601"/>
              <a:gd name="connsiteY414" fmla="*/ 6765577 h 6858000"/>
              <a:gd name="connsiteX415" fmla="*/ 1904650 w 7472601"/>
              <a:gd name="connsiteY415" fmla="*/ 6639616 h 6858000"/>
              <a:gd name="connsiteX416" fmla="*/ 1885273 w 7472601"/>
              <a:gd name="connsiteY416" fmla="*/ 6858000 h 6858000"/>
              <a:gd name="connsiteX417" fmla="*/ 1854363 w 7472601"/>
              <a:gd name="connsiteY417" fmla="*/ 6858000 h 6858000"/>
              <a:gd name="connsiteX418" fmla="*/ 1880391 w 7472601"/>
              <a:gd name="connsiteY418" fmla="*/ 6603796 h 6858000"/>
              <a:gd name="connsiteX419" fmla="*/ 1818273 w 7472601"/>
              <a:gd name="connsiteY419" fmla="*/ 6715729 h 6858000"/>
              <a:gd name="connsiteX420" fmla="*/ 1794691 w 7472601"/>
              <a:gd name="connsiteY420" fmla="*/ 6843239 h 6858000"/>
              <a:gd name="connsiteX421" fmla="*/ 1794914 w 7472601"/>
              <a:gd name="connsiteY421" fmla="*/ 6858000 h 6858000"/>
              <a:gd name="connsiteX422" fmla="*/ 1746128 w 7472601"/>
              <a:gd name="connsiteY422" fmla="*/ 6858000 h 6858000"/>
              <a:gd name="connsiteX423" fmla="*/ 1753934 w 7472601"/>
              <a:gd name="connsiteY423" fmla="*/ 6724796 h 6858000"/>
              <a:gd name="connsiteX424" fmla="*/ 1792053 w 7472601"/>
              <a:gd name="connsiteY424" fmla="*/ 6572396 h 6858000"/>
              <a:gd name="connsiteX425" fmla="*/ 1862248 w 7472601"/>
              <a:gd name="connsiteY425" fmla="*/ 6266397 h 6858000"/>
              <a:gd name="connsiteX426" fmla="*/ 1862250 w 7472601"/>
              <a:gd name="connsiteY426" fmla="*/ 6033531 h 6858000"/>
              <a:gd name="connsiteX427" fmla="*/ 1211999 w 7472601"/>
              <a:gd name="connsiteY427" fmla="*/ 6683610 h 6858000"/>
              <a:gd name="connsiteX428" fmla="*/ 1213266 w 7472601"/>
              <a:gd name="connsiteY428" fmla="*/ 6691947 h 6858000"/>
              <a:gd name="connsiteX429" fmla="*/ 1203370 w 7472601"/>
              <a:gd name="connsiteY429" fmla="*/ 6850676 h 6858000"/>
              <a:gd name="connsiteX430" fmla="*/ 1203671 w 7472601"/>
              <a:gd name="connsiteY430" fmla="*/ 6858000 h 6858000"/>
              <a:gd name="connsiteX431" fmla="*/ 1143180 w 7472601"/>
              <a:gd name="connsiteY431" fmla="*/ 6858000 h 6858000"/>
              <a:gd name="connsiteX432" fmla="*/ 1142176 w 7472601"/>
              <a:gd name="connsiteY432" fmla="*/ 6766045 h 6858000"/>
              <a:gd name="connsiteX433" fmla="*/ 1067484 w 7472601"/>
              <a:gd name="connsiteY433" fmla="*/ 6858000 h 6858000"/>
              <a:gd name="connsiteX434" fmla="*/ 953928 w 7472601"/>
              <a:gd name="connsiteY434" fmla="*/ 6858000 h 6858000"/>
              <a:gd name="connsiteX435" fmla="*/ 959715 w 7472601"/>
              <a:gd name="connsiteY435" fmla="*/ 6850185 h 6858000"/>
              <a:gd name="connsiteX436" fmla="*/ 1483788 w 7472601"/>
              <a:gd name="connsiteY436" fmla="*/ 6259174 h 6858000"/>
              <a:gd name="connsiteX437" fmla="*/ 1100671 w 7472601"/>
              <a:gd name="connsiteY437" fmla="*/ 6252137 h 6858000"/>
              <a:gd name="connsiteX438" fmla="*/ 1090144 w 7472601"/>
              <a:gd name="connsiteY438" fmla="*/ 6256748 h 6858000"/>
              <a:gd name="connsiteX439" fmla="*/ 1095872 w 7472601"/>
              <a:gd name="connsiteY439" fmla="*/ 6271892 h 6858000"/>
              <a:gd name="connsiteX440" fmla="*/ 262785 w 7472601"/>
              <a:gd name="connsiteY440" fmla="*/ 6845450 h 6858000"/>
              <a:gd name="connsiteX441" fmla="*/ 209968 w 7472601"/>
              <a:gd name="connsiteY441" fmla="*/ 6770713 h 6858000"/>
              <a:gd name="connsiteX442" fmla="*/ 873460 w 7472601"/>
              <a:gd name="connsiteY442" fmla="*/ 6253768 h 6858000"/>
              <a:gd name="connsiteX443" fmla="*/ 192686 w 7472601"/>
              <a:gd name="connsiteY443" fmla="*/ 5849257 h 6858000"/>
              <a:gd name="connsiteX444" fmla="*/ 4696 w 7472601"/>
              <a:gd name="connsiteY444" fmla="*/ 5697668 h 6858000"/>
              <a:gd name="connsiteX445" fmla="*/ 0 w 7472601"/>
              <a:gd name="connsiteY445" fmla="*/ 5689984 h 6858000"/>
              <a:gd name="connsiteX446" fmla="*/ 0 w 7472601"/>
              <a:gd name="connsiteY446" fmla="*/ 5513472 h 6858000"/>
              <a:gd name="connsiteX447" fmla="*/ 174101 w 7472601"/>
              <a:gd name="connsiteY447" fmla="*/ 5620277 h 6858000"/>
              <a:gd name="connsiteX448" fmla="*/ 891800 w 7472601"/>
              <a:gd name="connsiteY448" fmla="*/ 6036935 h 6858000"/>
              <a:gd name="connsiteX449" fmla="*/ 1072219 w 7472601"/>
              <a:gd name="connsiteY449" fmla="*/ 6169443 h 6858000"/>
              <a:gd name="connsiteX450" fmla="*/ 1074117 w 7472601"/>
              <a:gd name="connsiteY450" fmla="*/ 6170301 h 6858000"/>
              <a:gd name="connsiteX451" fmla="*/ 1083114 w 7472601"/>
              <a:gd name="connsiteY451" fmla="*/ 6174131 h 6858000"/>
              <a:gd name="connsiteX452" fmla="*/ 1543010 w 7472601"/>
              <a:gd name="connsiteY452" fmla="*/ 6191140 h 6858000"/>
              <a:gd name="connsiteX453" fmla="*/ 1551080 w 7472601"/>
              <a:gd name="connsiteY453" fmla="*/ 6195006 h 6858000"/>
              <a:gd name="connsiteX454" fmla="*/ 2345443 w 7472601"/>
              <a:gd name="connsiteY454" fmla="*/ 5549882 h 6858000"/>
              <a:gd name="connsiteX455" fmla="*/ 1721499 w 7472601"/>
              <a:gd name="connsiteY455" fmla="*/ 5599969 h 6858000"/>
              <a:gd name="connsiteX456" fmla="*/ 767716 w 7472601"/>
              <a:gd name="connsiteY456" fmla="*/ 5472768 h 6858000"/>
              <a:gd name="connsiteX457" fmla="*/ 722147 w 7472601"/>
              <a:gd name="connsiteY457" fmla="*/ 5393091 h 6858000"/>
              <a:gd name="connsiteX458" fmla="*/ 1485552 w 7472601"/>
              <a:gd name="connsiteY458" fmla="*/ 5313202 h 6858000"/>
              <a:gd name="connsiteX459" fmla="*/ 2143004 w 7472601"/>
              <a:gd name="connsiteY459" fmla="*/ 5402420 h 6858000"/>
              <a:gd name="connsiteX460" fmla="*/ 1933391 w 7472601"/>
              <a:gd name="connsiteY460" fmla="*/ 5156971 h 6858000"/>
              <a:gd name="connsiteX461" fmla="*/ 1827118 w 7472601"/>
              <a:gd name="connsiteY461" fmla="*/ 4968410 h 6858000"/>
              <a:gd name="connsiteX462" fmla="*/ 1837349 w 7472601"/>
              <a:gd name="connsiteY462" fmla="*/ 4956357 h 6858000"/>
              <a:gd name="connsiteX463" fmla="*/ 2162835 w 7472601"/>
              <a:gd name="connsiteY463" fmla="*/ 5187853 h 6858000"/>
              <a:gd name="connsiteX464" fmla="*/ 2257167 w 7472601"/>
              <a:gd name="connsiteY464" fmla="*/ 5462123 h 6858000"/>
              <a:gd name="connsiteX465" fmla="*/ 2261598 w 7472601"/>
              <a:gd name="connsiteY465" fmla="*/ 5467998 h 6858000"/>
              <a:gd name="connsiteX466" fmla="*/ 2437177 w 7472601"/>
              <a:gd name="connsiteY466" fmla="*/ 5479608 h 6858000"/>
              <a:gd name="connsiteX467" fmla="*/ 2445247 w 7472601"/>
              <a:gd name="connsiteY467" fmla="*/ 5483476 h 6858000"/>
              <a:gd name="connsiteX468" fmla="*/ 2743626 w 7472601"/>
              <a:gd name="connsiteY468" fmla="*/ 5304819 h 6858000"/>
              <a:gd name="connsiteX469" fmla="*/ 3048102 w 7472601"/>
              <a:gd name="connsiteY469" fmla="*/ 5150595 h 6858000"/>
              <a:gd name="connsiteX470" fmla="*/ 1799414 w 7472601"/>
              <a:gd name="connsiteY470" fmla="*/ 4694732 h 6858000"/>
              <a:gd name="connsiteX471" fmla="*/ 1771735 w 7472601"/>
              <a:gd name="connsiteY471" fmla="*/ 4619929 h 6858000"/>
              <a:gd name="connsiteX472" fmla="*/ 3104273 w 7472601"/>
              <a:gd name="connsiteY472" fmla="*/ 5076159 h 6858000"/>
              <a:gd name="connsiteX473" fmla="*/ 3113245 w 7472601"/>
              <a:gd name="connsiteY473" fmla="*/ 5090705 h 6858000"/>
              <a:gd name="connsiteX474" fmla="*/ 3126294 w 7472601"/>
              <a:gd name="connsiteY474" fmla="*/ 5114400 h 6858000"/>
              <a:gd name="connsiteX475" fmla="*/ 3937433 w 7472601"/>
              <a:gd name="connsiteY475" fmla="*/ 4830473 h 6858000"/>
              <a:gd name="connsiteX476" fmla="*/ 3590475 w 7472601"/>
              <a:gd name="connsiteY476" fmla="*/ 4597974 h 6858000"/>
              <a:gd name="connsiteX477" fmla="*/ 3100264 w 7472601"/>
              <a:gd name="connsiteY477" fmla="*/ 4579845 h 6858000"/>
              <a:gd name="connsiteX478" fmla="*/ 2183576 w 7472601"/>
              <a:gd name="connsiteY478" fmla="*/ 4227150 h 6858000"/>
              <a:gd name="connsiteX479" fmla="*/ 2151029 w 7472601"/>
              <a:gd name="connsiteY479" fmla="*/ 4146947 h 6858000"/>
              <a:gd name="connsiteX480" fmla="*/ 3563434 w 7472601"/>
              <a:gd name="connsiteY480" fmla="*/ 4469115 h 6858000"/>
              <a:gd name="connsiteX481" fmla="*/ 3177952 w 7472601"/>
              <a:gd name="connsiteY481" fmla="*/ 3657386 h 6858000"/>
              <a:gd name="connsiteX482" fmla="*/ 3189263 w 7472601"/>
              <a:gd name="connsiteY482" fmla="*/ 3625726 h 6858000"/>
              <a:gd name="connsiteX483" fmla="*/ 3560912 w 7472601"/>
              <a:gd name="connsiteY483" fmla="*/ 4079863 h 6858000"/>
              <a:gd name="connsiteX484" fmla="*/ 3626636 w 7472601"/>
              <a:gd name="connsiteY484" fmla="*/ 4512230 h 6858000"/>
              <a:gd name="connsiteX485" fmla="*/ 3653088 w 7472601"/>
              <a:gd name="connsiteY485" fmla="*/ 4521417 h 6858000"/>
              <a:gd name="connsiteX486" fmla="*/ 3988128 w 7472601"/>
              <a:gd name="connsiteY486" fmla="*/ 4817267 h 6858000"/>
              <a:gd name="connsiteX487" fmla="*/ 4830582 w 7472601"/>
              <a:gd name="connsiteY487" fmla="*/ 4676000 h 6858000"/>
              <a:gd name="connsiteX488" fmla="*/ 4830100 w 7472601"/>
              <a:gd name="connsiteY488" fmla="*/ 4675554 h 6858000"/>
              <a:gd name="connsiteX489" fmla="*/ 4036318 w 7472601"/>
              <a:gd name="connsiteY489" fmla="*/ 4147013 h 6858000"/>
              <a:gd name="connsiteX490" fmla="*/ 3432098 w 7472601"/>
              <a:gd name="connsiteY490" fmla="*/ 3537312 h 6858000"/>
              <a:gd name="connsiteX491" fmla="*/ 3446761 w 7472601"/>
              <a:gd name="connsiteY491" fmla="*/ 3461278 h 6858000"/>
              <a:gd name="connsiteX492" fmla="*/ 4419733 w 7472601"/>
              <a:gd name="connsiteY492" fmla="*/ 3963555 h 6858000"/>
              <a:gd name="connsiteX493" fmla="*/ 4781371 w 7472601"/>
              <a:gd name="connsiteY493" fmla="*/ 4458604 h 6858000"/>
              <a:gd name="connsiteX494" fmla="*/ 4780440 w 7472601"/>
              <a:gd name="connsiteY494" fmla="*/ 4470290 h 6858000"/>
              <a:gd name="connsiteX495" fmla="*/ 4898954 w 7472601"/>
              <a:gd name="connsiteY495" fmla="*/ 4662092 h 6858000"/>
              <a:gd name="connsiteX496" fmla="*/ 4900699 w 7472601"/>
              <a:gd name="connsiteY496" fmla="*/ 4670867 h 6858000"/>
              <a:gd name="connsiteX497" fmla="*/ 5714511 w 7472601"/>
              <a:gd name="connsiteY497" fmla="*/ 4663483 h 6858000"/>
              <a:gd name="connsiteX498" fmla="*/ 5464793 w 7472601"/>
              <a:gd name="connsiteY498" fmla="*/ 4393556 h 6858000"/>
              <a:gd name="connsiteX499" fmla="*/ 5461897 w 7472601"/>
              <a:gd name="connsiteY499" fmla="*/ 4390879 h 6858000"/>
              <a:gd name="connsiteX500" fmla="*/ 4294126 w 7472601"/>
              <a:gd name="connsiteY500" fmla="*/ 3303048 h 6858000"/>
              <a:gd name="connsiteX501" fmla="*/ 4305321 w 7472601"/>
              <a:gd name="connsiteY501" fmla="*/ 3256953 h 6858000"/>
              <a:gd name="connsiteX502" fmla="*/ 4949299 w 7472601"/>
              <a:gd name="connsiteY502" fmla="*/ 3766336 h 6858000"/>
              <a:gd name="connsiteX503" fmla="*/ 5291452 w 7472601"/>
              <a:gd name="connsiteY503" fmla="*/ 4076801 h 6858000"/>
              <a:gd name="connsiteX504" fmla="*/ 5434998 w 7472601"/>
              <a:gd name="connsiteY504" fmla="*/ 4254100 h 6858000"/>
              <a:gd name="connsiteX505" fmla="*/ 5351015 w 7472601"/>
              <a:gd name="connsiteY505" fmla="*/ 3760989 h 6858000"/>
              <a:gd name="connsiteX506" fmla="*/ 5413780 w 7472601"/>
              <a:gd name="connsiteY506" fmla="*/ 2966265 h 6858000"/>
              <a:gd name="connsiteX507" fmla="*/ 5425627 w 7472601"/>
              <a:gd name="connsiteY507" fmla="*/ 2954192 h 6858000"/>
              <a:gd name="connsiteX508" fmla="*/ 6604735 w 7472601"/>
              <a:gd name="connsiteY508" fmla="*/ 2041381 h 6858000"/>
              <a:gd name="connsiteX509" fmla="*/ 7204487 w 7472601"/>
              <a:gd name="connsiteY509" fmla="*/ 2742112 h 6858000"/>
              <a:gd name="connsiteX510" fmla="*/ 7131592 w 7472601"/>
              <a:gd name="connsiteY510" fmla="*/ 2672096 h 6858000"/>
              <a:gd name="connsiteX511" fmla="*/ 6996344 w 7472601"/>
              <a:gd name="connsiteY511" fmla="*/ 2518310 h 6858000"/>
              <a:gd name="connsiteX512" fmla="*/ 6735495 w 7472601"/>
              <a:gd name="connsiteY512" fmla="*/ 2196890 h 6858000"/>
              <a:gd name="connsiteX513" fmla="*/ 6721901 w 7472601"/>
              <a:gd name="connsiteY513" fmla="*/ 2179274 h 6858000"/>
              <a:gd name="connsiteX514" fmla="*/ 6604735 w 7472601"/>
              <a:gd name="connsiteY514" fmla="*/ 2041381 h 6858000"/>
              <a:gd name="connsiteX515" fmla="*/ 6591670 w 7472601"/>
              <a:gd name="connsiteY515" fmla="*/ 1988277 h 6858000"/>
              <a:gd name="connsiteX516" fmla="*/ 6747349 w 7472601"/>
              <a:gd name="connsiteY516" fmla="*/ 2160069 h 6858000"/>
              <a:gd name="connsiteX517" fmla="*/ 6760943 w 7472601"/>
              <a:gd name="connsiteY517" fmla="*/ 2177686 h 6858000"/>
              <a:gd name="connsiteX518" fmla="*/ 7021065 w 7472601"/>
              <a:gd name="connsiteY518" fmla="*/ 2498102 h 6858000"/>
              <a:gd name="connsiteX519" fmla="*/ 7155223 w 7472601"/>
              <a:gd name="connsiteY519" fmla="*/ 2650386 h 6858000"/>
              <a:gd name="connsiteX520" fmla="*/ 7203167 w 7472601"/>
              <a:gd name="connsiteY520" fmla="*/ 2697288 h 6858000"/>
              <a:gd name="connsiteX521" fmla="*/ 6937703 w 7472601"/>
              <a:gd name="connsiteY521" fmla="*/ 2321981 h 6858000"/>
              <a:gd name="connsiteX522" fmla="*/ 6591670 w 7472601"/>
              <a:gd name="connsiteY522" fmla="*/ 1988277 h 6858000"/>
              <a:gd name="connsiteX523" fmla="*/ 5798671 w 7472601"/>
              <a:gd name="connsiteY523" fmla="*/ 1981601 h 6858000"/>
              <a:gd name="connsiteX524" fmla="*/ 5754709 w 7472601"/>
              <a:gd name="connsiteY524" fmla="*/ 2071454 h 6858000"/>
              <a:gd name="connsiteX525" fmla="*/ 5763044 w 7472601"/>
              <a:gd name="connsiteY525" fmla="*/ 2842206 h 6858000"/>
              <a:gd name="connsiteX526" fmla="*/ 5764974 w 7472601"/>
              <a:gd name="connsiteY526" fmla="*/ 2799609 h 6858000"/>
              <a:gd name="connsiteX527" fmla="*/ 5767665 w 7472601"/>
              <a:gd name="connsiteY527" fmla="*/ 2666409 h 6858000"/>
              <a:gd name="connsiteX528" fmla="*/ 5763055 w 7472601"/>
              <a:gd name="connsiteY528" fmla="*/ 2579705 h 6858000"/>
              <a:gd name="connsiteX529" fmla="*/ 5758079 w 7472601"/>
              <a:gd name="connsiteY529" fmla="*/ 2492508 h 6858000"/>
              <a:gd name="connsiteX530" fmla="*/ 5779325 w 7472601"/>
              <a:gd name="connsiteY530" fmla="*/ 2197069 h 6858000"/>
              <a:gd name="connsiteX531" fmla="*/ 5798671 w 7472601"/>
              <a:gd name="connsiteY531" fmla="*/ 1981601 h 6858000"/>
              <a:gd name="connsiteX532" fmla="*/ 5829202 w 7472601"/>
              <a:gd name="connsiteY532" fmla="*/ 1971679 h 6858000"/>
              <a:gd name="connsiteX533" fmla="*/ 5809558 w 7472601"/>
              <a:gd name="connsiteY533" fmla="*/ 2198043 h 6858000"/>
              <a:gd name="connsiteX534" fmla="*/ 5788653 w 7472601"/>
              <a:gd name="connsiteY534" fmla="*/ 2489430 h 6858000"/>
              <a:gd name="connsiteX535" fmla="*/ 5793439 w 7472601"/>
              <a:gd name="connsiteY535" fmla="*/ 2575235 h 6858000"/>
              <a:gd name="connsiteX536" fmla="*/ 5796837 w 7472601"/>
              <a:gd name="connsiteY536" fmla="*/ 2637633 h 6858000"/>
              <a:gd name="connsiteX537" fmla="*/ 5818614 w 7472601"/>
              <a:gd name="connsiteY537" fmla="*/ 2473055 h 6858000"/>
              <a:gd name="connsiteX538" fmla="*/ 5829202 w 7472601"/>
              <a:gd name="connsiteY538" fmla="*/ 1971679 h 6858000"/>
              <a:gd name="connsiteX539" fmla="*/ 5911389 w 7472601"/>
              <a:gd name="connsiteY539" fmla="*/ 1898371 h 6858000"/>
              <a:gd name="connsiteX540" fmla="*/ 6237627 w 7472601"/>
              <a:gd name="connsiteY540" fmla="*/ 2231921 h 6858000"/>
              <a:gd name="connsiteX541" fmla="*/ 5911389 w 7472601"/>
              <a:gd name="connsiteY541" fmla="*/ 1898371 h 6858000"/>
              <a:gd name="connsiteX542" fmla="*/ 6944437 w 7472601"/>
              <a:gd name="connsiteY542" fmla="*/ 1575402 h 6858000"/>
              <a:gd name="connsiteX543" fmla="*/ 6304730 w 7472601"/>
              <a:gd name="connsiteY543" fmla="*/ 1766654 h 6858000"/>
              <a:gd name="connsiteX544" fmla="*/ 6944437 w 7472601"/>
              <a:gd name="connsiteY544" fmla="*/ 1575402 h 6858000"/>
              <a:gd name="connsiteX545" fmla="*/ 7019523 w 7472601"/>
              <a:gd name="connsiteY545" fmla="*/ 1519450 h 6858000"/>
              <a:gd name="connsiteX546" fmla="*/ 6298091 w 7472601"/>
              <a:gd name="connsiteY546" fmla="*/ 1737122 h 6858000"/>
              <a:gd name="connsiteX547" fmla="*/ 7019523 w 7472601"/>
              <a:gd name="connsiteY547" fmla="*/ 1519450 h 6858000"/>
              <a:gd name="connsiteX548" fmla="*/ 2399523 w 7472601"/>
              <a:gd name="connsiteY548" fmla="*/ 1428234 h 6858000"/>
              <a:gd name="connsiteX549" fmla="*/ 2224982 w 7472601"/>
              <a:gd name="connsiteY549" fmla="*/ 1826201 h 6858000"/>
              <a:gd name="connsiteX550" fmla="*/ 2096099 w 7472601"/>
              <a:gd name="connsiteY550" fmla="*/ 2345900 h 6858000"/>
              <a:gd name="connsiteX551" fmla="*/ 2283317 w 7472601"/>
              <a:gd name="connsiteY551" fmla="*/ 1796925 h 6858000"/>
              <a:gd name="connsiteX552" fmla="*/ 2399523 w 7472601"/>
              <a:gd name="connsiteY552" fmla="*/ 1428234 h 6858000"/>
              <a:gd name="connsiteX553" fmla="*/ 2448558 w 7472601"/>
              <a:gd name="connsiteY553" fmla="*/ 1373435 h 6858000"/>
              <a:gd name="connsiteX554" fmla="*/ 2312521 w 7472601"/>
              <a:gd name="connsiteY554" fmla="*/ 1806140 h 6858000"/>
              <a:gd name="connsiteX555" fmla="*/ 2127533 w 7472601"/>
              <a:gd name="connsiteY555" fmla="*/ 2348380 h 6858000"/>
              <a:gd name="connsiteX556" fmla="*/ 2358080 w 7472601"/>
              <a:gd name="connsiteY556" fmla="*/ 1866134 h 6858000"/>
              <a:gd name="connsiteX557" fmla="*/ 2407436 w 7472601"/>
              <a:gd name="connsiteY557" fmla="*/ 1651070 h 6858000"/>
              <a:gd name="connsiteX558" fmla="*/ 2448558 w 7472601"/>
              <a:gd name="connsiteY558" fmla="*/ 1373435 h 6858000"/>
              <a:gd name="connsiteX559" fmla="*/ 278707 w 7472601"/>
              <a:gd name="connsiteY559" fmla="*/ 1352270 h 6858000"/>
              <a:gd name="connsiteX560" fmla="*/ 321570 w 7472601"/>
              <a:gd name="connsiteY560" fmla="*/ 1861610 h 6858000"/>
              <a:gd name="connsiteX561" fmla="*/ 294281 w 7472601"/>
              <a:gd name="connsiteY561" fmla="*/ 1440658 h 6858000"/>
              <a:gd name="connsiteX562" fmla="*/ 278707 w 7472601"/>
              <a:gd name="connsiteY562" fmla="*/ 1352270 h 6858000"/>
              <a:gd name="connsiteX563" fmla="*/ 1423821 w 7472601"/>
              <a:gd name="connsiteY563" fmla="*/ 1351958 h 6858000"/>
              <a:gd name="connsiteX564" fmla="*/ 1638521 w 7472601"/>
              <a:gd name="connsiteY564" fmla="*/ 1908470 h 6858000"/>
              <a:gd name="connsiteX565" fmla="*/ 1754199 w 7472601"/>
              <a:gd name="connsiteY565" fmla="*/ 2149284 h 6858000"/>
              <a:gd name="connsiteX566" fmla="*/ 1908359 w 7472601"/>
              <a:gd name="connsiteY566" fmla="*/ 2364988 h 6858000"/>
              <a:gd name="connsiteX567" fmla="*/ 1647661 w 7472601"/>
              <a:gd name="connsiteY567" fmla="*/ 1825945 h 6858000"/>
              <a:gd name="connsiteX568" fmla="*/ 1423821 w 7472601"/>
              <a:gd name="connsiteY568" fmla="*/ 1351958 h 6858000"/>
              <a:gd name="connsiteX569" fmla="*/ 1431890 w 7472601"/>
              <a:gd name="connsiteY569" fmla="*/ 1306475 h 6858000"/>
              <a:gd name="connsiteX570" fmla="*/ 1507597 w 7472601"/>
              <a:gd name="connsiteY570" fmla="*/ 1446132 h 6858000"/>
              <a:gd name="connsiteX571" fmla="*/ 1674586 w 7472601"/>
              <a:gd name="connsiteY571" fmla="*/ 1813832 h 6858000"/>
              <a:gd name="connsiteX572" fmla="*/ 1815950 w 7472601"/>
              <a:gd name="connsiteY572" fmla="*/ 2128564 h 6858000"/>
              <a:gd name="connsiteX573" fmla="*/ 1984242 w 7472601"/>
              <a:gd name="connsiteY573" fmla="*/ 2430829 h 6858000"/>
              <a:gd name="connsiteX574" fmla="*/ 2014023 w 7472601"/>
              <a:gd name="connsiteY574" fmla="*/ 2450995 h 6858000"/>
              <a:gd name="connsiteX575" fmla="*/ 1747337 w 7472601"/>
              <a:gd name="connsiteY575" fmla="*/ 1855264 h 6858000"/>
              <a:gd name="connsiteX576" fmla="*/ 1533749 w 7472601"/>
              <a:gd name="connsiteY576" fmla="*/ 1478656 h 6858000"/>
              <a:gd name="connsiteX577" fmla="*/ 1431890 w 7472601"/>
              <a:gd name="connsiteY577" fmla="*/ 1306475 h 6858000"/>
              <a:gd name="connsiteX578" fmla="*/ 5052692 w 7472601"/>
              <a:gd name="connsiteY578" fmla="*/ 1292994 h 6858000"/>
              <a:gd name="connsiteX579" fmla="*/ 5200661 w 7472601"/>
              <a:gd name="connsiteY579" fmla="*/ 1635186 h 6858000"/>
              <a:gd name="connsiteX580" fmla="*/ 5297138 w 7472601"/>
              <a:gd name="connsiteY580" fmla="*/ 1906351 h 6858000"/>
              <a:gd name="connsiteX581" fmla="*/ 5052692 w 7472601"/>
              <a:gd name="connsiteY581" fmla="*/ 1292994 h 6858000"/>
              <a:gd name="connsiteX582" fmla="*/ 5009948 w 7472601"/>
              <a:gd name="connsiteY582" fmla="*/ 1273619 h 6858000"/>
              <a:gd name="connsiteX583" fmla="*/ 5121777 w 7472601"/>
              <a:gd name="connsiteY583" fmla="*/ 1654213 h 6858000"/>
              <a:gd name="connsiteX584" fmla="*/ 5293545 w 7472601"/>
              <a:gd name="connsiteY584" fmla="*/ 2072247 h 6858000"/>
              <a:gd name="connsiteX585" fmla="*/ 5294042 w 7472601"/>
              <a:gd name="connsiteY585" fmla="*/ 2065019 h 6858000"/>
              <a:gd name="connsiteX586" fmla="*/ 5171936 w 7472601"/>
              <a:gd name="connsiteY586" fmla="*/ 1647613 h 6858000"/>
              <a:gd name="connsiteX587" fmla="*/ 5009948 w 7472601"/>
              <a:gd name="connsiteY587" fmla="*/ 1273619 h 6858000"/>
              <a:gd name="connsiteX588" fmla="*/ 655236 w 7472601"/>
              <a:gd name="connsiteY588" fmla="*/ 1268632 h 6858000"/>
              <a:gd name="connsiteX589" fmla="*/ 839521 w 7472601"/>
              <a:gd name="connsiteY589" fmla="*/ 1685315 h 6858000"/>
              <a:gd name="connsiteX590" fmla="*/ 1109416 w 7472601"/>
              <a:gd name="connsiteY590" fmla="*/ 2061663 h 6858000"/>
              <a:gd name="connsiteX591" fmla="*/ 1298300 w 7472601"/>
              <a:gd name="connsiteY591" fmla="*/ 2247742 h 6858000"/>
              <a:gd name="connsiteX592" fmla="*/ 1125871 w 7472601"/>
              <a:gd name="connsiteY592" fmla="*/ 1989513 h 6858000"/>
              <a:gd name="connsiteX593" fmla="*/ 981574 w 7472601"/>
              <a:gd name="connsiteY593" fmla="*/ 1783157 h 6858000"/>
              <a:gd name="connsiteX594" fmla="*/ 922198 w 7472601"/>
              <a:gd name="connsiteY594" fmla="*/ 1677437 h 6858000"/>
              <a:gd name="connsiteX595" fmla="*/ 869293 w 7472601"/>
              <a:gd name="connsiteY595" fmla="*/ 1583214 h 6858000"/>
              <a:gd name="connsiteX596" fmla="*/ 751431 w 7472601"/>
              <a:gd name="connsiteY596" fmla="*/ 1405731 h 6858000"/>
              <a:gd name="connsiteX597" fmla="*/ 655236 w 7472601"/>
              <a:gd name="connsiteY597" fmla="*/ 1268632 h 6858000"/>
              <a:gd name="connsiteX598" fmla="*/ 6516292 w 7472601"/>
              <a:gd name="connsiteY598" fmla="*/ 1263064 h 6858000"/>
              <a:gd name="connsiteX599" fmla="*/ 5736320 w 7472601"/>
              <a:gd name="connsiteY599" fmla="*/ 1501803 h 6858000"/>
              <a:gd name="connsiteX600" fmla="*/ 6516292 w 7472601"/>
              <a:gd name="connsiteY600" fmla="*/ 1263064 h 6858000"/>
              <a:gd name="connsiteX601" fmla="*/ 291466 w 7472601"/>
              <a:gd name="connsiteY601" fmla="*/ 1250369 h 6858000"/>
              <a:gd name="connsiteX602" fmla="*/ 323180 w 7472601"/>
              <a:gd name="connsiteY602" fmla="*/ 1435283 h 6858000"/>
              <a:gd name="connsiteX603" fmla="*/ 349381 w 7472601"/>
              <a:gd name="connsiteY603" fmla="*/ 1875041 h 6858000"/>
              <a:gd name="connsiteX604" fmla="*/ 374363 w 7472601"/>
              <a:gd name="connsiteY604" fmla="*/ 1506494 h 6858000"/>
              <a:gd name="connsiteX605" fmla="*/ 302168 w 7472601"/>
              <a:gd name="connsiteY605" fmla="*/ 1274495 h 6858000"/>
              <a:gd name="connsiteX606" fmla="*/ 291466 w 7472601"/>
              <a:gd name="connsiteY606" fmla="*/ 1250369 h 6858000"/>
              <a:gd name="connsiteX607" fmla="*/ 678222 w 7472601"/>
              <a:gd name="connsiteY607" fmla="*/ 1248670 h 6858000"/>
              <a:gd name="connsiteX608" fmla="*/ 775536 w 7472601"/>
              <a:gd name="connsiteY608" fmla="*/ 1388015 h 6858000"/>
              <a:gd name="connsiteX609" fmla="*/ 894529 w 7472601"/>
              <a:gd name="connsiteY609" fmla="*/ 1567739 h 6858000"/>
              <a:gd name="connsiteX610" fmla="*/ 948000 w 7472601"/>
              <a:gd name="connsiteY610" fmla="*/ 1663088 h 6858000"/>
              <a:gd name="connsiteX611" fmla="*/ 1006812 w 7472601"/>
              <a:gd name="connsiteY611" fmla="*/ 1767683 h 6858000"/>
              <a:gd name="connsiteX612" fmla="*/ 1149133 w 7472601"/>
              <a:gd name="connsiteY612" fmla="*/ 1971513 h 6858000"/>
              <a:gd name="connsiteX613" fmla="*/ 1333952 w 7472601"/>
              <a:gd name="connsiteY613" fmla="*/ 2251620 h 6858000"/>
              <a:gd name="connsiteX614" fmla="*/ 1337329 w 7472601"/>
              <a:gd name="connsiteY614" fmla="*/ 2258350 h 6858000"/>
              <a:gd name="connsiteX615" fmla="*/ 1014726 w 7472601"/>
              <a:gd name="connsiteY615" fmla="*/ 1615556 h 6858000"/>
              <a:gd name="connsiteX616" fmla="*/ 678222 w 7472601"/>
              <a:gd name="connsiteY616" fmla="*/ 1248670 h 6858000"/>
              <a:gd name="connsiteX617" fmla="*/ 6691602 w 7472601"/>
              <a:gd name="connsiteY617" fmla="*/ 1140573 h 6858000"/>
              <a:gd name="connsiteX618" fmla="*/ 6571100 w 7472601"/>
              <a:gd name="connsiteY618" fmla="*/ 1183662 h 6858000"/>
              <a:gd name="connsiteX619" fmla="*/ 6241687 w 7472601"/>
              <a:gd name="connsiteY619" fmla="*/ 1257600 h 6858000"/>
              <a:gd name="connsiteX620" fmla="*/ 5693009 w 7472601"/>
              <a:gd name="connsiteY620" fmla="*/ 1478256 h 6858000"/>
              <a:gd name="connsiteX621" fmla="*/ 6548420 w 7472601"/>
              <a:gd name="connsiteY621" fmla="*/ 1214599 h 6858000"/>
              <a:gd name="connsiteX622" fmla="*/ 6605473 w 7472601"/>
              <a:gd name="connsiteY622" fmla="*/ 1184686 h 6858000"/>
              <a:gd name="connsiteX623" fmla="*/ 6691602 w 7472601"/>
              <a:gd name="connsiteY623" fmla="*/ 1140573 h 6858000"/>
              <a:gd name="connsiteX624" fmla="*/ 4002475 w 7472601"/>
              <a:gd name="connsiteY624" fmla="*/ 1037802 h 6858000"/>
              <a:gd name="connsiteX625" fmla="*/ 4000324 w 7472601"/>
              <a:gd name="connsiteY625" fmla="*/ 1039362 h 6858000"/>
              <a:gd name="connsiteX626" fmla="*/ 4002862 w 7472601"/>
              <a:gd name="connsiteY626" fmla="*/ 1042866 h 6858000"/>
              <a:gd name="connsiteX627" fmla="*/ 4002475 w 7472601"/>
              <a:gd name="connsiteY627" fmla="*/ 1037802 h 6858000"/>
              <a:gd name="connsiteX628" fmla="*/ 506322 w 7472601"/>
              <a:gd name="connsiteY628" fmla="*/ 1020997 h 6858000"/>
              <a:gd name="connsiteX629" fmla="*/ 533068 w 7472601"/>
              <a:gd name="connsiteY629" fmla="*/ 1029409 h 6858000"/>
              <a:gd name="connsiteX630" fmla="*/ 1232525 w 7472601"/>
              <a:gd name="connsiteY630" fmla="*/ 1804675 h 6858000"/>
              <a:gd name="connsiteX631" fmla="*/ 1388858 w 7472601"/>
              <a:gd name="connsiteY631" fmla="*/ 2368011 h 6858000"/>
              <a:gd name="connsiteX632" fmla="*/ 1384098 w 7472601"/>
              <a:gd name="connsiteY632" fmla="*/ 2378125 h 6858000"/>
              <a:gd name="connsiteX633" fmla="*/ 1425393 w 7472601"/>
              <a:gd name="connsiteY633" fmla="*/ 2589124 h 6858000"/>
              <a:gd name="connsiteX634" fmla="*/ 1424001 w 7472601"/>
              <a:gd name="connsiteY634" fmla="*/ 2597541 h 6858000"/>
              <a:gd name="connsiteX635" fmla="*/ 2152729 w 7472601"/>
              <a:gd name="connsiteY635" fmla="*/ 2864487 h 6858000"/>
              <a:gd name="connsiteX636" fmla="*/ 2020609 w 7472601"/>
              <a:gd name="connsiteY636" fmla="*/ 2539671 h 6858000"/>
              <a:gd name="connsiteX637" fmla="*/ 2018920 w 7472601"/>
              <a:gd name="connsiteY637" fmla="*/ 2536309 h 6858000"/>
              <a:gd name="connsiteX638" fmla="*/ 1342441 w 7472601"/>
              <a:gd name="connsiteY638" fmla="*/ 1173017 h 6858000"/>
              <a:gd name="connsiteX639" fmla="*/ 1367925 w 7472601"/>
              <a:gd name="connsiteY639" fmla="*/ 1135648 h 6858000"/>
              <a:gd name="connsiteX640" fmla="*/ 1771401 w 7472601"/>
              <a:gd name="connsiteY640" fmla="*/ 1806673 h 6858000"/>
              <a:gd name="connsiteX641" fmla="*/ 1972385 w 7472601"/>
              <a:gd name="connsiteY641" fmla="*/ 2198735 h 6858000"/>
              <a:gd name="connsiteX642" fmla="*/ 2040892 w 7472601"/>
              <a:gd name="connsiteY642" fmla="*/ 2405205 h 6858000"/>
              <a:gd name="connsiteX643" fmla="*/ 2131689 w 7472601"/>
              <a:gd name="connsiteY643" fmla="*/ 1936926 h 6858000"/>
              <a:gd name="connsiteX644" fmla="*/ 2454820 w 7472601"/>
              <a:gd name="connsiteY644" fmla="*/ 1248808 h 6858000"/>
              <a:gd name="connsiteX645" fmla="*/ 2492512 w 7472601"/>
              <a:gd name="connsiteY645" fmla="*/ 1302920 h 6858000"/>
              <a:gd name="connsiteX646" fmla="*/ 2081216 w 7472601"/>
              <a:gd name="connsiteY646" fmla="*/ 2527513 h 6858000"/>
              <a:gd name="connsiteX647" fmla="*/ 2081211 w 7472601"/>
              <a:gd name="connsiteY647" fmla="*/ 2528916 h 6858000"/>
              <a:gd name="connsiteX648" fmla="*/ 2199067 w 7472601"/>
              <a:gd name="connsiteY648" fmla="*/ 2884061 h 6858000"/>
              <a:gd name="connsiteX649" fmla="*/ 3192586 w 7472601"/>
              <a:gd name="connsiteY649" fmla="*/ 3411496 h 6858000"/>
              <a:gd name="connsiteX650" fmla="*/ 3182620 w 7472601"/>
              <a:gd name="connsiteY650" fmla="*/ 3483279 h 6858000"/>
              <a:gd name="connsiteX651" fmla="*/ 2435119 w 7472601"/>
              <a:gd name="connsiteY651" fmla="*/ 3080173 h 6858000"/>
              <a:gd name="connsiteX652" fmla="*/ 2410152 w 7472601"/>
              <a:gd name="connsiteY652" fmla="*/ 3063751 h 6858000"/>
              <a:gd name="connsiteX653" fmla="*/ 2408099 w 7472601"/>
              <a:gd name="connsiteY653" fmla="*/ 3064403 h 6858000"/>
              <a:gd name="connsiteX654" fmla="*/ 2407218 w 7472601"/>
              <a:gd name="connsiteY654" fmla="*/ 3070324 h 6858000"/>
              <a:gd name="connsiteX655" fmla="*/ 2380138 w 7472601"/>
              <a:gd name="connsiteY655" fmla="*/ 3099341 h 6858000"/>
              <a:gd name="connsiteX656" fmla="*/ 1765923 w 7472601"/>
              <a:gd name="connsiteY656" fmla="*/ 3581043 h 6858000"/>
              <a:gd name="connsiteX657" fmla="*/ 1702258 w 7472601"/>
              <a:gd name="connsiteY657" fmla="*/ 3612286 h 6858000"/>
              <a:gd name="connsiteX658" fmla="*/ 1538370 w 7472601"/>
              <a:gd name="connsiteY658" fmla="*/ 3811804 h 6858000"/>
              <a:gd name="connsiteX659" fmla="*/ 542867 w 7472601"/>
              <a:gd name="connsiteY659" fmla="*/ 4944092 h 6858000"/>
              <a:gd name="connsiteX660" fmla="*/ 515800 w 7472601"/>
              <a:gd name="connsiteY660" fmla="*/ 4862180 h 6858000"/>
              <a:gd name="connsiteX661" fmla="*/ 909145 w 7472601"/>
              <a:gd name="connsiteY661" fmla="*/ 4199225 h 6858000"/>
              <a:gd name="connsiteX662" fmla="*/ 1214067 w 7472601"/>
              <a:gd name="connsiteY662" fmla="*/ 3908561 h 6858000"/>
              <a:gd name="connsiteX663" fmla="*/ 640967 w 7472601"/>
              <a:gd name="connsiteY663" fmla="*/ 4105601 h 6858000"/>
              <a:gd name="connsiteX664" fmla="*/ 112563 w 7472601"/>
              <a:gd name="connsiteY664" fmla="*/ 4396952 h 6858000"/>
              <a:gd name="connsiteX665" fmla="*/ 0 w 7472601"/>
              <a:gd name="connsiteY665" fmla="*/ 4466006 h 6858000"/>
              <a:gd name="connsiteX666" fmla="*/ 0 w 7472601"/>
              <a:gd name="connsiteY666" fmla="*/ 4233763 h 6858000"/>
              <a:gd name="connsiteX667" fmla="*/ 36881 w 7472601"/>
              <a:gd name="connsiteY667" fmla="*/ 4200118 h 6858000"/>
              <a:gd name="connsiteX668" fmla="*/ 910534 w 7472601"/>
              <a:gd name="connsiteY668" fmla="*/ 3629753 h 6858000"/>
              <a:gd name="connsiteX669" fmla="*/ 1578717 w 7472601"/>
              <a:gd name="connsiteY669" fmla="*/ 3575982 h 6858000"/>
              <a:gd name="connsiteX670" fmla="*/ 2338780 w 7472601"/>
              <a:gd name="connsiteY670" fmla="*/ 3033725 h 6858000"/>
              <a:gd name="connsiteX671" fmla="*/ 1807991 w 7472601"/>
              <a:gd name="connsiteY671" fmla="*/ 2807184 h 6858000"/>
              <a:gd name="connsiteX672" fmla="*/ 1416358 w 7472601"/>
              <a:gd name="connsiteY672" fmla="*/ 3112571 h 6858000"/>
              <a:gd name="connsiteX673" fmla="*/ 939066 w 7472601"/>
              <a:gd name="connsiteY673" fmla="*/ 3378798 h 6858000"/>
              <a:gd name="connsiteX674" fmla="*/ 115099 w 7472601"/>
              <a:gd name="connsiteY674" fmla="*/ 3607650 h 6858000"/>
              <a:gd name="connsiteX675" fmla="*/ 97284 w 7472601"/>
              <a:gd name="connsiteY675" fmla="*/ 3520393 h 6858000"/>
              <a:gd name="connsiteX676" fmla="*/ 922050 w 7472601"/>
              <a:gd name="connsiteY676" fmla="*/ 3074867 h 6858000"/>
              <a:gd name="connsiteX677" fmla="*/ 1405265 w 7472601"/>
              <a:gd name="connsiteY677" fmla="*/ 3016319 h 6858000"/>
              <a:gd name="connsiteX678" fmla="*/ 1407512 w 7472601"/>
              <a:gd name="connsiteY678" fmla="*/ 3018001 h 6858000"/>
              <a:gd name="connsiteX679" fmla="*/ 1726266 w 7472601"/>
              <a:gd name="connsiteY679" fmla="*/ 2777274 h 6858000"/>
              <a:gd name="connsiteX680" fmla="*/ 625390 w 7472601"/>
              <a:gd name="connsiteY680" fmla="*/ 2514541 h 6858000"/>
              <a:gd name="connsiteX681" fmla="*/ 619799 w 7472601"/>
              <a:gd name="connsiteY681" fmla="*/ 2527180 h 6858000"/>
              <a:gd name="connsiteX682" fmla="*/ 310030 w 7472601"/>
              <a:gd name="connsiteY682" fmla="*/ 2771818 h 6858000"/>
              <a:gd name="connsiteX683" fmla="*/ 173877 w 7472601"/>
              <a:gd name="connsiteY683" fmla="*/ 2937056 h 6858000"/>
              <a:gd name="connsiteX684" fmla="*/ 77889 w 7472601"/>
              <a:gd name="connsiteY684" fmla="*/ 3138440 h 6858000"/>
              <a:gd name="connsiteX685" fmla="*/ 0 w 7472601"/>
              <a:gd name="connsiteY685" fmla="*/ 3271395 h 6858000"/>
              <a:gd name="connsiteX686" fmla="*/ 0 w 7472601"/>
              <a:gd name="connsiteY686" fmla="*/ 3153002 h 6858000"/>
              <a:gd name="connsiteX687" fmla="*/ 2386 w 7472601"/>
              <a:gd name="connsiteY687" fmla="*/ 3149203 h 6858000"/>
              <a:gd name="connsiteX688" fmla="*/ 89753 w 7472601"/>
              <a:gd name="connsiteY688" fmla="*/ 2987702 h 6858000"/>
              <a:gd name="connsiteX689" fmla="*/ 76869 w 7472601"/>
              <a:gd name="connsiteY689" fmla="*/ 3005404 h 6858000"/>
              <a:gd name="connsiteX690" fmla="*/ 32049 w 7472601"/>
              <a:gd name="connsiteY690" fmla="*/ 3065814 h 6858000"/>
              <a:gd name="connsiteX691" fmla="*/ 0 w 7472601"/>
              <a:gd name="connsiteY691" fmla="*/ 3108744 h 6858000"/>
              <a:gd name="connsiteX692" fmla="*/ 0 w 7472601"/>
              <a:gd name="connsiteY692" fmla="*/ 3058059 h 6858000"/>
              <a:gd name="connsiteX693" fmla="*/ 7610 w 7472601"/>
              <a:gd name="connsiteY693" fmla="*/ 3047889 h 6858000"/>
              <a:gd name="connsiteX694" fmla="*/ 52419 w 7472601"/>
              <a:gd name="connsiteY694" fmla="*/ 2987479 h 6858000"/>
              <a:gd name="connsiteX695" fmla="*/ 59142 w 7472601"/>
              <a:gd name="connsiteY695" fmla="*/ 2978488 h 6858000"/>
              <a:gd name="connsiteX696" fmla="*/ 0 w 7472601"/>
              <a:gd name="connsiteY696" fmla="*/ 3015334 h 6858000"/>
              <a:gd name="connsiteX697" fmla="*/ 0 w 7472601"/>
              <a:gd name="connsiteY697" fmla="*/ 2914286 h 6858000"/>
              <a:gd name="connsiteX698" fmla="*/ 36383 w 7472601"/>
              <a:gd name="connsiteY698" fmla="*/ 2901128 h 6858000"/>
              <a:gd name="connsiteX699" fmla="*/ 156329 w 7472601"/>
              <a:gd name="connsiteY699" fmla="*/ 2840533 h 6858000"/>
              <a:gd name="connsiteX700" fmla="*/ 358355 w 7472601"/>
              <a:gd name="connsiteY700" fmla="*/ 2620471 h 6858000"/>
              <a:gd name="connsiteX701" fmla="*/ 510577 w 7472601"/>
              <a:gd name="connsiteY701" fmla="*/ 2501244 h 6858000"/>
              <a:gd name="connsiteX702" fmla="*/ 211967 w 7472601"/>
              <a:gd name="connsiteY702" fmla="*/ 2479171 h 6858000"/>
              <a:gd name="connsiteX703" fmla="*/ 0 w 7472601"/>
              <a:gd name="connsiteY703" fmla="*/ 2476398 h 6858000"/>
              <a:gd name="connsiteX704" fmla="*/ 0 w 7472601"/>
              <a:gd name="connsiteY704" fmla="*/ 2389189 h 6858000"/>
              <a:gd name="connsiteX705" fmla="*/ 103062 w 7472601"/>
              <a:gd name="connsiteY705" fmla="*/ 2389518 h 6858000"/>
              <a:gd name="connsiteX706" fmla="*/ 510734 w 7472601"/>
              <a:gd name="connsiteY706" fmla="*/ 2416201 h 6858000"/>
              <a:gd name="connsiteX707" fmla="*/ 279257 w 7472601"/>
              <a:gd name="connsiteY707" fmla="*/ 2092102 h 6858000"/>
              <a:gd name="connsiteX708" fmla="*/ 65265 w 7472601"/>
              <a:gd name="connsiteY708" fmla="*/ 2006049 h 6858000"/>
              <a:gd name="connsiteX709" fmla="*/ 0 w 7472601"/>
              <a:gd name="connsiteY709" fmla="*/ 1982532 h 6858000"/>
              <a:gd name="connsiteX710" fmla="*/ 0 w 7472601"/>
              <a:gd name="connsiteY710" fmla="*/ 1912789 h 6858000"/>
              <a:gd name="connsiteX711" fmla="*/ 97460 w 7472601"/>
              <a:gd name="connsiteY711" fmla="*/ 1953725 h 6858000"/>
              <a:gd name="connsiteX712" fmla="*/ 221272 w 7472601"/>
              <a:gd name="connsiteY712" fmla="*/ 1980766 h 6858000"/>
              <a:gd name="connsiteX713" fmla="*/ 116765 w 7472601"/>
              <a:gd name="connsiteY713" fmla="*/ 1911033 h 6858000"/>
              <a:gd name="connsiteX714" fmla="*/ 16405 w 7472601"/>
              <a:gd name="connsiteY714" fmla="*/ 1803412 h 6858000"/>
              <a:gd name="connsiteX715" fmla="*/ 0 w 7472601"/>
              <a:gd name="connsiteY715" fmla="*/ 1784777 h 6858000"/>
              <a:gd name="connsiteX716" fmla="*/ 0 w 7472601"/>
              <a:gd name="connsiteY716" fmla="*/ 1740082 h 6858000"/>
              <a:gd name="connsiteX717" fmla="*/ 39394 w 7472601"/>
              <a:gd name="connsiteY717" fmla="*/ 1784856 h 6858000"/>
              <a:gd name="connsiteX718" fmla="*/ 135813 w 7472601"/>
              <a:gd name="connsiteY718" fmla="*/ 1888838 h 6858000"/>
              <a:gd name="connsiteX719" fmla="*/ 242575 w 7472601"/>
              <a:gd name="connsiteY719" fmla="*/ 1958841 h 6858000"/>
              <a:gd name="connsiteX720" fmla="*/ 82197 w 7472601"/>
              <a:gd name="connsiteY720" fmla="*/ 1754826 h 6858000"/>
              <a:gd name="connsiteX721" fmla="*/ 0 w 7472601"/>
              <a:gd name="connsiteY721" fmla="*/ 1679650 h 6858000"/>
              <a:gd name="connsiteX722" fmla="*/ 0 w 7472601"/>
              <a:gd name="connsiteY722" fmla="*/ 1602463 h 6858000"/>
              <a:gd name="connsiteX723" fmla="*/ 84689 w 7472601"/>
              <a:gd name="connsiteY723" fmla="*/ 1677442 h 6858000"/>
              <a:gd name="connsiteX724" fmla="*/ 298437 w 7472601"/>
              <a:gd name="connsiteY724" fmla="*/ 1968019 h 6858000"/>
              <a:gd name="connsiteX725" fmla="*/ 227269 w 7472601"/>
              <a:gd name="connsiteY725" fmla="*/ 1114064 h 6858000"/>
              <a:gd name="connsiteX726" fmla="*/ 248003 w 7472601"/>
              <a:gd name="connsiteY726" fmla="*/ 1089613 h 6858000"/>
              <a:gd name="connsiteX727" fmla="*/ 427020 w 7472601"/>
              <a:gd name="connsiteY727" fmla="*/ 1619803 h 6858000"/>
              <a:gd name="connsiteX728" fmla="*/ 340345 w 7472601"/>
              <a:gd name="connsiteY728" fmla="*/ 2027739 h 6858000"/>
              <a:gd name="connsiteX729" fmla="*/ 360865 w 7472601"/>
              <a:gd name="connsiteY729" fmla="*/ 2044827 h 6858000"/>
              <a:gd name="connsiteX730" fmla="*/ 560414 w 7472601"/>
              <a:gd name="connsiteY730" fmla="*/ 2421457 h 6858000"/>
              <a:gd name="connsiteX731" fmla="*/ 1359703 w 7472601"/>
              <a:gd name="connsiteY731" fmla="*/ 2578554 h 6858000"/>
              <a:gd name="connsiteX732" fmla="*/ 1359422 w 7472601"/>
              <a:gd name="connsiteY732" fmla="*/ 2577994 h 6858000"/>
              <a:gd name="connsiteX733" fmla="*/ 828701 w 7472601"/>
              <a:gd name="connsiteY733" fmla="*/ 1839520 h 6858000"/>
              <a:gd name="connsiteX734" fmla="*/ 494427 w 7472601"/>
              <a:gd name="connsiteY734" fmla="*/ 1092333 h 6858000"/>
              <a:gd name="connsiteX735" fmla="*/ 506322 w 7472601"/>
              <a:gd name="connsiteY735" fmla="*/ 1020997 h 6858000"/>
              <a:gd name="connsiteX736" fmla="*/ 4570198 w 7472601"/>
              <a:gd name="connsiteY736" fmla="*/ 978081 h 6858000"/>
              <a:gd name="connsiteX737" fmla="*/ 4523691 w 7472601"/>
              <a:gd name="connsiteY737" fmla="*/ 1127776 h 6858000"/>
              <a:gd name="connsiteX738" fmla="*/ 4509875 w 7472601"/>
              <a:gd name="connsiteY738" fmla="*/ 1167552 h 6858000"/>
              <a:gd name="connsiteX739" fmla="*/ 4478168 w 7472601"/>
              <a:gd name="connsiteY739" fmla="*/ 1260735 h 6858000"/>
              <a:gd name="connsiteX740" fmla="*/ 4409309 w 7472601"/>
              <a:gd name="connsiteY740" fmla="*/ 1666996 h 6858000"/>
              <a:gd name="connsiteX741" fmla="*/ 4370031 w 7472601"/>
              <a:gd name="connsiteY741" fmla="*/ 1955666 h 6858000"/>
              <a:gd name="connsiteX742" fmla="*/ 4570198 w 7472601"/>
              <a:gd name="connsiteY742" fmla="*/ 978081 h 6858000"/>
              <a:gd name="connsiteX743" fmla="*/ 4557898 w 7472601"/>
              <a:gd name="connsiteY743" fmla="*/ 900011 h 6858000"/>
              <a:gd name="connsiteX744" fmla="*/ 4344840 w 7472601"/>
              <a:gd name="connsiteY744" fmla="*/ 1922038 h 6858000"/>
              <a:gd name="connsiteX745" fmla="*/ 4378710 w 7472601"/>
              <a:gd name="connsiteY745" fmla="*/ 1665516 h 6858000"/>
              <a:gd name="connsiteX746" fmla="*/ 4448798 w 7472601"/>
              <a:gd name="connsiteY746" fmla="*/ 1253024 h 6858000"/>
              <a:gd name="connsiteX747" fmla="*/ 4480315 w 7472601"/>
              <a:gd name="connsiteY747" fmla="*/ 1158454 h 6858000"/>
              <a:gd name="connsiteX748" fmla="*/ 4494133 w 7472601"/>
              <a:gd name="connsiteY748" fmla="*/ 1118676 h 6858000"/>
              <a:gd name="connsiteX749" fmla="*/ 4557898 w 7472601"/>
              <a:gd name="connsiteY749" fmla="*/ 900011 h 6858000"/>
              <a:gd name="connsiteX750" fmla="*/ 5870151 w 7472601"/>
              <a:gd name="connsiteY750" fmla="*/ 898890 h 6858000"/>
              <a:gd name="connsiteX751" fmla="*/ 5861335 w 7472601"/>
              <a:gd name="connsiteY751" fmla="*/ 899177 h 6858000"/>
              <a:gd name="connsiteX752" fmla="*/ 5843702 w 7472601"/>
              <a:gd name="connsiteY752" fmla="*/ 899748 h 6858000"/>
              <a:gd name="connsiteX753" fmla="*/ 5651107 w 7472601"/>
              <a:gd name="connsiteY753" fmla="*/ 920306 h 6858000"/>
              <a:gd name="connsiteX754" fmla="*/ 5459407 w 7472601"/>
              <a:gd name="connsiteY754" fmla="*/ 940975 h 6858000"/>
              <a:gd name="connsiteX755" fmla="*/ 5374846 w 7472601"/>
              <a:gd name="connsiteY755" fmla="*/ 941988 h 6858000"/>
              <a:gd name="connsiteX756" fmla="*/ 5256105 w 7472601"/>
              <a:gd name="connsiteY756" fmla="*/ 945632 h 6858000"/>
              <a:gd name="connsiteX757" fmla="*/ 5107071 w 7472601"/>
              <a:gd name="connsiteY757" fmla="*/ 969720 h 6858000"/>
              <a:gd name="connsiteX758" fmla="*/ 4998681 w 7472601"/>
              <a:gd name="connsiteY758" fmla="*/ 988771 h 6858000"/>
              <a:gd name="connsiteX759" fmla="*/ 5870151 w 7472601"/>
              <a:gd name="connsiteY759" fmla="*/ 898890 h 6858000"/>
              <a:gd name="connsiteX760" fmla="*/ 5504425 w 7472601"/>
              <a:gd name="connsiteY760" fmla="*/ 848067 h 6858000"/>
              <a:gd name="connsiteX761" fmla="*/ 4968849 w 7472601"/>
              <a:gd name="connsiteY761" fmla="*/ 962318 h 6858000"/>
              <a:gd name="connsiteX762" fmla="*/ 5104039 w 7472601"/>
              <a:gd name="connsiteY762" fmla="*/ 940634 h 6858000"/>
              <a:gd name="connsiteX763" fmla="*/ 5256311 w 7472601"/>
              <a:gd name="connsiteY763" fmla="*/ 916490 h 6858000"/>
              <a:gd name="connsiteX764" fmla="*/ 5377381 w 7472601"/>
              <a:gd name="connsiteY764" fmla="*/ 912671 h 6858000"/>
              <a:gd name="connsiteX765" fmla="*/ 5460148 w 7472601"/>
              <a:gd name="connsiteY765" fmla="*/ 911442 h 6858000"/>
              <a:gd name="connsiteX766" fmla="*/ 5648971 w 7472601"/>
              <a:gd name="connsiteY766" fmla="*/ 891331 h 6858000"/>
              <a:gd name="connsiteX767" fmla="*/ 5844807 w 7472601"/>
              <a:gd name="connsiteY767" fmla="*/ 870718 h 6858000"/>
              <a:gd name="connsiteX768" fmla="*/ 5862975 w 7472601"/>
              <a:gd name="connsiteY768" fmla="*/ 869756 h 6858000"/>
              <a:gd name="connsiteX769" fmla="*/ 5920887 w 7472601"/>
              <a:gd name="connsiteY769" fmla="*/ 865929 h 6858000"/>
              <a:gd name="connsiteX770" fmla="*/ 5504425 w 7472601"/>
              <a:gd name="connsiteY770" fmla="*/ 848067 h 6858000"/>
              <a:gd name="connsiteX771" fmla="*/ 3607114 w 7472601"/>
              <a:gd name="connsiteY771" fmla="*/ 467441 h 6858000"/>
              <a:gd name="connsiteX772" fmla="*/ 3296242 w 7472601"/>
              <a:gd name="connsiteY772" fmla="*/ 807991 h 6858000"/>
              <a:gd name="connsiteX773" fmla="*/ 3174674 w 7472601"/>
              <a:gd name="connsiteY773" fmla="*/ 919759 h 6858000"/>
              <a:gd name="connsiteX774" fmla="*/ 3042978 w 7472601"/>
              <a:gd name="connsiteY774" fmla="*/ 1054894 h 6858000"/>
              <a:gd name="connsiteX775" fmla="*/ 2968914 w 7472601"/>
              <a:gd name="connsiteY775" fmla="*/ 1133756 h 6858000"/>
              <a:gd name="connsiteX776" fmla="*/ 3103823 w 7472601"/>
              <a:gd name="connsiteY776" fmla="*/ 1026814 h 6858000"/>
              <a:gd name="connsiteX777" fmla="*/ 3607114 w 7472601"/>
              <a:gd name="connsiteY777" fmla="*/ 467441 h 6858000"/>
              <a:gd name="connsiteX778" fmla="*/ 3744487 w 7472601"/>
              <a:gd name="connsiteY778" fmla="*/ 383136 h 6858000"/>
              <a:gd name="connsiteX779" fmla="*/ 3970213 w 7472601"/>
              <a:gd name="connsiteY779" fmla="*/ 995559 h 6858000"/>
              <a:gd name="connsiteX780" fmla="*/ 3744487 w 7472601"/>
              <a:gd name="connsiteY780" fmla="*/ 383136 h 6858000"/>
              <a:gd name="connsiteX781" fmla="*/ 3624562 w 7472601"/>
              <a:gd name="connsiteY781" fmla="*/ 367041 h 6858000"/>
              <a:gd name="connsiteX782" fmla="*/ 3489712 w 7472601"/>
              <a:gd name="connsiteY782" fmla="*/ 485386 h 6858000"/>
              <a:gd name="connsiteX783" fmla="*/ 3182994 w 7472601"/>
              <a:gd name="connsiteY783" fmla="*/ 828265 h 6858000"/>
              <a:gd name="connsiteX784" fmla="*/ 2892114 w 7472601"/>
              <a:gd name="connsiteY784" fmla="*/ 1172635 h 6858000"/>
              <a:gd name="connsiteX785" fmla="*/ 3021459 w 7472601"/>
              <a:gd name="connsiteY785" fmla="*/ 1035385 h 6858000"/>
              <a:gd name="connsiteX786" fmla="*/ 3153873 w 7472601"/>
              <a:gd name="connsiteY786" fmla="*/ 898971 h 6858000"/>
              <a:gd name="connsiteX787" fmla="*/ 3276511 w 7472601"/>
              <a:gd name="connsiteY787" fmla="*/ 786423 h 6858000"/>
              <a:gd name="connsiteX788" fmla="*/ 3584154 w 7472601"/>
              <a:gd name="connsiteY788" fmla="*/ 448218 h 6858000"/>
              <a:gd name="connsiteX789" fmla="*/ 3624562 w 7472601"/>
              <a:gd name="connsiteY789" fmla="*/ 367041 h 6858000"/>
              <a:gd name="connsiteX790" fmla="*/ 3766672 w 7472601"/>
              <a:gd name="connsiteY790" fmla="*/ 359429 h 6858000"/>
              <a:gd name="connsiteX791" fmla="*/ 3996338 w 7472601"/>
              <a:gd name="connsiteY791" fmla="*/ 968237 h 6858000"/>
              <a:gd name="connsiteX792" fmla="*/ 3766672 w 7472601"/>
              <a:gd name="connsiteY792" fmla="*/ 359429 h 6858000"/>
              <a:gd name="connsiteX793" fmla="*/ 5805386 w 7472601"/>
              <a:gd name="connsiteY793" fmla="*/ 239240 h 6858000"/>
              <a:gd name="connsiteX794" fmla="*/ 5736947 w 7472601"/>
              <a:gd name="connsiteY794" fmla="*/ 261367 h 6858000"/>
              <a:gd name="connsiteX795" fmla="*/ 5427012 w 7472601"/>
              <a:gd name="connsiteY795" fmla="*/ 311272 h 6858000"/>
              <a:gd name="connsiteX796" fmla="*/ 5147818 w 7472601"/>
              <a:gd name="connsiteY796" fmla="*/ 322112 h 6858000"/>
              <a:gd name="connsiteX797" fmla="*/ 5060854 w 7472601"/>
              <a:gd name="connsiteY797" fmla="*/ 311882 h 6858000"/>
              <a:gd name="connsiteX798" fmla="*/ 4945989 w 7472601"/>
              <a:gd name="connsiteY798" fmla="*/ 300516 h 6858000"/>
              <a:gd name="connsiteX799" fmla="*/ 5410479 w 7472601"/>
              <a:gd name="connsiteY799" fmla="*/ 348434 h 6858000"/>
              <a:gd name="connsiteX800" fmla="*/ 5805386 w 7472601"/>
              <a:gd name="connsiteY800" fmla="*/ 239240 h 6858000"/>
              <a:gd name="connsiteX801" fmla="*/ 5905192 w 7472601"/>
              <a:gd name="connsiteY801" fmla="*/ 163079 h 6858000"/>
              <a:gd name="connsiteX802" fmla="*/ 5865655 w 7472601"/>
              <a:gd name="connsiteY802" fmla="*/ 171901 h 6858000"/>
              <a:gd name="connsiteX803" fmla="*/ 5259740 w 7472601"/>
              <a:gd name="connsiteY803" fmla="*/ 257013 h 6858000"/>
              <a:gd name="connsiteX804" fmla="*/ 5208466 w 7472601"/>
              <a:gd name="connsiteY804" fmla="*/ 257550 h 6858000"/>
              <a:gd name="connsiteX805" fmla="*/ 4980204 w 7472601"/>
              <a:gd name="connsiteY805" fmla="*/ 271903 h 6858000"/>
              <a:gd name="connsiteX806" fmla="*/ 5068068 w 7472601"/>
              <a:gd name="connsiteY806" fmla="*/ 282244 h 6858000"/>
              <a:gd name="connsiteX807" fmla="*/ 5153231 w 7472601"/>
              <a:gd name="connsiteY807" fmla="*/ 292240 h 6858000"/>
              <a:gd name="connsiteX808" fmla="*/ 5426491 w 7472601"/>
              <a:gd name="connsiteY808" fmla="*/ 281128 h 6858000"/>
              <a:gd name="connsiteX809" fmla="*/ 5731212 w 7472601"/>
              <a:gd name="connsiteY809" fmla="*/ 231951 h 6858000"/>
              <a:gd name="connsiteX810" fmla="*/ 5905192 w 7472601"/>
              <a:gd name="connsiteY810" fmla="*/ 163079 h 6858000"/>
              <a:gd name="connsiteX811" fmla="*/ 5944437 w 7472601"/>
              <a:gd name="connsiteY811" fmla="*/ 113829 h 6858000"/>
              <a:gd name="connsiteX812" fmla="*/ 5825032 w 7472601"/>
              <a:gd name="connsiteY812" fmla="*/ 146405 h 6858000"/>
              <a:gd name="connsiteX813" fmla="*/ 4955599 w 7472601"/>
              <a:gd name="connsiteY813" fmla="*/ 247008 h 6858000"/>
              <a:gd name="connsiteX814" fmla="*/ 5210104 w 7472601"/>
              <a:gd name="connsiteY814" fmla="*/ 228123 h 6858000"/>
              <a:gd name="connsiteX815" fmla="*/ 5261015 w 7472601"/>
              <a:gd name="connsiteY815" fmla="*/ 227087 h 6858000"/>
              <a:gd name="connsiteX816" fmla="*/ 5861181 w 7472601"/>
              <a:gd name="connsiteY816" fmla="*/ 143093 h 6858000"/>
              <a:gd name="connsiteX817" fmla="*/ 5961252 w 7472601"/>
              <a:gd name="connsiteY817" fmla="*/ 114820 h 6858000"/>
              <a:gd name="connsiteX818" fmla="*/ 5944437 w 7472601"/>
              <a:gd name="connsiteY818" fmla="*/ 113829 h 6858000"/>
              <a:gd name="connsiteX819" fmla="*/ 3882765 w 7472601"/>
              <a:gd name="connsiteY819" fmla="*/ 0 h 6858000"/>
              <a:gd name="connsiteX820" fmla="*/ 3995099 w 7472601"/>
              <a:gd name="connsiteY820" fmla="*/ 0 h 6858000"/>
              <a:gd name="connsiteX821" fmla="*/ 4163818 w 7472601"/>
              <a:gd name="connsiteY821" fmla="*/ 234104 h 6858000"/>
              <a:gd name="connsiteX822" fmla="*/ 4172099 w 7472601"/>
              <a:gd name="connsiteY822" fmla="*/ 234207 h 6858000"/>
              <a:gd name="connsiteX823" fmla="*/ 4784282 w 7472601"/>
              <a:gd name="connsiteY823" fmla="*/ 276561 h 6858000"/>
              <a:gd name="connsiteX824" fmla="*/ 4801687 w 7472601"/>
              <a:gd name="connsiteY824" fmla="*/ 267764 h 6858000"/>
              <a:gd name="connsiteX825" fmla="*/ 6082788 w 7472601"/>
              <a:gd name="connsiteY825" fmla="*/ 64119 h 6858000"/>
              <a:gd name="connsiteX826" fmla="*/ 6099442 w 7472601"/>
              <a:gd name="connsiteY826" fmla="*/ 82568 h 6858000"/>
              <a:gd name="connsiteX827" fmla="*/ 4804137 w 7472601"/>
              <a:gd name="connsiteY827" fmla="*/ 320931 h 6858000"/>
              <a:gd name="connsiteX828" fmla="*/ 4227047 w 7472601"/>
              <a:gd name="connsiteY828" fmla="*/ 313415 h 6858000"/>
              <a:gd name="connsiteX829" fmla="*/ 4346041 w 7472601"/>
              <a:gd name="connsiteY829" fmla="*/ 456086 h 6858000"/>
              <a:gd name="connsiteX830" fmla="*/ 4870967 w 7472601"/>
              <a:gd name="connsiteY830" fmla="*/ 963061 h 6858000"/>
              <a:gd name="connsiteX831" fmla="*/ 4889647 w 7472601"/>
              <a:gd name="connsiteY831" fmla="*/ 957147 h 6858000"/>
              <a:gd name="connsiteX832" fmla="*/ 5422504 w 7472601"/>
              <a:gd name="connsiteY832" fmla="*/ 805191 h 6858000"/>
              <a:gd name="connsiteX833" fmla="*/ 6087656 w 7472601"/>
              <a:gd name="connsiteY833" fmla="*/ 826703 h 6858000"/>
              <a:gd name="connsiteX834" fmla="*/ 6058717 w 7472601"/>
              <a:gd name="connsiteY834" fmla="*/ 865992 h 6858000"/>
              <a:gd name="connsiteX835" fmla="*/ 4974153 w 7472601"/>
              <a:gd name="connsiteY835" fmla="*/ 1045456 h 6858000"/>
              <a:gd name="connsiteX836" fmla="*/ 5627835 w 7472601"/>
              <a:gd name="connsiteY836" fmla="*/ 1472077 h 6858000"/>
              <a:gd name="connsiteX837" fmla="*/ 5629817 w 7472601"/>
              <a:gd name="connsiteY837" fmla="*/ 1471412 h 6858000"/>
              <a:gd name="connsiteX838" fmla="*/ 5634124 w 7472601"/>
              <a:gd name="connsiteY838" fmla="*/ 1470572 h 6858000"/>
              <a:gd name="connsiteX839" fmla="*/ 5755832 w 7472601"/>
              <a:gd name="connsiteY839" fmla="*/ 1383886 h 6858000"/>
              <a:gd name="connsiteX840" fmla="*/ 6014186 w 7472601"/>
              <a:gd name="connsiteY840" fmla="*/ 1279799 h 6858000"/>
              <a:gd name="connsiteX841" fmla="*/ 6901619 w 7472601"/>
              <a:gd name="connsiteY841" fmla="*/ 1047874 h 6858000"/>
              <a:gd name="connsiteX842" fmla="*/ 6931566 w 7472601"/>
              <a:gd name="connsiteY842" fmla="*/ 1062034 h 6858000"/>
              <a:gd name="connsiteX843" fmla="*/ 5790982 w 7472601"/>
              <a:gd name="connsiteY843" fmla="*/ 1561380 h 6858000"/>
              <a:gd name="connsiteX844" fmla="*/ 6188971 w 7472601"/>
              <a:gd name="connsiteY844" fmla="*/ 1755168 h 6858000"/>
              <a:gd name="connsiteX845" fmla="*/ 6202446 w 7472601"/>
              <a:gd name="connsiteY845" fmla="*/ 1752268 h 6858000"/>
              <a:gd name="connsiteX846" fmla="*/ 7179560 w 7472601"/>
              <a:gd name="connsiteY846" fmla="*/ 1467551 h 6858000"/>
              <a:gd name="connsiteX847" fmla="*/ 7158730 w 7472601"/>
              <a:gd name="connsiteY847" fmla="*/ 1507835 h 6858000"/>
              <a:gd name="connsiteX848" fmla="*/ 6326959 w 7472601"/>
              <a:gd name="connsiteY848" fmla="*/ 1817686 h 6858000"/>
              <a:gd name="connsiteX849" fmla="*/ 6537433 w 7472601"/>
              <a:gd name="connsiteY849" fmla="*/ 1907790 h 6858000"/>
              <a:gd name="connsiteX850" fmla="*/ 6550221 w 7472601"/>
              <a:gd name="connsiteY850" fmla="*/ 1910729 h 6858000"/>
              <a:gd name="connsiteX851" fmla="*/ 6964438 w 7472601"/>
              <a:gd name="connsiteY851" fmla="*/ 2209505 h 6858000"/>
              <a:gd name="connsiteX852" fmla="*/ 7367862 w 7472601"/>
              <a:gd name="connsiteY852" fmla="*/ 2806833 h 6858000"/>
              <a:gd name="connsiteX853" fmla="*/ 7364329 w 7472601"/>
              <a:gd name="connsiteY853" fmla="*/ 2826907 h 6858000"/>
              <a:gd name="connsiteX854" fmla="*/ 7290545 w 7472601"/>
              <a:gd name="connsiteY854" fmla="*/ 2850663 h 6858000"/>
              <a:gd name="connsiteX855" fmla="*/ 6472036 w 7472601"/>
              <a:gd name="connsiteY855" fmla="*/ 1959003 h 6858000"/>
              <a:gd name="connsiteX856" fmla="*/ 5792897 w 7472601"/>
              <a:gd name="connsiteY856" fmla="*/ 1647747 h 6858000"/>
              <a:gd name="connsiteX857" fmla="*/ 5842751 w 7472601"/>
              <a:gd name="connsiteY857" fmla="*/ 1816112 h 6858000"/>
              <a:gd name="connsiteX858" fmla="*/ 5847424 w 7472601"/>
              <a:gd name="connsiteY858" fmla="*/ 1815776 h 6858000"/>
              <a:gd name="connsiteX859" fmla="*/ 6399821 w 7472601"/>
              <a:gd name="connsiteY859" fmla="*/ 2344799 h 6858000"/>
              <a:gd name="connsiteX860" fmla="*/ 6323232 w 7472601"/>
              <a:gd name="connsiteY860" fmla="*/ 2389634 h 6858000"/>
              <a:gd name="connsiteX861" fmla="*/ 5942958 w 7472601"/>
              <a:gd name="connsiteY861" fmla="*/ 2077708 h 6858000"/>
              <a:gd name="connsiteX862" fmla="*/ 5921559 w 7472601"/>
              <a:gd name="connsiteY862" fmla="*/ 2378596 h 6858000"/>
              <a:gd name="connsiteX863" fmla="*/ 5817651 w 7472601"/>
              <a:gd name="connsiteY863" fmla="*/ 3023919 h 6858000"/>
              <a:gd name="connsiteX864" fmla="*/ 5729634 w 7472601"/>
              <a:gd name="connsiteY864" fmla="*/ 3051849 h 6858000"/>
              <a:gd name="connsiteX865" fmla="*/ 5611018 w 7472601"/>
              <a:gd name="connsiteY865" fmla="*/ 2316769 h 6858000"/>
              <a:gd name="connsiteX866" fmla="*/ 5687608 w 7472601"/>
              <a:gd name="connsiteY866" fmla="*/ 2039972 h 6858000"/>
              <a:gd name="connsiteX867" fmla="*/ 5657554 w 7472601"/>
              <a:gd name="connsiteY867" fmla="*/ 1576445 h 6858000"/>
              <a:gd name="connsiteX868" fmla="*/ 5150475 w 7472601"/>
              <a:gd name="connsiteY868" fmla="*/ 1274012 h 6858000"/>
              <a:gd name="connsiteX869" fmla="*/ 5349142 w 7472601"/>
              <a:gd name="connsiteY869" fmla="*/ 2204405 h 6858000"/>
              <a:gd name="connsiteX870" fmla="*/ 5262214 w 7472601"/>
              <a:gd name="connsiteY870" fmla="*/ 2233836 h 6858000"/>
              <a:gd name="connsiteX871" fmla="*/ 4981539 w 7472601"/>
              <a:gd name="connsiteY871" fmla="*/ 1542201 h 6858000"/>
              <a:gd name="connsiteX872" fmla="*/ 4958461 w 7472601"/>
              <a:gd name="connsiteY872" fmla="*/ 1136957 h 6858000"/>
              <a:gd name="connsiteX873" fmla="*/ 4655015 w 7472601"/>
              <a:gd name="connsiteY873" fmla="*/ 891426 h 6858000"/>
              <a:gd name="connsiteX874" fmla="*/ 4348002 w 7472601"/>
              <a:gd name="connsiteY874" fmla="*/ 2205895 h 6858000"/>
              <a:gd name="connsiteX875" fmla="*/ 4262250 w 7472601"/>
              <a:gd name="connsiteY875" fmla="*/ 2219972 h 6858000"/>
              <a:gd name="connsiteX876" fmla="*/ 4550611 w 7472601"/>
              <a:gd name="connsiteY876" fmla="*/ 817540 h 6858000"/>
              <a:gd name="connsiteX877" fmla="*/ 4564418 w 7472601"/>
              <a:gd name="connsiteY877" fmla="*/ 808293 h 6858000"/>
              <a:gd name="connsiteX878" fmla="*/ 4266388 w 7472601"/>
              <a:gd name="connsiteY878" fmla="*/ 500083 h 6858000"/>
              <a:gd name="connsiteX879" fmla="*/ 4032842 w 7472601"/>
              <a:gd name="connsiteY879" fmla="*/ 211809 h 6858000"/>
              <a:gd name="connsiteX880" fmla="*/ 3882765 w 7472601"/>
              <a:gd name="connsiteY880" fmla="*/ 0 h 6858000"/>
              <a:gd name="connsiteX881" fmla="*/ 3721337 w 7472601"/>
              <a:gd name="connsiteY881" fmla="*/ 0 h 6858000"/>
              <a:gd name="connsiteX882" fmla="*/ 3797544 w 7472601"/>
              <a:gd name="connsiteY882" fmla="*/ 0 h 6858000"/>
              <a:gd name="connsiteX883" fmla="*/ 3775734 w 7472601"/>
              <a:gd name="connsiteY883" fmla="*/ 95131 h 6858000"/>
              <a:gd name="connsiteX884" fmla="*/ 3724807 w 7472601"/>
              <a:gd name="connsiteY884" fmla="*/ 272257 h 6858000"/>
              <a:gd name="connsiteX885" fmla="*/ 3726844 w 7472601"/>
              <a:gd name="connsiteY885" fmla="*/ 282988 h 6858000"/>
              <a:gd name="connsiteX886" fmla="*/ 3742664 w 7472601"/>
              <a:gd name="connsiteY886" fmla="*/ 279918 h 6858000"/>
              <a:gd name="connsiteX887" fmla="*/ 4103910 w 7472601"/>
              <a:gd name="connsiteY887" fmla="*/ 1161917 h 6858000"/>
              <a:gd name="connsiteX888" fmla="*/ 4020269 w 7472601"/>
              <a:gd name="connsiteY888" fmla="*/ 1200406 h 6858000"/>
              <a:gd name="connsiteX889" fmla="*/ 3674882 w 7472601"/>
              <a:gd name="connsiteY889" fmla="*/ 488524 h 6858000"/>
              <a:gd name="connsiteX890" fmla="*/ 3132682 w 7472601"/>
              <a:gd name="connsiteY890" fmla="*/ 1072284 h 6858000"/>
              <a:gd name="connsiteX891" fmla="*/ 2716346 w 7472601"/>
              <a:gd name="connsiteY891" fmla="*/ 1276376 h 6858000"/>
              <a:gd name="connsiteX892" fmla="*/ 2716772 w 7472601"/>
              <a:gd name="connsiteY892" fmla="*/ 1255462 h 6858000"/>
              <a:gd name="connsiteX893" fmla="*/ 3471096 w 7472601"/>
              <a:gd name="connsiteY893" fmla="*/ 437072 h 6858000"/>
              <a:gd name="connsiteX894" fmla="*/ 3639057 w 7472601"/>
              <a:gd name="connsiteY894" fmla="*/ 286334 h 6858000"/>
              <a:gd name="connsiteX895" fmla="*/ 3640309 w 7472601"/>
              <a:gd name="connsiteY895" fmla="*/ 284664 h 6858000"/>
              <a:gd name="connsiteX896" fmla="*/ 3646022 w 7472601"/>
              <a:gd name="connsiteY896" fmla="*/ 276711 h 6858000"/>
              <a:gd name="connsiteX897" fmla="*/ 3707943 w 7472601"/>
              <a:gd name="connsiteY897" fmla="*/ 65958 h 6858000"/>
              <a:gd name="connsiteX898" fmla="*/ 3721337 w 7472601"/>
              <a:gd name="connsiteY898" fmla="*/ 0 h 6858000"/>
              <a:gd name="connsiteX899" fmla="*/ 2867960 w 7472601"/>
              <a:gd name="connsiteY899" fmla="*/ 0 h 6858000"/>
              <a:gd name="connsiteX900" fmla="*/ 2926351 w 7472601"/>
              <a:gd name="connsiteY900" fmla="*/ 0 h 6858000"/>
              <a:gd name="connsiteX901" fmla="*/ 2902823 w 7472601"/>
              <a:gd name="connsiteY901" fmla="*/ 262929 h 6858000"/>
              <a:gd name="connsiteX902" fmla="*/ 2940663 w 7472601"/>
              <a:gd name="connsiteY902" fmla="*/ 140884 h 6858000"/>
              <a:gd name="connsiteX903" fmla="*/ 2947039 w 7472601"/>
              <a:gd name="connsiteY903" fmla="*/ 122524 h 6858000"/>
              <a:gd name="connsiteX904" fmla="*/ 2984316 w 7472601"/>
              <a:gd name="connsiteY904" fmla="*/ 0 h 6858000"/>
              <a:gd name="connsiteX905" fmla="*/ 3016114 w 7472601"/>
              <a:gd name="connsiteY905" fmla="*/ 0 h 6858000"/>
              <a:gd name="connsiteX906" fmla="*/ 2979949 w 7472601"/>
              <a:gd name="connsiteY906" fmla="*/ 119274 h 6858000"/>
              <a:gd name="connsiteX907" fmla="*/ 3023879 w 7472601"/>
              <a:gd name="connsiteY907" fmla="*/ 0 h 6858000"/>
              <a:gd name="connsiteX908" fmla="*/ 3105400 w 7472601"/>
              <a:gd name="connsiteY908" fmla="*/ 0 h 6858000"/>
              <a:gd name="connsiteX909" fmla="*/ 3094669 w 7472601"/>
              <a:gd name="connsiteY909" fmla="*/ 30308 h 6858000"/>
              <a:gd name="connsiteX910" fmla="*/ 2901945 w 7472601"/>
              <a:gd name="connsiteY910" fmla="*/ 466538 h 6858000"/>
              <a:gd name="connsiteX911" fmla="*/ 2815209 w 7472601"/>
              <a:gd name="connsiteY911" fmla="*/ 497361 h 6858000"/>
              <a:gd name="connsiteX912" fmla="*/ 2844845 w 7472601"/>
              <a:gd name="connsiteY912" fmla="*/ 127638 h 6858000"/>
              <a:gd name="connsiteX913" fmla="*/ 2867960 w 7472601"/>
              <a:gd name="connsiteY913" fmla="*/ 0 h 6858000"/>
              <a:gd name="connsiteX914" fmla="*/ 1057230 w 7472601"/>
              <a:gd name="connsiteY914" fmla="*/ 0 h 6858000"/>
              <a:gd name="connsiteX915" fmla="*/ 1111003 w 7472601"/>
              <a:gd name="connsiteY915" fmla="*/ 0 h 6858000"/>
              <a:gd name="connsiteX916" fmla="*/ 1125553 w 7472601"/>
              <a:gd name="connsiteY916" fmla="*/ 52588 h 6858000"/>
              <a:gd name="connsiteX917" fmla="*/ 1304276 w 7472601"/>
              <a:gd name="connsiteY917" fmla="*/ 476275 h 6858000"/>
              <a:gd name="connsiteX918" fmla="*/ 1492066 w 7472601"/>
              <a:gd name="connsiteY918" fmla="*/ 886333 h 6858000"/>
              <a:gd name="connsiteX919" fmla="*/ 1423698 w 7472601"/>
              <a:gd name="connsiteY919" fmla="*/ 710817 h 6858000"/>
              <a:gd name="connsiteX920" fmla="*/ 1357609 w 7472601"/>
              <a:gd name="connsiteY920" fmla="*/ 532892 h 6858000"/>
              <a:gd name="connsiteX921" fmla="*/ 1309550 w 7472601"/>
              <a:gd name="connsiteY921" fmla="*/ 374031 h 6858000"/>
              <a:gd name="connsiteX922" fmla="*/ 1193673 w 7472601"/>
              <a:gd name="connsiteY922" fmla="*/ 49533 h 6858000"/>
              <a:gd name="connsiteX923" fmla="*/ 1164391 w 7472601"/>
              <a:gd name="connsiteY923" fmla="*/ 0 h 6858000"/>
              <a:gd name="connsiteX924" fmla="*/ 1200666 w 7472601"/>
              <a:gd name="connsiteY924" fmla="*/ 0 h 6858000"/>
              <a:gd name="connsiteX925" fmla="*/ 1223408 w 7472601"/>
              <a:gd name="connsiteY925" fmla="*/ 38996 h 6858000"/>
              <a:gd name="connsiteX926" fmla="*/ 1339635 w 7472601"/>
              <a:gd name="connsiteY926" fmla="*/ 365517 h 6858000"/>
              <a:gd name="connsiteX927" fmla="*/ 1387469 w 7472601"/>
              <a:gd name="connsiteY927" fmla="*/ 523079 h 6858000"/>
              <a:gd name="connsiteX928" fmla="*/ 1452685 w 7472601"/>
              <a:gd name="connsiteY928" fmla="*/ 699806 h 6858000"/>
              <a:gd name="connsiteX929" fmla="*/ 1492092 w 7472601"/>
              <a:gd name="connsiteY929" fmla="*/ 800424 h 6858000"/>
              <a:gd name="connsiteX930" fmla="*/ 1455302 w 7472601"/>
              <a:gd name="connsiteY930" fmla="*/ 632913 h 6858000"/>
              <a:gd name="connsiteX931" fmla="*/ 1222336 w 7472601"/>
              <a:gd name="connsiteY931" fmla="*/ 9480 h 6858000"/>
              <a:gd name="connsiteX932" fmla="*/ 1214634 w 7472601"/>
              <a:gd name="connsiteY932" fmla="*/ 0 h 6858000"/>
              <a:gd name="connsiteX933" fmla="*/ 1289827 w 7472601"/>
              <a:gd name="connsiteY933" fmla="*/ 0 h 6858000"/>
              <a:gd name="connsiteX934" fmla="*/ 1321076 w 7472601"/>
              <a:gd name="connsiteY934" fmla="*/ 59722 h 6858000"/>
              <a:gd name="connsiteX935" fmla="*/ 1512579 w 7472601"/>
              <a:gd name="connsiteY935" fmla="*/ 626441 h 6858000"/>
              <a:gd name="connsiteX936" fmla="*/ 1506076 w 7472601"/>
              <a:gd name="connsiteY936" fmla="*/ 1089289 h 6858000"/>
              <a:gd name="connsiteX937" fmla="*/ 1486346 w 7472601"/>
              <a:gd name="connsiteY937" fmla="*/ 1079919 h 6858000"/>
              <a:gd name="connsiteX938" fmla="*/ 1070511 w 7472601"/>
              <a:gd name="connsiteY938" fmla="*/ 48609 h 6858000"/>
              <a:gd name="connsiteX939" fmla="*/ 1057230 w 7472601"/>
              <a:gd name="connsiteY939" fmla="*/ 0 h 6858000"/>
              <a:gd name="connsiteX940" fmla="*/ 43151 w 7472601"/>
              <a:gd name="connsiteY940" fmla="*/ 0 h 6858000"/>
              <a:gd name="connsiteX941" fmla="*/ 95283 w 7472601"/>
              <a:gd name="connsiteY941" fmla="*/ 0 h 6858000"/>
              <a:gd name="connsiteX942" fmla="*/ 300708 w 7472601"/>
              <a:gd name="connsiteY942" fmla="*/ 154571 h 6858000"/>
              <a:gd name="connsiteX943" fmla="*/ 530414 w 7472601"/>
              <a:gd name="connsiteY943" fmla="*/ 354673 h 6858000"/>
              <a:gd name="connsiteX944" fmla="*/ 333785 w 7472601"/>
              <a:gd name="connsiteY944" fmla="*/ 161564 h 6858000"/>
              <a:gd name="connsiteX945" fmla="*/ 147005 w 7472601"/>
              <a:gd name="connsiteY945" fmla="*/ 0 h 6858000"/>
              <a:gd name="connsiteX946" fmla="*/ 272509 w 7472601"/>
              <a:gd name="connsiteY946" fmla="*/ 0 h 6858000"/>
              <a:gd name="connsiteX947" fmla="*/ 326276 w 7472601"/>
              <a:gd name="connsiteY947" fmla="*/ 45847 h 6858000"/>
              <a:gd name="connsiteX948" fmla="*/ 823759 w 7472601"/>
              <a:gd name="connsiteY948" fmla="*/ 574145 h 6858000"/>
              <a:gd name="connsiteX949" fmla="*/ 811254 w 7472601"/>
              <a:gd name="connsiteY949" fmla="*/ 665546 h 6858000"/>
              <a:gd name="connsiteX950" fmla="*/ 154042 w 7472601"/>
              <a:gd name="connsiteY950" fmla="*/ 261522 h 6858000"/>
              <a:gd name="connsiteX951" fmla="*/ 13550 w 7472601"/>
              <a:gd name="connsiteY951" fmla="*/ 158423 h 6858000"/>
              <a:gd name="connsiteX952" fmla="*/ 0 w 7472601"/>
              <a:gd name="connsiteY952" fmla="*/ 146618 h 6858000"/>
              <a:gd name="connsiteX953" fmla="*/ 0 w 7472601"/>
              <a:gd name="connsiteY953" fmla="*/ 59161 h 6858000"/>
              <a:gd name="connsiteX954" fmla="*/ 45427 w 7472601"/>
              <a:gd name="connsiteY954" fmla="*/ 101078 h 6858000"/>
              <a:gd name="connsiteX955" fmla="*/ 630103 w 7472601"/>
              <a:gd name="connsiteY955" fmla="*/ 485885 h 6858000"/>
              <a:gd name="connsiteX956" fmla="*/ 532040 w 7472601"/>
              <a:gd name="connsiteY956" fmla="*/ 399359 h 6858000"/>
              <a:gd name="connsiteX957" fmla="*/ 517618 w 7472601"/>
              <a:gd name="connsiteY957" fmla="*/ 385726 h 6858000"/>
              <a:gd name="connsiteX958" fmla="*/ 285074 w 7472601"/>
              <a:gd name="connsiteY958" fmla="*/ 182755 h 6858000"/>
              <a:gd name="connsiteX959" fmla="*/ 43151 w 7472601"/>
              <a:gd name="connsiteY959"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221686 h 6858000"/>
              <a:gd name="connsiteX78" fmla="*/ 7467600 w 7467663"/>
              <a:gd name="connsiteY78" fmla="*/ 6334256 h 6858000"/>
              <a:gd name="connsiteX79" fmla="*/ 7454976 w 7467663"/>
              <a:gd name="connsiteY79" fmla="*/ 6318297 h 6858000"/>
              <a:gd name="connsiteX80" fmla="*/ 1456157 w 7467663"/>
              <a:gd name="connsiteY80" fmla="*/ 5371404 h 6858000"/>
              <a:gd name="connsiteX81" fmla="*/ 1244432 w 7467663"/>
              <a:gd name="connsiteY81" fmla="*/ 5385601 h 6858000"/>
              <a:gd name="connsiteX82" fmla="*/ 973990 w 7467663"/>
              <a:gd name="connsiteY82" fmla="*/ 5424940 h 6858000"/>
              <a:gd name="connsiteX83" fmla="*/ 1103809 w 7467663"/>
              <a:gd name="connsiteY83" fmla="*/ 5433720 h 6858000"/>
              <a:gd name="connsiteX84" fmla="*/ 1123454 w 7467663"/>
              <a:gd name="connsiteY84" fmla="*/ 5435727 h 6858000"/>
              <a:gd name="connsiteX85" fmla="*/ 1737017 w 7467663"/>
              <a:gd name="connsiteY85" fmla="*/ 5452183 h 6858000"/>
              <a:gd name="connsiteX86" fmla="*/ 1824397 w 7467663"/>
              <a:gd name="connsiteY86" fmla="*/ 5447757 h 6858000"/>
              <a:gd name="connsiteX87" fmla="*/ 2070059 w 7467663"/>
              <a:gd name="connsiteY87" fmla="*/ 5441660 h 6858000"/>
              <a:gd name="connsiteX88" fmla="*/ 1456157 w 7467663"/>
              <a:gd name="connsiteY88" fmla="*/ 5371404 h 6858000"/>
              <a:gd name="connsiteX89" fmla="*/ 4988186 w 7467663"/>
              <a:gd name="connsiteY89" fmla="*/ 5216467 h 6858000"/>
              <a:gd name="connsiteX90" fmla="*/ 4777334 w 7467663"/>
              <a:gd name="connsiteY90" fmla="*/ 5406072 h 6858000"/>
              <a:gd name="connsiteX91" fmla="*/ 4718341 w 7467663"/>
              <a:gd name="connsiteY91" fmla="*/ 5468043 h 6858000"/>
              <a:gd name="connsiteX92" fmla="*/ 4604655 w 7467663"/>
              <a:gd name="connsiteY92" fmla="*/ 5583434 h 6858000"/>
              <a:gd name="connsiteX93" fmla="*/ 4565074 w 7467663"/>
              <a:gd name="connsiteY93" fmla="*/ 5618550 h 6858000"/>
              <a:gd name="connsiteX94" fmla="*/ 4988186 w 7467663"/>
              <a:gd name="connsiteY94" fmla="*/ 5216467 h 6858000"/>
              <a:gd name="connsiteX95" fmla="*/ 4978032 w 7467663"/>
              <a:gd name="connsiteY95" fmla="*/ 5183809 h 6858000"/>
              <a:gd name="connsiteX96" fmla="*/ 4463413 w 7467663"/>
              <a:gd name="connsiteY96" fmla="*/ 5615162 h 6858000"/>
              <a:gd name="connsiteX97" fmla="*/ 4358134 w 7467663"/>
              <a:gd name="connsiteY97" fmla="*/ 5742791 h 6858000"/>
              <a:gd name="connsiteX98" fmla="*/ 4376219 w 7467663"/>
              <a:gd name="connsiteY98" fmla="*/ 5729027 h 6858000"/>
              <a:gd name="connsiteX99" fmla="*/ 4582340 w 7467663"/>
              <a:gd name="connsiteY99" fmla="*/ 5561037 h 6858000"/>
              <a:gd name="connsiteX100" fmla="*/ 4694684 w 7467663"/>
              <a:gd name="connsiteY100" fmla="*/ 5447098 h 6858000"/>
              <a:gd name="connsiteX101" fmla="*/ 4754123 w 7467663"/>
              <a:gd name="connsiteY101" fmla="*/ 5384643 h 6858000"/>
              <a:gd name="connsiteX102" fmla="*/ 4978032 w 7467663"/>
              <a:gd name="connsiteY102" fmla="*/ 5183809 h 6858000"/>
              <a:gd name="connsiteX103" fmla="*/ 1903353 w 7467663"/>
              <a:gd name="connsiteY103" fmla="*/ 5044827 h 6858000"/>
              <a:gd name="connsiteX104" fmla="*/ 1936931 w 7467663"/>
              <a:gd name="connsiteY104" fmla="*/ 5093954 h 6858000"/>
              <a:gd name="connsiteX105" fmla="*/ 2195868 w 7467663"/>
              <a:gd name="connsiteY105" fmla="*/ 5396574 h 6858000"/>
              <a:gd name="connsiteX106" fmla="*/ 2088852 w 7467663"/>
              <a:gd name="connsiteY106" fmla="*/ 5166123 h 6858000"/>
              <a:gd name="connsiteX107" fmla="*/ 1958241 w 7467663"/>
              <a:gd name="connsiteY107" fmla="*/ 5067955 h 6858000"/>
              <a:gd name="connsiteX108" fmla="*/ 1903353 w 7467663"/>
              <a:gd name="connsiteY108" fmla="*/ 5044827 h 6858000"/>
              <a:gd name="connsiteX109" fmla="*/ 1979378 w 7467663"/>
              <a:gd name="connsiteY109" fmla="*/ 4769504 h 6858000"/>
              <a:gd name="connsiteX110" fmla="*/ 2882120 w 7467663"/>
              <a:gd name="connsiteY110" fmla="*/ 5064547 h 6858000"/>
              <a:gd name="connsiteX111" fmla="*/ 2793103 w 7467663"/>
              <a:gd name="connsiteY111" fmla="*/ 5039699 h 6858000"/>
              <a:gd name="connsiteX112" fmla="*/ 2770041 w 7467663"/>
              <a:gd name="connsiteY112" fmla="*/ 5033634 h 6858000"/>
              <a:gd name="connsiteX113" fmla="*/ 1979378 w 7467663"/>
              <a:gd name="connsiteY113" fmla="*/ 4769504 h 6858000"/>
              <a:gd name="connsiteX114" fmla="*/ 1927410 w 7467663"/>
              <a:gd name="connsiteY114" fmla="*/ 4716164 h 6858000"/>
              <a:gd name="connsiteX115" fmla="*/ 1959587 w 7467663"/>
              <a:gd name="connsiteY115" fmla="*/ 4728849 h 6858000"/>
              <a:gd name="connsiteX116" fmla="*/ 2777707 w 7467663"/>
              <a:gd name="connsiteY116" fmla="*/ 5003991 h 6858000"/>
              <a:gd name="connsiteX117" fmla="*/ 2800768 w 7467663"/>
              <a:gd name="connsiteY117" fmla="*/ 5010056 h 6858000"/>
              <a:gd name="connsiteX118" fmla="*/ 2879408 w 7467663"/>
              <a:gd name="connsiteY118" fmla="*/ 5031590 h 6858000"/>
              <a:gd name="connsiteX119" fmla="*/ 2862295 w 7467663"/>
              <a:gd name="connsiteY119" fmla="*/ 5022958 h 6858000"/>
              <a:gd name="connsiteX120" fmla="*/ 2813343 w 7467663"/>
              <a:gd name="connsiteY120" fmla="*/ 4998369 h 6858000"/>
              <a:gd name="connsiteX121" fmla="*/ 2646245 w 7467663"/>
              <a:gd name="connsiteY121" fmla="*/ 4930999 h 6858000"/>
              <a:gd name="connsiteX122" fmla="*/ 1999243 w 7467663"/>
              <a:gd name="connsiteY122" fmla="*/ 4730524 h 6858000"/>
              <a:gd name="connsiteX123" fmla="*/ 1979527 w 7467663"/>
              <a:gd name="connsiteY123" fmla="*/ 4726651 h 6858000"/>
              <a:gd name="connsiteX124" fmla="*/ 1927410 w 7467663"/>
              <a:gd name="connsiteY124" fmla="*/ 4716164 h 6858000"/>
              <a:gd name="connsiteX125" fmla="*/ 1997014 w 7467663"/>
              <a:gd name="connsiteY125" fmla="*/ 4698007 h 6858000"/>
              <a:gd name="connsiteX126" fmla="*/ 2005458 w 7467663"/>
              <a:gd name="connsiteY126" fmla="*/ 4699540 h 6858000"/>
              <a:gd name="connsiteX127" fmla="*/ 2657186 w 7467663"/>
              <a:gd name="connsiteY127" fmla="*/ 4901687 h 6858000"/>
              <a:gd name="connsiteX128" fmla="*/ 2826662 w 7467663"/>
              <a:gd name="connsiteY128" fmla="*/ 4970362 h 6858000"/>
              <a:gd name="connsiteX129" fmla="*/ 2876100 w 7467663"/>
              <a:gd name="connsiteY129" fmla="*/ 4995397 h 6858000"/>
              <a:gd name="connsiteX130" fmla="*/ 3042600 w 7467663"/>
              <a:gd name="connsiteY130" fmla="*/ 5059532 h 6858000"/>
              <a:gd name="connsiteX131" fmla="*/ 1997014 w 7467663"/>
              <a:gd name="connsiteY131" fmla="*/ 4698007 h 6858000"/>
              <a:gd name="connsiteX132" fmla="*/ 2305292 w 7467663"/>
              <a:gd name="connsiteY132" fmla="*/ 4219492 h 6858000"/>
              <a:gd name="connsiteX133" fmla="*/ 3360922 w 7467663"/>
              <a:gd name="connsiteY133" fmla="*/ 4529373 h 6858000"/>
              <a:gd name="connsiteX134" fmla="*/ 3492420 w 7467663"/>
              <a:gd name="connsiteY134" fmla="*/ 4510145 h 6858000"/>
              <a:gd name="connsiteX135" fmla="*/ 3364086 w 7467663"/>
              <a:gd name="connsiteY135" fmla="*/ 4480340 h 6858000"/>
              <a:gd name="connsiteX136" fmla="*/ 3225818 w 7467663"/>
              <a:gd name="connsiteY136" fmla="*/ 4411822 h 6858000"/>
              <a:gd name="connsiteX137" fmla="*/ 3129696 w 7467663"/>
              <a:gd name="connsiteY137" fmla="*/ 4360704 h 6858000"/>
              <a:gd name="connsiteX138" fmla="*/ 2814545 w 7467663"/>
              <a:gd name="connsiteY138" fmla="*/ 4282955 h 6858000"/>
              <a:gd name="connsiteX139" fmla="*/ 2305292 w 7467663"/>
              <a:gd name="connsiteY139" fmla="*/ 4219492 h 6858000"/>
              <a:gd name="connsiteX140" fmla="*/ 2626982 w 7467663"/>
              <a:gd name="connsiteY140" fmla="*/ 4206450 h 6858000"/>
              <a:gd name="connsiteX141" fmla="*/ 2490617 w 7467663"/>
              <a:gd name="connsiteY141" fmla="*/ 4206951 h 6858000"/>
              <a:gd name="connsiteX142" fmla="*/ 2819869 w 7467663"/>
              <a:gd name="connsiteY142" fmla="*/ 4252936 h 6858000"/>
              <a:gd name="connsiteX143" fmla="*/ 3143018 w 7467663"/>
              <a:gd name="connsiteY143" fmla="*/ 4332698 h 6858000"/>
              <a:gd name="connsiteX144" fmla="*/ 3241520 w 7467663"/>
              <a:gd name="connsiteY144" fmla="*/ 4385112 h 6858000"/>
              <a:gd name="connsiteX145" fmla="*/ 3374575 w 7467663"/>
              <a:gd name="connsiteY145" fmla="*/ 4451517 h 6858000"/>
              <a:gd name="connsiteX146" fmla="*/ 3505221 w 7467663"/>
              <a:gd name="connsiteY146" fmla="*/ 4480757 h 6858000"/>
              <a:gd name="connsiteX147" fmla="*/ 2626982 w 7467663"/>
              <a:gd name="connsiteY147" fmla="*/ 4206450 h 6858000"/>
              <a:gd name="connsiteX148" fmla="*/ 1310106 w 7467663"/>
              <a:gd name="connsiteY148" fmla="*/ 3943217 h 6858000"/>
              <a:gd name="connsiteX149" fmla="*/ 854994 w 7467663"/>
              <a:gd name="connsiteY149" fmla="*/ 4399136 h 6858000"/>
              <a:gd name="connsiteX150" fmla="*/ 742462 w 7467663"/>
              <a:gd name="connsiteY150" fmla="*/ 4594648 h 6858000"/>
              <a:gd name="connsiteX151" fmla="*/ 820602 w 7467663"/>
              <a:gd name="connsiteY151" fmla="*/ 4485915 h 6858000"/>
              <a:gd name="connsiteX152" fmla="*/ 878295 w 7467663"/>
              <a:gd name="connsiteY152" fmla="*/ 4403594 h 6858000"/>
              <a:gd name="connsiteX153" fmla="*/ 1240607 w 7467663"/>
              <a:gd name="connsiteY153" fmla="*/ 4010401 h 6858000"/>
              <a:gd name="connsiteX154" fmla="*/ 1310106 w 7467663"/>
              <a:gd name="connsiteY154" fmla="*/ 3943217 h 6858000"/>
              <a:gd name="connsiteX155" fmla="*/ 1423113 w 7467663"/>
              <a:gd name="connsiteY155" fmla="*/ 3874565 h 6858000"/>
              <a:gd name="connsiteX156" fmla="*/ 1260565 w 7467663"/>
              <a:gd name="connsiteY156" fmla="*/ 4031982 h 6858000"/>
              <a:gd name="connsiteX157" fmla="*/ 901900 w 7467663"/>
              <a:gd name="connsiteY157" fmla="*/ 4421236 h 6858000"/>
              <a:gd name="connsiteX158" fmla="*/ 845044 w 7467663"/>
              <a:gd name="connsiteY158" fmla="*/ 4502436 h 6858000"/>
              <a:gd name="connsiteX159" fmla="*/ 685926 w 7467663"/>
              <a:gd name="connsiteY159" fmla="*/ 4703069 h 6858000"/>
              <a:gd name="connsiteX160" fmla="*/ 684248 w 7467663"/>
              <a:gd name="connsiteY160" fmla="*/ 4706721 h 6858000"/>
              <a:gd name="connsiteX161" fmla="*/ 1423113 w 7467663"/>
              <a:gd name="connsiteY161" fmla="*/ 3874565 h 6858000"/>
              <a:gd name="connsiteX162" fmla="*/ 3316479 w 7467663"/>
              <a:gd name="connsiteY162" fmla="*/ 3872136 h 6858000"/>
              <a:gd name="connsiteX163" fmla="*/ 3546806 w 7467663"/>
              <a:gd name="connsiteY163" fmla="*/ 4356139 h 6858000"/>
              <a:gd name="connsiteX164" fmla="*/ 3364433 w 7467663"/>
              <a:gd name="connsiteY164" fmla="*/ 3953121 h 6858000"/>
              <a:gd name="connsiteX165" fmla="*/ 3316479 w 7467663"/>
              <a:gd name="connsiteY165" fmla="*/ 3872136 h 6858000"/>
              <a:gd name="connsiteX166" fmla="*/ 3291335 w 7467663"/>
              <a:gd name="connsiteY166" fmla="*/ 3767420 h 6858000"/>
              <a:gd name="connsiteX167" fmla="*/ 3390805 w 7467663"/>
              <a:gd name="connsiteY167" fmla="*/ 3937163 h 6858000"/>
              <a:gd name="connsiteX168" fmla="*/ 3579062 w 7467663"/>
              <a:gd name="connsiteY168" fmla="*/ 4359040 h 6858000"/>
              <a:gd name="connsiteX169" fmla="*/ 3467355 w 7467663"/>
              <a:gd name="connsiteY169" fmla="*/ 3988130 h 6858000"/>
              <a:gd name="connsiteX170" fmla="*/ 3310753 w 7467663"/>
              <a:gd name="connsiteY170" fmla="*/ 3787140 h 6858000"/>
              <a:gd name="connsiteX171" fmla="*/ 3291335 w 7467663"/>
              <a:gd name="connsiteY171" fmla="*/ 3767420 h 6858000"/>
              <a:gd name="connsiteX172" fmla="*/ 1635889 w 7467663"/>
              <a:gd name="connsiteY172" fmla="*/ 3709494 h 6858000"/>
              <a:gd name="connsiteX173" fmla="*/ 1634800 w 7467663"/>
              <a:gd name="connsiteY173" fmla="*/ 3731111 h 6858000"/>
              <a:gd name="connsiteX174" fmla="*/ 1635889 w 7467663"/>
              <a:gd name="connsiteY174" fmla="*/ 3709494 h 6858000"/>
              <a:gd name="connsiteX175" fmla="*/ 1510397 w 7467663"/>
              <a:gd name="connsiteY175" fmla="*/ 3684705 h 6858000"/>
              <a:gd name="connsiteX176" fmla="*/ 1146550 w 7467663"/>
              <a:gd name="connsiteY176" fmla="*/ 3802012 h 6858000"/>
              <a:gd name="connsiteX177" fmla="*/ 698834 w 7467663"/>
              <a:gd name="connsiteY177" fmla="*/ 3952272 h 6858000"/>
              <a:gd name="connsiteX178" fmla="*/ 34256 w 7467663"/>
              <a:gd name="connsiteY178" fmla="*/ 4347603 h 6858000"/>
              <a:gd name="connsiteX179" fmla="*/ 527241 w 7467663"/>
              <a:gd name="connsiteY179" fmla="*/ 4065078 h 6858000"/>
              <a:gd name="connsiteX180" fmla="*/ 1510397 w 7467663"/>
              <a:gd name="connsiteY180" fmla="*/ 3684705 h 6858000"/>
              <a:gd name="connsiteX181" fmla="*/ 1313114 w 7467663"/>
              <a:gd name="connsiteY181" fmla="*/ 3655216 h 6858000"/>
              <a:gd name="connsiteX182" fmla="*/ 1109304 w 7467663"/>
              <a:gd name="connsiteY182" fmla="*/ 3669030 h 6858000"/>
              <a:gd name="connsiteX183" fmla="*/ 8129 w 7467663"/>
              <a:gd name="connsiteY183" fmla="*/ 4330519 h 6858000"/>
              <a:gd name="connsiteX184" fmla="*/ 687572 w 7467663"/>
              <a:gd name="connsiteY184" fmla="*/ 3925629 h 6858000"/>
              <a:gd name="connsiteX185" fmla="*/ 1138365 w 7467663"/>
              <a:gd name="connsiteY185" fmla="*/ 3774515 h 6858000"/>
              <a:gd name="connsiteX186" fmla="*/ 1505579 w 7467663"/>
              <a:gd name="connsiteY186" fmla="*/ 3655526 h 6858000"/>
              <a:gd name="connsiteX187" fmla="*/ 1313114 w 7467663"/>
              <a:gd name="connsiteY187" fmla="*/ 3655216 h 6858000"/>
              <a:gd name="connsiteX188" fmla="*/ 3655073 w 7467663"/>
              <a:gd name="connsiteY188" fmla="*/ 3650884 h 6858000"/>
              <a:gd name="connsiteX189" fmla="*/ 3989938 w 7467663"/>
              <a:gd name="connsiteY189" fmla="*/ 3991685 h 6858000"/>
              <a:gd name="connsiteX190" fmla="*/ 4393907 w 7467663"/>
              <a:gd name="connsiteY190" fmla="*/ 4261258 h 6858000"/>
              <a:gd name="connsiteX191" fmla="*/ 4648051 w 7467663"/>
              <a:gd name="connsiteY191" fmla="*/ 4374051 h 6858000"/>
              <a:gd name="connsiteX192" fmla="*/ 4383389 w 7467663"/>
              <a:gd name="connsiteY192" fmla="*/ 4184369 h 6858000"/>
              <a:gd name="connsiteX193" fmla="*/ 4165508 w 7467663"/>
              <a:gd name="connsiteY193" fmla="*/ 4035196 h 6858000"/>
              <a:gd name="connsiteX194" fmla="*/ 4068162 w 7467663"/>
              <a:gd name="connsiteY194" fmla="*/ 3953394 h 6858000"/>
              <a:gd name="connsiteX195" fmla="*/ 3981416 w 7467663"/>
              <a:gd name="connsiteY195" fmla="*/ 3880482 h 6858000"/>
              <a:gd name="connsiteX196" fmla="*/ 3800147 w 7467663"/>
              <a:gd name="connsiteY196" fmla="*/ 3749872 h 6858000"/>
              <a:gd name="connsiteX197" fmla="*/ 3655073 w 7467663"/>
              <a:gd name="connsiteY197" fmla="*/ 3650884 h 6858000"/>
              <a:gd name="connsiteX198" fmla="*/ 3670252 w 7467663"/>
              <a:gd name="connsiteY198" fmla="*/ 3622798 h 6858000"/>
              <a:gd name="connsiteX199" fmla="*/ 3817258 w 7467663"/>
              <a:gd name="connsiteY199" fmla="*/ 3723577 h 6858000"/>
              <a:gd name="connsiteX200" fmla="*/ 4000461 w 7467663"/>
              <a:gd name="connsiteY200" fmla="*/ 3855966 h 6858000"/>
              <a:gd name="connsiteX201" fmla="*/ 4088180 w 7467663"/>
              <a:gd name="connsiteY201" fmla="*/ 3929774 h 6858000"/>
              <a:gd name="connsiteX202" fmla="*/ 4184555 w 7467663"/>
              <a:gd name="connsiteY202" fmla="*/ 4010683 h 6858000"/>
              <a:gd name="connsiteX203" fmla="*/ 4399563 w 7467663"/>
              <a:gd name="connsiteY203" fmla="*/ 4158106 h 6858000"/>
              <a:gd name="connsiteX204" fmla="*/ 4684469 w 7467663"/>
              <a:gd name="connsiteY204" fmla="*/ 4364680 h 6858000"/>
              <a:gd name="connsiteX205" fmla="*/ 4690271 w 7467663"/>
              <a:gd name="connsiteY205" fmla="*/ 4370034 h 6858000"/>
              <a:gd name="connsiteX206" fmla="*/ 4136093 w 7467663"/>
              <a:gd name="connsiteY206" fmla="*/ 3858466 h 6858000"/>
              <a:gd name="connsiteX207" fmla="*/ 3670252 w 7467663"/>
              <a:gd name="connsiteY207" fmla="*/ 3622798 h 6858000"/>
              <a:gd name="connsiteX208" fmla="*/ 4440129 w 7467663"/>
              <a:gd name="connsiteY208" fmla="*/ 3448571 h 6858000"/>
              <a:gd name="connsiteX209" fmla="*/ 4856525 w 7467663"/>
              <a:gd name="connsiteY209" fmla="*/ 3915351 h 6858000"/>
              <a:gd name="connsiteX210" fmla="*/ 5059055 w 7467663"/>
              <a:gd name="connsiteY210" fmla="*/ 4108918 h 6858000"/>
              <a:gd name="connsiteX211" fmla="*/ 5290070 w 7467663"/>
              <a:gd name="connsiteY211" fmla="*/ 4263619 h 6858000"/>
              <a:gd name="connsiteX212" fmla="*/ 4834991 w 7467663"/>
              <a:gd name="connsiteY212" fmla="*/ 3830985 h 6858000"/>
              <a:gd name="connsiteX213" fmla="*/ 4440129 w 7467663"/>
              <a:gd name="connsiteY213" fmla="*/ 3448571 h 6858000"/>
              <a:gd name="connsiteX214" fmla="*/ 4441737 w 7467663"/>
              <a:gd name="connsiteY214" fmla="*/ 3399734 h 6858000"/>
              <a:gd name="connsiteX215" fmla="*/ 4431236 w 7467663"/>
              <a:gd name="connsiteY215" fmla="*/ 3400954 h 6858000"/>
              <a:gd name="connsiteX216" fmla="*/ 4557150 w 7467663"/>
              <a:gd name="connsiteY216" fmla="*/ 3510023 h 6858000"/>
              <a:gd name="connsiteX217" fmla="*/ 4856936 w 7467663"/>
              <a:gd name="connsiteY217" fmla="*/ 3809146 h 6858000"/>
              <a:gd name="connsiteX218" fmla="*/ 5111996 w 7467663"/>
              <a:gd name="connsiteY218" fmla="*/ 4065759 h 6858000"/>
              <a:gd name="connsiteX219" fmla="*/ 5388878 w 7467663"/>
              <a:gd name="connsiteY219" fmla="*/ 4300185 h 6858000"/>
              <a:gd name="connsiteX220" fmla="*/ 5425556 w 7467663"/>
              <a:gd name="connsiteY220" fmla="*/ 4308967 h 6858000"/>
              <a:gd name="connsiteX221" fmla="*/ 4943646 w 7467663"/>
              <a:gd name="connsiteY221" fmla="*/ 3822916 h 6858000"/>
              <a:gd name="connsiteX222" fmla="*/ 4594837 w 7467663"/>
              <a:gd name="connsiteY222" fmla="*/ 3532274 h 6858000"/>
              <a:gd name="connsiteX223" fmla="*/ 4441737 w 7467663"/>
              <a:gd name="connsiteY223" fmla="*/ 3399734 h 6858000"/>
              <a:gd name="connsiteX224" fmla="*/ 5425834 w 7467663"/>
              <a:gd name="connsiteY224" fmla="*/ 3162785 h 6858000"/>
              <a:gd name="connsiteX225" fmla="*/ 5401644 w 7467663"/>
              <a:gd name="connsiteY225" fmla="*/ 3617847 h 6858000"/>
              <a:gd name="connsiteX226" fmla="*/ 5467256 w 7467663"/>
              <a:gd name="connsiteY226" fmla="*/ 4175494 h 6858000"/>
              <a:gd name="connsiteX227" fmla="*/ 5448069 w 7467663"/>
              <a:gd name="connsiteY227" fmla="*/ 3567554 h 6858000"/>
              <a:gd name="connsiteX228" fmla="*/ 5425834 w 7467663"/>
              <a:gd name="connsiteY228" fmla="*/ 3162785 h 6858000"/>
              <a:gd name="connsiteX229" fmla="*/ 1318687 w 7467663"/>
              <a:gd name="connsiteY229" fmla="*/ 3113840 h 6858000"/>
              <a:gd name="connsiteX230" fmla="*/ 1066793 w 7467663"/>
              <a:gd name="connsiteY230" fmla="*/ 3212171 h 6858000"/>
              <a:gd name="connsiteX231" fmla="*/ 993319 w 7467663"/>
              <a:gd name="connsiteY231" fmla="*/ 3247648 h 6858000"/>
              <a:gd name="connsiteX232" fmla="*/ 853081 w 7467663"/>
              <a:gd name="connsiteY232" fmla="*/ 3312410 h 6858000"/>
              <a:gd name="connsiteX233" fmla="*/ 805957 w 7467663"/>
              <a:gd name="connsiteY233" fmla="*/ 3330443 h 6858000"/>
              <a:gd name="connsiteX234" fmla="*/ 1318687 w 7467663"/>
              <a:gd name="connsiteY234" fmla="*/ 3113840 h 6858000"/>
              <a:gd name="connsiteX235" fmla="*/ 5453702 w 7467663"/>
              <a:gd name="connsiteY235" fmla="*/ 3090882 h 6858000"/>
              <a:gd name="connsiteX236" fmla="*/ 5480135 w 7467663"/>
              <a:gd name="connsiteY236" fmla="*/ 3565802 h 6858000"/>
              <a:gd name="connsiteX237" fmla="*/ 5499023 w 7467663"/>
              <a:gd name="connsiteY237" fmla="*/ 4166310 h 6858000"/>
              <a:gd name="connsiteX238" fmla="*/ 5547022 w 7467663"/>
              <a:gd name="connsiteY238" fmla="*/ 3607838 h 6858000"/>
              <a:gd name="connsiteX239" fmla="*/ 5515964 w 7467663"/>
              <a:gd name="connsiteY239" fmla="*/ 3378541 h 6858000"/>
              <a:gd name="connsiteX240" fmla="*/ 5453702 w 7467663"/>
              <a:gd name="connsiteY240" fmla="*/ 3090882 h 6858000"/>
              <a:gd name="connsiteX241" fmla="*/ 1238695 w 7467663"/>
              <a:gd name="connsiteY241" fmla="*/ 3076820 h 6858000"/>
              <a:gd name="connsiteX242" fmla="*/ 716371 w 7467663"/>
              <a:gd name="connsiteY242" fmla="*/ 3293249 h 6858000"/>
              <a:gd name="connsiteX243" fmla="*/ 579522 w 7467663"/>
              <a:gd name="connsiteY243" fmla="*/ 3371759 h 6858000"/>
              <a:gd name="connsiteX244" fmla="*/ 600288 w 7467663"/>
              <a:gd name="connsiteY244" fmla="*/ 3365555 h 6858000"/>
              <a:gd name="connsiteX245" fmla="*/ 840692 w 7467663"/>
              <a:gd name="connsiteY245" fmla="*/ 3284921 h 6858000"/>
              <a:gd name="connsiteX246" fmla="*/ 979248 w 7467663"/>
              <a:gd name="connsiteY246" fmla="*/ 3221003 h 6858000"/>
              <a:gd name="connsiteX247" fmla="*/ 1053282 w 7467663"/>
              <a:gd name="connsiteY247" fmla="*/ 3185247 h 6858000"/>
              <a:gd name="connsiteX248" fmla="*/ 1320603 w 7467663"/>
              <a:gd name="connsiteY248" fmla="*/ 3081281 h 6858000"/>
              <a:gd name="connsiteX249" fmla="*/ 1238695 w 7467663"/>
              <a:gd name="connsiteY249" fmla="*/ 3076820 h 6858000"/>
              <a:gd name="connsiteX250" fmla="*/ 5425627 w 7467663"/>
              <a:gd name="connsiteY250" fmla="*/ 2954192 h 6858000"/>
              <a:gd name="connsiteX251" fmla="*/ 5470770 w 7467663"/>
              <a:gd name="connsiteY251" fmla="*/ 3005435 h 6858000"/>
              <a:gd name="connsiteX252" fmla="*/ 5519779 w 7467663"/>
              <a:gd name="connsiteY252" fmla="*/ 4359223 h 6858000"/>
              <a:gd name="connsiteX253" fmla="*/ 5520293 w 7467663"/>
              <a:gd name="connsiteY253" fmla="*/ 4360602 h 6858000"/>
              <a:gd name="connsiteX254" fmla="*/ 5767221 w 7467663"/>
              <a:gd name="connsiteY254" fmla="*/ 4665564 h 6858000"/>
              <a:gd name="connsiteX255" fmla="*/ 6937169 w 7467663"/>
              <a:gd name="connsiteY255" fmla="*/ 4815941 h 6858000"/>
              <a:gd name="connsiteX256" fmla="*/ 6953922 w 7467663"/>
              <a:gd name="connsiteY256" fmla="*/ 4890068 h 6858000"/>
              <a:gd name="connsiteX257" fmla="*/ 6071359 w 7467663"/>
              <a:gd name="connsiteY257" fmla="*/ 4770770 h 6858000"/>
              <a:gd name="connsiteX258" fmla="*/ 6038839 w 7467663"/>
              <a:gd name="connsiteY258" fmla="*/ 4764474 h 6858000"/>
              <a:gd name="connsiteX259" fmla="*/ 6038706 w 7467663"/>
              <a:gd name="connsiteY259" fmla="*/ 4763847 h 6858000"/>
              <a:gd name="connsiteX260" fmla="*/ 6037784 w 7467663"/>
              <a:gd name="connsiteY260" fmla="*/ 4764270 h 6858000"/>
              <a:gd name="connsiteX261" fmla="*/ 6038839 w 7467663"/>
              <a:gd name="connsiteY261" fmla="*/ 4764474 h 6858000"/>
              <a:gd name="connsiteX262" fmla="*/ 6040338 w 7467663"/>
              <a:gd name="connsiteY262" fmla="*/ 4771418 h 6858000"/>
              <a:gd name="connsiteX263" fmla="*/ 6024488 w 7467663"/>
              <a:gd name="connsiteY263" fmla="*/ 4809903 h 6858000"/>
              <a:gd name="connsiteX264" fmla="*/ 5599771 w 7467663"/>
              <a:gd name="connsiteY264" fmla="*/ 5509652 h 6858000"/>
              <a:gd name="connsiteX265" fmla="*/ 5548843 w 7467663"/>
              <a:gd name="connsiteY265" fmla="*/ 5563845 h 6858000"/>
              <a:gd name="connsiteX266" fmla="*/ 5940952 w 7467663"/>
              <a:gd name="connsiteY266" fmla="*/ 6250028 h 6858000"/>
              <a:gd name="connsiteX267" fmla="*/ 6043441 w 7467663"/>
              <a:gd name="connsiteY267" fmla="*/ 6665847 h 6858000"/>
              <a:gd name="connsiteX268" fmla="*/ 6093432 w 7467663"/>
              <a:gd name="connsiteY268" fmla="*/ 6858000 h 6858000"/>
              <a:gd name="connsiteX269" fmla="*/ 6034344 w 7467663"/>
              <a:gd name="connsiteY269" fmla="*/ 6858000 h 6858000"/>
              <a:gd name="connsiteX270" fmla="*/ 6026679 w 7467663"/>
              <a:gd name="connsiteY270" fmla="*/ 6836959 h 6858000"/>
              <a:gd name="connsiteX271" fmla="*/ 5800441 w 7467663"/>
              <a:gd name="connsiteY271" fmla="*/ 6335286 h 6858000"/>
              <a:gd name="connsiteX272" fmla="*/ 5526562 w 7467663"/>
              <a:gd name="connsiteY272" fmla="*/ 5705388 h 6858000"/>
              <a:gd name="connsiteX273" fmla="*/ 5519640 w 7467663"/>
              <a:gd name="connsiteY273" fmla="*/ 5683774 h 6858000"/>
              <a:gd name="connsiteX274" fmla="*/ 5844559 w 7467663"/>
              <a:gd name="connsiteY274" fmla="*/ 6553349 h 6858000"/>
              <a:gd name="connsiteX275" fmla="*/ 5975994 w 7467663"/>
              <a:gd name="connsiteY275" fmla="*/ 6858000 h 6858000"/>
              <a:gd name="connsiteX276" fmla="*/ 5898547 w 7467663"/>
              <a:gd name="connsiteY276" fmla="*/ 6858000 h 6858000"/>
              <a:gd name="connsiteX277" fmla="*/ 5682041 w 7467663"/>
              <a:gd name="connsiteY277" fmla="*/ 6355860 h 6858000"/>
              <a:gd name="connsiteX278" fmla="*/ 5461758 w 7467663"/>
              <a:gd name="connsiteY278" fmla="*/ 5820220 h 6858000"/>
              <a:gd name="connsiteX279" fmla="*/ 5237282 w 7467663"/>
              <a:gd name="connsiteY279" fmla="*/ 6579086 h 6858000"/>
              <a:gd name="connsiteX280" fmla="*/ 5115009 w 7467663"/>
              <a:gd name="connsiteY280" fmla="*/ 6858000 h 6858000"/>
              <a:gd name="connsiteX281" fmla="*/ 5028074 w 7467663"/>
              <a:gd name="connsiteY281" fmla="*/ 6858000 h 6858000"/>
              <a:gd name="connsiteX282" fmla="*/ 5079508 w 7467663"/>
              <a:gd name="connsiteY282" fmla="*/ 6749074 h 6858000"/>
              <a:gd name="connsiteX283" fmla="*/ 5371846 w 7467663"/>
              <a:gd name="connsiteY283" fmla="*/ 5924413 h 6858000"/>
              <a:gd name="connsiteX284" fmla="*/ 5270512 w 7467663"/>
              <a:gd name="connsiteY284" fmla="*/ 6138975 h 6858000"/>
              <a:gd name="connsiteX285" fmla="*/ 5062409 w 7467663"/>
              <a:gd name="connsiteY285" fmla="*/ 6653544 h 6858000"/>
              <a:gd name="connsiteX286" fmla="*/ 5036628 w 7467663"/>
              <a:gd name="connsiteY286" fmla="*/ 6754247 h 6858000"/>
              <a:gd name="connsiteX287" fmla="*/ 5009112 w 7467663"/>
              <a:gd name="connsiteY287" fmla="*/ 6858000 h 6858000"/>
              <a:gd name="connsiteX288" fmla="*/ 4976679 w 7467663"/>
              <a:gd name="connsiteY288" fmla="*/ 6858000 h 6858000"/>
              <a:gd name="connsiteX289" fmla="*/ 5006537 w 7467663"/>
              <a:gd name="connsiteY289" fmla="*/ 6747068 h 6858000"/>
              <a:gd name="connsiteX290" fmla="*/ 5032723 w 7467663"/>
              <a:gd name="connsiteY290" fmla="*/ 6644957 h 6858000"/>
              <a:gd name="connsiteX291" fmla="*/ 5242949 w 7467663"/>
              <a:gd name="connsiteY291" fmla="*/ 6125175 h 6858000"/>
              <a:gd name="connsiteX292" fmla="*/ 5286321 w 7467663"/>
              <a:gd name="connsiteY292" fmla="*/ 6033555 h 6858000"/>
              <a:gd name="connsiteX293" fmla="*/ 5008210 w 7467663"/>
              <a:gd name="connsiteY293" fmla="*/ 6649194 h 6858000"/>
              <a:gd name="connsiteX294" fmla="*/ 4986321 w 7467663"/>
              <a:gd name="connsiteY294" fmla="*/ 6765687 h 6858000"/>
              <a:gd name="connsiteX295" fmla="*/ 4973474 w 7467663"/>
              <a:gd name="connsiteY295" fmla="*/ 6858000 h 6858000"/>
              <a:gd name="connsiteX296" fmla="*/ 4907178 w 7467663"/>
              <a:gd name="connsiteY296" fmla="*/ 6858000 h 6858000"/>
              <a:gd name="connsiteX297" fmla="*/ 4910810 w 7467663"/>
              <a:gd name="connsiteY297" fmla="*/ 6829660 h 6858000"/>
              <a:gd name="connsiteX298" fmla="*/ 4987461 w 7467663"/>
              <a:gd name="connsiteY298" fmla="*/ 6432994 h 6858000"/>
              <a:gd name="connsiteX299" fmla="*/ 5179262 w 7467663"/>
              <a:gd name="connsiteY299" fmla="*/ 6035044 h 6858000"/>
              <a:gd name="connsiteX300" fmla="*/ 4689678 w 7467663"/>
              <a:gd name="connsiteY300" fmla="*/ 6440241 h 6858000"/>
              <a:gd name="connsiteX301" fmla="*/ 4477543 w 7467663"/>
              <a:gd name="connsiteY301" fmla="*/ 6674836 h 6858000"/>
              <a:gd name="connsiteX302" fmla="*/ 4329957 w 7467663"/>
              <a:gd name="connsiteY302" fmla="*/ 6858000 h 6858000"/>
              <a:gd name="connsiteX303" fmla="*/ 4218595 w 7467663"/>
              <a:gd name="connsiteY303" fmla="*/ 6858000 h 6858000"/>
              <a:gd name="connsiteX304" fmla="*/ 4368888 w 7467663"/>
              <a:gd name="connsiteY304" fmla="*/ 6668412 h 6858000"/>
              <a:gd name="connsiteX305" fmla="*/ 4563091 w 7467663"/>
              <a:gd name="connsiteY305" fmla="*/ 6442508 h 6858000"/>
              <a:gd name="connsiteX306" fmla="*/ 5387324 w 7467663"/>
              <a:gd name="connsiteY306" fmla="*/ 5705830 h 6858000"/>
              <a:gd name="connsiteX307" fmla="*/ 5073620 w 7467663"/>
              <a:gd name="connsiteY307" fmla="*/ 5955437 h 6858000"/>
              <a:gd name="connsiteX308" fmla="*/ 4689789 w 7467663"/>
              <a:gd name="connsiteY308" fmla="*/ 6268382 h 6858000"/>
              <a:gd name="connsiteX309" fmla="*/ 4418722 w 7467663"/>
              <a:gd name="connsiteY309" fmla="*/ 6570886 h 6858000"/>
              <a:gd name="connsiteX310" fmla="*/ 4214944 w 7467663"/>
              <a:gd name="connsiteY310" fmla="*/ 6858000 h 6858000"/>
              <a:gd name="connsiteX311" fmla="*/ 4177898 w 7467663"/>
              <a:gd name="connsiteY311" fmla="*/ 6858000 h 6858000"/>
              <a:gd name="connsiteX312" fmla="*/ 4391597 w 7467663"/>
              <a:gd name="connsiteY312" fmla="*/ 6556370 h 6858000"/>
              <a:gd name="connsiteX313" fmla="*/ 4668889 w 7467663"/>
              <a:gd name="connsiteY313" fmla="*/ 6246399 h 6858000"/>
              <a:gd name="connsiteX314" fmla="*/ 5055427 w 7467663"/>
              <a:gd name="connsiteY314" fmla="*/ 5931476 h 6858000"/>
              <a:gd name="connsiteX315" fmla="*/ 5371814 w 7467663"/>
              <a:gd name="connsiteY315" fmla="*/ 5678975 h 6858000"/>
              <a:gd name="connsiteX316" fmla="*/ 4987918 w 7467663"/>
              <a:gd name="connsiteY316" fmla="*/ 5838701 h 6858000"/>
              <a:gd name="connsiteX317" fmla="*/ 4317146 w 7467663"/>
              <a:gd name="connsiteY317" fmla="*/ 6587716 h 6858000"/>
              <a:gd name="connsiteX318" fmla="*/ 4171627 w 7467663"/>
              <a:gd name="connsiteY318" fmla="*/ 6858000 h 6858000"/>
              <a:gd name="connsiteX319" fmla="*/ 4081585 w 7467663"/>
              <a:gd name="connsiteY319" fmla="*/ 6858000 h 6858000"/>
              <a:gd name="connsiteX320" fmla="*/ 4238603 w 7467663"/>
              <a:gd name="connsiteY320" fmla="*/ 6559341 h 6858000"/>
              <a:gd name="connsiteX321" fmla="*/ 4778333 w 7467663"/>
              <a:gd name="connsiteY321" fmla="*/ 5873626 h 6858000"/>
              <a:gd name="connsiteX322" fmla="*/ 5414185 w 7467663"/>
              <a:gd name="connsiteY322" fmla="*/ 5573882 h 6858000"/>
              <a:gd name="connsiteX323" fmla="*/ 5959648 w 7467663"/>
              <a:gd name="connsiteY323" fmla="*/ 4760797 h 6858000"/>
              <a:gd name="connsiteX324" fmla="*/ 5355019 w 7467663"/>
              <a:gd name="connsiteY324" fmla="*/ 4734672 h 6858000"/>
              <a:gd name="connsiteX325" fmla="*/ 5083565 w 7467663"/>
              <a:gd name="connsiteY325" fmla="*/ 5179121 h 6858000"/>
              <a:gd name="connsiteX326" fmla="*/ 4713577 w 7467663"/>
              <a:gd name="connsiteY326" fmla="*/ 5616803 h 6858000"/>
              <a:gd name="connsiteX327" fmla="*/ 3989559 w 7467663"/>
              <a:gd name="connsiteY327" fmla="*/ 6145945 h 6858000"/>
              <a:gd name="connsiteX328" fmla="*/ 3939824 w 7467663"/>
              <a:gd name="connsiteY328" fmla="*/ 6066900 h 6858000"/>
              <a:gd name="connsiteX329" fmla="*/ 4584537 w 7467663"/>
              <a:gd name="connsiteY329" fmla="*/ 5324826 h 6858000"/>
              <a:gd name="connsiteX330" fmla="*/ 5037105 w 7467663"/>
              <a:gd name="connsiteY330" fmla="*/ 5088765 h 6858000"/>
              <a:gd name="connsiteX331" fmla="*/ 5039930 w 7467663"/>
              <a:gd name="connsiteY331" fmla="*/ 5089585 h 6858000"/>
              <a:gd name="connsiteX332" fmla="*/ 5263764 w 7467663"/>
              <a:gd name="connsiteY332" fmla="*/ 4735525 h 6858000"/>
              <a:gd name="connsiteX333" fmla="*/ 4086300 w 7467663"/>
              <a:gd name="connsiteY333" fmla="*/ 4884599 h 6858000"/>
              <a:gd name="connsiteX334" fmla="*/ 4085485 w 7467663"/>
              <a:gd name="connsiteY334" fmla="*/ 4899070 h 6858000"/>
              <a:gd name="connsiteX335" fmla="*/ 3871915 w 7467663"/>
              <a:gd name="connsiteY335" fmla="*/ 5253645 h 6858000"/>
              <a:gd name="connsiteX336" fmla="*/ 3799374 w 7467663"/>
              <a:gd name="connsiteY336" fmla="*/ 5466127 h 6858000"/>
              <a:gd name="connsiteX337" fmla="*/ 3498850 w 7467663"/>
              <a:gd name="connsiteY337" fmla="*/ 6661888 h 6858000"/>
              <a:gd name="connsiteX338" fmla="*/ 3399216 w 7467663"/>
              <a:gd name="connsiteY338" fmla="*/ 6858000 h 6858000"/>
              <a:gd name="connsiteX339" fmla="*/ 3303688 w 7467663"/>
              <a:gd name="connsiteY339" fmla="*/ 6858000 h 6858000"/>
              <a:gd name="connsiteX340" fmla="*/ 3391774 w 7467663"/>
              <a:gd name="connsiteY340" fmla="*/ 6697181 h 6858000"/>
              <a:gd name="connsiteX341" fmla="*/ 3735540 w 7467663"/>
              <a:gd name="connsiteY341" fmla="*/ 5546923 h 6858000"/>
              <a:gd name="connsiteX342" fmla="*/ 3729438 w 7467663"/>
              <a:gd name="connsiteY342" fmla="*/ 5569058 h 6858000"/>
              <a:gd name="connsiteX343" fmla="*/ 3707782 w 7467663"/>
              <a:gd name="connsiteY343" fmla="*/ 5644908 h 6858000"/>
              <a:gd name="connsiteX344" fmla="*/ 3583827 w 7467663"/>
              <a:gd name="connsiteY344" fmla="*/ 6039215 h 6858000"/>
              <a:gd name="connsiteX345" fmla="*/ 3547861 w 7467663"/>
              <a:gd name="connsiteY345" fmla="*/ 6129609 h 6858000"/>
              <a:gd name="connsiteX346" fmla="*/ 3490905 w 7467663"/>
              <a:gd name="connsiteY346" fmla="*/ 6277660 h 6858000"/>
              <a:gd name="connsiteX347" fmla="*/ 3455859 w 7467663"/>
              <a:gd name="connsiteY347" fmla="*/ 6391301 h 6858000"/>
              <a:gd name="connsiteX348" fmla="*/ 3429112 w 7467663"/>
              <a:gd name="connsiteY348" fmla="*/ 6479469 h 6858000"/>
              <a:gd name="connsiteX349" fmla="*/ 3304862 w 7467663"/>
              <a:gd name="connsiteY349" fmla="*/ 6796476 h 6858000"/>
              <a:gd name="connsiteX350" fmla="*/ 3276071 w 7467663"/>
              <a:gd name="connsiteY350" fmla="*/ 6858000 h 6858000"/>
              <a:gd name="connsiteX351" fmla="*/ 3240805 w 7467663"/>
              <a:gd name="connsiteY351" fmla="*/ 6858000 h 6858000"/>
              <a:gd name="connsiteX352" fmla="*/ 3275917 w 7467663"/>
              <a:gd name="connsiteY352" fmla="*/ 6783192 h 6858000"/>
              <a:gd name="connsiteX353" fmla="*/ 3399358 w 7467663"/>
              <a:gd name="connsiteY353" fmla="*/ 6469011 h 6858000"/>
              <a:gd name="connsiteX354" fmla="*/ 3425650 w 7467663"/>
              <a:gd name="connsiteY354" fmla="*/ 6381333 h 6858000"/>
              <a:gd name="connsiteX355" fmla="*/ 3460661 w 7467663"/>
              <a:gd name="connsiteY355" fmla="*/ 6266763 h 6858000"/>
              <a:gd name="connsiteX356" fmla="*/ 3518021 w 7467663"/>
              <a:gd name="connsiteY356" fmla="*/ 6117298 h 6858000"/>
              <a:gd name="connsiteX357" fmla="*/ 3554035 w 7467663"/>
              <a:gd name="connsiteY357" fmla="*/ 6027832 h 6858000"/>
              <a:gd name="connsiteX358" fmla="*/ 3677174 w 7467663"/>
              <a:gd name="connsiteY358" fmla="*/ 5636351 h 6858000"/>
              <a:gd name="connsiteX359" fmla="*/ 3698819 w 7467663"/>
              <a:gd name="connsiteY359" fmla="*/ 5560503 h 6858000"/>
              <a:gd name="connsiteX360" fmla="*/ 3702094 w 7467663"/>
              <a:gd name="connsiteY360" fmla="*/ 5549194 h 6858000"/>
              <a:gd name="connsiteX361" fmla="*/ 3398355 w 7467663"/>
              <a:gd name="connsiteY361" fmla="*/ 6094603 h 6858000"/>
              <a:gd name="connsiteX362" fmla="*/ 3193941 w 7467663"/>
              <a:gd name="connsiteY362" fmla="*/ 6798775 h 6858000"/>
              <a:gd name="connsiteX363" fmla="*/ 3184140 w 7467663"/>
              <a:gd name="connsiteY363" fmla="*/ 6858000 h 6858000"/>
              <a:gd name="connsiteX364" fmla="*/ 3099978 w 7467663"/>
              <a:gd name="connsiteY364" fmla="*/ 6858000 h 6858000"/>
              <a:gd name="connsiteX365" fmla="*/ 3101556 w 7467663"/>
              <a:gd name="connsiteY365" fmla="*/ 6843337 h 6858000"/>
              <a:gd name="connsiteX366" fmla="*/ 3370162 w 7467663"/>
              <a:gd name="connsiteY366" fmla="*/ 5785550 h 6858000"/>
              <a:gd name="connsiteX367" fmla="*/ 3746477 w 7467663"/>
              <a:gd name="connsiteY367" fmla="*/ 5377889 h 6858000"/>
              <a:gd name="connsiteX368" fmla="*/ 3863399 w 7467663"/>
              <a:gd name="connsiteY368" fmla="*/ 5087257 h 6858000"/>
              <a:gd name="connsiteX369" fmla="*/ 3968712 w 7467663"/>
              <a:gd name="connsiteY369" fmla="*/ 4913989 h 6858000"/>
              <a:gd name="connsiteX370" fmla="*/ 2792390 w 7467663"/>
              <a:gd name="connsiteY370" fmla="*/ 5382974 h 6858000"/>
              <a:gd name="connsiteX371" fmla="*/ 2714982 w 7467663"/>
              <a:gd name="connsiteY371" fmla="*/ 5427051 h 6858000"/>
              <a:gd name="connsiteX372" fmla="*/ 2813361 w 7467663"/>
              <a:gd name="connsiteY372" fmla="*/ 6023912 h 6858000"/>
              <a:gd name="connsiteX373" fmla="*/ 2688430 w 7467663"/>
              <a:gd name="connsiteY373" fmla="*/ 6801564 h 6858000"/>
              <a:gd name="connsiteX374" fmla="*/ 2629626 w 7467663"/>
              <a:gd name="connsiteY374" fmla="*/ 6763394 h 6858000"/>
              <a:gd name="connsiteX375" fmla="*/ 2565328 w 7467663"/>
              <a:gd name="connsiteY375" fmla="*/ 5516399 h 6858000"/>
              <a:gd name="connsiteX376" fmla="*/ 1922999 w 7467663"/>
              <a:gd name="connsiteY376" fmla="*/ 5980343 h 6858000"/>
              <a:gd name="connsiteX377" fmla="*/ 1950261 w 7467663"/>
              <a:gd name="connsiteY377" fmla="*/ 6405858 h 6858000"/>
              <a:gd name="connsiteX378" fmla="*/ 2365554 w 7467663"/>
              <a:gd name="connsiteY378" fmla="*/ 6759107 h 6858000"/>
              <a:gd name="connsiteX379" fmla="*/ 2424142 w 7467663"/>
              <a:gd name="connsiteY379" fmla="*/ 6858000 h 6858000"/>
              <a:gd name="connsiteX380" fmla="*/ 2395994 w 7467663"/>
              <a:gd name="connsiteY380" fmla="*/ 6858000 h 6858000"/>
              <a:gd name="connsiteX381" fmla="*/ 2392863 w 7467663"/>
              <a:gd name="connsiteY381" fmla="*/ 6852964 h 6858000"/>
              <a:gd name="connsiteX382" fmla="*/ 2017589 w 7467663"/>
              <a:gd name="connsiteY382" fmla="*/ 6493982 h 6858000"/>
              <a:gd name="connsiteX383" fmla="*/ 2147336 w 7467663"/>
              <a:gd name="connsiteY383" fmla="*/ 6594052 h 6858000"/>
              <a:gd name="connsiteX384" fmla="*/ 2207047 w 7467663"/>
              <a:gd name="connsiteY384" fmla="*/ 6654540 h 6858000"/>
              <a:gd name="connsiteX385" fmla="*/ 2299106 w 7467663"/>
              <a:gd name="connsiteY385" fmla="*/ 6778931 h 6858000"/>
              <a:gd name="connsiteX386" fmla="*/ 2314430 w 7467663"/>
              <a:gd name="connsiteY386" fmla="*/ 6801144 h 6858000"/>
              <a:gd name="connsiteX387" fmla="*/ 2352406 w 7467663"/>
              <a:gd name="connsiteY387" fmla="*/ 6858000 h 6858000"/>
              <a:gd name="connsiteX388" fmla="*/ 2314492 w 7467663"/>
              <a:gd name="connsiteY388" fmla="*/ 6858000 h 6858000"/>
              <a:gd name="connsiteX389" fmla="*/ 2288095 w 7467663"/>
              <a:gd name="connsiteY389" fmla="*/ 6818030 h 6858000"/>
              <a:gd name="connsiteX390" fmla="*/ 2272768 w 7467663"/>
              <a:gd name="connsiteY390" fmla="*/ 6795822 h 6858000"/>
              <a:gd name="connsiteX391" fmla="*/ 2182715 w 7467663"/>
              <a:gd name="connsiteY391" fmla="*/ 6675071 h 6858000"/>
              <a:gd name="connsiteX392" fmla="*/ 2032061 w 7467663"/>
              <a:gd name="connsiteY392" fmla="*/ 6541380 h 6858000"/>
              <a:gd name="connsiteX393" fmla="*/ 2257220 w 7467663"/>
              <a:gd name="connsiteY393" fmla="*/ 6826257 h 6858000"/>
              <a:gd name="connsiteX394" fmla="*/ 2281324 w 7467663"/>
              <a:gd name="connsiteY394" fmla="*/ 6858000 h 6858000"/>
              <a:gd name="connsiteX395" fmla="*/ 2242860 w 7467663"/>
              <a:gd name="connsiteY395" fmla="*/ 6858000 h 6858000"/>
              <a:gd name="connsiteX396" fmla="*/ 2232818 w 7467663"/>
              <a:gd name="connsiteY396" fmla="*/ 6844926 h 6858000"/>
              <a:gd name="connsiteX397" fmla="*/ 1990172 w 7467663"/>
              <a:gd name="connsiteY397" fmla="*/ 6542121 h 6858000"/>
              <a:gd name="connsiteX398" fmla="*/ 2124090 w 7467663"/>
              <a:gd name="connsiteY398" fmla="*/ 6761017 h 6858000"/>
              <a:gd name="connsiteX399" fmla="*/ 2200380 w 7467663"/>
              <a:gd name="connsiteY399" fmla="*/ 6858000 h 6858000"/>
              <a:gd name="connsiteX400" fmla="*/ 2147507 w 7467663"/>
              <a:gd name="connsiteY400" fmla="*/ 6858000 h 6858000"/>
              <a:gd name="connsiteX401" fmla="*/ 2070668 w 7467663"/>
              <a:gd name="connsiteY401" fmla="*/ 6761520 h 6858000"/>
              <a:gd name="connsiteX402" fmla="*/ 1975142 w 7467663"/>
              <a:gd name="connsiteY402" fmla="*/ 6585570 h 6858000"/>
              <a:gd name="connsiteX403" fmla="*/ 2050035 w 7467663"/>
              <a:gd name="connsiteY403" fmla="*/ 6813345 h 6858000"/>
              <a:gd name="connsiteX404" fmla="*/ 2063025 w 7467663"/>
              <a:gd name="connsiteY404" fmla="*/ 6858000 h 6858000"/>
              <a:gd name="connsiteX405" fmla="*/ 2021675 w 7467663"/>
              <a:gd name="connsiteY405" fmla="*/ 6858000 h 6858000"/>
              <a:gd name="connsiteX406" fmla="*/ 2019308 w 7467663"/>
              <a:gd name="connsiteY406" fmla="*/ 6847118 h 6858000"/>
              <a:gd name="connsiteX407" fmla="*/ 1938835 w 7467663"/>
              <a:gd name="connsiteY407" fmla="*/ 6551160 h 6858000"/>
              <a:gd name="connsiteX408" fmla="*/ 1953230 w 7467663"/>
              <a:gd name="connsiteY408" fmla="*/ 6759699 h 6858000"/>
              <a:gd name="connsiteX409" fmla="*/ 1956763 w 7467663"/>
              <a:gd name="connsiteY409" fmla="*/ 6778191 h 6858000"/>
              <a:gd name="connsiteX410" fmla="*/ 1967925 w 7467663"/>
              <a:gd name="connsiteY410" fmla="*/ 6858000 h 6858000"/>
              <a:gd name="connsiteX411" fmla="*/ 1936622 w 7467663"/>
              <a:gd name="connsiteY411" fmla="*/ 6858000 h 6858000"/>
              <a:gd name="connsiteX412" fmla="*/ 1926261 w 7467663"/>
              <a:gd name="connsiteY412" fmla="*/ 6784064 h 6858000"/>
              <a:gd name="connsiteX413" fmla="*/ 1922724 w 7467663"/>
              <a:gd name="connsiteY413" fmla="*/ 6765577 h 6858000"/>
              <a:gd name="connsiteX414" fmla="*/ 1904650 w 7467663"/>
              <a:gd name="connsiteY414" fmla="*/ 6639616 h 6858000"/>
              <a:gd name="connsiteX415" fmla="*/ 1885273 w 7467663"/>
              <a:gd name="connsiteY415" fmla="*/ 6858000 h 6858000"/>
              <a:gd name="connsiteX416" fmla="*/ 1854363 w 7467663"/>
              <a:gd name="connsiteY416" fmla="*/ 6858000 h 6858000"/>
              <a:gd name="connsiteX417" fmla="*/ 1880391 w 7467663"/>
              <a:gd name="connsiteY417" fmla="*/ 6603796 h 6858000"/>
              <a:gd name="connsiteX418" fmla="*/ 1818273 w 7467663"/>
              <a:gd name="connsiteY418" fmla="*/ 6715729 h 6858000"/>
              <a:gd name="connsiteX419" fmla="*/ 1794691 w 7467663"/>
              <a:gd name="connsiteY419" fmla="*/ 6843239 h 6858000"/>
              <a:gd name="connsiteX420" fmla="*/ 1794914 w 7467663"/>
              <a:gd name="connsiteY420" fmla="*/ 6858000 h 6858000"/>
              <a:gd name="connsiteX421" fmla="*/ 1746128 w 7467663"/>
              <a:gd name="connsiteY421" fmla="*/ 6858000 h 6858000"/>
              <a:gd name="connsiteX422" fmla="*/ 1753934 w 7467663"/>
              <a:gd name="connsiteY422" fmla="*/ 6724796 h 6858000"/>
              <a:gd name="connsiteX423" fmla="*/ 1792053 w 7467663"/>
              <a:gd name="connsiteY423" fmla="*/ 6572396 h 6858000"/>
              <a:gd name="connsiteX424" fmla="*/ 1862248 w 7467663"/>
              <a:gd name="connsiteY424" fmla="*/ 6266397 h 6858000"/>
              <a:gd name="connsiteX425" fmla="*/ 1862250 w 7467663"/>
              <a:gd name="connsiteY425" fmla="*/ 6033531 h 6858000"/>
              <a:gd name="connsiteX426" fmla="*/ 1211999 w 7467663"/>
              <a:gd name="connsiteY426" fmla="*/ 6683610 h 6858000"/>
              <a:gd name="connsiteX427" fmla="*/ 1213266 w 7467663"/>
              <a:gd name="connsiteY427" fmla="*/ 6691947 h 6858000"/>
              <a:gd name="connsiteX428" fmla="*/ 1203370 w 7467663"/>
              <a:gd name="connsiteY428" fmla="*/ 6850676 h 6858000"/>
              <a:gd name="connsiteX429" fmla="*/ 1203671 w 7467663"/>
              <a:gd name="connsiteY429" fmla="*/ 6858000 h 6858000"/>
              <a:gd name="connsiteX430" fmla="*/ 1143180 w 7467663"/>
              <a:gd name="connsiteY430" fmla="*/ 6858000 h 6858000"/>
              <a:gd name="connsiteX431" fmla="*/ 1142176 w 7467663"/>
              <a:gd name="connsiteY431" fmla="*/ 6766045 h 6858000"/>
              <a:gd name="connsiteX432" fmla="*/ 1067484 w 7467663"/>
              <a:gd name="connsiteY432" fmla="*/ 6858000 h 6858000"/>
              <a:gd name="connsiteX433" fmla="*/ 953928 w 7467663"/>
              <a:gd name="connsiteY433" fmla="*/ 6858000 h 6858000"/>
              <a:gd name="connsiteX434" fmla="*/ 959715 w 7467663"/>
              <a:gd name="connsiteY434" fmla="*/ 6850185 h 6858000"/>
              <a:gd name="connsiteX435" fmla="*/ 1483788 w 7467663"/>
              <a:gd name="connsiteY435" fmla="*/ 6259174 h 6858000"/>
              <a:gd name="connsiteX436" fmla="*/ 1100671 w 7467663"/>
              <a:gd name="connsiteY436" fmla="*/ 6252137 h 6858000"/>
              <a:gd name="connsiteX437" fmla="*/ 1090144 w 7467663"/>
              <a:gd name="connsiteY437" fmla="*/ 6256748 h 6858000"/>
              <a:gd name="connsiteX438" fmla="*/ 1095872 w 7467663"/>
              <a:gd name="connsiteY438" fmla="*/ 6271892 h 6858000"/>
              <a:gd name="connsiteX439" fmla="*/ 262785 w 7467663"/>
              <a:gd name="connsiteY439" fmla="*/ 6845450 h 6858000"/>
              <a:gd name="connsiteX440" fmla="*/ 209968 w 7467663"/>
              <a:gd name="connsiteY440" fmla="*/ 6770713 h 6858000"/>
              <a:gd name="connsiteX441" fmla="*/ 873460 w 7467663"/>
              <a:gd name="connsiteY441" fmla="*/ 6253768 h 6858000"/>
              <a:gd name="connsiteX442" fmla="*/ 192686 w 7467663"/>
              <a:gd name="connsiteY442" fmla="*/ 5849257 h 6858000"/>
              <a:gd name="connsiteX443" fmla="*/ 4696 w 7467663"/>
              <a:gd name="connsiteY443" fmla="*/ 5697668 h 6858000"/>
              <a:gd name="connsiteX444" fmla="*/ 0 w 7467663"/>
              <a:gd name="connsiteY444" fmla="*/ 5689984 h 6858000"/>
              <a:gd name="connsiteX445" fmla="*/ 0 w 7467663"/>
              <a:gd name="connsiteY445" fmla="*/ 5513472 h 6858000"/>
              <a:gd name="connsiteX446" fmla="*/ 174101 w 7467663"/>
              <a:gd name="connsiteY446" fmla="*/ 5620277 h 6858000"/>
              <a:gd name="connsiteX447" fmla="*/ 891800 w 7467663"/>
              <a:gd name="connsiteY447" fmla="*/ 6036935 h 6858000"/>
              <a:gd name="connsiteX448" fmla="*/ 1072219 w 7467663"/>
              <a:gd name="connsiteY448" fmla="*/ 6169443 h 6858000"/>
              <a:gd name="connsiteX449" fmla="*/ 1074117 w 7467663"/>
              <a:gd name="connsiteY449" fmla="*/ 6170301 h 6858000"/>
              <a:gd name="connsiteX450" fmla="*/ 1083114 w 7467663"/>
              <a:gd name="connsiteY450" fmla="*/ 6174131 h 6858000"/>
              <a:gd name="connsiteX451" fmla="*/ 1543010 w 7467663"/>
              <a:gd name="connsiteY451" fmla="*/ 6191140 h 6858000"/>
              <a:gd name="connsiteX452" fmla="*/ 1551080 w 7467663"/>
              <a:gd name="connsiteY452" fmla="*/ 6195006 h 6858000"/>
              <a:gd name="connsiteX453" fmla="*/ 2345443 w 7467663"/>
              <a:gd name="connsiteY453" fmla="*/ 5549882 h 6858000"/>
              <a:gd name="connsiteX454" fmla="*/ 1721499 w 7467663"/>
              <a:gd name="connsiteY454" fmla="*/ 5599969 h 6858000"/>
              <a:gd name="connsiteX455" fmla="*/ 767716 w 7467663"/>
              <a:gd name="connsiteY455" fmla="*/ 5472768 h 6858000"/>
              <a:gd name="connsiteX456" fmla="*/ 722147 w 7467663"/>
              <a:gd name="connsiteY456" fmla="*/ 5393091 h 6858000"/>
              <a:gd name="connsiteX457" fmla="*/ 1485552 w 7467663"/>
              <a:gd name="connsiteY457" fmla="*/ 5313202 h 6858000"/>
              <a:gd name="connsiteX458" fmla="*/ 2143004 w 7467663"/>
              <a:gd name="connsiteY458" fmla="*/ 5402420 h 6858000"/>
              <a:gd name="connsiteX459" fmla="*/ 1933391 w 7467663"/>
              <a:gd name="connsiteY459" fmla="*/ 5156971 h 6858000"/>
              <a:gd name="connsiteX460" fmla="*/ 1827118 w 7467663"/>
              <a:gd name="connsiteY460" fmla="*/ 4968410 h 6858000"/>
              <a:gd name="connsiteX461" fmla="*/ 1837349 w 7467663"/>
              <a:gd name="connsiteY461" fmla="*/ 4956357 h 6858000"/>
              <a:gd name="connsiteX462" fmla="*/ 2162835 w 7467663"/>
              <a:gd name="connsiteY462" fmla="*/ 5187853 h 6858000"/>
              <a:gd name="connsiteX463" fmla="*/ 2257167 w 7467663"/>
              <a:gd name="connsiteY463" fmla="*/ 5462123 h 6858000"/>
              <a:gd name="connsiteX464" fmla="*/ 2261598 w 7467663"/>
              <a:gd name="connsiteY464" fmla="*/ 5467998 h 6858000"/>
              <a:gd name="connsiteX465" fmla="*/ 2437177 w 7467663"/>
              <a:gd name="connsiteY465" fmla="*/ 5479608 h 6858000"/>
              <a:gd name="connsiteX466" fmla="*/ 2445247 w 7467663"/>
              <a:gd name="connsiteY466" fmla="*/ 5483476 h 6858000"/>
              <a:gd name="connsiteX467" fmla="*/ 2743626 w 7467663"/>
              <a:gd name="connsiteY467" fmla="*/ 5304819 h 6858000"/>
              <a:gd name="connsiteX468" fmla="*/ 3048102 w 7467663"/>
              <a:gd name="connsiteY468" fmla="*/ 5150595 h 6858000"/>
              <a:gd name="connsiteX469" fmla="*/ 1799414 w 7467663"/>
              <a:gd name="connsiteY469" fmla="*/ 4694732 h 6858000"/>
              <a:gd name="connsiteX470" fmla="*/ 1771735 w 7467663"/>
              <a:gd name="connsiteY470" fmla="*/ 4619929 h 6858000"/>
              <a:gd name="connsiteX471" fmla="*/ 3104273 w 7467663"/>
              <a:gd name="connsiteY471" fmla="*/ 5076159 h 6858000"/>
              <a:gd name="connsiteX472" fmla="*/ 3113245 w 7467663"/>
              <a:gd name="connsiteY472" fmla="*/ 5090705 h 6858000"/>
              <a:gd name="connsiteX473" fmla="*/ 3126294 w 7467663"/>
              <a:gd name="connsiteY473" fmla="*/ 5114400 h 6858000"/>
              <a:gd name="connsiteX474" fmla="*/ 3937433 w 7467663"/>
              <a:gd name="connsiteY474" fmla="*/ 4830473 h 6858000"/>
              <a:gd name="connsiteX475" fmla="*/ 3590475 w 7467663"/>
              <a:gd name="connsiteY475" fmla="*/ 4597974 h 6858000"/>
              <a:gd name="connsiteX476" fmla="*/ 3100264 w 7467663"/>
              <a:gd name="connsiteY476" fmla="*/ 4579845 h 6858000"/>
              <a:gd name="connsiteX477" fmla="*/ 2183576 w 7467663"/>
              <a:gd name="connsiteY477" fmla="*/ 4227150 h 6858000"/>
              <a:gd name="connsiteX478" fmla="*/ 2151029 w 7467663"/>
              <a:gd name="connsiteY478" fmla="*/ 4146947 h 6858000"/>
              <a:gd name="connsiteX479" fmla="*/ 3563434 w 7467663"/>
              <a:gd name="connsiteY479" fmla="*/ 4469115 h 6858000"/>
              <a:gd name="connsiteX480" fmla="*/ 3177952 w 7467663"/>
              <a:gd name="connsiteY480" fmla="*/ 3657386 h 6858000"/>
              <a:gd name="connsiteX481" fmla="*/ 3189263 w 7467663"/>
              <a:gd name="connsiteY481" fmla="*/ 3625726 h 6858000"/>
              <a:gd name="connsiteX482" fmla="*/ 3560912 w 7467663"/>
              <a:gd name="connsiteY482" fmla="*/ 4079863 h 6858000"/>
              <a:gd name="connsiteX483" fmla="*/ 3626636 w 7467663"/>
              <a:gd name="connsiteY483" fmla="*/ 4512230 h 6858000"/>
              <a:gd name="connsiteX484" fmla="*/ 3653088 w 7467663"/>
              <a:gd name="connsiteY484" fmla="*/ 4521417 h 6858000"/>
              <a:gd name="connsiteX485" fmla="*/ 3988128 w 7467663"/>
              <a:gd name="connsiteY485" fmla="*/ 4817267 h 6858000"/>
              <a:gd name="connsiteX486" fmla="*/ 4830582 w 7467663"/>
              <a:gd name="connsiteY486" fmla="*/ 4676000 h 6858000"/>
              <a:gd name="connsiteX487" fmla="*/ 4830100 w 7467663"/>
              <a:gd name="connsiteY487" fmla="*/ 4675554 h 6858000"/>
              <a:gd name="connsiteX488" fmla="*/ 4036318 w 7467663"/>
              <a:gd name="connsiteY488" fmla="*/ 4147013 h 6858000"/>
              <a:gd name="connsiteX489" fmla="*/ 3432098 w 7467663"/>
              <a:gd name="connsiteY489" fmla="*/ 3537312 h 6858000"/>
              <a:gd name="connsiteX490" fmla="*/ 3446761 w 7467663"/>
              <a:gd name="connsiteY490" fmla="*/ 3461278 h 6858000"/>
              <a:gd name="connsiteX491" fmla="*/ 4419733 w 7467663"/>
              <a:gd name="connsiteY491" fmla="*/ 3963555 h 6858000"/>
              <a:gd name="connsiteX492" fmla="*/ 4781371 w 7467663"/>
              <a:gd name="connsiteY492" fmla="*/ 4458604 h 6858000"/>
              <a:gd name="connsiteX493" fmla="*/ 4780440 w 7467663"/>
              <a:gd name="connsiteY493" fmla="*/ 4470290 h 6858000"/>
              <a:gd name="connsiteX494" fmla="*/ 4898954 w 7467663"/>
              <a:gd name="connsiteY494" fmla="*/ 4662092 h 6858000"/>
              <a:gd name="connsiteX495" fmla="*/ 4900699 w 7467663"/>
              <a:gd name="connsiteY495" fmla="*/ 4670867 h 6858000"/>
              <a:gd name="connsiteX496" fmla="*/ 5714511 w 7467663"/>
              <a:gd name="connsiteY496" fmla="*/ 4663483 h 6858000"/>
              <a:gd name="connsiteX497" fmla="*/ 5464793 w 7467663"/>
              <a:gd name="connsiteY497" fmla="*/ 4393556 h 6858000"/>
              <a:gd name="connsiteX498" fmla="*/ 5461897 w 7467663"/>
              <a:gd name="connsiteY498" fmla="*/ 4390879 h 6858000"/>
              <a:gd name="connsiteX499" fmla="*/ 4294126 w 7467663"/>
              <a:gd name="connsiteY499" fmla="*/ 3303048 h 6858000"/>
              <a:gd name="connsiteX500" fmla="*/ 4305321 w 7467663"/>
              <a:gd name="connsiteY500" fmla="*/ 3256953 h 6858000"/>
              <a:gd name="connsiteX501" fmla="*/ 4949299 w 7467663"/>
              <a:gd name="connsiteY501" fmla="*/ 3766336 h 6858000"/>
              <a:gd name="connsiteX502" fmla="*/ 5291452 w 7467663"/>
              <a:gd name="connsiteY502" fmla="*/ 4076801 h 6858000"/>
              <a:gd name="connsiteX503" fmla="*/ 5434998 w 7467663"/>
              <a:gd name="connsiteY503" fmla="*/ 4254100 h 6858000"/>
              <a:gd name="connsiteX504" fmla="*/ 5351015 w 7467663"/>
              <a:gd name="connsiteY504" fmla="*/ 3760989 h 6858000"/>
              <a:gd name="connsiteX505" fmla="*/ 5413780 w 7467663"/>
              <a:gd name="connsiteY505" fmla="*/ 2966265 h 6858000"/>
              <a:gd name="connsiteX506" fmla="*/ 5425627 w 7467663"/>
              <a:gd name="connsiteY506" fmla="*/ 2954192 h 6858000"/>
              <a:gd name="connsiteX507" fmla="*/ 6604735 w 7467663"/>
              <a:gd name="connsiteY507" fmla="*/ 2041381 h 6858000"/>
              <a:gd name="connsiteX508" fmla="*/ 7204487 w 7467663"/>
              <a:gd name="connsiteY508" fmla="*/ 2742112 h 6858000"/>
              <a:gd name="connsiteX509" fmla="*/ 7131592 w 7467663"/>
              <a:gd name="connsiteY509" fmla="*/ 2672096 h 6858000"/>
              <a:gd name="connsiteX510" fmla="*/ 6996344 w 7467663"/>
              <a:gd name="connsiteY510" fmla="*/ 2518310 h 6858000"/>
              <a:gd name="connsiteX511" fmla="*/ 6735495 w 7467663"/>
              <a:gd name="connsiteY511" fmla="*/ 2196890 h 6858000"/>
              <a:gd name="connsiteX512" fmla="*/ 6721901 w 7467663"/>
              <a:gd name="connsiteY512" fmla="*/ 2179274 h 6858000"/>
              <a:gd name="connsiteX513" fmla="*/ 6604735 w 7467663"/>
              <a:gd name="connsiteY513" fmla="*/ 2041381 h 6858000"/>
              <a:gd name="connsiteX514" fmla="*/ 6591670 w 7467663"/>
              <a:gd name="connsiteY514" fmla="*/ 1988277 h 6858000"/>
              <a:gd name="connsiteX515" fmla="*/ 6747349 w 7467663"/>
              <a:gd name="connsiteY515" fmla="*/ 2160069 h 6858000"/>
              <a:gd name="connsiteX516" fmla="*/ 6760943 w 7467663"/>
              <a:gd name="connsiteY516" fmla="*/ 2177686 h 6858000"/>
              <a:gd name="connsiteX517" fmla="*/ 7021065 w 7467663"/>
              <a:gd name="connsiteY517" fmla="*/ 2498102 h 6858000"/>
              <a:gd name="connsiteX518" fmla="*/ 7155223 w 7467663"/>
              <a:gd name="connsiteY518" fmla="*/ 2650386 h 6858000"/>
              <a:gd name="connsiteX519" fmla="*/ 7203167 w 7467663"/>
              <a:gd name="connsiteY519" fmla="*/ 2697288 h 6858000"/>
              <a:gd name="connsiteX520" fmla="*/ 6937703 w 7467663"/>
              <a:gd name="connsiteY520" fmla="*/ 2321981 h 6858000"/>
              <a:gd name="connsiteX521" fmla="*/ 6591670 w 7467663"/>
              <a:gd name="connsiteY521" fmla="*/ 1988277 h 6858000"/>
              <a:gd name="connsiteX522" fmla="*/ 5798671 w 7467663"/>
              <a:gd name="connsiteY522" fmla="*/ 1981601 h 6858000"/>
              <a:gd name="connsiteX523" fmla="*/ 5754709 w 7467663"/>
              <a:gd name="connsiteY523" fmla="*/ 2071454 h 6858000"/>
              <a:gd name="connsiteX524" fmla="*/ 5763044 w 7467663"/>
              <a:gd name="connsiteY524" fmla="*/ 2842206 h 6858000"/>
              <a:gd name="connsiteX525" fmla="*/ 5764974 w 7467663"/>
              <a:gd name="connsiteY525" fmla="*/ 2799609 h 6858000"/>
              <a:gd name="connsiteX526" fmla="*/ 5767665 w 7467663"/>
              <a:gd name="connsiteY526" fmla="*/ 2666409 h 6858000"/>
              <a:gd name="connsiteX527" fmla="*/ 5763055 w 7467663"/>
              <a:gd name="connsiteY527" fmla="*/ 2579705 h 6858000"/>
              <a:gd name="connsiteX528" fmla="*/ 5758079 w 7467663"/>
              <a:gd name="connsiteY528" fmla="*/ 2492508 h 6858000"/>
              <a:gd name="connsiteX529" fmla="*/ 5779325 w 7467663"/>
              <a:gd name="connsiteY529" fmla="*/ 2197069 h 6858000"/>
              <a:gd name="connsiteX530" fmla="*/ 5798671 w 7467663"/>
              <a:gd name="connsiteY530" fmla="*/ 1981601 h 6858000"/>
              <a:gd name="connsiteX531" fmla="*/ 5829202 w 7467663"/>
              <a:gd name="connsiteY531" fmla="*/ 1971679 h 6858000"/>
              <a:gd name="connsiteX532" fmla="*/ 5809558 w 7467663"/>
              <a:gd name="connsiteY532" fmla="*/ 2198043 h 6858000"/>
              <a:gd name="connsiteX533" fmla="*/ 5788653 w 7467663"/>
              <a:gd name="connsiteY533" fmla="*/ 2489430 h 6858000"/>
              <a:gd name="connsiteX534" fmla="*/ 5793439 w 7467663"/>
              <a:gd name="connsiteY534" fmla="*/ 2575235 h 6858000"/>
              <a:gd name="connsiteX535" fmla="*/ 5796837 w 7467663"/>
              <a:gd name="connsiteY535" fmla="*/ 2637633 h 6858000"/>
              <a:gd name="connsiteX536" fmla="*/ 5818614 w 7467663"/>
              <a:gd name="connsiteY536" fmla="*/ 2473055 h 6858000"/>
              <a:gd name="connsiteX537" fmla="*/ 5829202 w 7467663"/>
              <a:gd name="connsiteY537" fmla="*/ 1971679 h 6858000"/>
              <a:gd name="connsiteX538" fmla="*/ 5911389 w 7467663"/>
              <a:gd name="connsiteY538" fmla="*/ 1898371 h 6858000"/>
              <a:gd name="connsiteX539" fmla="*/ 6237627 w 7467663"/>
              <a:gd name="connsiteY539" fmla="*/ 2231921 h 6858000"/>
              <a:gd name="connsiteX540" fmla="*/ 5911389 w 7467663"/>
              <a:gd name="connsiteY540" fmla="*/ 1898371 h 6858000"/>
              <a:gd name="connsiteX541" fmla="*/ 6944437 w 7467663"/>
              <a:gd name="connsiteY541" fmla="*/ 1575402 h 6858000"/>
              <a:gd name="connsiteX542" fmla="*/ 6304730 w 7467663"/>
              <a:gd name="connsiteY542" fmla="*/ 1766654 h 6858000"/>
              <a:gd name="connsiteX543" fmla="*/ 6944437 w 7467663"/>
              <a:gd name="connsiteY543" fmla="*/ 1575402 h 6858000"/>
              <a:gd name="connsiteX544" fmla="*/ 7019523 w 7467663"/>
              <a:gd name="connsiteY544" fmla="*/ 1519450 h 6858000"/>
              <a:gd name="connsiteX545" fmla="*/ 6298091 w 7467663"/>
              <a:gd name="connsiteY545" fmla="*/ 1737122 h 6858000"/>
              <a:gd name="connsiteX546" fmla="*/ 7019523 w 7467663"/>
              <a:gd name="connsiteY546" fmla="*/ 1519450 h 6858000"/>
              <a:gd name="connsiteX547" fmla="*/ 2399523 w 7467663"/>
              <a:gd name="connsiteY547" fmla="*/ 1428234 h 6858000"/>
              <a:gd name="connsiteX548" fmla="*/ 2224982 w 7467663"/>
              <a:gd name="connsiteY548" fmla="*/ 1826201 h 6858000"/>
              <a:gd name="connsiteX549" fmla="*/ 2096099 w 7467663"/>
              <a:gd name="connsiteY549" fmla="*/ 2345900 h 6858000"/>
              <a:gd name="connsiteX550" fmla="*/ 2283317 w 7467663"/>
              <a:gd name="connsiteY550" fmla="*/ 1796925 h 6858000"/>
              <a:gd name="connsiteX551" fmla="*/ 2399523 w 7467663"/>
              <a:gd name="connsiteY551" fmla="*/ 1428234 h 6858000"/>
              <a:gd name="connsiteX552" fmla="*/ 2448558 w 7467663"/>
              <a:gd name="connsiteY552" fmla="*/ 1373435 h 6858000"/>
              <a:gd name="connsiteX553" fmla="*/ 2312521 w 7467663"/>
              <a:gd name="connsiteY553" fmla="*/ 1806140 h 6858000"/>
              <a:gd name="connsiteX554" fmla="*/ 2127533 w 7467663"/>
              <a:gd name="connsiteY554" fmla="*/ 2348380 h 6858000"/>
              <a:gd name="connsiteX555" fmla="*/ 2358080 w 7467663"/>
              <a:gd name="connsiteY555" fmla="*/ 1866134 h 6858000"/>
              <a:gd name="connsiteX556" fmla="*/ 2407436 w 7467663"/>
              <a:gd name="connsiteY556" fmla="*/ 1651070 h 6858000"/>
              <a:gd name="connsiteX557" fmla="*/ 2448558 w 7467663"/>
              <a:gd name="connsiteY557" fmla="*/ 1373435 h 6858000"/>
              <a:gd name="connsiteX558" fmla="*/ 278707 w 7467663"/>
              <a:gd name="connsiteY558" fmla="*/ 1352270 h 6858000"/>
              <a:gd name="connsiteX559" fmla="*/ 321570 w 7467663"/>
              <a:gd name="connsiteY559" fmla="*/ 1861610 h 6858000"/>
              <a:gd name="connsiteX560" fmla="*/ 294281 w 7467663"/>
              <a:gd name="connsiteY560" fmla="*/ 1440658 h 6858000"/>
              <a:gd name="connsiteX561" fmla="*/ 278707 w 7467663"/>
              <a:gd name="connsiteY561" fmla="*/ 1352270 h 6858000"/>
              <a:gd name="connsiteX562" fmla="*/ 1423821 w 7467663"/>
              <a:gd name="connsiteY562" fmla="*/ 1351958 h 6858000"/>
              <a:gd name="connsiteX563" fmla="*/ 1638521 w 7467663"/>
              <a:gd name="connsiteY563" fmla="*/ 1908470 h 6858000"/>
              <a:gd name="connsiteX564" fmla="*/ 1754199 w 7467663"/>
              <a:gd name="connsiteY564" fmla="*/ 2149284 h 6858000"/>
              <a:gd name="connsiteX565" fmla="*/ 1908359 w 7467663"/>
              <a:gd name="connsiteY565" fmla="*/ 2364988 h 6858000"/>
              <a:gd name="connsiteX566" fmla="*/ 1647661 w 7467663"/>
              <a:gd name="connsiteY566" fmla="*/ 1825945 h 6858000"/>
              <a:gd name="connsiteX567" fmla="*/ 1423821 w 7467663"/>
              <a:gd name="connsiteY567" fmla="*/ 1351958 h 6858000"/>
              <a:gd name="connsiteX568" fmla="*/ 1431890 w 7467663"/>
              <a:gd name="connsiteY568" fmla="*/ 1306475 h 6858000"/>
              <a:gd name="connsiteX569" fmla="*/ 1507597 w 7467663"/>
              <a:gd name="connsiteY569" fmla="*/ 1446132 h 6858000"/>
              <a:gd name="connsiteX570" fmla="*/ 1674586 w 7467663"/>
              <a:gd name="connsiteY570" fmla="*/ 1813832 h 6858000"/>
              <a:gd name="connsiteX571" fmla="*/ 1815950 w 7467663"/>
              <a:gd name="connsiteY571" fmla="*/ 2128564 h 6858000"/>
              <a:gd name="connsiteX572" fmla="*/ 1984242 w 7467663"/>
              <a:gd name="connsiteY572" fmla="*/ 2430829 h 6858000"/>
              <a:gd name="connsiteX573" fmla="*/ 2014023 w 7467663"/>
              <a:gd name="connsiteY573" fmla="*/ 2450995 h 6858000"/>
              <a:gd name="connsiteX574" fmla="*/ 1747337 w 7467663"/>
              <a:gd name="connsiteY574" fmla="*/ 1855264 h 6858000"/>
              <a:gd name="connsiteX575" fmla="*/ 1533749 w 7467663"/>
              <a:gd name="connsiteY575" fmla="*/ 1478656 h 6858000"/>
              <a:gd name="connsiteX576" fmla="*/ 1431890 w 7467663"/>
              <a:gd name="connsiteY576" fmla="*/ 1306475 h 6858000"/>
              <a:gd name="connsiteX577" fmla="*/ 5052692 w 7467663"/>
              <a:gd name="connsiteY577" fmla="*/ 1292994 h 6858000"/>
              <a:gd name="connsiteX578" fmla="*/ 5200661 w 7467663"/>
              <a:gd name="connsiteY578" fmla="*/ 1635186 h 6858000"/>
              <a:gd name="connsiteX579" fmla="*/ 5297138 w 7467663"/>
              <a:gd name="connsiteY579" fmla="*/ 1906351 h 6858000"/>
              <a:gd name="connsiteX580" fmla="*/ 5052692 w 7467663"/>
              <a:gd name="connsiteY580" fmla="*/ 1292994 h 6858000"/>
              <a:gd name="connsiteX581" fmla="*/ 5009948 w 7467663"/>
              <a:gd name="connsiteY581" fmla="*/ 1273619 h 6858000"/>
              <a:gd name="connsiteX582" fmla="*/ 5121777 w 7467663"/>
              <a:gd name="connsiteY582" fmla="*/ 1654213 h 6858000"/>
              <a:gd name="connsiteX583" fmla="*/ 5293545 w 7467663"/>
              <a:gd name="connsiteY583" fmla="*/ 2072247 h 6858000"/>
              <a:gd name="connsiteX584" fmla="*/ 5294042 w 7467663"/>
              <a:gd name="connsiteY584" fmla="*/ 2065019 h 6858000"/>
              <a:gd name="connsiteX585" fmla="*/ 5171936 w 7467663"/>
              <a:gd name="connsiteY585" fmla="*/ 1647613 h 6858000"/>
              <a:gd name="connsiteX586" fmla="*/ 5009948 w 7467663"/>
              <a:gd name="connsiteY586" fmla="*/ 1273619 h 6858000"/>
              <a:gd name="connsiteX587" fmla="*/ 655236 w 7467663"/>
              <a:gd name="connsiteY587" fmla="*/ 1268632 h 6858000"/>
              <a:gd name="connsiteX588" fmla="*/ 839521 w 7467663"/>
              <a:gd name="connsiteY588" fmla="*/ 1685315 h 6858000"/>
              <a:gd name="connsiteX589" fmla="*/ 1109416 w 7467663"/>
              <a:gd name="connsiteY589" fmla="*/ 2061663 h 6858000"/>
              <a:gd name="connsiteX590" fmla="*/ 1298300 w 7467663"/>
              <a:gd name="connsiteY590" fmla="*/ 2247742 h 6858000"/>
              <a:gd name="connsiteX591" fmla="*/ 1125871 w 7467663"/>
              <a:gd name="connsiteY591" fmla="*/ 1989513 h 6858000"/>
              <a:gd name="connsiteX592" fmla="*/ 981574 w 7467663"/>
              <a:gd name="connsiteY592" fmla="*/ 1783157 h 6858000"/>
              <a:gd name="connsiteX593" fmla="*/ 922198 w 7467663"/>
              <a:gd name="connsiteY593" fmla="*/ 1677437 h 6858000"/>
              <a:gd name="connsiteX594" fmla="*/ 869293 w 7467663"/>
              <a:gd name="connsiteY594" fmla="*/ 1583214 h 6858000"/>
              <a:gd name="connsiteX595" fmla="*/ 751431 w 7467663"/>
              <a:gd name="connsiteY595" fmla="*/ 1405731 h 6858000"/>
              <a:gd name="connsiteX596" fmla="*/ 655236 w 7467663"/>
              <a:gd name="connsiteY596" fmla="*/ 1268632 h 6858000"/>
              <a:gd name="connsiteX597" fmla="*/ 6516292 w 7467663"/>
              <a:gd name="connsiteY597" fmla="*/ 1263064 h 6858000"/>
              <a:gd name="connsiteX598" fmla="*/ 5736320 w 7467663"/>
              <a:gd name="connsiteY598" fmla="*/ 1501803 h 6858000"/>
              <a:gd name="connsiteX599" fmla="*/ 6516292 w 7467663"/>
              <a:gd name="connsiteY599" fmla="*/ 1263064 h 6858000"/>
              <a:gd name="connsiteX600" fmla="*/ 291466 w 7467663"/>
              <a:gd name="connsiteY600" fmla="*/ 1250369 h 6858000"/>
              <a:gd name="connsiteX601" fmla="*/ 323180 w 7467663"/>
              <a:gd name="connsiteY601" fmla="*/ 1435283 h 6858000"/>
              <a:gd name="connsiteX602" fmla="*/ 349381 w 7467663"/>
              <a:gd name="connsiteY602" fmla="*/ 1875041 h 6858000"/>
              <a:gd name="connsiteX603" fmla="*/ 374363 w 7467663"/>
              <a:gd name="connsiteY603" fmla="*/ 1506494 h 6858000"/>
              <a:gd name="connsiteX604" fmla="*/ 302168 w 7467663"/>
              <a:gd name="connsiteY604" fmla="*/ 1274495 h 6858000"/>
              <a:gd name="connsiteX605" fmla="*/ 291466 w 7467663"/>
              <a:gd name="connsiteY605" fmla="*/ 1250369 h 6858000"/>
              <a:gd name="connsiteX606" fmla="*/ 678222 w 7467663"/>
              <a:gd name="connsiteY606" fmla="*/ 1248670 h 6858000"/>
              <a:gd name="connsiteX607" fmla="*/ 775536 w 7467663"/>
              <a:gd name="connsiteY607" fmla="*/ 1388015 h 6858000"/>
              <a:gd name="connsiteX608" fmla="*/ 894529 w 7467663"/>
              <a:gd name="connsiteY608" fmla="*/ 1567739 h 6858000"/>
              <a:gd name="connsiteX609" fmla="*/ 948000 w 7467663"/>
              <a:gd name="connsiteY609" fmla="*/ 1663088 h 6858000"/>
              <a:gd name="connsiteX610" fmla="*/ 1006812 w 7467663"/>
              <a:gd name="connsiteY610" fmla="*/ 1767683 h 6858000"/>
              <a:gd name="connsiteX611" fmla="*/ 1149133 w 7467663"/>
              <a:gd name="connsiteY611" fmla="*/ 1971513 h 6858000"/>
              <a:gd name="connsiteX612" fmla="*/ 1333952 w 7467663"/>
              <a:gd name="connsiteY612" fmla="*/ 2251620 h 6858000"/>
              <a:gd name="connsiteX613" fmla="*/ 1337329 w 7467663"/>
              <a:gd name="connsiteY613" fmla="*/ 2258350 h 6858000"/>
              <a:gd name="connsiteX614" fmla="*/ 1014726 w 7467663"/>
              <a:gd name="connsiteY614" fmla="*/ 1615556 h 6858000"/>
              <a:gd name="connsiteX615" fmla="*/ 678222 w 7467663"/>
              <a:gd name="connsiteY615" fmla="*/ 1248670 h 6858000"/>
              <a:gd name="connsiteX616" fmla="*/ 6691602 w 7467663"/>
              <a:gd name="connsiteY616" fmla="*/ 1140573 h 6858000"/>
              <a:gd name="connsiteX617" fmla="*/ 6571100 w 7467663"/>
              <a:gd name="connsiteY617" fmla="*/ 1183662 h 6858000"/>
              <a:gd name="connsiteX618" fmla="*/ 6241687 w 7467663"/>
              <a:gd name="connsiteY618" fmla="*/ 1257600 h 6858000"/>
              <a:gd name="connsiteX619" fmla="*/ 5693009 w 7467663"/>
              <a:gd name="connsiteY619" fmla="*/ 1478256 h 6858000"/>
              <a:gd name="connsiteX620" fmla="*/ 6548420 w 7467663"/>
              <a:gd name="connsiteY620" fmla="*/ 1214599 h 6858000"/>
              <a:gd name="connsiteX621" fmla="*/ 6605473 w 7467663"/>
              <a:gd name="connsiteY621" fmla="*/ 1184686 h 6858000"/>
              <a:gd name="connsiteX622" fmla="*/ 6691602 w 7467663"/>
              <a:gd name="connsiteY622" fmla="*/ 1140573 h 6858000"/>
              <a:gd name="connsiteX623" fmla="*/ 4002475 w 7467663"/>
              <a:gd name="connsiteY623" fmla="*/ 1037802 h 6858000"/>
              <a:gd name="connsiteX624" fmla="*/ 4000324 w 7467663"/>
              <a:gd name="connsiteY624" fmla="*/ 1039362 h 6858000"/>
              <a:gd name="connsiteX625" fmla="*/ 4002862 w 7467663"/>
              <a:gd name="connsiteY625" fmla="*/ 1042866 h 6858000"/>
              <a:gd name="connsiteX626" fmla="*/ 4002475 w 7467663"/>
              <a:gd name="connsiteY626" fmla="*/ 1037802 h 6858000"/>
              <a:gd name="connsiteX627" fmla="*/ 506322 w 7467663"/>
              <a:gd name="connsiteY627" fmla="*/ 1020997 h 6858000"/>
              <a:gd name="connsiteX628" fmla="*/ 533068 w 7467663"/>
              <a:gd name="connsiteY628" fmla="*/ 1029409 h 6858000"/>
              <a:gd name="connsiteX629" fmla="*/ 1232525 w 7467663"/>
              <a:gd name="connsiteY629" fmla="*/ 1804675 h 6858000"/>
              <a:gd name="connsiteX630" fmla="*/ 1388858 w 7467663"/>
              <a:gd name="connsiteY630" fmla="*/ 2368011 h 6858000"/>
              <a:gd name="connsiteX631" fmla="*/ 1384098 w 7467663"/>
              <a:gd name="connsiteY631" fmla="*/ 2378125 h 6858000"/>
              <a:gd name="connsiteX632" fmla="*/ 1425393 w 7467663"/>
              <a:gd name="connsiteY632" fmla="*/ 2589124 h 6858000"/>
              <a:gd name="connsiteX633" fmla="*/ 1424001 w 7467663"/>
              <a:gd name="connsiteY633" fmla="*/ 2597541 h 6858000"/>
              <a:gd name="connsiteX634" fmla="*/ 2152729 w 7467663"/>
              <a:gd name="connsiteY634" fmla="*/ 2864487 h 6858000"/>
              <a:gd name="connsiteX635" fmla="*/ 2020609 w 7467663"/>
              <a:gd name="connsiteY635" fmla="*/ 2539671 h 6858000"/>
              <a:gd name="connsiteX636" fmla="*/ 2018920 w 7467663"/>
              <a:gd name="connsiteY636" fmla="*/ 2536309 h 6858000"/>
              <a:gd name="connsiteX637" fmla="*/ 1342441 w 7467663"/>
              <a:gd name="connsiteY637" fmla="*/ 1173017 h 6858000"/>
              <a:gd name="connsiteX638" fmla="*/ 1367925 w 7467663"/>
              <a:gd name="connsiteY638" fmla="*/ 1135648 h 6858000"/>
              <a:gd name="connsiteX639" fmla="*/ 1771401 w 7467663"/>
              <a:gd name="connsiteY639" fmla="*/ 1806673 h 6858000"/>
              <a:gd name="connsiteX640" fmla="*/ 1972385 w 7467663"/>
              <a:gd name="connsiteY640" fmla="*/ 2198735 h 6858000"/>
              <a:gd name="connsiteX641" fmla="*/ 2040892 w 7467663"/>
              <a:gd name="connsiteY641" fmla="*/ 2405205 h 6858000"/>
              <a:gd name="connsiteX642" fmla="*/ 2131689 w 7467663"/>
              <a:gd name="connsiteY642" fmla="*/ 1936926 h 6858000"/>
              <a:gd name="connsiteX643" fmla="*/ 2454820 w 7467663"/>
              <a:gd name="connsiteY643" fmla="*/ 1248808 h 6858000"/>
              <a:gd name="connsiteX644" fmla="*/ 2492512 w 7467663"/>
              <a:gd name="connsiteY644" fmla="*/ 1302920 h 6858000"/>
              <a:gd name="connsiteX645" fmla="*/ 2081216 w 7467663"/>
              <a:gd name="connsiteY645" fmla="*/ 2527513 h 6858000"/>
              <a:gd name="connsiteX646" fmla="*/ 2081211 w 7467663"/>
              <a:gd name="connsiteY646" fmla="*/ 2528916 h 6858000"/>
              <a:gd name="connsiteX647" fmla="*/ 2199067 w 7467663"/>
              <a:gd name="connsiteY647" fmla="*/ 2884061 h 6858000"/>
              <a:gd name="connsiteX648" fmla="*/ 3192586 w 7467663"/>
              <a:gd name="connsiteY648" fmla="*/ 3411496 h 6858000"/>
              <a:gd name="connsiteX649" fmla="*/ 3182620 w 7467663"/>
              <a:gd name="connsiteY649" fmla="*/ 3483279 h 6858000"/>
              <a:gd name="connsiteX650" fmla="*/ 2435119 w 7467663"/>
              <a:gd name="connsiteY650" fmla="*/ 3080173 h 6858000"/>
              <a:gd name="connsiteX651" fmla="*/ 2410152 w 7467663"/>
              <a:gd name="connsiteY651" fmla="*/ 3063751 h 6858000"/>
              <a:gd name="connsiteX652" fmla="*/ 2408099 w 7467663"/>
              <a:gd name="connsiteY652" fmla="*/ 3064403 h 6858000"/>
              <a:gd name="connsiteX653" fmla="*/ 2407218 w 7467663"/>
              <a:gd name="connsiteY653" fmla="*/ 3070324 h 6858000"/>
              <a:gd name="connsiteX654" fmla="*/ 2380138 w 7467663"/>
              <a:gd name="connsiteY654" fmla="*/ 3099341 h 6858000"/>
              <a:gd name="connsiteX655" fmla="*/ 1765923 w 7467663"/>
              <a:gd name="connsiteY655" fmla="*/ 3581043 h 6858000"/>
              <a:gd name="connsiteX656" fmla="*/ 1702258 w 7467663"/>
              <a:gd name="connsiteY656" fmla="*/ 3612286 h 6858000"/>
              <a:gd name="connsiteX657" fmla="*/ 1538370 w 7467663"/>
              <a:gd name="connsiteY657" fmla="*/ 3811804 h 6858000"/>
              <a:gd name="connsiteX658" fmla="*/ 542867 w 7467663"/>
              <a:gd name="connsiteY658" fmla="*/ 4944092 h 6858000"/>
              <a:gd name="connsiteX659" fmla="*/ 515800 w 7467663"/>
              <a:gd name="connsiteY659" fmla="*/ 4862180 h 6858000"/>
              <a:gd name="connsiteX660" fmla="*/ 909145 w 7467663"/>
              <a:gd name="connsiteY660" fmla="*/ 4199225 h 6858000"/>
              <a:gd name="connsiteX661" fmla="*/ 1214067 w 7467663"/>
              <a:gd name="connsiteY661" fmla="*/ 3908561 h 6858000"/>
              <a:gd name="connsiteX662" fmla="*/ 640967 w 7467663"/>
              <a:gd name="connsiteY662" fmla="*/ 4105601 h 6858000"/>
              <a:gd name="connsiteX663" fmla="*/ 112563 w 7467663"/>
              <a:gd name="connsiteY663" fmla="*/ 4396952 h 6858000"/>
              <a:gd name="connsiteX664" fmla="*/ 0 w 7467663"/>
              <a:gd name="connsiteY664" fmla="*/ 4466006 h 6858000"/>
              <a:gd name="connsiteX665" fmla="*/ 0 w 7467663"/>
              <a:gd name="connsiteY665" fmla="*/ 4233763 h 6858000"/>
              <a:gd name="connsiteX666" fmla="*/ 36881 w 7467663"/>
              <a:gd name="connsiteY666" fmla="*/ 4200118 h 6858000"/>
              <a:gd name="connsiteX667" fmla="*/ 910534 w 7467663"/>
              <a:gd name="connsiteY667" fmla="*/ 3629753 h 6858000"/>
              <a:gd name="connsiteX668" fmla="*/ 1578717 w 7467663"/>
              <a:gd name="connsiteY668" fmla="*/ 3575982 h 6858000"/>
              <a:gd name="connsiteX669" fmla="*/ 2338780 w 7467663"/>
              <a:gd name="connsiteY669" fmla="*/ 3033725 h 6858000"/>
              <a:gd name="connsiteX670" fmla="*/ 1807991 w 7467663"/>
              <a:gd name="connsiteY670" fmla="*/ 2807184 h 6858000"/>
              <a:gd name="connsiteX671" fmla="*/ 1416358 w 7467663"/>
              <a:gd name="connsiteY671" fmla="*/ 3112571 h 6858000"/>
              <a:gd name="connsiteX672" fmla="*/ 939066 w 7467663"/>
              <a:gd name="connsiteY672" fmla="*/ 3378798 h 6858000"/>
              <a:gd name="connsiteX673" fmla="*/ 115099 w 7467663"/>
              <a:gd name="connsiteY673" fmla="*/ 3607650 h 6858000"/>
              <a:gd name="connsiteX674" fmla="*/ 97284 w 7467663"/>
              <a:gd name="connsiteY674" fmla="*/ 3520393 h 6858000"/>
              <a:gd name="connsiteX675" fmla="*/ 922050 w 7467663"/>
              <a:gd name="connsiteY675" fmla="*/ 3074867 h 6858000"/>
              <a:gd name="connsiteX676" fmla="*/ 1405265 w 7467663"/>
              <a:gd name="connsiteY676" fmla="*/ 3016319 h 6858000"/>
              <a:gd name="connsiteX677" fmla="*/ 1407512 w 7467663"/>
              <a:gd name="connsiteY677" fmla="*/ 3018001 h 6858000"/>
              <a:gd name="connsiteX678" fmla="*/ 1726266 w 7467663"/>
              <a:gd name="connsiteY678" fmla="*/ 2777274 h 6858000"/>
              <a:gd name="connsiteX679" fmla="*/ 625390 w 7467663"/>
              <a:gd name="connsiteY679" fmla="*/ 2514541 h 6858000"/>
              <a:gd name="connsiteX680" fmla="*/ 619799 w 7467663"/>
              <a:gd name="connsiteY680" fmla="*/ 2527180 h 6858000"/>
              <a:gd name="connsiteX681" fmla="*/ 310030 w 7467663"/>
              <a:gd name="connsiteY681" fmla="*/ 2771818 h 6858000"/>
              <a:gd name="connsiteX682" fmla="*/ 173877 w 7467663"/>
              <a:gd name="connsiteY682" fmla="*/ 2937056 h 6858000"/>
              <a:gd name="connsiteX683" fmla="*/ 77889 w 7467663"/>
              <a:gd name="connsiteY683" fmla="*/ 3138440 h 6858000"/>
              <a:gd name="connsiteX684" fmla="*/ 0 w 7467663"/>
              <a:gd name="connsiteY684" fmla="*/ 3271395 h 6858000"/>
              <a:gd name="connsiteX685" fmla="*/ 0 w 7467663"/>
              <a:gd name="connsiteY685" fmla="*/ 3153002 h 6858000"/>
              <a:gd name="connsiteX686" fmla="*/ 2386 w 7467663"/>
              <a:gd name="connsiteY686" fmla="*/ 3149203 h 6858000"/>
              <a:gd name="connsiteX687" fmla="*/ 89753 w 7467663"/>
              <a:gd name="connsiteY687" fmla="*/ 2987702 h 6858000"/>
              <a:gd name="connsiteX688" fmla="*/ 76869 w 7467663"/>
              <a:gd name="connsiteY688" fmla="*/ 3005404 h 6858000"/>
              <a:gd name="connsiteX689" fmla="*/ 32049 w 7467663"/>
              <a:gd name="connsiteY689" fmla="*/ 3065814 h 6858000"/>
              <a:gd name="connsiteX690" fmla="*/ 0 w 7467663"/>
              <a:gd name="connsiteY690" fmla="*/ 3108744 h 6858000"/>
              <a:gd name="connsiteX691" fmla="*/ 0 w 7467663"/>
              <a:gd name="connsiteY691" fmla="*/ 3058059 h 6858000"/>
              <a:gd name="connsiteX692" fmla="*/ 7610 w 7467663"/>
              <a:gd name="connsiteY692" fmla="*/ 3047889 h 6858000"/>
              <a:gd name="connsiteX693" fmla="*/ 52419 w 7467663"/>
              <a:gd name="connsiteY693" fmla="*/ 2987479 h 6858000"/>
              <a:gd name="connsiteX694" fmla="*/ 59142 w 7467663"/>
              <a:gd name="connsiteY694" fmla="*/ 2978488 h 6858000"/>
              <a:gd name="connsiteX695" fmla="*/ 0 w 7467663"/>
              <a:gd name="connsiteY695" fmla="*/ 3015334 h 6858000"/>
              <a:gd name="connsiteX696" fmla="*/ 0 w 7467663"/>
              <a:gd name="connsiteY696" fmla="*/ 2914286 h 6858000"/>
              <a:gd name="connsiteX697" fmla="*/ 36383 w 7467663"/>
              <a:gd name="connsiteY697" fmla="*/ 2901128 h 6858000"/>
              <a:gd name="connsiteX698" fmla="*/ 156329 w 7467663"/>
              <a:gd name="connsiteY698" fmla="*/ 2840533 h 6858000"/>
              <a:gd name="connsiteX699" fmla="*/ 358355 w 7467663"/>
              <a:gd name="connsiteY699" fmla="*/ 2620471 h 6858000"/>
              <a:gd name="connsiteX700" fmla="*/ 510577 w 7467663"/>
              <a:gd name="connsiteY700" fmla="*/ 2501244 h 6858000"/>
              <a:gd name="connsiteX701" fmla="*/ 211967 w 7467663"/>
              <a:gd name="connsiteY701" fmla="*/ 2479171 h 6858000"/>
              <a:gd name="connsiteX702" fmla="*/ 0 w 7467663"/>
              <a:gd name="connsiteY702" fmla="*/ 2476398 h 6858000"/>
              <a:gd name="connsiteX703" fmla="*/ 0 w 7467663"/>
              <a:gd name="connsiteY703" fmla="*/ 2389189 h 6858000"/>
              <a:gd name="connsiteX704" fmla="*/ 103062 w 7467663"/>
              <a:gd name="connsiteY704" fmla="*/ 2389518 h 6858000"/>
              <a:gd name="connsiteX705" fmla="*/ 510734 w 7467663"/>
              <a:gd name="connsiteY705" fmla="*/ 2416201 h 6858000"/>
              <a:gd name="connsiteX706" fmla="*/ 279257 w 7467663"/>
              <a:gd name="connsiteY706" fmla="*/ 2092102 h 6858000"/>
              <a:gd name="connsiteX707" fmla="*/ 65265 w 7467663"/>
              <a:gd name="connsiteY707" fmla="*/ 2006049 h 6858000"/>
              <a:gd name="connsiteX708" fmla="*/ 0 w 7467663"/>
              <a:gd name="connsiteY708" fmla="*/ 1982532 h 6858000"/>
              <a:gd name="connsiteX709" fmla="*/ 0 w 7467663"/>
              <a:gd name="connsiteY709" fmla="*/ 1912789 h 6858000"/>
              <a:gd name="connsiteX710" fmla="*/ 97460 w 7467663"/>
              <a:gd name="connsiteY710" fmla="*/ 1953725 h 6858000"/>
              <a:gd name="connsiteX711" fmla="*/ 221272 w 7467663"/>
              <a:gd name="connsiteY711" fmla="*/ 1980766 h 6858000"/>
              <a:gd name="connsiteX712" fmla="*/ 116765 w 7467663"/>
              <a:gd name="connsiteY712" fmla="*/ 1911033 h 6858000"/>
              <a:gd name="connsiteX713" fmla="*/ 16405 w 7467663"/>
              <a:gd name="connsiteY713" fmla="*/ 1803412 h 6858000"/>
              <a:gd name="connsiteX714" fmla="*/ 0 w 7467663"/>
              <a:gd name="connsiteY714" fmla="*/ 1784777 h 6858000"/>
              <a:gd name="connsiteX715" fmla="*/ 0 w 7467663"/>
              <a:gd name="connsiteY715" fmla="*/ 1740082 h 6858000"/>
              <a:gd name="connsiteX716" fmla="*/ 39394 w 7467663"/>
              <a:gd name="connsiteY716" fmla="*/ 1784856 h 6858000"/>
              <a:gd name="connsiteX717" fmla="*/ 135813 w 7467663"/>
              <a:gd name="connsiteY717" fmla="*/ 1888838 h 6858000"/>
              <a:gd name="connsiteX718" fmla="*/ 242575 w 7467663"/>
              <a:gd name="connsiteY718" fmla="*/ 1958841 h 6858000"/>
              <a:gd name="connsiteX719" fmla="*/ 82197 w 7467663"/>
              <a:gd name="connsiteY719" fmla="*/ 1754826 h 6858000"/>
              <a:gd name="connsiteX720" fmla="*/ 0 w 7467663"/>
              <a:gd name="connsiteY720" fmla="*/ 1679650 h 6858000"/>
              <a:gd name="connsiteX721" fmla="*/ 0 w 7467663"/>
              <a:gd name="connsiteY721" fmla="*/ 1602463 h 6858000"/>
              <a:gd name="connsiteX722" fmla="*/ 84689 w 7467663"/>
              <a:gd name="connsiteY722" fmla="*/ 1677442 h 6858000"/>
              <a:gd name="connsiteX723" fmla="*/ 298437 w 7467663"/>
              <a:gd name="connsiteY723" fmla="*/ 1968019 h 6858000"/>
              <a:gd name="connsiteX724" fmla="*/ 227269 w 7467663"/>
              <a:gd name="connsiteY724" fmla="*/ 1114064 h 6858000"/>
              <a:gd name="connsiteX725" fmla="*/ 248003 w 7467663"/>
              <a:gd name="connsiteY725" fmla="*/ 1089613 h 6858000"/>
              <a:gd name="connsiteX726" fmla="*/ 427020 w 7467663"/>
              <a:gd name="connsiteY726" fmla="*/ 1619803 h 6858000"/>
              <a:gd name="connsiteX727" fmla="*/ 340345 w 7467663"/>
              <a:gd name="connsiteY727" fmla="*/ 2027739 h 6858000"/>
              <a:gd name="connsiteX728" fmla="*/ 360865 w 7467663"/>
              <a:gd name="connsiteY728" fmla="*/ 2044827 h 6858000"/>
              <a:gd name="connsiteX729" fmla="*/ 560414 w 7467663"/>
              <a:gd name="connsiteY729" fmla="*/ 2421457 h 6858000"/>
              <a:gd name="connsiteX730" fmla="*/ 1359703 w 7467663"/>
              <a:gd name="connsiteY730" fmla="*/ 2578554 h 6858000"/>
              <a:gd name="connsiteX731" fmla="*/ 1359422 w 7467663"/>
              <a:gd name="connsiteY731" fmla="*/ 2577994 h 6858000"/>
              <a:gd name="connsiteX732" fmla="*/ 828701 w 7467663"/>
              <a:gd name="connsiteY732" fmla="*/ 1839520 h 6858000"/>
              <a:gd name="connsiteX733" fmla="*/ 494427 w 7467663"/>
              <a:gd name="connsiteY733" fmla="*/ 1092333 h 6858000"/>
              <a:gd name="connsiteX734" fmla="*/ 506322 w 7467663"/>
              <a:gd name="connsiteY734" fmla="*/ 1020997 h 6858000"/>
              <a:gd name="connsiteX735" fmla="*/ 4570198 w 7467663"/>
              <a:gd name="connsiteY735" fmla="*/ 978081 h 6858000"/>
              <a:gd name="connsiteX736" fmla="*/ 4523691 w 7467663"/>
              <a:gd name="connsiteY736" fmla="*/ 1127776 h 6858000"/>
              <a:gd name="connsiteX737" fmla="*/ 4509875 w 7467663"/>
              <a:gd name="connsiteY737" fmla="*/ 1167552 h 6858000"/>
              <a:gd name="connsiteX738" fmla="*/ 4478168 w 7467663"/>
              <a:gd name="connsiteY738" fmla="*/ 1260735 h 6858000"/>
              <a:gd name="connsiteX739" fmla="*/ 4409309 w 7467663"/>
              <a:gd name="connsiteY739" fmla="*/ 1666996 h 6858000"/>
              <a:gd name="connsiteX740" fmla="*/ 4370031 w 7467663"/>
              <a:gd name="connsiteY740" fmla="*/ 1955666 h 6858000"/>
              <a:gd name="connsiteX741" fmla="*/ 4570198 w 7467663"/>
              <a:gd name="connsiteY741" fmla="*/ 978081 h 6858000"/>
              <a:gd name="connsiteX742" fmla="*/ 4557898 w 7467663"/>
              <a:gd name="connsiteY742" fmla="*/ 900011 h 6858000"/>
              <a:gd name="connsiteX743" fmla="*/ 4344840 w 7467663"/>
              <a:gd name="connsiteY743" fmla="*/ 1922038 h 6858000"/>
              <a:gd name="connsiteX744" fmla="*/ 4378710 w 7467663"/>
              <a:gd name="connsiteY744" fmla="*/ 1665516 h 6858000"/>
              <a:gd name="connsiteX745" fmla="*/ 4448798 w 7467663"/>
              <a:gd name="connsiteY745" fmla="*/ 1253024 h 6858000"/>
              <a:gd name="connsiteX746" fmla="*/ 4480315 w 7467663"/>
              <a:gd name="connsiteY746" fmla="*/ 1158454 h 6858000"/>
              <a:gd name="connsiteX747" fmla="*/ 4494133 w 7467663"/>
              <a:gd name="connsiteY747" fmla="*/ 1118676 h 6858000"/>
              <a:gd name="connsiteX748" fmla="*/ 4557898 w 7467663"/>
              <a:gd name="connsiteY748" fmla="*/ 900011 h 6858000"/>
              <a:gd name="connsiteX749" fmla="*/ 5870151 w 7467663"/>
              <a:gd name="connsiteY749" fmla="*/ 898890 h 6858000"/>
              <a:gd name="connsiteX750" fmla="*/ 5861335 w 7467663"/>
              <a:gd name="connsiteY750" fmla="*/ 899177 h 6858000"/>
              <a:gd name="connsiteX751" fmla="*/ 5843702 w 7467663"/>
              <a:gd name="connsiteY751" fmla="*/ 899748 h 6858000"/>
              <a:gd name="connsiteX752" fmla="*/ 5651107 w 7467663"/>
              <a:gd name="connsiteY752" fmla="*/ 920306 h 6858000"/>
              <a:gd name="connsiteX753" fmla="*/ 5459407 w 7467663"/>
              <a:gd name="connsiteY753" fmla="*/ 940975 h 6858000"/>
              <a:gd name="connsiteX754" fmla="*/ 5374846 w 7467663"/>
              <a:gd name="connsiteY754" fmla="*/ 941988 h 6858000"/>
              <a:gd name="connsiteX755" fmla="*/ 5256105 w 7467663"/>
              <a:gd name="connsiteY755" fmla="*/ 945632 h 6858000"/>
              <a:gd name="connsiteX756" fmla="*/ 5107071 w 7467663"/>
              <a:gd name="connsiteY756" fmla="*/ 969720 h 6858000"/>
              <a:gd name="connsiteX757" fmla="*/ 4998681 w 7467663"/>
              <a:gd name="connsiteY757" fmla="*/ 988771 h 6858000"/>
              <a:gd name="connsiteX758" fmla="*/ 5870151 w 7467663"/>
              <a:gd name="connsiteY758" fmla="*/ 898890 h 6858000"/>
              <a:gd name="connsiteX759" fmla="*/ 5504425 w 7467663"/>
              <a:gd name="connsiteY759" fmla="*/ 848067 h 6858000"/>
              <a:gd name="connsiteX760" fmla="*/ 4968849 w 7467663"/>
              <a:gd name="connsiteY760" fmla="*/ 962318 h 6858000"/>
              <a:gd name="connsiteX761" fmla="*/ 5104039 w 7467663"/>
              <a:gd name="connsiteY761" fmla="*/ 940634 h 6858000"/>
              <a:gd name="connsiteX762" fmla="*/ 5256311 w 7467663"/>
              <a:gd name="connsiteY762" fmla="*/ 916490 h 6858000"/>
              <a:gd name="connsiteX763" fmla="*/ 5377381 w 7467663"/>
              <a:gd name="connsiteY763" fmla="*/ 912671 h 6858000"/>
              <a:gd name="connsiteX764" fmla="*/ 5460148 w 7467663"/>
              <a:gd name="connsiteY764" fmla="*/ 911442 h 6858000"/>
              <a:gd name="connsiteX765" fmla="*/ 5648971 w 7467663"/>
              <a:gd name="connsiteY765" fmla="*/ 891331 h 6858000"/>
              <a:gd name="connsiteX766" fmla="*/ 5844807 w 7467663"/>
              <a:gd name="connsiteY766" fmla="*/ 870718 h 6858000"/>
              <a:gd name="connsiteX767" fmla="*/ 5862975 w 7467663"/>
              <a:gd name="connsiteY767" fmla="*/ 869756 h 6858000"/>
              <a:gd name="connsiteX768" fmla="*/ 5920887 w 7467663"/>
              <a:gd name="connsiteY768" fmla="*/ 865929 h 6858000"/>
              <a:gd name="connsiteX769" fmla="*/ 5504425 w 7467663"/>
              <a:gd name="connsiteY769" fmla="*/ 848067 h 6858000"/>
              <a:gd name="connsiteX770" fmla="*/ 3607114 w 7467663"/>
              <a:gd name="connsiteY770" fmla="*/ 467441 h 6858000"/>
              <a:gd name="connsiteX771" fmla="*/ 3296242 w 7467663"/>
              <a:gd name="connsiteY771" fmla="*/ 807991 h 6858000"/>
              <a:gd name="connsiteX772" fmla="*/ 3174674 w 7467663"/>
              <a:gd name="connsiteY772" fmla="*/ 919759 h 6858000"/>
              <a:gd name="connsiteX773" fmla="*/ 3042978 w 7467663"/>
              <a:gd name="connsiteY773" fmla="*/ 1054894 h 6858000"/>
              <a:gd name="connsiteX774" fmla="*/ 2968914 w 7467663"/>
              <a:gd name="connsiteY774" fmla="*/ 1133756 h 6858000"/>
              <a:gd name="connsiteX775" fmla="*/ 3103823 w 7467663"/>
              <a:gd name="connsiteY775" fmla="*/ 1026814 h 6858000"/>
              <a:gd name="connsiteX776" fmla="*/ 3607114 w 7467663"/>
              <a:gd name="connsiteY776" fmla="*/ 467441 h 6858000"/>
              <a:gd name="connsiteX777" fmla="*/ 3744487 w 7467663"/>
              <a:gd name="connsiteY777" fmla="*/ 383136 h 6858000"/>
              <a:gd name="connsiteX778" fmla="*/ 3970213 w 7467663"/>
              <a:gd name="connsiteY778" fmla="*/ 995559 h 6858000"/>
              <a:gd name="connsiteX779" fmla="*/ 3744487 w 7467663"/>
              <a:gd name="connsiteY779" fmla="*/ 383136 h 6858000"/>
              <a:gd name="connsiteX780" fmla="*/ 3624562 w 7467663"/>
              <a:gd name="connsiteY780" fmla="*/ 367041 h 6858000"/>
              <a:gd name="connsiteX781" fmla="*/ 3489712 w 7467663"/>
              <a:gd name="connsiteY781" fmla="*/ 485386 h 6858000"/>
              <a:gd name="connsiteX782" fmla="*/ 3182994 w 7467663"/>
              <a:gd name="connsiteY782" fmla="*/ 828265 h 6858000"/>
              <a:gd name="connsiteX783" fmla="*/ 2892114 w 7467663"/>
              <a:gd name="connsiteY783" fmla="*/ 1172635 h 6858000"/>
              <a:gd name="connsiteX784" fmla="*/ 3021459 w 7467663"/>
              <a:gd name="connsiteY784" fmla="*/ 1035385 h 6858000"/>
              <a:gd name="connsiteX785" fmla="*/ 3153873 w 7467663"/>
              <a:gd name="connsiteY785" fmla="*/ 898971 h 6858000"/>
              <a:gd name="connsiteX786" fmla="*/ 3276511 w 7467663"/>
              <a:gd name="connsiteY786" fmla="*/ 786423 h 6858000"/>
              <a:gd name="connsiteX787" fmla="*/ 3584154 w 7467663"/>
              <a:gd name="connsiteY787" fmla="*/ 448218 h 6858000"/>
              <a:gd name="connsiteX788" fmla="*/ 3624562 w 7467663"/>
              <a:gd name="connsiteY788" fmla="*/ 367041 h 6858000"/>
              <a:gd name="connsiteX789" fmla="*/ 3766672 w 7467663"/>
              <a:gd name="connsiteY789" fmla="*/ 359429 h 6858000"/>
              <a:gd name="connsiteX790" fmla="*/ 3996338 w 7467663"/>
              <a:gd name="connsiteY790" fmla="*/ 968237 h 6858000"/>
              <a:gd name="connsiteX791" fmla="*/ 3766672 w 7467663"/>
              <a:gd name="connsiteY791" fmla="*/ 359429 h 6858000"/>
              <a:gd name="connsiteX792" fmla="*/ 5805386 w 7467663"/>
              <a:gd name="connsiteY792" fmla="*/ 239240 h 6858000"/>
              <a:gd name="connsiteX793" fmla="*/ 5736947 w 7467663"/>
              <a:gd name="connsiteY793" fmla="*/ 261367 h 6858000"/>
              <a:gd name="connsiteX794" fmla="*/ 5427012 w 7467663"/>
              <a:gd name="connsiteY794" fmla="*/ 311272 h 6858000"/>
              <a:gd name="connsiteX795" fmla="*/ 5147818 w 7467663"/>
              <a:gd name="connsiteY795" fmla="*/ 322112 h 6858000"/>
              <a:gd name="connsiteX796" fmla="*/ 5060854 w 7467663"/>
              <a:gd name="connsiteY796" fmla="*/ 311882 h 6858000"/>
              <a:gd name="connsiteX797" fmla="*/ 4945989 w 7467663"/>
              <a:gd name="connsiteY797" fmla="*/ 300516 h 6858000"/>
              <a:gd name="connsiteX798" fmla="*/ 5410479 w 7467663"/>
              <a:gd name="connsiteY798" fmla="*/ 348434 h 6858000"/>
              <a:gd name="connsiteX799" fmla="*/ 5805386 w 7467663"/>
              <a:gd name="connsiteY799" fmla="*/ 239240 h 6858000"/>
              <a:gd name="connsiteX800" fmla="*/ 5905192 w 7467663"/>
              <a:gd name="connsiteY800" fmla="*/ 163079 h 6858000"/>
              <a:gd name="connsiteX801" fmla="*/ 5865655 w 7467663"/>
              <a:gd name="connsiteY801" fmla="*/ 171901 h 6858000"/>
              <a:gd name="connsiteX802" fmla="*/ 5259740 w 7467663"/>
              <a:gd name="connsiteY802" fmla="*/ 257013 h 6858000"/>
              <a:gd name="connsiteX803" fmla="*/ 5208466 w 7467663"/>
              <a:gd name="connsiteY803" fmla="*/ 257550 h 6858000"/>
              <a:gd name="connsiteX804" fmla="*/ 4980204 w 7467663"/>
              <a:gd name="connsiteY804" fmla="*/ 271903 h 6858000"/>
              <a:gd name="connsiteX805" fmla="*/ 5068068 w 7467663"/>
              <a:gd name="connsiteY805" fmla="*/ 282244 h 6858000"/>
              <a:gd name="connsiteX806" fmla="*/ 5153231 w 7467663"/>
              <a:gd name="connsiteY806" fmla="*/ 292240 h 6858000"/>
              <a:gd name="connsiteX807" fmla="*/ 5426491 w 7467663"/>
              <a:gd name="connsiteY807" fmla="*/ 281128 h 6858000"/>
              <a:gd name="connsiteX808" fmla="*/ 5731212 w 7467663"/>
              <a:gd name="connsiteY808" fmla="*/ 231951 h 6858000"/>
              <a:gd name="connsiteX809" fmla="*/ 5905192 w 7467663"/>
              <a:gd name="connsiteY809" fmla="*/ 163079 h 6858000"/>
              <a:gd name="connsiteX810" fmla="*/ 5944437 w 7467663"/>
              <a:gd name="connsiteY810" fmla="*/ 113829 h 6858000"/>
              <a:gd name="connsiteX811" fmla="*/ 5825032 w 7467663"/>
              <a:gd name="connsiteY811" fmla="*/ 146405 h 6858000"/>
              <a:gd name="connsiteX812" fmla="*/ 4955599 w 7467663"/>
              <a:gd name="connsiteY812" fmla="*/ 247008 h 6858000"/>
              <a:gd name="connsiteX813" fmla="*/ 5210104 w 7467663"/>
              <a:gd name="connsiteY813" fmla="*/ 228123 h 6858000"/>
              <a:gd name="connsiteX814" fmla="*/ 5261015 w 7467663"/>
              <a:gd name="connsiteY814" fmla="*/ 227087 h 6858000"/>
              <a:gd name="connsiteX815" fmla="*/ 5861181 w 7467663"/>
              <a:gd name="connsiteY815" fmla="*/ 143093 h 6858000"/>
              <a:gd name="connsiteX816" fmla="*/ 5961252 w 7467663"/>
              <a:gd name="connsiteY816" fmla="*/ 114820 h 6858000"/>
              <a:gd name="connsiteX817" fmla="*/ 5944437 w 7467663"/>
              <a:gd name="connsiteY817" fmla="*/ 113829 h 6858000"/>
              <a:gd name="connsiteX818" fmla="*/ 3882765 w 7467663"/>
              <a:gd name="connsiteY818" fmla="*/ 0 h 6858000"/>
              <a:gd name="connsiteX819" fmla="*/ 3995099 w 7467663"/>
              <a:gd name="connsiteY819" fmla="*/ 0 h 6858000"/>
              <a:gd name="connsiteX820" fmla="*/ 4163818 w 7467663"/>
              <a:gd name="connsiteY820" fmla="*/ 234104 h 6858000"/>
              <a:gd name="connsiteX821" fmla="*/ 4172099 w 7467663"/>
              <a:gd name="connsiteY821" fmla="*/ 234207 h 6858000"/>
              <a:gd name="connsiteX822" fmla="*/ 4784282 w 7467663"/>
              <a:gd name="connsiteY822" fmla="*/ 276561 h 6858000"/>
              <a:gd name="connsiteX823" fmla="*/ 4801687 w 7467663"/>
              <a:gd name="connsiteY823" fmla="*/ 267764 h 6858000"/>
              <a:gd name="connsiteX824" fmla="*/ 6082788 w 7467663"/>
              <a:gd name="connsiteY824" fmla="*/ 64119 h 6858000"/>
              <a:gd name="connsiteX825" fmla="*/ 6099442 w 7467663"/>
              <a:gd name="connsiteY825" fmla="*/ 82568 h 6858000"/>
              <a:gd name="connsiteX826" fmla="*/ 4804137 w 7467663"/>
              <a:gd name="connsiteY826" fmla="*/ 320931 h 6858000"/>
              <a:gd name="connsiteX827" fmla="*/ 4227047 w 7467663"/>
              <a:gd name="connsiteY827" fmla="*/ 313415 h 6858000"/>
              <a:gd name="connsiteX828" fmla="*/ 4346041 w 7467663"/>
              <a:gd name="connsiteY828" fmla="*/ 456086 h 6858000"/>
              <a:gd name="connsiteX829" fmla="*/ 4870967 w 7467663"/>
              <a:gd name="connsiteY829" fmla="*/ 963061 h 6858000"/>
              <a:gd name="connsiteX830" fmla="*/ 4889647 w 7467663"/>
              <a:gd name="connsiteY830" fmla="*/ 957147 h 6858000"/>
              <a:gd name="connsiteX831" fmla="*/ 5422504 w 7467663"/>
              <a:gd name="connsiteY831" fmla="*/ 805191 h 6858000"/>
              <a:gd name="connsiteX832" fmla="*/ 6087656 w 7467663"/>
              <a:gd name="connsiteY832" fmla="*/ 826703 h 6858000"/>
              <a:gd name="connsiteX833" fmla="*/ 6058717 w 7467663"/>
              <a:gd name="connsiteY833" fmla="*/ 865992 h 6858000"/>
              <a:gd name="connsiteX834" fmla="*/ 4974153 w 7467663"/>
              <a:gd name="connsiteY834" fmla="*/ 1045456 h 6858000"/>
              <a:gd name="connsiteX835" fmla="*/ 5627835 w 7467663"/>
              <a:gd name="connsiteY835" fmla="*/ 1472077 h 6858000"/>
              <a:gd name="connsiteX836" fmla="*/ 5629817 w 7467663"/>
              <a:gd name="connsiteY836" fmla="*/ 1471412 h 6858000"/>
              <a:gd name="connsiteX837" fmla="*/ 5634124 w 7467663"/>
              <a:gd name="connsiteY837" fmla="*/ 1470572 h 6858000"/>
              <a:gd name="connsiteX838" fmla="*/ 5755832 w 7467663"/>
              <a:gd name="connsiteY838" fmla="*/ 1383886 h 6858000"/>
              <a:gd name="connsiteX839" fmla="*/ 6014186 w 7467663"/>
              <a:gd name="connsiteY839" fmla="*/ 1279799 h 6858000"/>
              <a:gd name="connsiteX840" fmla="*/ 6901619 w 7467663"/>
              <a:gd name="connsiteY840" fmla="*/ 1047874 h 6858000"/>
              <a:gd name="connsiteX841" fmla="*/ 6931566 w 7467663"/>
              <a:gd name="connsiteY841" fmla="*/ 1062034 h 6858000"/>
              <a:gd name="connsiteX842" fmla="*/ 5790982 w 7467663"/>
              <a:gd name="connsiteY842" fmla="*/ 1561380 h 6858000"/>
              <a:gd name="connsiteX843" fmla="*/ 6188971 w 7467663"/>
              <a:gd name="connsiteY843" fmla="*/ 1755168 h 6858000"/>
              <a:gd name="connsiteX844" fmla="*/ 6202446 w 7467663"/>
              <a:gd name="connsiteY844" fmla="*/ 1752268 h 6858000"/>
              <a:gd name="connsiteX845" fmla="*/ 7179560 w 7467663"/>
              <a:gd name="connsiteY845" fmla="*/ 1467551 h 6858000"/>
              <a:gd name="connsiteX846" fmla="*/ 7158730 w 7467663"/>
              <a:gd name="connsiteY846" fmla="*/ 1507835 h 6858000"/>
              <a:gd name="connsiteX847" fmla="*/ 6326959 w 7467663"/>
              <a:gd name="connsiteY847" fmla="*/ 1817686 h 6858000"/>
              <a:gd name="connsiteX848" fmla="*/ 6537433 w 7467663"/>
              <a:gd name="connsiteY848" fmla="*/ 1907790 h 6858000"/>
              <a:gd name="connsiteX849" fmla="*/ 6550221 w 7467663"/>
              <a:gd name="connsiteY849" fmla="*/ 1910729 h 6858000"/>
              <a:gd name="connsiteX850" fmla="*/ 6964438 w 7467663"/>
              <a:gd name="connsiteY850" fmla="*/ 2209505 h 6858000"/>
              <a:gd name="connsiteX851" fmla="*/ 7367862 w 7467663"/>
              <a:gd name="connsiteY851" fmla="*/ 2806833 h 6858000"/>
              <a:gd name="connsiteX852" fmla="*/ 7364329 w 7467663"/>
              <a:gd name="connsiteY852" fmla="*/ 2826907 h 6858000"/>
              <a:gd name="connsiteX853" fmla="*/ 7290545 w 7467663"/>
              <a:gd name="connsiteY853" fmla="*/ 2850663 h 6858000"/>
              <a:gd name="connsiteX854" fmla="*/ 6472036 w 7467663"/>
              <a:gd name="connsiteY854" fmla="*/ 1959003 h 6858000"/>
              <a:gd name="connsiteX855" fmla="*/ 5792897 w 7467663"/>
              <a:gd name="connsiteY855" fmla="*/ 1647747 h 6858000"/>
              <a:gd name="connsiteX856" fmla="*/ 5842751 w 7467663"/>
              <a:gd name="connsiteY856" fmla="*/ 1816112 h 6858000"/>
              <a:gd name="connsiteX857" fmla="*/ 5847424 w 7467663"/>
              <a:gd name="connsiteY857" fmla="*/ 1815776 h 6858000"/>
              <a:gd name="connsiteX858" fmla="*/ 6399821 w 7467663"/>
              <a:gd name="connsiteY858" fmla="*/ 2344799 h 6858000"/>
              <a:gd name="connsiteX859" fmla="*/ 6323232 w 7467663"/>
              <a:gd name="connsiteY859" fmla="*/ 2389634 h 6858000"/>
              <a:gd name="connsiteX860" fmla="*/ 5942958 w 7467663"/>
              <a:gd name="connsiteY860" fmla="*/ 2077708 h 6858000"/>
              <a:gd name="connsiteX861" fmla="*/ 5921559 w 7467663"/>
              <a:gd name="connsiteY861" fmla="*/ 2378596 h 6858000"/>
              <a:gd name="connsiteX862" fmla="*/ 5817651 w 7467663"/>
              <a:gd name="connsiteY862" fmla="*/ 3023919 h 6858000"/>
              <a:gd name="connsiteX863" fmla="*/ 5729634 w 7467663"/>
              <a:gd name="connsiteY863" fmla="*/ 3051849 h 6858000"/>
              <a:gd name="connsiteX864" fmla="*/ 5611018 w 7467663"/>
              <a:gd name="connsiteY864" fmla="*/ 2316769 h 6858000"/>
              <a:gd name="connsiteX865" fmla="*/ 5687608 w 7467663"/>
              <a:gd name="connsiteY865" fmla="*/ 2039972 h 6858000"/>
              <a:gd name="connsiteX866" fmla="*/ 5657554 w 7467663"/>
              <a:gd name="connsiteY866" fmla="*/ 1576445 h 6858000"/>
              <a:gd name="connsiteX867" fmla="*/ 5150475 w 7467663"/>
              <a:gd name="connsiteY867" fmla="*/ 1274012 h 6858000"/>
              <a:gd name="connsiteX868" fmla="*/ 5349142 w 7467663"/>
              <a:gd name="connsiteY868" fmla="*/ 2204405 h 6858000"/>
              <a:gd name="connsiteX869" fmla="*/ 5262214 w 7467663"/>
              <a:gd name="connsiteY869" fmla="*/ 2233836 h 6858000"/>
              <a:gd name="connsiteX870" fmla="*/ 4981539 w 7467663"/>
              <a:gd name="connsiteY870" fmla="*/ 1542201 h 6858000"/>
              <a:gd name="connsiteX871" fmla="*/ 4958461 w 7467663"/>
              <a:gd name="connsiteY871" fmla="*/ 1136957 h 6858000"/>
              <a:gd name="connsiteX872" fmla="*/ 4655015 w 7467663"/>
              <a:gd name="connsiteY872" fmla="*/ 891426 h 6858000"/>
              <a:gd name="connsiteX873" fmla="*/ 4348002 w 7467663"/>
              <a:gd name="connsiteY873" fmla="*/ 2205895 h 6858000"/>
              <a:gd name="connsiteX874" fmla="*/ 4262250 w 7467663"/>
              <a:gd name="connsiteY874" fmla="*/ 2219972 h 6858000"/>
              <a:gd name="connsiteX875" fmla="*/ 4550611 w 7467663"/>
              <a:gd name="connsiteY875" fmla="*/ 817540 h 6858000"/>
              <a:gd name="connsiteX876" fmla="*/ 4564418 w 7467663"/>
              <a:gd name="connsiteY876" fmla="*/ 808293 h 6858000"/>
              <a:gd name="connsiteX877" fmla="*/ 4266388 w 7467663"/>
              <a:gd name="connsiteY877" fmla="*/ 500083 h 6858000"/>
              <a:gd name="connsiteX878" fmla="*/ 4032842 w 7467663"/>
              <a:gd name="connsiteY878" fmla="*/ 211809 h 6858000"/>
              <a:gd name="connsiteX879" fmla="*/ 3882765 w 7467663"/>
              <a:gd name="connsiteY879" fmla="*/ 0 h 6858000"/>
              <a:gd name="connsiteX880" fmla="*/ 3721337 w 7467663"/>
              <a:gd name="connsiteY880" fmla="*/ 0 h 6858000"/>
              <a:gd name="connsiteX881" fmla="*/ 3797544 w 7467663"/>
              <a:gd name="connsiteY881" fmla="*/ 0 h 6858000"/>
              <a:gd name="connsiteX882" fmla="*/ 3775734 w 7467663"/>
              <a:gd name="connsiteY882" fmla="*/ 95131 h 6858000"/>
              <a:gd name="connsiteX883" fmla="*/ 3724807 w 7467663"/>
              <a:gd name="connsiteY883" fmla="*/ 272257 h 6858000"/>
              <a:gd name="connsiteX884" fmla="*/ 3726844 w 7467663"/>
              <a:gd name="connsiteY884" fmla="*/ 282988 h 6858000"/>
              <a:gd name="connsiteX885" fmla="*/ 3742664 w 7467663"/>
              <a:gd name="connsiteY885" fmla="*/ 279918 h 6858000"/>
              <a:gd name="connsiteX886" fmla="*/ 4103910 w 7467663"/>
              <a:gd name="connsiteY886" fmla="*/ 1161917 h 6858000"/>
              <a:gd name="connsiteX887" fmla="*/ 4020269 w 7467663"/>
              <a:gd name="connsiteY887" fmla="*/ 1200406 h 6858000"/>
              <a:gd name="connsiteX888" fmla="*/ 3674882 w 7467663"/>
              <a:gd name="connsiteY888" fmla="*/ 488524 h 6858000"/>
              <a:gd name="connsiteX889" fmla="*/ 3132682 w 7467663"/>
              <a:gd name="connsiteY889" fmla="*/ 1072284 h 6858000"/>
              <a:gd name="connsiteX890" fmla="*/ 2716346 w 7467663"/>
              <a:gd name="connsiteY890" fmla="*/ 1276376 h 6858000"/>
              <a:gd name="connsiteX891" fmla="*/ 2716772 w 7467663"/>
              <a:gd name="connsiteY891" fmla="*/ 1255462 h 6858000"/>
              <a:gd name="connsiteX892" fmla="*/ 3471096 w 7467663"/>
              <a:gd name="connsiteY892" fmla="*/ 437072 h 6858000"/>
              <a:gd name="connsiteX893" fmla="*/ 3639057 w 7467663"/>
              <a:gd name="connsiteY893" fmla="*/ 286334 h 6858000"/>
              <a:gd name="connsiteX894" fmla="*/ 3640309 w 7467663"/>
              <a:gd name="connsiteY894" fmla="*/ 284664 h 6858000"/>
              <a:gd name="connsiteX895" fmla="*/ 3646022 w 7467663"/>
              <a:gd name="connsiteY895" fmla="*/ 276711 h 6858000"/>
              <a:gd name="connsiteX896" fmla="*/ 3707943 w 7467663"/>
              <a:gd name="connsiteY896" fmla="*/ 65958 h 6858000"/>
              <a:gd name="connsiteX897" fmla="*/ 3721337 w 7467663"/>
              <a:gd name="connsiteY897" fmla="*/ 0 h 6858000"/>
              <a:gd name="connsiteX898" fmla="*/ 2867960 w 7467663"/>
              <a:gd name="connsiteY898" fmla="*/ 0 h 6858000"/>
              <a:gd name="connsiteX899" fmla="*/ 2926351 w 7467663"/>
              <a:gd name="connsiteY899" fmla="*/ 0 h 6858000"/>
              <a:gd name="connsiteX900" fmla="*/ 2902823 w 7467663"/>
              <a:gd name="connsiteY900" fmla="*/ 262929 h 6858000"/>
              <a:gd name="connsiteX901" fmla="*/ 2940663 w 7467663"/>
              <a:gd name="connsiteY901" fmla="*/ 140884 h 6858000"/>
              <a:gd name="connsiteX902" fmla="*/ 2947039 w 7467663"/>
              <a:gd name="connsiteY902" fmla="*/ 122524 h 6858000"/>
              <a:gd name="connsiteX903" fmla="*/ 2984316 w 7467663"/>
              <a:gd name="connsiteY903" fmla="*/ 0 h 6858000"/>
              <a:gd name="connsiteX904" fmla="*/ 3016114 w 7467663"/>
              <a:gd name="connsiteY904" fmla="*/ 0 h 6858000"/>
              <a:gd name="connsiteX905" fmla="*/ 2979949 w 7467663"/>
              <a:gd name="connsiteY905" fmla="*/ 119274 h 6858000"/>
              <a:gd name="connsiteX906" fmla="*/ 3023879 w 7467663"/>
              <a:gd name="connsiteY906" fmla="*/ 0 h 6858000"/>
              <a:gd name="connsiteX907" fmla="*/ 3105400 w 7467663"/>
              <a:gd name="connsiteY907" fmla="*/ 0 h 6858000"/>
              <a:gd name="connsiteX908" fmla="*/ 3094669 w 7467663"/>
              <a:gd name="connsiteY908" fmla="*/ 30308 h 6858000"/>
              <a:gd name="connsiteX909" fmla="*/ 2901945 w 7467663"/>
              <a:gd name="connsiteY909" fmla="*/ 466538 h 6858000"/>
              <a:gd name="connsiteX910" fmla="*/ 2815209 w 7467663"/>
              <a:gd name="connsiteY910" fmla="*/ 497361 h 6858000"/>
              <a:gd name="connsiteX911" fmla="*/ 2844845 w 7467663"/>
              <a:gd name="connsiteY911" fmla="*/ 127638 h 6858000"/>
              <a:gd name="connsiteX912" fmla="*/ 2867960 w 7467663"/>
              <a:gd name="connsiteY912" fmla="*/ 0 h 6858000"/>
              <a:gd name="connsiteX913" fmla="*/ 1057230 w 7467663"/>
              <a:gd name="connsiteY913" fmla="*/ 0 h 6858000"/>
              <a:gd name="connsiteX914" fmla="*/ 1111003 w 7467663"/>
              <a:gd name="connsiteY914" fmla="*/ 0 h 6858000"/>
              <a:gd name="connsiteX915" fmla="*/ 1125553 w 7467663"/>
              <a:gd name="connsiteY915" fmla="*/ 52588 h 6858000"/>
              <a:gd name="connsiteX916" fmla="*/ 1304276 w 7467663"/>
              <a:gd name="connsiteY916" fmla="*/ 476275 h 6858000"/>
              <a:gd name="connsiteX917" fmla="*/ 1492066 w 7467663"/>
              <a:gd name="connsiteY917" fmla="*/ 886333 h 6858000"/>
              <a:gd name="connsiteX918" fmla="*/ 1423698 w 7467663"/>
              <a:gd name="connsiteY918" fmla="*/ 710817 h 6858000"/>
              <a:gd name="connsiteX919" fmla="*/ 1357609 w 7467663"/>
              <a:gd name="connsiteY919" fmla="*/ 532892 h 6858000"/>
              <a:gd name="connsiteX920" fmla="*/ 1309550 w 7467663"/>
              <a:gd name="connsiteY920" fmla="*/ 374031 h 6858000"/>
              <a:gd name="connsiteX921" fmla="*/ 1193673 w 7467663"/>
              <a:gd name="connsiteY921" fmla="*/ 49533 h 6858000"/>
              <a:gd name="connsiteX922" fmla="*/ 1164391 w 7467663"/>
              <a:gd name="connsiteY922" fmla="*/ 0 h 6858000"/>
              <a:gd name="connsiteX923" fmla="*/ 1200666 w 7467663"/>
              <a:gd name="connsiteY923" fmla="*/ 0 h 6858000"/>
              <a:gd name="connsiteX924" fmla="*/ 1223408 w 7467663"/>
              <a:gd name="connsiteY924" fmla="*/ 38996 h 6858000"/>
              <a:gd name="connsiteX925" fmla="*/ 1339635 w 7467663"/>
              <a:gd name="connsiteY925" fmla="*/ 365517 h 6858000"/>
              <a:gd name="connsiteX926" fmla="*/ 1387469 w 7467663"/>
              <a:gd name="connsiteY926" fmla="*/ 523079 h 6858000"/>
              <a:gd name="connsiteX927" fmla="*/ 1452685 w 7467663"/>
              <a:gd name="connsiteY927" fmla="*/ 699806 h 6858000"/>
              <a:gd name="connsiteX928" fmla="*/ 1492092 w 7467663"/>
              <a:gd name="connsiteY928" fmla="*/ 800424 h 6858000"/>
              <a:gd name="connsiteX929" fmla="*/ 1455302 w 7467663"/>
              <a:gd name="connsiteY929" fmla="*/ 632913 h 6858000"/>
              <a:gd name="connsiteX930" fmla="*/ 1222336 w 7467663"/>
              <a:gd name="connsiteY930" fmla="*/ 9480 h 6858000"/>
              <a:gd name="connsiteX931" fmla="*/ 1214634 w 7467663"/>
              <a:gd name="connsiteY931" fmla="*/ 0 h 6858000"/>
              <a:gd name="connsiteX932" fmla="*/ 1289827 w 7467663"/>
              <a:gd name="connsiteY932" fmla="*/ 0 h 6858000"/>
              <a:gd name="connsiteX933" fmla="*/ 1321076 w 7467663"/>
              <a:gd name="connsiteY933" fmla="*/ 59722 h 6858000"/>
              <a:gd name="connsiteX934" fmla="*/ 1512579 w 7467663"/>
              <a:gd name="connsiteY934" fmla="*/ 626441 h 6858000"/>
              <a:gd name="connsiteX935" fmla="*/ 1506076 w 7467663"/>
              <a:gd name="connsiteY935" fmla="*/ 1089289 h 6858000"/>
              <a:gd name="connsiteX936" fmla="*/ 1486346 w 7467663"/>
              <a:gd name="connsiteY936" fmla="*/ 1079919 h 6858000"/>
              <a:gd name="connsiteX937" fmla="*/ 1070511 w 7467663"/>
              <a:gd name="connsiteY937" fmla="*/ 48609 h 6858000"/>
              <a:gd name="connsiteX938" fmla="*/ 1057230 w 7467663"/>
              <a:gd name="connsiteY938" fmla="*/ 0 h 6858000"/>
              <a:gd name="connsiteX939" fmla="*/ 43151 w 7467663"/>
              <a:gd name="connsiteY939" fmla="*/ 0 h 6858000"/>
              <a:gd name="connsiteX940" fmla="*/ 95283 w 7467663"/>
              <a:gd name="connsiteY940" fmla="*/ 0 h 6858000"/>
              <a:gd name="connsiteX941" fmla="*/ 300708 w 7467663"/>
              <a:gd name="connsiteY941" fmla="*/ 154571 h 6858000"/>
              <a:gd name="connsiteX942" fmla="*/ 530414 w 7467663"/>
              <a:gd name="connsiteY942" fmla="*/ 354673 h 6858000"/>
              <a:gd name="connsiteX943" fmla="*/ 333785 w 7467663"/>
              <a:gd name="connsiteY943" fmla="*/ 161564 h 6858000"/>
              <a:gd name="connsiteX944" fmla="*/ 147005 w 7467663"/>
              <a:gd name="connsiteY944" fmla="*/ 0 h 6858000"/>
              <a:gd name="connsiteX945" fmla="*/ 272509 w 7467663"/>
              <a:gd name="connsiteY945" fmla="*/ 0 h 6858000"/>
              <a:gd name="connsiteX946" fmla="*/ 326276 w 7467663"/>
              <a:gd name="connsiteY946" fmla="*/ 45847 h 6858000"/>
              <a:gd name="connsiteX947" fmla="*/ 823759 w 7467663"/>
              <a:gd name="connsiteY947" fmla="*/ 574145 h 6858000"/>
              <a:gd name="connsiteX948" fmla="*/ 811254 w 7467663"/>
              <a:gd name="connsiteY948" fmla="*/ 665546 h 6858000"/>
              <a:gd name="connsiteX949" fmla="*/ 154042 w 7467663"/>
              <a:gd name="connsiteY949" fmla="*/ 261522 h 6858000"/>
              <a:gd name="connsiteX950" fmla="*/ 13550 w 7467663"/>
              <a:gd name="connsiteY950" fmla="*/ 158423 h 6858000"/>
              <a:gd name="connsiteX951" fmla="*/ 0 w 7467663"/>
              <a:gd name="connsiteY951" fmla="*/ 146618 h 6858000"/>
              <a:gd name="connsiteX952" fmla="*/ 0 w 7467663"/>
              <a:gd name="connsiteY952" fmla="*/ 59161 h 6858000"/>
              <a:gd name="connsiteX953" fmla="*/ 45427 w 7467663"/>
              <a:gd name="connsiteY953" fmla="*/ 101078 h 6858000"/>
              <a:gd name="connsiteX954" fmla="*/ 630103 w 7467663"/>
              <a:gd name="connsiteY954" fmla="*/ 485885 h 6858000"/>
              <a:gd name="connsiteX955" fmla="*/ 532040 w 7467663"/>
              <a:gd name="connsiteY955" fmla="*/ 399359 h 6858000"/>
              <a:gd name="connsiteX956" fmla="*/ 517618 w 7467663"/>
              <a:gd name="connsiteY956" fmla="*/ 385726 h 6858000"/>
              <a:gd name="connsiteX957" fmla="*/ 285074 w 7467663"/>
              <a:gd name="connsiteY957" fmla="*/ 182755 h 6858000"/>
              <a:gd name="connsiteX958" fmla="*/ 43151 w 7467663"/>
              <a:gd name="connsiteY958"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48321 w 7467663"/>
              <a:gd name="connsiteY76" fmla="*/ 6190991 h 6858000"/>
              <a:gd name="connsiteX77" fmla="*/ 7467600 w 7467663"/>
              <a:gd name="connsiteY77" fmla="*/ 6334256 h 6858000"/>
              <a:gd name="connsiteX78" fmla="*/ 7454976 w 7467663"/>
              <a:gd name="connsiteY78" fmla="*/ 6318297 h 6858000"/>
              <a:gd name="connsiteX79" fmla="*/ 1456157 w 7467663"/>
              <a:gd name="connsiteY79" fmla="*/ 5371404 h 6858000"/>
              <a:gd name="connsiteX80" fmla="*/ 1244432 w 7467663"/>
              <a:gd name="connsiteY80" fmla="*/ 5385601 h 6858000"/>
              <a:gd name="connsiteX81" fmla="*/ 973990 w 7467663"/>
              <a:gd name="connsiteY81" fmla="*/ 5424940 h 6858000"/>
              <a:gd name="connsiteX82" fmla="*/ 1103809 w 7467663"/>
              <a:gd name="connsiteY82" fmla="*/ 5433720 h 6858000"/>
              <a:gd name="connsiteX83" fmla="*/ 1123454 w 7467663"/>
              <a:gd name="connsiteY83" fmla="*/ 5435727 h 6858000"/>
              <a:gd name="connsiteX84" fmla="*/ 1737017 w 7467663"/>
              <a:gd name="connsiteY84" fmla="*/ 5452183 h 6858000"/>
              <a:gd name="connsiteX85" fmla="*/ 1824397 w 7467663"/>
              <a:gd name="connsiteY85" fmla="*/ 5447757 h 6858000"/>
              <a:gd name="connsiteX86" fmla="*/ 2070059 w 7467663"/>
              <a:gd name="connsiteY86" fmla="*/ 5441660 h 6858000"/>
              <a:gd name="connsiteX87" fmla="*/ 1456157 w 7467663"/>
              <a:gd name="connsiteY87" fmla="*/ 5371404 h 6858000"/>
              <a:gd name="connsiteX88" fmla="*/ 4988186 w 7467663"/>
              <a:gd name="connsiteY88" fmla="*/ 5216467 h 6858000"/>
              <a:gd name="connsiteX89" fmla="*/ 4777334 w 7467663"/>
              <a:gd name="connsiteY89" fmla="*/ 5406072 h 6858000"/>
              <a:gd name="connsiteX90" fmla="*/ 4718341 w 7467663"/>
              <a:gd name="connsiteY90" fmla="*/ 5468043 h 6858000"/>
              <a:gd name="connsiteX91" fmla="*/ 4604655 w 7467663"/>
              <a:gd name="connsiteY91" fmla="*/ 5583434 h 6858000"/>
              <a:gd name="connsiteX92" fmla="*/ 4565074 w 7467663"/>
              <a:gd name="connsiteY92" fmla="*/ 5618550 h 6858000"/>
              <a:gd name="connsiteX93" fmla="*/ 4988186 w 7467663"/>
              <a:gd name="connsiteY93" fmla="*/ 5216467 h 6858000"/>
              <a:gd name="connsiteX94" fmla="*/ 4978032 w 7467663"/>
              <a:gd name="connsiteY94" fmla="*/ 5183809 h 6858000"/>
              <a:gd name="connsiteX95" fmla="*/ 4463413 w 7467663"/>
              <a:gd name="connsiteY95" fmla="*/ 5615162 h 6858000"/>
              <a:gd name="connsiteX96" fmla="*/ 4358134 w 7467663"/>
              <a:gd name="connsiteY96" fmla="*/ 5742791 h 6858000"/>
              <a:gd name="connsiteX97" fmla="*/ 4376219 w 7467663"/>
              <a:gd name="connsiteY97" fmla="*/ 5729027 h 6858000"/>
              <a:gd name="connsiteX98" fmla="*/ 4582340 w 7467663"/>
              <a:gd name="connsiteY98" fmla="*/ 5561037 h 6858000"/>
              <a:gd name="connsiteX99" fmla="*/ 4694684 w 7467663"/>
              <a:gd name="connsiteY99" fmla="*/ 5447098 h 6858000"/>
              <a:gd name="connsiteX100" fmla="*/ 4754123 w 7467663"/>
              <a:gd name="connsiteY100" fmla="*/ 5384643 h 6858000"/>
              <a:gd name="connsiteX101" fmla="*/ 4978032 w 7467663"/>
              <a:gd name="connsiteY101" fmla="*/ 5183809 h 6858000"/>
              <a:gd name="connsiteX102" fmla="*/ 1903353 w 7467663"/>
              <a:gd name="connsiteY102" fmla="*/ 5044827 h 6858000"/>
              <a:gd name="connsiteX103" fmla="*/ 1936931 w 7467663"/>
              <a:gd name="connsiteY103" fmla="*/ 5093954 h 6858000"/>
              <a:gd name="connsiteX104" fmla="*/ 2195868 w 7467663"/>
              <a:gd name="connsiteY104" fmla="*/ 5396574 h 6858000"/>
              <a:gd name="connsiteX105" fmla="*/ 2088852 w 7467663"/>
              <a:gd name="connsiteY105" fmla="*/ 5166123 h 6858000"/>
              <a:gd name="connsiteX106" fmla="*/ 1958241 w 7467663"/>
              <a:gd name="connsiteY106" fmla="*/ 5067955 h 6858000"/>
              <a:gd name="connsiteX107" fmla="*/ 1903353 w 7467663"/>
              <a:gd name="connsiteY107" fmla="*/ 5044827 h 6858000"/>
              <a:gd name="connsiteX108" fmla="*/ 1979378 w 7467663"/>
              <a:gd name="connsiteY108" fmla="*/ 4769504 h 6858000"/>
              <a:gd name="connsiteX109" fmla="*/ 2882120 w 7467663"/>
              <a:gd name="connsiteY109" fmla="*/ 5064547 h 6858000"/>
              <a:gd name="connsiteX110" fmla="*/ 2793103 w 7467663"/>
              <a:gd name="connsiteY110" fmla="*/ 5039699 h 6858000"/>
              <a:gd name="connsiteX111" fmla="*/ 2770041 w 7467663"/>
              <a:gd name="connsiteY111" fmla="*/ 5033634 h 6858000"/>
              <a:gd name="connsiteX112" fmla="*/ 1979378 w 7467663"/>
              <a:gd name="connsiteY112" fmla="*/ 4769504 h 6858000"/>
              <a:gd name="connsiteX113" fmla="*/ 1927410 w 7467663"/>
              <a:gd name="connsiteY113" fmla="*/ 4716164 h 6858000"/>
              <a:gd name="connsiteX114" fmla="*/ 1959587 w 7467663"/>
              <a:gd name="connsiteY114" fmla="*/ 4728849 h 6858000"/>
              <a:gd name="connsiteX115" fmla="*/ 2777707 w 7467663"/>
              <a:gd name="connsiteY115" fmla="*/ 5003991 h 6858000"/>
              <a:gd name="connsiteX116" fmla="*/ 2800768 w 7467663"/>
              <a:gd name="connsiteY116" fmla="*/ 5010056 h 6858000"/>
              <a:gd name="connsiteX117" fmla="*/ 2879408 w 7467663"/>
              <a:gd name="connsiteY117" fmla="*/ 5031590 h 6858000"/>
              <a:gd name="connsiteX118" fmla="*/ 2862295 w 7467663"/>
              <a:gd name="connsiteY118" fmla="*/ 5022958 h 6858000"/>
              <a:gd name="connsiteX119" fmla="*/ 2813343 w 7467663"/>
              <a:gd name="connsiteY119" fmla="*/ 4998369 h 6858000"/>
              <a:gd name="connsiteX120" fmla="*/ 2646245 w 7467663"/>
              <a:gd name="connsiteY120" fmla="*/ 4930999 h 6858000"/>
              <a:gd name="connsiteX121" fmla="*/ 1999243 w 7467663"/>
              <a:gd name="connsiteY121" fmla="*/ 4730524 h 6858000"/>
              <a:gd name="connsiteX122" fmla="*/ 1979527 w 7467663"/>
              <a:gd name="connsiteY122" fmla="*/ 4726651 h 6858000"/>
              <a:gd name="connsiteX123" fmla="*/ 1927410 w 7467663"/>
              <a:gd name="connsiteY123" fmla="*/ 4716164 h 6858000"/>
              <a:gd name="connsiteX124" fmla="*/ 1997014 w 7467663"/>
              <a:gd name="connsiteY124" fmla="*/ 4698007 h 6858000"/>
              <a:gd name="connsiteX125" fmla="*/ 2005458 w 7467663"/>
              <a:gd name="connsiteY125" fmla="*/ 4699540 h 6858000"/>
              <a:gd name="connsiteX126" fmla="*/ 2657186 w 7467663"/>
              <a:gd name="connsiteY126" fmla="*/ 4901687 h 6858000"/>
              <a:gd name="connsiteX127" fmla="*/ 2826662 w 7467663"/>
              <a:gd name="connsiteY127" fmla="*/ 4970362 h 6858000"/>
              <a:gd name="connsiteX128" fmla="*/ 2876100 w 7467663"/>
              <a:gd name="connsiteY128" fmla="*/ 4995397 h 6858000"/>
              <a:gd name="connsiteX129" fmla="*/ 3042600 w 7467663"/>
              <a:gd name="connsiteY129" fmla="*/ 5059532 h 6858000"/>
              <a:gd name="connsiteX130" fmla="*/ 1997014 w 7467663"/>
              <a:gd name="connsiteY130" fmla="*/ 4698007 h 6858000"/>
              <a:gd name="connsiteX131" fmla="*/ 2305292 w 7467663"/>
              <a:gd name="connsiteY131" fmla="*/ 4219492 h 6858000"/>
              <a:gd name="connsiteX132" fmla="*/ 3360922 w 7467663"/>
              <a:gd name="connsiteY132" fmla="*/ 4529373 h 6858000"/>
              <a:gd name="connsiteX133" fmla="*/ 3492420 w 7467663"/>
              <a:gd name="connsiteY133" fmla="*/ 4510145 h 6858000"/>
              <a:gd name="connsiteX134" fmla="*/ 3364086 w 7467663"/>
              <a:gd name="connsiteY134" fmla="*/ 4480340 h 6858000"/>
              <a:gd name="connsiteX135" fmla="*/ 3225818 w 7467663"/>
              <a:gd name="connsiteY135" fmla="*/ 4411822 h 6858000"/>
              <a:gd name="connsiteX136" fmla="*/ 3129696 w 7467663"/>
              <a:gd name="connsiteY136" fmla="*/ 4360704 h 6858000"/>
              <a:gd name="connsiteX137" fmla="*/ 2814545 w 7467663"/>
              <a:gd name="connsiteY137" fmla="*/ 4282955 h 6858000"/>
              <a:gd name="connsiteX138" fmla="*/ 2305292 w 7467663"/>
              <a:gd name="connsiteY138" fmla="*/ 4219492 h 6858000"/>
              <a:gd name="connsiteX139" fmla="*/ 2626982 w 7467663"/>
              <a:gd name="connsiteY139" fmla="*/ 4206450 h 6858000"/>
              <a:gd name="connsiteX140" fmla="*/ 2490617 w 7467663"/>
              <a:gd name="connsiteY140" fmla="*/ 4206951 h 6858000"/>
              <a:gd name="connsiteX141" fmla="*/ 2819869 w 7467663"/>
              <a:gd name="connsiteY141" fmla="*/ 4252936 h 6858000"/>
              <a:gd name="connsiteX142" fmla="*/ 3143018 w 7467663"/>
              <a:gd name="connsiteY142" fmla="*/ 4332698 h 6858000"/>
              <a:gd name="connsiteX143" fmla="*/ 3241520 w 7467663"/>
              <a:gd name="connsiteY143" fmla="*/ 4385112 h 6858000"/>
              <a:gd name="connsiteX144" fmla="*/ 3374575 w 7467663"/>
              <a:gd name="connsiteY144" fmla="*/ 4451517 h 6858000"/>
              <a:gd name="connsiteX145" fmla="*/ 3505221 w 7467663"/>
              <a:gd name="connsiteY145" fmla="*/ 4480757 h 6858000"/>
              <a:gd name="connsiteX146" fmla="*/ 2626982 w 7467663"/>
              <a:gd name="connsiteY146" fmla="*/ 4206450 h 6858000"/>
              <a:gd name="connsiteX147" fmla="*/ 1310106 w 7467663"/>
              <a:gd name="connsiteY147" fmla="*/ 3943217 h 6858000"/>
              <a:gd name="connsiteX148" fmla="*/ 854994 w 7467663"/>
              <a:gd name="connsiteY148" fmla="*/ 4399136 h 6858000"/>
              <a:gd name="connsiteX149" fmla="*/ 742462 w 7467663"/>
              <a:gd name="connsiteY149" fmla="*/ 4594648 h 6858000"/>
              <a:gd name="connsiteX150" fmla="*/ 820602 w 7467663"/>
              <a:gd name="connsiteY150" fmla="*/ 4485915 h 6858000"/>
              <a:gd name="connsiteX151" fmla="*/ 878295 w 7467663"/>
              <a:gd name="connsiteY151" fmla="*/ 4403594 h 6858000"/>
              <a:gd name="connsiteX152" fmla="*/ 1240607 w 7467663"/>
              <a:gd name="connsiteY152" fmla="*/ 4010401 h 6858000"/>
              <a:gd name="connsiteX153" fmla="*/ 1310106 w 7467663"/>
              <a:gd name="connsiteY153" fmla="*/ 3943217 h 6858000"/>
              <a:gd name="connsiteX154" fmla="*/ 1423113 w 7467663"/>
              <a:gd name="connsiteY154" fmla="*/ 3874565 h 6858000"/>
              <a:gd name="connsiteX155" fmla="*/ 1260565 w 7467663"/>
              <a:gd name="connsiteY155" fmla="*/ 4031982 h 6858000"/>
              <a:gd name="connsiteX156" fmla="*/ 901900 w 7467663"/>
              <a:gd name="connsiteY156" fmla="*/ 4421236 h 6858000"/>
              <a:gd name="connsiteX157" fmla="*/ 845044 w 7467663"/>
              <a:gd name="connsiteY157" fmla="*/ 4502436 h 6858000"/>
              <a:gd name="connsiteX158" fmla="*/ 685926 w 7467663"/>
              <a:gd name="connsiteY158" fmla="*/ 4703069 h 6858000"/>
              <a:gd name="connsiteX159" fmla="*/ 684248 w 7467663"/>
              <a:gd name="connsiteY159" fmla="*/ 4706721 h 6858000"/>
              <a:gd name="connsiteX160" fmla="*/ 1423113 w 7467663"/>
              <a:gd name="connsiteY160" fmla="*/ 3874565 h 6858000"/>
              <a:gd name="connsiteX161" fmla="*/ 3316479 w 7467663"/>
              <a:gd name="connsiteY161" fmla="*/ 3872136 h 6858000"/>
              <a:gd name="connsiteX162" fmla="*/ 3546806 w 7467663"/>
              <a:gd name="connsiteY162" fmla="*/ 4356139 h 6858000"/>
              <a:gd name="connsiteX163" fmla="*/ 3364433 w 7467663"/>
              <a:gd name="connsiteY163" fmla="*/ 3953121 h 6858000"/>
              <a:gd name="connsiteX164" fmla="*/ 3316479 w 7467663"/>
              <a:gd name="connsiteY164" fmla="*/ 3872136 h 6858000"/>
              <a:gd name="connsiteX165" fmla="*/ 3291335 w 7467663"/>
              <a:gd name="connsiteY165" fmla="*/ 3767420 h 6858000"/>
              <a:gd name="connsiteX166" fmla="*/ 3390805 w 7467663"/>
              <a:gd name="connsiteY166" fmla="*/ 3937163 h 6858000"/>
              <a:gd name="connsiteX167" fmla="*/ 3579062 w 7467663"/>
              <a:gd name="connsiteY167" fmla="*/ 4359040 h 6858000"/>
              <a:gd name="connsiteX168" fmla="*/ 3467355 w 7467663"/>
              <a:gd name="connsiteY168" fmla="*/ 3988130 h 6858000"/>
              <a:gd name="connsiteX169" fmla="*/ 3310753 w 7467663"/>
              <a:gd name="connsiteY169" fmla="*/ 3787140 h 6858000"/>
              <a:gd name="connsiteX170" fmla="*/ 3291335 w 7467663"/>
              <a:gd name="connsiteY170" fmla="*/ 3767420 h 6858000"/>
              <a:gd name="connsiteX171" fmla="*/ 1635889 w 7467663"/>
              <a:gd name="connsiteY171" fmla="*/ 3709494 h 6858000"/>
              <a:gd name="connsiteX172" fmla="*/ 1634800 w 7467663"/>
              <a:gd name="connsiteY172" fmla="*/ 3731111 h 6858000"/>
              <a:gd name="connsiteX173" fmla="*/ 1635889 w 7467663"/>
              <a:gd name="connsiteY173" fmla="*/ 3709494 h 6858000"/>
              <a:gd name="connsiteX174" fmla="*/ 1510397 w 7467663"/>
              <a:gd name="connsiteY174" fmla="*/ 3684705 h 6858000"/>
              <a:gd name="connsiteX175" fmla="*/ 1146550 w 7467663"/>
              <a:gd name="connsiteY175" fmla="*/ 3802012 h 6858000"/>
              <a:gd name="connsiteX176" fmla="*/ 698834 w 7467663"/>
              <a:gd name="connsiteY176" fmla="*/ 3952272 h 6858000"/>
              <a:gd name="connsiteX177" fmla="*/ 34256 w 7467663"/>
              <a:gd name="connsiteY177" fmla="*/ 4347603 h 6858000"/>
              <a:gd name="connsiteX178" fmla="*/ 527241 w 7467663"/>
              <a:gd name="connsiteY178" fmla="*/ 4065078 h 6858000"/>
              <a:gd name="connsiteX179" fmla="*/ 1510397 w 7467663"/>
              <a:gd name="connsiteY179" fmla="*/ 3684705 h 6858000"/>
              <a:gd name="connsiteX180" fmla="*/ 1313114 w 7467663"/>
              <a:gd name="connsiteY180" fmla="*/ 3655216 h 6858000"/>
              <a:gd name="connsiteX181" fmla="*/ 1109304 w 7467663"/>
              <a:gd name="connsiteY181" fmla="*/ 3669030 h 6858000"/>
              <a:gd name="connsiteX182" fmla="*/ 8129 w 7467663"/>
              <a:gd name="connsiteY182" fmla="*/ 4330519 h 6858000"/>
              <a:gd name="connsiteX183" fmla="*/ 687572 w 7467663"/>
              <a:gd name="connsiteY183" fmla="*/ 3925629 h 6858000"/>
              <a:gd name="connsiteX184" fmla="*/ 1138365 w 7467663"/>
              <a:gd name="connsiteY184" fmla="*/ 3774515 h 6858000"/>
              <a:gd name="connsiteX185" fmla="*/ 1505579 w 7467663"/>
              <a:gd name="connsiteY185" fmla="*/ 3655526 h 6858000"/>
              <a:gd name="connsiteX186" fmla="*/ 1313114 w 7467663"/>
              <a:gd name="connsiteY186" fmla="*/ 3655216 h 6858000"/>
              <a:gd name="connsiteX187" fmla="*/ 3655073 w 7467663"/>
              <a:gd name="connsiteY187" fmla="*/ 3650884 h 6858000"/>
              <a:gd name="connsiteX188" fmla="*/ 3989938 w 7467663"/>
              <a:gd name="connsiteY188" fmla="*/ 3991685 h 6858000"/>
              <a:gd name="connsiteX189" fmla="*/ 4393907 w 7467663"/>
              <a:gd name="connsiteY189" fmla="*/ 4261258 h 6858000"/>
              <a:gd name="connsiteX190" fmla="*/ 4648051 w 7467663"/>
              <a:gd name="connsiteY190" fmla="*/ 4374051 h 6858000"/>
              <a:gd name="connsiteX191" fmla="*/ 4383389 w 7467663"/>
              <a:gd name="connsiteY191" fmla="*/ 4184369 h 6858000"/>
              <a:gd name="connsiteX192" fmla="*/ 4165508 w 7467663"/>
              <a:gd name="connsiteY192" fmla="*/ 4035196 h 6858000"/>
              <a:gd name="connsiteX193" fmla="*/ 4068162 w 7467663"/>
              <a:gd name="connsiteY193" fmla="*/ 3953394 h 6858000"/>
              <a:gd name="connsiteX194" fmla="*/ 3981416 w 7467663"/>
              <a:gd name="connsiteY194" fmla="*/ 3880482 h 6858000"/>
              <a:gd name="connsiteX195" fmla="*/ 3800147 w 7467663"/>
              <a:gd name="connsiteY195" fmla="*/ 3749872 h 6858000"/>
              <a:gd name="connsiteX196" fmla="*/ 3655073 w 7467663"/>
              <a:gd name="connsiteY196" fmla="*/ 3650884 h 6858000"/>
              <a:gd name="connsiteX197" fmla="*/ 3670252 w 7467663"/>
              <a:gd name="connsiteY197" fmla="*/ 3622798 h 6858000"/>
              <a:gd name="connsiteX198" fmla="*/ 3817258 w 7467663"/>
              <a:gd name="connsiteY198" fmla="*/ 3723577 h 6858000"/>
              <a:gd name="connsiteX199" fmla="*/ 4000461 w 7467663"/>
              <a:gd name="connsiteY199" fmla="*/ 3855966 h 6858000"/>
              <a:gd name="connsiteX200" fmla="*/ 4088180 w 7467663"/>
              <a:gd name="connsiteY200" fmla="*/ 3929774 h 6858000"/>
              <a:gd name="connsiteX201" fmla="*/ 4184555 w 7467663"/>
              <a:gd name="connsiteY201" fmla="*/ 4010683 h 6858000"/>
              <a:gd name="connsiteX202" fmla="*/ 4399563 w 7467663"/>
              <a:gd name="connsiteY202" fmla="*/ 4158106 h 6858000"/>
              <a:gd name="connsiteX203" fmla="*/ 4684469 w 7467663"/>
              <a:gd name="connsiteY203" fmla="*/ 4364680 h 6858000"/>
              <a:gd name="connsiteX204" fmla="*/ 4690271 w 7467663"/>
              <a:gd name="connsiteY204" fmla="*/ 4370034 h 6858000"/>
              <a:gd name="connsiteX205" fmla="*/ 4136093 w 7467663"/>
              <a:gd name="connsiteY205" fmla="*/ 3858466 h 6858000"/>
              <a:gd name="connsiteX206" fmla="*/ 3670252 w 7467663"/>
              <a:gd name="connsiteY206" fmla="*/ 3622798 h 6858000"/>
              <a:gd name="connsiteX207" fmla="*/ 4440129 w 7467663"/>
              <a:gd name="connsiteY207" fmla="*/ 3448571 h 6858000"/>
              <a:gd name="connsiteX208" fmla="*/ 4856525 w 7467663"/>
              <a:gd name="connsiteY208" fmla="*/ 3915351 h 6858000"/>
              <a:gd name="connsiteX209" fmla="*/ 5059055 w 7467663"/>
              <a:gd name="connsiteY209" fmla="*/ 4108918 h 6858000"/>
              <a:gd name="connsiteX210" fmla="*/ 5290070 w 7467663"/>
              <a:gd name="connsiteY210" fmla="*/ 4263619 h 6858000"/>
              <a:gd name="connsiteX211" fmla="*/ 4834991 w 7467663"/>
              <a:gd name="connsiteY211" fmla="*/ 3830985 h 6858000"/>
              <a:gd name="connsiteX212" fmla="*/ 4440129 w 7467663"/>
              <a:gd name="connsiteY212" fmla="*/ 3448571 h 6858000"/>
              <a:gd name="connsiteX213" fmla="*/ 4441737 w 7467663"/>
              <a:gd name="connsiteY213" fmla="*/ 3399734 h 6858000"/>
              <a:gd name="connsiteX214" fmla="*/ 4431236 w 7467663"/>
              <a:gd name="connsiteY214" fmla="*/ 3400954 h 6858000"/>
              <a:gd name="connsiteX215" fmla="*/ 4557150 w 7467663"/>
              <a:gd name="connsiteY215" fmla="*/ 3510023 h 6858000"/>
              <a:gd name="connsiteX216" fmla="*/ 4856936 w 7467663"/>
              <a:gd name="connsiteY216" fmla="*/ 3809146 h 6858000"/>
              <a:gd name="connsiteX217" fmla="*/ 5111996 w 7467663"/>
              <a:gd name="connsiteY217" fmla="*/ 4065759 h 6858000"/>
              <a:gd name="connsiteX218" fmla="*/ 5388878 w 7467663"/>
              <a:gd name="connsiteY218" fmla="*/ 4300185 h 6858000"/>
              <a:gd name="connsiteX219" fmla="*/ 5425556 w 7467663"/>
              <a:gd name="connsiteY219" fmla="*/ 4308967 h 6858000"/>
              <a:gd name="connsiteX220" fmla="*/ 4943646 w 7467663"/>
              <a:gd name="connsiteY220" fmla="*/ 3822916 h 6858000"/>
              <a:gd name="connsiteX221" fmla="*/ 4594837 w 7467663"/>
              <a:gd name="connsiteY221" fmla="*/ 3532274 h 6858000"/>
              <a:gd name="connsiteX222" fmla="*/ 4441737 w 7467663"/>
              <a:gd name="connsiteY222" fmla="*/ 3399734 h 6858000"/>
              <a:gd name="connsiteX223" fmla="*/ 5425834 w 7467663"/>
              <a:gd name="connsiteY223" fmla="*/ 3162785 h 6858000"/>
              <a:gd name="connsiteX224" fmla="*/ 5401644 w 7467663"/>
              <a:gd name="connsiteY224" fmla="*/ 3617847 h 6858000"/>
              <a:gd name="connsiteX225" fmla="*/ 5467256 w 7467663"/>
              <a:gd name="connsiteY225" fmla="*/ 4175494 h 6858000"/>
              <a:gd name="connsiteX226" fmla="*/ 5448069 w 7467663"/>
              <a:gd name="connsiteY226" fmla="*/ 3567554 h 6858000"/>
              <a:gd name="connsiteX227" fmla="*/ 5425834 w 7467663"/>
              <a:gd name="connsiteY227" fmla="*/ 3162785 h 6858000"/>
              <a:gd name="connsiteX228" fmla="*/ 1318687 w 7467663"/>
              <a:gd name="connsiteY228" fmla="*/ 3113840 h 6858000"/>
              <a:gd name="connsiteX229" fmla="*/ 1066793 w 7467663"/>
              <a:gd name="connsiteY229" fmla="*/ 3212171 h 6858000"/>
              <a:gd name="connsiteX230" fmla="*/ 993319 w 7467663"/>
              <a:gd name="connsiteY230" fmla="*/ 3247648 h 6858000"/>
              <a:gd name="connsiteX231" fmla="*/ 853081 w 7467663"/>
              <a:gd name="connsiteY231" fmla="*/ 3312410 h 6858000"/>
              <a:gd name="connsiteX232" fmla="*/ 805957 w 7467663"/>
              <a:gd name="connsiteY232" fmla="*/ 3330443 h 6858000"/>
              <a:gd name="connsiteX233" fmla="*/ 1318687 w 7467663"/>
              <a:gd name="connsiteY233" fmla="*/ 3113840 h 6858000"/>
              <a:gd name="connsiteX234" fmla="*/ 5453702 w 7467663"/>
              <a:gd name="connsiteY234" fmla="*/ 3090882 h 6858000"/>
              <a:gd name="connsiteX235" fmla="*/ 5480135 w 7467663"/>
              <a:gd name="connsiteY235" fmla="*/ 3565802 h 6858000"/>
              <a:gd name="connsiteX236" fmla="*/ 5499023 w 7467663"/>
              <a:gd name="connsiteY236" fmla="*/ 4166310 h 6858000"/>
              <a:gd name="connsiteX237" fmla="*/ 5547022 w 7467663"/>
              <a:gd name="connsiteY237" fmla="*/ 3607838 h 6858000"/>
              <a:gd name="connsiteX238" fmla="*/ 5515964 w 7467663"/>
              <a:gd name="connsiteY238" fmla="*/ 3378541 h 6858000"/>
              <a:gd name="connsiteX239" fmla="*/ 5453702 w 7467663"/>
              <a:gd name="connsiteY239" fmla="*/ 3090882 h 6858000"/>
              <a:gd name="connsiteX240" fmla="*/ 1238695 w 7467663"/>
              <a:gd name="connsiteY240" fmla="*/ 3076820 h 6858000"/>
              <a:gd name="connsiteX241" fmla="*/ 716371 w 7467663"/>
              <a:gd name="connsiteY241" fmla="*/ 3293249 h 6858000"/>
              <a:gd name="connsiteX242" fmla="*/ 579522 w 7467663"/>
              <a:gd name="connsiteY242" fmla="*/ 3371759 h 6858000"/>
              <a:gd name="connsiteX243" fmla="*/ 600288 w 7467663"/>
              <a:gd name="connsiteY243" fmla="*/ 3365555 h 6858000"/>
              <a:gd name="connsiteX244" fmla="*/ 840692 w 7467663"/>
              <a:gd name="connsiteY244" fmla="*/ 3284921 h 6858000"/>
              <a:gd name="connsiteX245" fmla="*/ 979248 w 7467663"/>
              <a:gd name="connsiteY245" fmla="*/ 3221003 h 6858000"/>
              <a:gd name="connsiteX246" fmla="*/ 1053282 w 7467663"/>
              <a:gd name="connsiteY246" fmla="*/ 3185247 h 6858000"/>
              <a:gd name="connsiteX247" fmla="*/ 1320603 w 7467663"/>
              <a:gd name="connsiteY247" fmla="*/ 3081281 h 6858000"/>
              <a:gd name="connsiteX248" fmla="*/ 1238695 w 7467663"/>
              <a:gd name="connsiteY248" fmla="*/ 3076820 h 6858000"/>
              <a:gd name="connsiteX249" fmla="*/ 5425627 w 7467663"/>
              <a:gd name="connsiteY249" fmla="*/ 2954192 h 6858000"/>
              <a:gd name="connsiteX250" fmla="*/ 5470770 w 7467663"/>
              <a:gd name="connsiteY250" fmla="*/ 3005435 h 6858000"/>
              <a:gd name="connsiteX251" fmla="*/ 5519779 w 7467663"/>
              <a:gd name="connsiteY251" fmla="*/ 4359223 h 6858000"/>
              <a:gd name="connsiteX252" fmla="*/ 5520293 w 7467663"/>
              <a:gd name="connsiteY252" fmla="*/ 4360602 h 6858000"/>
              <a:gd name="connsiteX253" fmla="*/ 5767221 w 7467663"/>
              <a:gd name="connsiteY253" fmla="*/ 4665564 h 6858000"/>
              <a:gd name="connsiteX254" fmla="*/ 6937169 w 7467663"/>
              <a:gd name="connsiteY254" fmla="*/ 4815941 h 6858000"/>
              <a:gd name="connsiteX255" fmla="*/ 6953922 w 7467663"/>
              <a:gd name="connsiteY255" fmla="*/ 4890068 h 6858000"/>
              <a:gd name="connsiteX256" fmla="*/ 6071359 w 7467663"/>
              <a:gd name="connsiteY256" fmla="*/ 4770770 h 6858000"/>
              <a:gd name="connsiteX257" fmla="*/ 6038839 w 7467663"/>
              <a:gd name="connsiteY257" fmla="*/ 4764474 h 6858000"/>
              <a:gd name="connsiteX258" fmla="*/ 6038706 w 7467663"/>
              <a:gd name="connsiteY258" fmla="*/ 4763847 h 6858000"/>
              <a:gd name="connsiteX259" fmla="*/ 6037784 w 7467663"/>
              <a:gd name="connsiteY259" fmla="*/ 4764270 h 6858000"/>
              <a:gd name="connsiteX260" fmla="*/ 6038839 w 7467663"/>
              <a:gd name="connsiteY260" fmla="*/ 4764474 h 6858000"/>
              <a:gd name="connsiteX261" fmla="*/ 6040338 w 7467663"/>
              <a:gd name="connsiteY261" fmla="*/ 4771418 h 6858000"/>
              <a:gd name="connsiteX262" fmla="*/ 6024488 w 7467663"/>
              <a:gd name="connsiteY262" fmla="*/ 4809903 h 6858000"/>
              <a:gd name="connsiteX263" fmla="*/ 5599771 w 7467663"/>
              <a:gd name="connsiteY263" fmla="*/ 5509652 h 6858000"/>
              <a:gd name="connsiteX264" fmla="*/ 5548843 w 7467663"/>
              <a:gd name="connsiteY264" fmla="*/ 5563845 h 6858000"/>
              <a:gd name="connsiteX265" fmla="*/ 5940952 w 7467663"/>
              <a:gd name="connsiteY265" fmla="*/ 6250028 h 6858000"/>
              <a:gd name="connsiteX266" fmla="*/ 6043441 w 7467663"/>
              <a:gd name="connsiteY266" fmla="*/ 6665847 h 6858000"/>
              <a:gd name="connsiteX267" fmla="*/ 6093432 w 7467663"/>
              <a:gd name="connsiteY267" fmla="*/ 6858000 h 6858000"/>
              <a:gd name="connsiteX268" fmla="*/ 6034344 w 7467663"/>
              <a:gd name="connsiteY268" fmla="*/ 6858000 h 6858000"/>
              <a:gd name="connsiteX269" fmla="*/ 6026679 w 7467663"/>
              <a:gd name="connsiteY269" fmla="*/ 6836959 h 6858000"/>
              <a:gd name="connsiteX270" fmla="*/ 5800441 w 7467663"/>
              <a:gd name="connsiteY270" fmla="*/ 6335286 h 6858000"/>
              <a:gd name="connsiteX271" fmla="*/ 5526562 w 7467663"/>
              <a:gd name="connsiteY271" fmla="*/ 5705388 h 6858000"/>
              <a:gd name="connsiteX272" fmla="*/ 5519640 w 7467663"/>
              <a:gd name="connsiteY272" fmla="*/ 5683774 h 6858000"/>
              <a:gd name="connsiteX273" fmla="*/ 5844559 w 7467663"/>
              <a:gd name="connsiteY273" fmla="*/ 6553349 h 6858000"/>
              <a:gd name="connsiteX274" fmla="*/ 5975994 w 7467663"/>
              <a:gd name="connsiteY274" fmla="*/ 6858000 h 6858000"/>
              <a:gd name="connsiteX275" fmla="*/ 5898547 w 7467663"/>
              <a:gd name="connsiteY275" fmla="*/ 6858000 h 6858000"/>
              <a:gd name="connsiteX276" fmla="*/ 5682041 w 7467663"/>
              <a:gd name="connsiteY276" fmla="*/ 6355860 h 6858000"/>
              <a:gd name="connsiteX277" fmla="*/ 5461758 w 7467663"/>
              <a:gd name="connsiteY277" fmla="*/ 5820220 h 6858000"/>
              <a:gd name="connsiteX278" fmla="*/ 5237282 w 7467663"/>
              <a:gd name="connsiteY278" fmla="*/ 6579086 h 6858000"/>
              <a:gd name="connsiteX279" fmla="*/ 5115009 w 7467663"/>
              <a:gd name="connsiteY279" fmla="*/ 6858000 h 6858000"/>
              <a:gd name="connsiteX280" fmla="*/ 5028074 w 7467663"/>
              <a:gd name="connsiteY280" fmla="*/ 6858000 h 6858000"/>
              <a:gd name="connsiteX281" fmla="*/ 5079508 w 7467663"/>
              <a:gd name="connsiteY281" fmla="*/ 6749074 h 6858000"/>
              <a:gd name="connsiteX282" fmla="*/ 5371846 w 7467663"/>
              <a:gd name="connsiteY282" fmla="*/ 5924413 h 6858000"/>
              <a:gd name="connsiteX283" fmla="*/ 5270512 w 7467663"/>
              <a:gd name="connsiteY283" fmla="*/ 6138975 h 6858000"/>
              <a:gd name="connsiteX284" fmla="*/ 5062409 w 7467663"/>
              <a:gd name="connsiteY284" fmla="*/ 6653544 h 6858000"/>
              <a:gd name="connsiteX285" fmla="*/ 5036628 w 7467663"/>
              <a:gd name="connsiteY285" fmla="*/ 6754247 h 6858000"/>
              <a:gd name="connsiteX286" fmla="*/ 5009112 w 7467663"/>
              <a:gd name="connsiteY286" fmla="*/ 6858000 h 6858000"/>
              <a:gd name="connsiteX287" fmla="*/ 4976679 w 7467663"/>
              <a:gd name="connsiteY287" fmla="*/ 6858000 h 6858000"/>
              <a:gd name="connsiteX288" fmla="*/ 5006537 w 7467663"/>
              <a:gd name="connsiteY288" fmla="*/ 6747068 h 6858000"/>
              <a:gd name="connsiteX289" fmla="*/ 5032723 w 7467663"/>
              <a:gd name="connsiteY289" fmla="*/ 6644957 h 6858000"/>
              <a:gd name="connsiteX290" fmla="*/ 5242949 w 7467663"/>
              <a:gd name="connsiteY290" fmla="*/ 6125175 h 6858000"/>
              <a:gd name="connsiteX291" fmla="*/ 5286321 w 7467663"/>
              <a:gd name="connsiteY291" fmla="*/ 6033555 h 6858000"/>
              <a:gd name="connsiteX292" fmla="*/ 5008210 w 7467663"/>
              <a:gd name="connsiteY292" fmla="*/ 6649194 h 6858000"/>
              <a:gd name="connsiteX293" fmla="*/ 4986321 w 7467663"/>
              <a:gd name="connsiteY293" fmla="*/ 6765687 h 6858000"/>
              <a:gd name="connsiteX294" fmla="*/ 4973474 w 7467663"/>
              <a:gd name="connsiteY294" fmla="*/ 6858000 h 6858000"/>
              <a:gd name="connsiteX295" fmla="*/ 4907178 w 7467663"/>
              <a:gd name="connsiteY295" fmla="*/ 6858000 h 6858000"/>
              <a:gd name="connsiteX296" fmla="*/ 4910810 w 7467663"/>
              <a:gd name="connsiteY296" fmla="*/ 6829660 h 6858000"/>
              <a:gd name="connsiteX297" fmla="*/ 4987461 w 7467663"/>
              <a:gd name="connsiteY297" fmla="*/ 6432994 h 6858000"/>
              <a:gd name="connsiteX298" fmla="*/ 5179262 w 7467663"/>
              <a:gd name="connsiteY298" fmla="*/ 6035044 h 6858000"/>
              <a:gd name="connsiteX299" fmla="*/ 4689678 w 7467663"/>
              <a:gd name="connsiteY299" fmla="*/ 6440241 h 6858000"/>
              <a:gd name="connsiteX300" fmla="*/ 4477543 w 7467663"/>
              <a:gd name="connsiteY300" fmla="*/ 6674836 h 6858000"/>
              <a:gd name="connsiteX301" fmla="*/ 4329957 w 7467663"/>
              <a:gd name="connsiteY301" fmla="*/ 6858000 h 6858000"/>
              <a:gd name="connsiteX302" fmla="*/ 4218595 w 7467663"/>
              <a:gd name="connsiteY302" fmla="*/ 6858000 h 6858000"/>
              <a:gd name="connsiteX303" fmla="*/ 4368888 w 7467663"/>
              <a:gd name="connsiteY303" fmla="*/ 6668412 h 6858000"/>
              <a:gd name="connsiteX304" fmla="*/ 4563091 w 7467663"/>
              <a:gd name="connsiteY304" fmla="*/ 6442508 h 6858000"/>
              <a:gd name="connsiteX305" fmla="*/ 5387324 w 7467663"/>
              <a:gd name="connsiteY305" fmla="*/ 5705830 h 6858000"/>
              <a:gd name="connsiteX306" fmla="*/ 5073620 w 7467663"/>
              <a:gd name="connsiteY306" fmla="*/ 5955437 h 6858000"/>
              <a:gd name="connsiteX307" fmla="*/ 4689789 w 7467663"/>
              <a:gd name="connsiteY307" fmla="*/ 6268382 h 6858000"/>
              <a:gd name="connsiteX308" fmla="*/ 4418722 w 7467663"/>
              <a:gd name="connsiteY308" fmla="*/ 6570886 h 6858000"/>
              <a:gd name="connsiteX309" fmla="*/ 4214944 w 7467663"/>
              <a:gd name="connsiteY309" fmla="*/ 6858000 h 6858000"/>
              <a:gd name="connsiteX310" fmla="*/ 4177898 w 7467663"/>
              <a:gd name="connsiteY310" fmla="*/ 6858000 h 6858000"/>
              <a:gd name="connsiteX311" fmla="*/ 4391597 w 7467663"/>
              <a:gd name="connsiteY311" fmla="*/ 6556370 h 6858000"/>
              <a:gd name="connsiteX312" fmla="*/ 4668889 w 7467663"/>
              <a:gd name="connsiteY312" fmla="*/ 6246399 h 6858000"/>
              <a:gd name="connsiteX313" fmla="*/ 5055427 w 7467663"/>
              <a:gd name="connsiteY313" fmla="*/ 5931476 h 6858000"/>
              <a:gd name="connsiteX314" fmla="*/ 5371814 w 7467663"/>
              <a:gd name="connsiteY314" fmla="*/ 5678975 h 6858000"/>
              <a:gd name="connsiteX315" fmla="*/ 4987918 w 7467663"/>
              <a:gd name="connsiteY315" fmla="*/ 5838701 h 6858000"/>
              <a:gd name="connsiteX316" fmla="*/ 4317146 w 7467663"/>
              <a:gd name="connsiteY316" fmla="*/ 6587716 h 6858000"/>
              <a:gd name="connsiteX317" fmla="*/ 4171627 w 7467663"/>
              <a:gd name="connsiteY317" fmla="*/ 6858000 h 6858000"/>
              <a:gd name="connsiteX318" fmla="*/ 4081585 w 7467663"/>
              <a:gd name="connsiteY318" fmla="*/ 6858000 h 6858000"/>
              <a:gd name="connsiteX319" fmla="*/ 4238603 w 7467663"/>
              <a:gd name="connsiteY319" fmla="*/ 6559341 h 6858000"/>
              <a:gd name="connsiteX320" fmla="*/ 4778333 w 7467663"/>
              <a:gd name="connsiteY320" fmla="*/ 5873626 h 6858000"/>
              <a:gd name="connsiteX321" fmla="*/ 5414185 w 7467663"/>
              <a:gd name="connsiteY321" fmla="*/ 5573882 h 6858000"/>
              <a:gd name="connsiteX322" fmla="*/ 5959648 w 7467663"/>
              <a:gd name="connsiteY322" fmla="*/ 4760797 h 6858000"/>
              <a:gd name="connsiteX323" fmla="*/ 5355019 w 7467663"/>
              <a:gd name="connsiteY323" fmla="*/ 4734672 h 6858000"/>
              <a:gd name="connsiteX324" fmla="*/ 5083565 w 7467663"/>
              <a:gd name="connsiteY324" fmla="*/ 5179121 h 6858000"/>
              <a:gd name="connsiteX325" fmla="*/ 4713577 w 7467663"/>
              <a:gd name="connsiteY325" fmla="*/ 5616803 h 6858000"/>
              <a:gd name="connsiteX326" fmla="*/ 3989559 w 7467663"/>
              <a:gd name="connsiteY326" fmla="*/ 6145945 h 6858000"/>
              <a:gd name="connsiteX327" fmla="*/ 3939824 w 7467663"/>
              <a:gd name="connsiteY327" fmla="*/ 6066900 h 6858000"/>
              <a:gd name="connsiteX328" fmla="*/ 4584537 w 7467663"/>
              <a:gd name="connsiteY328" fmla="*/ 5324826 h 6858000"/>
              <a:gd name="connsiteX329" fmla="*/ 5037105 w 7467663"/>
              <a:gd name="connsiteY329" fmla="*/ 5088765 h 6858000"/>
              <a:gd name="connsiteX330" fmla="*/ 5039930 w 7467663"/>
              <a:gd name="connsiteY330" fmla="*/ 5089585 h 6858000"/>
              <a:gd name="connsiteX331" fmla="*/ 5263764 w 7467663"/>
              <a:gd name="connsiteY331" fmla="*/ 4735525 h 6858000"/>
              <a:gd name="connsiteX332" fmla="*/ 4086300 w 7467663"/>
              <a:gd name="connsiteY332" fmla="*/ 4884599 h 6858000"/>
              <a:gd name="connsiteX333" fmla="*/ 4085485 w 7467663"/>
              <a:gd name="connsiteY333" fmla="*/ 4899070 h 6858000"/>
              <a:gd name="connsiteX334" fmla="*/ 3871915 w 7467663"/>
              <a:gd name="connsiteY334" fmla="*/ 5253645 h 6858000"/>
              <a:gd name="connsiteX335" fmla="*/ 3799374 w 7467663"/>
              <a:gd name="connsiteY335" fmla="*/ 5466127 h 6858000"/>
              <a:gd name="connsiteX336" fmla="*/ 3498850 w 7467663"/>
              <a:gd name="connsiteY336" fmla="*/ 6661888 h 6858000"/>
              <a:gd name="connsiteX337" fmla="*/ 3399216 w 7467663"/>
              <a:gd name="connsiteY337" fmla="*/ 6858000 h 6858000"/>
              <a:gd name="connsiteX338" fmla="*/ 3303688 w 7467663"/>
              <a:gd name="connsiteY338" fmla="*/ 6858000 h 6858000"/>
              <a:gd name="connsiteX339" fmla="*/ 3391774 w 7467663"/>
              <a:gd name="connsiteY339" fmla="*/ 6697181 h 6858000"/>
              <a:gd name="connsiteX340" fmla="*/ 3735540 w 7467663"/>
              <a:gd name="connsiteY340" fmla="*/ 5546923 h 6858000"/>
              <a:gd name="connsiteX341" fmla="*/ 3729438 w 7467663"/>
              <a:gd name="connsiteY341" fmla="*/ 5569058 h 6858000"/>
              <a:gd name="connsiteX342" fmla="*/ 3707782 w 7467663"/>
              <a:gd name="connsiteY342" fmla="*/ 5644908 h 6858000"/>
              <a:gd name="connsiteX343" fmla="*/ 3583827 w 7467663"/>
              <a:gd name="connsiteY343" fmla="*/ 6039215 h 6858000"/>
              <a:gd name="connsiteX344" fmla="*/ 3547861 w 7467663"/>
              <a:gd name="connsiteY344" fmla="*/ 6129609 h 6858000"/>
              <a:gd name="connsiteX345" fmla="*/ 3490905 w 7467663"/>
              <a:gd name="connsiteY345" fmla="*/ 6277660 h 6858000"/>
              <a:gd name="connsiteX346" fmla="*/ 3455859 w 7467663"/>
              <a:gd name="connsiteY346" fmla="*/ 6391301 h 6858000"/>
              <a:gd name="connsiteX347" fmla="*/ 3429112 w 7467663"/>
              <a:gd name="connsiteY347" fmla="*/ 6479469 h 6858000"/>
              <a:gd name="connsiteX348" fmla="*/ 3304862 w 7467663"/>
              <a:gd name="connsiteY348" fmla="*/ 6796476 h 6858000"/>
              <a:gd name="connsiteX349" fmla="*/ 3276071 w 7467663"/>
              <a:gd name="connsiteY349" fmla="*/ 6858000 h 6858000"/>
              <a:gd name="connsiteX350" fmla="*/ 3240805 w 7467663"/>
              <a:gd name="connsiteY350" fmla="*/ 6858000 h 6858000"/>
              <a:gd name="connsiteX351" fmla="*/ 3275917 w 7467663"/>
              <a:gd name="connsiteY351" fmla="*/ 6783192 h 6858000"/>
              <a:gd name="connsiteX352" fmla="*/ 3399358 w 7467663"/>
              <a:gd name="connsiteY352" fmla="*/ 6469011 h 6858000"/>
              <a:gd name="connsiteX353" fmla="*/ 3425650 w 7467663"/>
              <a:gd name="connsiteY353" fmla="*/ 6381333 h 6858000"/>
              <a:gd name="connsiteX354" fmla="*/ 3460661 w 7467663"/>
              <a:gd name="connsiteY354" fmla="*/ 6266763 h 6858000"/>
              <a:gd name="connsiteX355" fmla="*/ 3518021 w 7467663"/>
              <a:gd name="connsiteY355" fmla="*/ 6117298 h 6858000"/>
              <a:gd name="connsiteX356" fmla="*/ 3554035 w 7467663"/>
              <a:gd name="connsiteY356" fmla="*/ 6027832 h 6858000"/>
              <a:gd name="connsiteX357" fmla="*/ 3677174 w 7467663"/>
              <a:gd name="connsiteY357" fmla="*/ 5636351 h 6858000"/>
              <a:gd name="connsiteX358" fmla="*/ 3698819 w 7467663"/>
              <a:gd name="connsiteY358" fmla="*/ 5560503 h 6858000"/>
              <a:gd name="connsiteX359" fmla="*/ 3702094 w 7467663"/>
              <a:gd name="connsiteY359" fmla="*/ 5549194 h 6858000"/>
              <a:gd name="connsiteX360" fmla="*/ 3398355 w 7467663"/>
              <a:gd name="connsiteY360" fmla="*/ 6094603 h 6858000"/>
              <a:gd name="connsiteX361" fmla="*/ 3193941 w 7467663"/>
              <a:gd name="connsiteY361" fmla="*/ 6798775 h 6858000"/>
              <a:gd name="connsiteX362" fmla="*/ 3184140 w 7467663"/>
              <a:gd name="connsiteY362" fmla="*/ 6858000 h 6858000"/>
              <a:gd name="connsiteX363" fmla="*/ 3099978 w 7467663"/>
              <a:gd name="connsiteY363" fmla="*/ 6858000 h 6858000"/>
              <a:gd name="connsiteX364" fmla="*/ 3101556 w 7467663"/>
              <a:gd name="connsiteY364" fmla="*/ 6843337 h 6858000"/>
              <a:gd name="connsiteX365" fmla="*/ 3370162 w 7467663"/>
              <a:gd name="connsiteY365" fmla="*/ 5785550 h 6858000"/>
              <a:gd name="connsiteX366" fmla="*/ 3746477 w 7467663"/>
              <a:gd name="connsiteY366" fmla="*/ 5377889 h 6858000"/>
              <a:gd name="connsiteX367" fmla="*/ 3863399 w 7467663"/>
              <a:gd name="connsiteY367" fmla="*/ 5087257 h 6858000"/>
              <a:gd name="connsiteX368" fmla="*/ 3968712 w 7467663"/>
              <a:gd name="connsiteY368" fmla="*/ 4913989 h 6858000"/>
              <a:gd name="connsiteX369" fmla="*/ 2792390 w 7467663"/>
              <a:gd name="connsiteY369" fmla="*/ 5382974 h 6858000"/>
              <a:gd name="connsiteX370" fmla="*/ 2714982 w 7467663"/>
              <a:gd name="connsiteY370" fmla="*/ 5427051 h 6858000"/>
              <a:gd name="connsiteX371" fmla="*/ 2813361 w 7467663"/>
              <a:gd name="connsiteY371" fmla="*/ 6023912 h 6858000"/>
              <a:gd name="connsiteX372" fmla="*/ 2688430 w 7467663"/>
              <a:gd name="connsiteY372" fmla="*/ 6801564 h 6858000"/>
              <a:gd name="connsiteX373" fmla="*/ 2629626 w 7467663"/>
              <a:gd name="connsiteY373" fmla="*/ 6763394 h 6858000"/>
              <a:gd name="connsiteX374" fmla="*/ 2565328 w 7467663"/>
              <a:gd name="connsiteY374" fmla="*/ 5516399 h 6858000"/>
              <a:gd name="connsiteX375" fmla="*/ 1922999 w 7467663"/>
              <a:gd name="connsiteY375" fmla="*/ 5980343 h 6858000"/>
              <a:gd name="connsiteX376" fmla="*/ 1950261 w 7467663"/>
              <a:gd name="connsiteY376" fmla="*/ 6405858 h 6858000"/>
              <a:gd name="connsiteX377" fmla="*/ 2365554 w 7467663"/>
              <a:gd name="connsiteY377" fmla="*/ 6759107 h 6858000"/>
              <a:gd name="connsiteX378" fmla="*/ 2424142 w 7467663"/>
              <a:gd name="connsiteY378" fmla="*/ 6858000 h 6858000"/>
              <a:gd name="connsiteX379" fmla="*/ 2395994 w 7467663"/>
              <a:gd name="connsiteY379" fmla="*/ 6858000 h 6858000"/>
              <a:gd name="connsiteX380" fmla="*/ 2392863 w 7467663"/>
              <a:gd name="connsiteY380" fmla="*/ 6852964 h 6858000"/>
              <a:gd name="connsiteX381" fmla="*/ 2017589 w 7467663"/>
              <a:gd name="connsiteY381" fmla="*/ 6493982 h 6858000"/>
              <a:gd name="connsiteX382" fmla="*/ 2147336 w 7467663"/>
              <a:gd name="connsiteY382" fmla="*/ 6594052 h 6858000"/>
              <a:gd name="connsiteX383" fmla="*/ 2207047 w 7467663"/>
              <a:gd name="connsiteY383" fmla="*/ 6654540 h 6858000"/>
              <a:gd name="connsiteX384" fmla="*/ 2299106 w 7467663"/>
              <a:gd name="connsiteY384" fmla="*/ 6778931 h 6858000"/>
              <a:gd name="connsiteX385" fmla="*/ 2314430 w 7467663"/>
              <a:gd name="connsiteY385" fmla="*/ 6801144 h 6858000"/>
              <a:gd name="connsiteX386" fmla="*/ 2352406 w 7467663"/>
              <a:gd name="connsiteY386" fmla="*/ 6858000 h 6858000"/>
              <a:gd name="connsiteX387" fmla="*/ 2314492 w 7467663"/>
              <a:gd name="connsiteY387" fmla="*/ 6858000 h 6858000"/>
              <a:gd name="connsiteX388" fmla="*/ 2288095 w 7467663"/>
              <a:gd name="connsiteY388" fmla="*/ 6818030 h 6858000"/>
              <a:gd name="connsiteX389" fmla="*/ 2272768 w 7467663"/>
              <a:gd name="connsiteY389" fmla="*/ 6795822 h 6858000"/>
              <a:gd name="connsiteX390" fmla="*/ 2182715 w 7467663"/>
              <a:gd name="connsiteY390" fmla="*/ 6675071 h 6858000"/>
              <a:gd name="connsiteX391" fmla="*/ 2032061 w 7467663"/>
              <a:gd name="connsiteY391" fmla="*/ 6541380 h 6858000"/>
              <a:gd name="connsiteX392" fmla="*/ 2257220 w 7467663"/>
              <a:gd name="connsiteY392" fmla="*/ 6826257 h 6858000"/>
              <a:gd name="connsiteX393" fmla="*/ 2281324 w 7467663"/>
              <a:gd name="connsiteY393" fmla="*/ 6858000 h 6858000"/>
              <a:gd name="connsiteX394" fmla="*/ 2242860 w 7467663"/>
              <a:gd name="connsiteY394" fmla="*/ 6858000 h 6858000"/>
              <a:gd name="connsiteX395" fmla="*/ 2232818 w 7467663"/>
              <a:gd name="connsiteY395" fmla="*/ 6844926 h 6858000"/>
              <a:gd name="connsiteX396" fmla="*/ 1990172 w 7467663"/>
              <a:gd name="connsiteY396" fmla="*/ 6542121 h 6858000"/>
              <a:gd name="connsiteX397" fmla="*/ 2124090 w 7467663"/>
              <a:gd name="connsiteY397" fmla="*/ 6761017 h 6858000"/>
              <a:gd name="connsiteX398" fmla="*/ 2200380 w 7467663"/>
              <a:gd name="connsiteY398" fmla="*/ 6858000 h 6858000"/>
              <a:gd name="connsiteX399" fmla="*/ 2147507 w 7467663"/>
              <a:gd name="connsiteY399" fmla="*/ 6858000 h 6858000"/>
              <a:gd name="connsiteX400" fmla="*/ 2070668 w 7467663"/>
              <a:gd name="connsiteY400" fmla="*/ 6761520 h 6858000"/>
              <a:gd name="connsiteX401" fmla="*/ 1975142 w 7467663"/>
              <a:gd name="connsiteY401" fmla="*/ 6585570 h 6858000"/>
              <a:gd name="connsiteX402" fmla="*/ 2050035 w 7467663"/>
              <a:gd name="connsiteY402" fmla="*/ 6813345 h 6858000"/>
              <a:gd name="connsiteX403" fmla="*/ 2063025 w 7467663"/>
              <a:gd name="connsiteY403" fmla="*/ 6858000 h 6858000"/>
              <a:gd name="connsiteX404" fmla="*/ 2021675 w 7467663"/>
              <a:gd name="connsiteY404" fmla="*/ 6858000 h 6858000"/>
              <a:gd name="connsiteX405" fmla="*/ 2019308 w 7467663"/>
              <a:gd name="connsiteY405" fmla="*/ 6847118 h 6858000"/>
              <a:gd name="connsiteX406" fmla="*/ 1938835 w 7467663"/>
              <a:gd name="connsiteY406" fmla="*/ 6551160 h 6858000"/>
              <a:gd name="connsiteX407" fmla="*/ 1953230 w 7467663"/>
              <a:gd name="connsiteY407" fmla="*/ 6759699 h 6858000"/>
              <a:gd name="connsiteX408" fmla="*/ 1956763 w 7467663"/>
              <a:gd name="connsiteY408" fmla="*/ 6778191 h 6858000"/>
              <a:gd name="connsiteX409" fmla="*/ 1967925 w 7467663"/>
              <a:gd name="connsiteY409" fmla="*/ 6858000 h 6858000"/>
              <a:gd name="connsiteX410" fmla="*/ 1936622 w 7467663"/>
              <a:gd name="connsiteY410" fmla="*/ 6858000 h 6858000"/>
              <a:gd name="connsiteX411" fmla="*/ 1926261 w 7467663"/>
              <a:gd name="connsiteY411" fmla="*/ 6784064 h 6858000"/>
              <a:gd name="connsiteX412" fmla="*/ 1922724 w 7467663"/>
              <a:gd name="connsiteY412" fmla="*/ 6765577 h 6858000"/>
              <a:gd name="connsiteX413" fmla="*/ 1904650 w 7467663"/>
              <a:gd name="connsiteY413" fmla="*/ 6639616 h 6858000"/>
              <a:gd name="connsiteX414" fmla="*/ 1885273 w 7467663"/>
              <a:gd name="connsiteY414" fmla="*/ 6858000 h 6858000"/>
              <a:gd name="connsiteX415" fmla="*/ 1854363 w 7467663"/>
              <a:gd name="connsiteY415" fmla="*/ 6858000 h 6858000"/>
              <a:gd name="connsiteX416" fmla="*/ 1880391 w 7467663"/>
              <a:gd name="connsiteY416" fmla="*/ 6603796 h 6858000"/>
              <a:gd name="connsiteX417" fmla="*/ 1818273 w 7467663"/>
              <a:gd name="connsiteY417" fmla="*/ 6715729 h 6858000"/>
              <a:gd name="connsiteX418" fmla="*/ 1794691 w 7467663"/>
              <a:gd name="connsiteY418" fmla="*/ 6843239 h 6858000"/>
              <a:gd name="connsiteX419" fmla="*/ 1794914 w 7467663"/>
              <a:gd name="connsiteY419" fmla="*/ 6858000 h 6858000"/>
              <a:gd name="connsiteX420" fmla="*/ 1746128 w 7467663"/>
              <a:gd name="connsiteY420" fmla="*/ 6858000 h 6858000"/>
              <a:gd name="connsiteX421" fmla="*/ 1753934 w 7467663"/>
              <a:gd name="connsiteY421" fmla="*/ 6724796 h 6858000"/>
              <a:gd name="connsiteX422" fmla="*/ 1792053 w 7467663"/>
              <a:gd name="connsiteY422" fmla="*/ 6572396 h 6858000"/>
              <a:gd name="connsiteX423" fmla="*/ 1862248 w 7467663"/>
              <a:gd name="connsiteY423" fmla="*/ 6266397 h 6858000"/>
              <a:gd name="connsiteX424" fmla="*/ 1862250 w 7467663"/>
              <a:gd name="connsiteY424" fmla="*/ 6033531 h 6858000"/>
              <a:gd name="connsiteX425" fmla="*/ 1211999 w 7467663"/>
              <a:gd name="connsiteY425" fmla="*/ 6683610 h 6858000"/>
              <a:gd name="connsiteX426" fmla="*/ 1213266 w 7467663"/>
              <a:gd name="connsiteY426" fmla="*/ 6691947 h 6858000"/>
              <a:gd name="connsiteX427" fmla="*/ 1203370 w 7467663"/>
              <a:gd name="connsiteY427" fmla="*/ 6850676 h 6858000"/>
              <a:gd name="connsiteX428" fmla="*/ 1203671 w 7467663"/>
              <a:gd name="connsiteY428" fmla="*/ 6858000 h 6858000"/>
              <a:gd name="connsiteX429" fmla="*/ 1143180 w 7467663"/>
              <a:gd name="connsiteY429" fmla="*/ 6858000 h 6858000"/>
              <a:gd name="connsiteX430" fmla="*/ 1142176 w 7467663"/>
              <a:gd name="connsiteY430" fmla="*/ 6766045 h 6858000"/>
              <a:gd name="connsiteX431" fmla="*/ 1067484 w 7467663"/>
              <a:gd name="connsiteY431" fmla="*/ 6858000 h 6858000"/>
              <a:gd name="connsiteX432" fmla="*/ 953928 w 7467663"/>
              <a:gd name="connsiteY432" fmla="*/ 6858000 h 6858000"/>
              <a:gd name="connsiteX433" fmla="*/ 959715 w 7467663"/>
              <a:gd name="connsiteY433" fmla="*/ 6850185 h 6858000"/>
              <a:gd name="connsiteX434" fmla="*/ 1483788 w 7467663"/>
              <a:gd name="connsiteY434" fmla="*/ 6259174 h 6858000"/>
              <a:gd name="connsiteX435" fmla="*/ 1100671 w 7467663"/>
              <a:gd name="connsiteY435" fmla="*/ 6252137 h 6858000"/>
              <a:gd name="connsiteX436" fmla="*/ 1090144 w 7467663"/>
              <a:gd name="connsiteY436" fmla="*/ 6256748 h 6858000"/>
              <a:gd name="connsiteX437" fmla="*/ 1095872 w 7467663"/>
              <a:gd name="connsiteY437" fmla="*/ 6271892 h 6858000"/>
              <a:gd name="connsiteX438" fmla="*/ 262785 w 7467663"/>
              <a:gd name="connsiteY438" fmla="*/ 6845450 h 6858000"/>
              <a:gd name="connsiteX439" fmla="*/ 209968 w 7467663"/>
              <a:gd name="connsiteY439" fmla="*/ 6770713 h 6858000"/>
              <a:gd name="connsiteX440" fmla="*/ 873460 w 7467663"/>
              <a:gd name="connsiteY440" fmla="*/ 6253768 h 6858000"/>
              <a:gd name="connsiteX441" fmla="*/ 192686 w 7467663"/>
              <a:gd name="connsiteY441" fmla="*/ 5849257 h 6858000"/>
              <a:gd name="connsiteX442" fmla="*/ 4696 w 7467663"/>
              <a:gd name="connsiteY442" fmla="*/ 5697668 h 6858000"/>
              <a:gd name="connsiteX443" fmla="*/ 0 w 7467663"/>
              <a:gd name="connsiteY443" fmla="*/ 5689984 h 6858000"/>
              <a:gd name="connsiteX444" fmla="*/ 0 w 7467663"/>
              <a:gd name="connsiteY444" fmla="*/ 5513472 h 6858000"/>
              <a:gd name="connsiteX445" fmla="*/ 174101 w 7467663"/>
              <a:gd name="connsiteY445" fmla="*/ 5620277 h 6858000"/>
              <a:gd name="connsiteX446" fmla="*/ 891800 w 7467663"/>
              <a:gd name="connsiteY446" fmla="*/ 6036935 h 6858000"/>
              <a:gd name="connsiteX447" fmla="*/ 1072219 w 7467663"/>
              <a:gd name="connsiteY447" fmla="*/ 6169443 h 6858000"/>
              <a:gd name="connsiteX448" fmla="*/ 1074117 w 7467663"/>
              <a:gd name="connsiteY448" fmla="*/ 6170301 h 6858000"/>
              <a:gd name="connsiteX449" fmla="*/ 1083114 w 7467663"/>
              <a:gd name="connsiteY449" fmla="*/ 6174131 h 6858000"/>
              <a:gd name="connsiteX450" fmla="*/ 1543010 w 7467663"/>
              <a:gd name="connsiteY450" fmla="*/ 6191140 h 6858000"/>
              <a:gd name="connsiteX451" fmla="*/ 1551080 w 7467663"/>
              <a:gd name="connsiteY451" fmla="*/ 6195006 h 6858000"/>
              <a:gd name="connsiteX452" fmla="*/ 2345443 w 7467663"/>
              <a:gd name="connsiteY452" fmla="*/ 5549882 h 6858000"/>
              <a:gd name="connsiteX453" fmla="*/ 1721499 w 7467663"/>
              <a:gd name="connsiteY453" fmla="*/ 5599969 h 6858000"/>
              <a:gd name="connsiteX454" fmla="*/ 767716 w 7467663"/>
              <a:gd name="connsiteY454" fmla="*/ 5472768 h 6858000"/>
              <a:gd name="connsiteX455" fmla="*/ 722147 w 7467663"/>
              <a:gd name="connsiteY455" fmla="*/ 5393091 h 6858000"/>
              <a:gd name="connsiteX456" fmla="*/ 1485552 w 7467663"/>
              <a:gd name="connsiteY456" fmla="*/ 5313202 h 6858000"/>
              <a:gd name="connsiteX457" fmla="*/ 2143004 w 7467663"/>
              <a:gd name="connsiteY457" fmla="*/ 5402420 h 6858000"/>
              <a:gd name="connsiteX458" fmla="*/ 1933391 w 7467663"/>
              <a:gd name="connsiteY458" fmla="*/ 5156971 h 6858000"/>
              <a:gd name="connsiteX459" fmla="*/ 1827118 w 7467663"/>
              <a:gd name="connsiteY459" fmla="*/ 4968410 h 6858000"/>
              <a:gd name="connsiteX460" fmla="*/ 1837349 w 7467663"/>
              <a:gd name="connsiteY460" fmla="*/ 4956357 h 6858000"/>
              <a:gd name="connsiteX461" fmla="*/ 2162835 w 7467663"/>
              <a:gd name="connsiteY461" fmla="*/ 5187853 h 6858000"/>
              <a:gd name="connsiteX462" fmla="*/ 2257167 w 7467663"/>
              <a:gd name="connsiteY462" fmla="*/ 5462123 h 6858000"/>
              <a:gd name="connsiteX463" fmla="*/ 2261598 w 7467663"/>
              <a:gd name="connsiteY463" fmla="*/ 5467998 h 6858000"/>
              <a:gd name="connsiteX464" fmla="*/ 2437177 w 7467663"/>
              <a:gd name="connsiteY464" fmla="*/ 5479608 h 6858000"/>
              <a:gd name="connsiteX465" fmla="*/ 2445247 w 7467663"/>
              <a:gd name="connsiteY465" fmla="*/ 5483476 h 6858000"/>
              <a:gd name="connsiteX466" fmla="*/ 2743626 w 7467663"/>
              <a:gd name="connsiteY466" fmla="*/ 5304819 h 6858000"/>
              <a:gd name="connsiteX467" fmla="*/ 3048102 w 7467663"/>
              <a:gd name="connsiteY467" fmla="*/ 5150595 h 6858000"/>
              <a:gd name="connsiteX468" fmla="*/ 1799414 w 7467663"/>
              <a:gd name="connsiteY468" fmla="*/ 4694732 h 6858000"/>
              <a:gd name="connsiteX469" fmla="*/ 1771735 w 7467663"/>
              <a:gd name="connsiteY469" fmla="*/ 4619929 h 6858000"/>
              <a:gd name="connsiteX470" fmla="*/ 3104273 w 7467663"/>
              <a:gd name="connsiteY470" fmla="*/ 5076159 h 6858000"/>
              <a:gd name="connsiteX471" fmla="*/ 3113245 w 7467663"/>
              <a:gd name="connsiteY471" fmla="*/ 5090705 h 6858000"/>
              <a:gd name="connsiteX472" fmla="*/ 3126294 w 7467663"/>
              <a:gd name="connsiteY472" fmla="*/ 5114400 h 6858000"/>
              <a:gd name="connsiteX473" fmla="*/ 3937433 w 7467663"/>
              <a:gd name="connsiteY473" fmla="*/ 4830473 h 6858000"/>
              <a:gd name="connsiteX474" fmla="*/ 3590475 w 7467663"/>
              <a:gd name="connsiteY474" fmla="*/ 4597974 h 6858000"/>
              <a:gd name="connsiteX475" fmla="*/ 3100264 w 7467663"/>
              <a:gd name="connsiteY475" fmla="*/ 4579845 h 6858000"/>
              <a:gd name="connsiteX476" fmla="*/ 2183576 w 7467663"/>
              <a:gd name="connsiteY476" fmla="*/ 4227150 h 6858000"/>
              <a:gd name="connsiteX477" fmla="*/ 2151029 w 7467663"/>
              <a:gd name="connsiteY477" fmla="*/ 4146947 h 6858000"/>
              <a:gd name="connsiteX478" fmla="*/ 3563434 w 7467663"/>
              <a:gd name="connsiteY478" fmla="*/ 4469115 h 6858000"/>
              <a:gd name="connsiteX479" fmla="*/ 3177952 w 7467663"/>
              <a:gd name="connsiteY479" fmla="*/ 3657386 h 6858000"/>
              <a:gd name="connsiteX480" fmla="*/ 3189263 w 7467663"/>
              <a:gd name="connsiteY480" fmla="*/ 3625726 h 6858000"/>
              <a:gd name="connsiteX481" fmla="*/ 3560912 w 7467663"/>
              <a:gd name="connsiteY481" fmla="*/ 4079863 h 6858000"/>
              <a:gd name="connsiteX482" fmla="*/ 3626636 w 7467663"/>
              <a:gd name="connsiteY482" fmla="*/ 4512230 h 6858000"/>
              <a:gd name="connsiteX483" fmla="*/ 3653088 w 7467663"/>
              <a:gd name="connsiteY483" fmla="*/ 4521417 h 6858000"/>
              <a:gd name="connsiteX484" fmla="*/ 3988128 w 7467663"/>
              <a:gd name="connsiteY484" fmla="*/ 4817267 h 6858000"/>
              <a:gd name="connsiteX485" fmla="*/ 4830582 w 7467663"/>
              <a:gd name="connsiteY485" fmla="*/ 4676000 h 6858000"/>
              <a:gd name="connsiteX486" fmla="*/ 4830100 w 7467663"/>
              <a:gd name="connsiteY486" fmla="*/ 4675554 h 6858000"/>
              <a:gd name="connsiteX487" fmla="*/ 4036318 w 7467663"/>
              <a:gd name="connsiteY487" fmla="*/ 4147013 h 6858000"/>
              <a:gd name="connsiteX488" fmla="*/ 3432098 w 7467663"/>
              <a:gd name="connsiteY488" fmla="*/ 3537312 h 6858000"/>
              <a:gd name="connsiteX489" fmla="*/ 3446761 w 7467663"/>
              <a:gd name="connsiteY489" fmla="*/ 3461278 h 6858000"/>
              <a:gd name="connsiteX490" fmla="*/ 4419733 w 7467663"/>
              <a:gd name="connsiteY490" fmla="*/ 3963555 h 6858000"/>
              <a:gd name="connsiteX491" fmla="*/ 4781371 w 7467663"/>
              <a:gd name="connsiteY491" fmla="*/ 4458604 h 6858000"/>
              <a:gd name="connsiteX492" fmla="*/ 4780440 w 7467663"/>
              <a:gd name="connsiteY492" fmla="*/ 4470290 h 6858000"/>
              <a:gd name="connsiteX493" fmla="*/ 4898954 w 7467663"/>
              <a:gd name="connsiteY493" fmla="*/ 4662092 h 6858000"/>
              <a:gd name="connsiteX494" fmla="*/ 4900699 w 7467663"/>
              <a:gd name="connsiteY494" fmla="*/ 4670867 h 6858000"/>
              <a:gd name="connsiteX495" fmla="*/ 5714511 w 7467663"/>
              <a:gd name="connsiteY495" fmla="*/ 4663483 h 6858000"/>
              <a:gd name="connsiteX496" fmla="*/ 5464793 w 7467663"/>
              <a:gd name="connsiteY496" fmla="*/ 4393556 h 6858000"/>
              <a:gd name="connsiteX497" fmla="*/ 5461897 w 7467663"/>
              <a:gd name="connsiteY497" fmla="*/ 4390879 h 6858000"/>
              <a:gd name="connsiteX498" fmla="*/ 4294126 w 7467663"/>
              <a:gd name="connsiteY498" fmla="*/ 3303048 h 6858000"/>
              <a:gd name="connsiteX499" fmla="*/ 4305321 w 7467663"/>
              <a:gd name="connsiteY499" fmla="*/ 3256953 h 6858000"/>
              <a:gd name="connsiteX500" fmla="*/ 4949299 w 7467663"/>
              <a:gd name="connsiteY500" fmla="*/ 3766336 h 6858000"/>
              <a:gd name="connsiteX501" fmla="*/ 5291452 w 7467663"/>
              <a:gd name="connsiteY501" fmla="*/ 4076801 h 6858000"/>
              <a:gd name="connsiteX502" fmla="*/ 5434998 w 7467663"/>
              <a:gd name="connsiteY502" fmla="*/ 4254100 h 6858000"/>
              <a:gd name="connsiteX503" fmla="*/ 5351015 w 7467663"/>
              <a:gd name="connsiteY503" fmla="*/ 3760989 h 6858000"/>
              <a:gd name="connsiteX504" fmla="*/ 5413780 w 7467663"/>
              <a:gd name="connsiteY504" fmla="*/ 2966265 h 6858000"/>
              <a:gd name="connsiteX505" fmla="*/ 5425627 w 7467663"/>
              <a:gd name="connsiteY505" fmla="*/ 2954192 h 6858000"/>
              <a:gd name="connsiteX506" fmla="*/ 6604735 w 7467663"/>
              <a:gd name="connsiteY506" fmla="*/ 2041381 h 6858000"/>
              <a:gd name="connsiteX507" fmla="*/ 7204487 w 7467663"/>
              <a:gd name="connsiteY507" fmla="*/ 2742112 h 6858000"/>
              <a:gd name="connsiteX508" fmla="*/ 7131592 w 7467663"/>
              <a:gd name="connsiteY508" fmla="*/ 2672096 h 6858000"/>
              <a:gd name="connsiteX509" fmla="*/ 6996344 w 7467663"/>
              <a:gd name="connsiteY509" fmla="*/ 2518310 h 6858000"/>
              <a:gd name="connsiteX510" fmla="*/ 6735495 w 7467663"/>
              <a:gd name="connsiteY510" fmla="*/ 2196890 h 6858000"/>
              <a:gd name="connsiteX511" fmla="*/ 6721901 w 7467663"/>
              <a:gd name="connsiteY511" fmla="*/ 2179274 h 6858000"/>
              <a:gd name="connsiteX512" fmla="*/ 6604735 w 7467663"/>
              <a:gd name="connsiteY512" fmla="*/ 2041381 h 6858000"/>
              <a:gd name="connsiteX513" fmla="*/ 6591670 w 7467663"/>
              <a:gd name="connsiteY513" fmla="*/ 1988277 h 6858000"/>
              <a:gd name="connsiteX514" fmla="*/ 6747349 w 7467663"/>
              <a:gd name="connsiteY514" fmla="*/ 2160069 h 6858000"/>
              <a:gd name="connsiteX515" fmla="*/ 6760943 w 7467663"/>
              <a:gd name="connsiteY515" fmla="*/ 2177686 h 6858000"/>
              <a:gd name="connsiteX516" fmla="*/ 7021065 w 7467663"/>
              <a:gd name="connsiteY516" fmla="*/ 2498102 h 6858000"/>
              <a:gd name="connsiteX517" fmla="*/ 7155223 w 7467663"/>
              <a:gd name="connsiteY517" fmla="*/ 2650386 h 6858000"/>
              <a:gd name="connsiteX518" fmla="*/ 7203167 w 7467663"/>
              <a:gd name="connsiteY518" fmla="*/ 2697288 h 6858000"/>
              <a:gd name="connsiteX519" fmla="*/ 6937703 w 7467663"/>
              <a:gd name="connsiteY519" fmla="*/ 2321981 h 6858000"/>
              <a:gd name="connsiteX520" fmla="*/ 6591670 w 7467663"/>
              <a:gd name="connsiteY520" fmla="*/ 1988277 h 6858000"/>
              <a:gd name="connsiteX521" fmla="*/ 5798671 w 7467663"/>
              <a:gd name="connsiteY521" fmla="*/ 1981601 h 6858000"/>
              <a:gd name="connsiteX522" fmla="*/ 5754709 w 7467663"/>
              <a:gd name="connsiteY522" fmla="*/ 2071454 h 6858000"/>
              <a:gd name="connsiteX523" fmla="*/ 5763044 w 7467663"/>
              <a:gd name="connsiteY523" fmla="*/ 2842206 h 6858000"/>
              <a:gd name="connsiteX524" fmla="*/ 5764974 w 7467663"/>
              <a:gd name="connsiteY524" fmla="*/ 2799609 h 6858000"/>
              <a:gd name="connsiteX525" fmla="*/ 5767665 w 7467663"/>
              <a:gd name="connsiteY525" fmla="*/ 2666409 h 6858000"/>
              <a:gd name="connsiteX526" fmla="*/ 5763055 w 7467663"/>
              <a:gd name="connsiteY526" fmla="*/ 2579705 h 6858000"/>
              <a:gd name="connsiteX527" fmla="*/ 5758079 w 7467663"/>
              <a:gd name="connsiteY527" fmla="*/ 2492508 h 6858000"/>
              <a:gd name="connsiteX528" fmla="*/ 5779325 w 7467663"/>
              <a:gd name="connsiteY528" fmla="*/ 2197069 h 6858000"/>
              <a:gd name="connsiteX529" fmla="*/ 5798671 w 7467663"/>
              <a:gd name="connsiteY529" fmla="*/ 1981601 h 6858000"/>
              <a:gd name="connsiteX530" fmla="*/ 5829202 w 7467663"/>
              <a:gd name="connsiteY530" fmla="*/ 1971679 h 6858000"/>
              <a:gd name="connsiteX531" fmla="*/ 5809558 w 7467663"/>
              <a:gd name="connsiteY531" fmla="*/ 2198043 h 6858000"/>
              <a:gd name="connsiteX532" fmla="*/ 5788653 w 7467663"/>
              <a:gd name="connsiteY532" fmla="*/ 2489430 h 6858000"/>
              <a:gd name="connsiteX533" fmla="*/ 5793439 w 7467663"/>
              <a:gd name="connsiteY533" fmla="*/ 2575235 h 6858000"/>
              <a:gd name="connsiteX534" fmla="*/ 5796837 w 7467663"/>
              <a:gd name="connsiteY534" fmla="*/ 2637633 h 6858000"/>
              <a:gd name="connsiteX535" fmla="*/ 5818614 w 7467663"/>
              <a:gd name="connsiteY535" fmla="*/ 2473055 h 6858000"/>
              <a:gd name="connsiteX536" fmla="*/ 5829202 w 7467663"/>
              <a:gd name="connsiteY536" fmla="*/ 1971679 h 6858000"/>
              <a:gd name="connsiteX537" fmla="*/ 5911389 w 7467663"/>
              <a:gd name="connsiteY537" fmla="*/ 1898371 h 6858000"/>
              <a:gd name="connsiteX538" fmla="*/ 6237627 w 7467663"/>
              <a:gd name="connsiteY538" fmla="*/ 2231921 h 6858000"/>
              <a:gd name="connsiteX539" fmla="*/ 5911389 w 7467663"/>
              <a:gd name="connsiteY539" fmla="*/ 1898371 h 6858000"/>
              <a:gd name="connsiteX540" fmla="*/ 6944437 w 7467663"/>
              <a:gd name="connsiteY540" fmla="*/ 1575402 h 6858000"/>
              <a:gd name="connsiteX541" fmla="*/ 6304730 w 7467663"/>
              <a:gd name="connsiteY541" fmla="*/ 1766654 h 6858000"/>
              <a:gd name="connsiteX542" fmla="*/ 6944437 w 7467663"/>
              <a:gd name="connsiteY542" fmla="*/ 1575402 h 6858000"/>
              <a:gd name="connsiteX543" fmla="*/ 7019523 w 7467663"/>
              <a:gd name="connsiteY543" fmla="*/ 1519450 h 6858000"/>
              <a:gd name="connsiteX544" fmla="*/ 6298091 w 7467663"/>
              <a:gd name="connsiteY544" fmla="*/ 1737122 h 6858000"/>
              <a:gd name="connsiteX545" fmla="*/ 7019523 w 7467663"/>
              <a:gd name="connsiteY545" fmla="*/ 1519450 h 6858000"/>
              <a:gd name="connsiteX546" fmla="*/ 2399523 w 7467663"/>
              <a:gd name="connsiteY546" fmla="*/ 1428234 h 6858000"/>
              <a:gd name="connsiteX547" fmla="*/ 2224982 w 7467663"/>
              <a:gd name="connsiteY547" fmla="*/ 1826201 h 6858000"/>
              <a:gd name="connsiteX548" fmla="*/ 2096099 w 7467663"/>
              <a:gd name="connsiteY548" fmla="*/ 2345900 h 6858000"/>
              <a:gd name="connsiteX549" fmla="*/ 2283317 w 7467663"/>
              <a:gd name="connsiteY549" fmla="*/ 1796925 h 6858000"/>
              <a:gd name="connsiteX550" fmla="*/ 2399523 w 7467663"/>
              <a:gd name="connsiteY550" fmla="*/ 1428234 h 6858000"/>
              <a:gd name="connsiteX551" fmla="*/ 2448558 w 7467663"/>
              <a:gd name="connsiteY551" fmla="*/ 1373435 h 6858000"/>
              <a:gd name="connsiteX552" fmla="*/ 2312521 w 7467663"/>
              <a:gd name="connsiteY552" fmla="*/ 1806140 h 6858000"/>
              <a:gd name="connsiteX553" fmla="*/ 2127533 w 7467663"/>
              <a:gd name="connsiteY553" fmla="*/ 2348380 h 6858000"/>
              <a:gd name="connsiteX554" fmla="*/ 2358080 w 7467663"/>
              <a:gd name="connsiteY554" fmla="*/ 1866134 h 6858000"/>
              <a:gd name="connsiteX555" fmla="*/ 2407436 w 7467663"/>
              <a:gd name="connsiteY555" fmla="*/ 1651070 h 6858000"/>
              <a:gd name="connsiteX556" fmla="*/ 2448558 w 7467663"/>
              <a:gd name="connsiteY556" fmla="*/ 1373435 h 6858000"/>
              <a:gd name="connsiteX557" fmla="*/ 278707 w 7467663"/>
              <a:gd name="connsiteY557" fmla="*/ 1352270 h 6858000"/>
              <a:gd name="connsiteX558" fmla="*/ 321570 w 7467663"/>
              <a:gd name="connsiteY558" fmla="*/ 1861610 h 6858000"/>
              <a:gd name="connsiteX559" fmla="*/ 294281 w 7467663"/>
              <a:gd name="connsiteY559" fmla="*/ 1440658 h 6858000"/>
              <a:gd name="connsiteX560" fmla="*/ 278707 w 7467663"/>
              <a:gd name="connsiteY560" fmla="*/ 1352270 h 6858000"/>
              <a:gd name="connsiteX561" fmla="*/ 1423821 w 7467663"/>
              <a:gd name="connsiteY561" fmla="*/ 1351958 h 6858000"/>
              <a:gd name="connsiteX562" fmla="*/ 1638521 w 7467663"/>
              <a:gd name="connsiteY562" fmla="*/ 1908470 h 6858000"/>
              <a:gd name="connsiteX563" fmla="*/ 1754199 w 7467663"/>
              <a:gd name="connsiteY563" fmla="*/ 2149284 h 6858000"/>
              <a:gd name="connsiteX564" fmla="*/ 1908359 w 7467663"/>
              <a:gd name="connsiteY564" fmla="*/ 2364988 h 6858000"/>
              <a:gd name="connsiteX565" fmla="*/ 1647661 w 7467663"/>
              <a:gd name="connsiteY565" fmla="*/ 1825945 h 6858000"/>
              <a:gd name="connsiteX566" fmla="*/ 1423821 w 7467663"/>
              <a:gd name="connsiteY566" fmla="*/ 1351958 h 6858000"/>
              <a:gd name="connsiteX567" fmla="*/ 1431890 w 7467663"/>
              <a:gd name="connsiteY567" fmla="*/ 1306475 h 6858000"/>
              <a:gd name="connsiteX568" fmla="*/ 1507597 w 7467663"/>
              <a:gd name="connsiteY568" fmla="*/ 1446132 h 6858000"/>
              <a:gd name="connsiteX569" fmla="*/ 1674586 w 7467663"/>
              <a:gd name="connsiteY569" fmla="*/ 1813832 h 6858000"/>
              <a:gd name="connsiteX570" fmla="*/ 1815950 w 7467663"/>
              <a:gd name="connsiteY570" fmla="*/ 2128564 h 6858000"/>
              <a:gd name="connsiteX571" fmla="*/ 1984242 w 7467663"/>
              <a:gd name="connsiteY571" fmla="*/ 2430829 h 6858000"/>
              <a:gd name="connsiteX572" fmla="*/ 2014023 w 7467663"/>
              <a:gd name="connsiteY572" fmla="*/ 2450995 h 6858000"/>
              <a:gd name="connsiteX573" fmla="*/ 1747337 w 7467663"/>
              <a:gd name="connsiteY573" fmla="*/ 1855264 h 6858000"/>
              <a:gd name="connsiteX574" fmla="*/ 1533749 w 7467663"/>
              <a:gd name="connsiteY574" fmla="*/ 1478656 h 6858000"/>
              <a:gd name="connsiteX575" fmla="*/ 1431890 w 7467663"/>
              <a:gd name="connsiteY575" fmla="*/ 1306475 h 6858000"/>
              <a:gd name="connsiteX576" fmla="*/ 5052692 w 7467663"/>
              <a:gd name="connsiteY576" fmla="*/ 1292994 h 6858000"/>
              <a:gd name="connsiteX577" fmla="*/ 5200661 w 7467663"/>
              <a:gd name="connsiteY577" fmla="*/ 1635186 h 6858000"/>
              <a:gd name="connsiteX578" fmla="*/ 5297138 w 7467663"/>
              <a:gd name="connsiteY578" fmla="*/ 1906351 h 6858000"/>
              <a:gd name="connsiteX579" fmla="*/ 5052692 w 7467663"/>
              <a:gd name="connsiteY579" fmla="*/ 1292994 h 6858000"/>
              <a:gd name="connsiteX580" fmla="*/ 5009948 w 7467663"/>
              <a:gd name="connsiteY580" fmla="*/ 1273619 h 6858000"/>
              <a:gd name="connsiteX581" fmla="*/ 5121777 w 7467663"/>
              <a:gd name="connsiteY581" fmla="*/ 1654213 h 6858000"/>
              <a:gd name="connsiteX582" fmla="*/ 5293545 w 7467663"/>
              <a:gd name="connsiteY582" fmla="*/ 2072247 h 6858000"/>
              <a:gd name="connsiteX583" fmla="*/ 5294042 w 7467663"/>
              <a:gd name="connsiteY583" fmla="*/ 2065019 h 6858000"/>
              <a:gd name="connsiteX584" fmla="*/ 5171936 w 7467663"/>
              <a:gd name="connsiteY584" fmla="*/ 1647613 h 6858000"/>
              <a:gd name="connsiteX585" fmla="*/ 5009948 w 7467663"/>
              <a:gd name="connsiteY585" fmla="*/ 1273619 h 6858000"/>
              <a:gd name="connsiteX586" fmla="*/ 655236 w 7467663"/>
              <a:gd name="connsiteY586" fmla="*/ 1268632 h 6858000"/>
              <a:gd name="connsiteX587" fmla="*/ 839521 w 7467663"/>
              <a:gd name="connsiteY587" fmla="*/ 1685315 h 6858000"/>
              <a:gd name="connsiteX588" fmla="*/ 1109416 w 7467663"/>
              <a:gd name="connsiteY588" fmla="*/ 2061663 h 6858000"/>
              <a:gd name="connsiteX589" fmla="*/ 1298300 w 7467663"/>
              <a:gd name="connsiteY589" fmla="*/ 2247742 h 6858000"/>
              <a:gd name="connsiteX590" fmla="*/ 1125871 w 7467663"/>
              <a:gd name="connsiteY590" fmla="*/ 1989513 h 6858000"/>
              <a:gd name="connsiteX591" fmla="*/ 981574 w 7467663"/>
              <a:gd name="connsiteY591" fmla="*/ 1783157 h 6858000"/>
              <a:gd name="connsiteX592" fmla="*/ 922198 w 7467663"/>
              <a:gd name="connsiteY592" fmla="*/ 1677437 h 6858000"/>
              <a:gd name="connsiteX593" fmla="*/ 869293 w 7467663"/>
              <a:gd name="connsiteY593" fmla="*/ 1583214 h 6858000"/>
              <a:gd name="connsiteX594" fmla="*/ 751431 w 7467663"/>
              <a:gd name="connsiteY594" fmla="*/ 1405731 h 6858000"/>
              <a:gd name="connsiteX595" fmla="*/ 655236 w 7467663"/>
              <a:gd name="connsiteY595" fmla="*/ 1268632 h 6858000"/>
              <a:gd name="connsiteX596" fmla="*/ 6516292 w 7467663"/>
              <a:gd name="connsiteY596" fmla="*/ 1263064 h 6858000"/>
              <a:gd name="connsiteX597" fmla="*/ 5736320 w 7467663"/>
              <a:gd name="connsiteY597" fmla="*/ 1501803 h 6858000"/>
              <a:gd name="connsiteX598" fmla="*/ 6516292 w 7467663"/>
              <a:gd name="connsiteY598" fmla="*/ 1263064 h 6858000"/>
              <a:gd name="connsiteX599" fmla="*/ 291466 w 7467663"/>
              <a:gd name="connsiteY599" fmla="*/ 1250369 h 6858000"/>
              <a:gd name="connsiteX600" fmla="*/ 323180 w 7467663"/>
              <a:gd name="connsiteY600" fmla="*/ 1435283 h 6858000"/>
              <a:gd name="connsiteX601" fmla="*/ 349381 w 7467663"/>
              <a:gd name="connsiteY601" fmla="*/ 1875041 h 6858000"/>
              <a:gd name="connsiteX602" fmla="*/ 374363 w 7467663"/>
              <a:gd name="connsiteY602" fmla="*/ 1506494 h 6858000"/>
              <a:gd name="connsiteX603" fmla="*/ 302168 w 7467663"/>
              <a:gd name="connsiteY603" fmla="*/ 1274495 h 6858000"/>
              <a:gd name="connsiteX604" fmla="*/ 291466 w 7467663"/>
              <a:gd name="connsiteY604" fmla="*/ 1250369 h 6858000"/>
              <a:gd name="connsiteX605" fmla="*/ 678222 w 7467663"/>
              <a:gd name="connsiteY605" fmla="*/ 1248670 h 6858000"/>
              <a:gd name="connsiteX606" fmla="*/ 775536 w 7467663"/>
              <a:gd name="connsiteY606" fmla="*/ 1388015 h 6858000"/>
              <a:gd name="connsiteX607" fmla="*/ 894529 w 7467663"/>
              <a:gd name="connsiteY607" fmla="*/ 1567739 h 6858000"/>
              <a:gd name="connsiteX608" fmla="*/ 948000 w 7467663"/>
              <a:gd name="connsiteY608" fmla="*/ 1663088 h 6858000"/>
              <a:gd name="connsiteX609" fmla="*/ 1006812 w 7467663"/>
              <a:gd name="connsiteY609" fmla="*/ 1767683 h 6858000"/>
              <a:gd name="connsiteX610" fmla="*/ 1149133 w 7467663"/>
              <a:gd name="connsiteY610" fmla="*/ 1971513 h 6858000"/>
              <a:gd name="connsiteX611" fmla="*/ 1333952 w 7467663"/>
              <a:gd name="connsiteY611" fmla="*/ 2251620 h 6858000"/>
              <a:gd name="connsiteX612" fmla="*/ 1337329 w 7467663"/>
              <a:gd name="connsiteY612" fmla="*/ 2258350 h 6858000"/>
              <a:gd name="connsiteX613" fmla="*/ 1014726 w 7467663"/>
              <a:gd name="connsiteY613" fmla="*/ 1615556 h 6858000"/>
              <a:gd name="connsiteX614" fmla="*/ 678222 w 7467663"/>
              <a:gd name="connsiteY614" fmla="*/ 1248670 h 6858000"/>
              <a:gd name="connsiteX615" fmla="*/ 6691602 w 7467663"/>
              <a:gd name="connsiteY615" fmla="*/ 1140573 h 6858000"/>
              <a:gd name="connsiteX616" fmla="*/ 6571100 w 7467663"/>
              <a:gd name="connsiteY616" fmla="*/ 1183662 h 6858000"/>
              <a:gd name="connsiteX617" fmla="*/ 6241687 w 7467663"/>
              <a:gd name="connsiteY617" fmla="*/ 1257600 h 6858000"/>
              <a:gd name="connsiteX618" fmla="*/ 5693009 w 7467663"/>
              <a:gd name="connsiteY618" fmla="*/ 1478256 h 6858000"/>
              <a:gd name="connsiteX619" fmla="*/ 6548420 w 7467663"/>
              <a:gd name="connsiteY619" fmla="*/ 1214599 h 6858000"/>
              <a:gd name="connsiteX620" fmla="*/ 6605473 w 7467663"/>
              <a:gd name="connsiteY620" fmla="*/ 1184686 h 6858000"/>
              <a:gd name="connsiteX621" fmla="*/ 6691602 w 7467663"/>
              <a:gd name="connsiteY621" fmla="*/ 1140573 h 6858000"/>
              <a:gd name="connsiteX622" fmla="*/ 4002475 w 7467663"/>
              <a:gd name="connsiteY622" fmla="*/ 1037802 h 6858000"/>
              <a:gd name="connsiteX623" fmla="*/ 4000324 w 7467663"/>
              <a:gd name="connsiteY623" fmla="*/ 1039362 h 6858000"/>
              <a:gd name="connsiteX624" fmla="*/ 4002862 w 7467663"/>
              <a:gd name="connsiteY624" fmla="*/ 1042866 h 6858000"/>
              <a:gd name="connsiteX625" fmla="*/ 4002475 w 7467663"/>
              <a:gd name="connsiteY625" fmla="*/ 1037802 h 6858000"/>
              <a:gd name="connsiteX626" fmla="*/ 506322 w 7467663"/>
              <a:gd name="connsiteY626" fmla="*/ 1020997 h 6858000"/>
              <a:gd name="connsiteX627" fmla="*/ 533068 w 7467663"/>
              <a:gd name="connsiteY627" fmla="*/ 1029409 h 6858000"/>
              <a:gd name="connsiteX628" fmla="*/ 1232525 w 7467663"/>
              <a:gd name="connsiteY628" fmla="*/ 1804675 h 6858000"/>
              <a:gd name="connsiteX629" fmla="*/ 1388858 w 7467663"/>
              <a:gd name="connsiteY629" fmla="*/ 2368011 h 6858000"/>
              <a:gd name="connsiteX630" fmla="*/ 1384098 w 7467663"/>
              <a:gd name="connsiteY630" fmla="*/ 2378125 h 6858000"/>
              <a:gd name="connsiteX631" fmla="*/ 1425393 w 7467663"/>
              <a:gd name="connsiteY631" fmla="*/ 2589124 h 6858000"/>
              <a:gd name="connsiteX632" fmla="*/ 1424001 w 7467663"/>
              <a:gd name="connsiteY632" fmla="*/ 2597541 h 6858000"/>
              <a:gd name="connsiteX633" fmla="*/ 2152729 w 7467663"/>
              <a:gd name="connsiteY633" fmla="*/ 2864487 h 6858000"/>
              <a:gd name="connsiteX634" fmla="*/ 2020609 w 7467663"/>
              <a:gd name="connsiteY634" fmla="*/ 2539671 h 6858000"/>
              <a:gd name="connsiteX635" fmla="*/ 2018920 w 7467663"/>
              <a:gd name="connsiteY635" fmla="*/ 2536309 h 6858000"/>
              <a:gd name="connsiteX636" fmla="*/ 1342441 w 7467663"/>
              <a:gd name="connsiteY636" fmla="*/ 1173017 h 6858000"/>
              <a:gd name="connsiteX637" fmla="*/ 1367925 w 7467663"/>
              <a:gd name="connsiteY637" fmla="*/ 1135648 h 6858000"/>
              <a:gd name="connsiteX638" fmla="*/ 1771401 w 7467663"/>
              <a:gd name="connsiteY638" fmla="*/ 1806673 h 6858000"/>
              <a:gd name="connsiteX639" fmla="*/ 1972385 w 7467663"/>
              <a:gd name="connsiteY639" fmla="*/ 2198735 h 6858000"/>
              <a:gd name="connsiteX640" fmla="*/ 2040892 w 7467663"/>
              <a:gd name="connsiteY640" fmla="*/ 2405205 h 6858000"/>
              <a:gd name="connsiteX641" fmla="*/ 2131689 w 7467663"/>
              <a:gd name="connsiteY641" fmla="*/ 1936926 h 6858000"/>
              <a:gd name="connsiteX642" fmla="*/ 2454820 w 7467663"/>
              <a:gd name="connsiteY642" fmla="*/ 1248808 h 6858000"/>
              <a:gd name="connsiteX643" fmla="*/ 2492512 w 7467663"/>
              <a:gd name="connsiteY643" fmla="*/ 1302920 h 6858000"/>
              <a:gd name="connsiteX644" fmla="*/ 2081216 w 7467663"/>
              <a:gd name="connsiteY644" fmla="*/ 2527513 h 6858000"/>
              <a:gd name="connsiteX645" fmla="*/ 2081211 w 7467663"/>
              <a:gd name="connsiteY645" fmla="*/ 2528916 h 6858000"/>
              <a:gd name="connsiteX646" fmla="*/ 2199067 w 7467663"/>
              <a:gd name="connsiteY646" fmla="*/ 2884061 h 6858000"/>
              <a:gd name="connsiteX647" fmla="*/ 3192586 w 7467663"/>
              <a:gd name="connsiteY647" fmla="*/ 3411496 h 6858000"/>
              <a:gd name="connsiteX648" fmla="*/ 3182620 w 7467663"/>
              <a:gd name="connsiteY648" fmla="*/ 3483279 h 6858000"/>
              <a:gd name="connsiteX649" fmla="*/ 2435119 w 7467663"/>
              <a:gd name="connsiteY649" fmla="*/ 3080173 h 6858000"/>
              <a:gd name="connsiteX650" fmla="*/ 2410152 w 7467663"/>
              <a:gd name="connsiteY650" fmla="*/ 3063751 h 6858000"/>
              <a:gd name="connsiteX651" fmla="*/ 2408099 w 7467663"/>
              <a:gd name="connsiteY651" fmla="*/ 3064403 h 6858000"/>
              <a:gd name="connsiteX652" fmla="*/ 2407218 w 7467663"/>
              <a:gd name="connsiteY652" fmla="*/ 3070324 h 6858000"/>
              <a:gd name="connsiteX653" fmla="*/ 2380138 w 7467663"/>
              <a:gd name="connsiteY653" fmla="*/ 3099341 h 6858000"/>
              <a:gd name="connsiteX654" fmla="*/ 1765923 w 7467663"/>
              <a:gd name="connsiteY654" fmla="*/ 3581043 h 6858000"/>
              <a:gd name="connsiteX655" fmla="*/ 1702258 w 7467663"/>
              <a:gd name="connsiteY655" fmla="*/ 3612286 h 6858000"/>
              <a:gd name="connsiteX656" fmla="*/ 1538370 w 7467663"/>
              <a:gd name="connsiteY656" fmla="*/ 3811804 h 6858000"/>
              <a:gd name="connsiteX657" fmla="*/ 542867 w 7467663"/>
              <a:gd name="connsiteY657" fmla="*/ 4944092 h 6858000"/>
              <a:gd name="connsiteX658" fmla="*/ 515800 w 7467663"/>
              <a:gd name="connsiteY658" fmla="*/ 4862180 h 6858000"/>
              <a:gd name="connsiteX659" fmla="*/ 909145 w 7467663"/>
              <a:gd name="connsiteY659" fmla="*/ 4199225 h 6858000"/>
              <a:gd name="connsiteX660" fmla="*/ 1214067 w 7467663"/>
              <a:gd name="connsiteY660" fmla="*/ 3908561 h 6858000"/>
              <a:gd name="connsiteX661" fmla="*/ 640967 w 7467663"/>
              <a:gd name="connsiteY661" fmla="*/ 4105601 h 6858000"/>
              <a:gd name="connsiteX662" fmla="*/ 112563 w 7467663"/>
              <a:gd name="connsiteY662" fmla="*/ 4396952 h 6858000"/>
              <a:gd name="connsiteX663" fmla="*/ 0 w 7467663"/>
              <a:gd name="connsiteY663" fmla="*/ 4466006 h 6858000"/>
              <a:gd name="connsiteX664" fmla="*/ 0 w 7467663"/>
              <a:gd name="connsiteY664" fmla="*/ 4233763 h 6858000"/>
              <a:gd name="connsiteX665" fmla="*/ 36881 w 7467663"/>
              <a:gd name="connsiteY665" fmla="*/ 4200118 h 6858000"/>
              <a:gd name="connsiteX666" fmla="*/ 910534 w 7467663"/>
              <a:gd name="connsiteY666" fmla="*/ 3629753 h 6858000"/>
              <a:gd name="connsiteX667" fmla="*/ 1578717 w 7467663"/>
              <a:gd name="connsiteY667" fmla="*/ 3575982 h 6858000"/>
              <a:gd name="connsiteX668" fmla="*/ 2338780 w 7467663"/>
              <a:gd name="connsiteY668" fmla="*/ 3033725 h 6858000"/>
              <a:gd name="connsiteX669" fmla="*/ 1807991 w 7467663"/>
              <a:gd name="connsiteY669" fmla="*/ 2807184 h 6858000"/>
              <a:gd name="connsiteX670" fmla="*/ 1416358 w 7467663"/>
              <a:gd name="connsiteY670" fmla="*/ 3112571 h 6858000"/>
              <a:gd name="connsiteX671" fmla="*/ 939066 w 7467663"/>
              <a:gd name="connsiteY671" fmla="*/ 3378798 h 6858000"/>
              <a:gd name="connsiteX672" fmla="*/ 115099 w 7467663"/>
              <a:gd name="connsiteY672" fmla="*/ 3607650 h 6858000"/>
              <a:gd name="connsiteX673" fmla="*/ 97284 w 7467663"/>
              <a:gd name="connsiteY673" fmla="*/ 3520393 h 6858000"/>
              <a:gd name="connsiteX674" fmla="*/ 922050 w 7467663"/>
              <a:gd name="connsiteY674" fmla="*/ 3074867 h 6858000"/>
              <a:gd name="connsiteX675" fmla="*/ 1405265 w 7467663"/>
              <a:gd name="connsiteY675" fmla="*/ 3016319 h 6858000"/>
              <a:gd name="connsiteX676" fmla="*/ 1407512 w 7467663"/>
              <a:gd name="connsiteY676" fmla="*/ 3018001 h 6858000"/>
              <a:gd name="connsiteX677" fmla="*/ 1726266 w 7467663"/>
              <a:gd name="connsiteY677" fmla="*/ 2777274 h 6858000"/>
              <a:gd name="connsiteX678" fmla="*/ 625390 w 7467663"/>
              <a:gd name="connsiteY678" fmla="*/ 2514541 h 6858000"/>
              <a:gd name="connsiteX679" fmla="*/ 619799 w 7467663"/>
              <a:gd name="connsiteY679" fmla="*/ 2527180 h 6858000"/>
              <a:gd name="connsiteX680" fmla="*/ 310030 w 7467663"/>
              <a:gd name="connsiteY680" fmla="*/ 2771818 h 6858000"/>
              <a:gd name="connsiteX681" fmla="*/ 173877 w 7467663"/>
              <a:gd name="connsiteY681" fmla="*/ 2937056 h 6858000"/>
              <a:gd name="connsiteX682" fmla="*/ 77889 w 7467663"/>
              <a:gd name="connsiteY682" fmla="*/ 3138440 h 6858000"/>
              <a:gd name="connsiteX683" fmla="*/ 0 w 7467663"/>
              <a:gd name="connsiteY683" fmla="*/ 3271395 h 6858000"/>
              <a:gd name="connsiteX684" fmla="*/ 0 w 7467663"/>
              <a:gd name="connsiteY684" fmla="*/ 3153002 h 6858000"/>
              <a:gd name="connsiteX685" fmla="*/ 2386 w 7467663"/>
              <a:gd name="connsiteY685" fmla="*/ 3149203 h 6858000"/>
              <a:gd name="connsiteX686" fmla="*/ 89753 w 7467663"/>
              <a:gd name="connsiteY686" fmla="*/ 2987702 h 6858000"/>
              <a:gd name="connsiteX687" fmla="*/ 76869 w 7467663"/>
              <a:gd name="connsiteY687" fmla="*/ 3005404 h 6858000"/>
              <a:gd name="connsiteX688" fmla="*/ 32049 w 7467663"/>
              <a:gd name="connsiteY688" fmla="*/ 3065814 h 6858000"/>
              <a:gd name="connsiteX689" fmla="*/ 0 w 7467663"/>
              <a:gd name="connsiteY689" fmla="*/ 3108744 h 6858000"/>
              <a:gd name="connsiteX690" fmla="*/ 0 w 7467663"/>
              <a:gd name="connsiteY690" fmla="*/ 3058059 h 6858000"/>
              <a:gd name="connsiteX691" fmla="*/ 7610 w 7467663"/>
              <a:gd name="connsiteY691" fmla="*/ 3047889 h 6858000"/>
              <a:gd name="connsiteX692" fmla="*/ 52419 w 7467663"/>
              <a:gd name="connsiteY692" fmla="*/ 2987479 h 6858000"/>
              <a:gd name="connsiteX693" fmla="*/ 59142 w 7467663"/>
              <a:gd name="connsiteY693" fmla="*/ 2978488 h 6858000"/>
              <a:gd name="connsiteX694" fmla="*/ 0 w 7467663"/>
              <a:gd name="connsiteY694" fmla="*/ 3015334 h 6858000"/>
              <a:gd name="connsiteX695" fmla="*/ 0 w 7467663"/>
              <a:gd name="connsiteY695" fmla="*/ 2914286 h 6858000"/>
              <a:gd name="connsiteX696" fmla="*/ 36383 w 7467663"/>
              <a:gd name="connsiteY696" fmla="*/ 2901128 h 6858000"/>
              <a:gd name="connsiteX697" fmla="*/ 156329 w 7467663"/>
              <a:gd name="connsiteY697" fmla="*/ 2840533 h 6858000"/>
              <a:gd name="connsiteX698" fmla="*/ 358355 w 7467663"/>
              <a:gd name="connsiteY698" fmla="*/ 2620471 h 6858000"/>
              <a:gd name="connsiteX699" fmla="*/ 510577 w 7467663"/>
              <a:gd name="connsiteY699" fmla="*/ 2501244 h 6858000"/>
              <a:gd name="connsiteX700" fmla="*/ 211967 w 7467663"/>
              <a:gd name="connsiteY700" fmla="*/ 2479171 h 6858000"/>
              <a:gd name="connsiteX701" fmla="*/ 0 w 7467663"/>
              <a:gd name="connsiteY701" fmla="*/ 2476398 h 6858000"/>
              <a:gd name="connsiteX702" fmla="*/ 0 w 7467663"/>
              <a:gd name="connsiteY702" fmla="*/ 2389189 h 6858000"/>
              <a:gd name="connsiteX703" fmla="*/ 103062 w 7467663"/>
              <a:gd name="connsiteY703" fmla="*/ 2389518 h 6858000"/>
              <a:gd name="connsiteX704" fmla="*/ 510734 w 7467663"/>
              <a:gd name="connsiteY704" fmla="*/ 2416201 h 6858000"/>
              <a:gd name="connsiteX705" fmla="*/ 279257 w 7467663"/>
              <a:gd name="connsiteY705" fmla="*/ 2092102 h 6858000"/>
              <a:gd name="connsiteX706" fmla="*/ 65265 w 7467663"/>
              <a:gd name="connsiteY706" fmla="*/ 2006049 h 6858000"/>
              <a:gd name="connsiteX707" fmla="*/ 0 w 7467663"/>
              <a:gd name="connsiteY707" fmla="*/ 1982532 h 6858000"/>
              <a:gd name="connsiteX708" fmla="*/ 0 w 7467663"/>
              <a:gd name="connsiteY708" fmla="*/ 1912789 h 6858000"/>
              <a:gd name="connsiteX709" fmla="*/ 97460 w 7467663"/>
              <a:gd name="connsiteY709" fmla="*/ 1953725 h 6858000"/>
              <a:gd name="connsiteX710" fmla="*/ 221272 w 7467663"/>
              <a:gd name="connsiteY710" fmla="*/ 1980766 h 6858000"/>
              <a:gd name="connsiteX711" fmla="*/ 116765 w 7467663"/>
              <a:gd name="connsiteY711" fmla="*/ 1911033 h 6858000"/>
              <a:gd name="connsiteX712" fmla="*/ 16405 w 7467663"/>
              <a:gd name="connsiteY712" fmla="*/ 1803412 h 6858000"/>
              <a:gd name="connsiteX713" fmla="*/ 0 w 7467663"/>
              <a:gd name="connsiteY713" fmla="*/ 1784777 h 6858000"/>
              <a:gd name="connsiteX714" fmla="*/ 0 w 7467663"/>
              <a:gd name="connsiteY714" fmla="*/ 1740082 h 6858000"/>
              <a:gd name="connsiteX715" fmla="*/ 39394 w 7467663"/>
              <a:gd name="connsiteY715" fmla="*/ 1784856 h 6858000"/>
              <a:gd name="connsiteX716" fmla="*/ 135813 w 7467663"/>
              <a:gd name="connsiteY716" fmla="*/ 1888838 h 6858000"/>
              <a:gd name="connsiteX717" fmla="*/ 242575 w 7467663"/>
              <a:gd name="connsiteY717" fmla="*/ 1958841 h 6858000"/>
              <a:gd name="connsiteX718" fmla="*/ 82197 w 7467663"/>
              <a:gd name="connsiteY718" fmla="*/ 1754826 h 6858000"/>
              <a:gd name="connsiteX719" fmla="*/ 0 w 7467663"/>
              <a:gd name="connsiteY719" fmla="*/ 1679650 h 6858000"/>
              <a:gd name="connsiteX720" fmla="*/ 0 w 7467663"/>
              <a:gd name="connsiteY720" fmla="*/ 1602463 h 6858000"/>
              <a:gd name="connsiteX721" fmla="*/ 84689 w 7467663"/>
              <a:gd name="connsiteY721" fmla="*/ 1677442 h 6858000"/>
              <a:gd name="connsiteX722" fmla="*/ 298437 w 7467663"/>
              <a:gd name="connsiteY722" fmla="*/ 1968019 h 6858000"/>
              <a:gd name="connsiteX723" fmla="*/ 227269 w 7467663"/>
              <a:gd name="connsiteY723" fmla="*/ 1114064 h 6858000"/>
              <a:gd name="connsiteX724" fmla="*/ 248003 w 7467663"/>
              <a:gd name="connsiteY724" fmla="*/ 1089613 h 6858000"/>
              <a:gd name="connsiteX725" fmla="*/ 427020 w 7467663"/>
              <a:gd name="connsiteY725" fmla="*/ 1619803 h 6858000"/>
              <a:gd name="connsiteX726" fmla="*/ 340345 w 7467663"/>
              <a:gd name="connsiteY726" fmla="*/ 2027739 h 6858000"/>
              <a:gd name="connsiteX727" fmla="*/ 360865 w 7467663"/>
              <a:gd name="connsiteY727" fmla="*/ 2044827 h 6858000"/>
              <a:gd name="connsiteX728" fmla="*/ 560414 w 7467663"/>
              <a:gd name="connsiteY728" fmla="*/ 2421457 h 6858000"/>
              <a:gd name="connsiteX729" fmla="*/ 1359703 w 7467663"/>
              <a:gd name="connsiteY729" fmla="*/ 2578554 h 6858000"/>
              <a:gd name="connsiteX730" fmla="*/ 1359422 w 7467663"/>
              <a:gd name="connsiteY730" fmla="*/ 2577994 h 6858000"/>
              <a:gd name="connsiteX731" fmla="*/ 828701 w 7467663"/>
              <a:gd name="connsiteY731" fmla="*/ 1839520 h 6858000"/>
              <a:gd name="connsiteX732" fmla="*/ 494427 w 7467663"/>
              <a:gd name="connsiteY732" fmla="*/ 1092333 h 6858000"/>
              <a:gd name="connsiteX733" fmla="*/ 506322 w 7467663"/>
              <a:gd name="connsiteY733" fmla="*/ 1020997 h 6858000"/>
              <a:gd name="connsiteX734" fmla="*/ 4570198 w 7467663"/>
              <a:gd name="connsiteY734" fmla="*/ 978081 h 6858000"/>
              <a:gd name="connsiteX735" fmla="*/ 4523691 w 7467663"/>
              <a:gd name="connsiteY735" fmla="*/ 1127776 h 6858000"/>
              <a:gd name="connsiteX736" fmla="*/ 4509875 w 7467663"/>
              <a:gd name="connsiteY736" fmla="*/ 1167552 h 6858000"/>
              <a:gd name="connsiteX737" fmla="*/ 4478168 w 7467663"/>
              <a:gd name="connsiteY737" fmla="*/ 1260735 h 6858000"/>
              <a:gd name="connsiteX738" fmla="*/ 4409309 w 7467663"/>
              <a:gd name="connsiteY738" fmla="*/ 1666996 h 6858000"/>
              <a:gd name="connsiteX739" fmla="*/ 4370031 w 7467663"/>
              <a:gd name="connsiteY739" fmla="*/ 1955666 h 6858000"/>
              <a:gd name="connsiteX740" fmla="*/ 4570198 w 7467663"/>
              <a:gd name="connsiteY740" fmla="*/ 978081 h 6858000"/>
              <a:gd name="connsiteX741" fmla="*/ 4557898 w 7467663"/>
              <a:gd name="connsiteY741" fmla="*/ 900011 h 6858000"/>
              <a:gd name="connsiteX742" fmla="*/ 4344840 w 7467663"/>
              <a:gd name="connsiteY742" fmla="*/ 1922038 h 6858000"/>
              <a:gd name="connsiteX743" fmla="*/ 4378710 w 7467663"/>
              <a:gd name="connsiteY743" fmla="*/ 1665516 h 6858000"/>
              <a:gd name="connsiteX744" fmla="*/ 4448798 w 7467663"/>
              <a:gd name="connsiteY744" fmla="*/ 1253024 h 6858000"/>
              <a:gd name="connsiteX745" fmla="*/ 4480315 w 7467663"/>
              <a:gd name="connsiteY745" fmla="*/ 1158454 h 6858000"/>
              <a:gd name="connsiteX746" fmla="*/ 4494133 w 7467663"/>
              <a:gd name="connsiteY746" fmla="*/ 1118676 h 6858000"/>
              <a:gd name="connsiteX747" fmla="*/ 4557898 w 7467663"/>
              <a:gd name="connsiteY747" fmla="*/ 900011 h 6858000"/>
              <a:gd name="connsiteX748" fmla="*/ 5870151 w 7467663"/>
              <a:gd name="connsiteY748" fmla="*/ 898890 h 6858000"/>
              <a:gd name="connsiteX749" fmla="*/ 5861335 w 7467663"/>
              <a:gd name="connsiteY749" fmla="*/ 899177 h 6858000"/>
              <a:gd name="connsiteX750" fmla="*/ 5843702 w 7467663"/>
              <a:gd name="connsiteY750" fmla="*/ 899748 h 6858000"/>
              <a:gd name="connsiteX751" fmla="*/ 5651107 w 7467663"/>
              <a:gd name="connsiteY751" fmla="*/ 920306 h 6858000"/>
              <a:gd name="connsiteX752" fmla="*/ 5459407 w 7467663"/>
              <a:gd name="connsiteY752" fmla="*/ 940975 h 6858000"/>
              <a:gd name="connsiteX753" fmla="*/ 5374846 w 7467663"/>
              <a:gd name="connsiteY753" fmla="*/ 941988 h 6858000"/>
              <a:gd name="connsiteX754" fmla="*/ 5256105 w 7467663"/>
              <a:gd name="connsiteY754" fmla="*/ 945632 h 6858000"/>
              <a:gd name="connsiteX755" fmla="*/ 5107071 w 7467663"/>
              <a:gd name="connsiteY755" fmla="*/ 969720 h 6858000"/>
              <a:gd name="connsiteX756" fmla="*/ 4998681 w 7467663"/>
              <a:gd name="connsiteY756" fmla="*/ 988771 h 6858000"/>
              <a:gd name="connsiteX757" fmla="*/ 5870151 w 7467663"/>
              <a:gd name="connsiteY757" fmla="*/ 898890 h 6858000"/>
              <a:gd name="connsiteX758" fmla="*/ 5504425 w 7467663"/>
              <a:gd name="connsiteY758" fmla="*/ 848067 h 6858000"/>
              <a:gd name="connsiteX759" fmla="*/ 4968849 w 7467663"/>
              <a:gd name="connsiteY759" fmla="*/ 962318 h 6858000"/>
              <a:gd name="connsiteX760" fmla="*/ 5104039 w 7467663"/>
              <a:gd name="connsiteY760" fmla="*/ 940634 h 6858000"/>
              <a:gd name="connsiteX761" fmla="*/ 5256311 w 7467663"/>
              <a:gd name="connsiteY761" fmla="*/ 916490 h 6858000"/>
              <a:gd name="connsiteX762" fmla="*/ 5377381 w 7467663"/>
              <a:gd name="connsiteY762" fmla="*/ 912671 h 6858000"/>
              <a:gd name="connsiteX763" fmla="*/ 5460148 w 7467663"/>
              <a:gd name="connsiteY763" fmla="*/ 911442 h 6858000"/>
              <a:gd name="connsiteX764" fmla="*/ 5648971 w 7467663"/>
              <a:gd name="connsiteY764" fmla="*/ 891331 h 6858000"/>
              <a:gd name="connsiteX765" fmla="*/ 5844807 w 7467663"/>
              <a:gd name="connsiteY765" fmla="*/ 870718 h 6858000"/>
              <a:gd name="connsiteX766" fmla="*/ 5862975 w 7467663"/>
              <a:gd name="connsiteY766" fmla="*/ 869756 h 6858000"/>
              <a:gd name="connsiteX767" fmla="*/ 5920887 w 7467663"/>
              <a:gd name="connsiteY767" fmla="*/ 865929 h 6858000"/>
              <a:gd name="connsiteX768" fmla="*/ 5504425 w 7467663"/>
              <a:gd name="connsiteY768" fmla="*/ 848067 h 6858000"/>
              <a:gd name="connsiteX769" fmla="*/ 3607114 w 7467663"/>
              <a:gd name="connsiteY769" fmla="*/ 467441 h 6858000"/>
              <a:gd name="connsiteX770" fmla="*/ 3296242 w 7467663"/>
              <a:gd name="connsiteY770" fmla="*/ 807991 h 6858000"/>
              <a:gd name="connsiteX771" fmla="*/ 3174674 w 7467663"/>
              <a:gd name="connsiteY771" fmla="*/ 919759 h 6858000"/>
              <a:gd name="connsiteX772" fmla="*/ 3042978 w 7467663"/>
              <a:gd name="connsiteY772" fmla="*/ 1054894 h 6858000"/>
              <a:gd name="connsiteX773" fmla="*/ 2968914 w 7467663"/>
              <a:gd name="connsiteY773" fmla="*/ 1133756 h 6858000"/>
              <a:gd name="connsiteX774" fmla="*/ 3103823 w 7467663"/>
              <a:gd name="connsiteY774" fmla="*/ 1026814 h 6858000"/>
              <a:gd name="connsiteX775" fmla="*/ 3607114 w 7467663"/>
              <a:gd name="connsiteY775" fmla="*/ 467441 h 6858000"/>
              <a:gd name="connsiteX776" fmla="*/ 3744487 w 7467663"/>
              <a:gd name="connsiteY776" fmla="*/ 383136 h 6858000"/>
              <a:gd name="connsiteX777" fmla="*/ 3970213 w 7467663"/>
              <a:gd name="connsiteY777" fmla="*/ 995559 h 6858000"/>
              <a:gd name="connsiteX778" fmla="*/ 3744487 w 7467663"/>
              <a:gd name="connsiteY778" fmla="*/ 383136 h 6858000"/>
              <a:gd name="connsiteX779" fmla="*/ 3624562 w 7467663"/>
              <a:gd name="connsiteY779" fmla="*/ 367041 h 6858000"/>
              <a:gd name="connsiteX780" fmla="*/ 3489712 w 7467663"/>
              <a:gd name="connsiteY780" fmla="*/ 485386 h 6858000"/>
              <a:gd name="connsiteX781" fmla="*/ 3182994 w 7467663"/>
              <a:gd name="connsiteY781" fmla="*/ 828265 h 6858000"/>
              <a:gd name="connsiteX782" fmla="*/ 2892114 w 7467663"/>
              <a:gd name="connsiteY782" fmla="*/ 1172635 h 6858000"/>
              <a:gd name="connsiteX783" fmla="*/ 3021459 w 7467663"/>
              <a:gd name="connsiteY783" fmla="*/ 1035385 h 6858000"/>
              <a:gd name="connsiteX784" fmla="*/ 3153873 w 7467663"/>
              <a:gd name="connsiteY784" fmla="*/ 898971 h 6858000"/>
              <a:gd name="connsiteX785" fmla="*/ 3276511 w 7467663"/>
              <a:gd name="connsiteY785" fmla="*/ 786423 h 6858000"/>
              <a:gd name="connsiteX786" fmla="*/ 3584154 w 7467663"/>
              <a:gd name="connsiteY786" fmla="*/ 448218 h 6858000"/>
              <a:gd name="connsiteX787" fmla="*/ 3624562 w 7467663"/>
              <a:gd name="connsiteY787" fmla="*/ 367041 h 6858000"/>
              <a:gd name="connsiteX788" fmla="*/ 3766672 w 7467663"/>
              <a:gd name="connsiteY788" fmla="*/ 359429 h 6858000"/>
              <a:gd name="connsiteX789" fmla="*/ 3996338 w 7467663"/>
              <a:gd name="connsiteY789" fmla="*/ 968237 h 6858000"/>
              <a:gd name="connsiteX790" fmla="*/ 3766672 w 7467663"/>
              <a:gd name="connsiteY790" fmla="*/ 359429 h 6858000"/>
              <a:gd name="connsiteX791" fmla="*/ 5805386 w 7467663"/>
              <a:gd name="connsiteY791" fmla="*/ 239240 h 6858000"/>
              <a:gd name="connsiteX792" fmla="*/ 5736947 w 7467663"/>
              <a:gd name="connsiteY792" fmla="*/ 261367 h 6858000"/>
              <a:gd name="connsiteX793" fmla="*/ 5427012 w 7467663"/>
              <a:gd name="connsiteY793" fmla="*/ 311272 h 6858000"/>
              <a:gd name="connsiteX794" fmla="*/ 5147818 w 7467663"/>
              <a:gd name="connsiteY794" fmla="*/ 322112 h 6858000"/>
              <a:gd name="connsiteX795" fmla="*/ 5060854 w 7467663"/>
              <a:gd name="connsiteY795" fmla="*/ 311882 h 6858000"/>
              <a:gd name="connsiteX796" fmla="*/ 4945989 w 7467663"/>
              <a:gd name="connsiteY796" fmla="*/ 300516 h 6858000"/>
              <a:gd name="connsiteX797" fmla="*/ 5410479 w 7467663"/>
              <a:gd name="connsiteY797" fmla="*/ 348434 h 6858000"/>
              <a:gd name="connsiteX798" fmla="*/ 5805386 w 7467663"/>
              <a:gd name="connsiteY798" fmla="*/ 239240 h 6858000"/>
              <a:gd name="connsiteX799" fmla="*/ 5905192 w 7467663"/>
              <a:gd name="connsiteY799" fmla="*/ 163079 h 6858000"/>
              <a:gd name="connsiteX800" fmla="*/ 5865655 w 7467663"/>
              <a:gd name="connsiteY800" fmla="*/ 171901 h 6858000"/>
              <a:gd name="connsiteX801" fmla="*/ 5259740 w 7467663"/>
              <a:gd name="connsiteY801" fmla="*/ 257013 h 6858000"/>
              <a:gd name="connsiteX802" fmla="*/ 5208466 w 7467663"/>
              <a:gd name="connsiteY802" fmla="*/ 257550 h 6858000"/>
              <a:gd name="connsiteX803" fmla="*/ 4980204 w 7467663"/>
              <a:gd name="connsiteY803" fmla="*/ 271903 h 6858000"/>
              <a:gd name="connsiteX804" fmla="*/ 5068068 w 7467663"/>
              <a:gd name="connsiteY804" fmla="*/ 282244 h 6858000"/>
              <a:gd name="connsiteX805" fmla="*/ 5153231 w 7467663"/>
              <a:gd name="connsiteY805" fmla="*/ 292240 h 6858000"/>
              <a:gd name="connsiteX806" fmla="*/ 5426491 w 7467663"/>
              <a:gd name="connsiteY806" fmla="*/ 281128 h 6858000"/>
              <a:gd name="connsiteX807" fmla="*/ 5731212 w 7467663"/>
              <a:gd name="connsiteY807" fmla="*/ 231951 h 6858000"/>
              <a:gd name="connsiteX808" fmla="*/ 5905192 w 7467663"/>
              <a:gd name="connsiteY808" fmla="*/ 163079 h 6858000"/>
              <a:gd name="connsiteX809" fmla="*/ 5944437 w 7467663"/>
              <a:gd name="connsiteY809" fmla="*/ 113829 h 6858000"/>
              <a:gd name="connsiteX810" fmla="*/ 5825032 w 7467663"/>
              <a:gd name="connsiteY810" fmla="*/ 146405 h 6858000"/>
              <a:gd name="connsiteX811" fmla="*/ 4955599 w 7467663"/>
              <a:gd name="connsiteY811" fmla="*/ 247008 h 6858000"/>
              <a:gd name="connsiteX812" fmla="*/ 5210104 w 7467663"/>
              <a:gd name="connsiteY812" fmla="*/ 228123 h 6858000"/>
              <a:gd name="connsiteX813" fmla="*/ 5261015 w 7467663"/>
              <a:gd name="connsiteY813" fmla="*/ 227087 h 6858000"/>
              <a:gd name="connsiteX814" fmla="*/ 5861181 w 7467663"/>
              <a:gd name="connsiteY814" fmla="*/ 143093 h 6858000"/>
              <a:gd name="connsiteX815" fmla="*/ 5961252 w 7467663"/>
              <a:gd name="connsiteY815" fmla="*/ 114820 h 6858000"/>
              <a:gd name="connsiteX816" fmla="*/ 5944437 w 7467663"/>
              <a:gd name="connsiteY816" fmla="*/ 113829 h 6858000"/>
              <a:gd name="connsiteX817" fmla="*/ 3882765 w 7467663"/>
              <a:gd name="connsiteY817" fmla="*/ 0 h 6858000"/>
              <a:gd name="connsiteX818" fmla="*/ 3995099 w 7467663"/>
              <a:gd name="connsiteY818" fmla="*/ 0 h 6858000"/>
              <a:gd name="connsiteX819" fmla="*/ 4163818 w 7467663"/>
              <a:gd name="connsiteY819" fmla="*/ 234104 h 6858000"/>
              <a:gd name="connsiteX820" fmla="*/ 4172099 w 7467663"/>
              <a:gd name="connsiteY820" fmla="*/ 234207 h 6858000"/>
              <a:gd name="connsiteX821" fmla="*/ 4784282 w 7467663"/>
              <a:gd name="connsiteY821" fmla="*/ 276561 h 6858000"/>
              <a:gd name="connsiteX822" fmla="*/ 4801687 w 7467663"/>
              <a:gd name="connsiteY822" fmla="*/ 267764 h 6858000"/>
              <a:gd name="connsiteX823" fmla="*/ 6082788 w 7467663"/>
              <a:gd name="connsiteY823" fmla="*/ 64119 h 6858000"/>
              <a:gd name="connsiteX824" fmla="*/ 6099442 w 7467663"/>
              <a:gd name="connsiteY824" fmla="*/ 82568 h 6858000"/>
              <a:gd name="connsiteX825" fmla="*/ 4804137 w 7467663"/>
              <a:gd name="connsiteY825" fmla="*/ 320931 h 6858000"/>
              <a:gd name="connsiteX826" fmla="*/ 4227047 w 7467663"/>
              <a:gd name="connsiteY826" fmla="*/ 313415 h 6858000"/>
              <a:gd name="connsiteX827" fmla="*/ 4346041 w 7467663"/>
              <a:gd name="connsiteY827" fmla="*/ 456086 h 6858000"/>
              <a:gd name="connsiteX828" fmla="*/ 4870967 w 7467663"/>
              <a:gd name="connsiteY828" fmla="*/ 963061 h 6858000"/>
              <a:gd name="connsiteX829" fmla="*/ 4889647 w 7467663"/>
              <a:gd name="connsiteY829" fmla="*/ 957147 h 6858000"/>
              <a:gd name="connsiteX830" fmla="*/ 5422504 w 7467663"/>
              <a:gd name="connsiteY830" fmla="*/ 805191 h 6858000"/>
              <a:gd name="connsiteX831" fmla="*/ 6087656 w 7467663"/>
              <a:gd name="connsiteY831" fmla="*/ 826703 h 6858000"/>
              <a:gd name="connsiteX832" fmla="*/ 6058717 w 7467663"/>
              <a:gd name="connsiteY832" fmla="*/ 865992 h 6858000"/>
              <a:gd name="connsiteX833" fmla="*/ 4974153 w 7467663"/>
              <a:gd name="connsiteY833" fmla="*/ 1045456 h 6858000"/>
              <a:gd name="connsiteX834" fmla="*/ 5627835 w 7467663"/>
              <a:gd name="connsiteY834" fmla="*/ 1472077 h 6858000"/>
              <a:gd name="connsiteX835" fmla="*/ 5629817 w 7467663"/>
              <a:gd name="connsiteY835" fmla="*/ 1471412 h 6858000"/>
              <a:gd name="connsiteX836" fmla="*/ 5634124 w 7467663"/>
              <a:gd name="connsiteY836" fmla="*/ 1470572 h 6858000"/>
              <a:gd name="connsiteX837" fmla="*/ 5755832 w 7467663"/>
              <a:gd name="connsiteY837" fmla="*/ 1383886 h 6858000"/>
              <a:gd name="connsiteX838" fmla="*/ 6014186 w 7467663"/>
              <a:gd name="connsiteY838" fmla="*/ 1279799 h 6858000"/>
              <a:gd name="connsiteX839" fmla="*/ 6901619 w 7467663"/>
              <a:gd name="connsiteY839" fmla="*/ 1047874 h 6858000"/>
              <a:gd name="connsiteX840" fmla="*/ 6931566 w 7467663"/>
              <a:gd name="connsiteY840" fmla="*/ 1062034 h 6858000"/>
              <a:gd name="connsiteX841" fmla="*/ 5790982 w 7467663"/>
              <a:gd name="connsiteY841" fmla="*/ 1561380 h 6858000"/>
              <a:gd name="connsiteX842" fmla="*/ 6188971 w 7467663"/>
              <a:gd name="connsiteY842" fmla="*/ 1755168 h 6858000"/>
              <a:gd name="connsiteX843" fmla="*/ 6202446 w 7467663"/>
              <a:gd name="connsiteY843" fmla="*/ 1752268 h 6858000"/>
              <a:gd name="connsiteX844" fmla="*/ 7179560 w 7467663"/>
              <a:gd name="connsiteY844" fmla="*/ 1467551 h 6858000"/>
              <a:gd name="connsiteX845" fmla="*/ 7158730 w 7467663"/>
              <a:gd name="connsiteY845" fmla="*/ 1507835 h 6858000"/>
              <a:gd name="connsiteX846" fmla="*/ 6326959 w 7467663"/>
              <a:gd name="connsiteY846" fmla="*/ 1817686 h 6858000"/>
              <a:gd name="connsiteX847" fmla="*/ 6537433 w 7467663"/>
              <a:gd name="connsiteY847" fmla="*/ 1907790 h 6858000"/>
              <a:gd name="connsiteX848" fmla="*/ 6550221 w 7467663"/>
              <a:gd name="connsiteY848" fmla="*/ 1910729 h 6858000"/>
              <a:gd name="connsiteX849" fmla="*/ 6964438 w 7467663"/>
              <a:gd name="connsiteY849" fmla="*/ 2209505 h 6858000"/>
              <a:gd name="connsiteX850" fmla="*/ 7367862 w 7467663"/>
              <a:gd name="connsiteY850" fmla="*/ 2806833 h 6858000"/>
              <a:gd name="connsiteX851" fmla="*/ 7364329 w 7467663"/>
              <a:gd name="connsiteY851" fmla="*/ 2826907 h 6858000"/>
              <a:gd name="connsiteX852" fmla="*/ 7290545 w 7467663"/>
              <a:gd name="connsiteY852" fmla="*/ 2850663 h 6858000"/>
              <a:gd name="connsiteX853" fmla="*/ 6472036 w 7467663"/>
              <a:gd name="connsiteY853" fmla="*/ 1959003 h 6858000"/>
              <a:gd name="connsiteX854" fmla="*/ 5792897 w 7467663"/>
              <a:gd name="connsiteY854" fmla="*/ 1647747 h 6858000"/>
              <a:gd name="connsiteX855" fmla="*/ 5842751 w 7467663"/>
              <a:gd name="connsiteY855" fmla="*/ 1816112 h 6858000"/>
              <a:gd name="connsiteX856" fmla="*/ 5847424 w 7467663"/>
              <a:gd name="connsiteY856" fmla="*/ 1815776 h 6858000"/>
              <a:gd name="connsiteX857" fmla="*/ 6399821 w 7467663"/>
              <a:gd name="connsiteY857" fmla="*/ 2344799 h 6858000"/>
              <a:gd name="connsiteX858" fmla="*/ 6323232 w 7467663"/>
              <a:gd name="connsiteY858" fmla="*/ 2389634 h 6858000"/>
              <a:gd name="connsiteX859" fmla="*/ 5942958 w 7467663"/>
              <a:gd name="connsiteY859" fmla="*/ 2077708 h 6858000"/>
              <a:gd name="connsiteX860" fmla="*/ 5921559 w 7467663"/>
              <a:gd name="connsiteY860" fmla="*/ 2378596 h 6858000"/>
              <a:gd name="connsiteX861" fmla="*/ 5817651 w 7467663"/>
              <a:gd name="connsiteY861" fmla="*/ 3023919 h 6858000"/>
              <a:gd name="connsiteX862" fmla="*/ 5729634 w 7467663"/>
              <a:gd name="connsiteY862" fmla="*/ 3051849 h 6858000"/>
              <a:gd name="connsiteX863" fmla="*/ 5611018 w 7467663"/>
              <a:gd name="connsiteY863" fmla="*/ 2316769 h 6858000"/>
              <a:gd name="connsiteX864" fmla="*/ 5687608 w 7467663"/>
              <a:gd name="connsiteY864" fmla="*/ 2039972 h 6858000"/>
              <a:gd name="connsiteX865" fmla="*/ 5657554 w 7467663"/>
              <a:gd name="connsiteY865" fmla="*/ 1576445 h 6858000"/>
              <a:gd name="connsiteX866" fmla="*/ 5150475 w 7467663"/>
              <a:gd name="connsiteY866" fmla="*/ 1274012 h 6858000"/>
              <a:gd name="connsiteX867" fmla="*/ 5349142 w 7467663"/>
              <a:gd name="connsiteY867" fmla="*/ 2204405 h 6858000"/>
              <a:gd name="connsiteX868" fmla="*/ 5262214 w 7467663"/>
              <a:gd name="connsiteY868" fmla="*/ 2233836 h 6858000"/>
              <a:gd name="connsiteX869" fmla="*/ 4981539 w 7467663"/>
              <a:gd name="connsiteY869" fmla="*/ 1542201 h 6858000"/>
              <a:gd name="connsiteX870" fmla="*/ 4958461 w 7467663"/>
              <a:gd name="connsiteY870" fmla="*/ 1136957 h 6858000"/>
              <a:gd name="connsiteX871" fmla="*/ 4655015 w 7467663"/>
              <a:gd name="connsiteY871" fmla="*/ 891426 h 6858000"/>
              <a:gd name="connsiteX872" fmla="*/ 4348002 w 7467663"/>
              <a:gd name="connsiteY872" fmla="*/ 2205895 h 6858000"/>
              <a:gd name="connsiteX873" fmla="*/ 4262250 w 7467663"/>
              <a:gd name="connsiteY873" fmla="*/ 2219972 h 6858000"/>
              <a:gd name="connsiteX874" fmla="*/ 4550611 w 7467663"/>
              <a:gd name="connsiteY874" fmla="*/ 817540 h 6858000"/>
              <a:gd name="connsiteX875" fmla="*/ 4564418 w 7467663"/>
              <a:gd name="connsiteY875" fmla="*/ 808293 h 6858000"/>
              <a:gd name="connsiteX876" fmla="*/ 4266388 w 7467663"/>
              <a:gd name="connsiteY876" fmla="*/ 500083 h 6858000"/>
              <a:gd name="connsiteX877" fmla="*/ 4032842 w 7467663"/>
              <a:gd name="connsiteY877" fmla="*/ 211809 h 6858000"/>
              <a:gd name="connsiteX878" fmla="*/ 3882765 w 7467663"/>
              <a:gd name="connsiteY878" fmla="*/ 0 h 6858000"/>
              <a:gd name="connsiteX879" fmla="*/ 3721337 w 7467663"/>
              <a:gd name="connsiteY879" fmla="*/ 0 h 6858000"/>
              <a:gd name="connsiteX880" fmla="*/ 3797544 w 7467663"/>
              <a:gd name="connsiteY880" fmla="*/ 0 h 6858000"/>
              <a:gd name="connsiteX881" fmla="*/ 3775734 w 7467663"/>
              <a:gd name="connsiteY881" fmla="*/ 95131 h 6858000"/>
              <a:gd name="connsiteX882" fmla="*/ 3724807 w 7467663"/>
              <a:gd name="connsiteY882" fmla="*/ 272257 h 6858000"/>
              <a:gd name="connsiteX883" fmla="*/ 3726844 w 7467663"/>
              <a:gd name="connsiteY883" fmla="*/ 282988 h 6858000"/>
              <a:gd name="connsiteX884" fmla="*/ 3742664 w 7467663"/>
              <a:gd name="connsiteY884" fmla="*/ 279918 h 6858000"/>
              <a:gd name="connsiteX885" fmla="*/ 4103910 w 7467663"/>
              <a:gd name="connsiteY885" fmla="*/ 1161917 h 6858000"/>
              <a:gd name="connsiteX886" fmla="*/ 4020269 w 7467663"/>
              <a:gd name="connsiteY886" fmla="*/ 1200406 h 6858000"/>
              <a:gd name="connsiteX887" fmla="*/ 3674882 w 7467663"/>
              <a:gd name="connsiteY887" fmla="*/ 488524 h 6858000"/>
              <a:gd name="connsiteX888" fmla="*/ 3132682 w 7467663"/>
              <a:gd name="connsiteY888" fmla="*/ 1072284 h 6858000"/>
              <a:gd name="connsiteX889" fmla="*/ 2716346 w 7467663"/>
              <a:gd name="connsiteY889" fmla="*/ 1276376 h 6858000"/>
              <a:gd name="connsiteX890" fmla="*/ 2716772 w 7467663"/>
              <a:gd name="connsiteY890" fmla="*/ 1255462 h 6858000"/>
              <a:gd name="connsiteX891" fmla="*/ 3471096 w 7467663"/>
              <a:gd name="connsiteY891" fmla="*/ 437072 h 6858000"/>
              <a:gd name="connsiteX892" fmla="*/ 3639057 w 7467663"/>
              <a:gd name="connsiteY892" fmla="*/ 286334 h 6858000"/>
              <a:gd name="connsiteX893" fmla="*/ 3640309 w 7467663"/>
              <a:gd name="connsiteY893" fmla="*/ 284664 h 6858000"/>
              <a:gd name="connsiteX894" fmla="*/ 3646022 w 7467663"/>
              <a:gd name="connsiteY894" fmla="*/ 276711 h 6858000"/>
              <a:gd name="connsiteX895" fmla="*/ 3707943 w 7467663"/>
              <a:gd name="connsiteY895" fmla="*/ 65958 h 6858000"/>
              <a:gd name="connsiteX896" fmla="*/ 3721337 w 7467663"/>
              <a:gd name="connsiteY896" fmla="*/ 0 h 6858000"/>
              <a:gd name="connsiteX897" fmla="*/ 2867960 w 7467663"/>
              <a:gd name="connsiteY897" fmla="*/ 0 h 6858000"/>
              <a:gd name="connsiteX898" fmla="*/ 2926351 w 7467663"/>
              <a:gd name="connsiteY898" fmla="*/ 0 h 6858000"/>
              <a:gd name="connsiteX899" fmla="*/ 2902823 w 7467663"/>
              <a:gd name="connsiteY899" fmla="*/ 262929 h 6858000"/>
              <a:gd name="connsiteX900" fmla="*/ 2940663 w 7467663"/>
              <a:gd name="connsiteY900" fmla="*/ 140884 h 6858000"/>
              <a:gd name="connsiteX901" fmla="*/ 2947039 w 7467663"/>
              <a:gd name="connsiteY901" fmla="*/ 122524 h 6858000"/>
              <a:gd name="connsiteX902" fmla="*/ 2984316 w 7467663"/>
              <a:gd name="connsiteY902" fmla="*/ 0 h 6858000"/>
              <a:gd name="connsiteX903" fmla="*/ 3016114 w 7467663"/>
              <a:gd name="connsiteY903" fmla="*/ 0 h 6858000"/>
              <a:gd name="connsiteX904" fmla="*/ 2979949 w 7467663"/>
              <a:gd name="connsiteY904" fmla="*/ 119274 h 6858000"/>
              <a:gd name="connsiteX905" fmla="*/ 3023879 w 7467663"/>
              <a:gd name="connsiteY905" fmla="*/ 0 h 6858000"/>
              <a:gd name="connsiteX906" fmla="*/ 3105400 w 7467663"/>
              <a:gd name="connsiteY906" fmla="*/ 0 h 6858000"/>
              <a:gd name="connsiteX907" fmla="*/ 3094669 w 7467663"/>
              <a:gd name="connsiteY907" fmla="*/ 30308 h 6858000"/>
              <a:gd name="connsiteX908" fmla="*/ 2901945 w 7467663"/>
              <a:gd name="connsiteY908" fmla="*/ 466538 h 6858000"/>
              <a:gd name="connsiteX909" fmla="*/ 2815209 w 7467663"/>
              <a:gd name="connsiteY909" fmla="*/ 497361 h 6858000"/>
              <a:gd name="connsiteX910" fmla="*/ 2844845 w 7467663"/>
              <a:gd name="connsiteY910" fmla="*/ 127638 h 6858000"/>
              <a:gd name="connsiteX911" fmla="*/ 2867960 w 7467663"/>
              <a:gd name="connsiteY911" fmla="*/ 0 h 6858000"/>
              <a:gd name="connsiteX912" fmla="*/ 1057230 w 7467663"/>
              <a:gd name="connsiteY912" fmla="*/ 0 h 6858000"/>
              <a:gd name="connsiteX913" fmla="*/ 1111003 w 7467663"/>
              <a:gd name="connsiteY913" fmla="*/ 0 h 6858000"/>
              <a:gd name="connsiteX914" fmla="*/ 1125553 w 7467663"/>
              <a:gd name="connsiteY914" fmla="*/ 52588 h 6858000"/>
              <a:gd name="connsiteX915" fmla="*/ 1304276 w 7467663"/>
              <a:gd name="connsiteY915" fmla="*/ 476275 h 6858000"/>
              <a:gd name="connsiteX916" fmla="*/ 1492066 w 7467663"/>
              <a:gd name="connsiteY916" fmla="*/ 886333 h 6858000"/>
              <a:gd name="connsiteX917" fmla="*/ 1423698 w 7467663"/>
              <a:gd name="connsiteY917" fmla="*/ 710817 h 6858000"/>
              <a:gd name="connsiteX918" fmla="*/ 1357609 w 7467663"/>
              <a:gd name="connsiteY918" fmla="*/ 532892 h 6858000"/>
              <a:gd name="connsiteX919" fmla="*/ 1309550 w 7467663"/>
              <a:gd name="connsiteY919" fmla="*/ 374031 h 6858000"/>
              <a:gd name="connsiteX920" fmla="*/ 1193673 w 7467663"/>
              <a:gd name="connsiteY920" fmla="*/ 49533 h 6858000"/>
              <a:gd name="connsiteX921" fmla="*/ 1164391 w 7467663"/>
              <a:gd name="connsiteY921" fmla="*/ 0 h 6858000"/>
              <a:gd name="connsiteX922" fmla="*/ 1200666 w 7467663"/>
              <a:gd name="connsiteY922" fmla="*/ 0 h 6858000"/>
              <a:gd name="connsiteX923" fmla="*/ 1223408 w 7467663"/>
              <a:gd name="connsiteY923" fmla="*/ 38996 h 6858000"/>
              <a:gd name="connsiteX924" fmla="*/ 1339635 w 7467663"/>
              <a:gd name="connsiteY924" fmla="*/ 365517 h 6858000"/>
              <a:gd name="connsiteX925" fmla="*/ 1387469 w 7467663"/>
              <a:gd name="connsiteY925" fmla="*/ 523079 h 6858000"/>
              <a:gd name="connsiteX926" fmla="*/ 1452685 w 7467663"/>
              <a:gd name="connsiteY926" fmla="*/ 699806 h 6858000"/>
              <a:gd name="connsiteX927" fmla="*/ 1492092 w 7467663"/>
              <a:gd name="connsiteY927" fmla="*/ 800424 h 6858000"/>
              <a:gd name="connsiteX928" fmla="*/ 1455302 w 7467663"/>
              <a:gd name="connsiteY928" fmla="*/ 632913 h 6858000"/>
              <a:gd name="connsiteX929" fmla="*/ 1222336 w 7467663"/>
              <a:gd name="connsiteY929" fmla="*/ 9480 h 6858000"/>
              <a:gd name="connsiteX930" fmla="*/ 1214634 w 7467663"/>
              <a:gd name="connsiteY930" fmla="*/ 0 h 6858000"/>
              <a:gd name="connsiteX931" fmla="*/ 1289827 w 7467663"/>
              <a:gd name="connsiteY931" fmla="*/ 0 h 6858000"/>
              <a:gd name="connsiteX932" fmla="*/ 1321076 w 7467663"/>
              <a:gd name="connsiteY932" fmla="*/ 59722 h 6858000"/>
              <a:gd name="connsiteX933" fmla="*/ 1512579 w 7467663"/>
              <a:gd name="connsiteY933" fmla="*/ 626441 h 6858000"/>
              <a:gd name="connsiteX934" fmla="*/ 1506076 w 7467663"/>
              <a:gd name="connsiteY934" fmla="*/ 1089289 h 6858000"/>
              <a:gd name="connsiteX935" fmla="*/ 1486346 w 7467663"/>
              <a:gd name="connsiteY935" fmla="*/ 1079919 h 6858000"/>
              <a:gd name="connsiteX936" fmla="*/ 1070511 w 7467663"/>
              <a:gd name="connsiteY936" fmla="*/ 48609 h 6858000"/>
              <a:gd name="connsiteX937" fmla="*/ 1057230 w 7467663"/>
              <a:gd name="connsiteY937" fmla="*/ 0 h 6858000"/>
              <a:gd name="connsiteX938" fmla="*/ 43151 w 7467663"/>
              <a:gd name="connsiteY938" fmla="*/ 0 h 6858000"/>
              <a:gd name="connsiteX939" fmla="*/ 95283 w 7467663"/>
              <a:gd name="connsiteY939" fmla="*/ 0 h 6858000"/>
              <a:gd name="connsiteX940" fmla="*/ 300708 w 7467663"/>
              <a:gd name="connsiteY940" fmla="*/ 154571 h 6858000"/>
              <a:gd name="connsiteX941" fmla="*/ 530414 w 7467663"/>
              <a:gd name="connsiteY941" fmla="*/ 354673 h 6858000"/>
              <a:gd name="connsiteX942" fmla="*/ 333785 w 7467663"/>
              <a:gd name="connsiteY942" fmla="*/ 161564 h 6858000"/>
              <a:gd name="connsiteX943" fmla="*/ 147005 w 7467663"/>
              <a:gd name="connsiteY943" fmla="*/ 0 h 6858000"/>
              <a:gd name="connsiteX944" fmla="*/ 272509 w 7467663"/>
              <a:gd name="connsiteY944" fmla="*/ 0 h 6858000"/>
              <a:gd name="connsiteX945" fmla="*/ 326276 w 7467663"/>
              <a:gd name="connsiteY945" fmla="*/ 45847 h 6858000"/>
              <a:gd name="connsiteX946" fmla="*/ 823759 w 7467663"/>
              <a:gd name="connsiteY946" fmla="*/ 574145 h 6858000"/>
              <a:gd name="connsiteX947" fmla="*/ 811254 w 7467663"/>
              <a:gd name="connsiteY947" fmla="*/ 665546 h 6858000"/>
              <a:gd name="connsiteX948" fmla="*/ 154042 w 7467663"/>
              <a:gd name="connsiteY948" fmla="*/ 261522 h 6858000"/>
              <a:gd name="connsiteX949" fmla="*/ 13550 w 7467663"/>
              <a:gd name="connsiteY949" fmla="*/ 158423 h 6858000"/>
              <a:gd name="connsiteX950" fmla="*/ 0 w 7467663"/>
              <a:gd name="connsiteY950" fmla="*/ 146618 h 6858000"/>
              <a:gd name="connsiteX951" fmla="*/ 0 w 7467663"/>
              <a:gd name="connsiteY951" fmla="*/ 59161 h 6858000"/>
              <a:gd name="connsiteX952" fmla="*/ 45427 w 7467663"/>
              <a:gd name="connsiteY952" fmla="*/ 101078 h 6858000"/>
              <a:gd name="connsiteX953" fmla="*/ 630103 w 7467663"/>
              <a:gd name="connsiteY953" fmla="*/ 485885 h 6858000"/>
              <a:gd name="connsiteX954" fmla="*/ 532040 w 7467663"/>
              <a:gd name="connsiteY954" fmla="*/ 399359 h 6858000"/>
              <a:gd name="connsiteX955" fmla="*/ 517618 w 7467663"/>
              <a:gd name="connsiteY955" fmla="*/ 385726 h 6858000"/>
              <a:gd name="connsiteX956" fmla="*/ 285074 w 7467663"/>
              <a:gd name="connsiteY956" fmla="*/ 182755 h 6858000"/>
              <a:gd name="connsiteX957" fmla="*/ 43151 w 7467663"/>
              <a:gd name="connsiteY957" fmla="*/ 0 h 6858000"/>
              <a:gd name="connsiteX0" fmla="*/ 369702 w 7467663"/>
              <a:gd name="connsiteY0" fmla="*/ 6712169 h 6858000"/>
              <a:gd name="connsiteX1" fmla="*/ 366575 w 7467663"/>
              <a:gd name="connsiteY1" fmla="*/ 6715556 h 6858000"/>
              <a:gd name="connsiteX2" fmla="*/ 371637 w 7467663"/>
              <a:gd name="connsiteY2" fmla="*/ 6713954 h 6858000"/>
              <a:gd name="connsiteX3" fmla="*/ 369702 w 7467663"/>
              <a:gd name="connsiteY3" fmla="*/ 6712169 h 6858000"/>
              <a:gd name="connsiteX4" fmla="*/ 7088673 w 7467663"/>
              <a:gd name="connsiteY4" fmla="*/ 6610396 h 6858000"/>
              <a:gd name="connsiteX5" fmla="*/ 7440138 w 7467663"/>
              <a:gd name="connsiteY5" fmla="*/ 6622648 h 6858000"/>
              <a:gd name="connsiteX6" fmla="*/ 7467600 w 7467663"/>
              <a:gd name="connsiteY6" fmla="*/ 6628217 h 6858000"/>
              <a:gd name="connsiteX7" fmla="*/ 7467600 w 7467663"/>
              <a:gd name="connsiteY7" fmla="*/ 6668575 h 6858000"/>
              <a:gd name="connsiteX8" fmla="*/ 7392322 w 7467663"/>
              <a:gd name="connsiteY8" fmla="*/ 6658238 h 6858000"/>
              <a:gd name="connsiteX9" fmla="*/ 7467600 w 7467663"/>
              <a:gd name="connsiteY9" fmla="*/ 6683873 h 6858000"/>
              <a:gd name="connsiteX10" fmla="*/ 7467600 w 7467663"/>
              <a:gd name="connsiteY10" fmla="*/ 6714215 h 6858000"/>
              <a:gd name="connsiteX11" fmla="*/ 7447383 w 7467663"/>
              <a:gd name="connsiteY11" fmla="*/ 6707202 h 6858000"/>
              <a:gd name="connsiteX12" fmla="*/ 7289862 w 7467663"/>
              <a:gd name="connsiteY12" fmla="*/ 6659827 h 6858000"/>
              <a:gd name="connsiteX13" fmla="*/ 7434024 w 7467663"/>
              <a:gd name="connsiteY13" fmla="*/ 6722130 h 6858000"/>
              <a:gd name="connsiteX14" fmla="*/ 7467600 w 7467663"/>
              <a:gd name="connsiteY14" fmla="*/ 6736157 h 6858000"/>
              <a:gd name="connsiteX15" fmla="*/ 7467600 w 7467663"/>
              <a:gd name="connsiteY15" fmla="*/ 6767913 h 6858000"/>
              <a:gd name="connsiteX16" fmla="*/ 7392158 w 7467663"/>
              <a:gd name="connsiteY16" fmla="*/ 6771365 h 6858000"/>
              <a:gd name="connsiteX17" fmla="*/ 7467600 w 7467663"/>
              <a:gd name="connsiteY17" fmla="*/ 6805948 h 6858000"/>
              <a:gd name="connsiteX18" fmla="*/ 7467600 w 7467663"/>
              <a:gd name="connsiteY18" fmla="*/ 6831490 h 6858000"/>
              <a:gd name="connsiteX19" fmla="*/ 7410696 w 7467663"/>
              <a:gd name="connsiteY19" fmla="*/ 6803861 h 6858000"/>
              <a:gd name="connsiteX20" fmla="*/ 7088673 w 7467663"/>
              <a:gd name="connsiteY20" fmla="*/ 6610396 h 6858000"/>
              <a:gd name="connsiteX21" fmla="*/ 1019354 w 7467663"/>
              <a:gd name="connsiteY21" fmla="*/ 6315006 h 6858000"/>
              <a:gd name="connsiteX22" fmla="*/ 441046 w 7467663"/>
              <a:gd name="connsiteY22" fmla="*/ 6691153 h 6858000"/>
              <a:gd name="connsiteX23" fmla="*/ 1019354 w 7467663"/>
              <a:gd name="connsiteY23" fmla="*/ 6315006 h 6858000"/>
              <a:gd name="connsiteX24" fmla="*/ 991680 w 7467663"/>
              <a:gd name="connsiteY24" fmla="*/ 6298413 h 6858000"/>
              <a:gd name="connsiteX25" fmla="*/ 409060 w 7467663"/>
              <a:gd name="connsiteY25" fmla="*/ 6671470 h 6858000"/>
              <a:gd name="connsiteX26" fmla="*/ 991680 w 7467663"/>
              <a:gd name="connsiteY26" fmla="*/ 6298413 h 6858000"/>
              <a:gd name="connsiteX27" fmla="*/ 103333 w 7467663"/>
              <a:gd name="connsiteY27" fmla="*/ 5699602 h 6858000"/>
              <a:gd name="connsiteX28" fmla="*/ 233938 w 7467663"/>
              <a:gd name="connsiteY28" fmla="*/ 5809416 h 6858000"/>
              <a:gd name="connsiteX29" fmla="*/ 883580 w 7467663"/>
              <a:gd name="connsiteY29" fmla="*/ 6180710 h 6858000"/>
              <a:gd name="connsiteX30" fmla="*/ 487337 w 7467663"/>
              <a:gd name="connsiteY30" fmla="*/ 5950182 h 6858000"/>
              <a:gd name="connsiteX31" fmla="*/ 354051 w 7467663"/>
              <a:gd name="connsiteY31" fmla="*/ 5854912 h 6858000"/>
              <a:gd name="connsiteX32" fmla="*/ 195436 w 7467663"/>
              <a:gd name="connsiteY32" fmla="*/ 5755068 h 6858000"/>
              <a:gd name="connsiteX33" fmla="*/ 103333 w 7467663"/>
              <a:gd name="connsiteY33" fmla="*/ 5699602 h 6858000"/>
              <a:gd name="connsiteX34" fmla="*/ 5539432 w 7467663"/>
              <a:gd name="connsiteY34" fmla="*/ 5642928 h 6858000"/>
              <a:gd name="connsiteX35" fmla="*/ 5555462 w 7467663"/>
              <a:gd name="connsiteY35" fmla="*/ 5694454 h 6858000"/>
              <a:gd name="connsiteX36" fmla="*/ 5828270 w 7467663"/>
              <a:gd name="connsiteY36" fmla="*/ 6320663 h 6858000"/>
              <a:gd name="connsiteX37" fmla="*/ 5947416 w 7467663"/>
              <a:gd name="connsiteY37" fmla="*/ 6574846 h 6858000"/>
              <a:gd name="connsiteX38" fmla="*/ 5539432 w 7467663"/>
              <a:gd name="connsiteY38" fmla="*/ 5642928 h 6858000"/>
              <a:gd name="connsiteX39" fmla="*/ 51253 w 7467663"/>
              <a:gd name="connsiteY39" fmla="*/ 5631825 h 6858000"/>
              <a:gd name="connsiteX40" fmla="*/ 211622 w 7467663"/>
              <a:gd name="connsiteY40" fmla="*/ 5728803 h 6858000"/>
              <a:gd name="connsiteX41" fmla="*/ 371652 w 7467663"/>
              <a:gd name="connsiteY41" fmla="*/ 5829062 h 6858000"/>
              <a:gd name="connsiteX42" fmla="*/ 505903 w 7467663"/>
              <a:gd name="connsiteY42" fmla="*/ 5925221 h 6858000"/>
              <a:gd name="connsiteX43" fmla="*/ 899240 w 7467663"/>
              <a:gd name="connsiteY43" fmla="*/ 6153068 h 6858000"/>
              <a:gd name="connsiteX44" fmla="*/ 988114 w 7467663"/>
              <a:gd name="connsiteY44" fmla="*/ 6174204 h 6858000"/>
              <a:gd name="connsiteX45" fmla="*/ 845971 w 7467663"/>
              <a:gd name="connsiteY45" fmla="*/ 6067177 h 6858000"/>
              <a:gd name="connsiteX46" fmla="*/ 448057 w 7467663"/>
              <a:gd name="connsiteY46" fmla="*/ 5841376 h 6858000"/>
              <a:gd name="connsiteX47" fmla="*/ 51253 w 7467663"/>
              <a:gd name="connsiteY47" fmla="*/ 5631825 h 6858000"/>
              <a:gd name="connsiteX48" fmla="*/ 2606687 w 7467663"/>
              <a:gd name="connsiteY48" fmla="*/ 5630718 h 6858000"/>
              <a:gd name="connsiteX49" fmla="*/ 2645658 w 7467663"/>
              <a:gd name="connsiteY49" fmla="*/ 6640259 h 6858000"/>
              <a:gd name="connsiteX50" fmla="*/ 2606687 w 7467663"/>
              <a:gd name="connsiteY50" fmla="*/ 5630718 h 6858000"/>
              <a:gd name="connsiteX51" fmla="*/ 3642057 w 7467663"/>
              <a:gd name="connsiteY51" fmla="*/ 5573487 h 6858000"/>
              <a:gd name="connsiteX52" fmla="*/ 3632981 w 7467663"/>
              <a:gd name="connsiteY52" fmla="*/ 5579437 h 6858000"/>
              <a:gd name="connsiteX53" fmla="*/ 3382436 w 7467663"/>
              <a:gd name="connsiteY53" fmla="*/ 5952726 h 6858000"/>
              <a:gd name="connsiteX54" fmla="*/ 3191929 w 7467663"/>
              <a:gd name="connsiteY54" fmla="*/ 6662669 h 6858000"/>
              <a:gd name="connsiteX55" fmla="*/ 3369898 w 7467663"/>
              <a:gd name="connsiteY55" fmla="*/ 6081771 h 6858000"/>
              <a:gd name="connsiteX56" fmla="*/ 3642057 w 7467663"/>
              <a:gd name="connsiteY56" fmla="*/ 5573487 h 6858000"/>
              <a:gd name="connsiteX57" fmla="*/ 2650666 w 7467663"/>
              <a:gd name="connsiteY57" fmla="*/ 5530686 h 6858000"/>
              <a:gd name="connsiteX58" fmla="*/ 2650249 w 7467663"/>
              <a:gd name="connsiteY58" fmla="*/ 5532101 h 6858000"/>
              <a:gd name="connsiteX59" fmla="*/ 2663808 w 7467663"/>
              <a:gd name="connsiteY59" fmla="*/ 6535215 h 6858000"/>
              <a:gd name="connsiteX60" fmla="*/ 2665418 w 7467663"/>
              <a:gd name="connsiteY60" fmla="*/ 6132756 h 6858000"/>
              <a:gd name="connsiteX61" fmla="*/ 2650666 w 7467663"/>
              <a:gd name="connsiteY61" fmla="*/ 5530686 h 6858000"/>
              <a:gd name="connsiteX62" fmla="*/ 2680277 w 7467663"/>
              <a:gd name="connsiteY62" fmla="*/ 5479204 h 6858000"/>
              <a:gd name="connsiteX63" fmla="*/ 2678972 w 7467663"/>
              <a:gd name="connsiteY63" fmla="*/ 5481582 h 6858000"/>
              <a:gd name="connsiteX64" fmla="*/ 2696666 w 7467663"/>
              <a:gd name="connsiteY64" fmla="*/ 6133836 h 6858000"/>
              <a:gd name="connsiteX65" fmla="*/ 2695769 w 7467663"/>
              <a:gd name="connsiteY65" fmla="*/ 6390955 h 6858000"/>
              <a:gd name="connsiteX66" fmla="*/ 2739893 w 7467663"/>
              <a:gd name="connsiteY66" fmla="*/ 6108357 h 6858000"/>
              <a:gd name="connsiteX67" fmla="*/ 2680277 w 7467663"/>
              <a:gd name="connsiteY67" fmla="*/ 5479204 h 6858000"/>
              <a:gd name="connsiteX68" fmla="*/ 1132195 w 7467663"/>
              <a:gd name="connsiteY68" fmla="*/ 5467980 h 6858000"/>
              <a:gd name="connsiteX69" fmla="*/ 1679056 w 7467663"/>
              <a:gd name="connsiteY69" fmla="*/ 5516907 h 6858000"/>
              <a:gd name="connsiteX70" fmla="*/ 2128648 w 7467663"/>
              <a:gd name="connsiteY70" fmla="*/ 5474249 h 6858000"/>
              <a:gd name="connsiteX71" fmla="*/ 1825619 w 7467663"/>
              <a:gd name="connsiteY71" fmla="*/ 5478447 h 6858000"/>
              <a:gd name="connsiteX72" fmla="*/ 1737798 w 7467663"/>
              <a:gd name="connsiteY72" fmla="*/ 5483353 h 6858000"/>
              <a:gd name="connsiteX73" fmla="*/ 1132195 w 7467663"/>
              <a:gd name="connsiteY73" fmla="*/ 5467980 h 6858000"/>
              <a:gd name="connsiteX74" fmla="*/ 7454976 w 7467663"/>
              <a:gd name="connsiteY74" fmla="*/ 6318297 h 6858000"/>
              <a:gd name="connsiteX75" fmla="*/ 7467600 w 7467663"/>
              <a:gd name="connsiteY75" fmla="*/ 6163634 h 6858000"/>
              <a:gd name="connsiteX76" fmla="*/ 7467600 w 7467663"/>
              <a:gd name="connsiteY76" fmla="*/ 6334256 h 6858000"/>
              <a:gd name="connsiteX77" fmla="*/ 7454976 w 7467663"/>
              <a:gd name="connsiteY77" fmla="*/ 6318297 h 6858000"/>
              <a:gd name="connsiteX78" fmla="*/ 1456157 w 7467663"/>
              <a:gd name="connsiteY78" fmla="*/ 5371404 h 6858000"/>
              <a:gd name="connsiteX79" fmla="*/ 1244432 w 7467663"/>
              <a:gd name="connsiteY79" fmla="*/ 5385601 h 6858000"/>
              <a:gd name="connsiteX80" fmla="*/ 973990 w 7467663"/>
              <a:gd name="connsiteY80" fmla="*/ 5424940 h 6858000"/>
              <a:gd name="connsiteX81" fmla="*/ 1103809 w 7467663"/>
              <a:gd name="connsiteY81" fmla="*/ 5433720 h 6858000"/>
              <a:gd name="connsiteX82" fmla="*/ 1123454 w 7467663"/>
              <a:gd name="connsiteY82" fmla="*/ 5435727 h 6858000"/>
              <a:gd name="connsiteX83" fmla="*/ 1737017 w 7467663"/>
              <a:gd name="connsiteY83" fmla="*/ 5452183 h 6858000"/>
              <a:gd name="connsiteX84" fmla="*/ 1824397 w 7467663"/>
              <a:gd name="connsiteY84" fmla="*/ 5447757 h 6858000"/>
              <a:gd name="connsiteX85" fmla="*/ 2070059 w 7467663"/>
              <a:gd name="connsiteY85" fmla="*/ 5441660 h 6858000"/>
              <a:gd name="connsiteX86" fmla="*/ 1456157 w 7467663"/>
              <a:gd name="connsiteY86" fmla="*/ 5371404 h 6858000"/>
              <a:gd name="connsiteX87" fmla="*/ 4988186 w 7467663"/>
              <a:gd name="connsiteY87" fmla="*/ 5216467 h 6858000"/>
              <a:gd name="connsiteX88" fmla="*/ 4777334 w 7467663"/>
              <a:gd name="connsiteY88" fmla="*/ 5406072 h 6858000"/>
              <a:gd name="connsiteX89" fmla="*/ 4718341 w 7467663"/>
              <a:gd name="connsiteY89" fmla="*/ 5468043 h 6858000"/>
              <a:gd name="connsiteX90" fmla="*/ 4604655 w 7467663"/>
              <a:gd name="connsiteY90" fmla="*/ 5583434 h 6858000"/>
              <a:gd name="connsiteX91" fmla="*/ 4565074 w 7467663"/>
              <a:gd name="connsiteY91" fmla="*/ 5618550 h 6858000"/>
              <a:gd name="connsiteX92" fmla="*/ 4988186 w 7467663"/>
              <a:gd name="connsiteY92" fmla="*/ 5216467 h 6858000"/>
              <a:gd name="connsiteX93" fmla="*/ 4978032 w 7467663"/>
              <a:gd name="connsiteY93" fmla="*/ 5183809 h 6858000"/>
              <a:gd name="connsiteX94" fmla="*/ 4463413 w 7467663"/>
              <a:gd name="connsiteY94" fmla="*/ 5615162 h 6858000"/>
              <a:gd name="connsiteX95" fmla="*/ 4358134 w 7467663"/>
              <a:gd name="connsiteY95" fmla="*/ 5742791 h 6858000"/>
              <a:gd name="connsiteX96" fmla="*/ 4376219 w 7467663"/>
              <a:gd name="connsiteY96" fmla="*/ 5729027 h 6858000"/>
              <a:gd name="connsiteX97" fmla="*/ 4582340 w 7467663"/>
              <a:gd name="connsiteY97" fmla="*/ 5561037 h 6858000"/>
              <a:gd name="connsiteX98" fmla="*/ 4694684 w 7467663"/>
              <a:gd name="connsiteY98" fmla="*/ 5447098 h 6858000"/>
              <a:gd name="connsiteX99" fmla="*/ 4754123 w 7467663"/>
              <a:gd name="connsiteY99" fmla="*/ 5384643 h 6858000"/>
              <a:gd name="connsiteX100" fmla="*/ 4978032 w 7467663"/>
              <a:gd name="connsiteY100" fmla="*/ 5183809 h 6858000"/>
              <a:gd name="connsiteX101" fmla="*/ 1903353 w 7467663"/>
              <a:gd name="connsiteY101" fmla="*/ 5044827 h 6858000"/>
              <a:gd name="connsiteX102" fmla="*/ 1936931 w 7467663"/>
              <a:gd name="connsiteY102" fmla="*/ 5093954 h 6858000"/>
              <a:gd name="connsiteX103" fmla="*/ 2195868 w 7467663"/>
              <a:gd name="connsiteY103" fmla="*/ 5396574 h 6858000"/>
              <a:gd name="connsiteX104" fmla="*/ 2088852 w 7467663"/>
              <a:gd name="connsiteY104" fmla="*/ 5166123 h 6858000"/>
              <a:gd name="connsiteX105" fmla="*/ 1958241 w 7467663"/>
              <a:gd name="connsiteY105" fmla="*/ 5067955 h 6858000"/>
              <a:gd name="connsiteX106" fmla="*/ 1903353 w 7467663"/>
              <a:gd name="connsiteY106" fmla="*/ 5044827 h 6858000"/>
              <a:gd name="connsiteX107" fmla="*/ 1979378 w 7467663"/>
              <a:gd name="connsiteY107" fmla="*/ 4769504 h 6858000"/>
              <a:gd name="connsiteX108" fmla="*/ 2882120 w 7467663"/>
              <a:gd name="connsiteY108" fmla="*/ 5064547 h 6858000"/>
              <a:gd name="connsiteX109" fmla="*/ 2793103 w 7467663"/>
              <a:gd name="connsiteY109" fmla="*/ 5039699 h 6858000"/>
              <a:gd name="connsiteX110" fmla="*/ 2770041 w 7467663"/>
              <a:gd name="connsiteY110" fmla="*/ 5033634 h 6858000"/>
              <a:gd name="connsiteX111" fmla="*/ 1979378 w 7467663"/>
              <a:gd name="connsiteY111" fmla="*/ 4769504 h 6858000"/>
              <a:gd name="connsiteX112" fmla="*/ 1927410 w 7467663"/>
              <a:gd name="connsiteY112" fmla="*/ 4716164 h 6858000"/>
              <a:gd name="connsiteX113" fmla="*/ 1959587 w 7467663"/>
              <a:gd name="connsiteY113" fmla="*/ 4728849 h 6858000"/>
              <a:gd name="connsiteX114" fmla="*/ 2777707 w 7467663"/>
              <a:gd name="connsiteY114" fmla="*/ 5003991 h 6858000"/>
              <a:gd name="connsiteX115" fmla="*/ 2800768 w 7467663"/>
              <a:gd name="connsiteY115" fmla="*/ 5010056 h 6858000"/>
              <a:gd name="connsiteX116" fmla="*/ 2879408 w 7467663"/>
              <a:gd name="connsiteY116" fmla="*/ 5031590 h 6858000"/>
              <a:gd name="connsiteX117" fmla="*/ 2862295 w 7467663"/>
              <a:gd name="connsiteY117" fmla="*/ 5022958 h 6858000"/>
              <a:gd name="connsiteX118" fmla="*/ 2813343 w 7467663"/>
              <a:gd name="connsiteY118" fmla="*/ 4998369 h 6858000"/>
              <a:gd name="connsiteX119" fmla="*/ 2646245 w 7467663"/>
              <a:gd name="connsiteY119" fmla="*/ 4930999 h 6858000"/>
              <a:gd name="connsiteX120" fmla="*/ 1999243 w 7467663"/>
              <a:gd name="connsiteY120" fmla="*/ 4730524 h 6858000"/>
              <a:gd name="connsiteX121" fmla="*/ 1979527 w 7467663"/>
              <a:gd name="connsiteY121" fmla="*/ 4726651 h 6858000"/>
              <a:gd name="connsiteX122" fmla="*/ 1927410 w 7467663"/>
              <a:gd name="connsiteY122" fmla="*/ 4716164 h 6858000"/>
              <a:gd name="connsiteX123" fmla="*/ 1997014 w 7467663"/>
              <a:gd name="connsiteY123" fmla="*/ 4698007 h 6858000"/>
              <a:gd name="connsiteX124" fmla="*/ 2005458 w 7467663"/>
              <a:gd name="connsiteY124" fmla="*/ 4699540 h 6858000"/>
              <a:gd name="connsiteX125" fmla="*/ 2657186 w 7467663"/>
              <a:gd name="connsiteY125" fmla="*/ 4901687 h 6858000"/>
              <a:gd name="connsiteX126" fmla="*/ 2826662 w 7467663"/>
              <a:gd name="connsiteY126" fmla="*/ 4970362 h 6858000"/>
              <a:gd name="connsiteX127" fmla="*/ 2876100 w 7467663"/>
              <a:gd name="connsiteY127" fmla="*/ 4995397 h 6858000"/>
              <a:gd name="connsiteX128" fmla="*/ 3042600 w 7467663"/>
              <a:gd name="connsiteY128" fmla="*/ 5059532 h 6858000"/>
              <a:gd name="connsiteX129" fmla="*/ 1997014 w 7467663"/>
              <a:gd name="connsiteY129" fmla="*/ 4698007 h 6858000"/>
              <a:gd name="connsiteX130" fmla="*/ 2305292 w 7467663"/>
              <a:gd name="connsiteY130" fmla="*/ 4219492 h 6858000"/>
              <a:gd name="connsiteX131" fmla="*/ 3360922 w 7467663"/>
              <a:gd name="connsiteY131" fmla="*/ 4529373 h 6858000"/>
              <a:gd name="connsiteX132" fmla="*/ 3492420 w 7467663"/>
              <a:gd name="connsiteY132" fmla="*/ 4510145 h 6858000"/>
              <a:gd name="connsiteX133" fmla="*/ 3364086 w 7467663"/>
              <a:gd name="connsiteY133" fmla="*/ 4480340 h 6858000"/>
              <a:gd name="connsiteX134" fmla="*/ 3225818 w 7467663"/>
              <a:gd name="connsiteY134" fmla="*/ 4411822 h 6858000"/>
              <a:gd name="connsiteX135" fmla="*/ 3129696 w 7467663"/>
              <a:gd name="connsiteY135" fmla="*/ 4360704 h 6858000"/>
              <a:gd name="connsiteX136" fmla="*/ 2814545 w 7467663"/>
              <a:gd name="connsiteY136" fmla="*/ 4282955 h 6858000"/>
              <a:gd name="connsiteX137" fmla="*/ 2305292 w 7467663"/>
              <a:gd name="connsiteY137" fmla="*/ 4219492 h 6858000"/>
              <a:gd name="connsiteX138" fmla="*/ 2626982 w 7467663"/>
              <a:gd name="connsiteY138" fmla="*/ 4206450 h 6858000"/>
              <a:gd name="connsiteX139" fmla="*/ 2490617 w 7467663"/>
              <a:gd name="connsiteY139" fmla="*/ 4206951 h 6858000"/>
              <a:gd name="connsiteX140" fmla="*/ 2819869 w 7467663"/>
              <a:gd name="connsiteY140" fmla="*/ 4252936 h 6858000"/>
              <a:gd name="connsiteX141" fmla="*/ 3143018 w 7467663"/>
              <a:gd name="connsiteY141" fmla="*/ 4332698 h 6858000"/>
              <a:gd name="connsiteX142" fmla="*/ 3241520 w 7467663"/>
              <a:gd name="connsiteY142" fmla="*/ 4385112 h 6858000"/>
              <a:gd name="connsiteX143" fmla="*/ 3374575 w 7467663"/>
              <a:gd name="connsiteY143" fmla="*/ 4451517 h 6858000"/>
              <a:gd name="connsiteX144" fmla="*/ 3505221 w 7467663"/>
              <a:gd name="connsiteY144" fmla="*/ 4480757 h 6858000"/>
              <a:gd name="connsiteX145" fmla="*/ 2626982 w 7467663"/>
              <a:gd name="connsiteY145" fmla="*/ 4206450 h 6858000"/>
              <a:gd name="connsiteX146" fmla="*/ 1310106 w 7467663"/>
              <a:gd name="connsiteY146" fmla="*/ 3943217 h 6858000"/>
              <a:gd name="connsiteX147" fmla="*/ 854994 w 7467663"/>
              <a:gd name="connsiteY147" fmla="*/ 4399136 h 6858000"/>
              <a:gd name="connsiteX148" fmla="*/ 742462 w 7467663"/>
              <a:gd name="connsiteY148" fmla="*/ 4594648 h 6858000"/>
              <a:gd name="connsiteX149" fmla="*/ 820602 w 7467663"/>
              <a:gd name="connsiteY149" fmla="*/ 4485915 h 6858000"/>
              <a:gd name="connsiteX150" fmla="*/ 878295 w 7467663"/>
              <a:gd name="connsiteY150" fmla="*/ 4403594 h 6858000"/>
              <a:gd name="connsiteX151" fmla="*/ 1240607 w 7467663"/>
              <a:gd name="connsiteY151" fmla="*/ 4010401 h 6858000"/>
              <a:gd name="connsiteX152" fmla="*/ 1310106 w 7467663"/>
              <a:gd name="connsiteY152" fmla="*/ 3943217 h 6858000"/>
              <a:gd name="connsiteX153" fmla="*/ 1423113 w 7467663"/>
              <a:gd name="connsiteY153" fmla="*/ 3874565 h 6858000"/>
              <a:gd name="connsiteX154" fmla="*/ 1260565 w 7467663"/>
              <a:gd name="connsiteY154" fmla="*/ 4031982 h 6858000"/>
              <a:gd name="connsiteX155" fmla="*/ 901900 w 7467663"/>
              <a:gd name="connsiteY155" fmla="*/ 4421236 h 6858000"/>
              <a:gd name="connsiteX156" fmla="*/ 845044 w 7467663"/>
              <a:gd name="connsiteY156" fmla="*/ 4502436 h 6858000"/>
              <a:gd name="connsiteX157" fmla="*/ 685926 w 7467663"/>
              <a:gd name="connsiteY157" fmla="*/ 4703069 h 6858000"/>
              <a:gd name="connsiteX158" fmla="*/ 684248 w 7467663"/>
              <a:gd name="connsiteY158" fmla="*/ 4706721 h 6858000"/>
              <a:gd name="connsiteX159" fmla="*/ 1423113 w 7467663"/>
              <a:gd name="connsiteY159" fmla="*/ 3874565 h 6858000"/>
              <a:gd name="connsiteX160" fmla="*/ 3316479 w 7467663"/>
              <a:gd name="connsiteY160" fmla="*/ 3872136 h 6858000"/>
              <a:gd name="connsiteX161" fmla="*/ 3546806 w 7467663"/>
              <a:gd name="connsiteY161" fmla="*/ 4356139 h 6858000"/>
              <a:gd name="connsiteX162" fmla="*/ 3364433 w 7467663"/>
              <a:gd name="connsiteY162" fmla="*/ 3953121 h 6858000"/>
              <a:gd name="connsiteX163" fmla="*/ 3316479 w 7467663"/>
              <a:gd name="connsiteY163" fmla="*/ 3872136 h 6858000"/>
              <a:gd name="connsiteX164" fmla="*/ 3291335 w 7467663"/>
              <a:gd name="connsiteY164" fmla="*/ 3767420 h 6858000"/>
              <a:gd name="connsiteX165" fmla="*/ 3390805 w 7467663"/>
              <a:gd name="connsiteY165" fmla="*/ 3937163 h 6858000"/>
              <a:gd name="connsiteX166" fmla="*/ 3579062 w 7467663"/>
              <a:gd name="connsiteY166" fmla="*/ 4359040 h 6858000"/>
              <a:gd name="connsiteX167" fmla="*/ 3467355 w 7467663"/>
              <a:gd name="connsiteY167" fmla="*/ 3988130 h 6858000"/>
              <a:gd name="connsiteX168" fmla="*/ 3310753 w 7467663"/>
              <a:gd name="connsiteY168" fmla="*/ 3787140 h 6858000"/>
              <a:gd name="connsiteX169" fmla="*/ 3291335 w 7467663"/>
              <a:gd name="connsiteY169" fmla="*/ 3767420 h 6858000"/>
              <a:gd name="connsiteX170" fmla="*/ 1635889 w 7467663"/>
              <a:gd name="connsiteY170" fmla="*/ 3709494 h 6858000"/>
              <a:gd name="connsiteX171" fmla="*/ 1634800 w 7467663"/>
              <a:gd name="connsiteY171" fmla="*/ 3731111 h 6858000"/>
              <a:gd name="connsiteX172" fmla="*/ 1635889 w 7467663"/>
              <a:gd name="connsiteY172" fmla="*/ 3709494 h 6858000"/>
              <a:gd name="connsiteX173" fmla="*/ 1510397 w 7467663"/>
              <a:gd name="connsiteY173" fmla="*/ 3684705 h 6858000"/>
              <a:gd name="connsiteX174" fmla="*/ 1146550 w 7467663"/>
              <a:gd name="connsiteY174" fmla="*/ 3802012 h 6858000"/>
              <a:gd name="connsiteX175" fmla="*/ 698834 w 7467663"/>
              <a:gd name="connsiteY175" fmla="*/ 3952272 h 6858000"/>
              <a:gd name="connsiteX176" fmla="*/ 34256 w 7467663"/>
              <a:gd name="connsiteY176" fmla="*/ 4347603 h 6858000"/>
              <a:gd name="connsiteX177" fmla="*/ 527241 w 7467663"/>
              <a:gd name="connsiteY177" fmla="*/ 4065078 h 6858000"/>
              <a:gd name="connsiteX178" fmla="*/ 1510397 w 7467663"/>
              <a:gd name="connsiteY178" fmla="*/ 3684705 h 6858000"/>
              <a:gd name="connsiteX179" fmla="*/ 1313114 w 7467663"/>
              <a:gd name="connsiteY179" fmla="*/ 3655216 h 6858000"/>
              <a:gd name="connsiteX180" fmla="*/ 1109304 w 7467663"/>
              <a:gd name="connsiteY180" fmla="*/ 3669030 h 6858000"/>
              <a:gd name="connsiteX181" fmla="*/ 8129 w 7467663"/>
              <a:gd name="connsiteY181" fmla="*/ 4330519 h 6858000"/>
              <a:gd name="connsiteX182" fmla="*/ 687572 w 7467663"/>
              <a:gd name="connsiteY182" fmla="*/ 3925629 h 6858000"/>
              <a:gd name="connsiteX183" fmla="*/ 1138365 w 7467663"/>
              <a:gd name="connsiteY183" fmla="*/ 3774515 h 6858000"/>
              <a:gd name="connsiteX184" fmla="*/ 1505579 w 7467663"/>
              <a:gd name="connsiteY184" fmla="*/ 3655526 h 6858000"/>
              <a:gd name="connsiteX185" fmla="*/ 1313114 w 7467663"/>
              <a:gd name="connsiteY185" fmla="*/ 3655216 h 6858000"/>
              <a:gd name="connsiteX186" fmla="*/ 3655073 w 7467663"/>
              <a:gd name="connsiteY186" fmla="*/ 3650884 h 6858000"/>
              <a:gd name="connsiteX187" fmla="*/ 3989938 w 7467663"/>
              <a:gd name="connsiteY187" fmla="*/ 3991685 h 6858000"/>
              <a:gd name="connsiteX188" fmla="*/ 4393907 w 7467663"/>
              <a:gd name="connsiteY188" fmla="*/ 4261258 h 6858000"/>
              <a:gd name="connsiteX189" fmla="*/ 4648051 w 7467663"/>
              <a:gd name="connsiteY189" fmla="*/ 4374051 h 6858000"/>
              <a:gd name="connsiteX190" fmla="*/ 4383389 w 7467663"/>
              <a:gd name="connsiteY190" fmla="*/ 4184369 h 6858000"/>
              <a:gd name="connsiteX191" fmla="*/ 4165508 w 7467663"/>
              <a:gd name="connsiteY191" fmla="*/ 4035196 h 6858000"/>
              <a:gd name="connsiteX192" fmla="*/ 4068162 w 7467663"/>
              <a:gd name="connsiteY192" fmla="*/ 3953394 h 6858000"/>
              <a:gd name="connsiteX193" fmla="*/ 3981416 w 7467663"/>
              <a:gd name="connsiteY193" fmla="*/ 3880482 h 6858000"/>
              <a:gd name="connsiteX194" fmla="*/ 3800147 w 7467663"/>
              <a:gd name="connsiteY194" fmla="*/ 3749872 h 6858000"/>
              <a:gd name="connsiteX195" fmla="*/ 3655073 w 7467663"/>
              <a:gd name="connsiteY195" fmla="*/ 3650884 h 6858000"/>
              <a:gd name="connsiteX196" fmla="*/ 3670252 w 7467663"/>
              <a:gd name="connsiteY196" fmla="*/ 3622798 h 6858000"/>
              <a:gd name="connsiteX197" fmla="*/ 3817258 w 7467663"/>
              <a:gd name="connsiteY197" fmla="*/ 3723577 h 6858000"/>
              <a:gd name="connsiteX198" fmla="*/ 4000461 w 7467663"/>
              <a:gd name="connsiteY198" fmla="*/ 3855966 h 6858000"/>
              <a:gd name="connsiteX199" fmla="*/ 4088180 w 7467663"/>
              <a:gd name="connsiteY199" fmla="*/ 3929774 h 6858000"/>
              <a:gd name="connsiteX200" fmla="*/ 4184555 w 7467663"/>
              <a:gd name="connsiteY200" fmla="*/ 4010683 h 6858000"/>
              <a:gd name="connsiteX201" fmla="*/ 4399563 w 7467663"/>
              <a:gd name="connsiteY201" fmla="*/ 4158106 h 6858000"/>
              <a:gd name="connsiteX202" fmla="*/ 4684469 w 7467663"/>
              <a:gd name="connsiteY202" fmla="*/ 4364680 h 6858000"/>
              <a:gd name="connsiteX203" fmla="*/ 4690271 w 7467663"/>
              <a:gd name="connsiteY203" fmla="*/ 4370034 h 6858000"/>
              <a:gd name="connsiteX204" fmla="*/ 4136093 w 7467663"/>
              <a:gd name="connsiteY204" fmla="*/ 3858466 h 6858000"/>
              <a:gd name="connsiteX205" fmla="*/ 3670252 w 7467663"/>
              <a:gd name="connsiteY205" fmla="*/ 3622798 h 6858000"/>
              <a:gd name="connsiteX206" fmla="*/ 4440129 w 7467663"/>
              <a:gd name="connsiteY206" fmla="*/ 3448571 h 6858000"/>
              <a:gd name="connsiteX207" fmla="*/ 4856525 w 7467663"/>
              <a:gd name="connsiteY207" fmla="*/ 3915351 h 6858000"/>
              <a:gd name="connsiteX208" fmla="*/ 5059055 w 7467663"/>
              <a:gd name="connsiteY208" fmla="*/ 4108918 h 6858000"/>
              <a:gd name="connsiteX209" fmla="*/ 5290070 w 7467663"/>
              <a:gd name="connsiteY209" fmla="*/ 4263619 h 6858000"/>
              <a:gd name="connsiteX210" fmla="*/ 4834991 w 7467663"/>
              <a:gd name="connsiteY210" fmla="*/ 3830985 h 6858000"/>
              <a:gd name="connsiteX211" fmla="*/ 4440129 w 7467663"/>
              <a:gd name="connsiteY211" fmla="*/ 3448571 h 6858000"/>
              <a:gd name="connsiteX212" fmla="*/ 4441737 w 7467663"/>
              <a:gd name="connsiteY212" fmla="*/ 3399734 h 6858000"/>
              <a:gd name="connsiteX213" fmla="*/ 4431236 w 7467663"/>
              <a:gd name="connsiteY213" fmla="*/ 3400954 h 6858000"/>
              <a:gd name="connsiteX214" fmla="*/ 4557150 w 7467663"/>
              <a:gd name="connsiteY214" fmla="*/ 3510023 h 6858000"/>
              <a:gd name="connsiteX215" fmla="*/ 4856936 w 7467663"/>
              <a:gd name="connsiteY215" fmla="*/ 3809146 h 6858000"/>
              <a:gd name="connsiteX216" fmla="*/ 5111996 w 7467663"/>
              <a:gd name="connsiteY216" fmla="*/ 4065759 h 6858000"/>
              <a:gd name="connsiteX217" fmla="*/ 5388878 w 7467663"/>
              <a:gd name="connsiteY217" fmla="*/ 4300185 h 6858000"/>
              <a:gd name="connsiteX218" fmla="*/ 5425556 w 7467663"/>
              <a:gd name="connsiteY218" fmla="*/ 4308967 h 6858000"/>
              <a:gd name="connsiteX219" fmla="*/ 4943646 w 7467663"/>
              <a:gd name="connsiteY219" fmla="*/ 3822916 h 6858000"/>
              <a:gd name="connsiteX220" fmla="*/ 4594837 w 7467663"/>
              <a:gd name="connsiteY220" fmla="*/ 3532274 h 6858000"/>
              <a:gd name="connsiteX221" fmla="*/ 4441737 w 7467663"/>
              <a:gd name="connsiteY221" fmla="*/ 3399734 h 6858000"/>
              <a:gd name="connsiteX222" fmla="*/ 5425834 w 7467663"/>
              <a:gd name="connsiteY222" fmla="*/ 3162785 h 6858000"/>
              <a:gd name="connsiteX223" fmla="*/ 5401644 w 7467663"/>
              <a:gd name="connsiteY223" fmla="*/ 3617847 h 6858000"/>
              <a:gd name="connsiteX224" fmla="*/ 5467256 w 7467663"/>
              <a:gd name="connsiteY224" fmla="*/ 4175494 h 6858000"/>
              <a:gd name="connsiteX225" fmla="*/ 5448069 w 7467663"/>
              <a:gd name="connsiteY225" fmla="*/ 3567554 h 6858000"/>
              <a:gd name="connsiteX226" fmla="*/ 5425834 w 7467663"/>
              <a:gd name="connsiteY226" fmla="*/ 3162785 h 6858000"/>
              <a:gd name="connsiteX227" fmla="*/ 1318687 w 7467663"/>
              <a:gd name="connsiteY227" fmla="*/ 3113840 h 6858000"/>
              <a:gd name="connsiteX228" fmla="*/ 1066793 w 7467663"/>
              <a:gd name="connsiteY228" fmla="*/ 3212171 h 6858000"/>
              <a:gd name="connsiteX229" fmla="*/ 993319 w 7467663"/>
              <a:gd name="connsiteY229" fmla="*/ 3247648 h 6858000"/>
              <a:gd name="connsiteX230" fmla="*/ 853081 w 7467663"/>
              <a:gd name="connsiteY230" fmla="*/ 3312410 h 6858000"/>
              <a:gd name="connsiteX231" fmla="*/ 805957 w 7467663"/>
              <a:gd name="connsiteY231" fmla="*/ 3330443 h 6858000"/>
              <a:gd name="connsiteX232" fmla="*/ 1318687 w 7467663"/>
              <a:gd name="connsiteY232" fmla="*/ 3113840 h 6858000"/>
              <a:gd name="connsiteX233" fmla="*/ 5453702 w 7467663"/>
              <a:gd name="connsiteY233" fmla="*/ 3090882 h 6858000"/>
              <a:gd name="connsiteX234" fmla="*/ 5480135 w 7467663"/>
              <a:gd name="connsiteY234" fmla="*/ 3565802 h 6858000"/>
              <a:gd name="connsiteX235" fmla="*/ 5499023 w 7467663"/>
              <a:gd name="connsiteY235" fmla="*/ 4166310 h 6858000"/>
              <a:gd name="connsiteX236" fmla="*/ 5547022 w 7467663"/>
              <a:gd name="connsiteY236" fmla="*/ 3607838 h 6858000"/>
              <a:gd name="connsiteX237" fmla="*/ 5515964 w 7467663"/>
              <a:gd name="connsiteY237" fmla="*/ 3378541 h 6858000"/>
              <a:gd name="connsiteX238" fmla="*/ 5453702 w 7467663"/>
              <a:gd name="connsiteY238" fmla="*/ 3090882 h 6858000"/>
              <a:gd name="connsiteX239" fmla="*/ 1238695 w 7467663"/>
              <a:gd name="connsiteY239" fmla="*/ 3076820 h 6858000"/>
              <a:gd name="connsiteX240" fmla="*/ 716371 w 7467663"/>
              <a:gd name="connsiteY240" fmla="*/ 3293249 h 6858000"/>
              <a:gd name="connsiteX241" fmla="*/ 579522 w 7467663"/>
              <a:gd name="connsiteY241" fmla="*/ 3371759 h 6858000"/>
              <a:gd name="connsiteX242" fmla="*/ 600288 w 7467663"/>
              <a:gd name="connsiteY242" fmla="*/ 3365555 h 6858000"/>
              <a:gd name="connsiteX243" fmla="*/ 840692 w 7467663"/>
              <a:gd name="connsiteY243" fmla="*/ 3284921 h 6858000"/>
              <a:gd name="connsiteX244" fmla="*/ 979248 w 7467663"/>
              <a:gd name="connsiteY244" fmla="*/ 3221003 h 6858000"/>
              <a:gd name="connsiteX245" fmla="*/ 1053282 w 7467663"/>
              <a:gd name="connsiteY245" fmla="*/ 3185247 h 6858000"/>
              <a:gd name="connsiteX246" fmla="*/ 1320603 w 7467663"/>
              <a:gd name="connsiteY246" fmla="*/ 3081281 h 6858000"/>
              <a:gd name="connsiteX247" fmla="*/ 1238695 w 7467663"/>
              <a:gd name="connsiteY247" fmla="*/ 3076820 h 6858000"/>
              <a:gd name="connsiteX248" fmla="*/ 5425627 w 7467663"/>
              <a:gd name="connsiteY248" fmla="*/ 2954192 h 6858000"/>
              <a:gd name="connsiteX249" fmla="*/ 5470770 w 7467663"/>
              <a:gd name="connsiteY249" fmla="*/ 3005435 h 6858000"/>
              <a:gd name="connsiteX250" fmla="*/ 5519779 w 7467663"/>
              <a:gd name="connsiteY250" fmla="*/ 4359223 h 6858000"/>
              <a:gd name="connsiteX251" fmla="*/ 5520293 w 7467663"/>
              <a:gd name="connsiteY251" fmla="*/ 4360602 h 6858000"/>
              <a:gd name="connsiteX252" fmla="*/ 5767221 w 7467663"/>
              <a:gd name="connsiteY252" fmla="*/ 4665564 h 6858000"/>
              <a:gd name="connsiteX253" fmla="*/ 6937169 w 7467663"/>
              <a:gd name="connsiteY253" fmla="*/ 4815941 h 6858000"/>
              <a:gd name="connsiteX254" fmla="*/ 6953922 w 7467663"/>
              <a:gd name="connsiteY254" fmla="*/ 4890068 h 6858000"/>
              <a:gd name="connsiteX255" fmla="*/ 6071359 w 7467663"/>
              <a:gd name="connsiteY255" fmla="*/ 4770770 h 6858000"/>
              <a:gd name="connsiteX256" fmla="*/ 6038839 w 7467663"/>
              <a:gd name="connsiteY256" fmla="*/ 4764474 h 6858000"/>
              <a:gd name="connsiteX257" fmla="*/ 6038706 w 7467663"/>
              <a:gd name="connsiteY257" fmla="*/ 4763847 h 6858000"/>
              <a:gd name="connsiteX258" fmla="*/ 6037784 w 7467663"/>
              <a:gd name="connsiteY258" fmla="*/ 4764270 h 6858000"/>
              <a:gd name="connsiteX259" fmla="*/ 6038839 w 7467663"/>
              <a:gd name="connsiteY259" fmla="*/ 4764474 h 6858000"/>
              <a:gd name="connsiteX260" fmla="*/ 6040338 w 7467663"/>
              <a:gd name="connsiteY260" fmla="*/ 4771418 h 6858000"/>
              <a:gd name="connsiteX261" fmla="*/ 6024488 w 7467663"/>
              <a:gd name="connsiteY261" fmla="*/ 4809903 h 6858000"/>
              <a:gd name="connsiteX262" fmla="*/ 5599771 w 7467663"/>
              <a:gd name="connsiteY262" fmla="*/ 5509652 h 6858000"/>
              <a:gd name="connsiteX263" fmla="*/ 5548843 w 7467663"/>
              <a:gd name="connsiteY263" fmla="*/ 5563845 h 6858000"/>
              <a:gd name="connsiteX264" fmla="*/ 5940952 w 7467663"/>
              <a:gd name="connsiteY264" fmla="*/ 6250028 h 6858000"/>
              <a:gd name="connsiteX265" fmla="*/ 6043441 w 7467663"/>
              <a:gd name="connsiteY265" fmla="*/ 6665847 h 6858000"/>
              <a:gd name="connsiteX266" fmla="*/ 6093432 w 7467663"/>
              <a:gd name="connsiteY266" fmla="*/ 6858000 h 6858000"/>
              <a:gd name="connsiteX267" fmla="*/ 6034344 w 7467663"/>
              <a:gd name="connsiteY267" fmla="*/ 6858000 h 6858000"/>
              <a:gd name="connsiteX268" fmla="*/ 6026679 w 7467663"/>
              <a:gd name="connsiteY268" fmla="*/ 6836959 h 6858000"/>
              <a:gd name="connsiteX269" fmla="*/ 5800441 w 7467663"/>
              <a:gd name="connsiteY269" fmla="*/ 6335286 h 6858000"/>
              <a:gd name="connsiteX270" fmla="*/ 5526562 w 7467663"/>
              <a:gd name="connsiteY270" fmla="*/ 5705388 h 6858000"/>
              <a:gd name="connsiteX271" fmla="*/ 5519640 w 7467663"/>
              <a:gd name="connsiteY271" fmla="*/ 5683774 h 6858000"/>
              <a:gd name="connsiteX272" fmla="*/ 5844559 w 7467663"/>
              <a:gd name="connsiteY272" fmla="*/ 6553349 h 6858000"/>
              <a:gd name="connsiteX273" fmla="*/ 5975994 w 7467663"/>
              <a:gd name="connsiteY273" fmla="*/ 6858000 h 6858000"/>
              <a:gd name="connsiteX274" fmla="*/ 5898547 w 7467663"/>
              <a:gd name="connsiteY274" fmla="*/ 6858000 h 6858000"/>
              <a:gd name="connsiteX275" fmla="*/ 5682041 w 7467663"/>
              <a:gd name="connsiteY275" fmla="*/ 6355860 h 6858000"/>
              <a:gd name="connsiteX276" fmla="*/ 5461758 w 7467663"/>
              <a:gd name="connsiteY276" fmla="*/ 5820220 h 6858000"/>
              <a:gd name="connsiteX277" fmla="*/ 5237282 w 7467663"/>
              <a:gd name="connsiteY277" fmla="*/ 6579086 h 6858000"/>
              <a:gd name="connsiteX278" fmla="*/ 5115009 w 7467663"/>
              <a:gd name="connsiteY278" fmla="*/ 6858000 h 6858000"/>
              <a:gd name="connsiteX279" fmla="*/ 5028074 w 7467663"/>
              <a:gd name="connsiteY279" fmla="*/ 6858000 h 6858000"/>
              <a:gd name="connsiteX280" fmla="*/ 5079508 w 7467663"/>
              <a:gd name="connsiteY280" fmla="*/ 6749074 h 6858000"/>
              <a:gd name="connsiteX281" fmla="*/ 5371846 w 7467663"/>
              <a:gd name="connsiteY281" fmla="*/ 5924413 h 6858000"/>
              <a:gd name="connsiteX282" fmla="*/ 5270512 w 7467663"/>
              <a:gd name="connsiteY282" fmla="*/ 6138975 h 6858000"/>
              <a:gd name="connsiteX283" fmla="*/ 5062409 w 7467663"/>
              <a:gd name="connsiteY283" fmla="*/ 6653544 h 6858000"/>
              <a:gd name="connsiteX284" fmla="*/ 5036628 w 7467663"/>
              <a:gd name="connsiteY284" fmla="*/ 6754247 h 6858000"/>
              <a:gd name="connsiteX285" fmla="*/ 5009112 w 7467663"/>
              <a:gd name="connsiteY285" fmla="*/ 6858000 h 6858000"/>
              <a:gd name="connsiteX286" fmla="*/ 4976679 w 7467663"/>
              <a:gd name="connsiteY286" fmla="*/ 6858000 h 6858000"/>
              <a:gd name="connsiteX287" fmla="*/ 5006537 w 7467663"/>
              <a:gd name="connsiteY287" fmla="*/ 6747068 h 6858000"/>
              <a:gd name="connsiteX288" fmla="*/ 5032723 w 7467663"/>
              <a:gd name="connsiteY288" fmla="*/ 6644957 h 6858000"/>
              <a:gd name="connsiteX289" fmla="*/ 5242949 w 7467663"/>
              <a:gd name="connsiteY289" fmla="*/ 6125175 h 6858000"/>
              <a:gd name="connsiteX290" fmla="*/ 5286321 w 7467663"/>
              <a:gd name="connsiteY290" fmla="*/ 6033555 h 6858000"/>
              <a:gd name="connsiteX291" fmla="*/ 5008210 w 7467663"/>
              <a:gd name="connsiteY291" fmla="*/ 6649194 h 6858000"/>
              <a:gd name="connsiteX292" fmla="*/ 4986321 w 7467663"/>
              <a:gd name="connsiteY292" fmla="*/ 6765687 h 6858000"/>
              <a:gd name="connsiteX293" fmla="*/ 4973474 w 7467663"/>
              <a:gd name="connsiteY293" fmla="*/ 6858000 h 6858000"/>
              <a:gd name="connsiteX294" fmla="*/ 4907178 w 7467663"/>
              <a:gd name="connsiteY294" fmla="*/ 6858000 h 6858000"/>
              <a:gd name="connsiteX295" fmla="*/ 4910810 w 7467663"/>
              <a:gd name="connsiteY295" fmla="*/ 6829660 h 6858000"/>
              <a:gd name="connsiteX296" fmla="*/ 4987461 w 7467663"/>
              <a:gd name="connsiteY296" fmla="*/ 6432994 h 6858000"/>
              <a:gd name="connsiteX297" fmla="*/ 5179262 w 7467663"/>
              <a:gd name="connsiteY297" fmla="*/ 6035044 h 6858000"/>
              <a:gd name="connsiteX298" fmla="*/ 4689678 w 7467663"/>
              <a:gd name="connsiteY298" fmla="*/ 6440241 h 6858000"/>
              <a:gd name="connsiteX299" fmla="*/ 4477543 w 7467663"/>
              <a:gd name="connsiteY299" fmla="*/ 6674836 h 6858000"/>
              <a:gd name="connsiteX300" fmla="*/ 4329957 w 7467663"/>
              <a:gd name="connsiteY300" fmla="*/ 6858000 h 6858000"/>
              <a:gd name="connsiteX301" fmla="*/ 4218595 w 7467663"/>
              <a:gd name="connsiteY301" fmla="*/ 6858000 h 6858000"/>
              <a:gd name="connsiteX302" fmla="*/ 4368888 w 7467663"/>
              <a:gd name="connsiteY302" fmla="*/ 6668412 h 6858000"/>
              <a:gd name="connsiteX303" fmla="*/ 4563091 w 7467663"/>
              <a:gd name="connsiteY303" fmla="*/ 6442508 h 6858000"/>
              <a:gd name="connsiteX304" fmla="*/ 5387324 w 7467663"/>
              <a:gd name="connsiteY304" fmla="*/ 5705830 h 6858000"/>
              <a:gd name="connsiteX305" fmla="*/ 5073620 w 7467663"/>
              <a:gd name="connsiteY305" fmla="*/ 5955437 h 6858000"/>
              <a:gd name="connsiteX306" fmla="*/ 4689789 w 7467663"/>
              <a:gd name="connsiteY306" fmla="*/ 6268382 h 6858000"/>
              <a:gd name="connsiteX307" fmla="*/ 4418722 w 7467663"/>
              <a:gd name="connsiteY307" fmla="*/ 6570886 h 6858000"/>
              <a:gd name="connsiteX308" fmla="*/ 4214944 w 7467663"/>
              <a:gd name="connsiteY308" fmla="*/ 6858000 h 6858000"/>
              <a:gd name="connsiteX309" fmla="*/ 4177898 w 7467663"/>
              <a:gd name="connsiteY309" fmla="*/ 6858000 h 6858000"/>
              <a:gd name="connsiteX310" fmla="*/ 4391597 w 7467663"/>
              <a:gd name="connsiteY310" fmla="*/ 6556370 h 6858000"/>
              <a:gd name="connsiteX311" fmla="*/ 4668889 w 7467663"/>
              <a:gd name="connsiteY311" fmla="*/ 6246399 h 6858000"/>
              <a:gd name="connsiteX312" fmla="*/ 5055427 w 7467663"/>
              <a:gd name="connsiteY312" fmla="*/ 5931476 h 6858000"/>
              <a:gd name="connsiteX313" fmla="*/ 5371814 w 7467663"/>
              <a:gd name="connsiteY313" fmla="*/ 5678975 h 6858000"/>
              <a:gd name="connsiteX314" fmla="*/ 4987918 w 7467663"/>
              <a:gd name="connsiteY314" fmla="*/ 5838701 h 6858000"/>
              <a:gd name="connsiteX315" fmla="*/ 4317146 w 7467663"/>
              <a:gd name="connsiteY315" fmla="*/ 6587716 h 6858000"/>
              <a:gd name="connsiteX316" fmla="*/ 4171627 w 7467663"/>
              <a:gd name="connsiteY316" fmla="*/ 6858000 h 6858000"/>
              <a:gd name="connsiteX317" fmla="*/ 4081585 w 7467663"/>
              <a:gd name="connsiteY317" fmla="*/ 6858000 h 6858000"/>
              <a:gd name="connsiteX318" fmla="*/ 4238603 w 7467663"/>
              <a:gd name="connsiteY318" fmla="*/ 6559341 h 6858000"/>
              <a:gd name="connsiteX319" fmla="*/ 4778333 w 7467663"/>
              <a:gd name="connsiteY319" fmla="*/ 5873626 h 6858000"/>
              <a:gd name="connsiteX320" fmla="*/ 5414185 w 7467663"/>
              <a:gd name="connsiteY320" fmla="*/ 5573882 h 6858000"/>
              <a:gd name="connsiteX321" fmla="*/ 5959648 w 7467663"/>
              <a:gd name="connsiteY321" fmla="*/ 4760797 h 6858000"/>
              <a:gd name="connsiteX322" fmla="*/ 5355019 w 7467663"/>
              <a:gd name="connsiteY322" fmla="*/ 4734672 h 6858000"/>
              <a:gd name="connsiteX323" fmla="*/ 5083565 w 7467663"/>
              <a:gd name="connsiteY323" fmla="*/ 5179121 h 6858000"/>
              <a:gd name="connsiteX324" fmla="*/ 4713577 w 7467663"/>
              <a:gd name="connsiteY324" fmla="*/ 5616803 h 6858000"/>
              <a:gd name="connsiteX325" fmla="*/ 3989559 w 7467663"/>
              <a:gd name="connsiteY325" fmla="*/ 6145945 h 6858000"/>
              <a:gd name="connsiteX326" fmla="*/ 3939824 w 7467663"/>
              <a:gd name="connsiteY326" fmla="*/ 6066900 h 6858000"/>
              <a:gd name="connsiteX327" fmla="*/ 4584537 w 7467663"/>
              <a:gd name="connsiteY327" fmla="*/ 5324826 h 6858000"/>
              <a:gd name="connsiteX328" fmla="*/ 5037105 w 7467663"/>
              <a:gd name="connsiteY328" fmla="*/ 5088765 h 6858000"/>
              <a:gd name="connsiteX329" fmla="*/ 5039930 w 7467663"/>
              <a:gd name="connsiteY329" fmla="*/ 5089585 h 6858000"/>
              <a:gd name="connsiteX330" fmla="*/ 5263764 w 7467663"/>
              <a:gd name="connsiteY330" fmla="*/ 4735525 h 6858000"/>
              <a:gd name="connsiteX331" fmla="*/ 4086300 w 7467663"/>
              <a:gd name="connsiteY331" fmla="*/ 4884599 h 6858000"/>
              <a:gd name="connsiteX332" fmla="*/ 4085485 w 7467663"/>
              <a:gd name="connsiteY332" fmla="*/ 4899070 h 6858000"/>
              <a:gd name="connsiteX333" fmla="*/ 3871915 w 7467663"/>
              <a:gd name="connsiteY333" fmla="*/ 5253645 h 6858000"/>
              <a:gd name="connsiteX334" fmla="*/ 3799374 w 7467663"/>
              <a:gd name="connsiteY334" fmla="*/ 5466127 h 6858000"/>
              <a:gd name="connsiteX335" fmla="*/ 3498850 w 7467663"/>
              <a:gd name="connsiteY335" fmla="*/ 6661888 h 6858000"/>
              <a:gd name="connsiteX336" fmla="*/ 3399216 w 7467663"/>
              <a:gd name="connsiteY336" fmla="*/ 6858000 h 6858000"/>
              <a:gd name="connsiteX337" fmla="*/ 3303688 w 7467663"/>
              <a:gd name="connsiteY337" fmla="*/ 6858000 h 6858000"/>
              <a:gd name="connsiteX338" fmla="*/ 3391774 w 7467663"/>
              <a:gd name="connsiteY338" fmla="*/ 6697181 h 6858000"/>
              <a:gd name="connsiteX339" fmla="*/ 3735540 w 7467663"/>
              <a:gd name="connsiteY339" fmla="*/ 5546923 h 6858000"/>
              <a:gd name="connsiteX340" fmla="*/ 3729438 w 7467663"/>
              <a:gd name="connsiteY340" fmla="*/ 5569058 h 6858000"/>
              <a:gd name="connsiteX341" fmla="*/ 3707782 w 7467663"/>
              <a:gd name="connsiteY341" fmla="*/ 5644908 h 6858000"/>
              <a:gd name="connsiteX342" fmla="*/ 3583827 w 7467663"/>
              <a:gd name="connsiteY342" fmla="*/ 6039215 h 6858000"/>
              <a:gd name="connsiteX343" fmla="*/ 3547861 w 7467663"/>
              <a:gd name="connsiteY343" fmla="*/ 6129609 h 6858000"/>
              <a:gd name="connsiteX344" fmla="*/ 3490905 w 7467663"/>
              <a:gd name="connsiteY344" fmla="*/ 6277660 h 6858000"/>
              <a:gd name="connsiteX345" fmla="*/ 3455859 w 7467663"/>
              <a:gd name="connsiteY345" fmla="*/ 6391301 h 6858000"/>
              <a:gd name="connsiteX346" fmla="*/ 3429112 w 7467663"/>
              <a:gd name="connsiteY346" fmla="*/ 6479469 h 6858000"/>
              <a:gd name="connsiteX347" fmla="*/ 3304862 w 7467663"/>
              <a:gd name="connsiteY347" fmla="*/ 6796476 h 6858000"/>
              <a:gd name="connsiteX348" fmla="*/ 3276071 w 7467663"/>
              <a:gd name="connsiteY348" fmla="*/ 6858000 h 6858000"/>
              <a:gd name="connsiteX349" fmla="*/ 3240805 w 7467663"/>
              <a:gd name="connsiteY349" fmla="*/ 6858000 h 6858000"/>
              <a:gd name="connsiteX350" fmla="*/ 3275917 w 7467663"/>
              <a:gd name="connsiteY350" fmla="*/ 6783192 h 6858000"/>
              <a:gd name="connsiteX351" fmla="*/ 3399358 w 7467663"/>
              <a:gd name="connsiteY351" fmla="*/ 6469011 h 6858000"/>
              <a:gd name="connsiteX352" fmla="*/ 3425650 w 7467663"/>
              <a:gd name="connsiteY352" fmla="*/ 6381333 h 6858000"/>
              <a:gd name="connsiteX353" fmla="*/ 3460661 w 7467663"/>
              <a:gd name="connsiteY353" fmla="*/ 6266763 h 6858000"/>
              <a:gd name="connsiteX354" fmla="*/ 3518021 w 7467663"/>
              <a:gd name="connsiteY354" fmla="*/ 6117298 h 6858000"/>
              <a:gd name="connsiteX355" fmla="*/ 3554035 w 7467663"/>
              <a:gd name="connsiteY355" fmla="*/ 6027832 h 6858000"/>
              <a:gd name="connsiteX356" fmla="*/ 3677174 w 7467663"/>
              <a:gd name="connsiteY356" fmla="*/ 5636351 h 6858000"/>
              <a:gd name="connsiteX357" fmla="*/ 3698819 w 7467663"/>
              <a:gd name="connsiteY357" fmla="*/ 5560503 h 6858000"/>
              <a:gd name="connsiteX358" fmla="*/ 3702094 w 7467663"/>
              <a:gd name="connsiteY358" fmla="*/ 5549194 h 6858000"/>
              <a:gd name="connsiteX359" fmla="*/ 3398355 w 7467663"/>
              <a:gd name="connsiteY359" fmla="*/ 6094603 h 6858000"/>
              <a:gd name="connsiteX360" fmla="*/ 3193941 w 7467663"/>
              <a:gd name="connsiteY360" fmla="*/ 6798775 h 6858000"/>
              <a:gd name="connsiteX361" fmla="*/ 3184140 w 7467663"/>
              <a:gd name="connsiteY361" fmla="*/ 6858000 h 6858000"/>
              <a:gd name="connsiteX362" fmla="*/ 3099978 w 7467663"/>
              <a:gd name="connsiteY362" fmla="*/ 6858000 h 6858000"/>
              <a:gd name="connsiteX363" fmla="*/ 3101556 w 7467663"/>
              <a:gd name="connsiteY363" fmla="*/ 6843337 h 6858000"/>
              <a:gd name="connsiteX364" fmla="*/ 3370162 w 7467663"/>
              <a:gd name="connsiteY364" fmla="*/ 5785550 h 6858000"/>
              <a:gd name="connsiteX365" fmla="*/ 3746477 w 7467663"/>
              <a:gd name="connsiteY365" fmla="*/ 5377889 h 6858000"/>
              <a:gd name="connsiteX366" fmla="*/ 3863399 w 7467663"/>
              <a:gd name="connsiteY366" fmla="*/ 5087257 h 6858000"/>
              <a:gd name="connsiteX367" fmla="*/ 3968712 w 7467663"/>
              <a:gd name="connsiteY367" fmla="*/ 4913989 h 6858000"/>
              <a:gd name="connsiteX368" fmla="*/ 2792390 w 7467663"/>
              <a:gd name="connsiteY368" fmla="*/ 5382974 h 6858000"/>
              <a:gd name="connsiteX369" fmla="*/ 2714982 w 7467663"/>
              <a:gd name="connsiteY369" fmla="*/ 5427051 h 6858000"/>
              <a:gd name="connsiteX370" fmla="*/ 2813361 w 7467663"/>
              <a:gd name="connsiteY370" fmla="*/ 6023912 h 6858000"/>
              <a:gd name="connsiteX371" fmla="*/ 2688430 w 7467663"/>
              <a:gd name="connsiteY371" fmla="*/ 6801564 h 6858000"/>
              <a:gd name="connsiteX372" fmla="*/ 2629626 w 7467663"/>
              <a:gd name="connsiteY372" fmla="*/ 6763394 h 6858000"/>
              <a:gd name="connsiteX373" fmla="*/ 2565328 w 7467663"/>
              <a:gd name="connsiteY373" fmla="*/ 5516399 h 6858000"/>
              <a:gd name="connsiteX374" fmla="*/ 1922999 w 7467663"/>
              <a:gd name="connsiteY374" fmla="*/ 5980343 h 6858000"/>
              <a:gd name="connsiteX375" fmla="*/ 1950261 w 7467663"/>
              <a:gd name="connsiteY375" fmla="*/ 6405858 h 6858000"/>
              <a:gd name="connsiteX376" fmla="*/ 2365554 w 7467663"/>
              <a:gd name="connsiteY376" fmla="*/ 6759107 h 6858000"/>
              <a:gd name="connsiteX377" fmla="*/ 2424142 w 7467663"/>
              <a:gd name="connsiteY377" fmla="*/ 6858000 h 6858000"/>
              <a:gd name="connsiteX378" fmla="*/ 2395994 w 7467663"/>
              <a:gd name="connsiteY378" fmla="*/ 6858000 h 6858000"/>
              <a:gd name="connsiteX379" fmla="*/ 2392863 w 7467663"/>
              <a:gd name="connsiteY379" fmla="*/ 6852964 h 6858000"/>
              <a:gd name="connsiteX380" fmla="*/ 2017589 w 7467663"/>
              <a:gd name="connsiteY380" fmla="*/ 6493982 h 6858000"/>
              <a:gd name="connsiteX381" fmla="*/ 2147336 w 7467663"/>
              <a:gd name="connsiteY381" fmla="*/ 6594052 h 6858000"/>
              <a:gd name="connsiteX382" fmla="*/ 2207047 w 7467663"/>
              <a:gd name="connsiteY382" fmla="*/ 6654540 h 6858000"/>
              <a:gd name="connsiteX383" fmla="*/ 2299106 w 7467663"/>
              <a:gd name="connsiteY383" fmla="*/ 6778931 h 6858000"/>
              <a:gd name="connsiteX384" fmla="*/ 2314430 w 7467663"/>
              <a:gd name="connsiteY384" fmla="*/ 6801144 h 6858000"/>
              <a:gd name="connsiteX385" fmla="*/ 2352406 w 7467663"/>
              <a:gd name="connsiteY385" fmla="*/ 6858000 h 6858000"/>
              <a:gd name="connsiteX386" fmla="*/ 2314492 w 7467663"/>
              <a:gd name="connsiteY386" fmla="*/ 6858000 h 6858000"/>
              <a:gd name="connsiteX387" fmla="*/ 2288095 w 7467663"/>
              <a:gd name="connsiteY387" fmla="*/ 6818030 h 6858000"/>
              <a:gd name="connsiteX388" fmla="*/ 2272768 w 7467663"/>
              <a:gd name="connsiteY388" fmla="*/ 6795822 h 6858000"/>
              <a:gd name="connsiteX389" fmla="*/ 2182715 w 7467663"/>
              <a:gd name="connsiteY389" fmla="*/ 6675071 h 6858000"/>
              <a:gd name="connsiteX390" fmla="*/ 2032061 w 7467663"/>
              <a:gd name="connsiteY390" fmla="*/ 6541380 h 6858000"/>
              <a:gd name="connsiteX391" fmla="*/ 2257220 w 7467663"/>
              <a:gd name="connsiteY391" fmla="*/ 6826257 h 6858000"/>
              <a:gd name="connsiteX392" fmla="*/ 2281324 w 7467663"/>
              <a:gd name="connsiteY392" fmla="*/ 6858000 h 6858000"/>
              <a:gd name="connsiteX393" fmla="*/ 2242860 w 7467663"/>
              <a:gd name="connsiteY393" fmla="*/ 6858000 h 6858000"/>
              <a:gd name="connsiteX394" fmla="*/ 2232818 w 7467663"/>
              <a:gd name="connsiteY394" fmla="*/ 6844926 h 6858000"/>
              <a:gd name="connsiteX395" fmla="*/ 1990172 w 7467663"/>
              <a:gd name="connsiteY395" fmla="*/ 6542121 h 6858000"/>
              <a:gd name="connsiteX396" fmla="*/ 2124090 w 7467663"/>
              <a:gd name="connsiteY396" fmla="*/ 6761017 h 6858000"/>
              <a:gd name="connsiteX397" fmla="*/ 2200380 w 7467663"/>
              <a:gd name="connsiteY397" fmla="*/ 6858000 h 6858000"/>
              <a:gd name="connsiteX398" fmla="*/ 2147507 w 7467663"/>
              <a:gd name="connsiteY398" fmla="*/ 6858000 h 6858000"/>
              <a:gd name="connsiteX399" fmla="*/ 2070668 w 7467663"/>
              <a:gd name="connsiteY399" fmla="*/ 6761520 h 6858000"/>
              <a:gd name="connsiteX400" fmla="*/ 1975142 w 7467663"/>
              <a:gd name="connsiteY400" fmla="*/ 6585570 h 6858000"/>
              <a:gd name="connsiteX401" fmla="*/ 2050035 w 7467663"/>
              <a:gd name="connsiteY401" fmla="*/ 6813345 h 6858000"/>
              <a:gd name="connsiteX402" fmla="*/ 2063025 w 7467663"/>
              <a:gd name="connsiteY402" fmla="*/ 6858000 h 6858000"/>
              <a:gd name="connsiteX403" fmla="*/ 2021675 w 7467663"/>
              <a:gd name="connsiteY403" fmla="*/ 6858000 h 6858000"/>
              <a:gd name="connsiteX404" fmla="*/ 2019308 w 7467663"/>
              <a:gd name="connsiteY404" fmla="*/ 6847118 h 6858000"/>
              <a:gd name="connsiteX405" fmla="*/ 1938835 w 7467663"/>
              <a:gd name="connsiteY405" fmla="*/ 6551160 h 6858000"/>
              <a:gd name="connsiteX406" fmla="*/ 1953230 w 7467663"/>
              <a:gd name="connsiteY406" fmla="*/ 6759699 h 6858000"/>
              <a:gd name="connsiteX407" fmla="*/ 1956763 w 7467663"/>
              <a:gd name="connsiteY407" fmla="*/ 6778191 h 6858000"/>
              <a:gd name="connsiteX408" fmla="*/ 1967925 w 7467663"/>
              <a:gd name="connsiteY408" fmla="*/ 6858000 h 6858000"/>
              <a:gd name="connsiteX409" fmla="*/ 1936622 w 7467663"/>
              <a:gd name="connsiteY409" fmla="*/ 6858000 h 6858000"/>
              <a:gd name="connsiteX410" fmla="*/ 1926261 w 7467663"/>
              <a:gd name="connsiteY410" fmla="*/ 6784064 h 6858000"/>
              <a:gd name="connsiteX411" fmla="*/ 1922724 w 7467663"/>
              <a:gd name="connsiteY411" fmla="*/ 6765577 h 6858000"/>
              <a:gd name="connsiteX412" fmla="*/ 1904650 w 7467663"/>
              <a:gd name="connsiteY412" fmla="*/ 6639616 h 6858000"/>
              <a:gd name="connsiteX413" fmla="*/ 1885273 w 7467663"/>
              <a:gd name="connsiteY413" fmla="*/ 6858000 h 6858000"/>
              <a:gd name="connsiteX414" fmla="*/ 1854363 w 7467663"/>
              <a:gd name="connsiteY414" fmla="*/ 6858000 h 6858000"/>
              <a:gd name="connsiteX415" fmla="*/ 1880391 w 7467663"/>
              <a:gd name="connsiteY415" fmla="*/ 6603796 h 6858000"/>
              <a:gd name="connsiteX416" fmla="*/ 1818273 w 7467663"/>
              <a:gd name="connsiteY416" fmla="*/ 6715729 h 6858000"/>
              <a:gd name="connsiteX417" fmla="*/ 1794691 w 7467663"/>
              <a:gd name="connsiteY417" fmla="*/ 6843239 h 6858000"/>
              <a:gd name="connsiteX418" fmla="*/ 1794914 w 7467663"/>
              <a:gd name="connsiteY418" fmla="*/ 6858000 h 6858000"/>
              <a:gd name="connsiteX419" fmla="*/ 1746128 w 7467663"/>
              <a:gd name="connsiteY419" fmla="*/ 6858000 h 6858000"/>
              <a:gd name="connsiteX420" fmla="*/ 1753934 w 7467663"/>
              <a:gd name="connsiteY420" fmla="*/ 6724796 h 6858000"/>
              <a:gd name="connsiteX421" fmla="*/ 1792053 w 7467663"/>
              <a:gd name="connsiteY421" fmla="*/ 6572396 h 6858000"/>
              <a:gd name="connsiteX422" fmla="*/ 1862248 w 7467663"/>
              <a:gd name="connsiteY422" fmla="*/ 6266397 h 6858000"/>
              <a:gd name="connsiteX423" fmla="*/ 1862250 w 7467663"/>
              <a:gd name="connsiteY423" fmla="*/ 6033531 h 6858000"/>
              <a:gd name="connsiteX424" fmla="*/ 1211999 w 7467663"/>
              <a:gd name="connsiteY424" fmla="*/ 6683610 h 6858000"/>
              <a:gd name="connsiteX425" fmla="*/ 1213266 w 7467663"/>
              <a:gd name="connsiteY425" fmla="*/ 6691947 h 6858000"/>
              <a:gd name="connsiteX426" fmla="*/ 1203370 w 7467663"/>
              <a:gd name="connsiteY426" fmla="*/ 6850676 h 6858000"/>
              <a:gd name="connsiteX427" fmla="*/ 1203671 w 7467663"/>
              <a:gd name="connsiteY427" fmla="*/ 6858000 h 6858000"/>
              <a:gd name="connsiteX428" fmla="*/ 1143180 w 7467663"/>
              <a:gd name="connsiteY428" fmla="*/ 6858000 h 6858000"/>
              <a:gd name="connsiteX429" fmla="*/ 1142176 w 7467663"/>
              <a:gd name="connsiteY429" fmla="*/ 6766045 h 6858000"/>
              <a:gd name="connsiteX430" fmla="*/ 1067484 w 7467663"/>
              <a:gd name="connsiteY430" fmla="*/ 6858000 h 6858000"/>
              <a:gd name="connsiteX431" fmla="*/ 953928 w 7467663"/>
              <a:gd name="connsiteY431" fmla="*/ 6858000 h 6858000"/>
              <a:gd name="connsiteX432" fmla="*/ 959715 w 7467663"/>
              <a:gd name="connsiteY432" fmla="*/ 6850185 h 6858000"/>
              <a:gd name="connsiteX433" fmla="*/ 1483788 w 7467663"/>
              <a:gd name="connsiteY433" fmla="*/ 6259174 h 6858000"/>
              <a:gd name="connsiteX434" fmla="*/ 1100671 w 7467663"/>
              <a:gd name="connsiteY434" fmla="*/ 6252137 h 6858000"/>
              <a:gd name="connsiteX435" fmla="*/ 1090144 w 7467663"/>
              <a:gd name="connsiteY435" fmla="*/ 6256748 h 6858000"/>
              <a:gd name="connsiteX436" fmla="*/ 1095872 w 7467663"/>
              <a:gd name="connsiteY436" fmla="*/ 6271892 h 6858000"/>
              <a:gd name="connsiteX437" fmla="*/ 262785 w 7467663"/>
              <a:gd name="connsiteY437" fmla="*/ 6845450 h 6858000"/>
              <a:gd name="connsiteX438" fmla="*/ 209968 w 7467663"/>
              <a:gd name="connsiteY438" fmla="*/ 6770713 h 6858000"/>
              <a:gd name="connsiteX439" fmla="*/ 873460 w 7467663"/>
              <a:gd name="connsiteY439" fmla="*/ 6253768 h 6858000"/>
              <a:gd name="connsiteX440" fmla="*/ 192686 w 7467663"/>
              <a:gd name="connsiteY440" fmla="*/ 5849257 h 6858000"/>
              <a:gd name="connsiteX441" fmla="*/ 4696 w 7467663"/>
              <a:gd name="connsiteY441" fmla="*/ 5697668 h 6858000"/>
              <a:gd name="connsiteX442" fmla="*/ 0 w 7467663"/>
              <a:gd name="connsiteY442" fmla="*/ 5689984 h 6858000"/>
              <a:gd name="connsiteX443" fmla="*/ 0 w 7467663"/>
              <a:gd name="connsiteY443" fmla="*/ 5513472 h 6858000"/>
              <a:gd name="connsiteX444" fmla="*/ 174101 w 7467663"/>
              <a:gd name="connsiteY444" fmla="*/ 5620277 h 6858000"/>
              <a:gd name="connsiteX445" fmla="*/ 891800 w 7467663"/>
              <a:gd name="connsiteY445" fmla="*/ 6036935 h 6858000"/>
              <a:gd name="connsiteX446" fmla="*/ 1072219 w 7467663"/>
              <a:gd name="connsiteY446" fmla="*/ 6169443 h 6858000"/>
              <a:gd name="connsiteX447" fmla="*/ 1074117 w 7467663"/>
              <a:gd name="connsiteY447" fmla="*/ 6170301 h 6858000"/>
              <a:gd name="connsiteX448" fmla="*/ 1083114 w 7467663"/>
              <a:gd name="connsiteY448" fmla="*/ 6174131 h 6858000"/>
              <a:gd name="connsiteX449" fmla="*/ 1543010 w 7467663"/>
              <a:gd name="connsiteY449" fmla="*/ 6191140 h 6858000"/>
              <a:gd name="connsiteX450" fmla="*/ 1551080 w 7467663"/>
              <a:gd name="connsiteY450" fmla="*/ 6195006 h 6858000"/>
              <a:gd name="connsiteX451" fmla="*/ 2345443 w 7467663"/>
              <a:gd name="connsiteY451" fmla="*/ 5549882 h 6858000"/>
              <a:gd name="connsiteX452" fmla="*/ 1721499 w 7467663"/>
              <a:gd name="connsiteY452" fmla="*/ 5599969 h 6858000"/>
              <a:gd name="connsiteX453" fmla="*/ 767716 w 7467663"/>
              <a:gd name="connsiteY453" fmla="*/ 5472768 h 6858000"/>
              <a:gd name="connsiteX454" fmla="*/ 722147 w 7467663"/>
              <a:gd name="connsiteY454" fmla="*/ 5393091 h 6858000"/>
              <a:gd name="connsiteX455" fmla="*/ 1485552 w 7467663"/>
              <a:gd name="connsiteY455" fmla="*/ 5313202 h 6858000"/>
              <a:gd name="connsiteX456" fmla="*/ 2143004 w 7467663"/>
              <a:gd name="connsiteY456" fmla="*/ 5402420 h 6858000"/>
              <a:gd name="connsiteX457" fmla="*/ 1933391 w 7467663"/>
              <a:gd name="connsiteY457" fmla="*/ 5156971 h 6858000"/>
              <a:gd name="connsiteX458" fmla="*/ 1827118 w 7467663"/>
              <a:gd name="connsiteY458" fmla="*/ 4968410 h 6858000"/>
              <a:gd name="connsiteX459" fmla="*/ 1837349 w 7467663"/>
              <a:gd name="connsiteY459" fmla="*/ 4956357 h 6858000"/>
              <a:gd name="connsiteX460" fmla="*/ 2162835 w 7467663"/>
              <a:gd name="connsiteY460" fmla="*/ 5187853 h 6858000"/>
              <a:gd name="connsiteX461" fmla="*/ 2257167 w 7467663"/>
              <a:gd name="connsiteY461" fmla="*/ 5462123 h 6858000"/>
              <a:gd name="connsiteX462" fmla="*/ 2261598 w 7467663"/>
              <a:gd name="connsiteY462" fmla="*/ 5467998 h 6858000"/>
              <a:gd name="connsiteX463" fmla="*/ 2437177 w 7467663"/>
              <a:gd name="connsiteY463" fmla="*/ 5479608 h 6858000"/>
              <a:gd name="connsiteX464" fmla="*/ 2445247 w 7467663"/>
              <a:gd name="connsiteY464" fmla="*/ 5483476 h 6858000"/>
              <a:gd name="connsiteX465" fmla="*/ 2743626 w 7467663"/>
              <a:gd name="connsiteY465" fmla="*/ 5304819 h 6858000"/>
              <a:gd name="connsiteX466" fmla="*/ 3048102 w 7467663"/>
              <a:gd name="connsiteY466" fmla="*/ 5150595 h 6858000"/>
              <a:gd name="connsiteX467" fmla="*/ 1799414 w 7467663"/>
              <a:gd name="connsiteY467" fmla="*/ 4694732 h 6858000"/>
              <a:gd name="connsiteX468" fmla="*/ 1771735 w 7467663"/>
              <a:gd name="connsiteY468" fmla="*/ 4619929 h 6858000"/>
              <a:gd name="connsiteX469" fmla="*/ 3104273 w 7467663"/>
              <a:gd name="connsiteY469" fmla="*/ 5076159 h 6858000"/>
              <a:gd name="connsiteX470" fmla="*/ 3113245 w 7467663"/>
              <a:gd name="connsiteY470" fmla="*/ 5090705 h 6858000"/>
              <a:gd name="connsiteX471" fmla="*/ 3126294 w 7467663"/>
              <a:gd name="connsiteY471" fmla="*/ 5114400 h 6858000"/>
              <a:gd name="connsiteX472" fmla="*/ 3937433 w 7467663"/>
              <a:gd name="connsiteY472" fmla="*/ 4830473 h 6858000"/>
              <a:gd name="connsiteX473" fmla="*/ 3590475 w 7467663"/>
              <a:gd name="connsiteY473" fmla="*/ 4597974 h 6858000"/>
              <a:gd name="connsiteX474" fmla="*/ 3100264 w 7467663"/>
              <a:gd name="connsiteY474" fmla="*/ 4579845 h 6858000"/>
              <a:gd name="connsiteX475" fmla="*/ 2183576 w 7467663"/>
              <a:gd name="connsiteY475" fmla="*/ 4227150 h 6858000"/>
              <a:gd name="connsiteX476" fmla="*/ 2151029 w 7467663"/>
              <a:gd name="connsiteY476" fmla="*/ 4146947 h 6858000"/>
              <a:gd name="connsiteX477" fmla="*/ 3563434 w 7467663"/>
              <a:gd name="connsiteY477" fmla="*/ 4469115 h 6858000"/>
              <a:gd name="connsiteX478" fmla="*/ 3177952 w 7467663"/>
              <a:gd name="connsiteY478" fmla="*/ 3657386 h 6858000"/>
              <a:gd name="connsiteX479" fmla="*/ 3189263 w 7467663"/>
              <a:gd name="connsiteY479" fmla="*/ 3625726 h 6858000"/>
              <a:gd name="connsiteX480" fmla="*/ 3560912 w 7467663"/>
              <a:gd name="connsiteY480" fmla="*/ 4079863 h 6858000"/>
              <a:gd name="connsiteX481" fmla="*/ 3626636 w 7467663"/>
              <a:gd name="connsiteY481" fmla="*/ 4512230 h 6858000"/>
              <a:gd name="connsiteX482" fmla="*/ 3653088 w 7467663"/>
              <a:gd name="connsiteY482" fmla="*/ 4521417 h 6858000"/>
              <a:gd name="connsiteX483" fmla="*/ 3988128 w 7467663"/>
              <a:gd name="connsiteY483" fmla="*/ 4817267 h 6858000"/>
              <a:gd name="connsiteX484" fmla="*/ 4830582 w 7467663"/>
              <a:gd name="connsiteY484" fmla="*/ 4676000 h 6858000"/>
              <a:gd name="connsiteX485" fmla="*/ 4830100 w 7467663"/>
              <a:gd name="connsiteY485" fmla="*/ 4675554 h 6858000"/>
              <a:gd name="connsiteX486" fmla="*/ 4036318 w 7467663"/>
              <a:gd name="connsiteY486" fmla="*/ 4147013 h 6858000"/>
              <a:gd name="connsiteX487" fmla="*/ 3432098 w 7467663"/>
              <a:gd name="connsiteY487" fmla="*/ 3537312 h 6858000"/>
              <a:gd name="connsiteX488" fmla="*/ 3446761 w 7467663"/>
              <a:gd name="connsiteY488" fmla="*/ 3461278 h 6858000"/>
              <a:gd name="connsiteX489" fmla="*/ 4419733 w 7467663"/>
              <a:gd name="connsiteY489" fmla="*/ 3963555 h 6858000"/>
              <a:gd name="connsiteX490" fmla="*/ 4781371 w 7467663"/>
              <a:gd name="connsiteY490" fmla="*/ 4458604 h 6858000"/>
              <a:gd name="connsiteX491" fmla="*/ 4780440 w 7467663"/>
              <a:gd name="connsiteY491" fmla="*/ 4470290 h 6858000"/>
              <a:gd name="connsiteX492" fmla="*/ 4898954 w 7467663"/>
              <a:gd name="connsiteY492" fmla="*/ 4662092 h 6858000"/>
              <a:gd name="connsiteX493" fmla="*/ 4900699 w 7467663"/>
              <a:gd name="connsiteY493" fmla="*/ 4670867 h 6858000"/>
              <a:gd name="connsiteX494" fmla="*/ 5714511 w 7467663"/>
              <a:gd name="connsiteY494" fmla="*/ 4663483 h 6858000"/>
              <a:gd name="connsiteX495" fmla="*/ 5464793 w 7467663"/>
              <a:gd name="connsiteY495" fmla="*/ 4393556 h 6858000"/>
              <a:gd name="connsiteX496" fmla="*/ 5461897 w 7467663"/>
              <a:gd name="connsiteY496" fmla="*/ 4390879 h 6858000"/>
              <a:gd name="connsiteX497" fmla="*/ 4294126 w 7467663"/>
              <a:gd name="connsiteY497" fmla="*/ 3303048 h 6858000"/>
              <a:gd name="connsiteX498" fmla="*/ 4305321 w 7467663"/>
              <a:gd name="connsiteY498" fmla="*/ 3256953 h 6858000"/>
              <a:gd name="connsiteX499" fmla="*/ 4949299 w 7467663"/>
              <a:gd name="connsiteY499" fmla="*/ 3766336 h 6858000"/>
              <a:gd name="connsiteX500" fmla="*/ 5291452 w 7467663"/>
              <a:gd name="connsiteY500" fmla="*/ 4076801 h 6858000"/>
              <a:gd name="connsiteX501" fmla="*/ 5434998 w 7467663"/>
              <a:gd name="connsiteY501" fmla="*/ 4254100 h 6858000"/>
              <a:gd name="connsiteX502" fmla="*/ 5351015 w 7467663"/>
              <a:gd name="connsiteY502" fmla="*/ 3760989 h 6858000"/>
              <a:gd name="connsiteX503" fmla="*/ 5413780 w 7467663"/>
              <a:gd name="connsiteY503" fmla="*/ 2966265 h 6858000"/>
              <a:gd name="connsiteX504" fmla="*/ 5425627 w 7467663"/>
              <a:gd name="connsiteY504" fmla="*/ 2954192 h 6858000"/>
              <a:gd name="connsiteX505" fmla="*/ 6604735 w 7467663"/>
              <a:gd name="connsiteY505" fmla="*/ 2041381 h 6858000"/>
              <a:gd name="connsiteX506" fmla="*/ 7204487 w 7467663"/>
              <a:gd name="connsiteY506" fmla="*/ 2742112 h 6858000"/>
              <a:gd name="connsiteX507" fmla="*/ 7131592 w 7467663"/>
              <a:gd name="connsiteY507" fmla="*/ 2672096 h 6858000"/>
              <a:gd name="connsiteX508" fmla="*/ 6996344 w 7467663"/>
              <a:gd name="connsiteY508" fmla="*/ 2518310 h 6858000"/>
              <a:gd name="connsiteX509" fmla="*/ 6735495 w 7467663"/>
              <a:gd name="connsiteY509" fmla="*/ 2196890 h 6858000"/>
              <a:gd name="connsiteX510" fmla="*/ 6721901 w 7467663"/>
              <a:gd name="connsiteY510" fmla="*/ 2179274 h 6858000"/>
              <a:gd name="connsiteX511" fmla="*/ 6604735 w 7467663"/>
              <a:gd name="connsiteY511" fmla="*/ 2041381 h 6858000"/>
              <a:gd name="connsiteX512" fmla="*/ 6591670 w 7467663"/>
              <a:gd name="connsiteY512" fmla="*/ 1988277 h 6858000"/>
              <a:gd name="connsiteX513" fmla="*/ 6747349 w 7467663"/>
              <a:gd name="connsiteY513" fmla="*/ 2160069 h 6858000"/>
              <a:gd name="connsiteX514" fmla="*/ 6760943 w 7467663"/>
              <a:gd name="connsiteY514" fmla="*/ 2177686 h 6858000"/>
              <a:gd name="connsiteX515" fmla="*/ 7021065 w 7467663"/>
              <a:gd name="connsiteY515" fmla="*/ 2498102 h 6858000"/>
              <a:gd name="connsiteX516" fmla="*/ 7155223 w 7467663"/>
              <a:gd name="connsiteY516" fmla="*/ 2650386 h 6858000"/>
              <a:gd name="connsiteX517" fmla="*/ 7203167 w 7467663"/>
              <a:gd name="connsiteY517" fmla="*/ 2697288 h 6858000"/>
              <a:gd name="connsiteX518" fmla="*/ 6937703 w 7467663"/>
              <a:gd name="connsiteY518" fmla="*/ 2321981 h 6858000"/>
              <a:gd name="connsiteX519" fmla="*/ 6591670 w 7467663"/>
              <a:gd name="connsiteY519" fmla="*/ 1988277 h 6858000"/>
              <a:gd name="connsiteX520" fmla="*/ 5798671 w 7467663"/>
              <a:gd name="connsiteY520" fmla="*/ 1981601 h 6858000"/>
              <a:gd name="connsiteX521" fmla="*/ 5754709 w 7467663"/>
              <a:gd name="connsiteY521" fmla="*/ 2071454 h 6858000"/>
              <a:gd name="connsiteX522" fmla="*/ 5763044 w 7467663"/>
              <a:gd name="connsiteY522" fmla="*/ 2842206 h 6858000"/>
              <a:gd name="connsiteX523" fmla="*/ 5764974 w 7467663"/>
              <a:gd name="connsiteY523" fmla="*/ 2799609 h 6858000"/>
              <a:gd name="connsiteX524" fmla="*/ 5767665 w 7467663"/>
              <a:gd name="connsiteY524" fmla="*/ 2666409 h 6858000"/>
              <a:gd name="connsiteX525" fmla="*/ 5763055 w 7467663"/>
              <a:gd name="connsiteY525" fmla="*/ 2579705 h 6858000"/>
              <a:gd name="connsiteX526" fmla="*/ 5758079 w 7467663"/>
              <a:gd name="connsiteY526" fmla="*/ 2492508 h 6858000"/>
              <a:gd name="connsiteX527" fmla="*/ 5779325 w 7467663"/>
              <a:gd name="connsiteY527" fmla="*/ 2197069 h 6858000"/>
              <a:gd name="connsiteX528" fmla="*/ 5798671 w 7467663"/>
              <a:gd name="connsiteY528" fmla="*/ 1981601 h 6858000"/>
              <a:gd name="connsiteX529" fmla="*/ 5829202 w 7467663"/>
              <a:gd name="connsiteY529" fmla="*/ 1971679 h 6858000"/>
              <a:gd name="connsiteX530" fmla="*/ 5809558 w 7467663"/>
              <a:gd name="connsiteY530" fmla="*/ 2198043 h 6858000"/>
              <a:gd name="connsiteX531" fmla="*/ 5788653 w 7467663"/>
              <a:gd name="connsiteY531" fmla="*/ 2489430 h 6858000"/>
              <a:gd name="connsiteX532" fmla="*/ 5793439 w 7467663"/>
              <a:gd name="connsiteY532" fmla="*/ 2575235 h 6858000"/>
              <a:gd name="connsiteX533" fmla="*/ 5796837 w 7467663"/>
              <a:gd name="connsiteY533" fmla="*/ 2637633 h 6858000"/>
              <a:gd name="connsiteX534" fmla="*/ 5818614 w 7467663"/>
              <a:gd name="connsiteY534" fmla="*/ 2473055 h 6858000"/>
              <a:gd name="connsiteX535" fmla="*/ 5829202 w 7467663"/>
              <a:gd name="connsiteY535" fmla="*/ 1971679 h 6858000"/>
              <a:gd name="connsiteX536" fmla="*/ 5911389 w 7467663"/>
              <a:gd name="connsiteY536" fmla="*/ 1898371 h 6858000"/>
              <a:gd name="connsiteX537" fmla="*/ 6237627 w 7467663"/>
              <a:gd name="connsiteY537" fmla="*/ 2231921 h 6858000"/>
              <a:gd name="connsiteX538" fmla="*/ 5911389 w 7467663"/>
              <a:gd name="connsiteY538" fmla="*/ 1898371 h 6858000"/>
              <a:gd name="connsiteX539" fmla="*/ 6944437 w 7467663"/>
              <a:gd name="connsiteY539" fmla="*/ 1575402 h 6858000"/>
              <a:gd name="connsiteX540" fmla="*/ 6304730 w 7467663"/>
              <a:gd name="connsiteY540" fmla="*/ 1766654 h 6858000"/>
              <a:gd name="connsiteX541" fmla="*/ 6944437 w 7467663"/>
              <a:gd name="connsiteY541" fmla="*/ 1575402 h 6858000"/>
              <a:gd name="connsiteX542" fmla="*/ 7019523 w 7467663"/>
              <a:gd name="connsiteY542" fmla="*/ 1519450 h 6858000"/>
              <a:gd name="connsiteX543" fmla="*/ 6298091 w 7467663"/>
              <a:gd name="connsiteY543" fmla="*/ 1737122 h 6858000"/>
              <a:gd name="connsiteX544" fmla="*/ 7019523 w 7467663"/>
              <a:gd name="connsiteY544" fmla="*/ 1519450 h 6858000"/>
              <a:gd name="connsiteX545" fmla="*/ 2399523 w 7467663"/>
              <a:gd name="connsiteY545" fmla="*/ 1428234 h 6858000"/>
              <a:gd name="connsiteX546" fmla="*/ 2224982 w 7467663"/>
              <a:gd name="connsiteY546" fmla="*/ 1826201 h 6858000"/>
              <a:gd name="connsiteX547" fmla="*/ 2096099 w 7467663"/>
              <a:gd name="connsiteY547" fmla="*/ 2345900 h 6858000"/>
              <a:gd name="connsiteX548" fmla="*/ 2283317 w 7467663"/>
              <a:gd name="connsiteY548" fmla="*/ 1796925 h 6858000"/>
              <a:gd name="connsiteX549" fmla="*/ 2399523 w 7467663"/>
              <a:gd name="connsiteY549" fmla="*/ 1428234 h 6858000"/>
              <a:gd name="connsiteX550" fmla="*/ 2448558 w 7467663"/>
              <a:gd name="connsiteY550" fmla="*/ 1373435 h 6858000"/>
              <a:gd name="connsiteX551" fmla="*/ 2312521 w 7467663"/>
              <a:gd name="connsiteY551" fmla="*/ 1806140 h 6858000"/>
              <a:gd name="connsiteX552" fmla="*/ 2127533 w 7467663"/>
              <a:gd name="connsiteY552" fmla="*/ 2348380 h 6858000"/>
              <a:gd name="connsiteX553" fmla="*/ 2358080 w 7467663"/>
              <a:gd name="connsiteY553" fmla="*/ 1866134 h 6858000"/>
              <a:gd name="connsiteX554" fmla="*/ 2407436 w 7467663"/>
              <a:gd name="connsiteY554" fmla="*/ 1651070 h 6858000"/>
              <a:gd name="connsiteX555" fmla="*/ 2448558 w 7467663"/>
              <a:gd name="connsiteY555" fmla="*/ 1373435 h 6858000"/>
              <a:gd name="connsiteX556" fmla="*/ 278707 w 7467663"/>
              <a:gd name="connsiteY556" fmla="*/ 1352270 h 6858000"/>
              <a:gd name="connsiteX557" fmla="*/ 321570 w 7467663"/>
              <a:gd name="connsiteY557" fmla="*/ 1861610 h 6858000"/>
              <a:gd name="connsiteX558" fmla="*/ 294281 w 7467663"/>
              <a:gd name="connsiteY558" fmla="*/ 1440658 h 6858000"/>
              <a:gd name="connsiteX559" fmla="*/ 278707 w 7467663"/>
              <a:gd name="connsiteY559" fmla="*/ 1352270 h 6858000"/>
              <a:gd name="connsiteX560" fmla="*/ 1423821 w 7467663"/>
              <a:gd name="connsiteY560" fmla="*/ 1351958 h 6858000"/>
              <a:gd name="connsiteX561" fmla="*/ 1638521 w 7467663"/>
              <a:gd name="connsiteY561" fmla="*/ 1908470 h 6858000"/>
              <a:gd name="connsiteX562" fmla="*/ 1754199 w 7467663"/>
              <a:gd name="connsiteY562" fmla="*/ 2149284 h 6858000"/>
              <a:gd name="connsiteX563" fmla="*/ 1908359 w 7467663"/>
              <a:gd name="connsiteY563" fmla="*/ 2364988 h 6858000"/>
              <a:gd name="connsiteX564" fmla="*/ 1647661 w 7467663"/>
              <a:gd name="connsiteY564" fmla="*/ 1825945 h 6858000"/>
              <a:gd name="connsiteX565" fmla="*/ 1423821 w 7467663"/>
              <a:gd name="connsiteY565" fmla="*/ 1351958 h 6858000"/>
              <a:gd name="connsiteX566" fmla="*/ 1431890 w 7467663"/>
              <a:gd name="connsiteY566" fmla="*/ 1306475 h 6858000"/>
              <a:gd name="connsiteX567" fmla="*/ 1507597 w 7467663"/>
              <a:gd name="connsiteY567" fmla="*/ 1446132 h 6858000"/>
              <a:gd name="connsiteX568" fmla="*/ 1674586 w 7467663"/>
              <a:gd name="connsiteY568" fmla="*/ 1813832 h 6858000"/>
              <a:gd name="connsiteX569" fmla="*/ 1815950 w 7467663"/>
              <a:gd name="connsiteY569" fmla="*/ 2128564 h 6858000"/>
              <a:gd name="connsiteX570" fmla="*/ 1984242 w 7467663"/>
              <a:gd name="connsiteY570" fmla="*/ 2430829 h 6858000"/>
              <a:gd name="connsiteX571" fmla="*/ 2014023 w 7467663"/>
              <a:gd name="connsiteY571" fmla="*/ 2450995 h 6858000"/>
              <a:gd name="connsiteX572" fmla="*/ 1747337 w 7467663"/>
              <a:gd name="connsiteY572" fmla="*/ 1855264 h 6858000"/>
              <a:gd name="connsiteX573" fmla="*/ 1533749 w 7467663"/>
              <a:gd name="connsiteY573" fmla="*/ 1478656 h 6858000"/>
              <a:gd name="connsiteX574" fmla="*/ 1431890 w 7467663"/>
              <a:gd name="connsiteY574" fmla="*/ 1306475 h 6858000"/>
              <a:gd name="connsiteX575" fmla="*/ 5052692 w 7467663"/>
              <a:gd name="connsiteY575" fmla="*/ 1292994 h 6858000"/>
              <a:gd name="connsiteX576" fmla="*/ 5200661 w 7467663"/>
              <a:gd name="connsiteY576" fmla="*/ 1635186 h 6858000"/>
              <a:gd name="connsiteX577" fmla="*/ 5297138 w 7467663"/>
              <a:gd name="connsiteY577" fmla="*/ 1906351 h 6858000"/>
              <a:gd name="connsiteX578" fmla="*/ 5052692 w 7467663"/>
              <a:gd name="connsiteY578" fmla="*/ 1292994 h 6858000"/>
              <a:gd name="connsiteX579" fmla="*/ 5009948 w 7467663"/>
              <a:gd name="connsiteY579" fmla="*/ 1273619 h 6858000"/>
              <a:gd name="connsiteX580" fmla="*/ 5121777 w 7467663"/>
              <a:gd name="connsiteY580" fmla="*/ 1654213 h 6858000"/>
              <a:gd name="connsiteX581" fmla="*/ 5293545 w 7467663"/>
              <a:gd name="connsiteY581" fmla="*/ 2072247 h 6858000"/>
              <a:gd name="connsiteX582" fmla="*/ 5294042 w 7467663"/>
              <a:gd name="connsiteY582" fmla="*/ 2065019 h 6858000"/>
              <a:gd name="connsiteX583" fmla="*/ 5171936 w 7467663"/>
              <a:gd name="connsiteY583" fmla="*/ 1647613 h 6858000"/>
              <a:gd name="connsiteX584" fmla="*/ 5009948 w 7467663"/>
              <a:gd name="connsiteY584" fmla="*/ 1273619 h 6858000"/>
              <a:gd name="connsiteX585" fmla="*/ 655236 w 7467663"/>
              <a:gd name="connsiteY585" fmla="*/ 1268632 h 6858000"/>
              <a:gd name="connsiteX586" fmla="*/ 839521 w 7467663"/>
              <a:gd name="connsiteY586" fmla="*/ 1685315 h 6858000"/>
              <a:gd name="connsiteX587" fmla="*/ 1109416 w 7467663"/>
              <a:gd name="connsiteY587" fmla="*/ 2061663 h 6858000"/>
              <a:gd name="connsiteX588" fmla="*/ 1298300 w 7467663"/>
              <a:gd name="connsiteY588" fmla="*/ 2247742 h 6858000"/>
              <a:gd name="connsiteX589" fmla="*/ 1125871 w 7467663"/>
              <a:gd name="connsiteY589" fmla="*/ 1989513 h 6858000"/>
              <a:gd name="connsiteX590" fmla="*/ 981574 w 7467663"/>
              <a:gd name="connsiteY590" fmla="*/ 1783157 h 6858000"/>
              <a:gd name="connsiteX591" fmla="*/ 922198 w 7467663"/>
              <a:gd name="connsiteY591" fmla="*/ 1677437 h 6858000"/>
              <a:gd name="connsiteX592" fmla="*/ 869293 w 7467663"/>
              <a:gd name="connsiteY592" fmla="*/ 1583214 h 6858000"/>
              <a:gd name="connsiteX593" fmla="*/ 751431 w 7467663"/>
              <a:gd name="connsiteY593" fmla="*/ 1405731 h 6858000"/>
              <a:gd name="connsiteX594" fmla="*/ 655236 w 7467663"/>
              <a:gd name="connsiteY594" fmla="*/ 1268632 h 6858000"/>
              <a:gd name="connsiteX595" fmla="*/ 6516292 w 7467663"/>
              <a:gd name="connsiteY595" fmla="*/ 1263064 h 6858000"/>
              <a:gd name="connsiteX596" fmla="*/ 5736320 w 7467663"/>
              <a:gd name="connsiteY596" fmla="*/ 1501803 h 6858000"/>
              <a:gd name="connsiteX597" fmla="*/ 6516292 w 7467663"/>
              <a:gd name="connsiteY597" fmla="*/ 1263064 h 6858000"/>
              <a:gd name="connsiteX598" fmla="*/ 291466 w 7467663"/>
              <a:gd name="connsiteY598" fmla="*/ 1250369 h 6858000"/>
              <a:gd name="connsiteX599" fmla="*/ 323180 w 7467663"/>
              <a:gd name="connsiteY599" fmla="*/ 1435283 h 6858000"/>
              <a:gd name="connsiteX600" fmla="*/ 349381 w 7467663"/>
              <a:gd name="connsiteY600" fmla="*/ 1875041 h 6858000"/>
              <a:gd name="connsiteX601" fmla="*/ 374363 w 7467663"/>
              <a:gd name="connsiteY601" fmla="*/ 1506494 h 6858000"/>
              <a:gd name="connsiteX602" fmla="*/ 302168 w 7467663"/>
              <a:gd name="connsiteY602" fmla="*/ 1274495 h 6858000"/>
              <a:gd name="connsiteX603" fmla="*/ 291466 w 7467663"/>
              <a:gd name="connsiteY603" fmla="*/ 1250369 h 6858000"/>
              <a:gd name="connsiteX604" fmla="*/ 678222 w 7467663"/>
              <a:gd name="connsiteY604" fmla="*/ 1248670 h 6858000"/>
              <a:gd name="connsiteX605" fmla="*/ 775536 w 7467663"/>
              <a:gd name="connsiteY605" fmla="*/ 1388015 h 6858000"/>
              <a:gd name="connsiteX606" fmla="*/ 894529 w 7467663"/>
              <a:gd name="connsiteY606" fmla="*/ 1567739 h 6858000"/>
              <a:gd name="connsiteX607" fmla="*/ 948000 w 7467663"/>
              <a:gd name="connsiteY607" fmla="*/ 1663088 h 6858000"/>
              <a:gd name="connsiteX608" fmla="*/ 1006812 w 7467663"/>
              <a:gd name="connsiteY608" fmla="*/ 1767683 h 6858000"/>
              <a:gd name="connsiteX609" fmla="*/ 1149133 w 7467663"/>
              <a:gd name="connsiteY609" fmla="*/ 1971513 h 6858000"/>
              <a:gd name="connsiteX610" fmla="*/ 1333952 w 7467663"/>
              <a:gd name="connsiteY610" fmla="*/ 2251620 h 6858000"/>
              <a:gd name="connsiteX611" fmla="*/ 1337329 w 7467663"/>
              <a:gd name="connsiteY611" fmla="*/ 2258350 h 6858000"/>
              <a:gd name="connsiteX612" fmla="*/ 1014726 w 7467663"/>
              <a:gd name="connsiteY612" fmla="*/ 1615556 h 6858000"/>
              <a:gd name="connsiteX613" fmla="*/ 678222 w 7467663"/>
              <a:gd name="connsiteY613" fmla="*/ 1248670 h 6858000"/>
              <a:gd name="connsiteX614" fmla="*/ 6691602 w 7467663"/>
              <a:gd name="connsiteY614" fmla="*/ 1140573 h 6858000"/>
              <a:gd name="connsiteX615" fmla="*/ 6571100 w 7467663"/>
              <a:gd name="connsiteY615" fmla="*/ 1183662 h 6858000"/>
              <a:gd name="connsiteX616" fmla="*/ 6241687 w 7467663"/>
              <a:gd name="connsiteY616" fmla="*/ 1257600 h 6858000"/>
              <a:gd name="connsiteX617" fmla="*/ 5693009 w 7467663"/>
              <a:gd name="connsiteY617" fmla="*/ 1478256 h 6858000"/>
              <a:gd name="connsiteX618" fmla="*/ 6548420 w 7467663"/>
              <a:gd name="connsiteY618" fmla="*/ 1214599 h 6858000"/>
              <a:gd name="connsiteX619" fmla="*/ 6605473 w 7467663"/>
              <a:gd name="connsiteY619" fmla="*/ 1184686 h 6858000"/>
              <a:gd name="connsiteX620" fmla="*/ 6691602 w 7467663"/>
              <a:gd name="connsiteY620" fmla="*/ 1140573 h 6858000"/>
              <a:gd name="connsiteX621" fmla="*/ 4002475 w 7467663"/>
              <a:gd name="connsiteY621" fmla="*/ 1037802 h 6858000"/>
              <a:gd name="connsiteX622" fmla="*/ 4000324 w 7467663"/>
              <a:gd name="connsiteY622" fmla="*/ 1039362 h 6858000"/>
              <a:gd name="connsiteX623" fmla="*/ 4002862 w 7467663"/>
              <a:gd name="connsiteY623" fmla="*/ 1042866 h 6858000"/>
              <a:gd name="connsiteX624" fmla="*/ 4002475 w 7467663"/>
              <a:gd name="connsiteY624" fmla="*/ 1037802 h 6858000"/>
              <a:gd name="connsiteX625" fmla="*/ 506322 w 7467663"/>
              <a:gd name="connsiteY625" fmla="*/ 1020997 h 6858000"/>
              <a:gd name="connsiteX626" fmla="*/ 533068 w 7467663"/>
              <a:gd name="connsiteY626" fmla="*/ 1029409 h 6858000"/>
              <a:gd name="connsiteX627" fmla="*/ 1232525 w 7467663"/>
              <a:gd name="connsiteY627" fmla="*/ 1804675 h 6858000"/>
              <a:gd name="connsiteX628" fmla="*/ 1388858 w 7467663"/>
              <a:gd name="connsiteY628" fmla="*/ 2368011 h 6858000"/>
              <a:gd name="connsiteX629" fmla="*/ 1384098 w 7467663"/>
              <a:gd name="connsiteY629" fmla="*/ 2378125 h 6858000"/>
              <a:gd name="connsiteX630" fmla="*/ 1425393 w 7467663"/>
              <a:gd name="connsiteY630" fmla="*/ 2589124 h 6858000"/>
              <a:gd name="connsiteX631" fmla="*/ 1424001 w 7467663"/>
              <a:gd name="connsiteY631" fmla="*/ 2597541 h 6858000"/>
              <a:gd name="connsiteX632" fmla="*/ 2152729 w 7467663"/>
              <a:gd name="connsiteY632" fmla="*/ 2864487 h 6858000"/>
              <a:gd name="connsiteX633" fmla="*/ 2020609 w 7467663"/>
              <a:gd name="connsiteY633" fmla="*/ 2539671 h 6858000"/>
              <a:gd name="connsiteX634" fmla="*/ 2018920 w 7467663"/>
              <a:gd name="connsiteY634" fmla="*/ 2536309 h 6858000"/>
              <a:gd name="connsiteX635" fmla="*/ 1342441 w 7467663"/>
              <a:gd name="connsiteY635" fmla="*/ 1173017 h 6858000"/>
              <a:gd name="connsiteX636" fmla="*/ 1367925 w 7467663"/>
              <a:gd name="connsiteY636" fmla="*/ 1135648 h 6858000"/>
              <a:gd name="connsiteX637" fmla="*/ 1771401 w 7467663"/>
              <a:gd name="connsiteY637" fmla="*/ 1806673 h 6858000"/>
              <a:gd name="connsiteX638" fmla="*/ 1972385 w 7467663"/>
              <a:gd name="connsiteY638" fmla="*/ 2198735 h 6858000"/>
              <a:gd name="connsiteX639" fmla="*/ 2040892 w 7467663"/>
              <a:gd name="connsiteY639" fmla="*/ 2405205 h 6858000"/>
              <a:gd name="connsiteX640" fmla="*/ 2131689 w 7467663"/>
              <a:gd name="connsiteY640" fmla="*/ 1936926 h 6858000"/>
              <a:gd name="connsiteX641" fmla="*/ 2454820 w 7467663"/>
              <a:gd name="connsiteY641" fmla="*/ 1248808 h 6858000"/>
              <a:gd name="connsiteX642" fmla="*/ 2492512 w 7467663"/>
              <a:gd name="connsiteY642" fmla="*/ 1302920 h 6858000"/>
              <a:gd name="connsiteX643" fmla="*/ 2081216 w 7467663"/>
              <a:gd name="connsiteY643" fmla="*/ 2527513 h 6858000"/>
              <a:gd name="connsiteX644" fmla="*/ 2081211 w 7467663"/>
              <a:gd name="connsiteY644" fmla="*/ 2528916 h 6858000"/>
              <a:gd name="connsiteX645" fmla="*/ 2199067 w 7467663"/>
              <a:gd name="connsiteY645" fmla="*/ 2884061 h 6858000"/>
              <a:gd name="connsiteX646" fmla="*/ 3192586 w 7467663"/>
              <a:gd name="connsiteY646" fmla="*/ 3411496 h 6858000"/>
              <a:gd name="connsiteX647" fmla="*/ 3182620 w 7467663"/>
              <a:gd name="connsiteY647" fmla="*/ 3483279 h 6858000"/>
              <a:gd name="connsiteX648" fmla="*/ 2435119 w 7467663"/>
              <a:gd name="connsiteY648" fmla="*/ 3080173 h 6858000"/>
              <a:gd name="connsiteX649" fmla="*/ 2410152 w 7467663"/>
              <a:gd name="connsiteY649" fmla="*/ 3063751 h 6858000"/>
              <a:gd name="connsiteX650" fmla="*/ 2408099 w 7467663"/>
              <a:gd name="connsiteY650" fmla="*/ 3064403 h 6858000"/>
              <a:gd name="connsiteX651" fmla="*/ 2407218 w 7467663"/>
              <a:gd name="connsiteY651" fmla="*/ 3070324 h 6858000"/>
              <a:gd name="connsiteX652" fmla="*/ 2380138 w 7467663"/>
              <a:gd name="connsiteY652" fmla="*/ 3099341 h 6858000"/>
              <a:gd name="connsiteX653" fmla="*/ 1765923 w 7467663"/>
              <a:gd name="connsiteY653" fmla="*/ 3581043 h 6858000"/>
              <a:gd name="connsiteX654" fmla="*/ 1702258 w 7467663"/>
              <a:gd name="connsiteY654" fmla="*/ 3612286 h 6858000"/>
              <a:gd name="connsiteX655" fmla="*/ 1538370 w 7467663"/>
              <a:gd name="connsiteY655" fmla="*/ 3811804 h 6858000"/>
              <a:gd name="connsiteX656" fmla="*/ 542867 w 7467663"/>
              <a:gd name="connsiteY656" fmla="*/ 4944092 h 6858000"/>
              <a:gd name="connsiteX657" fmla="*/ 515800 w 7467663"/>
              <a:gd name="connsiteY657" fmla="*/ 4862180 h 6858000"/>
              <a:gd name="connsiteX658" fmla="*/ 909145 w 7467663"/>
              <a:gd name="connsiteY658" fmla="*/ 4199225 h 6858000"/>
              <a:gd name="connsiteX659" fmla="*/ 1214067 w 7467663"/>
              <a:gd name="connsiteY659" fmla="*/ 3908561 h 6858000"/>
              <a:gd name="connsiteX660" fmla="*/ 640967 w 7467663"/>
              <a:gd name="connsiteY660" fmla="*/ 4105601 h 6858000"/>
              <a:gd name="connsiteX661" fmla="*/ 112563 w 7467663"/>
              <a:gd name="connsiteY661" fmla="*/ 4396952 h 6858000"/>
              <a:gd name="connsiteX662" fmla="*/ 0 w 7467663"/>
              <a:gd name="connsiteY662" fmla="*/ 4466006 h 6858000"/>
              <a:gd name="connsiteX663" fmla="*/ 0 w 7467663"/>
              <a:gd name="connsiteY663" fmla="*/ 4233763 h 6858000"/>
              <a:gd name="connsiteX664" fmla="*/ 36881 w 7467663"/>
              <a:gd name="connsiteY664" fmla="*/ 4200118 h 6858000"/>
              <a:gd name="connsiteX665" fmla="*/ 910534 w 7467663"/>
              <a:gd name="connsiteY665" fmla="*/ 3629753 h 6858000"/>
              <a:gd name="connsiteX666" fmla="*/ 1578717 w 7467663"/>
              <a:gd name="connsiteY666" fmla="*/ 3575982 h 6858000"/>
              <a:gd name="connsiteX667" fmla="*/ 2338780 w 7467663"/>
              <a:gd name="connsiteY667" fmla="*/ 3033725 h 6858000"/>
              <a:gd name="connsiteX668" fmla="*/ 1807991 w 7467663"/>
              <a:gd name="connsiteY668" fmla="*/ 2807184 h 6858000"/>
              <a:gd name="connsiteX669" fmla="*/ 1416358 w 7467663"/>
              <a:gd name="connsiteY669" fmla="*/ 3112571 h 6858000"/>
              <a:gd name="connsiteX670" fmla="*/ 939066 w 7467663"/>
              <a:gd name="connsiteY670" fmla="*/ 3378798 h 6858000"/>
              <a:gd name="connsiteX671" fmla="*/ 115099 w 7467663"/>
              <a:gd name="connsiteY671" fmla="*/ 3607650 h 6858000"/>
              <a:gd name="connsiteX672" fmla="*/ 97284 w 7467663"/>
              <a:gd name="connsiteY672" fmla="*/ 3520393 h 6858000"/>
              <a:gd name="connsiteX673" fmla="*/ 922050 w 7467663"/>
              <a:gd name="connsiteY673" fmla="*/ 3074867 h 6858000"/>
              <a:gd name="connsiteX674" fmla="*/ 1405265 w 7467663"/>
              <a:gd name="connsiteY674" fmla="*/ 3016319 h 6858000"/>
              <a:gd name="connsiteX675" fmla="*/ 1407512 w 7467663"/>
              <a:gd name="connsiteY675" fmla="*/ 3018001 h 6858000"/>
              <a:gd name="connsiteX676" fmla="*/ 1726266 w 7467663"/>
              <a:gd name="connsiteY676" fmla="*/ 2777274 h 6858000"/>
              <a:gd name="connsiteX677" fmla="*/ 625390 w 7467663"/>
              <a:gd name="connsiteY677" fmla="*/ 2514541 h 6858000"/>
              <a:gd name="connsiteX678" fmla="*/ 619799 w 7467663"/>
              <a:gd name="connsiteY678" fmla="*/ 2527180 h 6858000"/>
              <a:gd name="connsiteX679" fmla="*/ 310030 w 7467663"/>
              <a:gd name="connsiteY679" fmla="*/ 2771818 h 6858000"/>
              <a:gd name="connsiteX680" fmla="*/ 173877 w 7467663"/>
              <a:gd name="connsiteY680" fmla="*/ 2937056 h 6858000"/>
              <a:gd name="connsiteX681" fmla="*/ 77889 w 7467663"/>
              <a:gd name="connsiteY681" fmla="*/ 3138440 h 6858000"/>
              <a:gd name="connsiteX682" fmla="*/ 0 w 7467663"/>
              <a:gd name="connsiteY682" fmla="*/ 3271395 h 6858000"/>
              <a:gd name="connsiteX683" fmla="*/ 0 w 7467663"/>
              <a:gd name="connsiteY683" fmla="*/ 3153002 h 6858000"/>
              <a:gd name="connsiteX684" fmla="*/ 2386 w 7467663"/>
              <a:gd name="connsiteY684" fmla="*/ 3149203 h 6858000"/>
              <a:gd name="connsiteX685" fmla="*/ 89753 w 7467663"/>
              <a:gd name="connsiteY685" fmla="*/ 2987702 h 6858000"/>
              <a:gd name="connsiteX686" fmla="*/ 76869 w 7467663"/>
              <a:gd name="connsiteY686" fmla="*/ 3005404 h 6858000"/>
              <a:gd name="connsiteX687" fmla="*/ 32049 w 7467663"/>
              <a:gd name="connsiteY687" fmla="*/ 3065814 h 6858000"/>
              <a:gd name="connsiteX688" fmla="*/ 0 w 7467663"/>
              <a:gd name="connsiteY688" fmla="*/ 3108744 h 6858000"/>
              <a:gd name="connsiteX689" fmla="*/ 0 w 7467663"/>
              <a:gd name="connsiteY689" fmla="*/ 3058059 h 6858000"/>
              <a:gd name="connsiteX690" fmla="*/ 7610 w 7467663"/>
              <a:gd name="connsiteY690" fmla="*/ 3047889 h 6858000"/>
              <a:gd name="connsiteX691" fmla="*/ 52419 w 7467663"/>
              <a:gd name="connsiteY691" fmla="*/ 2987479 h 6858000"/>
              <a:gd name="connsiteX692" fmla="*/ 59142 w 7467663"/>
              <a:gd name="connsiteY692" fmla="*/ 2978488 h 6858000"/>
              <a:gd name="connsiteX693" fmla="*/ 0 w 7467663"/>
              <a:gd name="connsiteY693" fmla="*/ 3015334 h 6858000"/>
              <a:gd name="connsiteX694" fmla="*/ 0 w 7467663"/>
              <a:gd name="connsiteY694" fmla="*/ 2914286 h 6858000"/>
              <a:gd name="connsiteX695" fmla="*/ 36383 w 7467663"/>
              <a:gd name="connsiteY695" fmla="*/ 2901128 h 6858000"/>
              <a:gd name="connsiteX696" fmla="*/ 156329 w 7467663"/>
              <a:gd name="connsiteY696" fmla="*/ 2840533 h 6858000"/>
              <a:gd name="connsiteX697" fmla="*/ 358355 w 7467663"/>
              <a:gd name="connsiteY697" fmla="*/ 2620471 h 6858000"/>
              <a:gd name="connsiteX698" fmla="*/ 510577 w 7467663"/>
              <a:gd name="connsiteY698" fmla="*/ 2501244 h 6858000"/>
              <a:gd name="connsiteX699" fmla="*/ 211967 w 7467663"/>
              <a:gd name="connsiteY699" fmla="*/ 2479171 h 6858000"/>
              <a:gd name="connsiteX700" fmla="*/ 0 w 7467663"/>
              <a:gd name="connsiteY700" fmla="*/ 2476398 h 6858000"/>
              <a:gd name="connsiteX701" fmla="*/ 0 w 7467663"/>
              <a:gd name="connsiteY701" fmla="*/ 2389189 h 6858000"/>
              <a:gd name="connsiteX702" fmla="*/ 103062 w 7467663"/>
              <a:gd name="connsiteY702" fmla="*/ 2389518 h 6858000"/>
              <a:gd name="connsiteX703" fmla="*/ 510734 w 7467663"/>
              <a:gd name="connsiteY703" fmla="*/ 2416201 h 6858000"/>
              <a:gd name="connsiteX704" fmla="*/ 279257 w 7467663"/>
              <a:gd name="connsiteY704" fmla="*/ 2092102 h 6858000"/>
              <a:gd name="connsiteX705" fmla="*/ 65265 w 7467663"/>
              <a:gd name="connsiteY705" fmla="*/ 2006049 h 6858000"/>
              <a:gd name="connsiteX706" fmla="*/ 0 w 7467663"/>
              <a:gd name="connsiteY706" fmla="*/ 1982532 h 6858000"/>
              <a:gd name="connsiteX707" fmla="*/ 0 w 7467663"/>
              <a:gd name="connsiteY707" fmla="*/ 1912789 h 6858000"/>
              <a:gd name="connsiteX708" fmla="*/ 97460 w 7467663"/>
              <a:gd name="connsiteY708" fmla="*/ 1953725 h 6858000"/>
              <a:gd name="connsiteX709" fmla="*/ 221272 w 7467663"/>
              <a:gd name="connsiteY709" fmla="*/ 1980766 h 6858000"/>
              <a:gd name="connsiteX710" fmla="*/ 116765 w 7467663"/>
              <a:gd name="connsiteY710" fmla="*/ 1911033 h 6858000"/>
              <a:gd name="connsiteX711" fmla="*/ 16405 w 7467663"/>
              <a:gd name="connsiteY711" fmla="*/ 1803412 h 6858000"/>
              <a:gd name="connsiteX712" fmla="*/ 0 w 7467663"/>
              <a:gd name="connsiteY712" fmla="*/ 1784777 h 6858000"/>
              <a:gd name="connsiteX713" fmla="*/ 0 w 7467663"/>
              <a:gd name="connsiteY713" fmla="*/ 1740082 h 6858000"/>
              <a:gd name="connsiteX714" fmla="*/ 39394 w 7467663"/>
              <a:gd name="connsiteY714" fmla="*/ 1784856 h 6858000"/>
              <a:gd name="connsiteX715" fmla="*/ 135813 w 7467663"/>
              <a:gd name="connsiteY715" fmla="*/ 1888838 h 6858000"/>
              <a:gd name="connsiteX716" fmla="*/ 242575 w 7467663"/>
              <a:gd name="connsiteY716" fmla="*/ 1958841 h 6858000"/>
              <a:gd name="connsiteX717" fmla="*/ 82197 w 7467663"/>
              <a:gd name="connsiteY717" fmla="*/ 1754826 h 6858000"/>
              <a:gd name="connsiteX718" fmla="*/ 0 w 7467663"/>
              <a:gd name="connsiteY718" fmla="*/ 1679650 h 6858000"/>
              <a:gd name="connsiteX719" fmla="*/ 0 w 7467663"/>
              <a:gd name="connsiteY719" fmla="*/ 1602463 h 6858000"/>
              <a:gd name="connsiteX720" fmla="*/ 84689 w 7467663"/>
              <a:gd name="connsiteY720" fmla="*/ 1677442 h 6858000"/>
              <a:gd name="connsiteX721" fmla="*/ 298437 w 7467663"/>
              <a:gd name="connsiteY721" fmla="*/ 1968019 h 6858000"/>
              <a:gd name="connsiteX722" fmla="*/ 227269 w 7467663"/>
              <a:gd name="connsiteY722" fmla="*/ 1114064 h 6858000"/>
              <a:gd name="connsiteX723" fmla="*/ 248003 w 7467663"/>
              <a:gd name="connsiteY723" fmla="*/ 1089613 h 6858000"/>
              <a:gd name="connsiteX724" fmla="*/ 427020 w 7467663"/>
              <a:gd name="connsiteY724" fmla="*/ 1619803 h 6858000"/>
              <a:gd name="connsiteX725" fmla="*/ 340345 w 7467663"/>
              <a:gd name="connsiteY725" fmla="*/ 2027739 h 6858000"/>
              <a:gd name="connsiteX726" fmla="*/ 360865 w 7467663"/>
              <a:gd name="connsiteY726" fmla="*/ 2044827 h 6858000"/>
              <a:gd name="connsiteX727" fmla="*/ 560414 w 7467663"/>
              <a:gd name="connsiteY727" fmla="*/ 2421457 h 6858000"/>
              <a:gd name="connsiteX728" fmla="*/ 1359703 w 7467663"/>
              <a:gd name="connsiteY728" fmla="*/ 2578554 h 6858000"/>
              <a:gd name="connsiteX729" fmla="*/ 1359422 w 7467663"/>
              <a:gd name="connsiteY729" fmla="*/ 2577994 h 6858000"/>
              <a:gd name="connsiteX730" fmla="*/ 828701 w 7467663"/>
              <a:gd name="connsiteY730" fmla="*/ 1839520 h 6858000"/>
              <a:gd name="connsiteX731" fmla="*/ 494427 w 7467663"/>
              <a:gd name="connsiteY731" fmla="*/ 1092333 h 6858000"/>
              <a:gd name="connsiteX732" fmla="*/ 506322 w 7467663"/>
              <a:gd name="connsiteY732" fmla="*/ 1020997 h 6858000"/>
              <a:gd name="connsiteX733" fmla="*/ 4570198 w 7467663"/>
              <a:gd name="connsiteY733" fmla="*/ 978081 h 6858000"/>
              <a:gd name="connsiteX734" fmla="*/ 4523691 w 7467663"/>
              <a:gd name="connsiteY734" fmla="*/ 1127776 h 6858000"/>
              <a:gd name="connsiteX735" fmla="*/ 4509875 w 7467663"/>
              <a:gd name="connsiteY735" fmla="*/ 1167552 h 6858000"/>
              <a:gd name="connsiteX736" fmla="*/ 4478168 w 7467663"/>
              <a:gd name="connsiteY736" fmla="*/ 1260735 h 6858000"/>
              <a:gd name="connsiteX737" fmla="*/ 4409309 w 7467663"/>
              <a:gd name="connsiteY737" fmla="*/ 1666996 h 6858000"/>
              <a:gd name="connsiteX738" fmla="*/ 4370031 w 7467663"/>
              <a:gd name="connsiteY738" fmla="*/ 1955666 h 6858000"/>
              <a:gd name="connsiteX739" fmla="*/ 4570198 w 7467663"/>
              <a:gd name="connsiteY739" fmla="*/ 978081 h 6858000"/>
              <a:gd name="connsiteX740" fmla="*/ 4557898 w 7467663"/>
              <a:gd name="connsiteY740" fmla="*/ 900011 h 6858000"/>
              <a:gd name="connsiteX741" fmla="*/ 4344840 w 7467663"/>
              <a:gd name="connsiteY741" fmla="*/ 1922038 h 6858000"/>
              <a:gd name="connsiteX742" fmla="*/ 4378710 w 7467663"/>
              <a:gd name="connsiteY742" fmla="*/ 1665516 h 6858000"/>
              <a:gd name="connsiteX743" fmla="*/ 4448798 w 7467663"/>
              <a:gd name="connsiteY743" fmla="*/ 1253024 h 6858000"/>
              <a:gd name="connsiteX744" fmla="*/ 4480315 w 7467663"/>
              <a:gd name="connsiteY744" fmla="*/ 1158454 h 6858000"/>
              <a:gd name="connsiteX745" fmla="*/ 4494133 w 7467663"/>
              <a:gd name="connsiteY745" fmla="*/ 1118676 h 6858000"/>
              <a:gd name="connsiteX746" fmla="*/ 4557898 w 7467663"/>
              <a:gd name="connsiteY746" fmla="*/ 900011 h 6858000"/>
              <a:gd name="connsiteX747" fmla="*/ 5870151 w 7467663"/>
              <a:gd name="connsiteY747" fmla="*/ 898890 h 6858000"/>
              <a:gd name="connsiteX748" fmla="*/ 5861335 w 7467663"/>
              <a:gd name="connsiteY748" fmla="*/ 899177 h 6858000"/>
              <a:gd name="connsiteX749" fmla="*/ 5843702 w 7467663"/>
              <a:gd name="connsiteY749" fmla="*/ 899748 h 6858000"/>
              <a:gd name="connsiteX750" fmla="*/ 5651107 w 7467663"/>
              <a:gd name="connsiteY750" fmla="*/ 920306 h 6858000"/>
              <a:gd name="connsiteX751" fmla="*/ 5459407 w 7467663"/>
              <a:gd name="connsiteY751" fmla="*/ 940975 h 6858000"/>
              <a:gd name="connsiteX752" fmla="*/ 5374846 w 7467663"/>
              <a:gd name="connsiteY752" fmla="*/ 941988 h 6858000"/>
              <a:gd name="connsiteX753" fmla="*/ 5256105 w 7467663"/>
              <a:gd name="connsiteY753" fmla="*/ 945632 h 6858000"/>
              <a:gd name="connsiteX754" fmla="*/ 5107071 w 7467663"/>
              <a:gd name="connsiteY754" fmla="*/ 969720 h 6858000"/>
              <a:gd name="connsiteX755" fmla="*/ 4998681 w 7467663"/>
              <a:gd name="connsiteY755" fmla="*/ 988771 h 6858000"/>
              <a:gd name="connsiteX756" fmla="*/ 5870151 w 7467663"/>
              <a:gd name="connsiteY756" fmla="*/ 898890 h 6858000"/>
              <a:gd name="connsiteX757" fmla="*/ 5504425 w 7467663"/>
              <a:gd name="connsiteY757" fmla="*/ 848067 h 6858000"/>
              <a:gd name="connsiteX758" fmla="*/ 4968849 w 7467663"/>
              <a:gd name="connsiteY758" fmla="*/ 962318 h 6858000"/>
              <a:gd name="connsiteX759" fmla="*/ 5104039 w 7467663"/>
              <a:gd name="connsiteY759" fmla="*/ 940634 h 6858000"/>
              <a:gd name="connsiteX760" fmla="*/ 5256311 w 7467663"/>
              <a:gd name="connsiteY760" fmla="*/ 916490 h 6858000"/>
              <a:gd name="connsiteX761" fmla="*/ 5377381 w 7467663"/>
              <a:gd name="connsiteY761" fmla="*/ 912671 h 6858000"/>
              <a:gd name="connsiteX762" fmla="*/ 5460148 w 7467663"/>
              <a:gd name="connsiteY762" fmla="*/ 911442 h 6858000"/>
              <a:gd name="connsiteX763" fmla="*/ 5648971 w 7467663"/>
              <a:gd name="connsiteY763" fmla="*/ 891331 h 6858000"/>
              <a:gd name="connsiteX764" fmla="*/ 5844807 w 7467663"/>
              <a:gd name="connsiteY764" fmla="*/ 870718 h 6858000"/>
              <a:gd name="connsiteX765" fmla="*/ 5862975 w 7467663"/>
              <a:gd name="connsiteY765" fmla="*/ 869756 h 6858000"/>
              <a:gd name="connsiteX766" fmla="*/ 5920887 w 7467663"/>
              <a:gd name="connsiteY766" fmla="*/ 865929 h 6858000"/>
              <a:gd name="connsiteX767" fmla="*/ 5504425 w 7467663"/>
              <a:gd name="connsiteY767" fmla="*/ 848067 h 6858000"/>
              <a:gd name="connsiteX768" fmla="*/ 3607114 w 7467663"/>
              <a:gd name="connsiteY768" fmla="*/ 467441 h 6858000"/>
              <a:gd name="connsiteX769" fmla="*/ 3296242 w 7467663"/>
              <a:gd name="connsiteY769" fmla="*/ 807991 h 6858000"/>
              <a:gd name="connsiteX770" fmla="*/ 3174674 w 7467663"/>
              <a:gd name="connsiteY770" fmla="*/ 919759 h 6858000"/>
              <a:gd name="connsiteX771" fmla="*/ 3042978 w 7467663"/>
              <a:gd name="connsiteY771" fmla="*/ 1054894 h 6858000"/>
              <a:gd name="connsiteX772" fmla="*/ 2968914 w 7467663"/>
              <a:gd name="connsiteY772" fmla="*/ 1133756 h 6858000"/>
              <a:gd name="connsiteX773" fmla="*/ 3103823 w 7467663"/>
              <a:gd name="connsiteY773" fmla="*/ 1026814 h 6858000"/>
              <a:gd name="connsiteX774" fmla="*/ 3607114 w 7467663"/>
              <a:gd name="connsiteY774" fmla="*/ 467441 h 6858000"/>
              <a:gd name="connsiteX775" fmla="*/ 3744487 w 7467663"/>
              <a:gd name="connsiteY775" fmla="*/ 383136 h 6858000"/>
              <a:gd name="connsiteX776" fmla="*/ 3970213 w 7467663"/>
              <a:gd name="connsiteY776" fmla="*/ 995559 h 6858000"/>
              <a:gd name="connsiteX777" fmla="*/ 3744487 w 7467663"/>
              <a:gd name="connsiteY777" fmla="*/ 383136 h 6858000"/>
              <a:gd name="connsiteX778" fmla="*/ 3624562 w 7467663"/>
              <a:gd name="connsiteY778" fmla="*/ 367041 h 6858000"/>
              <a:gd name="connsiteX779" fmla="*/ 3489712 w 7467663"/>
              <a:gd name="connsiteY779" fmla="*/ 485386 h 6858000"/>
              <a:gd name="connsiteX780" fmla="*/ 3182994 w 7467663"/>
              <a:gd name="connsiteY780" fmla="*/ 828265 h 6858000"/>
              <a:gd name="connsiteX781" fmla="*/ 2892114 w 7467663"/>
              <a:gd name="connsiteY781" fmla="*/ 1172635 h 6858000"/>
              <a:gd name="connsiteX782" fmla="*/ 3021459 w 7467663"/>
              <a:gd name="connsiteY782" fmla="*/ 1035385 h 6858000"/>
              <a:gd name="connsiteX783" fmla="*/ 3153873 w 7467663"/>
              <a:gd name="connsiteY783" fmla="*/ 898971 h 6858000"/>
              <a:gd name="connsiteX784" fmla="*/ 3276511 w 7467663"/>
              <a:gd name="connsiteY784" fmla="*/ 786423 h 6858000"/>
              <a:gd name="connsiteX785" fmla="*/ 3584154 w 7467663"/>
              <a:gd name="connsiteY785" fmla="*/ 448218 h 6858000"/>
              <a:gd name="connsiteX786" fmla="*/ 3624562 w 7467663"/>
              <a:gd name="connsiteY786" fmla="*/ 367041 h 6858000"/>
              <a:gd name="connsiteX787" fmla="*/ 3766672 w 7467663"/>
              <a:gd name="connsiteY787" fmla="*/ 359429 h 6858000"/>
              <a:gd name="connsiteX788" fmla="*/ 3996338 w 7467663"/>
              <a:gd name="connsiteY788" fmla="*/ 968237 h 6858000"/>
              <a:gd name="connsiteX789" fmla="*/ 3766672 w 7467663"/>
              <a:gd name="connsiteY789" fmla="*/ 359429 h 6858000"/>
              <a:gd name="connsiteX790" fmla="*/ 5805386 w 7467663"/>
              <a:gd name="connsiteY790" fmla="*/ 239240 h 6858000"/>
              <a:gd name="connsiteX791" fmla="*/ 5736947 w 7467663"/>
              <a:gd name="connsiteY791" fmla="*/ 261367 h 6858000"/>
              <a:gd name="connsiteX792" fmla="*/ 5427012 w 7467663"/>
              <a:gd name="connsiteY792" fmla="*/ 311272 h 6858000"/>
              <a:gd name="connsiteX793" fmla="*/ 5147818 w 7467663"/>
              <a:gd name="connsiteY793" fmla="*/ 322112 h 6858000"/>
              <a:gd name="connsiteX794" fmla="*/ 5060854 w 7467663"/>
              <a:gd name="connsiteY794" fmla="*/ 311882 h 6858000"/>
              <a:gd name="connsiteX795" fmla="*/ 4945989 w 7467663"/>
              <a:gd name="connsiteY795" fmla="*/ 300516 h 6858000"/>
              <a:gd name="connsiteX796" fmla="*/ 5410479 w 7467663"/>
              <a:gd name="connsiteY796" fmla="*/ 348434 h 6858000"/>
              <a:gd name="connsiteX797" fmla="*/ 5805386 w 7467663"/>
              <a:gd name="connsiteY797" fmla="*/ 239240 h 6858000"/>
              <a:gd name="connsiteX798" fmla="*/ 5905192 w 7467663"/>
              <a:gd name="connsiteY798" fmla="*/ 163079 h 6858000"/>
              <a:gd name="connsiteX799" fmla="*/ 5865655 w 7467663"/>
              <a:gd name="connsiteY799" fmla="*/ 171901 h 6858000"/>
              <a:gd name="connsiteX800" fmla="*/ 5259740 w 7467663"/>
              <a:gd name="connsiteY800" fmla="*/ 257013 h 6858000"/>
              <a:gd name="connsiteX801" fmla="*/ 5208466 w 7467663"/>
              <a:gd name="connsiteY801" fmla="*/ 257550 h 6858000"/>
              <a:gd name="connsiteX802" fmla="*/ 4980204 w 7467663"/>
              <a:gd name="connsiteY802" fmla="*/ 271903 h 6858000"/>
              <a:gd name="connsiteX803" fmla="*/ 5068068 w 7467663"/>
              <a:gd name="connsiteY803" fmla="*/ 282244 h 6858000"/>
              <a:gd name="connsiteX804" fmla="*/ 5153231 w 7467663"/>
              <a:gd name="connsiteY804" fmla="*/ 292240 h 6858000"/>
              <a:gd name="connsiteX805" fmla="*/ 5426491 w 7467663"/>
              <a:gd name="connsiteY805" fmla="*/ 281128 h 6858000"/>
              <a:gd name="connsiteX806" fmla="*/ 5731212 w 7467663"/>
              <a:gd name="connsiteY806" fmla="*/ 231951 h 6858000"/>
              <a:gd name="connsiteX807" fmla="*/ 5905192 w 7467663"/>
              <a:gd name="connsiteY807" fmla="*/ 163079 h 6858000"/>
              <a:gd name="connsiteX808" fmla="*/ 5944437 w 7467663"/>
              <a:gd name="connsiteY808" fmla="*/ 113829 h 6858000"/>
              <a:gd name="connsiteX809" fmla="*/ 5825032 w 7467663"/>
              <a:gd name="connsiteY809" fmla="*/ 146405 h 6858000"/>
              <a:gd name="connsiteX810" fmla="*/ 4955599 w 7467663"/>
              <a:gd name="connsiteY810" fmla="*/ 247008 h 6858000"/>
              <a:gd name="connsiteX811" fmla="*/ 5210104 w 7467663"/>
              <a:gd name="connsiteY811" fmla="*/ 228123 h 6858000"/>
              <a:gd name="connsiteX812" fmla="*/ 5261015 w 7467663"/>
              <a:gd name="connsiteY812" fmla="*/ 227087 h 6858000"/>
              <a:gd name="connsiteX813" fmla="*/ 5861181 w 7467663"/>
              <a:gd name="connsiteY813" fmla="*/ 143093 h 6858000"/>
              <a:gd name="connsiteX814" fmla="*/ 5961252 w 7467663"/>
              <a:gd name="connsiteY814" fmla="*/ 114820 h 6858000"/>
              <a:gd name="connsiteX815" fmla="*/ 5944437 w 7467663"/>
              <a:gd name="connsiteY815" fmla="*/ 113829 h 6858000"/>
              <a:gd name="connsiteX816" fmla="*/ 3882765 w 7467663"/>
              <a:gd name="connsiteY816" fmla="*/ 0 h 6858000"/>
              <a:gd name="connsiteX817" fmla="*/ 3995099 w 7467663"/>
              <a:gd name="connsiteY817" fmla="*/ 0 h 6858000"/>
              <a:gd name="connsiteX818" fmla="*/ 4163818 w 7467663"/>
              <a:gd name="connsiteY818" fmla="*/ 234104 h 6858000"/>
              <a:gd name="connsiteX819" fmla="*/ 4172099 w 7467663"/>
              <a:gd name="connsiteY819" fmla="*/ 234207 h 6858000"/>
              <a:gd name="connsiteX820" fmla="*/ 4784282 w 7467663"/>
              <a:gd name="connsiteY820" fmla="*/ 276561 h 6858000"/>
              <a:gd name="connsiteX821" fmla="*/ 4801687 w 7467663"/>
              <a:gd name="connsiteY821" fmla="*/ 267764 h 6858000"/>
              <a:gd name="connsiteX822" fmla="*/ 6082788 w 7467663"/>
              <a:gd name="connsiteY822" fmla="*/ 64119 h 6858000"/>
              <a:gd name="connsiteX823" fmla="*/ 6099442 w 7467663"/>
              <a:gd name="connsiteY823" fmla="*/ 82568 h 6858000"/>
              <a:gd name="connsiteX824" fmla="*/ 4804137 w 7467663"/>
              <a:gd name="connsiteY824" fmla="*/ 320931 h 6858000"/>
              <a:gd name="connsiteX825" fmla="*/ 4227047 w 7467663"/>
              <a:gd name="connsiteY825" fmla="*/ 313415 h 6858000"/>
              <a:gd name="connsiteX826" fmla="*/ 4346041 w 7467663"/>
              <a:gd name="connsiteY826" fmla="*/ 456086 h 6858000"/>
              <a:gd name="connsiteX827" fmla="*/ 4870967 w 7467663"/>
              <a:gd name="connsiteY827" fmla="*/ 963061 h 6858000"/>
              <a:gd name="connsiteX828" fmla="*/ 4889647 w 7467663"/>
              <a:gd name="connsiteY828" fmla="*/ 957147 h 6858000"/>
              <a:gd name="connsiteX829" fmla="*/ 5422504 w 7467663"/>
              <a:gd name="connsiteY829" fmla="*/ 805191 h 6858000"/>
              <a:gd name="connsiteX830" fmla="*/ 6087656 w 7467663"/>
              <a:gd name="connsiteY830" fmla="*/ 826703 h 6858000"/>
              <a:gd name="connsiteX831" fmla="*/ 6058717 w 7467663"/>
              <a:gd name="connsiteY831" fmla="*/ 865992 h 6858000"/>
              <a:gd name="connsiteX832" fmla="*/ 4974153 w 7467663"/>
              <a:gd name="connsiteY832" fmla="*/ 1045456 h 6858000"/>
              <a:gd name="connsiteX833" fmla="*/ 5627835 w 7467663"/>
              <a:gd name="connsiteY833" fmla="*/ 1472077 h 6858000"/>
              <a:gd name="connsiteX834" fmla="*/ 5629817 w 7467663"/>
              <a:gd name="connsiteY834" fmla="*/ 1471412 h 6858000"/>
              <a:gd name="connsiteX835" fmla="*/ 5634124 w 7467663"/>
              <a:gd name="connsiteY835" fmla="*/ 1470572 h 6858000"/>
              <a:gd name="connsiteX836" fmla="*/ 5755832 w 7467663"/>
              <a:gd name="connsiteY836" fmla="*/ 1383886 h 6858000"/>
              <a:gd name="connsiteX837" fmla="*/ 6014186 w 7467663"/>
              <a:gd name="connsiteY837" fmla="*/ 1279799 h 6858000"/>
              <a:gd name="connsiteX838" fmla="*/ 6901619 w 7467663"/>
              <a:gd name="connsiteY838" fmla="*/ 1047874 h 6858000"/>
              <a:gd name="connsiteX839" fmla="*/ 6931566 w 7467663"/>
              <a:gd name="connsiteY839" fmla="*/ 1062034 h 6858000"/>
              <a:gd name="connsiteX840" fmla="*/ 5790982 w 7467663"/>
              <a:gd name="connsiteY840" fmla="*/ 1561380 h 6858000"/>
              <a:gd name="connsiteX841" fmla="*/ 6188971 w 7467663"/>
              <a:gd name="connsiteY841" fmla="*/ 1755168 h 6858000"/>
              <a:gd name="connsiteX842" fmla="*/ 6202446 w 7467663"/>
              <a:gd name="connsiteY842" fmla="*/ 1752268 h 6858000"/>
              <a:gd name="connsiteX843" fmla="*/ 7179560 w 7467663"/>
              <a:gd name="connsiteY843" fmla="*/ 1467551 h 6858000"/>
              <a:gd name="connsiteX844" fmla="*/ 7158730 w 7467663"/>
              <a:gd name="connsiteY844" fmla="*/ 1507835 h 6858000"/>
              <a:gd name="connsiteX845" fmla="*/ 6326959 w 7467663"/>
              <a:gd name="connsiteY845" fmla="*/ 1817686 h 6858000"/>
              <a:gd name="connsiteX846" fmla="*/ 6537433 w 7467663"/>
              <a:gd name="connsiteY846" fmla="*/ 1907790 h 6858000"/>
              <a:gd name="connsiteX847" fmla="*/ 6550221 w 7467663"/>
              <a:gd name="connsiteY847" fmla="*/ 1910729 h 6858000"/>
              <a:gd name="connsiteX848" fmla="*/ 6964438 w 7467663"/>
              <a:gd name="connsiteY848" fmla="*/ 2209505 h 6858000"/>
              <a:gd name="connsiteX849" fmla="*/ 7367862 w 7467663"/>
              <a:gd name="connsiteY849" fmla="*/ 2806833 h 6858000"/>
              <a:gd name="connsiteX850" fmla="*/ 7364329 w 7467663"/>
              <a:gd name="connsiteY850" fmla="*/ 2826907 h 6858000"/>
              <a:gd name="connsiteX851" fmla="*/ 7290545 w 7467663"/>
              <a:gd name="connsiteY851" fmla="*/ 2850663 h 6858000"/>
              <a:gd name="connsiteX852" fmla="*/ 6472036 w 7467663"/>
              <a:gd name="connsiteY852" fmla="*/ 1959003 h 6858000"/>
              <a:gd name="connsiteX853" fmla="*/ 5792897 w 7467663"/>
              <a:gd name="connsiteY853" fmla="*/ 1647747 h 6858000"/>
              <a:gd name="connsiteX854" fmla="*/ 5842751 w 7467663"/>
              <a:gd name="connsiteY854" fmla="*/ 1816112 h 6858000"/>
              <a:gd name="connsiteX855" fmla="*/ 5847424 w 7467663"/>
              <a:gd name="connsiteY855" fmla="*/ 1815776 h 6858000"/>
              <a:gd name="connsiteX856" fmla="*/ 6399821 w 7467663"/>
              <a:gd name="connsiteY856" fmla="*/ 2344799 h 6858000"/>
              <a:gd name="connsiteX857" fmla="*/ 6323232 w 7467663"/>
              <a:gd name="connsiteY857" fmla="*/ 2389634 h 6858000"/>
              <a:gd name="connsiteX858" fmla="*/ 5942958 w 7467663"/>
              <a:gd name="connsiteY858" fmla="*/ 2077708 h 6858000"/>
              <a:gd name="connsiteX859" fmla="*/ 5921559 w 7467663"/>
              <a:gd name="connsiteY859" fmla="*/ 2378596 h 6858000"/>
              <a:gd name="connsiteX860" fmla="*/ 5817651 w 7467663"/>
              <a:gd name="connsiteY860" fmla="*/ 3023919 h 6858000"/>
              <a:gd name="connsiteX861" fmla="*/ 5729634 w 7467663"/>
              <a:gd name="connsiteY861" fmla="*/ 3051849 h 6858000"/>
              <a:gd name="connsiteX862" fmla="*/ 5611018 w 7467663"/>
              <a:gd name="connsiteY862" fmla="*/ 2316769 h 6858000"/>
              <a:gd name="connsiteX863" fmla="*/ 5687608 w 7467663"/>
              <a:gd name="connsiteY863" fmla="*/ 2039972 h 6858000"/>
              <a:gd name="connsiteX864" fmla="*/ 5657554 w 7467663"/>
              <a:gd name="connsiteY864" fmla="*/ 1576445 h 6858000"/>
              <a:gd name="connsiteX865" fmla="*/ 5150475 w 7467663"/>
              <a:gd name="connsiteY865" fmla="*/ 1274012 h 6858000"/>
              <a:gd name="connsiteX866" fmla="*/ 5349142 w 7467663"/>
              <a:gd name="connsiteY866" fmla="*/ 2204405 h 6858000"/>
              <a:gd name="connsiteX867" fmla="*/ 5262214 w 7467663"/>
              <a:gd name="connsiteY867" fmla="*/ 2233836 h 6858000"/>
              <a:gd name="connsiteX868" fmla="*/ 4981539 w 7467663"/>
              <a:gd name="connsiteY868" fmla="*/ 1542201 h 6858000"/>
              <a:gd name="connsiteX869" fmla="*/ 4958461 w 7467663"/>
              <a:gd name="connsiteY869" fmla="*/ 1136957 h 6858000"/>
              <a:gd name="connsiteX870" fmla="*/ 4655015 w 7467663"/>
              <a:gd name="connsiteY870" fmla="*/ 891426 h 6858000"/>
              <a:gd name="connsiteX871" fmla="*/ 4348002 w 7467663"/>
              <a:gd name="connsiteY871" fmla="*/ 2205895 h 6858000"/>
              <a:gd name="connsiteX872" fmla="*/ 4262250 w 7467663"/>
              <a:gd name="connsiteY872" fmla="*/ 2219972 h 6858000"/>
              <a:gd name="connsiteX873" fmla="*/ 4550611 w 7467663"/>
              <a:gd name="connsiteY873" fmla="*/ 817540 h 6858000"/>
              <a:gd name="connsiteX874" fmla="*/ 4564418 w 7467663"/>
              <a:gd name="connsiteY874" fmla="*/ 808293 h 6858000"/>
              <a:gd name="connsiteX875" fmla="*/ 4266388 w 7467663"/>
              <a:gd name="connsiteY875" fmla="*/ 500083 h 6858000"/>
              <a:gd name="connsiteX876" fmla="*/ 4032842 w 7467663"/>
              <a:gd name="connsiteY876" fmla="*/ 211809 h 6858000"/>
              <a:gd name="connsiteX877" fmla="*/ 3882765 w 7467663"/>
              <a:gd name="connsiteY877" fmla="*/ 0 h 6858000"/>
              <a:gd name="connsiteX878" fmla="*/ 3721337 w 7467663"/>
              <a:gd name="connsiteY878" fmla="*/ 0 h 6858000"/>
              <a:gd name="connsiteX879" fmla="*/ 3797544 w 7467663"/>
              <a:gd name="connsiteY879" fmla="*/ 0 h 6858000"/>
              <a:gd name="connsiteX880" fmla="*/ 3775734 w 7467663"/>
              <a:gd name="connsiteY880" fmla="*/ 95131 h 6858000"/>
              <a:gd name="connsiteX881" fmla="*/ 3724807 w 7467663"/>
              <a:gd name="connsiteY881" fmla="*/ 272257 h 6858000"/>
              <a:gd name="connsiteX882" fmla="*/ 3726844 w 7467663"/>
              <a:gd name="connsiteY882" fmla="*/ 282988 h 6858000"/>
              <a:gd name="connsiteX883" fmla="*/ 3742664 w 7467663"/>
              <a:gd name="connsiteY883" fmla="*/ 279918 h 6858000"/>
              <a:gd name="connsiteX884" fmla="*/ 4103910 w 7467663"/>
              <a:gd name="connsiteY884" fmla="*/ 1161917 h 6858000"/>
              <a:gd name="connsiteX885" fmla="*/ 4020269 w 7467663"/>
              <a:gd name="connsiteY885" fmla="*/ 1200406 h 6858000"/>
              <a:gd name="connsiteX886" fmla="*/ 3674882 w 7467663"/>
              <a:gd name="connsiteY886" fmla="*/ 488524 h 6858000"/>
              <a:gd name="connsiteX887" fmla="*/ 3132682 w 7467663"/>
              <a:gd name="connsiteY887" fmla="*/ 1072284 h 6858000"/>
              <a:gd name="connsiteX888" fmla="*/ 2716346 w 7467663"/>
              <a:gd name="connsiteY888" fmla="*/ 1276376 h 6858000"/>
              <a:gd name="connsiteX889" fmla="*/ 2716772 w 7467663"/>
              <a:gd name="connsiteY889" fmla="*/ 1255462 h 6858000"/>
              <a:gd name="connsiteX890" fmla="*/ 3471096 w 7467663"/>
              <a:gd name="connsiteY890" fmla="*/ 437072 h 6858000"/>
              <a:gd name="connsiteX891" fmla="*/ 3639057 w 7467663"/>
              <a:gd name="connsiteY891" fmla="*/ 286334 h 6858000"/>
              <a:gd name="connsiteX892" fmla="*/ 3640309 w 7467663"/>
              <a:gd name="connsiteY892" fmla="*/ 284664 h 6858000"/>
              <a:gd name="connsiteX893" fmla="*/ 3646022 w 7467663"/>
              <a:gd name="connsiteY893" fmla="*/ 276711 h 6858000"/>
              <a:gd name="connsiteX894" fmla="*/ 3707943 w 7467663"/>
              <a:gd name="connsiteY894" fmla="*/ 65958 h 6858000"/>
              <a:gd name="connsiteX895" fmla="*/ 3721337 w 7467663"/>
              <a:gd name="connsiteY895" fmla="*/ 0 h 6858000"/>
              <a:gd name="connsiteX896" fmla="*/ 2867960 w 7467663"/>
              <a:gd name="connsiteY896" fmla="*/ 0 h 6858000"/>
              <a:gd name="connsiteX897" fmla="*/ 2926351 w 7467663"/>
              <a:gd name="connsiteY897" fmla="*/ 0 h 6858000"/>
              <a:gd name="connsiteX898" fmla="*/ 2902823 w 7467663"/>
              <a:gd name="connsiteY898" fmla="*/ 262929 h 6858000"/>
              <a:gd name="connsiteX899" fmla="*/ 2940663 w 7467663"/>
              <a:gd name="connsiteY899" fmla="*/ 140884 h 6858000"/>
              <a:gd name="connsiteX900" fmla="*/ 2947039 w 7467663"/>
              <a:gd name="connsiteY900" fmla="*/ 122524 h 6858000"/>
              <a:gd name="connsiteX901" fmla="*/ 2984316 w 7467663"/>
              <a:gd name="connsiteY901" fmla="*/ 0 h 6858000"/>
              <a:gd name="connsiteX902" fmla="*/ 3016114 w 7467663"/>
              <a:gd name="connsiteY902" fmla="*/ 0 h 6858000"/>
              <a:gd name="connsiteX903" fmla="*/ 2979949 w 7467663"/>
              <a:gd name="connsiteY903" fmla="*/ 119274 h 6858000"/>
              <a:gd name="connsiteX904" fmla="*/ 3023879 w 7467663"/>
              <a:gd name="connsiteY904" fmla="*/ 0 h 6858000"/>
              <a:gd name="connsiteX905" fmla="*/ 3105400 w 7467663"/>
              <a:gd name="connsiteY905" fmla="*/ 0 h 6858000"/>
              <a:gd name="connsiteX906" fmla="*/ 3094669 w 7467663"/>
              <a:gd name="connsiteY906" fmla="*/ 30308 h 6858000"/>
              <a:gd name="connsiteX907" fmla="*/ 2901945 w 7467663"/>
              <a:gd name="connsiteY907" fmla="*/ 466538 h 6858000"/>
              <a:gd name="connsiteX908" fmla="*/ 2815209 w 7467663"/>
              <a:gd name="connsiteY908" fmla="*/ 497361 h 6858000"/>
              <a:gd name="connsiteX909" fmla="*/ 2844845 w 7467663"/>
              <a:gd name="connsiteY909" fmla="*/ 127638 h 6858000"/>
              <a:gd name="connsiteX910" fmla="*/ 2867960 w 7467663"/>
              <a:gd name="connsiteY910" fmla="*/ 0 h 6858000"/>
              <a:gd name="connsiteX911" fmla="*/ 1057230 w 7467663"/>
              <a:gd name="connsiteY911" fmla="*/ 0 h 6858000"/>
              <a:gd name="connsiteX912" fmla="*/ 1111003 w 7467663"/>
              <a:gd name="connsiteY912" fmla="*/ 0 h 6858000"/>
              <a:gd name="connsiteX913" fmla="*/ 1125553 w 7467663"/>
              <a:gd name="connsiteY913" fmla="*/ 52588 h 6858000"/>
              <a:gd name="connsiteX914" fmla="*/ 1304276 w 7467663"/>
              <a:gd name="connsiteY914" fmla="*/ 476275 h 6858000"/>
              <a:gd name="connsiteX915" fmla="*/ 1492066 w 7467663"/>
              <a:gd name="connsiteY915" fmla="*/ 886333 h 6858000"/>
              <a:gd name="connsiteX916" fmla="*/ 1423698 w 7467663"/>
              <a:gd name="connsiteY916" fmla="*/ 710817 h 6858000"/>
              <a:gd name="connsiteX917" fmla="*/ 1357609 w 7467663"/>
              <a:gd name="connsiteY917" fmla="*/ 532892 h 6858000"/>
              <a:gd name="connsiteX918" fmla="*/ 1309550 w 7467663"/>
              <a:gd name="connsiteY918" fmla="*/ 374031 h 6858000"/>
              <a:gd name="connsiteX919" fmla="*/ 1193673 w 7467663"/>
              <a:gd name="connsiteY919" fmla="*/ 49533 h 6858000"/>
              <a:gd name="connsiteX920" fmla="*/ 1164391 w 7467663"/>
              <a:gd name="connsiteY920" fmla="*/ 0 h 6858000"/>
              <a:gd name="connsiteX921" fmla="*/ 1200666 w 7467663"/>
              <a:gd name="connsiteY921" fmla="*/ 0 h 6858000"/>
              <a:gd name="connsiteX922" fmla="*/ 1223408 w 7467663"/>
              <a:gd name="connsiteY922" fmla="*/ 38996 h 6858000"/>
              <a:gd name="connsiteX923" fmla="*/ 1339635 w 7467663"/>
              <a:gd name="connsiteY923" fmla="*/ 365517 h 6858000"/>
              <a:gd name="connsiteX924" fmla="*/ 1387469 w 7467663"/>
              <a:gd name="connsiteY924" fmla="*/ 523079 h 6858000"/>
              <a:gd name="connsiteX925" fmla="*/ 1452685 w 7467663"/>
              <a:gd name="connsiteY925" fmla="*/ 699806 h 6858000"/>
              <a:gd name="connsiteX926" fmla="*/ 1492092 w 7467663"/>
              <a:gd name="connsiteY926" fmla="*/ 800424 h 6858000"/>
              <a:gd name="connsiteX927" fmla="*/ 1455302 w 7467663"/>
              <a:gd name="connsiteY927" fmla="*/ 632913 h 6858000"/>
              <a:gd name="connsiteX928" fmla="*/ 1222336 w 7467663"/>
              <a:gd name="connsiteY928" fmla="*/ 9480 h 6858000"/>
              <a:gd name="connsiteX929" fmla="*/ 1214634 w 7467663"/>
              <a:gd name="connsiteY929" fmla="*/ 0 h 6858000"/>
              <a:gd name="connsiteX930" fmla="*/ 1289827 w 7467663"/>
              <a:gd name="connsiteY930" fmla="*/ 0 h 6858000"/>
              <a:gd name="connsiteX931" fmla="*/ 1321076 w 7467663"/>
              <a:gd name="connsiteY931" fmla="*/ 59722 h 6858000"/>
              <a:gd name="connsiteX932" fmla="*/ 1512579 w 7467663"/>
              <a:gd name="connsiteY932" fmla="*/ 626441 h 6858000"/>
              <a:gd name="connsiteX933" fmla="*/ 1506076 w 7467663"/>
              <a:gd name="connsiteY933" fmla="*/ 1089289 h 6858000"/>
              <a:gd name="connsiteX934" fmla="*/ 1486346 w 7467663"/>
              <a:gd name="connsiteY934" fmla="*/ 1079919 h 6858000"/>
              <a:gd name="connsiteX935" fmla="*/ 1070511 w 7467663"/>
              <a:gd name="connsiteY935" fmla="*/ 48609 h 6858000"/>
              <a:gd name="connsiteX936" fmla="*/ 1057230 w 7467663"/>
              <a:gd name="connsiteY936" fmla="*/ 0 h 6858000"/>
              <a:gd name="connsiteX937" fmla="*/ 43151 w 7467663"/>
              <a:gd name="connsiteY937" fmla="*/ 0 h 6858000"/>
              <a:gd name="connsiteX938" fmla="*/ 95283 w 7467663"/>
              <a:gd name="connsiteY938" fmla="*/ 0 h 6858000"/>
              <a:gd name="connsiteX939" fmla="*/ 300708 w 7467663"/>
              <a:gd name="connsiteY939" fmla="*/ 154571 h 6858000"/>
              <a:gd name="connsiteX940" fmla="*/ 530414 w 7467663"/>
              <a:gd name="connsiteY940" fmla="*/ 354673 h 6858000"/>
              <a:gd name="connsiteX941" fmla="*/ 333785 w 7467663"/>
              <a:gd name="connsiteY941" fmla="*/ 161564 h 6858000"/>
              <a:gd name="connsiteX942" fmla="*/ 147005 w 7467663"/>
              <a:gd name="connsiteY942" fmla="*/ 0 h 6858000"/>
              <a:gd name="connsiteX943" fmla="*/ 272509 w 7467663"/>
              <a:gd name="connsiteY943" fmla="*/ 0 h 6858000"/>
              <a:gd name="connsiteX944" fmla="*/ 326276 w 7467663"/>
              <a:gd name="connsiteY944" fmla="*/ 45847 h 6858000"/>
              <a:gd name="connsiteX945" fmla="*/ 823759 w 7467663"/>
              <a:gd name="connsiteY945" fmla="*/ 574145 h 6858000"/>
              <a:gd name="connsiteX946" fmla="*/ 811254 w 7467663"/>
              <a:gd name="connsiteY946" fmla="*/ 665546 h 6858000"/>
              <a:gd name="connsiteX947" fmla="*/ 154042 w 7467663"/>
              <a:gd name="connsiteY947" fmla="*/ 261522 h 6858000"/>
              <a:gd name="connsiteX948" fmla="*/ 13550 w 7467663"/>
              <a:gd name="connsiteY948" fmla="*/ 158423 h 6858000"/>
              <a:gd name="connsiteX949" fmla="*/ 0 w 7467663"/>
              <a:gd name="connsiteY949" fmla="*/ 146618 h 6858000"/>
              <a:gd name="connsiteX950" fmla="*/ 0 w 7467663"/>
              <a:gd name="connsiteY950" fmla="*/ 59161 h 6858000"/>
              <a:gd name="connsiteX951" fmla="*/ 45427 w 7467663"/>
              <a:gd name="connsiteY951" fmla="*/ 101078 h 6858000"/>
              <a:gd name="connsiteX952" fmla="*/ 630103 w 7467663"/>
              <a:gd name="connsiteY952" fmla="*/ 485885 h 6858000"/>
              <a:gd name="connsiteX953" fmla="*/ 532040 w 7467663"/>
              <a:gd name="connsiteY953" fmla="*/ 399359 h 6858000"/>
              <a:gd name="connsiteX954" fmla="*/ 517618 w 7467663"/>
              <a:gd name="connsiteY954" fmla="*/ 385726 h 6858000"/>
              <a:gd name="connsiteX955" fmla="*/ 285074 w 7467663"/>
              <a:gd name="connsiteY955" fmla="*/ 182755 h 6858000"/>
              <a:gd name="connsiteX956" fmla="*/ 43151 w 7467663"/>
              <a:gd name="connsiteY95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7454976 w 7467600"/>
              <a:gd name="connsiteY74" fmla="*/ 6318297 h 6858000"/>
              <a:gd name="connsiteX75" fmla="*/ 7467600 w 7467600"/>
              <a:gd name="connsiteY75" fmla="*/ 6334256 h 6858000"/>
              <a:gd name="connsiteX76" fmla="*/ 7454976 w 7467600"/>
              <a:gd name="connsiteY76" fmla="*/ 6318297 h 6858000"/>
              <a:gd name="connsiteX77" fmla="*/ 1456157 w 7467600"/>
              <a:gd name="connsiteY77" fmla="*/ 5371404 h 6858000"/>
              <a:gd name="connsiteX78" fmla="*/ 1244432 w 7467600"/>
              <a:gd name="connsiteY78" fmla="*/ 5385601 h 6858000"/>
              <a:gd name="connsiteX79" fmla="*/ 973990 w 7467600"/>
              <a:gd name="connsiteY79" fmla="*/ 5424940 h 6858000"/>
              <a:gd name="connsiteX80" fmla="*/ 1103809 w 7467600"/>
              <a:gd name="connsiteY80" fmla="*/ 5433720 h 6858000"/>
              <a:gd name="connsiteX81" fmla="*/ 1123454 w 7467600"/>
              <a:gd name="connsiteY81" fmla="*/ 5435727 h 6858000"/>
              <a:gd name="connsiteX82" fmla="*/ 1737017 w 7467600"/>
              <a:gd name="connsiteY82" fmla="*/ 5452183 h 6858000"/>
              <a:gd name="connsiteX83" fmla="*/ 1824397 w 7467600"/>
              <a:gd name="connsiteY83" fmla="*/ 5447757 h 6858000"/>
              <a:gd name="connsiteX84" fmla="*/ 2070059 w 7467600"/>
              <a:gd name="connsiteY84" fmla="*/ 5441660 h 6858000"/>
              <a:gd name="connsiteX85" fmla="*/ 1456157 w 7467600"/>
              <a:gd name="connsiteY85" fmla="*/ 5371404 h 6858000"/>
              <a:gd name="connsiteX86" fmla="*/ 4988186 w 7467600"/>
              <a:gd name="connsiteY86" fmla="*/ 5216467 h 6858000"/>
              <a:gd name="connsiteX87" fmla="*/ 4777334 w 7467600"/>
              <a:gd name="connsiteY87" fmla="*/ 5406072 h 6858000"/>
              <a:gd name="connsiteX88" fmla="*/ 4718341 w 7467600"/>
              <a:gd name="connsiteY88" fmla="*/ 5468043 h 6858000"/>
              <a:gd name="connsiteX89" fmla="*/ 4604655 w 7467600"/>
              <a:gd name="connsiteY89" fmla="*/ 5583434 h 6858000"/>
              <a:gd name="connsiteX90" fmla="*/ 4565074 w 7467600"/>
              <a:gd name="connsiteY90" fmla="*/ 5618550 h 6858000"/>
              <a:gd name="connsiteX91" fmla="*/ 4988186 w 7467600"/>
              <a:gd name="connsiteY91" fmla="*/ 5216467 h 6858000"/>
              <a:gd name="connsiteX92" fmla="*/ 4978032 w 7467600"/>
              <a:gd name="connsiteY92" fmla="*/ 5183809 h 6858000"/>
              <a:gd name="connsiteX93" fmla="*/ 4463413 w 7467600"/>
              <a:gd name="connsiteY93" fmla="*/ 5615162 h 6858000"/>
              <a:gd name="connsiteX94" fmla="*/ 4358134 w 7467600"/>
              <a:gd name="connsiteY94" fmla="*/ 5742791 h 6858000"/>
              <a:gd name="connsiteX95" fmla="*/ 4376219 w 7467600"/>
              <a:gd name="connsiteY95" fmla="*/ 5729027 h 6858000"/>
              <a:gd name="connsiteX96" fmla="*/ 4582340 w 7467600"/>
              <a:gd name="connsiteY96" fmla="*/ 5561037 h 6858000"/>
              <a:gd name="connsiteX97" fmla="*/ 4694684 w 7467600"/>
              <a:gd name="connsiteY97" fmla="*/ 5447098 h 6858000"/>
              <a:gd name="connsiteX98" fmla="*/ 4754123 w 7467600"/>
              <a:gd name="connsiteY98" fmla="*/ 5384643 h 6858000"/>
              <a:gd name="connsiteX99" fmla="*/ 4978032 w 7467600"/>
              <a:gd name="connsiteY99" fmla="*/ 5183809 h 6858000"/>
              <a:gd name="connsiteX100" fmla="*/ 1903353 w 7467600"/>
              <a:gd name="connsiteY100" fmla="*/ 5044827 h 6858000"/>
              <a:gd name="connsiteX101" fmla="*/ 1936931 w 7467600"/>
              <a:gd name="connsiteY101" fmla="*/ 5093954 h 6858000"/>
              <a:gd name="connsiteX102" fmla="*/ 2195868 w 7467600"/>
              <a:gd name="connsiteY102" fmla="*/ 5396574 h 6858000"/>
              <a:gd name="connsiteX103" fmla="*/ 2088852 w 7467600"/>
              <a:gd name="connsiteY103" fmla="*/ 5166123 h 6858000"/>
              <a:gd name="connsiteX104" fmla="*/ 1958241 w 7467600"/>
              <a:gd name="connsiteY104" fmla="*/ 5067955 h 6858000"/>
              <a:gd name="connsiteX105" fmla="*/ 1903353 w 7467600"/>
              <a:gd name="connsiteY105" fmla="*/ 5044827 h 6858000"/>
              <a:gd name="connsiteX106" fmla="*/ 1979378 w 7467600"/>
              <a:gd name="connsiteY106" fmla="*/ 4769504 h 6858000"/>
              <a:gd name="connsiteX107" fmla="*/ 2882120 w 7467600"/>
              <a:gd name="connsiteY107" fmla="*/ 5064547 h 6858000"/>
              <a:gd name="connsiteX108" fmla="*/ 2793103 w 7467600"/>
              <a:gd name="connsiteY108" fmla="*/ 5039699 h 6858000"/>
              <a:gd name="connsiteX109" fmla="*/ 2770041 w 7467600"/>
              <a:gd name="connsiteY109" fmla="*/ 5033634 h 6858000"/>
              <a:gd name="connsiteX110" fmla="*/ 1979378 w 7467600"/>
              <a:gd name="connsiteY110" fmla="*/ 4769504 h 6858000"/>
              <a:gd name="connsiteX111" fmla="*/ 1927410 w 7467600"/>
              <a:gd name="connsiteY111" fmla="*/ 4716164 h 6858000"/>
              <a:gd name="connsiteX112" fmla="*/ 1959587 w 7467600"/>
              <a:gd name="connsiteY112" fmla="*/ 4728849 h 6858000"/>
              <a:gd name="connsiteX113" fmla="*/ 2777707 w 7467600"/>
              <a:gd name="connsiteY113" fmla="*/ 5003991 h 6858000"/>
              <a:gd name="connsiteX114" fmla="*/ 2800768 w 7467600"/>
              <a:gd name="connsiteY114" fmla="*/ 5010056 h 6858000"/>
              <a:gd name="connsiteX115" fmla="*/ 2879408 w 7467600"/>
              <a:gd name="connsiteY115" fmla="*/ 5031590 h 6858000"/>
              <a:gd name="connsiteX116" fmla="*/ 2862295 w 7467600"/>
              <a:gd name="connsiteY116" fmla="*/ 5022958 h 6858000"/>
              <a:gd name="connsiteX117" fmla="*/ 2813343 w 7467600"/>
              <a:gd name="connsiteY117" fmla="*/ 4998369 h 6858000"/>
              <a:gd name="connsiteX118" fmla="*/ 2646245 w 7467600"/>
              <a:gd name="connsiteY118" fmla="*/ 4930999 h 6858000"/>
              <a:gd name="connsiteX119" fmla="*/ 1999243 w 7467600"/>
              <a:gd name="connsiteY119" fmla="*/ 4730524 h 6858000"/>
              <a:gd name="connsiteX120" fmla="*/ 1979527 w 7467600"/>
              <a:gd name="connsiteY120" fmla="*/ 4726651 h 6858000"/>
              <a:gd name="connsiteX121" fmla="*/ 1927410 w 7467600"/>
              <a:gd name="connsiteY121" fmla="*/ 4716164 h 6858000"/>
              <a:gd name="connsiteX122" fmla="*/ 1997014 w 7467600"/>
              <a:gd name="connsiteY122" fmla="*/ 4698007 h 6858000"/>
              <a:gd name="connsiteX123" fmla="*/ 2005458 w 7467600"/>
              <a:gd name="connsiteY123" fmla="*/ 4699540 h 6858000"/>
              <a:gd name="connsiteX124" fmla="*/ 2657186 w 7467600"/>
              <a:gd name="connsiteY124" fmla="*/ 4901687 h 6858000"/>
              <a:gd name="connsiteX125" fmla="*/ 2826662 w 7467600"/>
              <a:gd name="connsiteY125" fmla="*/ 4970362 h 6858000"/>
              <a:gd name="connsiteX126" fmla="*/ 2876100 w 7467600"/>
              <a:gd name="connsiteY126" fmla="*/ 4995397 h 6858000"/>
              <a:gd name="connsiteX127" fmla="*/ 3042600 w 7467600"/>
              <a:gd name="connsiteY127" fmla="*/ 5059532 h 6858000"/>
              <a:gd name="connsiteX128" fmla="*/ 1997014 w 7467600"/>
              <a:gd name="connsiteY128" fmla="*/ 4698007 h 6858000"/>
              <a:gd name="connsiteX129" fmla="*/ 2305292 w 7467600"/>
              <a:gd name="connsiteY129" fmla="*/ 4219492 h 6858000"/>
              <a:gd name="connsiteX130" fmla="*/ 3360922 w 7467600"/>
              <a:gd name="connsiteY130" fmla="*/ 4529373 h 6858000"/>
              <a:gd name="connsiteX131" fmla="*/ 3492420 w 7467600"/>
              <a:gd name="connsiteY131" fmla="*/ 4510145 h 6858000"/>
              <a:gd name="connsiteX132" fmla="*/ 3364086 w 7467600"/>
              <a:gd name="connsiteY132" fmla="*/ 4480340 h 6858000"/>
              <a:gd name="connsiteX133" fmla="*/ 3225818 w 7467600"/>
              <a:gd name="connsiteY133" fmla="*/ 4411822 h 6858000"/>
              <a:gd name="connsiteX134" fmla="*/ 3129696 w 7467600"/>
              <a:gd name="connsiteY134" fmla="*/ 4360704 h 6858000"/>
              <a:gd name="connsiteX135" fmla="*/ 2814545 w 7467600"/>
              <a:gd name="connsiteY135" fmla="*/ 4282955 h 6858000"/>
              <a:gd name="connsiteX136" fmla="*/ 2305292 w 7467600"/>
              <a:gd name="connsiteY136" fmla="*/ 4219492 h 6858000"/>
              <a:gd name="connsiteX137" fmla="*/ 2626982 w 7467600"/>
              <a:gd name="connsiteY137" fmla="*/ 4206450 h 6858000"/>
              <a:gd name="connsiteX138" fmla="*/ 2490617 w 7467600"/>
              <a:gd name="connsiteY138" fmla="*/ 4206951 h 6858000"/>
              <a:gd name="connsiteX139" fmla="*/ 2819869 w 7467600"/>
              <a:gd name="connsiteY139" fmla="*/ 4252936 h 6858000"/>
              <a:gd name="connsiteX140" fmla="*/ 3143018 w 7467600"/>
              <a:gd name="connsiteY140" fmla="*/ 4332698 h 6858000"/>
              <a:gd name="connsiteX141" fmla="*/ 3241520 w 7467600"/>
              <a:gd name="connsiteY141" fmla="*/ 4385112 h 6858000"/>
              <a:gd name="connsiteX142" fmla="*/ 3374575 w 7467600"/>
              <a:gd name="connsiteY142" fmla="*/ 4451517 h 6858000"/>
              <a:gd name="connsiteX143" fmla="*/ 3505221 w 7467600"/>
              <a:gd name="connsiteY143" fmla="*/ 4480757 h 6858000"/>
              <a:gd name="connsiteX144" fmla="*/ 2626982 w 7467600"/>
              <a:gd name="connsiteY144" fmla="*/ 4206450 h 6858000"/>
              <a:gd name="connsiteX145" fmla="*/ 1310106 w 7467600"/>
              <a:gd name="connsiteY145" fmla="*/ 3943217 h 6858000"/>
              <a:gd name="connsiteX146" fmla="*/ 854994 w 7467600"/>
              <a:gd name="connsiteY146" fmla="*/ 4399136 h 6858000"/>
              <a:gd name="connsiteX147" fmla="*/ 742462 w 7467600"/>
              <a:gd name="connsiteY147" fmla="*/ 4594648 h 6858000"/>
              <a:gd name="connsiteX148" fmla="*/ 820602 w 7467600"/>
              <a:gd name="connsiteY148" fmla="*/ 4485915 h 6858000"/>
              <a:gd name="connsiteX149" fmla="*/ 878295 w 7467600"/>
              <a:gd name="connsiteY149" fmla="*/ 4403594 h 6858000"/>
              <a:gd name="connsiteX150" fmla="*/ 1240607 w 7467600"/>
              <a:gd name="connsiteY150" fmla="*/ 4010401 h 6858000"/>
              <a:gd name="connsiteX151" fmla="*/ 1310106 w 7467600"/>
              <a:gd name="connsiteY151" fmla="*/ 3943217 h 6858000"/>
              <a:gd name="connsiteX152" fmla="*/ 1423113 w 7467600"/>
              <a:gd name="connsiteY152" fmla="*/ 3874565 h 6858000"/>
              <a:gd name="connsiteX153" fmla="*/ 1260565 w 7467600"/>
              <a:gd name="connsiteY153" fmla="*/ 4031982 h 6858000"/>
              <a:gd name="connsiteX154" fmla="*/ 901900 w 7467600"/>
              <a:gd name="connsiteY154" fmla="*/ 4421236 h 6858000"/>
              <a:gd name="connsiteX155" fmla="*/ 845044 w 7467600"/>
              <a:gd name="connsiteY155" fmla="*/ 4502436 h 6858000"/>
              <a:gd name="connsiteX156" fmla="*/ 685926 w 7467600"/>
              <a:gd name="connsiteY156" fmla="*/ 4703069 h 6858000"/>
              <a:gd name="connsiteX157" fmla="*/ 684248 w 7467600"/>
              <a:gd name="connsiteY157" fmla="*/ 4706721 h 6858000"/>
              <a:gd name="connsiteX158" fmla="*/ 1423113 w 7467600"/>
              <a:gd name="connsiteY158" fmla="*/ 3874565 h 6858000"/>
              <a:gd name="connsiteX159" fmla="*/ 3316479 w 7467600"/>
              <a:gd name="connsiteY159" fmla="*/ 3872136 h 6858000"/>
              <a:gd name="connsiteX160" fmla="*/ 3546806 w 7467600"/>
              <a:gd name="connsiteY160" fmla="*/ 4356139 h 6858000"/>
              <a:gd name="connsiteX161" fmla="*/ 3364433 w 7467600"/>
              <a:gd name="connsiteY161" fmla="*/ 3953121 h 6858000"/>
              <a:gd name="connsiteX162" fmla="*/ 3316479 w 7467600"/>
              <a:gd name="connsiteY162" fmla="*/ 3872136 h 6858000"/>
              <a:gd name="connsiteX163" fmla="*/ 3291335 w 7467600"/>
              <a:gd name="connsiteY163" fmla="*/ 3767420 h 6858000"/>
              <a:gd name="connsiteX164" fmla="*/ 3390805 w 7467600"/>
              <a:gd name="connsiteY164" fmla="*/ 3937163 h 6858000"/>
              <a:gd name="connsiteX165" fmla="*/ 3579062 w 7467600"/>
              <a:gd name="connsiteY165" fmla="*/ 4359040 h 6858000"/>
              <a:gd name="connsiteX166" fmla="*/ 3467355 w 7467600"/>
              <a:gd name="connsiteY166" fmla="*/ 3988130 h 6858000"/>
              <a:gd name="connsiteX167" fmla="*/ 3310753 w 7467600"/>
              <a:gd name="connsiteY167" fmla="*/ 3787140 h 6858000"/>
              <a:gd name="connsiteX168" fmla="*/ 3291335 w 7467600"/>
              <a:gd name="connsiteY168" fmla="*/ 3767420 h 6858000"/>
              <a:gd name="connsiteX169" fmla="*/ 1635889 w 7467600"/>
              <a:gd name="connsiteY169" fmla="*/ 3709494 h 6858000"/>
              <a:gd name="connsiteX170" fmla="*/ 1634800 w 7467600"/>
              <a:gd name="connsiteY170" fmla="*/ 3731111 h 6858000"/>
              <a:gd name="connsiteX171" fmla="*/ 1635889 w 7467600"/>
              <a:gd name="connsiteY171" fmla="*/ 3709494 h 6858000"/>
              <a:gd name="connsiteX172" fmla="*/ 1510397 w 7467600"/>
              <a:gd name="connsiteY172" fmla="*/ 3684705 h 6858000"/>
              <a:gd name="connsiteX173" fmla="*/ 1146550 w 7467600"/>
              <a:gd name="connsiteY173" fmla="*/ 3802012 h 6858000"/>
              <a:gd name="connsiteX174" fmla="*/ 698834 w 7467600"/>
              <a:gd name="connsiteY174" fmla="*/ 3952272 h 6858000"/>
              <a:gd name="connsiteX175" fmla="*/ 34256 w 7467600"/>
              <a:gd name="connsiteY175" fmla="*/ 4347603 h 6858000"/>
              <a:gd name="connsiteX176" fmla="*/ 527241 w 7467600"/>
              <a:gd name="connsiteY176" fmla="*/ 4065078 h 6858000"/>
              <a:gd name="connsiteX177" fmla="*/ 1510397 w 7467600"/>
              <a:gd name="connsiteY177" fmla="*/ 3684705 h 6858000"/>
              <a:gd name="connsiteX178" fmla="*/ 1313114 w 7467600"/>
              <a:gd name="connsiteY178" fmla="*/ 3655216 h 6858000"/>
              <a:gd name="connsiteX179" fmla="*/ 1109304 w 7467600"/>
              <a:gd name="connsiteY179" fmla="*/ 3669030 h 6858000"/>
              <a:gd name="connsiteX180" fmla="*/ 8129 w 7467600"/>
              <a:gd name="connsiteY180" fmla="*/ 4330519 h 6858000"/>
              <a:gd name="connsiteX181" fmla="*/ 687572 w 7467600"/>
              <a:gd name="connsiteY181" fmla="*/ 3925629 h 6858000"/>
              <a:gd name="connsiteX182" fmla="*/ 1138365 w 7467600"/>
              <a:gd name="connsiteY182" fmla="*/ 3774515 h 6858000"/>
              <a:gd name="connsiteX183" fmla="*/ 1505579 w 7467600"/>
              <a:gd name="connsiteY183" fmla="*/ 3655526 h 6858000"/>
              <a:gd name="connsiteX184" fmla="*/ 1313114 w 7467600"/>
              <a:gd name="connsiteY184" fmla="*/ 3655216 h 6858000"/>
              <a:gd name="connsiteX185" fmla="*/ 3655073 w 7467600"/>
              <a:gd name="connsiteY185" fmla="*/ 3650884 h 6858000"/>
              <a:gd name="connsiteX186" fmla="*/ 3989938 w 7467600"/>
              <a:gd name="connsiteY186" fmla="*/ 3991685 h 6858000"/>
              <a:gd name="connsiteX187" fmla="*/ 4393907 w 7467600"/>
              <a:gd name="connsiteY187" fmla="*/ 4261258 h 6858000"/>
              <a:gd name="connsiteX188" fmla="*/ 4648051 w 7467600"/>
              <a:gd name="connsiteY188" fmla="*/ 4374051 h 6858000"/>
              <a:gd name="connsiteX189" fmla="*/ 4383389 w 7467600"/>
              <a:gd name="connsiteY189" fmla="*/ 4184369 h 6858000"/>
              <a:gd name="connsiteX190" fmla="*/ 4165508 w 7467600"/>
              <a:gd name="connsiteY190" fmla="*/ 4035196 h 6858000"/>
              <a:gd name="connsiteX191" fmla="*/ 4068162 w 7467600"/>
              <a:gd name="connsiteY191" fmla="*/ 3953394 h 6858000"/>
              <a:gd name="connsiteX192" fmla="*/ 3981416 w 7467600"/>
              <a:gd name="connsiteY192" fmla="*/ 3880482 h 6858000"/>
              <a:gd name="connsiteX193" fmla="*/ 3800147 w 7467600"/>
              <a:gd name="connsiteY193" fmla="*/ 3749872 h 6858000"/>
              <a:gd name="connsiteX194" fmla="*/ 3655073 w 7467600"/>
              <a:gd name="connsiteY194" fmla="*/ 3650884 h 6858000"/>
              <a:gd name="connsiteX195" fmla="*/ 3670252 w 7467600"/>
              <a:gd name="connsiteY195" fmla="*/ 3622798 h 6858000"/>
              <a:gd name="connsiteX196" fmla="*/ 3817258 w 7467600"/>
              <a:gd name="connsiteY196" fmla="*/ 3723577 h 6858000"/>
              <a:gd name="connsiteX197" fmla="*/ 4000461 w 7467600"/>
              <a:gd name="connsiteY197" fmla="*/ 3855966 h 6858000"/>
              <a:gd name="connsiteX198" fmla="*/ 4088180 w 7467600"/>
              <a:gd name="connsiteY198" fmla="*/ 3929774 h 6858000"/>
              <a:gd name="connsiteX199" fmla="*/ 4184555 w 7467600"/>
              <a:gd name="connsiteY199" fmla="*/ 4010683 h 6858000"/>
              <a:gd name="connsiteX200" fmla="*/ 4399563 w 7467600"/>
              <a:gd name="connsiteY200" fmla="*/ 4158106 h 6858000"/>
              <a:gd name="connsiteX201" fmla="*/ 4684469 w 7467600"/>
              <a:gd name="connsiteY201" fmla="*/ 4364680 h 6858000"/>
              <a:gd name="connsiteX202" fmla="*/ 4690271 w 7467600"/>
              <a:gd name="connsiteY202" fmla="*/ 4370034 h 6858000"/>
              <a:gd name="connsiteX203" fmla="*/ 4136093 w 7467600"/>
              <a:gd name="connsiteY203" fmla="*/ 3858466 h 6858000"/>
              <a:gd name="connsiteX204" fmla="*/ 3670252 w 7467600"/>
              <a:gd name="connsiteY204" fmla="*/ 3622798 h 6858000"/>
              <a:gd name="connsiteX205" fmla="*/ 4440129 w 7467600"/>
              <a:gd name="connsiteY205" fmla="*/ 3448571 h 6858000"/>
              <a:gd name="connsiteX206" fmla="*/ 4856525 w 7467600"/>
              <a:gd name="connsiteY206" fmla="*/ 3915351 h 6858000"/>
              <a:gd name="connsiteX207" fmla="*/ 5059055 w 7467600"/>
              <a:gd name="connsiteY207" fmla="*/ 4108918 h 6858000"/>
              <a:gd name="connsiteX208" fmla="*/ 5290070 w 7467600"/>
              <a:gd name="connsiteY208" fmla="*/ 4263619 h 6858000"/>
              <a:gd name="connsiteX209" fmla="*/ 4834991 w 7467600"/>
              <a:gd name="connsiteY209" fmla="*/ 3830985 h 6858000"/>
              <a:gd name="connsiteX210" fmla="*/ 4440129 w 7467600"/>
              <a:gd name="connsiteY210" fmla="*/ 3448571 h 6858000"/>
              <a:gd name="connsiteX211" fmla="*/ 4441737 w 7467600"/>
              <a:gd name="connsiteY211" fmla="*/ 3399734 h 6858000"/>
              <a:gd name="connsiteX212" fmla="*/ 4431236 w 7467600"/>
              <a:gd name="connsiteY212" fmla="*/ 3400954 h 6858000"/>
              <a:gd name="connsiteX213" fmla="*/ 4557150 w 7467600"/>
              <a:gd name="connsiteY213" fmla="*/ 3510023 h 6858000"/>
              <a:gd name="connsiteX214" fmla="*/ 4856936 w 7467600"/>
              <a:gd name="connsiteY214" fmla="*/ 3809146 h 6858000"/>
              <a:gd name="connsiteX215" fmla="*/ 5111996 w 7467600"/>
              <a:gd name="connsiteY215" fmla="*/ 4065759 h 6858000"/>
              <a:gd name="connsiteX216" fmla="*/ 5388878 w 7467600"/>
              <a:gd name="connsiteY216" fmla="*/ 4300185 h 6858000"/>
              <a:gd name="connsiteX217" fmla="*/ 5425556 w 7467600"/>
              <a:gd name="connsiteY217" fmla="*/ 4308967 h 6858000"/>
              <a:gd name="connsiteX218" fmla="*/ 4943646 w 7467600"/>
              <a:gd name="connsiteY218" fmla="*/ 3822916 h 6858000"/>
              <a:gd name="connsiteX219" fmla="*/ 4594837 w 7467600"/>
              <a:gd name="connsiteY219" fmla="*/ 3532274 h 6858000"/>
              <a:gd name="connsiteX220" fmla="*/ 4441737 w 7467600"/>
              <a:gd name="connsiteY220" fmla="*/ 3399734 h 6858000"/>
              <a:gd name="connsiteX221" fmla="*/ 5425834 w 7467600"/>
              <a:gd name="connsiteY221" fmla="*/ 3162785 h 6858000"/>
              <a:gd name="connsiteX222" fmla="*/ 5401644 w 7467600"/>
              <a:gd name="connsiteY222" fmla="*/ 3617847 h 6858000"/>
              <a:gd name="connsiteX223" fmla="*/ 5467256 w 7467600"/>
              <a:gd name="connsiteY223" fmla="*/ 4175494 h 6858000"/>
              <a:gd name="connsiteX224" fmla="*/ 5448069 w 7467600"/>
              <a:gd name="connsiteY224" fmla="*/ 3567554 h 6858000"/>
              <a:gd name="connsiteX225" fmla="*/ 5425834 w 7467600"/>
              <a:gd name="connsiteY225" fmla="*/ 3162785 h 6858000"/>
              <a:gd name="connsiteX226" fmla="*/ 1318687 w 7467600"/>
              <a:gd name="connsiteY226" fmla="*/ 3113840 h 6858000"/>
              <a:gd name="connsiteX227" fmla="*/ 1066793 w 7467600"/>
              <a:gd name="connsiteY227" fmla="*/ 3212171 h 6858000"/>
              <a:gd name="connsiteX228" fmla="*/ 993319 w 7467600"/>
              <a:gd name="connsiteY228" fmla="*/ 3247648 h 6858000"/>
              <a:gd name="connsiteX229" fmla="*/ 853081 w 7467600"/>
              <a:gd name="connsiteY229" fmla="*/ 3312410 h 6858000"/>
              <a:gd name="connsiteX230" fmla="*/ 805957 w 7467600"/>
              <a:gd name="connsiteY230" fmla="*/ 3330443 h 6858000"/>
              <a:gd name="connsiteX231" fmla="*/ 1318687 w 7467600"/>
              <a:gd name="connsiteY231" fmla="*/ 3113840 h 6858000"/>
              <a:gd name="connsiteX232" fmla="*/ 5453702 w 7467600"/>
              <a:gd name="connsiteY232" fmla="*/ 3090882 h 6858000"/>
              <a:gd name="connsiteX233" fmla="*/ 5480135 w 7467600"/>
              <a:gd name="connsiteY233" fmla="*/ 3565802 h 6858000"/>
              <a:gd name="connsiteX234" fmla="*/ 5499023 w 7467600"/>
              <a:gd name="connsiteY234" fmla="*/ 4166310 h 6858000"/>
              <a:gd name="connsiteX235" fmla="*/ 5547022 w 7467600"/>
              <a:gd name="connsiteY235" fmla="*/ 3607838 h 6858000"/>
              <a:gd name="connsiteX236" fmla="*/ 5515964 w 7467600"/>
              <a:gd name="connsiteY236" fmla="*/ 3378541 h 6858000"/>
              <a:gd name="connsiteX237" fmla="*/ 5453702 w 7467600"/>
              <a:gd name="connsiteY237" fmla="*/ 3090882 h 6858000"/>
              <a:gd name="connsiteX238" fmla="*/ 1238695 w 7467600"/>
              <a:gd name="connsiteY238" fmla="*/ 3076820 h 6858000"/>
              <a:gd name="connsiteX239" fmla="*/ 716371 w 7467600"/>
              <a:gd name="connsiteY239" fmla="*/ 3293249 h 6858000"/>
              <a:gd name="connsiteX240" fmla="*/ 579522 w 7467600"/>
              <a:gd name="connsiteY240" fmla="*/ 3371759 h 6858000"/>
              <a:gd name="connsiteX241" fmla="*/ 600288 w 7467600"/>
              <a:gd name="connsiteY241" fmla="*/ 3365555 h 6858000"/>
              <a:gd name="connsiteX242" fmla="*/ 840692 w 7467600"/>
              <a:gd name="connsiteY242" fmla="*/ 3284921 h 6858000"/>
              <a:gd name="connsiteX243" fmla="*/ 979248 w 7467600"/>
              <a:gd name="connsiteY243" fmla="*/ 3221003 h 6858000"/>
              <a:gd name="connsiteX244" fmla="*/ 1053282 w 7467600"/>
              <a:gd name="connsiteY244" fmla="*/ 3185247 h 6858000"/>
              <a:gd name="connsiteX245" fmla="*/ 1320603 w 7467600"/>
              <a:gd name="connsiteY245" fmla="*/ 3081281 h 6858000"/>
              <a:gd name="connsiteX246" fmla="*/ 1238695 w 7467600"/>
              <a:gd name="connsiteY246" fmla="*/ 3076820 h 6858000"/>
              <a:gd name="connsiteX247" fmla="*/ 5425627 w 7467600"/>
              <a:gd name="connsiteY247" fmla="*/ 2954192 h 6858000"/>
              <a:gd name="connsiteX248" fmla="*/ 5470770 w 7467600"/>
              <a:gd name="connsiteY248" fmla="*/ 3005435 h 6858000"/>
              <a:gd name="connsiteX249" fmla="*/ 5519779 w 7467600"/>
              <a:gd name="connsiteY249" fmla="*/ 4359223 h 6858000"/>
              <a:gd name="connsiteX250" fmla="*/ 5520293 w 7467600"/>
              <a:gd name="connsiteY250" fmla="*/ 4360602 h 6858000"/>
              <a:gd name="connsiteX251" fmla="*/ 5767221 w 7467600"/>
              <a:gd name="connsiteY251" fmla="*/ 4665564 h 6858000"/>
              <a:gd name="connsiteX252" fmla="*/ 6937169 w 7467600"/>
              <a:gd name="connsiteY252" fmla="*/ 4815941 h 6858000"/>
              <a:gd name="connsiteX253" fmla="*/ 6953922 w 7467600"/>
              <a:gd name="connsiteY253" fmla="*/ 4890068 h 6858000"/>
              <a:gd name="connsiteX254" fmla="*/ 6071359 w 7467600"/>
              <a:gd name="connsiteY254" fmla="*/ 4770770 h 6858000"/>
              <a:gd name="connsiteX255" fmla="*/ 6038839 w 7467600"/>
              <a:gd name="connsiteY255" fmla="*/ 4764474 h 6858000"/>
              <a:gd name="connsiteX256" fmla="*/ 6038706 w 7467600"/>
              <a:gd name="connsiteY256" fmla="*/ 4763847 h 6858000"/>
              <a:gd name="connsiteX257" fmla="*/ 6037784 w 7467600"/>
              <a:gd name="connsiteY257" fmla="*/ 4764270 h 6858000"/>
              <a:gd name="connsiteX258" fmla="*/ 6038839 w 7467600"/>
              <a:gd name="connsiteY258" fmla="*/ 4764474 h 6858000"/>
              <a:gd name="connsiteX259" fmla="*/ 6040338 w 7467600"/>
              <a:gd name="connsiteY259" fmla="*/ 4771418 h 6858000"/>
              <a:gd name="connsiteX260" fmla="*/ 6024488 w 7467600"/>
              <a:gd name="connsiteY260" fmla="*/ 4809903 h 6858000"/>
              <a:gd name="connsiteX261" fmla="*/ 5599771 w 7467600"/>
              <a:gd name="connsiteY261" fmla="*/ 5509652 h 6858000"/>
              <a:gd name="connsiteX262" fmla="*/ 5548843 w 7467600"/>
              <a:gd name="connsiteY262" fmla="*/ 5563845 h 6858000"/>
              <a:gd name="connsiteX263" fmla="*/ 5940952 w 7467600"/>
              <a:gd name="connsiteY263" fmla="*/ 6250028 h 6858000"/>
              <a:gd name="connsiteX264" fmla="*/ 6043441 w 7467600"/>
              <a:gd name="connsiteY264" fmla="*/ 6665847 h 6858000"/>
              <a:gd name="connsiteX265" fmla="*/ 6093432 w 7467600"/>
              <a:gd name="connsiteY265" fmla="*/ 6858000 h 6858000"/>
              <a:gd name="connsiteX266" fmla="*/ 6034344 w 7467600"/>
              <a:gd name="connsiteY266" fmla="*/ 6858000 h 6858000"/>
              <a:gd name="connsiteX267" fmla="*/ 6026679 w 7467600"/>
              <a:gd name="connsiteY267" fmla="*/ 6836959 h 6858000"/>
              <a:gd name="connsiteX268" fmla="*/ 5800441 w 7467600"/>
              <a:gd name="connsiteY268" fmla="*/ 6335286 h 6858000"/>
              <a:gd name="connsiteX269" fmla="*/ 5526562 w 7467600"/>
              <a:gd name="connsiteY269" fmla="*/ 5705388 h 6858000"/>
              <a:gd name="connsiteX270" fmla="*/ 5519640 w 7467600"/>
              <a:gd name="connsiteY270" fmla="*/ 5683774 h 6858000"/>
              <a:gd name="connsiteX271" fmla="*/ 5844559 w 7467600"/>
              <a:gd name="connsiteY271" fmla="*/ 6553349 h 6858000"/>
              <a:gd name="connsiteX272" fmla="*/ 5975994 w 7467600"/>
              <a:gd name="connsiteY272" fmla="*/ 6858000 h 6858000"/>
              <a:gd name="connsiteX273" fmla="*/ 5898547 w 7467600"/>
              <a:gd name="connsiteY273" fmla="*/ 6858000 h 6858000"/>
              <a:gd name="connsiteX274" fmla="*/ 5682041 w 7467600"/>
              <a:gd name="connsiteY274" fmla="*/ 6355860 h 6858000"/>
              <a:gd name="connsiteX275" fmla="*/ 5461758 w 7467600"/>
              <a:gd name="connsiteY275" fmla="*/ 5820220 h 6858000"/>
              <a:gd name="connsiteX276" fmla="*/ 5237282 w 7467600"/>
              <a:gd name="connsiteY276" fmla="*/ 6579086 h 6858000"/>
              <a:gd name="connsiteX277" fmla="*/ 5115009 w 7467600"/>
              <a:gd name="connsiteY277" fmla="*/ 6858000 h 6858000"/>
              <a:gd name="connsiteX278" fmla="*/ 5028074 w 7467600"/>
              <a:gd name="connsiteY278" fmla="*/ 6858000 h 6858000"/>
              <a:gd name="connsiteX279" fmla="*/ 5079508 w 7467600"/>
              <a:gd name="connsiteY279" fmla="*/ 6749074 h 6858000"/>
              <a:gd name="connsiteX280" fmla="*/ 5371846 w 7467600"/>
              <a:gd name="connsiteY280" fmla="*/ 5924413 h 6858000"/>
              <a:gd name="connsiteX281" fmla="*/ 5270512 w 7467600"/>
              <a:gd name="connsiteY281" fmla="*/ 6138975 h 6858000"/>
              <a:gd name="connsiteX282" fmla="*/ 5062409 w 7467600"/>
              <a:gd name="connsiteY282" fmla="*/ 6653544 h 6858000"/>
              <a:gd name="connsiteX283" fmla="*/ 5036628 w 7467600"/>
              <a:gd name="connsiteY283" fmla="*/ 6754247 h 6858000"/>
              <a:gd name="connsiteX284" fmla="*/ 5009112 w 7467600"/>
              <a:gd name="connsiteY284" fmla="*/ 6858000 h 6858000"/>
              <a:gd name="connsiteX285" fmla="*/ 4976679 w 7467600"/>
              <a:gd name="connsiteY285" fmla="*/ 6858000 h 6858000"/>
              <a:gd name="connsiteX286" fmla="*/ 5006537 w 7467600"/>
              <a:gd name="connsiteY286" fmla="*/ 6747068 h 6858000"/>
              <a:gd name="connsiteX287" fmla="*/ 5032723 w 7467600"/>
              <a:gd name="connsiteY287" fmla="*/ 6644957 h 6858000"/>
              <a:gd name="connsiteX288" fmla="*/ 5242949 w 7467600"/>
              <a:gd name="connsiteY288" fmla="*/ 6125175 h 6858000"/>
              <a:gd name="connsiteX289" fmla="*/ 5286321 w 7467600"/>
              <a:gd name="connsiteY289" fmla="*/ 6033555 h 6858000"/>
              <a:gd name="connsiteX290" fmla="*/ 5008210 w 7467600"/>
              <a:gd name="connsiteY290" fmla="*/ 6649194 h 6858000"/>
              <a:gd name="connsiteX291" fmla="*/ 4986321 w 7467600"/>
              <a:gd name="connsiteY291" fmla="*/ 6765687 h 6858000"/>
              <a:gd name="connsiteX292" fmla="*/ 4973474 w 7467600"/>
              <a:gd name="connsiteY292" fmla="*/ 6858000 h 6858000"/>
              <a:gd name="connsiteX293" fmla="*/ 4907178 w 7467600"/>
              <a:gd name="connsiteY293" fmla="*/ 6858000 h 6858000"/>
              <a:gd name="connsiteX294" fmla="*/ 4910810 w 7467600"/>
              <a:gd name="connsiteY294" fmla="*/ 6829660 h 6858000"/>
              <a:gd name="connsiteX295" fmla="*/ 4987461 w 7467600"/>
              <a:gd name="connsiteY295" fmla="*/ 6432994 h 6858000"/>
              <a:gd name="connsiteX296" fmla="*/ 5179262 w 7467600"/>
              <a:gd name="connsiteY296" fmla="*/ 6035044 h 6858000"/>
              <a:gd name="connsiteX297" fmla="*/ 4689678 w 7467600"/>
              <a:gd name="connsiteY297" fmla="*/ 6440241 h 6858000"/>
              <a:gd name="connsiteX298" fmla="*/ 4477543 w 7467600"/>
              <a:gd name="connsiteY298" fmla="*/ 6674836 h 6858000"/>
              <a:gd name="connsiteX299" fmla="*/ 4329957 w 7467600"/>
              <a:gd name="connsiteY299" fmla="*/ 6858000 h 6858000"/>
              <a:gd name="connsiteX300" fmla="*/ 4218595 w 7467600"/>
              <a:gd name="connsiteY300" fmla="*/ 6858000 h 6858000"/>
              <a:gd name="connsiteX301" fmla="*/ 4368888 w 7467600"/>
              <a:gd name="connsiteY301" fmla="*/ 6668412 h 6858000"/>
              <a:gd name="connsiteX302" fmla="*/ 4563091 w 7467600"/>
              <a:gd name="connsiteY302" fmla="*/ 6442508 h 6858000"/>
              <a:gd name="connsiteX303" fmla="*/ 5387324 w 7467600"/>
              <a:gd name="connsiteY303" fmla="*/ 5705830 h 6858000"/>
              <a:gd name="connsiteX304" fmla="*/ 5073620 w 7467600"/>
              <a:gd name="connsiteY304" fmla="*/ 5955437 h 6858000"/>
              <a:gd name="connsiteX305" fmla="*/ 4689789 w 7467600"/>
              <a:gd name="connsiteY305" fmla="*/ 6268382 h 6858000"/>
              <a:gd name="connsiteX306" fmla="*/ 4418722 w 7467600"/>
              <a:gd name="connsiteY306" fmla="*/ 6570886 h 6858000"/>
              <a:gd name="connsiteX307" fmla="*/ 4214944 w 7467600"/>
              <a:gd name="connsiteY307" fmla="*/ 6858000 h 6858000"/>
              <a:gd name="connsiteX308" fmla="*/ 4177898 w 7467600"/>
              <a:gd name="connsiteY308" fmla="*/ 6858000 h 6858000"/>
              <a:gd name="connsiteX309" fmla="*/ 4391597 w 7467600"/>
              <a:gd name="connsiteY309" fmla="*/ 6556370 h 6858000"/>
              <a:gd name="connsiteX310" fmla="*/ 4668889 w 7467600"/>
              <a:gd name="connsiteY310" fmla="*/ 6246399 h 6858000"/>
              <a:gd name="connsiteX311" fmla="*/ 5055427 w 7467600"/>
              <a:gd name="connsiteY311" fmla="*/ 5931476 h 6858000"/>
              <a:gd name="connsiteX312" fmla="*/ 5371814 w 7467600"/>
              <a:gd name="connsiteY312" fmla="*/ 5678975 h 6858000"/>
              <a:gd name="connsiteX313" fmla="*/ 4987918 w 7467600"/>
              <a:gd name="connsiteY313" fmla="*/ 5838701 h 6858000"/>
              <a:gd name="connsiteX314" fmla="*/ 4317146 w 7467600"/>
              <a:gd name="connsiteY314" fmla="*/ 6587716 h 6858000"/>
              <a:gd name="connsiteX315" fmla="*/ 4171627 w 7467600"/>
              <a:gd name="connsiteY315" fmla="*/ 6858000 h 6858000"/>
              <a:gd name="connsiteX316" fmla="*/ 4081585 w 7467600"/>
              <a:gd name="connsiteY316" fmla="*/ 6858000 h 6858000"/>
              <a:gd name="connsiteX317" fmla="*/ 4238603 w 7467600"/>
              <a:gd name="connsiteY317" fmla="*/ 6559341 h 6858000"/>
              <a:gd name="connsiteX318" fmla="*/ 4778333 w 7467600"/>
              <a:gd name="connsiteY318" fmla="*/ 5873626 h 6858000"/>
              <a:gd name="connsiteX319" fmla="*/ 5414185 w 7467600"/>
              <a:gd name="connsiteY319" fmla="*/ 5573882 h 6858000"/>
              <a:gd name="connsiteX320" fmla="*/ 5959648 w 7467600"/>
              <a:gd name="connsiteY320" fmla="*/ 4760797 h 6858000"/>
              <a:gd name="connsiteX321" fmla="*/ 5355019 w 7467600"/>
              <a:gd name="connsiteY321" fmla="*/ 4734672 h 6858000"/>
              <a:gd name="connsiteX322" fmla="*/ 5083565 w 7467600"/>
              <a:gd name="connsiteY322" fmla="*/ 5179121 h 6858000"/>
              <a:gd name="connsiteX323" fmla="*/ 4713577 w 7467600"/>
              <a:gd name="connsiteY323" fmla="*/ 5616803 h 6858000"/>
              <a:gd name="connsiteX324" fmla="*/ 3989559 w 7467600"/>
              <a:gd name="connsiteY324" fmla="*/ 6145945 h 6858000"/>
              <a:gd name="connsiteX325" fmla="*/ 3939824 w 7467600"/>
              <a:gd name="connsiteY325" fmla="*/ 6066900 h 6858000"/>
              <a:gd name="connsiteX326" fmla="*/ 4584537 w 7467600"/>
              <a:gd name="connsiteY326" fmla="*/ 5324826 h 6858000"/>
              <a:gd name="connsiteX327" fmla="*/ 5037105 w 7467600"/>
              <a:gd name="connsiteY327" fmla="*/ 5088765 h 6858000"/>
              <a:gd name="connsiteX328" fmla="*/ 5039930 w 7467600"/>
              <a:gd name="connsiteY328" fmla="*/ 5089585 h 6858000"/>
              <a:gd name="connsiteX329" fmla="*/ 5263764 w 7467600"/>
              <a:gd name="connsiteY329" fmla="*/ 4735525 h 6858000"/>
              <a:gd name="connsiteX330" fmla="*/ 4086300 w 7467600"/>
              <a:gd name="connsiteY330" fmla="*/ 4884599 h 6858000"/>
              <a:gd name="connsiteX331" fmla="*/ 4085485 w 7467600"/>
              <a:gd name="connsiteY331" fmla="*/ 4899070 h 6858000"/>
              <a:gd name="connsiteX332" fmla="*/ 3871915 w 7467600"/>
              <a:gd name="connsiteY332" fmla="*/ 5253645 h 6858000"/>
              <a:gd name="connsiteX333" fmla="*/ 3799374 w 7467600"/>
              <a:gd name="connsiteY333" fmla="*/ 5466127 h 6858000"/>
              <a:gd name="connsiteX334" fmla="*/ 3498850 w 7467600"/>
              <a:gd name="connsiteY334" fmla="*/ 6661888 h 6858000"/>
              <a:gd name="connsiteX335" fmla="*/ 3399216 w 7467600"/>
              <a:gd name="connsiteY335" fmla="*/ 6858000 h 6858000"/>
              <a:gd name="connsiteX336" fmla="*/ 3303688 w 7467600"/>
              <a:gd name="connsiteY336" fmla="*/ 6858000 h 6858000"/>
              <a:gd name="connsiteX337" fmla="*/ 3391774 w 7467600"/>
              <a:gd name="connsiteY337" fmla="*/ 6697181 h 6858000"/>
              <a:gd name="connsiteX338" fmla="*/ 3735540 w 7467600"/>
              <a:gd name="connsiteY338" fmla="*/ 5546923 h 6858000"/>
              <a:gd name="connsiteX339" fmla="*/ 3729438 w 7467600"/>
              <a:gd name="connsiteY339" fmla="*/ 5569058 h 6858000"/>
              <a:gd name="connsiteX340" fmla="*/ 3707782 w 7467600"/>
              <a:gd name="connsiteY340" fmla="*/ 5644908 h 6858000"/>
              <a:gd name="connsiteX341" fmla="*/ 3583827 w 7467600"/>
              <a:gd name="connsiteY341" fmla="*/ 6039215 h 6858000"/>
              <a:gd name="connsiteX342" fmla="*/ 3547861 w 7467600"/>
              <a:gd name="connsiteY342" fmla="*/ 6129609 h 6858000"/>
              <a:gd name="connsiteX343" fmla="*/ 3490905 w 7467600"/>
              <a:gd name="connsiteY343" fmla="*/ 6277660 h 6858000"/>
              <a:gd name="connsiteX344" fmla="*/ 3455859 w 7467600"/>
              <a:gd name="connsiteY344" fmla="*/ 6391301 h 6858000"/>
              <a:gd name="connsiteX345" fmla="*/ 3429112 w 7467600"/>
              <a:gd name="connsiteY345" fmla="*/ 6479469 h 6858000"/>
              <a:gd name="connsiteX346" fmla="*/ 3304862 w 7467600"/>
              <a:gd name="connsiteY346" fmla="*/ 6796476 h 6858000"/>
              <a:gd name="connsiteX347" fmla="*/ 3276071 w 7467600"/>
              <a:gd name="connsiteY347" fmla="*/ 6858000 h 6858000"/>
              <a:gd name="connsiteX348" fmla="*/ 3240805 w 7467600"/>
              <a:gd name="connsiteY348" fmla="*/ 6858000 h 6858000"/>
              <a:gd name="connsiteX349" fmla="*/ 3275917 w 7467600"/>
              <a:gd name="connsiteY349" fmla="*/ 6783192 h 6858000"/>
              <a:gd name="connsiteX350" fmla="*/ 3399358 w 7467600"/>
              <a:gd name="connsiteY350" fmla="*/ 6469011 h 6858000"/>
              <a:gd name="connsiteX351" fmla="*/ 3425650 w 7467600"/>
              <a:gd name="connsiteY351" fmla="*/ 6381333 h 6858000"/>
              <a:gd name="connsiteX352" fmla="*/ 3460661 w 7467600"/>
              <a:gd name="connsiteY352" fmla="*/ 6266763 h 6858000"/>
              <a:gd name="connsiteX353" fmla="*/ 3518021 w 7467600"/>
              <a:gd name="connsiteY353" fmla="*/ 6117298 h 6858000"/>
              <a:gd name="connsiteX354" fmla="*/ 3554035 w 7467600"/>
              <a:gd name="connsiteY354" fmla="*/ 6027832 h 6858000"/>
              <a:gd name="connsiteX355" fmla="*/ 3677174 w 7467600"/>
              <a:gd name="connsiteY355" fmla="*/ 5636351 h 6858000"/>
              <a:gd name="connsiteX356" fmla="*/ 3698819 w 7467600"/>
              <a:gd name="connsiteY356" fmla="*/ 5560503 h 6858000"/>
              <a:gd name="connsiteX357" fmla="*/ 3702094 w 7467600"/>
              <a:gd name="connsiteY357" fmla="*/ 5549194 h 6858000"/>
              <a:gd name="connsiteX358" fmla="*/ 3398355 w 7467600"/>
              <a:gd name="connsiteY358" fmla="*/ 6094603 h 6858000"/>
              <a:gd name="connsiteX359" fmla="*/ 3193941 w 7467600"/>
              <a:gd name="connsiteY359" fmla="*/ 6798775 h 6858000"/>
              <a:gd name="connsiteX360" fmla="*/ 3184140 w 7467600"/>
              <a:gd name="connsiteY360" fmla="*/ 6858000 h 6858000"/>
              <a:gd name="connsiteX361" fmla="*/ 3099978 w 7467600"/>
              <a:gd name="connsiteY361" fmla="*/ 6858000 h 6858000"/>
              <a:gd name="connsiteX362" fmla="*/ 3101556 w 7467600"/>
              <a:gd name="connsiteY362" fmla="*/ 6843337 h 6858000"/>
              <a:gd name="connsiteX363" fmla="*/ 3370162 w 7467600"/>
              <a:gd name="connsiteY363" fmla="*/ 5785550 h 6858000"/>
              <a:gd name="connsiteX364" fmla="*/ 3746477 w 7467600"/>
              <a:gd name="connsiteY364" fmla="*/ 5377889 h 6858000"/>
              <a:gd name="connsiteX365" fmla="*/ 3863399 w 7467600"/>
              <a:gd name="connsiteY365" fmla="*/ 5087257 h 6858000"/>
              <a:gd name="connsiteX366" fmla="*/ 3968712 w 7467600"/>
              <a:gd name="connsiteY366" fmla="*/ 4913989 h 6858000"/>
              <a:gd name="connsiteX367" fmla="*/ 2792390 w 7467600"/>
              <a:gd name="connsiteY367" fmla="*/ 5382974 h 6858000"/>
              <a:gd name="connsiteX368" fmla="*/ 2714982 w 7467600"/>
              <a:gd name="connsiteY368" fmla="*/ 5427051 h 6858000"/>
              <a:gd name="connsiteX369" fmla="*/ 2813361 w 7467600"/>
              <a:gd name="connsiteY369" fmla="*/ 6023912 h 6858000"/>
              <a:gd name="connsiteX370" fmla="*/ 2688430 w 7467600"/>
              <a:gd name="connsiteY370" fmla="*/ 6801564 h 6858000"/>
              <a:gd name="connsiteX371" fmla="*/ 2629626 w 7467600"/>
              <a:gd name="connsiteY371" fmla="*/ 6763394 h 6858000"/>
              <a:gd name="connsiteX372" fmla="*/ 2565328 w 7467600"/>
              <a:gd name="connsiteY372" fmla="*/ 5516399 h 6858000"/>
              <a:gd name="connsiteX373" fmla="*/ 1922999 w 7467600"/>
              <a:gd name="connsiteY373" fmla="*/ 5980343 h 6858000"/>
              <a:gd name="connsiteX374" fmla="*/ 1950261 w 7467600"/>
              <a:gd name="connsiteY374" fmla="*/ 6405858 h 6858000"/>
              <a:gd name="connsiteX375" fmla="*/ 2365554 w 7467600"/>
              <a:gd name="connsiteY375" fmla="*/ 6759107 h 6858000"/>
              <a:gd name="connsiteX376" fmla="*/ 2424142 w 7467600"/>
              <a:gd name="connsiteY376" fmla="*/ 6858000 h 6858000"/>
              <a:gd name="connsiteX377" fmla="*/ 2395994 w 7467600"/>
              <a:gd name="connsiteY377" fmla="*/ 6858000 h 6858000"/>
              <a:gd name="connsiteX378" fmla="*/ 2392863 w 7467600"/>
              <a:gd name="connsiteY378" fmla="*/ 6852964 h 6858000"/>
              <a:gd name="connsiteX379" fmla="*/ 2017589 w 7467600"/>
              <a:gd name="connsiteY379" fmla="*/ 6493982 h 6858000"/>
              <a:gd name="connsiteX380" fmla="*/ 2147336 w 7467600"/>
              <a:gd name="connsiteY380" fmla="*/ 6594052 h 6858000"/>
              <a:gd name="connsiteX381" fmla="*/ 2207047 w 7467600"/>
              <a:gd name="connsiteY381" fmla="*/ 6654540 h 6858000"/>
              <a:gd name="connsiteX382" fmla="*/ 2299106 w 7467600"/>
              <a:gd name="connsiteY382" fmla="*/ 6778931 h 6858000"/>
              <a:gd name="connsiteX383" fmla="*/ 2314430 w 7467600"/>
              <a:gd name="connsiteY383" fmla="*/ 6801144 h 6858000"/>
              <a:gd name="connsiteX384" fmla="*/ 2352406 w 7467600"/>
              <a:gd name="connsiteY384" fmla="*/ 6858000 h 6858000"/>
              <a:gd name="connsiteX385" fmla="*/ 2314492 w 7467600"/>
              <a:gd name="connsiteY385" fmla="*/ 6858000 h 6858000"/>
              <a:gd name="connsiteX386" fmla="*/ 2288095 w 7467600"/>
              <a:gd name="connsiteY386" fmla="*/ 6818030 h 6858000"/>
              <a:gd name="connsiteX387" fmla="*/ 2272768 w 7467600"/>
              <a:gd name="connsiteY387" fmla="*/ 6795822 h 6858000"/>
              <a:gd name="connsiteX388" fmla="*/ 2182715 w 7467600"/>
              <a:gd name="connsiteY388" fmla="*/ 6675071 h 6858000"/>
              <a:gd name="connsiteX389" fmla="*/ 2032061 w 7467600"/>
              <a:gd name="connsiteY389" fmla="*/ 6541380 h 6858000"/>
              <a:gd name="connsiteX390" fmla="*/ 2257220 w 7467600"/>
              <a:gd name="connsiteY390" fmla="*/ 6826257 h 6858000"/>
              <a:gd name="connsiteX391" fmla="*/ 2281324 w 7467600"/>
              <a:gd name="connsiteY391" fmla="*/ 6858000 h 6858000"/>
              <a:gd name="connsiteX392" fmla="*/ 2242860 w 7467600"/>
              <a:gd name="connsiteY392" fmla="*/ 6858000 h 6858000"/>
              <a:gd name="connsiteX393" fmla="*/ 2232818 w 7467600"/>
              <a:gd name="connsiteY393" fmla="*/ 6844926 h 6858000"/>
              <a:gd name="connsiteX394" fmla="*/ 1990172 w 7467600"/>
              <a:gd name="connsiteY394" fmla="*/ 6542121 h 6858000"/>
              <a:gd name="connsiteX395" fmla="*/ 2124090 w 7467600"/>
              <a:gd name="connsiteY395" fmla="*/ 6761017 h 6858000"/>
              <a:gd name="connsiteX396" fmla="*/ 2200380 w 7467600"/>
              <a:gd name="connsiteY396" fmla="*/ 6858000 h 6858000"/>
              <a:gd name="connsiteX397" fmla="*/ 2147507 w 7467600"/>
              <a:gd name="connsiteY397" fmla="*/ 6858000 h 6858000"/>
              <a:gd name="connsiteX398" fmla="*/ 2070668 w 7467600"/>
              <a:gd name="connsiteY398" fmla="*/ 6761520 h 6858000"/>
              <a:gd name="connsiteX399" fmla="*/ 1975142 w 7467600"/>
              <a:gd name="connsiteY399" fmla="*/ 6585570 h 6858000"/>
              <a:gd name="connsiteX400" fmla="*/ 2050035 w 7467600"/>
              <a:gd name="connsiteY400" fmla="*/ 6813345 h 6858000"/>
              <a:gd name="connsiteX401" fmla="*/ 2063025 w 7467600"/>
              <a:gd name="connsiteY401" fmla="*/ 6858000 h 6858000"/>
              <a:gd name="connsiteX402" fmla="*/ 2021675 w 7467600"/>
              <a:gd name="connsiteY402" fmla="*/ 6858000 h 6858000"/>
              <a:gd name="connsiteX403" fmla="*/ 2019308 w 7467600"/>
              <a:gd name="connsiteY403" fmla="*/ 6847118 h 6858000"/>
              <a:gd name="connsiteX404" fmla="*/ 1938835 w 7467600"/>
              <a:gd name="connsiteY404" fmla="*/ 6551160 h 6858000"/>
              <a:gd name="connsiteX405" fmla="*/ 1953230 w 7467600"/>
              <a:gd name="connsiteY405" fmla="*/ 6759699 h 6858000"/>
              <a:gd name="connsiteX406" fmla="*/ 1956763 w 7467600"/>
              <a:gd name="connsiteY406" fmla="*/ 6778191 h 6858000"/>
              <a:gd name="connsiteX407" fmla="*/ 1967925 w 7467600"/>
              <a:gd name="connsiteY407" fmla="*/ 6858000 h 6858000"/>
              <a:gd name="connsiteX408" fmla="*/ 1936622 w 7467600"/>
              <a:gd name="connsiteY408" fmla="*/ 6858000 h 6858000"/>
              <a:gd name="connsiteX409" fmla="*/ 1926261 w 7467600"/>
              <a:gd name="connsiteY409" fmla="*/ 6784064 h 6858000"/>
              <a:gd name="connsiteX410" fmla="*/ 1922724 w 7467600"/>
              <a:gd name="connsiteY410" fmla="*/ 6765577 h 6858000"/>
              <a:gd name="connsiteX411" fmla="*/ 1904650 w 7467600"/>
              <a:gd name="connsiteY411" fmla="*/ 6639616 h 6858000"/>
              <a:gd name="connsiteX412" fmla="*/ 1885273 w 7467600"/>
              <a:gd name="connsiteY412" fmla="*/ 6858000 h 6858000"/>
              <a:gd name="connsiteX413" fmla="*/ 1854363 w 7467600"/>
              <a:gd name="connsiteY413" fmla="*/ 6858000 h 6858000"/>
              <a:gd name="connsiteX414" fmla="*/ 1880391 w 7467600"/>
              <a:gd name="connsiteY414" fmla="*/ 6603796 h 6858000"/>
              <a:gd name="connsiteX415" fmla="*/ 1818273 w 7467600"/>
              <a:gd name="connsiteY415" fmla="*/ 6715729 h 6858000"/>
              <a:gd name="connsiteX416" fmla="*/ 1794691 w 7467600"/>
              <a:gd name="connsiteY416" fmla="*/ 6843239 h 6858000"/>
              <a:gd name="connsiteX417" fmla="*/ 1794914 w 7467600"/>
              <a:gd name="connsiteY417" fmla="*/ 6858000 h 6858000"/>
              <a:gd name="connsiteX418" fmla="*/ 1746128 w 7467600"/>
              <a:gd name="connsiteY418" fmla="*/ 6858000 h 6858000"/>
              <a:gd name="connsiteX419" fmla="*/ 1753934 w 7467600"/>
              <a:gd name="connsiteY419" fmla="*/ 6724796 h 6858000"/>
              <a:gd name="connsiteX420" fmla="*/ 1792053 w 7467600"/>
              <a:gd name="connsiteY420" fmla="*/ 6572396 h 6858000"/>
              <a:gd name="connsiteX421" fmla="*/ 1862248 w 7467600"/>
              <a:gd name="connsiteY421" fmla="*/ 6266397 h 6858000"/>
              <a:gd name="connsiteX422" fmla="*/ 1862250 w 7467600"/>
              <a:gd name="connsiteY422" fmla="*/ 6033531 h 6858000"/>
              <a:gd name="connsiteX423" fmla="*/ 1211999 w 7467600"/>
              <a:gd name="connsiteY423" fmla="*/ 6683610 h 6858000"/>
              <a:gd name="connsiteX424" fmla="*/ 1213266 w 7467600"/>
              <a:gd name="connsiteY424" fmla="*/ 6691947 h 6858000"/>
              <a:gd name="connsiteX425" fmla="*/ 1203370 w 7467600"/>
              <a:gd name="connsiteY425" fmla="*/ 6850676 h 6858000"/>
              <a:gd name="connsiteX426" fmla="*/ 1203671 w 7467600"/>
              <a:gd name="connsiteY426" fmla="*/ 6858000 h 6858000"/>
              <a:gd name="connsiteX427" fmla="*/ 1143180 w 7467600"/>
              <a:gd name="connsiteY427" fmla="*/ 6858000 h 6858000"/>
              <a:gd name="connsiteX428" fmla="*/ 1142176 w 7467600"/>
              <a:gd name="connsiteY428" fmla="*/ 6766045 h 6858000"/>
              <a:gd name="connsiteX429" fmla="*/ 1067484 w 7467600"/>
              <a:gd name="connsiteY429" fmla="*/ 6858000 h 6858000"/>
              <a:gd name="connsiteX430" fmla="*/ 953928 w 7467600"/>
              <a:gd name="connsiteY430" fmla="*/ 6858000 h 6858000"/>
              <a:gd name="connsiteX431" fmla="*/ 959715 w 7467600"/>
              <a:gd name="connsiteY431" fmla="*/ 6850185 h 6858000"/>
              <a:gd name="connsiteX432" fmla="*/ 1483788 w 7467600"/>
              <a:gd name="connsiteY432" fmla="*/ 6259174 h 6858000"/>
              <a:gd name="connsiteX433" fmla="*/ 1100671 w 7467600"/>
              <a:gd name="connsiteY433" fmla="*/ 6252137 h 6858000"/>
              <a:gd name="connsiteX434" fmla="*/ 1090144 w 7467600"/>
              <a:gd name="connsiteY434" fmla="*/ 6256748 h 6858000"/>
              <a:gd name="connsiteX435" fmla="*/ 1095872 w 7467600"/>
              <a:gd name="connsiteY435" fmla="*/ 6271892 h 6858000"/>
              <a:gd name="connsiteX436" fmla="*/ 262785 w 7467600"/>
              <a:gd name="connsiteY436" fmla="*/ 6845450 h 6858000"/>
              <a:gd name="connsiteX437" fmla="*/ 209968 w 7467600"/>
              <a:gd name="connsiteY437" fmla="*/ 6770713 h 6858000"/>
              <a:gd name="connsiteX438" fmla="*/ 873460 w 7467600"/>
              <a:gd name="connsiteY438" fmla="*/ 6253768 h 6858000"/>
              <a:gd name="connsiteX439" fmla="*/ 192686 w 7467600"/>
              <a:gd name="connsiteY439" fmla="*/ 5849257 h 6858000"/>
              <a:gd name="connsiteX440" fmla="*/ 4696 w 7467600"/>
              <a:gd name="connsiteY440" fmla="*/ 5697668 h 6858000"/>
              <a:gd name="connsiteX441" fmla="*/ 0 w 7467600"/>
              <a:gd name="connsiteY441" fmla="*/ 5689984 h 6858000"/>
              <a:gd name="connsiteX442" fmla="*/ 0 w 7467600"/>
              <a:gd name="connsiteY442" fmla="*/ 5513472 h 6858000"/>
              <a:gd name="connsiteX443" fmla="*/ 174101 w 7467600"/>
              <a:gd name="connsiteY443" fmla="*/ 5620277 h 6858000"/>
              <a:gd name="connsiteX444" fmla="*/ 891800 w 7467600"/>
              <a:gd name="connsiteY444" fmla="*/ 6036935 h 6858000"/>
              <a:gd name="connsiteX445" fmla="*/ 1072219 w 7467600"/>
              <a:gd name="connsiteY445" fmla="*/ 6169443 h 6858000"/>
              <a:gd name="connsiteX446" fmla="*/ 1074117 w 7467600"/>
              <a:gd name="connsiteY446" fmla="*/ 6170301 h 6858000"/>
              <a:gd name="connsiteX447" fmla="*/ 1083114 w 7467600"/>
              <a:gd name="connsiteY447" fmla="*/ 6174131 h 6858000"/>
              <a:gd name="connsiteX448" fmla="*/ 1543010 w 7467600"/>
              <a:gd name="connsiteY448" fmla="*/ 6191140 h 6858000"/>
              <a:gd name="connsiteX449" fmla="*/ 1551080 w 7467600"/>
              <a:gd name="connsiteY449" fmla="*/ 6195006 h 6858000"/>
              <a:gd name="connsiteX450" fmla="*/ 2345443 w 7467600"/>
              <a:gd name="connsiteY450" fmla="*/ 5549882 h 6858000"/>
              <a:gd name="connsiteX451" fmla="*/ 1721499 w 7467600"/>
              <a:gd name="connsiteY451" fmla="*/ 5599969 h 6858000"/>
              <a:gd name="connsiteX452" fmla="*/ 767716 w 7467600"/>
              <a:gd name="connsiteY452" fmla="*/ 5472768 h 6858000"/>
              <a:gd name="connsiteX453" fmla="*/ 722147 w 7467600"/>
              <a:gd name="connsiteY453" fmla="*/ 5393091 h 6858000"/>
              <a:gd name="connsiteX454" fmla="*/ 1485552 w 7467600"/>
              <a:gd name="connsiteY454" fmla="*/ 5313202 h 6858000"/>
              <a:gd name="connsiteX455" fmla="*/ 2143004 w 7467600"/>
              <a:gd name="connsiteY455" fmla="*/ 5402420 h 6858000"/>
              <a:gd name="connsiteX456" fmla="*/ 1933391 w 7467600"/>
              <a:gd name="connsiteY456" fmla="*/ 5156971 h 6858000"/>
              <a:gd name="connsiteX457" fmla="*/ 1827118 w 7467600"/>
              <a:gd name="connsiteY457" fmla="*/ 4968410 h 6858000"/>
              <a:gd name="connsiteX458" fmla="*/ 1837349 w 7467600"/>
              <a:gd name="connsiteY458" fmla="*/ 4956357 h 6858000"/>
              <a:gd name="connsiteX459" fmla="*/ 2162835 w 7467600"/>
              <a:gd name="connsiteY459" fmla="*/ 5187853 h 6858000"/>
              <a:gd name="connsiteX460" fmla="*/ 2257167 w 7467600"/>
              <a:gd name="connsiteY460" fmla="*/ 5462123 h 6858000"/>
              <a:gd name="connsiteX461" fmla="*/ 2261598 w 7467600"/>
              <a:gd name="connsiteY461" fmla="*/ 5467998 h 6858000"/>
              <a:gd name="connsiteX462" fmla="*/ 2437177 w 7467600"/>
              <a:gd name="connsiteY462" fmla="*/ 5479608 h 6858000"/>
              <a:gd name="connsiteX463" fmla="*/ 2445247 w 7467600"/>
              <a:gd name="connsiteY463" fmla="*/ 5483476 h 6858000"/>
              <a:gd name="connsiteX464" fmla="*/ 2743626 w 7467600"/>
              <a:gd name="connsiteY464" fmla="*/ 5304819 h 6858000"/>
              <a:gd name="connsiteX465" fmla="*/ 3048102 w 7467600"/>
              <a:gd name="connsiteY465" fmla="*/ 5150595 h 6858000"/>
              <a:gd name="connsiteX466" fmla="*/ 1799414 w 7467600"/>
              <a:gd name="connsiteY466" fmla="*/ 4694732 h 6858000"/>
              <a:gd name="connsiteX467" fmla="*/ 1771735 w 7467600"/>
              <a:gd name="connsiteY467" fmla="*/ 4619929 h 6858000"/>
              <a:gd name="connsiteX468" fmla="*/ 3104273 w 7467600"/>
              <a:gd name="connsiteY468" fmla="*/ 5076159 h 6858000"/>
              <a:gd name="connsiteX469" fmla="*/ 3113245 w 7467600"/>
              <a:gd name="connsiteY469" fmla="*/ 5090705 h 6858000"/>
              <a:gd name="connsiteX470" fmla="*/ 3126294 w 7467600"/>
              <a:gd name="connsiteY470" fmla="*/ 5114400 h 6858000"/>
              <a:gd name="connsiteX471" fmla="*/ 3937433 w 7467600"/>
              <a:gd name="connsiteY471" fmla="*/ 4830473 h 6858000"/>
              <a:gd name="connsiteX472" fmla="*/ 3590475 w 7467600"/>
              <a:gd name="connsiteY472" fmla="*/ 4597974 h 6858000"/>
              <a:gd name="connsiteX473" fmla="*/ 3100264 w 7467600"/>
              <a:gd name="connsiteY473" fmla="*/ 4579845 h 6858000"/>
              <a:gd name="connsiteX474" fmla="*/ 2183576 w 7467600"/>
              <a:gd name="connsiteY474" fmla="*/ 4227150 h 6858000"/>
              <a:gd name="connsiteX475" fmla="*/ 2151029 w 7467600"/>
              <a:gd name="connsiteY475" fmla="*/ 4146947 h 6858000"/>
              <a:gd name="connsiteX476" fmla="*/ 3563434 w 7467600"/>
              <a:gd name="connsiteY476" fmla="*/ 4469115 h 6858000"/>
              <a:gd name="connsiteX477" fmla="*/ 3177952 w 7467600"/>
              <a:gd name="connsiteY477" fmla="*/ 3657386 h 6858000"/>
              <a:gd name="connsiteX478" fmla="*/ 3189263 w 7467600"/>
              <a:gd name="connsiteY478" fmla="*/ 3625726 h 6858000"/>
              <a:gd name="connsiteX479" fmla="*/ 3560912 w 7467600"/>
              <a:gd name="connsiteY479" fmla="*/ 4079863 h 6858000"/>
              <a:gd name="connsiteX480" fmla="*/ 3626636 w 7467600"/>
              <a:gd name="connsiteY480" fmla="*/ 4512230 h 6858000"/>
              <a:gd name="connsiteX481" fmla="*/ 3653088 w 7467600"/>
              <a:gd name="connsiteY481" fmla="*/ 4521417 h 6858000"/>
              <a:gd name="connsiteX482" fmla="*/ 3988128 w 7467600"/>
              <a:gd name="connsiteY482" fmla="*/ 4817267 h 6858000"/>
              <a:gd name="connsiteX483" fmla="*/ 4830582 w 7467600"/>
              <a:gd name="connsiteY483" fmla="*/ 4676000 h 6858000"/>
              <a:gd name="connsiteX484" fmla="*/ 4830100 w 7467600"/>
              <a:gd name="connsiteY484" fmla="*/ 4675554 h 6858000"/>
              <a:gd name="connsiteX485" fmla="*/ 4036318 w 7467600"/>
              <a:gd name="connsiteY485" fmla="*/ 4147013 h 6858000"/>
              <a:gd name="connsiteX486" fmla="*/ 3432098 w 7467600"/>
              <a:gd name="connsiteY486" fmla="*/ 3537312 h 6858000"/>
              <a:gd name="connsiteX487" fmla="*/ 3446761 w 7467600"/>
              <a:gd name="connsiteY487" fmla="*/ 3461278 h 6858000"/>
              <a:gd name="connsiteX488" fmla="*/ 4419733 w 7467600"/>
              <a:gd name="connsiteY488" fmla="*/ 3963555 h 6858000"/>
              <a:gd name="connsiteX489" fmla="*/ 4781371 w 7467600"/>
              <a:gd name="connsiteY489" fmla="*/ 4458604 h 6858000"/>
              <a:gd name="connsiteX490" fmla="*/ 4780440 w 7467600"/>
              <a:gd name="connsiteY490" fmla="*/ 4470290 h 6858000"/>
              <a:gd name="connsiteX491" fmla="*/ 4898954 w 7467600"/>
              <a:gd name="connsiteY491" fmla="*/ 4662092 h 6858000"/>
              <a:gd name="connsiteX492" fmla="*/ 4900699 w 7467600"/>
              <a:gd name="connsiteY492" fmla="*/ 4670867 h 6858000"/>
              <a:gd name="connsiteX493" fmla="*/ 5714511 w 7467600"/>
              <a:gd name="connsiteY493" fmla="*/ 4663483 h 6858000"/>
              <a:gd name="connsiteX494" fmla="*/ 5464793 w 7467600"/>
              <a:gd name="connsiteY494" fmla="*/ 4393556 h 6858000"/>
              <a:gd name="connsiteX495" fmla="*/ 5461897 w 7467600"/>
              <a:gd name="connsiteY495" fmla="*/ 4390879 h 6858000"/>
              <a:gd name="connsiteX496" fmla="*/ 4294126 w 7467600"/>
              <a:gd name="connsiteY496" fmla="*/ 3303048 h 6858000"/>
              <a:gd name="connsiteX497" fmla="*/ 4305321 w 7467600"/>
              <a:gd name="connsiteY497" fmla="*/ 3256953 h 6858000"/>
              <a:gd name="connsiteX498" fmla="*/ 4949299 w 7467600"/>
              <a:gd name="connsiteY498" fmla="*/ 3766336 h 6858000"/>
              <a:gd name="connsiteX499" fmla="*/ 5291452 w 7467600"/>
              <a:gd name="connsiteY499" fmla="*/ 4076801 h 6858000"/>
              <a:gd name="connsiteX500" fmla="*/ 5434998 w 7467600"/>
              <a:gd name="connsiteY500" fmla="*/ 4254100 h 6858000"/>
              <a:gd name="connsiteX501" fmla="*/ 5351015 w 7467600"/>
              <a:gd name="connsiteY501" fmla="*/ 3760989 h 6858000"/>
              <a:gd name="connsiteX502" fmla="*/ 5413780 w 7467600"/>
              <a:gd name="connsiteY502" fmla="*/ 2966265 h 6858000"/>
              <a:gd name="connsiteX503" fmla="*/ 5425627 w 7467600"/>
              <a:gd name="connsiteY503" fmla="*/ 2954192 h 6858000"/>
              <a:gd name="connsiteX504" fmla="*/ 6604735 w 7467600"/>
              <a:gd name="connsiteY504" fmla="*/ 2041381 h 6858000"/>
              <a:gd name="connsiteX505" fmla="*/ 7204487 w 7467600"/>
              <a:gd name="connsiteY505" fmla="*/ 2742112 h 6858000"/>
              <a:gd name="connsiteX506" fmla="*/ 7131592 w 7467600"/>
              <a:gd name="connsiteY506" fmla="*/ 2672096 h 6858000"/>
              <a:gd name="connsiteX507" fmla="*/ 6996344 w 7467600"/>
              <a:gd name="connsiteY507" fmla="*/ 2518310 h 6858000"/>
              <a:gd name="connsiteX508" fmla="*/ 6735495 w 7467600"/>
              <a:gd name="connsiteY508" fmla="*/ 2196890 h 6858000"/>
              <a:gd name="connsiteX509" fmla="*/ 6721901 w 7467600"/>
              <a:gd name="connsiteY509" fmla="*/ 2179274 h 6858000"/>
              <a:gd name="connsiteX510" fmla="*/ 6604735 w 7467600"/>
              <a:gd name="connsiteY510" fmla="*/ 2041381 h 6858000"/>
              <a:gd name="connsiteX511" fmla="*/ 6591670 w 7467600"/>
              <a:gd name="connsiteY511" fmla="*/ 1988277 h 6858000"/>
              <a:gd name="connsiteX512" fmla="*/ 6747349 w 7467600"/>
              <a:gd name="connsiteY512" fmla="*/ 2160069 h 6858000"/>
              <a:gd name="connsiteX513" fmla="*/ 6760943 w 7467600"/>
              <a:gd name="connsiteY513" fmla="*/ 2177686 h 6858000"/>
              <a:gd name="connsiteX514" fmla="*/ 7021065 w 7467600"/>
              <a:gd name="connsiteY514" fmla="*/ 2498102 h 6858000"/>
              <a:gd name="connsiteX515" fmla="*/ 7155223 w 7467600"/>
              <a:gd name="connsiteY515" fmla="*/ 2650386 h 6858000"/>
              <a:gd name="connsiteX516" fmla="*/ 7203167 w 7467600"/>
              <a:gd name="connsiteY516" fmla="*/ 2697288 h 6858000"/>
              <a:gd name="connsiteX517" fmla="*/ 6937703 w 7467600"/>
              <a:gd name="connsiteY517" fmla="*/ 2321981 h 6858000"/>
              <a:gd name="connsiteX518" fmla="*/ 6591670 w 7467600"/>
              <a:gd name="connsiteY518" fmla="*/ 1988277 h 6858000"/>
              <a:gd name="connsiteX519" fmla="*/ 5798671 w 7467600"/>
              <a:gd name="connsiteY519" fmla="*/ 1981601 h 6858000"/>
              <a:gd name="connsiteX520" fmla="*/ 5754709 w 7467600"/>
              <a:gd name="connsiteY520" fmla="*/ 2071454 h 6858000"/>
              <a:gd name="connsiteX521" fmla="*/ 5763044 w 7467600"/>
              <a:gd name="connsiteY521" fmla="*/ 2842206 h 6858000"/>
              <a:gd name="connsiteX522" fmla="*/ 5764974 w 7467600"/>
              <a:gd name="connsiteY522" fmla="*/ 2799609 h 6858000"/>
              <a:gd name="connsiteX523" fmla="*/ 5767665 w 7467600"/>
              <a:gd name="connsiteY523" fmla="*/ 2666409 h 6858000"/>
              <a:gd name="connsiteX524" fmla="*/ 5763055 w 7467600"/>
              <a:gd name="connsiteY524" fmla="*/ 2579705 h 6858000"/>
              <a:gd name="connsiteX525" fmla="*/ 5758079 w 7467600"/>
              <a:gd name="connsiteY525" fmla="*/ 2492508 h 6858000"/>
              <a:gd name="connsiteX526" fmla="*/ 5779325 w 7467600"/>
              <a:gd name="connsiteY526" fmla="*/ 2197069 h 6858000"/>
              <a:gd name="connsiteX527" fmla="*/ 5798671 w 7467600"/>
              <a:gd name="connsiteY527" fmla="*/ 1981601 h 6858000"/>
              <a:gd name="connsiteX528" fmla="*/ 5829202 w 7467600"/>
              <a:gd name="connsiteY528" fmla="*/ 1971679 h 6858000"/>
              <a:gd name="connsiteX529" fmla="*/ 5809558 w 7467600"/>
              <a:gd name="connsiteY529" fmla="*/ 2198043 h 6858000"/>
              <a:gd name="connsiteX530" fmla="*/ 5788653 w 7467600"/>
              <a:gd name="connsiteY530" fmla="*/ 2489430 h 6858000"/>
              <a:gd name="connsiteX531" fmla="*/ 5793439 w 7467600"/>
              <a:gd name="connsiteY531" fmla="*/ 2575235 h 6858000"/>
              <a:gd name="connsiteX532" fmla="*/ 5796837 w 7467600"/>
              <a:gd name="connsiteY532" fmla="*/ 2637633 h 6858000"/>
              <a:gd name="connsiteX533" fmla="*/ 5818614 w 7467600"/>
              <a:gd name="connsiteY533" fmla="*/ 2473055 h 6858000"/>
              <a:gd name="connsiteX534" fmla="*/ 5829202 w 7467600"/>
              <a:gd name="connsiteY534" fmla="*/ 1971679 h 6858000"/>
              <a:gd name="connsiteX535" fmla="*/ 5911389 w 7467600"/>
              <a:gd name="connsiteY535" fmla="*/ 1898371 h 6858000"/>
              <a:gd name="connsiteX536" fmla="*/ 6237627 w 7467600"/>
              <a:gd name="connsiteY536" fmla="*/ 2231921 h 6858000"/>
              <a:gd name="connsiteX537" fmla="*/ 5911389 w 7467600"/>
              <a:gd name="connsiteY537" fmla="*/ 1898371 h 6858000"/>
              <a:gd name="connsiteX538" fmla="*/ 6944437 w 7467600"/>
              <a:gd name="connsiteY538" fmla="*/ 1575402 h 6858000"/>
              <a:gd name="connsiteX539" fmla="*/ 6304730 w 7467600"/>
              <a:gd name="connsiteY539" fmla="*/ 1766654 h 6858000"/>
              <a:gd name="connsiteX540" fmla="*/ 6944437 w 7467600"/>
              <a:gd name="connsiteY540" fmla="*/ 1575402 h 6858000"/>
              <a:gd name="connsiteX541" fmla="*/ 7019523 w 7467600"/>
              <a:gd name="connsiteY541" fmla="*/ 1519450 h 6858000"/>
              <a:gd name="connsiteX542" fmla="*/ 6298091 w 7467600"/>
              <a:gd name="connsiteY542" fmla="*/ 1737122 h 6858000"/>
              <a:gd name="connsiteX543" fmla="*/ 7019523 w 7467600"/>
              <a:gd name="connsiteY543" fmla="*/ 1519450 h 6858000"/>
              <a:gd name="connsiteX544" fmla="*/ 2399523 w 7467600"/>
              <a:gd name="connsiteY544" fmla="*/ 1428234 h 6858000"/>
              <a:gd name="connsiteX545" fmla="*/ 2224982 w 7467600"/>
              <a:gd name="connsiteY545" fmla="*/ 1826201 h 6858000"/>
              <a:gd name="connsiteX546" fmla="*/ 2096099 w 7467600"/>
              <a:gd name="connsiteY546" fmla="*/ 2345900 h 6858000"/>
              <a:gd name="connsiteX547" fmla="*/ 2283317 w 7467600"/>
              <a:gd name="connsiteY547" fmla="*/ 1796925 h 6858000"/>
              <a:gd name="connsiteX548" fmla="*/ 2399523 w 7467600"/>
              <a:gd name="connsiteY548" fmla="*/ 1428234 h 6858000"/>
              <a:gd name="connsiteX549" fmla="*/ 2448558 w 7467600"/>
              <a:gd name="connsiteY549" fmla="*/ 1373435 h 6858000"/>
              <a:gd name="connsiteX550" fmla="*/ 2312521 w 7467600"/>
              <a:gd name="connsiteY550" fmla="*/ 1806140 h 6858000"/>
              <a:gd name="connsiteX551" fmla="*/ 2127533 w 7467600"/>
              <a:gd name="connsiteY551" fmla="*/ 2348380 h 6858000"/>
              <a:gd name="connsiteX552" fmla="*/ 2358080 w 7467600"/>
              <a:gd name="connsiteY552" fmla="*/ 1866134 h 6858000"/>
              <a:gd name="connsiteX553" fmla="*/ 2407436 w 7467600"/>
              <a:gd name="connsiteY553" fmla="*/ 1651070 h 6858000"/>
              <a:gd name="connsiteX554" fmla="*/ 2448558 w 7467600"/>
              <a:gd name="connsiteY554" fmla="*/ 1373435 h 6858000"/>
              <a:gd name="connsiteX555" fmla="*/ 278707 w 7467600"/>
              <a:gd name="connsiteY555" fmla="*/ 1352270 h 6858000"/>
              <a:gd name="connsiteX556" fmla="*/ 321570 w 7467600"/>
              <a:gd name="connsiteY556" fmla="*/ 1861610 h 6858000"/>
              <a:gd name="connsiteX557" fmla="*/ 294281 w 7467600"/>
              <a:gd name="connsiteY557" fmla="*/ 1440658 h 6858000"/>
              <a:gd name="connsiteX558" fmla="*/ 278707 w 7467600"/>
              <a:gd name="connsiteY558" fmla="*/ 1352270 h 6858000"/>
              <a:gd name="connsiteX559" fmla="*/ 1423821 w 7467600"/>
              <a:gd name="connsiteY559" fmla="*/ 1351958 h 6858000"/>
              <a:gd name="connsiteX560" fmla="*/ 1638521 w 7467600"/>
              <a:gd name="connsiteY560" fmla="*/ 1908470 h 6858000"/>
              <a:gd name="connsiteX561" fmla="*/ 1754199 w 7467600"/>
              <a:gd name="connsiteY561" fmla="*/ 2149284 h 6858000"/>
              <a:gd name="connsiteX562" fmla="*/ 1908359 w 7467600"/>
              <a:gd name="connsiteY562" fmla="*/ 2364988 h 6858000"/>
              <a:gd name="connsiteX563" fmla="*/ 1647661 w 7467600"/>
              <a:gd name="connsiteY563" fmla="*/ 1825945 h 6858000"/>
              <a:gd name="connsiteX564" fmla="*/ 1423821 w 7467600"/>
              <a:gd name="connsiteY564" fmla="*/ 1351958 h 6858000"/>
              <a:gd name="connsiteX565" fmla="*/ 1431890 w 7467600"/>
              <a:gd name="connsiteY565" fmla="*/ 1306475 h 6858000"/>
              <a:gd name="connsiteX566" fmla="*/ 1507597 w 7467600"/>
              <a:gd name="connsiteY566" fmla="*/ 1446132 h 6858000"/>
              <a:gd name="connsiteX567" fmla="*/ 1674586 w 7467600"/>
              <a:gd name="connsiteY567" fmla="*/ 1813832 h 6858000"/>
              <a:gd name="connsiteX568" fmla="*/ 1815950 w 7467600"/>
              <a:gd name="connsiteY568" fmla="*/ 2128564 h 6858000"/>
              <a:gd name="connsiteX569" fmla="*/ 1984242 w 7467600"/>
              <a:gd name="connsiteY569" fmla="*/ 2430829 h 6858000"/>
              <a:gd name="connsiteX570" fmla="*/ 2014023 w 7467600"/>
              <a:gd name="connsiteY570" fmla="*/ 2450995 h 6858000"/>
              <a:gd name="connsiteX571" fmla="*/ 1747337 w 7467600"/>
              <a:gd name="connsiteY571" fmla="*/ 1855264 h 6858000"/>
              <a:gd name="connsiteX572" fmla="*/ 1533749 w 7467600"/>
              <a:gd name="connsiteY572" fmla="*/ 1478656 h 6858000"/>
              <a:gd name="connsiteX573" fmla="*/ 1431890 w 7467600"/>
              <a:gd name="connsiteY573" fmla="*/ 1306475 h 6858000"/>
              <a:gd name="connsiteX574" fmla="*/ 5052692 w 7467600"/>
              <a:gd name="connsiteY574" fmla="*/ 1292994 h 6858000"/>
              <a:gd name="connsiteX575" fmla="*/ 5200661 w 7467600"/>
              <a:gd name="connsiteY575" fmla="*/ 1635186 h 6858000"/>
              <a:gd name="connsiteX576" fmla="*/ 5297138 w 7467600"/>
              <a:gd name="connsiteY576" fmla="*/ 1906351 h 6858000"/>
              <a:gd name="connsiteX577" fmla="*/ 5052692 w 7467600"/>
              <a:gd name="connsiteY577" fmla="*/ 1292994 h 6858000"/>
              <a:gd name="connsiteX578" fmla="*/ 5009948 w 7467600"/>
              <a:gd name="connsiteY578" fmla="*/ 1273619 h 6858000"/>
              <a:gd name="connsiteX579" fmla="*/ 5121777 w 7467600"/>
              <a:gd name="connsiteY579" fmla="*/ 1654213 h 6858000"/>
              <a:gd name="connsiteX580" fmla="*/ 5293545 w 7467600"/>
              <a:gd name="connsiteY580" fmla="*/ 2072247 h 6858000"/>
              <a:gd name="connsiteX581" fmla="*/ 5294042 w 7467600"/>
              <a:gd name="connsiteY581" fmla="*/ 2065019 h 6858000"/>
              <a:gd name="connsiteX582" fmla="*/ 5171936 w 7467600"/>
              <a:gd name="connsiteY582" fmla="*/ 1647613 h 6858000"/>
              <a:gd name="connsiteX583" fmla="*/ 5009948 w 7467600"/>
              <a:gd name="connsiteY583" fmla="*/ 1273619 h 6858000"/>
              <a:gd name="connsiteX584" fmla="*/ 655236 w 7467600"/>
              <a:gd name="connsiteY584" fmla="*/ 1268632 h 6858000"/>
              <a:gd name="connsiteX585" fmla="*/ 839521 w 7467600"/>
              <a:gd name="connsiteY585" fmla="*/ 1685315 h 6858000"/>
              <a:gd name="connsiteX586" fmla="*/ 1109416 w 7467600"/>
              <a:gd name="connsiteY586" fmla="*/ 2061663 h 6858000"/>
              <a:gd name="connsiteX587" fmla="*/ 1298300 w 7467600"/>
              <a:gd name="connsiteY587" fmla="*/ 2247742 h 6858000"/>
              <a:gd name="connsiteX588" fmla="*/ 1125871 w 7467600"/>
              <a:gd name="connsiteY588" fmla="*/ 1989513 h 6858000"/>
              <a:gd name="connsiteX589" fmla="*/ 981574 w 7467600"/>
              <a:gd name="connsiteY589" fmla="*/ 1783157 h 6858000"/>
              <a:gd name="connsiteX590" fmla="*/ 922198 w 7467600"/>
              <a:gd name="connsiteY590" fmla="*/ 1677437 h 6858000"/>
              <a:gd name="connsiteX591" fmla="*/ 869293 w 7467600"/>
              <a:gd name="connsiteY591" fmla="*/ 1583214 h 6858000"/>
              <a:gd name="connsiteX592" fmla="*/ 751431 w 7467600"/>
              <a:gd name="connsiteY592" fmla="*/ 1405731 h 6858000"/>
              <a:gd name="connsiteX593" fmla="*/ 655236 w 7467600"/>
              <a:gd name="connsiteY593" fmla="*/ 1268632 h 6858000"/>
              <a:gd name="connsiteX594" fmla="*/ 6516292 w 7467600"/>
              <a:gd name="connsiteY594" fmla="*/ 1263064 h 6858000"/>
              <a:gd name="connsiteX595" fmla="*/ 5736320 w 7467600"/>
              <a:gd name="connsiteY595" fmla="*/ 1501803 h 6858000"/>
              <a:gd name="connsiteX596" fmla="*/ 6516292 w 7467600"/>
              <a:gd name="connsiteY596" fmla="*/ 1263064 h 6858000"/>
              <a:gd name="connsiteX597" fmla="*/ 291466 w 7467600"/>
              <a:gd name="connsiteY597" fmla="*/ 1250369 h 6858000"/>
              <a:gd name="connsiteX598" fmla="*/ 323180 w 7467600"/>
              <a:gd name="connsiteY598" fmla="*/ 1435283 h 6858000"/>
              <a:gd name="connsiteX599" fmla="*/ 349381 w 7467600"/>
              <a:gd name="connsiteY599" fmla="*/ 1875041 h 6858000"/>
              <a:gd name="connsiteX600" fmla="*/ 374363 w 7467600"/>
              <a:gd name="connsiteY600" fmla="*/ 1506494 h 6858000"/>
              <a:gd name="connsiteX601" fmla="*/ 302168 w 7467600"/>
              <a:gd name="connsiteY601" fmla="*/ 1274495 h 6858000"/>
              <a:gd name="connsiteX602" fmla="*/ 291466 w 7467600"/>
              <a:gd name="connsiteY602" fmla="*/ 1250369 h 6858000"/>
              <a:gd name="connsiteX603" fmla="*/ 678222 w 7467600"/>
              <a:gd name="connsiteY603" fmla="*/ 1248670 h 6858000"/>
              <a:gd name="connsiteX604" fmla="*/ 775536 w 7467600"/>
              <a:gd name="connsiteY604" fmla="*/ 1388015 h 6858000"/>
              <a:gd name="connsiteX605" fmla="*/ 894529 w 7467600"/>
              <a:gd name="connsiteY605" fmla="*/ 1567739 h 6858000"/>
              <a:gd name="connsiteX606" fmla="*/ 948000 w 7467600"/>
              <a:gd name="connsiteY606" fmla="*/ 1663088 h 6858000"/>
              <a:gd name="connsiteX607" fmla="*/ 1006812 w 7467600"/>
              <a:gd name="connsiteY607" fmla="*/ 1767683 h 6858000"/>
              <a:gd name="connsiteX608" fmla="*/ 1149133 w 7467600"/>
              <a:gd name="connsiteY608" fmla="*/ 1971513 h 6858000"/>
              <a:gd name="connsiteX609" fmla="*/ 1333952 w 7467600"/>
              <a:gd name="connsiteY609" fmla="*/ 2251620 h 6858000"/>
              <a:gd name="connsiteX610" fmla="*/ 1337329 w 7467600"/>
              <a:gd name="connsiteY610" fmla="*/ 2258350 h 6858000"/>
              <a:gd name="connsiteX611" fmla="*/ 1014726 w 7467600"/>
              <a:gd name="connsiteY611" fmla="*/ 1615556 h 6858000"/>
              <a:gd name="connsiteX612" fmla="*/ 678222 w 7467600"/>
              <a:gd name="connsiteY612" fmla="*/ 1248670 h 6858000"/>
              <a:gd name="connsiteX613" fmla="*/ 6691602 w 7467600"/>
              <a:gd name="connsiteY613" fmla="*/ 1140573 h 6858000"/>
              <a:gd name="connsiteX614" fmla="*/ 6571100 w 7467600"/>
              <a:gd name="connsiteY614" fmla="*/ 1183662 h 6858000"/>
              <a:gd name="connsiteX615" fmla="*/ 6241687 w 7467600"/>
              <a:gd name="connsiteY615" fmla="*/ 1257600 h 6858000"/>
              <a:gd name="connsiteX616" fmla="*/ 5693009 w 7467600"/>
              <a:gd name="connsiteY616" fmla="*/ 1478256 h 6858000"/>
              <a:gd name="connsiteX617" fmla="*/ 6548420 w 7467600"/>
              <a:gd name="connsiteY617" fmla="*/ 1214599 h 6858000"/>
              <a:gd name="connsiteX618" fmla="*/ 6605473 w 7467600"/>
              <a:gd name="connsiteY618" fmla="*/ 1184686 h 6858000"/>
              <a:gd name="connsiteX619" fmla="*/ 6691602 w 7467600"/>
              <a:gd name="connsiteY619" fmla="*/ 1140573 h 6858000"/>
              <a:gd name="connsiteX620" fmla="*/ 4002475 w 7467600"/>
              <a:gd name="connsiteY620" fmla="*/ 1037802 h 6858000"/>
              <a:gd name="connsiteX621" fmla="*/ 4000324 w 7467600"/>
              <a:gd name="connsiteY621" fmla="*/ 1039362 h 6858000"/>
              <a:gd name="connsiteX622" fmla="*/ 4002862 w 7467600"/>
              <a:gd name="connsiteY622" fmla="*/ 1042866 h 6858000"/>
              <a:gd name="connsiteX623" fmla="*/ 4002475 w 7467600"/>
              <a:gd name="connsiteY623" fmla="*/ 1037802 h 6858000"/>
              <a:gd name="connsiteX624" fmla="*/ 506322 w 7467600"/>
              <a:gd name="connsiteY624" fmla="*/ 1020997 h 6858000"/>
              <a:gd name="connsiteX625" fmla="*/ 533068 w 7467600"/>
              <a:gd name="connsiteY625" fmla="*/ 1029409 h 6858000"/>
              <a:gd name="connsiteX626" fmla="*/ 1232525 w 7467600"/>
              <a:gd name="connsiteY626" fmla="*/ 1804675 h 6858000"/>
              <a:gd name="connsiteX627" fmla="*/ 1388858 w 7467600"/>
              <a:gd name="connsiteY627" fmla="*/ 2368011 h 6858000"/>
              <a:gd name="connsiteX628" fmla="*/ 1384098 w 7467600"/>
              <a:gd name="connsiteY628" fmla="*/ 2378125 h 6858000"/>
              <a:gd name="connsiteX629" fmla="*/ 1425393 w 7467600"/>
              <a:gd name="connsiteY629" fmla="*/ 2589124 h 6858000"/>
              <a:gd name="connsiteX630" fmla="*/ 1424001 w 7467600"/>
              <a:gd name="connsiteY630" fmla="*/ 2597541 h 6858000"/>
              <a:gd name="connsiteX631" fmla="*/ 2152729 w 7467600"/>
              <a:gd name="connsiteY631" fmla="*/ 2864487 h 6858000"/>
              <a:gd name="connsiteX632" fmla="*/ 2020609 w 7467600"/>
              <a:gd name="connsiteY632" fmla="*/ 2539671 h 6858000"/>
              <a:gd name="connsiteX633" fmla="*/ 2018920 w 7467600"/>
              <a:gd name="connsiteY633" fmla="*/ 2536309 h 6858000"/>
              <a:gd name="connsiteX634" fmla="*/ 1342441 w 7467600"/>
              <a:gd name="connsiteY634" fmla="*/ 1173017 h 6858000"/>
              <a:gd name="connsiteX635" fmla="*/ 1367925 w 7467600"/>
              <a:gd name="connsiteY635" fmla="*/ 1135648 h 6858000"/>
              <a:gd name="connsiteX636" fmla="*/ 1771401 w 7467600"/>
              <a:gd name="connsiteY636" fmla="*/ 1806673 h 6858000"/>
              <a:gd name="connsiteX637" fmla="*/ 1972385 w 7467600"/>
              <a:gd name="connsiteY637" fmla="*/ 2198735 h 6858000"/>
              <a:gd name="connsiteX638" fmla="*/ 2040892 w 7467600"/>
              <a:gd name="connsiteY638" fmla="*/ 2405205 h 6858000"/>
              <a:gd name="connsiteX639" fmla="*/ 2131689 w 7467600"/>
              <a:gd name="connsiteY639" fmla="*/ 1936926 h 6858000"/>
              <a:gd name="connsiteX640" fmla="*/ 2454820 w 7467600"/>
              <a:gd name="connsiteY640" fmla="*/ 1248808 h 6858000"/>
              <a:gd name="connsiteX641" fmla="*/ 2492512 w 7467600"/>
              <a:gd name="connsiteY641" fmla="*/ 1302920 h 6858000"/>
              <a:gd name="connsiteX642" fmla="*/ 2081216 w 7467600"/>
              <a:gd name="connsiteY642" fmla="*/ 2527513 h 6858000"/>
              <a:gd name="connsiteX643" fmla="*/ 2081211 w 7467600"/>
              <a:gd name="connsiteY643" fmla="*/ 2528916 h 6858000"/>
              <a:gd name="connsiteX644" fmla="*/ 2199067 w 7467600"/>
              <a:gd name="connsiteY644" fmla="*/ 2884061 h 6858000"/>
              <a:gd name="connsiteX645" fmla="*/ 3192586 w 7467600"/>
              <a:gd name="connsiteY645" fmla="*/ 3411496 h 6858000"/>
              <a:gd name="connsiteX646" fmla="*/ 3182620 w 7467600"/>
              <a:gd name="connsiteY646" fmla="*/ 3483279 h 6858000"/>
              <a:gd name="connsiteX647" fmla="*/ 2435119 w 7467600"/>
              <a:gd name="connsiteY647" fmla="*/ 3080173 h 6858000"/>
              <a:gd name="connsiteX648" fmla="*/ 2410152 w 7467600"/>
              <a:gd name="connsiteY648" fmla="*/ 3063751 h 6858000"/>
              <a:gd name="connsiteX649" fmla="*/ 2408099 w 7467600"/>
              <a:gd name="connsiteY649" fmla="*/ 3064403 h 6858000"/>
              <a:gd name="connsiteX650" fmla="*/ 2407218 w 7467600"/>
              <a:gd name="connsiteY650" fmla="*/ 3070324 h 6858000"/>
              <a:gd name="connsiteX651" fmla="*/ 2380138 w 7467600"/>
              <a:gd name="connsiteY651" fmla="*/ 3099341 h 6858000"/>
              <a:gd name="connsiteX652" fmla="*/ 1765923 w 7467600"/>
              <a:gd name="connsiteY652" fmla="*/ 3581043 h 6858000"/>
              <a:gd name="connsiteX653" fmla="*/ 1702258 w 7467600"/>
              <a:gd name="connsiteY653" fmla="*/ 3612286 h 6858000"/>
              <a:gd name="connsiteX654" fmla="*/ 1538370 w 7467600"/>
              <a:gd name="connsiteY654" fmla="*/ 3811804 h 6858000"/>
              <a:gd name="connsiteX655" fmla="*/ 542867 w 7467600"/>
              <a:gd name="connsiteY655" fmla="*/ 4944092 h 6858000"/>
              <a:gd name="connsiteX656" fmla="*/ 515800 w 7467600"/>
              <a:gd name="connsiteY656" fmla="*/ 4862180 h 6858000"/>
              <a:gd name="connsiteX657" fmla="*/ 909145 w 7467600"/>
              <a:gd name="connsiteY657" fmla="*/ 4199225 h 6858000"/>
              <a:gd name="connsiteX658" fmla="*/ 1214067 w 7467600"/>
              <a:gd name="connsiteY658" fmla="*/ 3908561 h 6858000"/>
              <a:gd name="connsiteX659" fmla="*/ 640967 w 7467600"/>
              <a:gd name="connsiteY659" fmla="*/ 4105601 h 6858000"/>
              <a:gd name="connsiteX660" fmla="*/ 112563 w 7467600"/>
              <a:gd name="connsiteY660" fmla="*/ 4396952 h 6858000"/>
              <a:gd name="connsiteX661" fmla="*/ 0 w 7467600"/>
              <a:gd name="connsiteY661" fmla="*/ 4466006 h 6858000"/>
              <a:gd name="connsiteX662" fmla="*/ 0 w 7467600"/>
              <a:gd name="connsiteY662" fmla="*/ 4233763 h 6858000"/>
              <a:gd name="connsiteX663" fmla="*/ 36881 w 7467600"/>
              <a:gd name="connsiteY663" fmla="*/ 4200118 h 6858000"/>
              <a:gd name="connsiteX664" fmla="*/ 910534 w 7467600"/>
              <a:gd name="connsiteY664" fmla="*/ 3629753 h 6858000"/>
              <a:gd name="connsiteX665" fmla="*/ 1578717 w 7467600"/>
              <a:gd name="connsiteY665" fmla="*/ 3575982 h 6858000"/>
              <a:gd name="connsiteX666" fmla="*/ 2338780 w 7467600"/>
              <a:gd name="connsiteY666" fmla="*/ 3033725 h 6858000"/>
              <a:gd name="connsiteX667" fmla="*/ 1807991 w 7467600"/>
              <a:gd name="connsiteY667" fmla="*/ 2807184 h 6858000"/>
              <a:gd name="connsiteX668" fmla="*/ 1416358 w 7467600"/>
              <a:gd name="connsiteY668" fmla="*/ 3112571 h 6858000"/>
              <a:gd name="connsiteX669" fmla="*/ 939066 w 7467600"/>
              <a:gd name="connsiteY669" fmla="*/ 3378798 h 6858000"/>
              <a:gd name="connsiteX670" fmla="*/ 115099 w 7467600"/>
              <a:gd name="connsiteY670" fmla="*/ 3607650 h 6858000"/>
              <a:gd name="connsiteX671" fmla="*/ 97284 w 7467600"/>
              <a:gd name="connsiteY671" fmla="*/ 3520393 h 6858000"/>
              <a:gd name="connsiteX672" fmla="*/ 922050 w 7467600"/>
              <a:gd name="connsiteY672" fmla="*/ 3074867 h 6858000"/>
              <a:gd name="connsiteX673" fmla="*/ 1405265 w 7467600"/>
              <a:gd name="connsiteY673" fmla="*/ 3016319 h 6858000"/>
              <a:gd name="connsiteX674" fmla="*/ 1407512 w 7467600"/>
              <a:gd name="connsiteY674" fmla="*/ 3018001 h 6858000"/>
              <a:gd name="connsiteX675" fmla="*/ 1726266 w 7467600"/>
              <a:gd name="connsiteY675" fmla="*/ 2777274 h 6858000"/>
              <a:gd name="connsiteX676" fmla="*/ 625390 w 7467600"/>
              <a:gd name="connsiteY676" fmla="*/ 2514541 h 6858000"/>
              <a:gd name="connsiteX677" fmla="*/ 619799 w 7467600"/>
              <a:gd name="connsiteY677" fmla="*/ 2527180 h 6858000"/>
              <a:gd name="connsiteX678" fmla="*/ 310030 w 7467600"/>
              <a:gd name="connsiteY678" fmla="*/ 2771818 h 6858000"/>
              <a:gd name="connsiteX679" fmla="*/ 173877 w 7467600"/>
              <a:gd name="connsiteY679" fmla="*/ 2937056 h 6858000"/>
              <a:gd name="connsiteX680" fmla="*/ 77889 w 7467600"/>
              <a:gd name="connsiteY680" fmla="*/ 3138440 h 6858000"/>
              <a:gd name="connsiteX681" fmla="*/ 0 w 7467600"/>
              <a:gd name="connsiteY681" fmla="*/ 3271395 h 6858000"/>
              <a:gd name="connsiteX682" fmla="*/ 0 w 7467600"/>
              <a:gd name="connsiteY682" fmla="*/ 3153002 h 6858000"/>
              <a:gd name="connsiteX683" fmla="*/ 2386 w 7467600"/>
              <a:gd name="connsiteY683" fmla="*/ 3149203 h 6858000"/>
              <a:gd name="connsiteX684" fmla="*/ 89753 w 7467600"/>
              <a:gd name="connsiteY684" fmla="*/ 2987702 h 6858000"/>
              <a:gd name="connsiteX685" fmla="*/ 76869 w 7467600"/>
              <a:gd name="connsiteY685" fmla="*/ 3005404 h 6858000"/>
              <a:gd name="connsiteX686" fmla="*/ 32049 w 7467600"/>
              <a:gd name="connsiteY686" fmla="*/ 3065814 h 6858000"/>
              <a:gd name="connsiteX687" fmla="*/ 0 w 7467600"/>
              <a:gd name="connsiteY687" fmla="*/ 3108744 h 6858000"/>
              <a:gd name="connsiteX688" fmla="*/ 0 w 7467600"/>
              <a:gd name="connsiteY688" fmla="*/ 3058059 h 6858000"/>
              <a:gd name="connsiteX689" fmla="*/ 7610 w 7467600"/>
              <a:gd name="connsiteY689" fmla="*/ 3047889 h 6858000"/>
              <a:gd name="connsiteX690" fmla="*/ 52419 w 7467600"/>
              <a:gd name="connsiteY690" fmla="*/ 2987479 h 6858000"/>
              <a:gd name="connsiteX691" fmla="*/ 59142 w 7467600"/>
              <a:gd name="connsiteY691" fmla="*/ 2978488 h 6858000"/>
              <a:gd name="connsiteX692" fmla="*/ 0 w 7467600"/>
              <a:gd name="connsiteY692" fmla="*/ 3015334 h 6858000"/>
              <a:gd name="connsiteX693" fmla="*/ 0 w 7467600"/>
              <a:gd name="connsiteY693" fmla="*/ 2914286 h 6858000"/>
              <a:gd name="connsiteX694" fmla="*/ 36383 w 7467600"/>
              <a:gd name="connsiteY694" fmla="*/ 2901128 h 6858000"/>
              <a:gd name="connsiteX695" fmla="*/ 156329 w 7467600"/>
              <a:gd name="connsiteY695" fmla="*/ 2840533 h 6858000"/>
              <a:gd name="connsiteX696" fmla="*/ 358355 w 7467600"/>
              <a:gd name="connsiteY696" fmla="*/ 2620471 h 6858000"/>
              <a:gd name="connsiteX697" fmla="*/ 510577 w 7467600"/>
              <a:gd name="connsiteY697" fmla="*/ 2501244 h 6858000"/>
              <a:gd name="connsiteX698" fmla="*/ 211967 w 7467600"/>
              <a:gd name="connsiteY698" fmla="*/ 2479171 h 6858000"/>
              <a:gd name="connsiteX699" fmla="*/ 0 w 7467600"/>
              <a:gd name="connsiteY699" fmla="*/ 2476398 h 6858000"/>
              <a:gd name="connsiteX700" fmla="*/ 0 w 7467600"/>
              <a:gd name="connsiteY700" fmla="*/ 2389189 h 6858000"/>
              <a:gd name="connsiteX701" fmla="*/ 103062 w 7467600"/>
              <a:gd name="connsiteY701" fmla="*/ 2389518 h 6858000"/>
              <a:gd name="connsiteX702" fmla="*/ 510734 w 7467600"/>
              <a:gd name="connsiteY702" fmla="*/ 2416201 h 6858000"/>
              <a:gd name="connsiteX703" fmla="*/ 279257 w 7467600"/>
              <a:gd name="connsiteY703" fmla="*/ 2092102 h 6858000"/>
              <a:gd name="connsiteX704" fmla="*/ 65265 w 7467600"/>
              <a:gd name="connsiteY704" fmla="*/ 2006049 h 6858000"/>
              <a:gd name="connsiteX705" fmla="*/ 0 w 7467600"/>
              <a:gd name="connsiteY705" fmla="*/ 1982532 h 6858000"/>
              <a:gd name="connsiteX706" fmla="*/ 0 w 7467600"/>
              <a:gd name="connsiteY706" fmla="*/ 1912789 h 6858000"/>
              <a:gd name="connsiteX707" fmla="*/ 97460 w 7467600"/>
              <a:gd name="connsiteY707" fmla="*/ 1953725 h 6858000"/>
              <a:gd name="connsiteX708" fmla="*/ 221272 w 7467600"/>
              <a:gd name="connsiteY708" fmla="*/ 1980766 h 6858000"/>
              <a:gd name="connsiteX709" fmla="*/ 116765 w 7467600"/>
              <a:gd name="connsiteY709" fmla="*/ 1911033 h 6858000"/>
              <a:gd name="connsiteX710" fmla="*/ 16405 w 7467600"/>
              <a:gd name="connsiteY710" fmla="*/ 1803412 h 6858000"/>
              <a:gd name="connsiteX711" fmla="*/ 0 w 7467600"/>
              <a:gd name="connsiteY711" fmla="*/ 1784777 h 6858000"/>
              <a:gd name="connsiteX712" fmla="*/ 0 w 7467600"/>
              <a:gd name="connsiteY712" fmla="*/ 1740082 h 6858000"/>
              <a:gd name="connsiteX713" fmla="*/ 39394 w 7467600"/>
              <a:gd name="connsiteY713" fmla="*/ 1784856 h 6858000"/>
              <a:gd name="connsiteX714" fmla="*/ 135813 w 7467600"/>
              <a:gd name="connsiteY714" fmla="*/ 1888838 h 6858000"/>
              <a:gd name="connsiteX715" fmla="*/ 242575 w 7467600"/>
              <a:gd name="connsiteY715" fmla="*/ 1958841 h 6858000"/>
              <a:gd name="connsiteX716" fmla="*/ 82197 w 7467600"/>
              <a:gd name="connsiteY716" fmla="*/ 1754826 h 6858000"/>
              <a:gd name="connsiteX717" fmla="*/ 0 w 7467600"/>
              <a:gd name="connsiteY717" fmla="*/ 1679650 h 6858000"/>
              <a:gd name="connsiteX718" fmla="*/ 0 w 7467600"/>
              <a:gd name="connsiteY718" fmla="*/ 1602463 h 6858000"/>
              <a:gd name="connsiteX719" fmla="*/ 84689 w 7467600"/>
              <a:gd name="connsiteY719" fmla="*/ 1677442 h 6858000"/>
              <a:gd name="connsiteX720" fmla="*/ 298437 w 7467600"/>
              <a:gd name="connsiteY720" fmla="*/ 1968019 h 6858000"/>
              <a:gd name="connsiteX721" fmla="*/ 227269 w 7467600"/>
              <a:gd name="connsiteY721" fmla="*/ 1114064 h 6858000"/>
              <a:gd name="connsiteX722" fmla="*/ 248003 w 7467600"/>
              <a:gd name="connsiteY722" fmla="*/ 1089613 h 6858000"/>
              <a:gd name="connsiteX723" fmla="*/ 427020 w 7467600"/>
              <a:gd name="connsiteY723" fmla="*/ 1619803 h 6858000"/>
              <a:gd name="connsiteX724" fmla="*/ 340345 w 7467600"/>
              <a:gd name="connsiteY724" fmla="*/ 2027739 h 6858000"/>
              <a:gd name="connsiteX725" fmla="*/ 360865 w 7467600"/>
              <a:gd name="connsiteY725" fmla="*/ 2044827 h 6858000"/>
              <a:gd name="connsiteX726" fmla="*/ 560414 w 7467600"/>
              <a:gd name="connsiteY726" fmla="*/ 2421457 h 6858000"/>
              <a:gd name="connsiteX727" fmla="*/ 1359703 w 7467600"/>
              <a:gd name="connsiteY727" fmla="*/ 2578554 h 6858000"/>
              <a:gd name="connsiteX728" fmla="*/ 1359422 w 7467600"/>
              <a:gd name="connsiteY728" fmla="*/ 2577994 h 6858000"/>
              <a:gd name="connsiteX729" fmla="*/ 828701 w 7467600"/>
              <a:gd name="connsiteY729" fmla="*/ 1839520 h 6858000"/>
              <a:gd name="connsiteX730" fmla="*/ 494427 w 7467600"/>
              <a:gd name="connsiteY730" fmla="*/ 1092333 h 6858000"/>
              <a:gd name="connsiteX731" fmla="*/ 506322 w 7467600"/>
              <a:gd name="connsiteY731" fmla="*/ 1020997 h 6858000"/>
              <a:gd name="connsiteX732" fmla="*/ 4570198 w 7467600"/>
              <a:gd name="connsiteY732" fmla="*/ 978081 h 6858000"/>
              <a:gd name="connsiteX733" fmla="*/ 4523691 w 7467600"/>
              <a:gd name="connsiteY733" fmla="*/ 1127776 h 6858000"/>
              <a:gd name="connsiteX734" fmla="*/ 4509875 w 7467600"/>
              <a:gd name="connsiteY734" fmla="*/ 1167552 h 6858000"/>
              <a:gd name="connsiteX735" fmla="*/ 4478168 w 7467600"/>
              <a:gd name="connsiteY735" fmla="*/ 1260735 h 6858000"/>
              <a:gd name="connsiteX736" fmla="*/ 4409309 w 7467600"/>
              <a:gd name="connsiteY736" fmla="*/ 1666996 h 6858000"/>
              <a:gd name="connsiteX737" fmla="*/ 4370031 w 7467600"/>
              <a:gd name="connsiteY737" fmla="*/ 1955666 h 6858000"/>
              <a:gd name="connsiteX738" fmla="*/ 4570198 w 7467600"/>
              <a:gd name="connsiteY738" fmla="*/ 978081 h 6858000"/>
              <a:gd name="connsiteX739" fmla="*/ 4557898 w 7467600"/>
              <a:gd name="connsiteY739" fmla="*/ 900011 h 6858000"/>
              <a:gd name="connsiteX740" fmla="*/ 4344840 w 7467600"/>
              <a:gd name="connsiteY740" fmla="*/ 1922038 h 6858000"/>
              <a:gd name="connsiteX741" fmla="*/ 4378710 w 7467600"/>
              <a:gd name="connsiteY741" fmla="*/ 1665516 h 6858000"/>
              <a:gd name="connsiteX742" fmla="*/ 4448798 w 7467600"/>
              <a:gd name="connsiteY742" fmla="*/ 1253024 h 6858000"/>
              <a:gd name="connsiteX743" fmla="*/ 4480315 w 7467600"/>
              <a:gd name="connsiteY743" fmla="*/ 1158454 h 6858000"/>
              <a:gd name="connsiteX744" fmla="*/ 4494133 w 7467600"/>
              <a:gd name="connsiteY744" fmla="*/ 1118676 h 6858000"/>
              <a:gd name="connsiteX745" fmla="*/ 4557898 w 7467600"/>
              <a:gd name="connsiteY745" fmla="*/ 900011 h 6858000"/>
              <a:gd name="connsiteX746" fmla="*/ 5870151 w 7467600"/>
              <a:gd name="connsiteY746" fmla="*/ 898890 h 6858000"/>
              <a:gd name="connsiteX747" fmla="*/ 5861335 w 7467600"/>
              <a:gd name="connsiteY747" fmla="*/ 899177 h 6858000"/>
              <a:gd name="connsiteX748" fmla="*/ 5843702 w 7467600"/>
              <a:gd name="connsiteY748" fmla="*/ 899748 h 6858000"/>
              <a:gd name="connsiteX749" fmla="*/ 5651107 w 7467600"/>
              <a:gd name="connsiteY749" fmla="*/ 920306 h 6858000"/>
              <a:gd name="connsiteX750" fmla="*/ 5459407 w 7467600"/>
              <a:gd name="connsiteY750" fmla="*/ 940975 h 6858000"/>
              <a:gd name="connsiteX751" fmla="*/ 5374846 w 7467600"/>
              <a:gd name="connsiteY751" fmla="*/ 941988 h 6858000"/>
              <a:gd name="connsiteX752" fmla="*/ 5256105 w 7467600"/>
              <a:gd name="connsiteY752" fmla="*/ 945632 h 6858000"/>
              <a:gd name="connsiteX753" fmla="*/ 5107071 w 7467600"/>
              <a:gd name="connsiteY753" fmla="*/ 969720 h 6858000"/>
              <a:gd name="connsiteX754" fmla="*/ 4998681 w 7467600"/>
              <a:gd name="connsiteY754" fmla="*/ 988771 h 6858000"/>
              <a:gd name="connsiteX755" fmla="*/ 5870151 w 7467600"/>
              <a:gd name="connsiteY755" fmla="*/ 898890 h 6858000"/>
              <a:gd name="connsiteX756" fmla="*/ 5504425 w 7467600"/>
              <a:gd name="connsiteY756" fmla="*/ 848067 h 6858000"/>
              <a:gd name="connsiteX757" fmla="*/ 4968849 w 7467600"/>
              <a:gd name="connsiteY757" fmla="*/ 962318 h 6858000"/>
              <a:gd name="connsiteX758" fmla="*/ 5104039 w 7467600"/>
              <a:gd name="connsiteY758" fmla="*/ 940634 h 6858000"/>
              <a:gd name="connsiteX759" fmla="*/ 5256311 w 7467600"/>
              <a:gd name="connsiteY759" fmla="*/ 916490 h 6858000"/>
              <a:gd name="connsiteX760" fmla="*/ 5377381 w 7467600"/>
              <a:gd name="connsiteY760" fmla="*/ 912671 h 6858000"/>
              <a:gd name="connsiteX761" fmla="*/ 5460148 w 7467600"/>
              <a:gd name="connsiteY761" fmla="*/ 911442 h 6858000"/>
              <a:gd name="connsiteX762" fmla="*/ 5648971 w 7467600"/>
              <a:gd name="connsiteY762" fmla="*/ 891331 h 6858000"/>
              <a:gd name="connsiteX763" fmla="*/ 5844807 w 7467600"/>
              <a:gd name="connsiteY763" fmla="*/ 870718 h 6858000"/>
              <a:gd name="connsiteX764" fmla="*/ 5862975 w 7467600"/>
              <a:gd name="connsiteY764" fmla="*/ 869756 h 6858000"/>
              <a:gd name="connsiteX765" fmla="*/ 5920887 w 7467600"/>
              <a:gd name="connsiteY765" fmla="*/ 865929 h 6858000"/>
              <a:gd name="connsiteX766" fmla="*/ 5504425 w 7467600"/>
              <a:gd name="connsiteY766" fmla="*/ 848067 h 6858000"/>
              <a:gd name="connsiteX767" fmla="*/ 3607114 w 7467600"/>
              <a:gd name="connsiteY767" fmla="*/ 467441 h 6858000"/>
              <a:gd name="connsiteX768" fmla="*/ 3296242 w 7467600"/>
              <a:gd name="connsiteY768" fmla="*/ 807991 h 6858000"/>
              <a:gd name="connsiteX769" fmla="*/ 3174674 w 7467600"/>
              <a:gd name="connsiteY769" fmla="*/ 919759 h 6858000"/>
              <a:gd name="connsiteX770" fmla="*/ 3042978 w 7467600"/>
              <a:gd name="connsiteY770" fmla="*/ 1054894 h 6858000"/>
              <a:gd name="connsiteX771" fmla="*/ 2968914 w 7467600"/>
              <a:gd name="connsiteY771" fmla="*/ 1133756 h 6858000"/>
              <a:gd name="connsiteX772" fmla="*/ 3103823 w 7467600"/>
              <a:gd name="connsiteY772" fmla="*/ 1026814 h 6858000"/>
              <a:gd name="connsiteX773" fmla="*/ 3607114 w 7467600"/>
              <a:gd name="connsiteY773" fmla="*/ 467441 h 6858000"/>
              <a:gd name="connsiteX774" fmla="*/ 3744487 w 7467600"/>
              <a:gd name="connsiteY774" fmla="*/ 383136 h 6858000"/>
              <a:gd name="connsiteX775" fmla="*/ 3970213 w 7467600"/>
              <a:gd name="connsiteY775" fmla="*/ 995559 h 6858000"/>
              <a:gd name="connsiteX776" fmla="*/ 3744487 w 7467600"/>
              <a:gd name="connsiteY776" fmla="*/ 383136 h 6858000"/>
              <a:gd name="connsiteX777" fmla="*/ 3624562 w 7467600"/>
              <a:gd name="connsiteY777" fmla="*/ 367041 h 6858000"/>
              <a:gd name="connsiteX778" fmla="*/ 3489712 w 7467600"/>
              <a:gd name="connsiteY778" fmla="*/ 485386 h 6858000"/>
              <a:gd name="connsiteX779" fmla="*/ 3182994 w 7467600"/>
              <a:gd name="connsiteY779" fmla="*/ 828265 h 6858000"/>
              <a:gd name="connsiteX780" fmla="*/ 2892114 w 7467600"/>
              <a:gd name="connsiteY780" fmla="*/ 1172635 h 6858000"/>
              <a:gd name="connsiteX781" fmla="*/ 3021459 w 7467600"/>
              <a:gd name="connsiteY781" fmla="*/ 1035385 h 6858000"/>
              <a:gd name="connsiteX782" fmla="*/ 3153873 w 7467600"/>
              <a:gd name="connsiteY782" fmla="*/ 898971 h 6858000"/>
              <a:gd name="connsiteX783" fmla="*/ 3276511 w 7467600"/>
              <a:gd name="connsiteY783" fmla="*/ 786423 h 6858000"/>
              <a:gd name="connsiteX784" fmla="*/ 3584154 w 7467600"/>
              <a:gd name="connsiteY784" fmla="*/ 448218 h 6858000"/>
              <a:gd name="connsiteX785" fmla="*/ 3624562 w 7467600"/>
              <a:gd name="connsiteY785" fmla="*/ 367041 h 6858000"/>
              <a:gd name="connsiteX786" fmla="*/ 3766672 w 7467600"/>
              <a:gd name="connsiteY786" fmla="*/ 359429 h 6858000"/>
              <a:gd name="connsiteX787" fmla="*/ 3996338 w 7467600"/>
              <a:gd name="connsiteY787" fmla="*/ 968237 h 6858000"/>
              <a:gd name="connsiteX788" fmla="*/ 3766672 w 7467600"/>
              <a:gd name="connsiteY788" fmla="*/ 359429 h 6858000"/>
              <a:gd name="connsiteX789" fmla="*/ 5805386 w 7467600"/>
              <a:gd name="connsiteY789" fmla="*/ 239240 h 6858000"/>
              <a:gd name="connsiteX790" fmla="*/ 5736947 w 7467600"/>
              <a:gd name="connsiteY790" fmla="*/ 261367 h 6858000"/>
              <a:gd name="connsiteX791" fmla="*/ 5427012 w 7467600"/>
              <a:gd name="connsiteY791" fmla="*/ 311272 h 6858000"/>
              <a:gd name="connsiteX792" fmla="*/ 5147818 w 7467600"/>
              <a:gd name="connsiteY792" fmla="*/ 322112 h 6858000"/>
              <a:gd name="connsiteX793" fmla="*/ 5060854 w 7467600"/>
              <a:gd name="connsiteY793" fmla="*/ 311882 h 6858000"/>
              <a:gd name="connsiteX794" fmla="*/ 4945989 w 7467600"/>
              <a:gd name="connsiteY794" fmla="*/ 300516 h 6858000"/>
              <a:gd name="connsiteX795" fmla="*/ 5410479 w 7467600"/>
              <a:gd name="connsiteY795" fmla="*/ 348434 h 6858000"/>
              <a:gd name="connsiteX796" fmla="*/ 5805386 w 7467600"/>
              <a:gd name="connsiteY796" fmla="*/ 239240 h 6858000"/>
              <a:gd name="connsiteX797" fmla="*/ 5905192 w 7467600"/>
              <a:gd name="connsiteY797" fmla="*/ 163079 h 6858000"/>
              <a:gd name="connsiteX798" fmla="*/ 5865655 w 7467600"/>
              <a:gd name="connsiteY798" fmla="*/ 171901 h 6858000"/>
              <a:gd name="connsiteX799" fmla="*/ 5259740 w 7467600"/>
              <a:gd name="connsiteY799" fmla="*/ 257013 h 6858000"/>
              <a:gd name="connsiteX800" fmla="*/ 5208466 w 7467600"/>
              <a:gd name="connsiteY800" fmla="*/ 257550 h 6858000"/>
              <a:gd name="connsiteX801" fmla="*/ 4980204 w 7467600"/>
              <a:gd name="connsiteY801" fmla="*/ 271903 h 6858000"/>
              <a:gd name="connsiteX802" fmla="*/ 5068068 w 7467600"/>
              <a:gd name="connsiteY802" fmla="*/ 282244 h 6858000"/>
              <a:gd name="connsiteX803" fmla="*/ 5153231 w 7467600"/>
              <a:gd name="connsiteY803" fmla="*/ 292240 h 6858000"/>
              <a:gd name="connsiteX804" fmla="*/ 5426491 w 7467600"/>
              <a:gd name="connsiteY804" fmla="*/ 281128 h 6858000"/>
              <a:gd name="connsiteX805" fmla="*/ 5731212 w 7467600"/>
              <a:gd name="connsiteY805" fmla="*/ 231951 h 6858000"/>
              <a:gd name="connsiteX806" fmla="*/ 5905192 w 7467600"/>
              <a:gd name="connsiteY806" fmla="*/ 163079 h 6858000"/>
              <a:gd name="connsiteX807" fmla="*/ 5944437 w 7467600"/>
              <a:gd name="connsiteY807" fmla="*/ 113829 h 6858000"/>
              <a:gd name="connsiteX808" fmla="*/ 5825032 w 7467600"/>
              <a:gd name="connsiteY808" fmla="*/ 146405 h 6858000"/>
              <a:gd name="connsiteX809" fmla="*/ 4955599 w 7467600"/>
              <a:gd name="connsiteY809" fmla="*/ 247008 h 6858000"/>
              <a:gd name="connsiteX810" fmla="*/ 5210104 w 7467600"/>
              <a:gd name="connsiteY810" fmla="*/ 228123 h 6858000"/>
              <a:gd name="connsiteX811" fmla="*/ 5261015 w 7467600"/>
              <a:gd name="connsiteY811" fmla="*/ 227087 h 6858000"/>
              <a:gd name="connsiteX812" fmla="*/ 5861181 w 7467600"/>
              <a:gd name="connsiteY812" fmla="*/ 143093 h 6858000"/>
              <a:gd name="connsiteX813" fmla="*/ 5961252 w 7467600"/>
              <a:gd name="connsiteY813" fmla="*/ 114820 h 6858000"/>
              <a:gd name="connsiteX814" fmla="*/ 5944437 w 7467600"/>
              <a:gd name="connsiteY814" fmla="*/ 113829 h 6858000"/>
              <a:gd name="connsiteX815" fmla="*/ 3882765 w 7467600"/>
              <a:gd name="connsiteY815" fmla="*/ 0 h 6858000"/>
              <a:gd name="connsiteX816" fmla="*/ 3995099 w 7467600"/>
              <a:gd name="connsiteY816" fmla="*/ 0 h 6858000"/>
              <a:gd name="connsiteX817" fmla="*/ 4163818 w 7467600"/>
              <a:gd name="connsiteY817" fmla="*/ 234104 h 6858000"/>
              <a:gd name="connsiteX818" fmla="*/ 4172099 w 7467600"/>
              <a:gd name="connsiteY818" fmla="*/ 234207 h 6858000"/>
              <a:gd name="connsiteX819" fmla="*/ 4784282 w 7467600"/>
              <a:gd name="connsiteY819" fmla="*/ 276561 h 6858000"/>
              <a:gd name="connsiteX820" fmla="*/ 4801687 w 7467600"/>
              <a:gd name="connsiteY820" fmla="*/ 267764 h 6858000"/>
              <a:gd name="connsiteX821" fmla="*/ 6082788 w 7467600"/>
              <a:gd name="connsiteY821" fmla="*/ 64119 h 6858000"/>
              <a:gd name="connsiteX822" fmla="*/ 6099442 w 7467600"/>
              <a:gd name="connsiteY822" fmla="*/ 82568 h 6858000"/>
              <a:gd name="connsiteX823" fmla="*/ 4804137 w 7467600"/>
              <a:gd name="connsiteY823" fmla="*/ 320931 h 6858000"/>
              <a:gd name="connsiteX824" fmla="*/ 4227047 w 7467600"/>
              <a:gd name="connsiteY824" fmla="*/ 313415 h 6858000"/>
              <a:gd name="connsiteX825" fmla="*/ 4346041 w 7467600"/>
              <a:gd name="connsiteY825" fmla="*/ 456086 h 6858000"/>
              <a:gd name="connsiteX826" fmla="*/ 4870967 w 7467600"/>
              <a:gd name="connsiteY826" fmla="*/ 963061 h 6858000"/>
              <a:gd name="connsiteX827" fmla="*/ 4889647 w 7467600"/>
              <a:gd name="connsiteY827" fmla="*/ 957147 h 6858000"/>
              <a:gd name="connsiteX828" fmla="*/ 5422504 w 7467600"/>
              <a:gd name="connsiteY828" fmla="*/ 805191 h 6858000"/>
              <a:gd name="connsiteX829" fmla="*/ 6087656 w 7467600"/>
              <a:gd name="connsiteY829" fmla="*/ 826703 h 6858000"/>
              <a:gd name="connsiteX830" fmla="*/ 6058717 w 7467600"/>
              <a:gd name="connsiteY830" fmla="*/ 865992 h 6858000"/>
              <a:gd name="connsiteX831" fmla="*/ 4974153 w 7467600"/>
              <a:gd name="connsiteY831" fmla="*/ 1045456 h 6858000"/>
              <a:gd name="connsiteX832" fmla="*/ 5627835 w 7467600"/>
              <a:gd name="connsiteY832" fmla="*/ 1472077 h 6858000"/>
              <a:gd name="connsiteX833" fmla="*/ 5629817 w 7467600"/>
              <a:gd name="connsiteY833" fmla="*/ 1471412 h 6858000"/>
              <a:gd name="connsiteX834" fmla="*/ 5634124 w 7467600"/>
              <a:gd name="connsiteY834" fmla="*/ 1470572 h 6858000"/>
              <a:gd name="connsiteX835" fmla="*/ 5755832 w 7467600"/>
              <a:gd name="connsiteY835" fmla="*/ 1383886 h 6858000"/>
              <a:gd name="connsiteX836" fmla="*/ 6014186 w 7467600"/>
              <a:gd name="connsiteY836" fmla="*/ 1279799 h 6858000"/>
              <a:gd name="connsiteX837" fmla="*/ 6901619 w 7467600"/>
              <a:gd name="connsiteY837" fmla="*/ 1047874 h 6858000"/>
              <a:gd name="connsiteX838" fmla="*/ 6931566 w 7467600"/>
              <a:gd name="connsiteY838" fmla="*/ 1062034 h 6858000"/>
              <a:gd name="connsiteX839" fmla="*/ 5790982 w 7467600"/>
              <a:gd name="connsiteY839" fmla="*/ 1561380 h 6858000"/>
              <a:gd name="connsiteX840" fmla="*/ 6188971 w 7467600"/>
              <a:gd name="connsiteY840" fmla="*/ 1755168 h 6858000"/>
              <a:gd name="connsiteX841" fmla="*/ 6202446 w 7467600"/>
              <a:gd name="connsiteY841" fmla="*/ 1752268 h 6858000"/>
              <a:gd name="connsiteX842" fmla="*/ 7179560 w 7467600"/>
              <a:gd name="connsiteY842" fmla="*/ 1467551 h 6858000"/>
              <a:gd name="connsiteX843" fmla="*/ 7158730 w 7467600"/>
              <a:gd name="connsiteY843" fmla="*/ 1507835 h 6858000"/>
              <a:gd name="connsiteX844" fmla="*/ 6326959 w 7467600"/>
              <a:gd name="connsiteY844" fmla="*/ 1817686 h 6858000"/>
              <a:gd name="connsiteX845" fmla="*/ 6537433 w 7467600"/>
              <a:gd name="connsiteY845" fmla="*/ 1907790 h 6858000"/>
              <a:gd name="connsiteX846" fmla="*/ 6550221 w 7467600"/>
              <a:gd name="connsiteY846" fmla="*/ 1910729 h 6858000"/>
              <a:gd name="connsiteX847" fmla="*/ 6964438 w 7467600"/>
              <a:gd name="connsiteY847" fmla="*/ 2209505 h 6858000"/>
              <a:gd name="connsiteX848" fmla="*/ 7367862 w 7467600"/>
              <a:gd name="connsiteY848" fmla="*/ 2806833 h 6858000"/>
              <a:gd name="connsiteX849" fmla="*/ 7364329 w 7467600"/>
              <a:gd name="connsiteY849" fmla="*/ 2826907 h 6858000"/>
              <a:gd name="connsiteX850" fmla="*/ 7290545 w 7467600"/>
              <a:gd name="connsiteY850" fmla="*/ 2850663 h 6858000"/>
              <a:gd name="connsiteX851" fmla="*/ 6472036 w 7467600"/>
              <a:gd name="connsiteY851" fmla="*/ 1959003 h 6858000"/>
              <a:gd name="connsiteX852" fmla="*/ 5792897 w 7467600"/>
              <a:gd name="connsiteY852" fmla="*/ 1647747 h 6858000"/>
              <a:gd name="connsiteX853" fmla="*/ 5842751 w 7467600"/>
              <a:gd name="connsiteY853" fmla="*/ 1816112 h 6858000"/>
              <a:gd name="connsiteX854" fmla="*/ 5847424 w 7467600"/>
              <a:gd name="connsiteY854" fmla="*/ 1815776 h 6858000"/>
              <a:gd name="connsiteX855" fmla="*/ 6399821 w 7467600"/>
              <a:gd name="connsiteY855" fmla="*/ 2344799 h 6858000"/>
              <a:gd name="connsiteX856" fmla="*/ 6323232 w 7467600"/>
              <a:gd name="connsiteY856" fmla="*/ 2389634 h 6858000"/>
              <a:gd name="connsiteX857" fmla="*/ 5942958 w 7467600"/>
              <a:gd name="connsiteY857" fmla="*/ 2077708 h 6858000"/>
              <a:gd name="connsiteX858" fmla="*/ 5921559 w 7467600"/>
              <a:gd name="connsiteY858" fmla="*/ 2378596 h 6858000"/>
              <a:gd name="connsiteX859" fmla="*/ 5817651 w 7467600"/>
              <a:gd name="connsiteY859" fmla="*/ 3023919 h 6858000"/>
              <a:gd name="connsiteX860" fmla="*/ 5729634 w 7467600"/>
              <a:gd name="connsiteY860" fmla="*/ 3051849 h 6858000"/>
              <a:gd name="connsiteX861" fmla="*/ 5611018 w 7467600"/>
              <a:gd name="connsiteY861" fmla="*/ 2316769 h 6858000"/>
              <a:gd name="connsiteX862" fmla="*/ 5687608 w 7467600"/>
              <a:gd name="connsiteY862" fmla="*/ 2039972 h 6858000"/>
              <a:gd name="connsiteX863" fmla="*/ 5657554 w 7467600"/>
              <a:gd name="connsiteY863" fmla="*/ 1576445 h 6858000"/>
              <a:gd name="connsiteX864" fmla="*/ 5150475 w 7467600"/>
              <a:gd name="connsiteY864" fmla="*/ 1274012 h 6858000"/>
              <a:gd name="connsiteX865" fmla="*/ 5349142 w 7467600"/>
              <a:gd name="connsiteY865" fmla="*/ 2204405 h 6858000"/>
              <a:gd name="connsiteX866" fmla="*/ 5262214 w 7467600"/>
              <a:gd name="connsiteY866" fmla="*/ 2233836 h 6858000"/>
              <a:gd name="connsiteX867" fmla="*/ 4981539 w 7467600"/>
              <a:gd name="connsiteY867" fmla="*/ 1542201 h 6858000"/>
              <a:gd name="connsiteX868" fmla="*/ 4958461 w 7467600"/>
              <a:gd name="connsiteY868" fmla="*/ 1136957 h 6858000"/>
              <a:gd name="connsiteX869" fmla="*/ 4655015 w 7467600"/>
              <a:gd name="connsiteY869" fmla="*/ 891426 h 6858000"/>
              <a:gd name="connsiteX870" fmla="*/ 4348002 w 7467600"/>
              <a:gd name="connsiteY870" fmla="*/ 2205895 h 6858000"/>
              <a:gd name="connsiteX871" fmla="*/ 4262250 w 7467600"/>
              <a:gd name="connsiteY871" fmla="*/ 2219972 h 6858000"/>
              <a:gd name="connsiteX872" fmla="*/ 4550611 w 7467600"/>
              <a:gd name="connsiteY872" fmla="*/ 817540 h 6858000"/>
              <a:gd name="connsiteX873" fmla="*/ 4564418 w 7467600"/>
              <a:gd name="connsiteY873" fmla="*/ 808293 h 6858000"/>
              <a:gd name="connsiteX874" fmla="*/ 4266388 w 7467600"/>
              <a:gd name="connsiteY874" fmla="*/ 500083 h 6858000"/>
              <a:gd name="connsiteX875" fmla="*/ 4032842 w 7467600"/>
              <a:gd name="connsiteY875" fmla="*/ 211809 h 6858000"/>
              <a:gd name="connsiteX876" fmla="*/ 3882765 w 7467600"/>
              <a:gd name="connsiteY876" fmla="*/ 0 h 6858000"/>
              <a:gd name="connsiteX877" fmla="*/ 3721337 w 7467600"/>
              <a:gd name="connsiteY877" fmla="*/ 0 h 6858000"/>
              <a:gd name="connsiteX878" fmla="*/ 3797544 w 7467600"/>
              <a:gd name="connsiteY878" fmla="*/ 0 h 6858000"/>
              <a:gd name="connsiteX879" fmla="*/ 3775734 w 7467600"/>
              <a:gd name="connsiteY879" fmla="*/ 95131 h 6858000"/>
              <a:gd name="connsiteX880" fmla="*/ 3724807 w 7467600"/>
              <a:gd name="connsiteY880" fmla="*/ 272257 h 6858000"/>
              <a:gd name="connsiteX881" fmla="*/ 3726844 w 7467600"/>
              <a:gd name="connsiteY881" fmla="*/ 282988 h 6858000"/>
              <a:gd name="connsiteX882" fmla="*/ 3742664 w 7467600"/>
              <a:gd name="connsiteY882" fmla="*/ 279918 h 6858000"/>
              <a:gd name="connsiteX883" fmla="*/ 4103910 w 7467600"/>
              <a:gd name="connsiteY883" fmla="*/ 1161917 h 6858000"/>
              <a:gd name="connsiteX884" fmla="*/ 4020269 w 7467600"/>
              <a:gd name="connsiteY884" fmla="*/ 1200406 h 6858000"/>
              <a:gd name="connsiteX885" fmla="*/ 3674882 w 7467600"/>
              <a:gd name="connsiteY885" fmla="*/ 488524 h 6858000"/>
              <a:gd name="connsiteX886" fmla="*/ 3132682 w 7467600"/>
              <a:gd name="connsiteY886" fmla="*/ 1072284 h 6858000"/>
              <a:gd name="connsiteX887" fmla="*/ 2716346 w 7467600"/>
              <a:gd name="connsiteY887" fmla="*/ 1276376 h 6858000"/>
              <a:gd name="connsiteX888" fmla="*/ 2716772 w 7467600"/>
              <a:gd name="connsiteY888" fmla="*/ 1255462 h 6858000"/>
              <a:gd name="connsiteX889" fmla="*/ 3471096 w 7467600"/>
              <a:gd name="connsiteY889" fmla="*/ 437072 h 6858000"/>
              <a:gd name="connsiteX890" fmla="*/ 3639057 w 7467600"/>
              <a:gd name="connsiteY890" fmla="*/ 286334 h 6858000"/>
              <a:gd name="connsiteX891" fmla="*/ 3640309 w 7467600"/>
              <a:gd name="connsiteY891" fmla="*/ 284664 h 6858000"/>
              <a:gd name="connsiteX892" fmla="*/ 3646022 w 7467600"/>
              <a:gd name="connsiteY892" fmla="*/ 276711 h 6858000"/>
              <a:gd name="connsiteX893" fmla="*/ 3707943 w 7467600"/>
              <a:gd name="connsiteY893" fmla="*/ 65958 h 6858000"/>
              <a:gd name="connsiteX894" fmla="*/ 3721337 w 7467600"/>
              <a:gd name="connsiteY894" fmla="*/ 0 h 6858000"/>
              <a:gd name="connsiteX895" fmla="*/ 2867960 w 7467600"/>
              <a:gd name="connsiteY895" fmla="*/ 0 h 6858000"/>
              <a:gd name="connsiteX896" fmla="*/ 2926351 w 7467600"/>
              <a:gd name="connsiteY896" fmla="*/ 0 h 6858000"/>
              <a:gd name="connsiteX897" fmla="*/ 2902823 w 7467600"/>
              <a:gd name="connsiteY897" fmla="*/ 262929 h 6858000"/>
              <a:gd name="connsiteX898" fmla="*/ 2940663 w 7467600"/>
              <a:gd name="connsiteY898" fmla="*/ 140884 h 6858000"/>
              <a:gd name="connsiteX899" fmla="*/ 2947039 w 7467600"/>
              <a:gd name="connsiteY899" fmla="*/ 122524 h 6858000"/>
              <a:gd name="connsiteX900" fmla="*/ 2984316 w 7467600"/>
              <a:gd name="connsiteY900" fmla="*/ 0 h 6858000"/>
              <a:gd name="connsiteX901" fmla="*/ 3016114 w 7467600"/>
              <a:gd name="connsiteY901" fmla="*/ 0 h 6858000"/>
              <a:gd name="connsiteX902" fmla="*/ 2979949 w 7467600"/>
              <a:gd name="connsiteY902" fmla="*/ 119274 h 6858000"/>
              <a:gd name="connsiteX903" fmla="*/ 3023879 w 7467600"/>
              <a:gd name="connsiteY903" fmla="*/ 0 h 6858000"/>
              <a:gd name="connsiteX904" fmla="*/ 3105400 w 7467600"/>
              <a:gd name="connsiteY904" fmla="*/ 0 h 6858000"/>
              <a:gd name="connsiteX905" fmla="*/ 3094669 w 7467600"/>
              <a:gd name="connsiteY905" fmla="*/ 30308 h 6858000"/>
              <a:gd name="connsiteX906" fmla="*/ 2901945 w 7467600"/>
              <a:gd name="connsiteY906" fmla="*/ 466538 h 6858000"/>
              <a:gd name="connsiteX907" fmla="*/ 2815209 w 7467600"/>
              <a:gd name="connsiteY907" fmla="*/ 497361 h 6858000"/>
              <a:gd name="connsiteX908" fmla="*/ 2844845 w 7467600"/>
              <a:gd name="connsiteY908" fmla="*/ 127638 h 6858000"/>
              <a:gd name="connsiteX909" fmla="*/ 2867960 w 7467600"/>
              <a:gd name="connsiteY909" fmla="*/ 0 h 6858000"/>
              <a:gd name="connsiteX910" fmla="*/ 1057230 w 7467600"/>
              <a:gd name="connsiteY910" fmla="*/ 0 h 6858000"/>
              <a:gd name="connsiteX911" fmla="*/ 1111003 w 7467600"/>
              <a:gd name="connsiteY911" fmla="*/ 0 h 6858000"/>
              <a:gd name="connsiteX912" fmla="*/ 1125553 w 7467600"/>
              <a:gd name="connsiteY912" fmla="*/ 52588 h 6858000"/>
              <a:gd name="connsiteX913" fmla="*/ 1304276 w 7467600"/>
              <a:gd name="connsiteY913" fmla="*/ 476275 h 6858000"/>
              <a:gd name="connsiteX914" fmla="*/ 1492066 w 7467600"/>
              <a:gd name="connsiteY914" fmla="*/ 886333 h 6858000"/>
              <a:gd name="connsiteX915" fmla="*/ 1423698 w 7467600"/>
              <a:gd name="connsiteY915" fmla="*/ 710817 h 6858000"/>
              <a:gd name="connsiteX916" fmla="*/ 1357609 w 7467600"/>
              <a:gd name="connsiteY916" fmla="*/ 532892 h 6858000"/>
              <a:gd name="connsiteX917" fmla="*/ 1309550 w 7467600"/>
              <a:gd name="connsiteY917" fmla="*/ 374031 h 6858000"/>
              <a:gd name="connsiteX918" fmla="*/ 1193673 w 7467600"/>
              <a:gd name="connsiteY918" fmla="*/ 49533 h 6858000"/>
              <a:gd name="connsiteX919" fmla="*/ 1164391 w 7467600"/>
              <a:gd name="connsiteY919" fmla="*/ 0 h 6858000"/>
              <a:gd name="connsiteX920" fmla="*/ 1200666 w 7467600"/>
              <a:gd name="connsiteY920" fmla="*/ 0 h 6858000"/>
              <a:gd name="connsiteX921" fmla="*/ 1223408 w 7467600"/>
              <a:gd name="connsiteY921" fmla="*/ 38996 h 6858000"/>
              <a:gd name="connsiteX922" fmla="*/ 1339635 w 7467600"/>
              <a:gd name="connsiteY922" fmla="*/ 365517 h 6858000"/>
              <a:gd name="connsiteX923" fmla="*/ 1387469 w 7467600"/>
              <a:gd name="connsiteY923" fmla="*/ 523079 h 6858000"/>
              <a:gd name="connsiteX924" fmla="*/ 1452685 w 7467600"/>
              <a:gd name="connsiteY924" fmla="*/ 699806 h 6858000"/>
              <a:gd name="connsiteX925" fmla="*/ 1492092 w 7467600"/>
              <a:gd name="connsiteY925" fmla="*/ 800424 h 6858000"/>
              <a:gd name="connsiteX926" fmla="*/ 1455302 w 7467600"/>
              <a:gd name="connsiteY926" fmla="*/ 632913 h 6858000"/>
              <a:gd name="connsiteX927" fmla="*/ 1222336 w 7467600"/>
              <a:gd name="connsiteY927" fmla="*/ 9480 h 6858000"/>
              <a:gd name="connsiteX928" fmla="*/ 1214634 w 7467600"/>
              <a:gd name="connsiteY928" fmla="*/ 0 h 6858000"/>
              <a:gd name="connsiteX929" fmla="*/ 1289827 w 7467600"/>
              <a:gd name="connsiteY929" fmla="*/ 0 h 6858000"/>
              <a:gd name="connsiteX930" fmla="*/ 1321076 w 7467600"/>
              <a:gd name="connsiteY930" fmla="*/ 59722 h 6858000"/>
              <a:gd name="connsiteX931" fmla="*/ 1512579 w 7467600"/>
              <a:gd name="connsiteY931" fmla="*/ 626441 h 6858000"/>
              <a:gd name="connsiteX932" fmla="*/ 1506076 w 7467600"/>
              <a:gd name="connsiteY932" fmla="*/ 1089289 h 6858000"/>
              <a:gd name="connsiteX933" fmla="*/ 1486346 w 7467600"/>
              <a:gd name="connsiteY933" fmla="*/ 1079919 h 6858000"/>
              <a:gd name="connsiteX934" fmla="*/ 1070511 w 7467600"/>
              <a:gd name="connsiteY934" fmla="*/ 48609 h 6858000"/>
              <a:gd name="connsiteX935" fmla="*/ 1057230 w 7467600"/>
              <a:gd name="connsiteY935" fmla="*/ 0 h 6858000"/>
              <a:gd name="connsiteX936" fmla="*/ 43151 w 7467600"/>
              <a:gd name="connsiteY936" fmla="*/ 0 h 6858000"/>
              <a:gd name="connsiteX937" fmla="*/ 95283 w 7467600"/>
              <a:gd name="connsiteY937" fmla="*/ 0 h 6858000"/>
              <a:gd name="connsiteX938" fmla="*/ 300708 w 7467600"/>
              <a:gd name="connsiteY938" fmla="*/ 154571 h 6858000"/>
              <a:gd name="connsiteX939" fmla="*/ 530414 w 7467600"/>
              <a:gd name="connsiteY939" fmla="*/ 354673 h 6858000"/>
              <a:gd name="connsiteX940" fmla="*/ 333785 w 7467600"/>
              <a:gd name="connsiteY940" fmla="*/ 161564 h 6858000"/>
              <a:gd name="connsiteX941" fmla="*/ 147005 w 7467600"/>
              <a:gd name="connsiteY941" fmla="*/ 0 h 6858000"/>
              <a:gd name="connsiteX942" fmla="*/ 272509 w 7467600"/>
              <a:gd name="connsiteY942" fmla="*/ 0 h 6858000"/>
              <a:gd name="connsiteX943" fmla="*/ 326276 w 7467600"/>
              <a:gd name="connsiteY943" fmla="*/ 45847 h 6858000"/>
              <a:gd name="connsiteX944" fmla="*/ 823759 w 7467600"/>
              <a:gd name="connsiteY944" fmla="*/ 574145 h 6858000"/>
              <a:gd name="connsiteX945" fmla="*/ 811254 w 7467600"/>
              <a:gd name="connsiteY945" fmla="*/ 665546 h 6858000"/>
              <a:gd name="connsiteX946" fmla="*/ 154042 w 7467600"/>
              <a:gd name="connsiteY946" fmla="*/ 261522 h 6858000"/>
              <a:gd name="connsiteX947" fmla="*/ 13550 w 7467600"/>
              <a:gd name="connsiteY947" fmla="*/ 158423 h 6858000"/>
              <a:gd name="connsiteX948" fmla="*/ 0 w 7467600"/>
              <a:gd name="connsiteY948" fmla="*/ 146618 h 6858000"/>
              <a:gd name="connsiteX949" fmla="*/ 0 w 7467600"/>
              <a:gd name="connsiteY949" fmla="*/ 59161 h 6858000"/>
              <a:gd name="connsiteX950" fmla="*/ 45427 w 7467600"/>
              <a:gd name="connsiteY950" fmla="*/ 101078 h 6858000"/>
              <a:gd name="connsiteX951" fmla="*/ 630103 w 7467600"/>
              <a:gd name="connsiteY951" fmla="*/ 485885 h 6858000"/>
              <a:gd name="connsiteX952" fmla="*/ 532040 w 7467600"/>
              <a:gd name="connsiteY952" fmla="*/ 399359 h 6858000"/>
              <a:gd name="connsiteX953" fmla="*/ 517618 w 7467600"/>
              <a:gd name="connsiteY953" fmla="*/ 385726 h 6858000"/>
              <a:gd name="connsiteX954" fmla="*/ 285074 w 7467600"/>
              <a:gd name="connsiteY954" fmla="*/ 182755 h 6858000"/>
              <a:gd name="connsiteX955" fmla="*/ 43151 w 7467600"/>
              <a:gd name="connsiteY95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088673 w 7467600"/>
              <a:gd name="connsiteY4" fmla="*/ 6610396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7088673 w 7467600"/>
              <a:gd name="connsiteY20" fmla="*/ 6610396 h 6858000"/>
              <a:gd name="connsiteX21" fmla="*/ 1019354 w 7467600"/>
              <a:gd name="connsiteY21" fmla="*/ 6315006 h 6858000"/>
              <a:gd name="connsiteX22" fmla="*/ 441046 w 7467600"/>
              <a:gd name="connsiteY22" fmla="*/ 6691153 h 6858000"/>
              <a:gd name="connsiteX23" fmla="*/ 1019354 w 7467600"/>
              <a:gd name="connsiteY23" fmla="*/ 6315006 h 6858000"/>
              <a:gd name="connsiteX24" fmla="*/ 991680 w 7467600"/>
              <a:gd name="connsiteY24" fmla="*/ 6298413 h 6858000"/>
              <a:gd name="connsiteX25" fmla="*/ 409060 w 7467600"/>
              <a:gd name="connsiteY25" fmla="*/ 6671470 h 6858000"/>
              <a:gd name="connsiteX26" fmla="*/ 991680 w 7467600"/>
              <a:gd name="connsiteY26" fmla="*/ 6298413 h 6858000"/>
              <a:gd name="connsiteX27" fmla="*/ 103333 w 7467600"/>
              <a:gd name="connsiteY27" fmla="*/ 5699602 h 6858000"/>
              <a:gd name="connsiteX28" fmla="*/ 233938 w 7467600"/>
              <a:gd name="connsiteY28" fmla="*/ 5809416 h 6858000"/>
              <a:gd name="connsiteX29" fmla="*/ 883580 w 7467600"/>
              <a:gd name="connsiteY29" fmla="*/ 6180710 h 6858000"/>
              <a:gd name="connsiteX30" fmla="*/ 487337 w 7467600"/>
              <a:gd name="connsiteY30" fmla="*/ 5950182 h 6858000"/>
              <a:gd name="connsiteX31" fmla="*/ 354051 w 7467600"/>
              <a:gd name="connsiteY31" fmla="*/ 5854912 h 6858000"/>
              <a:gd name="connsiteX32" fmla="*/ 195436 w 7467600"/>
              <a:gd name="connsiteY32" fmla="*/ 5755068 h 6858000"/>
              <a:gd name="connsiteX33" fmla="*/ 103333 w 7467600"/>
              <a:gd name="connsiteY33" fmla="*/ 5699602 h 6858000"/>
              <a:gd name="connsiteX34" fmla="*/ 5539432 w 7467600"/>
              <a:gd name="connsiteY34" fmla="*/ 5642928 h 6858000"/>
              <a:gd name="connsiteX35" fmla="*/ 5555462 w 7467600"/>
              <a:gd name="connsiteY35" fmla="*/ 5694454 h 6858000"/>
              <a:gd name="connsiteX36" fmla="*/ 5828270 w 7467600"/>
              <a:gd name="connsiteY36" fmla="*/ 6320663 h 6858000"/>
              <a:gd name="connsiteX37" fmla="*/ 5947416 w 7467600"/>
              <a:gd name="connsiteY37" fmla="*/ 6574846 h 6858000"/>
              <a:gd name="connsiteX38" fmla="*/ 5539432 w 7467600"/>
              <a:gd name="connsiteY38" fmla="*/ 5642928 h 6858000"/>
              <a:gd name="connsiteX39" fmla="*/ 51253 w 7467600"/>
              <a:gd name="connsiteY39" fmla="*/ 5631825 h 6858000"/>
              <a:gd name="connsiteX40" fmla="*/ 211622 w 7467600"/>
              <a:gd name="connsiteY40" fmla="*/ 5728803 h 6858000"/>
              <a:gd name="connsiteX41" fmla="*/ 371652 w 7467600"/>
              <a:gd name="connsiteY41" fmla="*/ 5829062 h 6858000"/>
              <a:gd name="connsiteX42" fmla="*/ 505903 w 7467600"/>
              <a:gd name="connsiteY42" fmla="*/ 5925221 h 6858000"/>
              <a:gd name="connsiteX43" fmla="*/ 899240 w 7467600"/>
              <a:gd name="connsiteY43" fmla="*/ 6153068 h 6858000"/>
              <a:gd name="connsiteX44" fmla="*/ 988114 w 7467600"/>
              <a:gd name="connsiteY44" fmla="*/ 6174204 h 6858000"/>
              <a:gd name="connsiteX45" fmla="*/ 845971 w 7467600"/>
              <a:gd name="connsiteY45" fmla="*/ 6067177 h 6858000"/>
              <a:gd name="connsiteX46" fmla="*/ 448057 w 7467600"/>
              <a:gd name="connsiteY46" fmla="*/ 5841376 h 6858000"/>
              <a:gd name="connsiteX47" fmla="*/ 51253 w 7467600"/>
              <a:gd name="connsiteY47" fmla="*/ 5631825 h 6858000"/>
              <a:gd name="connsiteX48" fmla="*/ 2606687 w 7467600"/>
              <a:gd name="connsiteY48" fmla="*/ 5630718 h 6858000"/>
              <a:gd name="connsiteX49" fmla="*/ 2645658 w 7467600"/>
              <a:gd name="connsiteY49" fmla="*/ 6640259 h 6858000"/>
              <a:gd name="connsiteX50" fmla="*/ 2606687 w 7467600"/>
              <a:gd name="connsiteY50" fmla="*/ 5630718 h 6858000"/>
              <a:gd name="connsiteX51" fmla="*/ 3642057 w 7467600"/>
              <a:gd name="connsiteY51" fmla="*/ 5573487 h 6858000"/>
              <a:gd name="connsiteX52" fmla="*/ 3632981 w 7467600"/>
              <a:gd name="connsiteY52" fmla="*/ 5579437 h 6858000"/>
              <a:gd name="connsiteX53" fmla="*/ 3382436 w 7467600"/>
              <a:gd name="connsiteY53" fmla="*/ 5952726 h 6858000"/>
              <a:gd name="connsiteX54" fmla="*/ 3191929 w 7467600"/>
              <a:gd name="connsiteY54" fmla="*/ 6662669 h 6858000"/>
              <a:gd name="connsiteX55" fmla="*/ 3369898 w 7467600"/>
              <a:gd name="connsiteY55" fmla="*/ 6081771 h 6858000"/>
              <a:gd name="connsiteX56" fmla="*/ 3642057 w 7467600"/>
              <a:gd name="connsiteY56" fmla="*/ 5573487 h 6858000"/>
              <a:gd name="connsiteX57" fmla="*/ 2650666 w 7467600"/>
              <a:gd name="connsiteY57" fmla="*/ 5530686 h 6858000"/>
              <a:gd name="connsiteX58" fmla="*/ 2650249 w 7467600"/>
              <a:gd name="connsiteY58" fmla="*/ 5532101 h 6858000"/>
              <a:gd name="connsiteX59" fmla="*/ 2663808 w 7467600"/>
              <a:gd name="connsiteY59" fmla="*/ 6535215 h 6858000"/>
              <a:gd name="connsiteX60" fmla="*/ 2665418 w 7467600"/>
              <a:gd name="connsiteY60" fmla="*/ 6132756 h 6858000"/>
              <a:gd name="connsiteX61" fmla="*/ 2650666 w 7467600"/>
              <a:gd name="connsiteY61" fmla="*/ 5530686 h 6858000"/>
              <a:gd name="connsiteX62" fmla="*/ 2680277 w 7467600"/>
              <a:gd name="connsiteY62" fmla="*/ 5479204 h 6858000"/>
              <a:gd name="connsiteX63" fmla="*/ 2678972 w 7467600"/>
              <a:gd name="connsiteY63" fmla="*/ 5481582 h 6858000"/>
              <a:gd name="connsiteX64" fmla="*/ 2696666 w 7467600"/>
              <a:gd name="connsiteY64" fmla="*/ 6133836 h 6858000"/>
              <a:gd name="connsiteX65" fmla="*/ 2695769 w 7467600"/>
              <a:gd name="connsiteY65" fmla="*/ 6390955 h 6858000"/>
              <a:gd name="connsiteX66" fmla="*/ 2739893 w 7467600"/>
              <a:gd name="connsiteY66" fmla="*/ 6108357 h 6858000"/>
              <a:gd name="connsiteX67" fmla="*/ 2680277 w 7467600"/>
              <a:gd name="connsiteY67" fmla="*/ 5479204 h 6858000"/>
              <a:gd name="connsiteX68" fmla="*/ 1132195 w 7467600"/>
              <a:gd name="connsiteY68" fmla="*/ 5467980 h 6858000"/>
              <a:gd name="connsiteX69" fmla="*/ 1679056 w 7467600"/>
              <a:gd name="connsiteY69" fmla="*/ 5516907 h 6858000"/>
              <a:gd name="connsiteX70" fmla="*/ 2128648 w 7467600"/>
              <a:gd name="connsiteY70" fmla="*/ 5474249 h 6858000"/>
              <a:gd name="connsiteX71" fmla="*/ 1825619 w 7467600"/>
              <a:gd name="connsiteY71" fmla="*/ 5478447 h 6858000"/>
              <a:gd name="connsiteX72" fmla="*/ 1737798 w 7467600"/>
              <a:gd name="connsiteY72" fmla="*/ 5483353 h 6858000"/>
              <a:gd name="connsiteX73" fmla="*/ 1132195 w 7467600"/>
              <a:gd name="connsiteY73" fmla="*/ 5467980 h 6858000"/>
              <a:gd name="connsiteX74" fmla="*/ 1456157 w 7467600"/>
              <a:gd name="connsiteY74" fmla="*/ 5371404 h 6858000"/>
              <a:gd name="connsiteX75" fmla="*/ 1244432 w 7467600"/>
              <a:gd name="connsiteY75" fmla="*/ 5385601 h 6858000"/>
              <a:gd name="connsiteX76" fmla="*/ 973990 w 7467600"/>
              <a:gd name="connsiteY76" fmla="*/ 5424940 h 6858000"/>
              <a:gd name="connsiteX77" fmla="*/ 1103809 w 7467600"/>
              <a:gd name="connsiteY77" fmla="*/ 5433720 h 6858000"/>
              <a:gd name="connsiteX78" fmla="*/ 1123454 w 7467600"/>
              <a:gd name="connsiteY78" fmla="*/ 5435727 h 6858000"/>
              <a:gd name="connsiteX79" fmla="*/ 1737017 w 7467600"/>
              <a:gd name="connsiteY79" fmla="*/ 5452183 h 6858000"/>
              <a:gd name="connsiteX80" fmla="*/ 1824397 w 7467600"/>
              <a:gd name="connsiteY80" fmla="*/ 5447757 h 6858000"/>
              <a:gd name="connsiteX81" fmla="*/ 2070059 w 7467600"/>
              <a:gd name="connsiteY81" fmla="*/ 5441660 h 6858000"/>
              <a:gd name="connsiteX82" fmla="*/ 1456157 w 7467600"/>
              <a:gd name="connsiteY82" fmla="*/ 5371404 h 6858000"/>
              <a:gd name="connsiteX83" fmla="*/ 4988186 w 7467600"/>
              <a:gd name="connsiteY83" fmla="*/ 5216467 h 6858000"/>
              <a:gd name="connsiteX84" fmla="*/ 4777334 w 7467600"/>
              <a:gd name="connsiteY84" fmla="*/ 5406072 h 6858000"/>
              <a:gd name="connsiteX85" fmla="*/ 4718341 w 7467600"/>
              <a:gd name="connsiteY85" fmla="*/ 5468043 h 6858000"/>
              <a:gd name="connsiteX86" fmla="*/ 4604655 w 7467600"/>
              <a:gd name="connsiteY86" fmla="*/ 5583434 h 6858000"/>
              <a:gd name="connsiteX87" fmla="*/ 4565074 w 7467600"/>
              <a:gd name="connsiteY87" fmla="*/ 5618550 h 6858000"/>
              <a:gd name="connsiteX88" fmla="*/ 4988186 w 7467600"/>
              <a:gd name="connsiteY88" fmla="*/ 5216467 h 6858000"/>
              <a:gd name="connsiteX89" fmla="*/ 4978032 w 7467600"/>
              <a:gd name="connsiteY89" fmla="*/ 5183809 h 6858000"/>
              <a:gd name="connsiteX90" fmla="*/ 4463413 w 7467600"/>
              <a:gd name="connsiteY90" fmla="*/ 5615162 h 6858000"/>
              <a:gd name="connsiteX91" fmla="*/ 4358134 w 7467600"/>
              <a:gd name="connsiteY91" fmla="*/ 5742791 h 6858000"/>
              <a:gd name="connsiteX92" fmla="*/ 4376219 w 7467600"/>
              <a:gd name="connsiteY92" fmla="*/ 5729027 h 6858000"/>
              <a:gd name="connsiteX93" fmla="*/ 4582340 w 7467600"/>
              <a:gd name="connsiteY93" fmla="*/ 5561037 h 6858000"/>
              <a:gd name="connsiteX94" fmla="*/ 4694684 w 7467600"/>
              <a:gd name="connsiteY94" fmla="*/ 5447098 h 6858000"/>
              <a:gd name="connsiteX95" fmla="*/ 4754123 w 7467600"/>
              <a:gd name="connsiteY95" fmla="*/ 5384643 h 6858000"/>
              <a:gd name="connsiteX96" fmla="*/ 4978032 w 7467600"/>
              <a:gd name="connsiteY96" fmla="*/ 5183809 h 6858000"/>
              <a:gd name="connsiteX97" fmla="*/ 1903353 w 7467600"/>
              <a:gd name="connsiteY97" fmla="*/ 5044827 h 6858000"/>
              <a:gd name="connsiteX98" fmla="*/ 1936931 w 7467600"/>
              <a:gd name="connsiteY98" fmla="*/ 5093954 h 6858000"/>
              <a:gd name="connsiteX99" fmla="*/ 2195868 w 7467600"/>
              <a:gd name="connsiteY99" fmla="*/ 5396574 h 6858000"/>
              <a:gd name="connsiteX100" fmla="*/ 2088852 w 7467600"/>
              <a:gd name="connsiteY100" fmla="*/ 5166123 h 6858000"/>
              <a:gd name="connsiteX101" fmla="*/ 1958241 w 7467600"/>
              <a:gd name="connsiteY101" fmla="*/ 5067955 h 6858000"/>
              <a:gd name="connsiteX102" fmla="*/ 1903353 w 7467600"/>
              <a:gd name="connsiteY102" fmla="*/ 5044827 h 6858000"/>
              <a:gd name="connsiteX103" fmla="*/ 1979378 w 7467600"/>
              <a:gd name="connsiteY103" fmla="*/ 4769504 h 6858000"/>
              <a:gd name="connsiteX104" fmla="*/ 2882120 w 7467600"/>
              <a:gd name="connsiteY104" fmla="*/ 5064547 h 6858000"/>
              <a:gd name="connsiteX105" fmla="*/ 2793103 w 7467600"/>
              <a:gd name="connsiteY105" fmla="*/ 5039699 h 6858000"/>
              <a:gd name="connsiteX106" fmla="*/ 2770041 w 7467600"/>
              <a:gd name="connsiteY106" fmla="*/ 5033634 h 6858000"/>
              <a:gd name="connsiteX107" fmla="*/ 1979378 w 7467600"/>
              <a:gd name="connsiteY107" fmla="*/ 4769504 h 6858000"/>
              <a:gd name="connsiteX108" fmla="*/ 1927410 w 7467600"/>
              <a:gd name="connsiteY108" fmla="*/ 4716164 h 6858000"/>
              <a:gd name="connsiteX109" fmla="*/ 1959587 w 7467600"/>
              <a:gd name="connsiteY109" fmla="*/ 4728849 h 6858000"/>
              <a:gd name="connsiteX110" fmla="*/ 2777707 w 7467600"/>
              <a:gd name="connsiteY110" fmla="*/ 5003991 h 6858000"/>
              <a:gd name="connsiteX111" fmla="*/ 2800768 w 7467600"/>
              <a:gd name="connsiteY111" fmla="*/ 5010056 h 6858000"/>
              <a:gd name="connsiteX112" fmla="*/ 2879408 w 7467600"/>
              <a:gd name="connsiteY112" fmla="*/ 5031590 h 6858000"/>
              <a:gd name="connsiteX113" fmla="*/ 2862295 w 7467600"/>
              <a:gd name="connsiteY113" fmla="*/ 5022958 h 6858000"/>
              <a:gd name="connsiteX114" fmla="*/ 2813343 w 7467600"/>
              <a:gd name="connsiteY114" fmla="*/ 4998369 h 6858000"/>
              <a:gd name="connsiteX115" fmla="*/ 2646245 w 7467600"/>
              <a:gd name="connsiteY115" fmla="*/ 4930999 h 6858000"/>
              <a:gd name="connsiteX116" fmla="*/ 1999243 w 7467600"/>
              <a:gd name="connsiteY116" fmla="*/ 4730524 h 6858000"/>
              <a:gd name="connsiteX117" fmla="*/ 1979527 w 7467600"/>
              <a:gd name="connsiteY117" fmla="*/ 4726651 h 6858000"/>
              <a:gd name="connsiteX118" fmla="*/ 1927410 w 7467600"/>
              <a:gd name="connsiteY118" fmla="*/ 4716164 h 6858000"/>
              <a:gd name="connsiteX119" fmla="*/ 1997014 w 7467600"/>
              <a:gd name="connsiteY119" fmla="*/ 4698007 h 6858000"/>
              <a:gd name="connsiteX120" fmla="*/ 2005458 w 7467600"/>
              <a:gd name="connsiteY120" fmla="*/ 4699540 h 6858000"/>
              <a:gd name="connsiteX121" fmla="*/ 2657186 w 7467600"/>
              <a:gd name="connsiteY121" fmla="*/ 4901687 h 6858000"/>
              <a:gd name="connsiteX122" fmla="*/ 2826662 w 7467600"/>
              <a:gd name="connsiteY122" fmla="*/ 4970362 h 6858000"/>
              <a:gd name="connsiteX123" fmla="*/ 2876100 w 7467600"/>
              <a:gd name="connsiteY123" fmla="*/ 4995397 h 6858000"/>
              <a:gd name="connsiteX124" fmla="*/ 3042600 w 7467600"/>
              <a:gd name="connsiteY124" fmla="*/ 5059532 h 6858000"/>
              <a:gd name="connsiteX125" fmla="*/ 1997014 w 7467600"/>
              <a:gd name="connsiteY125" fmla="*/ 4698007 h 6858000"/>
              <a:gd name="connsiteX126" fmla="*/ 2305292 w 7467600"/>
              <a:gd name="connsiteY126" fmla="*/ 4219492 h 6858000"/>
              <a:gd name="connsiteX127" fmla="*/ 3360922 w 7467600"/>
              <a:gd name="connsiteY127" fmla="*/ 4529373 h 6858000"/>
              <a:gd name="connsiteX128" fmla="*/ 3492420 w 7467600"/>
              <a:gd name="connsiteY128" fmla="*/ 4510145 h 6858000"/>
              <a:gd name="connsiteX129" fmla="*/ 3364086 w 7467600"/>
              <a:gd name="connsiteY129" fmla="*/ 4480340 h 6858000"/>
              <a:gd name="connsiteX130" fmla="*/ 3225818 w 7467600"/>
              <a:gd name="connsiteY130" fmla="*/ 4411822 h 6858000"/>
              <a:gd name="connsiteX131" fmla="*/ 3129696 w 7467600"/>
              <a:gd name="connsiteY131" fmla="*/ 4360704 h 6858000"/>
              <a:gd name="connsiteX132" fmla="*/ 2814545 w 7467600"/>
              <a:gd name="connsiteY132" fmla="*/ 4282955 h 6858000"/>
              <a:gd name="connsiteX133" fmla="*/ 2305292 w 7467600"/>
              <a:gd name="connsiteY133" fmla="*/ 4219492 h 6858000"/>
              <a:gd name="connsiteX134" fmla="*/ 2626982 w 7467600"/>
              <a:gd name="connsiteY134" fmla="*/ 4206450 h 6858000"/>
              <a:gd name="connsiteX135" fmla="*/ 2490617 w 7467600"/>
              <a:gd name="connsiteY135" fmla="*/ 4206951 h 6858000"/>
              <a:gd name="connsiteX136" fmla="*/ 2819869 w 7467600"/>
              <a:gd name="connsiteY136" fmla="*/ 4252936 h 6858000"/>
              <a:gd name="connsiteX137" fmla="*/ 3143018 w 7467600"/>
              <a:gd name="connsiteY137" fmla="*/ 4332698 h 6858000"/>
              <a:gd name="connsiteX138" fmla="*/ 3241520 w 7467600"/>
              <a:gd name="connsiteY138" fmla="*/ 4385112 h 6858000"/>
              <a:gd name="connsiteX139" fmla="*/ 3374575 w 7467600"/>
              <a:gd name="connsiteY139" fmla="*/ 4451517 h 6858000"/>
              <a:gd name="connsiteX140" fmla="*/ 3505221 w 7467600"/>
              <a:gd name="connsiteY140" fmla="*/ 4480757 h 6858000"/>
              <a:gd name="connsiteX141" fmla="*/ 2626982 w 7467600"/>
              <a:gd name="connsiteY141" fmla="*/ 4206450 h 6858000"/>
              <a:gd name="connsiteX142" fmla="*/ 1310106 w 7467600"/>
              <a:gd name="connsiteY142" fmla="*/ 3943217 h 6858000"/>
              <a:gd name="connsiteX143" fmla="*/ 854994 w 7467600"/>
              <a:gd name="connsiteY143" fmla="*/ 4399136 h 6858000"/>
              <a:gd name="connsiteX144" fmla="*/ 742462 w 7467600"/>
              <a:gd name="connsiteY144" fmla="*/ 4594648 h 6858000"/>
              <a:gd name="connsiteX145" fmla="*/ 820602 w 7467600"/>
              <a:gd name="connsiteY145" fmla="*/ 4485915 h 6858000"/>
              <a:gd name="connsiteX146" fmla="*/ 878295 w 7467600"/>
              <a:gd name="connsiteY146" fmla="*/ 4403594 h 6858000"/>
              <a:gd name="connsiteX147" fmla="*/ 1240607 w 7467600"/>
              <a:gd name="connsiteY147" fmla="*/ 4010401 h 6858000"/>
              <a:gd name="connsiteX148" fmla="*/ 1310106 w 7467600"/>
              <a:gd name="connsiteY148" fmla="*/ 3943217 h 6858000"/>
              <a:gd name="connsiteX149" fmla="*/ 1423113 w 7467600"/>
              <a:gd name="connsiteY149" fmla="*/ 3874565 h 6858000"/>
              <a:gd name="connsiteX150" fmla="*/ 1260565 w 7467600"/>
              <a:gd name="connsiteY150" fmla="*/ 4031982 h 6858000"/>
              <a:gd name="connsiteX151" fmla="*/ 901900 w 7467600"/>
              <a:gd name="connsiteY151" fmla="*/ 4421236 h 6858000"/>
              <a:gd name="connsiteX152" fmla="*/ 845044 w 7467600"/>
              <a:gd name="connsiteY152" fmla="*/ 4502436 h 6858000"/>
              <a:gd name="connsiteX153" fmla="*/ 685926 w 7467600"/>
              <a:gd name="connsiteY153" fmla="*/ 4703069 h 6858000"/>
              <a:gd name="connsiteX154" fmla="*/ 684248 w 7467600"/>
              <a:gd name="connsiteY154" fmla="*/ 4706721 h 6858000"/>
              <a:gd name="connsiteX155" fmla="*/ 1423113 w 7467600"/>
              <a:gd name="connsiteY155" fmla="*/ 3874565 h 6858000"/>
              <a:gd name="connsiteX156" fmla="*/ 3316479 w 7467600"/>
              <a:gd name="connsiteY156" fmla="*/ 3872136 h 6858000"/>
              <a:gd name="connsiteX157" fmla="*/ 3546806 w 7467600"/>
              <a:gd name="connsiteY157" fmla="*/ 4356139 h 6858000"/>
              <a:gd name="connsiteX158" fmla="*/ 3364433 w 7467600"/>
              <a:gd name="connsiteY158" fmla="*/ 3953121 h 6858000"/>
              <a:gd name="connsiteX159" fmla="*/ 3316479 w 7467600"/>
              <a:gd name="connsiteY159" fmla="*/ 3872136 h 6858000"/>
              <a:gd name="connsiteX160" fmla="*/ 3291335 w 7467600"/>
              <a:gd name="connsiteY160" fmla="*/ 3767420 h 6858000"/>
              <a:gd name="connsiteX161" fmla="*/ 3390805 w 7467600"/>
              <a:gd name="connsiteY161" fmla="*/ 3937163 h 6858000"/>
              <a:gd name="connsiteX162" fmla="*/ 3579062 w 7467600"/>
              <a:gd name="connsiteY162" fmla="*/ 4359040 h 6858000"/>
              <a:gd name="connsiteX163" fmla="*/ 3467355 w 7467600"/>
              <a:gd name="connsiteY163" fmla="*/ 3988130 h 6858000"/>
              <a:gd name="connsiteX164" fmla="*/ 3310753 w 7467600"/>
              <a:gd name="connsiteY164" fmla="*/ 3787140 h 6858000"/>
              <a:gd name="connsiteX165" fmla="*/ 3291335 w 7467600"/>
              <a:gd name="connsiteY165" fmla="*/ 3767420 h 6858000"/>
              <a:gd name="connsiteX166" fmla="*/ 1635889 w 7467600"/>
              <a:gd name="connsiteY166" fmla="*/ 3709494 h 6858000"/>
              <a:gd name="connsiteX167" fmla="*/ 1634800 w 7467600"/>
              <a:gd name="connsiteY167" fmla="*/ 3731111 h 6858000"/>
              <a:gd name="connsiteX168" fmla="*/ 1635889 w 7467600"/>
              <a:gd name="connsiteY168" fmla="*/ 3709494 h 6858000"/>
              <a:gd name="connsiteX169" fmla="*/ 1510397 w 7467600"/>
              <a:gd name="connsiteY169" fmla="*/ 3684705 h 6858000"/>
              <a:gd name="connsiteX170" fmla="*/ 1146550 w 7467600"/>
              <a:gd name="connsiteY170" fmla="*/ 3802012 h 6858000"/>
              <a:gd name="connsiteX171" fmla="*/ 698834 w 7467600"/>
              <a:gd name="connsiteY171" fmla="*/ 3952272 h 6858000"/>
              <a:gd name="connsiteX172" fmla="*/ 34256 w 7467600"/>
              <a:gd name="connsiteY172" fmla="*/ 4347603 h 6858000"/>
              <a:gd name="connsiteX173" fmla="*/ 527241 w 7467600"/>
              <a:gd name="connsiteY173" fmla="*/ 4065078 h 6858000"/>
              <a:gd name="connsiteX174" fmla="*/ 1510397 w 7467600"/>
              <a:gd name="connsiteY174" fmla="*/ 3684705 h 6858000"/>
              <a:gd name="connsiteX175" fmla="*/ 1313114 w 7467600"/>
              <a:gd name="connsiteY175" fmla="*/ 3655216 h 6858000"/>
              <a:gd name="connsiteX176" fmla="*/ 1109304 w 7467600"/>
              <a:gd name="connsiteY176" fmla="*/ 3669030 h 6858000"/>
              <a:gd name="connsiteX177" fmla="*/ 8129 w 7467600"/>
              <a:gd name="connsiteY177" fmla="*/ 4330519 h 6858000"/>
              <a:gd name="connsiteX178" fmla="*/ 687572 w 7467600"/>
              <a:gd name="connsiteY178" fmla="*/ 3925629 h 6858000"/>
              <a:gd name="connsiteX179" fmla="*/ 1138365 w 7467600"/>
              <a:gd name="connsiteY179" fmla="*/ 3774515 h 6858000"/>
              <a:gd name="connsiteX180" fmla="*/ 1505579 w 7467600"/>
              <a:gd name="connsiteY180" fmla="*/ 3655526 h 6858000"/>
              <a:gd name="connsiteX181" fmla="*/ 1313114 w 7467600"/>
              <a:gd name="connsiteY181" fmla="*/ 3655216 h 6858000"/>
              <a:gd name="connsiteX182" fmla="*/ 3655073 w 7467600"/>
              <a:gd name="connsiteY182" fmla="*/ 3650884 h 6858000"/>
              <a:gd name="connsiteX183" fmla="*/ 3989938 w 7467600"/>
              <a:gd name="connsiteY183" fmla="*/ 3991685 h 6858000"/>
              <a:gd name="connsiteX184" fmla="*/ 4393907 w 7467600"/>
              <a:gd name="connsiteY184" fmla="*/ 4261258 h 6858000"/>
              <a:gd name="connsiteX185" fmla="*/ 4648051 w 7467600"/>
              <a:gd name="connsiteY185" fmla="*/ 4374051 h 6858000"/>
              <a:gd name="connsiteX186" fmla="*/ 4383389 w 7467600"/>
              <a:gd name="connsiteY186" fmla="*/ 4184369 h 6858000"/>
              <a:gd name="connsiteX187" fmla="*/ 4165508 w 7467600"/>
              <a:gd name="connsiteY187" fmla="*/ 4035196 h 6858000"/>
              <a:gd name="connsiteX188" fmla="*/ 4068162 w 7467600"/>
              <a:gd name="connsiteY188" fmla="*/ 3953394 h 6858000"/>
              <a:gd name="connsiteX189" fmla="*/ 3981416 w 7467600"/>
              <a:gd name="connsiteY189" fmla="*/ 3880482 h 6858000"/>
              <a:gd name="connsiteX190" fmla="*/ 3800147 w 7467600"/>
              <a:gd name="connsiteY190" fmla="*/ 3749872 h 6858000"/>
              <a:gd name="connsiteX191" fmla="*/ 3655073 w 7467600"/>
              <a:gd name="connsiteY191" fmla="*/ 3650884 h 6858000"/>
              <a:gd name="connsiteX192" fmla="*/ 3670252 w 7467600"/>
              <a:gd name="connsiteY192" fmla="*/ 3622798 h 6858000"/>
              <a:gd name="connsiteX193" fmla="*/ 3817258 w 7467600"/>
              <a:gd name="connsiteY193" fmla="*/ 3723577 h 6858000"/>
              <a:gd name="connsiteX194" fmla="*/ 4000461 w 7467600"/>
              <a:gd name="connsiteY194" fmla="*/ 3855966 h 6858000"/>
              <a:gd name="connsiteX195" fmla="*/ 4088180 w 7467600"/>
              <a:gd name="connsiteY195" fmla="*/ 3929774 h 6858000"/>
              <a:gd name="connsiteX196" fmla="*/ 4184555 w 7467600"/>
              <a:gd name="connsiteY196" fmla="*/ 4010683 h 6858000"/>
              <a:gd name="connsiteX197" fmla="*/ 4399563 w 7467600"/>
              <a:gd name="connsiteY197" fmla="*/ 4158106 h 6858000"/>
              <a:gd name="connsiteX198" fmla="*/ 4684469 w 7467600"/>
              <a:gd name="connsiteY198" fmla="*/ 4364680 h 6858000"/>
              <a:gd name="connsiteX199" fmla="*/ 4690271 w 7467600"/>
              <a:gd name="connsiteY199" fmla="*/ 4370034 h 6858000"/>
              <a:gd name="connsiteX200" fmla="*/ 4136093 w 7467600"/>
              <a:gd name="connsiteY200" fmla="*/ 3858466 h 6858000"/>
              <a:gd name="connsiteX201" fmla="*/ 3670252 w 7467600"/>
              <a:gd name="connsiteY201" fmla="*/ 3622798 h 6858000"/>
              <a:gd name="connsiteX202" fmla="*/ 4440129 w 7467600"/>
              <a:gd name="connsiteY202" fmla="*/ 3448571 h 6858000"/>
              <a:gd name="connsiteX203" fmla="*/ 4856525 w 7467600"/>
              <a:gd name="connsiteY203" fmla="*/ 3915351 h 6858000"/>
              <a:gd name="connsiteX204" fmla="*/ 5059055 w 7467600"/>
              <a:gd name="connsiteY204" fmla="*/ 4108918 h 6858000"/>
              <a:gd name="connsiteX205" fmla="*/ 5290070 w 7467600"/>
              <a:gd name="connsiteY205" fmla="*/ 4263619 h 6858000"/>
              <a:gd name="connsiteX206" fmla="*/ 4834991 w 7467600"/>
              <a:gd name="connsiteY206" fmla="*/ 3830985 h 6858000"/>
              <a:gd name="connsiteX207" fmla="*/ 4440129 w 7467600"/>
              <a:gd name="connsiteY207" fmla="*/ 3448571 h 6858000"/>
              <a:gd name="connsiteX208" fmla="*/ 4441737 w 7467600"/>
              <a:gd name="connsiteY208" fmla="*/ 3399734 h 6858000"/>
              <a:gd name="connsiteX209" fmla="*/ 4431236 w 7467600"/>
              <a:gd name="connsiteY209" fmla="*/ 3400954 h 6858000"/>
              <a:gd name="connsiteX210" fmla="*/ 4557150 w 7467600"/>
              <a:gd name="connsiteY210" fmla="*/ 3510023 h 6858000"/>
              <a:gd name="connsiteX211" fmla="*/ 4856936 w 7467600"/>
              <a:gd name="connsiteY211" fmla="*/ 3809146 h 6858000"/>
              <a:gd name="connsiteX212" fmla="*/ 5111996 w 7467600"/>
              <a:gd name="connsiteY212" fmla="*/ 4065759 h 6858000"/>
              <a:gd name="connsiteX213" fmla="*/ 5388878 w 7467600"/>
              <a:gd name="connsiteY213" fmla="*/ 4300185 h 6858000"/>
              <a:gd name="connsiteX214" fmla="*/ 5425556 w 7467600"/>
              <a:gd name="connsiteY214" fmla="*/ 4308967 h 6858000"/>
              <a:gd name="connsiteX215" fmla="*/ 4943646 w 7467600"/>
              <a:gd name="connsiteY215" fmla="*/ 3822916 h 6858000"/>
              <a:gd name="connsiteX216" fmla="*/ 4594837 w 7467600"/>
              <a:gd name="connsiteY216" fmla="*/ 3532274 h 6858000"/>
              <a:gd name="connsiteX217" fmla="*/ 4441737 w 7467600"/>
              <a:gd name="connsiteY217" fmla="*/ 3399734 h 6858000"/>
              <a:gd name="connsiteX218" fmla="*/ 5425834 w 7467600"/>
              <a:gd name="connsiteY218" fmla="*/ 3162785 h 6858000"/>
              <a:gd name="connsiteX219" fmla="*/ 5401644 w 7467600"/>
              <a:gd name="connsiteY219" fmla="*/ 3617847 h 6858000"/>
              <a:gd name="connsiteX220" fmla="*/ 5467256 w 7467600"/>
              <a:gd name="connsiteY220" fmla="*/ 4175494 h 6858000"/>
              <a:gd name="connsiteX221" fmla="*/ 5448069 w 7467600"/>
              <a:gd name="connsiteY221" fmla="*/ 3567554 h 6858000"/>
              <a:gd name="connsiteX222" fmla="*/ 5425834 w 7467600"/>
              <a:gd name="connsiteY222" fmla="*/ 3162785 h 6858000"/>
              <a:gd name="connsiteX223" fmla="*/ 1318687 w 7467600"/>
              <a:gd name="connsiteY223" fmla="*/ 3113840 h 6858000"/>
              <a:gd name="connsiteX224" fmla="*/ 1066793 w 7467600"/>
              <a:gd name="connsiteY224" fmla="*/ 3212171 h 6858000"/>
              <a:gd name="connsiteX225" fmla="*/ 993319 w 7467600"/>
              <a:gd name="connsiteY225" fmla="*/ 3247648 h 6858000"/>
              <a:gd name="connsiteX226" fmla="*/ 853081 w 7467600"/>
              <a:gd name="connsiteY226" fmla="*/ 3312410 h 6858000"/>
              <a:gd name="connsiteX227" fmla="*/ 805957 w 7467600"/>
              <a:gd name="connsiteY227" fmla="*/ 3330443 h 6858000"/>
              <a:gd name="connsiteX228" fmla="*/ 1318687 w 7467600"/>
              <a:gd name="connsiteY228" fmla="*/ 3113840 h 6858000"/>
              <a:gd name="connsiteX229" fmla="*/ 5453702 w 7467600"/>
              <a:gd name="connsiteY229" fmla="*/ 3090882 h 6858000"/>
              <a:gd name="connsiteX230" fmla="*/ 5480135 w 7467600"/>
              <a:gd name="connsiteY230" fmla="*/ 3565802 h 6858000"/>
              <a:gd name="connsiteX231" fmla="*/ 5499023 w 7467600"/>
              <a:gd name="connsiteY231" fmla="*/ 4166310 h 6858000"/>
              <a:gd name="connsiteX232" fmla="*/ 5547022 w 7467600"/>
              <a:gd name="connsiteY232" fmla="*/ 3607838 h 6858000"/>
              <a:gd name="connsiteX233" fmla="*/ 5515964 w 7467600"/>
              <a:gd name="connsiteY233" fmla="*/ 3378541 h 6858000"/>
              <a:gd name="connsiteX234" fmla="*/ 5453702 w 7467600"/>
              <a:gd name="connsiteY234" fmla="*/ 3090882 h 6858000"/>
              <a:gd name="connsiteX235" fmla="*/ 1238695 w 7467600"/>
              <a:gd name="connsiteY235" fmla="*/ 3076820 h 6858000"/>
              <a:gd name="connsiteX236" fmla="*/ 716371 w 7467600"/>
              <a:gd name="connsiteY236" fmla="*/ 3293249 h 6858000"/>
              <a:gd name="connsiteX237" fmla="*/ 579522 w 7467600"/>
              <a:gd name="connsiteY237" fmla="*/ 3371759 h 6858000"/>
              <a:gd name="connsiteX238" fmla="*/ 600288 w 7467600"/>
              <a:gd name="connsiteY238" fmla="*/ 3365555 h 6858000"/>
              <a:gd name="connsiteX239" fmla="*/ 840692 w 7467600"/>
              <a:gd name="connsiteY239" fmla="*/ 3284921 h 6858000"/>
              <a:gd name="connsiteX240" fmla="*/ 979248 w 7467600"/>
              <a:gd name="connsiteY240" fmla="*/ 3221003 h 6858000"/>
              <a:gd name="connsiteX241" fmla="*/ 1053282 w 7467600"/>
              <a:gd name="connsiteY241" fmla="*/ 3185247 h 6858000"/>
              <a:gd name="connsiteX242" fmla="*/ 1320603 w 7467600"/>
              <a:gd name="connsiteY242" fmla="*/ 3081281 h 6858000"/>
              <a:gd name="connsiteX243" fmla="*/ 1238695 w 7467600"/>
              <a:gd name="connsiteY243" fmla="*/ 3076820 h 6858000"/>
              <a:gd name="connsiteX244" fmla="*/ 5425627 w 7467600"/>
              <a:gd name="connsiteY244" fmla="*/ 2954192 h 6858000"/>
              <a:gd name="connsiteX245" fmla="*/ 5470770 w 7467600"/>
              <a:gd name="connsiteY245" fmla="*/ 3005435 h 6858000"/>
              <a:gd name="connsiteX246" fmla="*/ 5519779 w 7467600"/>
              <a:gd name="connsiteY246" fmla="*/ 4359223 h 6858000"/>
              <a:gd name="connsiteX247" fmla="*/ 5520293 w 7467600"/>
              <a:gd name="connsiteY247" fmla="*/ 4360602 h 6858000"/>
              <a:gd name="connsiteX248" fmla="*/ 5767221 w 7467600"/>
              <a:gd name="connsiteY248" fmla="*/ 4665564 h 6858000"/>
              <a:gd name="connsiteX249" fmla="*/ 6937169 w 7467600"/>
              <a:gd name="connsiteY249" fmla="*/ 4815941 h 6858000"/>
              <a:gd name="connsiteX250" fmla="*/ 6953922 w 7467600"/>
              <a:gd name="connsiteY250" fmla="*/ 4890068 h 6858000"/>
              <a:gd name="connsiteX251" fmla="*/ 6071359 w 7467600"/>
              <a:gd name="connsiteY251" fmla="*/ 4770770 h 6858000"/>
              <a:gd name="connsiteX252" fmla="*/ 6038839 w 7467600"/>
              <a:gd name="connsiteY252" fmla="*/ 4764474 h 6858000"/>
              <a:gd name="connsiteX253" fmla="*/ 6038706 w 7467600"/>
              <a:gd name="connsiteY253" fmla="*/ 4763847 h 6858000"/>
              <a:gd name="connsiteX254" fmla="*/ 6037784 w 7467600"/>
              <a:gd name="connsiteY254" fmla="*/ 4764270 h 6858000"/>
              <a:gd name="connsiteX255" fmla="*/ 6038839 w 7467600"/>
              <a:gd name="connsiteY255" fmla="*/ 4764474 h 6858000"/>
              <a:gd name="connsiteX256" fmla="*/ 6040338 w 7467600"/>
              <a:gd name="connsiteY256" fmla="*/ 4771418 h 6858000"/>
              <a:gd name="connsiteX257" fmla="*/ 6024488 w 7467600"/>
              <a:gd name="connsiteY257" fmla="*/ 4809903 h 6858000"/>
              <a:gd name="connsiteX258" fmla="*/ 5599771 w 7467600"/>
              <a:gd name="connsiteY258" fmla="*/ 5509652 h 6858000"/>
              <a:gd name="connsiteX259" fmla="*/ 5548843 w 7467600"/>
              <a:gd name="connsiteY259" fmla="*/ 5563845 h 6858000"/>
              <a:gd name="connsiteX260" fmla="*/ 5940952 w 7467600"/>
              <a:gd name="connsiteY260" fmla="*/ 6250028 h 6858000"/>
              <a:gd name="connsiteX261" fmla="*/ 6043441 w 7467600"/>
              <a:gd name="connsiteY261" fmla="*/ 6665847 h 6858000"/>
              <a:gd name="connsiteX262" fmla="*/ 6093432 w 7467600"/>
              <a:gd name="connsiteY262" fmla="*/ 6858000 h 6858000"/>
              <a:gd name="connsiteX263" fmla="*/ 6034344 w 7467600"/>
              <a:gd name="connsiteY263" fmla="*/ 6858000 h 6858000"/>
              <a:gd name="connsiteX264" fmla="*/ 6026679 w 7467600"/>
              <a:gd name="connsiteY264" fmla="*/ 6836959 h 6858000"/>
              <a:gd name="connsiteX265" fmla="*/ 5800441 w 7467600"/>
              <a:gd name="connsiteY265" fmla="*/ 6335286 h 6858000"/>
              <a:gd name="connsiteX266" fmla="*/ 5526562 w 7467600"/>
              <a:gd name="connsiteY266" fmla="*/ 5705388 h 6858000"/>
              <a:gd name="connsiteX267" fmla="*/ 5519640 w 7467600"/>
              <a:gd name="connsiteY267" fmla="*/ 5683774 h 6858000"/>
              <a:gd name="connsiteX268" fmla="*/ 5844559 w 7467600"/>
              <a:gd name="connsiteY268" fmla="*/ 6553349 h 6858000"/>
              <a:gd name="connsiteX269" fmla="*/ 5975994 w 7467600"/>
              <a:gd name="connsiteY269" fmla="*/ 6858000 h 6858000"/>
              <a:gd name="connsiteX270" fmla="*/ 5898547 w 7467600"/>
              <a:gd name="connsiteY270" fmla="*/ 6858000 h 6858000"/>
              <a:gd name="connsiteX271" fmla="*/ 5682041 w 7467600"/>
              <a:gd name="connsiteY271" fmla="*/ 6355860 h 6858000"/>
              <a:gd name="connsiteX272" fmla="*/ 5461758 w 7467600"/>
              <a:gd name="connsiteY272" fmla="*/ 5820220 h 6858000"/>
              <a:gd name="connsiteX273" fmla="*/ 5237282 w 7467600"/>
              <a:gd name="connsiteY273" fmla="*/ 6579086 h 6858000"/>
              <a:gd name="connsiteX274" fmla="*/ 5115009 w 7467600"/>
              <a:gd name="connsiteY274" fmla="*/ 6858000 h 6858000"/>
              <a:gd name="connsiteX275" fmla="*/ 5028074 w 7467600"/>
              <a:gd name="connsiteY275" fmla="*/ 6858000 h 6858000"/>
              <a:gd name="connsiteX276" fmla="*/ 5079508 w 7467600"/>
              <a:gd name="connsiteY276" fmla="*/ 6749074 h 6858000"/>
              <a:gd name="connsiteX277" fmla="*/ 5371846 w 7467600"/>
              <a:gd name="connsiteY277" fmla="*/ 5924413 h 6858000"/>
              <a:gd name="connsiteX278" fmla="*/ 5270512 w 7467600"/>
              <a:gd name="connsiteY278" fmla="*/ 6138975 h 6858000"/>
              <a:gd name="connsiteX279" fmla="*/ 5062409 w 7467600"/>
              <a:gd name="connsiteY279" fmla="*/ 6653544 h 6858000"/>
              <a:gd name="connsiteX280" fmla="*/ 5036628 w 7467600"/>
              <a:gd name="connsiteY280" fmla="*/ 6754247 h 6858000"/>
              <a:gd name="connsiteX281" fmla="*/ 5009112 w 7467600"/>
              <a:gd name="connsiteY281" fmla="*/ 6858000 h 6858000"/>
              <a:gd name="connsiteX282" fmla="*/ 4976679 w 7467600"/>
              <a:gd name="connsiteY282" fmla="*/ 6858000 h 6858000"/>
              <a:gd name="connsiteX283" fmla="*/ 5006537 w 7467600"/>
              <a:gd name="connsiteY283" fmla="*/ 6747068 h 6858000"/>
              <a:gd name="connsiteX284" fmla="*/ 5032723 w 7467600"/>
              <a:gd name="connsiteY284" fmla="*/ 6644957 h 6858000"/>
              <a:gd name="connsiteX285" fmla="*/ 5242949 w 7467600"/>
              <a:gd name="connsiteY285" fmla="*/ 6125175 h 6858000"/>
              <a:gd name="connsiteX286" fmla="*/ 5286321 w 7467600"/>
              <a:gd name="connsiteY286" fmla="*/ 6033555 h 6858000"/>
              <a:gd name="connsiteX287" fmla="*/ 5008210 w 7467600"/>
              <a:gd name="connsiteY287" fmla="*/ 6649194 h 6858000"/>
              <a:gd name="connsiteX288" fmla="*/ 4986321 w 7467600"/>
              <a:gd name="connsiteY288" fmla="*/ 6765687 h 6858000"/>
              <a:gd name="connsiteX289" fmla="*/ 4973474 w 7467600"/>
              <a:gd name="connsiteY289" fmla="*/ 6858000 h 6858000"/>
              <a:gd name="connsiteX290" fmla="*/ 4907178 w 7467600"/>
              <a:gd name="connsiteY290" fmla="*/ 6858000 h 6858000"/>
              <a:gd name="connsiteX291" fmla="*/ 4910810 w 7467600"/>
              <a:gd name="connsiteY291" fmla="*/ 6829660 h 6858000"/>
              <a:gd name="connsiteX292" fmla="*/ 4987461 w 7467600"/>
              <a:gd name="connsiteY292" fmla="*/ 6432994 h 6858000"/>
              <a:gd name="connsiteX293" fmla="*/ 5179262 w 7467600"/>
              <a:gd name="connsiteY293" fmla="*/ 6035044 h 6858000"/>
              <a:gd name="connsiteX294" fmla="*/ 4689678 w 7467600"/>
              <a:gd name="connsiteY294" fmla="*/ 6440241 h 6858000"/>
              <a:gd name="connsiteX295" fmla="*/ 4477543 w 7467600"/>
              <a:gd name="connsiteY295" fmla="*/ 6674836 h 6858000"/>
              <a:gd name="connsiteX296" fmla="*/ 4329957 w 7467600"/>
              <a:gd name="connsiteY296" fmla="*/ 6858000 h 6858000"/>
              <a:gd name="connsiteX297" fmla="*/ 4218595 w 7467600"/>
              <a:gd name="connsiteY297" fmla="*/ 6858000 h 6858000"/>
              <a:gd name="connsiteX298" fmla="*/ 4368888 w 7467600"/>
              <a:gd name="connsiteY298" fmla="*/ 6668412 h 6858000"/>
              <a:gd name="connsiteX299" fmla="*/ 4563091 w 7467600"/>
              <a:gd name="connsiteY299" fmla="*/ 6442508 h 6858000"/>
              <a:gd name="connsiteX300" fmla="*/ 5387324 w 7467600"/>
              <a:gd name="connsiteY300" fmla="*/ 5705830 h 6858000"/>
              <a:gd name="connsiteX301" fmla="*/ 5073620 w 7467600"/>
              <a:gd name="connsiteY301" fmla="*/ 5955437 h 6858000"/>
              <a:gd name="connsiteX302" fmla="*/ 4689789 w 7467600"/>
              <a:gd name="connsiteY302" fmla="*/ 6268382 h 6858000"/>
              <a:gd name="connsiteX303" fmla="*/ 4418722 w 7467600"/>
              <a:gd name="connsiteY303" fmla="*/ 6570886 h 6858000"/>
              <a:gd name="connsiteX304" fmla="*/ 4214944 w 7467600"/>
              <a:gd name="connsiteY304" fmla="*/ 6858000 h 6858000"/>
              <a:gd name="connsiteX305" fmla="*/ 4177898 w 7467600"/>
              <a:gd name="connsiteY305" fmla="*/ 6858000 h 6858000"/>
              <a:gd name="connsiteX306" fmla="*/ 4391597 w 7467600"/>
              <a:gd name="connsiteY306" fmla="*/ 6556370 h 6858000"/>
              <a:gd name="connsiteX307" fmla="*/ 4668889 w 7467600"/>
              <a:gd name="connsiteY307" fmla="*/ 6246399 h 6858000"/>
              <a:gd name="connsiteX308" fmla="*/ 5055427 w 7467600"/>
              <a:gd name="connsiteY308" fmla="*/ 5931476 h 6858000"/>
              <a:gd name="connsiteX309" fmla="*/ 5371814 w 7467600"/>
              <a:gd name="connsiteY309" fmla="*/ 5678975 h 6858000"/>
              <a:gd name="connsiteX310" fmla="*/ 4987918 w 7467600"/>
              <a:gd name="connsiteY310" fmla="*/ 5838701 h 6858000"/>
              <a:gd name="connsiteX311" fmla="*/ 4317146 w 7467600"/>
              <a:gd name="connsiteY311" fmla="*/ 6587716 h 6858000"/>
              <a:gd name="connsiteX312" fmla="*/ 4171627 w 7467600"/>
              <a:gd name="connsiteY312" fmla="*/ 6858000 h 6858000"/>
              <a:gd name="connsiteX313" fmla="*/ 4081585 w 7467600"/>
              <a:gd name="connsiteY313" fmla="*/ 6858000 h 6858000"/>
              <a:gd name="connsiteX314" fmla="*/ 4238603 w 7467600"/>
              <a:gd name="connsiteY314" fmla="*/ 6559341 h 6858000"/>
              <a:gd name="connsiteX315" fmla="*/ 4778333 w 7467600"/>
              <a:gd name="connsiteY315" fmla="*/ 5873626 h 6858000"/>
              <a:gd name="connsiteX316" fmla="*/ 5414185 w 7467600"/>
              <a:gd name="connsiteY316" fmla="*/ 5573882 h 6858000"/>
              <a:gd name="connsiteX317" fmla="*/ 5959648 w 7467600"/>
              <a:gd name="connsiteY317" fmla="*/ 4760797 h 6858000"/>
              <a:gd name="connsiteX318" fmla="*/ 5355019 w 7467600"/>
              <a:gd name="connsiteY318" fmla="*/ 4734672 h 6858000"/>
              <a:gd name="connsiteX319" fmla="*/ 5083565 w 7467600"/>
              <a:gd name="connsiteY319" fmla="*/ 5179121 h 6858000"/>
              <a:gd name="connsiteX320" fmla="*/ 4713577 w 7467600"/>
              <a:gd name="connsiteY320" fmla="*/ 5616803 h 6858000"/>
              <a:gd name="connsiteX321" fmla="*/ 3989559 w 7467600"/>
              <a:gd name="connsiteY321" fmla="*/ 6145945 h 6858000"/>
              <a:gd name="connsiteX322" fmla="*/ 3939824 w 7467600"/>
              <a:gd name="connsiteY322" fmla="*/ 6066900 h 6858000"/>
              <a:gd name="connsiteX323" fmla="*/ 4584537 w 7467600"/>
              <a:gd name="connsiteY323" fmla="*/ 5324826 h 6858000"/>
              <a:gd name="connsiteX324" fmla="*/ 5037105 w 7467600"/>
              <a:gd name="connsiteY324" fmla="*/ 5088765 h 6858000"/>
              <a:gd name="connsiteX325" fmla="*/ 5039930 w 7467600"/>
              <a:gd name="connsiteY325" fmla="*/ 5089585 h 6858000"/>
              <a:gd name="connsiteX326" fmla="*/ 5263764 w 7467600"/>
              <a:gd name="connsiteY326" fmla="*/ 4735525 h 6858000"/>
              <a:gd name="connsiteX327" fmla="*/ 4086300 w 7467600"/>
              <a:gd name="connsiteY327" fmla="*/ 4884599 h 6858000"/>
              <a:gd name="connsiteX328" fmla="*/ 4085485 w 7467600"/>
              <a:gd name="connsiteY328" fmla="*/ 4899070 h 6858000"/>
              <a:gd name="connsiteX329" fmla="*/ 3871915 w 7467600"/>
              <a:gd name="connsiteY329" fmla="*/ 5253645 h 6858000"/>
              <a:gd name="connsiteX330" fmla="*/ 3799374 w 7467600"/>
              <a:gd name="connsiteY330" fmla="*/ 5466127 h 6858000"/>
              <a:gd name="connsiteX331" fmla="*/ 3498850 w 7467600"/>
              <a:gd name="connsiteY331" fmla="*/ 6661888 h 6858000"/>
              <a:gd name="connsiteX332" fmla="*/ 3399216 w 7467600"/>
              <a:gd name="connsiteY332" fmla="*/ 6858000 h 6858000"/>
              <a:gd name="connsiteX333" fmla="*/ 3303688 w 7467600"/>
              <a:gd name="connsiteY333" fmla="*/ 6858000 h 6858000"/>
              <a:gd name="connsiteX334" fmla="*/ 3391774 w 7467600"/>
              <a:gd name="connsiteY334" fmla="*/ 6697181 h 6858000"/>
              <a:gd name="connsiteX335" fmla="*/ 3735540 w 7467600"/>
              <a:gd name="connsiteY335" fmla="*/ 5546923 h 6858000"/>
              <a:gd name="connsiteX336" fmla="*/ 3729438 w 7467600"/>
              <a:gd name="connsiteY336" fmla="*/ 5569058 h 6858000"/>
              <a:gd name="connsiteX337" fmla="*/ 3707782 w 7467600"/>
              <a:gd name="connsiteY337" fmla="*/ 5644908 h 6858000"/>
              <a:gd name="connsiteX338" fmla="*/ 3583827 w 7467600"/>
              <a:gd name="connsiteY338" fmla="*/ 6039215 h 6858000"/>
              <a:gd name="connsiteX339" fmla="*/ 3547861 w 7467600"/>
              <a:gd name="connsiteY339" fmla="*/ 6129609 h 6858000"/>
              <a:gd name="connsiteX340" fmla="*/ 3490905 w 7467600"/>
              <a:gd name="connsiteY340" fmla="*/ 6277660 h 6858000"/>
              <a:gd name="connsiteX341" fmla="*/ 3455859 w 7467600"/>
              <a:gd name="connsiteY341" fmla="*/ 6391301 h 6858000"/>
              <a:gd name="connsiteX342" fmla="*/ 3429112 w 7467600"/>
              <a:gd name="connsiteY342" fmla="*/ 6479469 h 6858000"/>
              <a:gd name="connsiteX343" fmla="*/ 3304862 w 7467600"/>
              <a:gd name="connsiteY343" fmla="*/ 6796476 h 6858000"/>
              <a:gd name="connsiteX344" fmla="*/ 3276071 w 7467600"/>
              <a:gd name="connsiteY344" fmla="*/ 6858000 h 6858000"/>
              <a:gd name="connsiteX345" fmla="*/ 3240805 w 7467600"/>
              <a:gd name="connsiteY345" fmla="*/ 6858000 h 6858000"/>
              <a:gd name="connsiteX346" fmla="*/ 3275917 w 7467600"/>
              <a:gd name="connsiteY346" fmla="*/ 6783192 h 6858000"/>
              <a:gd name="connsiteX347" fmla="*/ 3399358 w 7467600"/>
              <a:gd name="connsiteY347" fmla="*/ 6469011 h 6858000"/>
              <a:gd name="connsiteX348" fmla="*/ 3425650 w 7467600"/>
              <a:gd name="connsiteY348" fmla="*/ 6381333 h 6858000"/>
              <a:gd name="connsiteX349" fmla="*/ 3460661 w 7467600"/>
              <a:gd name="connsiteY349" fmla="*/ 6266763 h 6858000"/>
              <a:gd name="connsiteX350" fmla="*/ 3518021 w 7467600"/>
              <a:gd name="connsiteY350" fmla="*/ 6117298 h 6858000"/>
              <a:gd name="connsiteX351" fmla="*/ 3554035 w 7467600"/>
              <a:gd name="connsiteY351" fmla="*/ 6027832 h 6858000"/>
              <a:gd name="connsiteX352" fmla="*/ 3677174 w 7467600"/>
              <a:gd name="connsiteY352" fmla="*/ 5636351 h 6858000"/>
              <a:gd name="connsiteX353" fmla="*/ 3698819 w 7467600"/>
              <a:gd name="connsiteY353" fmla="*/ 5560503 h 6858000"/>
              <a:gd name="connsiteX354" fmla="*/ 3702094 w 7467600"/>
              <a:gd name="connsiteY354" fmla="*/ 5549194 h 6858000"/>
              <a:gd name="connsiteX355" fmla="*/ 3398355 w 7467600"/>
              <a:gd name="connsiteY355" fmla="*/ 6094603 h 6858000"/>
              <a:gd name="connsiteX356" fmla="*/ 3193941 w 7467600"/>
              <a:gd name="connsiteY356" fmla="*/ 6798775 h 6858000"/>
              <a:gd name="connsiteX357" fmla="*/ 3184140 w 7467600"/>
              <a:gd name="connsiteY357" fmla="*/ 6858000 h 6858000"/>
              <a:gd name="connsiteX358" fmla="*/ 3099978 w 7467600"/>
              <a:gd name="connsiteY358" fmla="*/ 6858000 h 6858000"/>
              <a:gd name="connsiteX359" fmla="*/ 3101556 w 7467600"/>
              <a:gd name="connsiteY359" fmla="*/ 6843337 h 6858000"/>
              <a:gd name="connsiteX360" fmla="*/ 3370162 w 7467600"/>
              <a:gd name="connsiteY360" fmla="*/ 5785550 h 6858000"/>
              <a:gd name="connsiteX361" fmla="*/ 3746477 w 7467600"/>
              <a:gd name="connsiteY361" fmla="*/ 5377889 h 6858000"/>
              <a:gd name="connsiteX362" fmla="*/ 3863399 w 7467600"/>
              <a:gd name="connsiteY362" fmla="*/ 5087257 h 6858000"/>
              <a:gd name="connsiteX363" fmla="*/ 3968712 w 7467600"/>
              <a:gd name="connsiteY363" fmla="*/ 4913989 h 6858000"/>
              <a:gd name="connsiteX364" fmla="*/ 2792390 w 7467600"/>
              <a:gd name="connsiteY364" fmla="*/ 5382974 h 6858000"/>
              <a:gd name="connsiteX365" fmla="*/ 2714982 w 7467600"/>
              <a:gd name="connsiteY365" fmla="*/ 5427051 h 6858000"/>
              <a:gd name="connsiteX366" fmla="*/ 2813361 w 7467600"/>
              <a:gd name="connsiteY366" fmla="*/ 6023912 h 6858000"/>
              <a:gd name="connsiteX367" fmla="*/ 2688430 w 7467600"/>
              <a:gd name="connsiteY367" fmla="*/ 6801564 h 6858000"/>
              <a:gd name="connsiteX368" fmla="*/ 2629626 w 7467600"/>
              <a:gd name="connsiteY368" fmla="*/ 6763394 h 6858000"/>
              <a:gd name="connsiteX369" fmla="*/ 2565328 w 7467600"/>
              <a:gd name="connsiteY369" fmla="*/ 5516399 h 6858000"/>
              <a:gd name="connsiteX370" fmla="*/ 1922999 w 7467600"/>
              <a:gd name="connsiteY370" fmla="*/ 5980343 h 6858000"/>
              <a:gd name="connsiteX371" fmla="*/ 1950261 w 7467600"/>
              <a:gd name="connsiteY371" fmla="*/ 6405858 h 6858000"/>
              <a:gd name="connsiteX372" fmla="*/ 2365554 w 7467600"/>
              <a:gd name="connsiteY372" fmla="*/ 6759107 h 6858000"/>
              <a:gd name="connsiteX373" fmla="*/ 2424142 w 7467600"/>
              <a:gd name="connsiteY373" fmla="*/ 6858000 h 6858000"/>
              <a:gd name="connsiteX374" fmla="*/ 2395994 w 7467600"/>
              <a:gd name="connsiteY374" fmla="*/ 6858000 h 6858000"/>
              <a:gd name="connsiteX375" fmla="*/ 2392863 w 7467600"/>
              <a:gd name="connsiteY375" fmla="*/ 6852964 h 6858000"/>
              <a:gd name="connsiteX376" fmla="*/ 2017589 w 7467600"/>
              <a:gd name="connsiteY376" fmla="*/ 6493982 h 6858000"/>
              <a:gd name="connsiteX377" fmla="*/ 2147336 w 7467600"/>
              <a:gd name="connsiteY377" fmla="*/ 6594052 h 6858000"/>
              <a:gd name="connsiteX378" fmla="*/ 2207047 w 7467600"/>
              <a:gd name="connsiteY378" fmla="*/ 6654540 h 6858000"/>
              <a:gd name="connsiteX379" fmla="*/ 2299106 w 7467600"/>
              <a:gd name="connsiteY379" fmla="*/ 6778931 h 6858000"/>
              <a:gd name="connsiteX380" fmla="*/ 2314430 w 7467600"/>
              <a:gd name="connsiteY380" fmla="*/ 6801144 h 6858000"/>
              <a:gd name="connsiteX381" fmla="*/ 2352406 w 7467600"/>
              <a:gd name="connsiteY381" fmla="*/ 6858000 h 6858000"/>
              <a:gd name="connsiteX382" fmla="*/ 2314492 w 7467600"/>
              <a:gd name="connsiteY382" fmla="*/ 6858000 h 6858000"/>
              <a:gd name="connsiteX383" fmla="*/ 2288095 w 7467600"/>
              <a:gd name="connsiteY383" fmla="*/ 6818030 h 6858000"/>
              <a:gd name="connsiteX384" fmla="*/ 2272768 w 7467600"/>
              <a:gd name="connsiteY384" fmla="*/ 6795822 h 6858000"/>
              <a:gd name="connsiteX385" fmla="*/ 2182715 w 7467600"/>
              <a:gd name="connsiteY385" fmla="*/ 6675071 h 6858000"/>
              <a:gd name="connsiteX386" fmla="*/ 2032061 w 7467600"/>
              <a:gd name="connsiteY386" fmla="*/ 6541380 h 6858000"/>
              <a:gd name="connsiteX387" fmla="*/ 2257220 w 7467600"/>
              <a:gd name="connsiteY387" fmla="*/ 6826257 h 6858000"/>
              <a:gd name="connsiteX388" fmla="*/ 2281324 w 7467600"/>
              <a:gd name="connsiteY388" fmla="*/ 6858000 h 6858000"/>
              <a:gd name="connsiteX389" fmla="*/ 2242860 w 7467600"/>
              <a:gd name="connsiteY389" fmla="*/ 6858000 h 6858000"/>
              <a:gd name="connsiteX390" fmla="*/ 2232818 w 7467600"/>
              <a:gd name="connsiteY390" fmla="*/ 6844926 h 6858000"/>
              <a:gd name="connsiteX391" fmla="*/ 1990172 w 7467600"/>
              <a:gd name="connsiteY391" fmla="*/ 6542121 h 6858000"/>
              <a:gd name="connsiteX392" fmla="*/ 2124090 w 7467600"/>
              <a:gd name="connsiteY392" fmla="*/ 6761017 h 6858000"/>
              <a:gd name="connsiteX393" fmla="*/ 2200380 w 7467600"/>
              <a:gd name="connsiteY393" fmla="*/ 6858000 h 6858000"/>
              <a:gd name="connsiteX394" fmla="*/ 2147507 w 7467600"/>
              <a:gd name="connsiteY394" fmla="*/ 6858000 h 6858000"/>
              <a:gd name="connsiteX395" fmla="*/ 2070668 w 7467600"/>
              <a:gd name="connsiteY395" fmla="*/ 6761520 h 6858000"/>
              <a:gd name="connsiteX396" fmla="*/ 1975142 w 7467600"/>
              <a:gd name="connsiteY396" fmla="*/ 6585570 h 6858000"/>
              <a:gd name="connsiteX397" fmla="*/ 2050035 w 7467600"/>
              <a:gd name="connsiteY397" fmla="*/ 6813345 h 6858000"/>
              <a:gd name="connsiteX398" fmla="*/ 2063025 w 7467600"/>
              <a:gd name="connsiteY398" fmla="*/ 6858000 h 6858000"/>
              <a:gd name="connsiteX399" fmla="*/ 2021675 w 7467600"/>
              <a:gd name="connsiteY399" fmla="*/ 6858000 h 6858000"/>
              <a:gd name="connsiteX400" fmla="*/ 2019308 w 7467600"/>
              <a:gd name="connsiteY400" fmla="*/ 6847118 h 6858000"/>
              <a:gd name="connsiteX401" fmla="*/ 1938835 w 7467600"/>
              <a:gd name="connsiteY401" fmla="*/ 6551160 h 6858000"/>
              <a:gd name="connsiteX402" fmla="*/ 1953230 w 7467600"/>
              <a:gd name="connsiteY402" fmla="*/ 6759699 h 6858000"/>
              <a:gd name="connsiteX403" fmla="*/ 1956763 w 7467600"/>
              <a:gd name="connsiteY403" fmla="*/ 6778191 h 6858000"/>
              <a:gd name="connsiteX404" fmla="*/ 1967925 w 7467600"/>
              <a:gd name="connsiteY404" fmla="*/ 6858000 h 6858000"/>
              <a:gd name="connsiteX405" fmla="*/ 1936622 w 7467600"/>
              <a:gd name="connsiteY405" fmla="*/ 6858000 h 6858000"/>
              <a:gd name="connsiteX406" fmla="*/ 1926261 w 7467600"/>
              <a:gd name="connsiteY406" fmla="*/ 6784064 h 6858000"/>
              <a:gd name="connsiteX407" fmla="*/ 1922724 w 7467600"/>
              <a:gd name="connsiteY407" fmla="*/ 6765577 h 6858000"/>
              <a:gd name="connsiteX408" fmla="*/ 1904650 w 7467600"/>
              <a:gd name="connsiteY408" fmla="*/ 6639616 h 6858000"/>
              <a:gd name="connsiteX409" fmla="*/ 1885273 w 7467600"/>
              <a:gd name="connsiteY409" fmla="*/ 6858000 h 6858000"/>
              <a:gd name="connsiteX410" fmla="*/ 1854363 w 7467600"/>
              <a:gd name="connsiteY410" fmla="*/ 6858000 h 6858000"/>
              <a:gd name="connsiteX411" fmla="*/ 1880391 w 7467600"/>
              <a:gd name="connsiteY411" fmla="*/ 6603796 h 6858000"/>
              <a:gd name="connsiteX412" fmla="*/ 1818273 w 7467600"/>
              <a:gd name="connsiteY412" fmla="*/ 6715729 h 6858000"/>
              <a:gd name="connsiteX413" fmla="*/ 1794691 w 7467600"/>
              <a:gd name="connsiteY413" fmla="*/ 6843239 h 6858000"/>
              <a:gd name="connsiteX414" fmla="*/ 1794914 w 7467600"/>
              <a:gd name="connsiteY414" fmla="*/ 6858000 h 6858000"/>
              <a:gd name="connsiteX415" fmla="*/ 1746128 w 7467600"/>
              <a:gd name="connsiteY415" fmla="*/ 6858000 h 6858000"/>
              <a:gd name="connsiteX416" fmla="*/ 1753934 w 7467600"/>
              <a:gd name="connsiteY416" fmla="*/ 6724796 h 6858000"/>
              <a:gd name="connsiteX417" fmla="*/ 1792053 w 7467600"/>
              <a:gd name="connsiteY417" fmla="*/ 6572396 h 6858000"/>
              <a:gd name="connsiteX418" fmla="*/ 1862248 w 7467600"/>
              <a:gd name="connsiteY418" fmla="*/ 6266397 h 6858000"/>
              <a:gd name="connsiteX419" fmla="*/ 1862250 w 7467600"/>
              <a:gd name="connsiteY419" fmla="*/ 6033531 h 6858000"/>
              <a:gd name="connsiteX420" fmla="*/ 1211999 w 7467600"/>
              <a:gd name="connsiteY420" fmla="*/ 6683610 h 6858000"/>
              <a:gd name="connsiteX421" fmla="*/ 1213266 w 7467600"/>
              <a:gd name="connsiteY421" fmla="*/ 6691947 h 6858000"/>
              <a:gd name="connsiteX422" fmla="*/ 1203370 w 7467600"/>
              <a:gd name="connsiteY422" fmla="*/ 6850676 h 6858000"/>
              <a:gd name="connsiteX423" fmla="*/ 1203671 w 7467600"/>
              <a:gd name="connsiteY423" fmla="*/ 6858000 h 6858000"/>
              <a:gd name="connsiteX424" fmla="*/ 1143180 w 7467600"/>
              <a:gd name="connsiteY424" fmla="*/ 6858000 h 6858000"/>
              <a:gd name="connsiteX425" fmla="*/ 1142176 w 7467600"/>
              <a:gd name="connsiteY425" fmla="*/ 6766045 h 6858000"/>
              <a:gd name="connsiteX426" fmla="*/ 1067484 w 7467600"/>
              <a:gd name="connsiteY426" fmla="*/ 6858000 h 6858000"/>
              <a:gd name="connsiteX427" fmla="*/ 953928 w 7467600"/>
              <a:gd name="connsiteY427" fmla="*/ 6858000 h 6858000"/>
              <a:gd name="connsiteX428" fmla="*/ 959715 w 7467600"/>
              <a:gd name="connsiteY428" fmla="*/ 6850185 h 6858000"/>
              <a:gd name="connsiteX429" fmla="*/ 1483788 w 7467600"/>
              <a:gd name="connsiteY429" fmla="*/ 6259174 h 6858000"/>
              <a:gd name="connsiteX430" fmla="*/ 1100671 w 7467600"/>
              <a:gd name="connsiteY430" fmla="*/ 6252137 h 6858000"/>
              <a:gd name="connsiteX431" fmla="*/ 1090144 w 7467600"/>
              <a:gd name="connsiteY431" fmla="*/ 6256748 h 6858000"/>
              <a:gd name="connsiteX432" fmla="*/ 1095872 w 7467600"/>
              <a:gd name="connsiteY432" fmla="*/ 6271892 h 6858000"/>
              <a:gd name="connsiteX433" fmla="*/ 262785 w 7467600"/>
              <a:gd name="connsiteY433" fmla="*/ 6845450 h 6858000"/>
              <a:gd name="connsiteX434" fmla="*/ 209968 w 7467600"/>
              <a:gd name="connsiteY434" fmla="*/ 6770713 h 6858000"/>
              <a:gd name="connsiteX435" fmla="*/ 873460 w 7467600"/>
              <a:gd name="connsiteY435" fmla="*/ 6253768 h 6858000"/>
              <a:gd name="connsiteX436" fmla="*/ 192686 w 7467600"/>
              <a:gd name="connsiteY436" fmla="*/ 5849257 h 6858000"/>
              <a:gd name="connsiteX437" fmla="*/ 4696 w 7467600"/>
              <a:gd name="connsiteY437" fmla="*/ 5697668 h 6858000"/>
              <a:gd name="connsiteX438" fmla="*/ 0 w 7467600"/>
              <a:gd name="connsiteY438" fmla="*/ 5689984 h 6858000"/>
              <a:gd name="connsiteX439" fmla="*/ 0 w 7467600"/>
              <a:gd name="connsiteY439" fmla="*/ 5513472 h 6858000"/>
              <a:gd name="connsiteX440" fmla="*/ 174101 w 7467600"/>
              <a:gd name="connsiteY440" fmla="*/ 5620277 h 6858000"/>
              <a:gd name="connsiteX441" fmla="*/ 891800 w 7467600"/>
              <a:gd name="connsiteY441" fmla="*/ 6036935 h 6858000"/>
              <a:gd name="connsiteX442" fmla="*/ 1072219 w 7467600"/>
              <a:gd name="connsiteY442" fmla="*/ 6169443 h 6858000"/>
              <a:gd name="connsiteX443" fmla="*/ 1074117 w 7467600"/>
              <a:gd name="connsiteY443" fmla="*/ 6170301 h 6858000"/>
              <a:gd name="connsiteX444" fmla="*/ 1083114 w 7467600"/>
              <a:gd name="connsiteY444" fmla="*/ 6174131 h 6858000"/>
              <a:gd name="connsiteX445" fmla="*/ 1543010 w 7467600"/>
              <a:gd name="connsiteY445" fmla="*/ 6191140 h 6858000"/>
              <a:gd name="connsiteX446" fmla="*/ 1551080 w 7467600"/>
              <a:gd name="connsiteY446" fmla="*/ 6195006 h 6858000"/>
              <a:gd name="connsiteX447" fmla="*/ 2345443 w 7467600"/>
              <a:gd name="connsiteY447" fmla="*/ 5549882 h 6858000"/>
              <a:gd name="connsiteX448" fmla="*/ 1721499 w 7467600"/>
              <a:gd name="connsiteY448" fmla="*/ 5599969 h 6858000"/>
              <a:gd name="connsiteX449" fmla="*/ 767716 w 7467600"/>
              <a:gd name="connsiteY449" fmla="*/ 5472768 h 6858000"/>
              <a:gd name="connsiteX450" fmla="*/ 722147 w 7467600"/>
              <a:gd name="connsiteY450" fmla="*/ 5393091 h 6858000"/>
              <a:gd name="connsiteX451" fmla="*/ 1485552 w 7467600"/>
              <a:gd name="connsiteY451" fmla="*/ 5313202 h 6858000"/>
              <a:gd name="connsiteX452" fmla="*/ 2143004 w 7467600"/>
              <a:gd name="connsiteY452" fmla="*/ 5402420 h 6858000"/>
              <a:gd name="connsiteX453" fmla="*/ 1933391 w 7467600"/>
              <a:gd name="connsiteY453" fmla="*/ 5156971 h 6858000"/>
              <a:gd name="connsiteX454" fmla="*/ 1827118 w 7467600"/>
              <a:gd name="connsiteY454" fmla="*/ 4968410 h 6858000"/>
              <a:gd name="connsiteX455" fmla="*/ 1837349 w 7467600"/>
              <a:gd name="connsiteY455" fmla="*/ 4956357 h 6858000"/>
              <a:gd name="connsiteX456" fmla="*/ 2162835 w 7467600"/>
              <a:gd name="connsiteY456" fmla="*/ 5187853 h 6858000"/>
              <a:gd name="connsiteX457" fmla="*/ 2257167 w 7467600"/>
              <a:gd name="connsiteY457" fmla="*/ 5462123 h 6858000"/>
              <a:gd name="connsiteX458" fmla="*/ 2261598 w 7467600"/>
              <a:gd name="connsiteY458" fmla="*/ 5467998 h 6858000"/>
              <a:gd name="connsiteX459" fmla="*/ 2437177 w 7467600"/>
              <a:gd name="connsiteY459" fmla="*/ 5479608 h 6858000"/>
              <a:gd name="connsiteX460" fmla="*/ 2445247 w 7467600"/>
              <a:gd name="connsiteY460" fmla="*/ 5483476 h 6858000"/>
              <a:gd name="connsiteX461" fmla="*/ 2743626 w 7467600"/>
              <a:gd name="connsiteY461" fmla="*/ 5304819 h 6858000"/>
              <a:gd name="connsiteX462" fmla="*/ 3048102 w 7467600"/>
              <a:gd name="connsiteY462" fmla="*/ 5150595 h 6858000"/>
              <a:gd name="connsiteX463" fmla="*/ 1799414 w 7467600"/>
              <a:gd name="connsiteY463" fmla="*/ 4694732 h 6858000"/>
              <a:gd name="connsiteX464" fmla="*/ 1771735 w 7467600"/>
              <a:gd name="connsiteY464" fmla="*/ 4619929 h 6858000"/>
              <a:gd name="connsiteX465" fmla="*/ 3104273 w 7467600"/>
              <a:gd name="connsiteY465" fmla="*/ 5076159 h 6858000"/>
              <a:gd name="connsiteX466" fmla="*/ 3113245 w 7467600"/>
              <a:gd name="connsiteY466" fmla="*/ 5090705 h 6858000"/>
              <a:gd name="connsiteX467" fmla="*/ 3126294 w 7467600"/>
              <a:gd name="connsiteY467" fmla="*/ 5114400 h 6858000"/>
              <a:gd name="connsiteX468" fmla="*/ 3937433 w 7467600"/>
              <a:gd name="connsiteY468" fmla="*/ 4830473 h 6858000"/>
              <a:gd name="connsiteX469" fmla="*/ 3590475 w 7467600"/>
              <a:gd name="connsiteY469" fmla="*/ 4597974 h 6858000"/>
              <a:gd name="connsiteX470" fmla="*/ 3100264 w 7467600"/>
              <a:gd name="connsiteY470" fmla="*/ 4579845 h 6858000"/>
              <a:gd name="connsiteX471" fmla="*/ 2183576 w 7467600"/>
              <a:gd name="connsiteY471" fmla="*/ 4227150 h 6858000"/>
              <a:gd name="connsiteX472" fmla="*/ 2151029 w 7467600"/>
              <a:gd name="connsiteY472" fmla="*/ 4146947 h 6858000"/>
              <a:gd name="connsiteX473" fmla="*/ 3563434 w 7467600"/>
              <a:gd name="connsiteY473" fmla="*/ 4469115 h 6858000"/>
              <a:gd name="connsiteX474" fmla="*/ 3177952 w 7467600"/>
              <a:gd name="connsiteY474" fmla="*/ 3657386 h 6858000"/>
              <a:gd name="connsiteX475" fmla="*/ 3189263 w 7467600"/>
              <a:gd name="connsiteY475" fmla="*/ 3625726 h 6858000"/>
              <a:gd name="connsiteX476" fmla="*/ 3560912 w 7467600"/>
              <a:gd name="connsiteY476" fmla="*/ 4079863 h 6858000"/>
              <a:gd name="connsiteX477" fmla="*/ 3626636 w 7467600"/>
              <a:gd name="connsiteY477" fmla="*/ 4512230 h 6858000"/>
              <a:gd name="connsiteX478" fmla="*/ 3653088 w 7467600"/>
              <a:gd name="connsiteY478" fmla="*/ 4521417 h 6858000"/>
              <a:gd name="connsiteX479" fmla="*/ 3988128 w 7467600"/>
              <a:gd name="connsiteY479" fmla="*/ 4817267 h 6858000"/>
              <a:gd name="connsiteX480" fmla="*/ 4830582 w 7467600"/>
              <a:gd name="connsiteY480" fmla="*/ 4676000 h 6858000"/>
              <a:gd name="connsiteX481" fmla="*/ 4830100 w 7467600"/>
              <a:gd name="connsiteY481" fmla="*/ 4675554 h 6858000"/>
              <a:gd name="connsiteX482" fmla="*/ 4036318 w 7467600"/>
              <a:gd name="connsiteY482" fmla="*/ 4147013 h 6858000"/>
              <a:gd name="connsiteX483" fmla="*/ 3432098 w 7467600"/>
              <a:gd name="connsiteY483" fmla="*/ 3537312 h 6858000"/>
              <a:gd name="connsiteX484" fmla="*/ 3446761 w 7467600"/>
              <a:gd name="connsiteY484" fmla="*/ 3461278 h 6858000"/>
              <a:gd name="connsiteX485" fmla="*/ 4419733 w 7467600"/>
              <a:gd name="connsiteY485" fmla="*/ 3963555 h 6858000"/>
              <a:gd name="connsiteX486" fmla="*/ 4781371 w 7467600"/>
              <a:gd name="connsiteY486" fmla="*/ 4458604 h 6858000"/>
              <a:gd name="connsiteX487" fmla="*/ 4780440 w 7467600"/>
              <a:gd name="connsiteY487" fmla="*/ 4470290 h 6858000"/>
              <a:gd name="connsiteX488" fmla="*/ 4898954 w 7467600"/>
              <a:gd name="connsiteY488" fmla="*/ 4662092 h 6858000"/>
              <a:gd name="connsiteX489" fmla="*/ 4900699 w 7467600"/>
              <a:gd name="connsiteY489" fmla="*/ 4670867 h 6858000"/>
              <a:gd name="connsiteX490" fmla="*/ 5714511 w 7467600"/>
              <a:gd name="connsiteY490" fmla="*/ 4663483 h 6858000"/>
              <a:gd name="connsiteX491" fmla="*/ 5464793 w 7467600"/>
              <a:gd name="connsiteY491" fmla="*/ 4393556 h 6858000"/>
              <a:gd name="connsiteX492" fmla="*/ 5461897 w 7467600"/>
              <a:gd name="connsiteY492" fmla="*/ 4390879 h 6858000"/>
              <a:gd name="connsiteX493" fmla="*/ 4294126 w 7467600"/>
              <a:gd name="connsiteY493" fmla="*/ 3303048 h 6858000"/>
              <a:gd name="connsiteX494" fmla="*/ 4305321 w 7467600"/>
              <a:gd name="connsiteY494" fmla="*/ 3256953 h 6858000"/>
              <a:gd name="connsiteX495" fmla="*/ 4949299 w 7467600"/>
              <a:gd name="connsiteY495" fmla="*/ 3766336 h 6858000"/>
              <a:gd name="connsiteX496" fmla="*/ 5291452 w 7467600"/>
              <a:gd name="connsiteY496" fmla="*/ 4076801 h 6858000"/>
              <a:gd name="connsiteX497" fmla="*/ 5434998 w 7467600"/>
              <a:gd name="connsiteY497" fmla="*/ 4254100 h 6858000"/>
              <a:gd name="connsiteX498" fmla="*/ 5351015 w 7467600"/>
              <a:gd name="connsiteY498" fmla="*/ 3760989 h 6858000"/>
              <a:gd name="connsiteX499" fmla="*/ 5413780 w 7467600"/>
              <a:gd name="connsiteY499" fmla="*/ 2966265 h 6858000"/>
              <a:gd name="connsiteX500" fmla="*/ 5425627 w 7467600"/>
              <a:gd name="connsiteY500" fmla="*/ 2954192 h 6858000"/>
              <a:gd name="connsiteX501" fmla="*/ 6604735 w 7467600"/>
              <a:gd name="connsiteY501" fmla="*/ 2041381 h 6858000"/>
              <a:gd name="connsiteX502" fmla="*/ 7204487 w 7467600"/>
              <a:gd name="connsiteY502" fmla="*/ 2742112 h 6858000"/>
              <a:gd name="connsiteX503" fmla="*/ 7131592 w 7467600"/>
              <a:gd name="connsiteY503" fmla="*/ 2672096 h 6858000"/>
              <a:gd name="connsiteX504" fmla="*/ 6996344 w 7467600"/>
              <a:gd name="connsiteY504" fmla="*/ 2518310 h 6858000"/>
              <a:gd name="connsiteX505" fmla="*/ 6735495 w 7467600"/>
              <a:gd name="connsiteY505" fmla="*/ 2196890 h 6858000"/>
              <a:gd name="connsiteX506" fmla="*/ 6721901 w 7467600"/>
              <a:gd name="connsiteY506" fmla="*/ 2179274 h 6858000"/>
              <a:gd name="connsiteX507" fmla="*/ 6604735 w 7467600"/>
              <a:gd name="connsiteY507" fmla="*/ 2041381 h 6858000"/>
              <a:gd name="connsiteX508" fmla="*/ 6591670 w 7467600"/>
              <a:gd name="connsiteY508" fmla="*/ 1988277 h 6858000"/>
              <a:gd name="connsiteX509" fmla="*/ 6747349 w 7467600"/>
              <a:gd name="connsiteY509" fmla="*/ 2160069 h 6858000"/>
              <a:gd name="connsiteX510" fmla="*/ 6760943 w 7467600"/>
              <a:gd name="connsiteY510" fmla="*/ 2177686 h 6858000"/>
              <a:gd name="connsiteX511" fmla="*/ 7021065 w 7467600"/>
              <a:gd name="connsiteY511" fmla="*/ 2498102 h 6858000"/>
              <a:gd name="connsiteX512" fmla="*/ 7155223 w 7467600"/>
              <a:gd name="connsiteY512" fmla="*/ 2650386 h 6858000"/>
              <a:gd name="connsiteX513" fmla="*/ 7203167 w 7467600"/>
              <a:gd name="connsiteY513" fmla="*/ 2697288 h 6858000"/>
              <a:gd name="connsiteX514" fmla="*/ 6937703 w 7467600"/>
              <a:gd name="connsiteY514" fmla="*/ 2321981 h 6858000"/>
              <a:gd name="connsiteX515" fmla="*/ 6591670 w 7467600"/>
              <a:gd name="connsiteY515" fmla="*/ 1988277 h 6858000"/>
              <a:gd name="connsiteX516" fmla="*/ 5798671 w 7467600"/>
              <a:gd name="connsiteY516" fmla="*/ 1981601 h 6858000"/>
              <a:gd name="connsiteX517" fmla="*/ 5754709 w 7467600"/>
              <a:gd name="connsiteY517" fmla="*/ 2071454 h 6858000"/>
              <a:gd name="connsiteX518" fmla="*/ 5763044 w 7467600"/>
              <a:gd name="connsiteY518" fmla="*/ 2842206 h 6858000"/>
              <a:gd name="connsiteX519" fmla="*/ 5764974 w 7467600"/>
              <a:gd name="connsiteY519" fmla="*/ 2799609 h 6858000"/>
              <a:gd name="connsiteX520" fmla="*/ 5767665 w 7467600"/>
              <a:gd name="connsiteY520" fmla="*/ 2666409 h 6858000"/>
              <a:gd name="connsiteX521" fmla="*/ 5763055 w 7467600"/>
              <a:gd name="connsiteY521" fmla="*/ 2579705 h 6858000"/>
              <a:gd name="connsiteX522" fmla="*/ 5758079 w 7467600"/>
              <a:gd name="connsiteY522" fmla="*/ 2492508 h 6858000"/>
              <a:gd name="connsiteX523" fmla="*/ 5779325 w 7467600"/>
              <a:gd name="connsiteY523" fmla="*/ 2197069 h 6858000"/>
              <a:gd name="connsiteX524" fmla="*/ 5798671 w 7467600"/>
              <a:gd name="connsiteY524" fmla="*/ 1981601 h 6858000"/>
              <a:gd name="connsiteX525" fmla="*/ 5829202 w 7467600"/>
              <a:gd name="connsiteY525" fmla="*/ 1971679 h 6858000"/>
              <a:gd name="connsiteX526" fmla="*/ 5809558 w 7467600"/>
              <a:gd name="connsiteY526" fmla="*/ 2198043 h 6858000"/>
              <a:gd name="connsiteX527" fmla="*/ 5788653 w 7467600"/>
              <a:gd name="connsiteY527" fmla="*/ 2489430 h 6858000"/>
              <a:gd name="connsiteX528" fmla="*/ 5793439 w 7467600"/>
              <a:gd name="connsiteY528" fmla="*/ 2575235 h 6858000"/>
              <a:gd name="connsiteX529" fmla="*/ 5796837 w 7467600"/>
              <a:gd name="connsiteY529" fmla="*/ 2637633 h 6858000"/>
              <a:gd name="connsiteX530" fmla="*/ 5818614 w 7467600"/>
              <a:gd name="connsiteY530" fmla="*/ 2473055 h 6858000"/>
              <a:gd name="connsiteX531" fmla="*/ 5829202 w 7467600"/>
              <a:gd name="connsiteY531" fmla="*/ 1971679 h 6858000"/>
              <a:gd name="connsiteX532" fmla="*/ 5911389 w 7467600"/>
              <a:gd name="connsiteY532" fmla="*/ 1898371 h 6858000"/>
              <a:gd name="connsiteX533" fmla="*/ 6237627 w 7467600"/>
              <a:gd name="connsiteY533" fmla="*/ 2231921 h 6858000"/>
              <a:gd name="connsiteX534" fmla="*/ 5911389 w 7467600"/>
              <a:gd name="connsiteY534" fmla="*/ 1898371 h 6858000"/>
              <a:gd name="connsiteX535" fmla="*/ 6944437 w 7467600"/>
              <a:gd name="connsiteY535" fmla="*/ 1575402 h 6858000"/>
              <a:gd name="connsiteX536" fmla="*/ 6304730 w 7467600"/>
              <a:gd name="connsiteY536" fmla="*/ 1766654 h 6858000"/>
              <a:gd name="connsiteX537" fmla="*/ 6944437 w 7467600"/>
              <a:gd name="connsiteY537" fmla="*/ 1575402 h 6858000"/>
              <a:gd name="connsiteX538" fmla="*/ 7019523 w 7467600"/>
              <a:gd name="connsiteY538" fmla="*/ 1519450 h 6858000"/>
              <a:gd name="connsiteX539" fmla="*/ 6298091 w 7467600"/>
              <a:gd name="connsiteY539" fmla="*/ 1737122 h 6858000"/>
              <a:gd name="connsiteX540" fmla="*/ 7019523 w 7467600"/>
              <a:gd name="connsiteY540" fmla="*/ 1519450 h 6858000"/>
              <a:gd name="connsiteX541" fmla="*/ 2399523 w 7467600"/>
              <a:gd name="connsiteY541" fmla="*/ 1428234 h 6858000"/>
              <a:gd name="connsiteX542" fmla="*/ 2224982 w 7467600"/>
              <a:gd name="connsiteY542" fmla="*/ 1826201 h 6858000"/>
              <a:gd name="connsiteX543" fmla="*/ 2096099 w 7467600"/>
              <a:gd name="connsiteY543" fmla="*/ 2345900 h 6858000"/>
              <a:gd name="connsiteX544" fmla="*/ 2283317 w 7467600"/>
              <a:gd name="connsiteY544" fmla="*/ 1796925 h 6858000"/>
              <a:gd name="connsiteX545" fmla="*/ 2399523 w 7467600"/>
              <a:gd name="connsiteY545" fmla="*/ 1428234 h 6858000"/>
              <a:gd name="connsiteX546" fmla="*/ 2448558 w 7467600"/>
              <a:gd name="connsiteY546" fmla="*/ 1373435 h 6858000"/>
              <a:gd name="connsiteX547" fmla="*/ 2312521 w 7467600"/>
              <a:gd name="connsiteY547" fmla="*/ 1806140 h 6858000"/>
              <a:gd name="connsiteX548" fmla="*/ 2127533 w 7467600"/>
              <a:gd name="connsiteY548" fmla="*/ 2348380 h 6858000"/>
              <a:gd name="connsiteX549" fmla="*/ 2358080 w 7467600"/>
              <a:gd name="connsiteY549" fmla="*/ 1866134 h 6858000"/>
              <a:gd name="connsiteX550" fmla="*/ 2407436 w 7467600"/>
              <a:gd name="connsiteY550" fmla="*/ 1651070 h 6858000"/>
              <a:gd name="connsiteX551" fmla="*/ 2448558 w 7467600"/>
              <a:gd name="connsiteY551" fmla="*/ 1373435 h 6858000"/>
              <a:gd name="connsiteX552" fmla="*/ 278707 w 7467600"/>
              <a:gd name="connsiteY552" fmla="*/ 1352270 h 6858000"/>
              <a:gd name="connsiteX553" fmla="*/ 321570 w 7467600"/>
              <a:gd name="connsiteY553" fmla="*/ 1861610 h 6858000"/>
              <a:gd name="connsiteX554" fmla="*/ 294281 w 7467600"/>
              <a:gd name="connsiteY554" fmla="*/ 1440658 h 6858000"/>
              <a:gd name="connsiteX555" fmla="*/ 278707 w 7467600"/>
              <a:gd name="connsiteY555" fmla="*/ 1352270 h 6858000"/>
              <a:gd name="connsiteX556" fmla="*/ 1423821 w 7467600"/>
              <a:gd name="connsiteY556" fmla="*/ 1351958 h 6858000"/>
              <a:gd name="connsiteX557" fmla="*/ 1638521 w 7467600"/>
              <a:gd name="connsiteY557" fmla="*/ 1908470 h 6858000"/>
              <a:gd name="connsiteX558" fmla="*/ 1754199 w 7467600"/>
              <a:gd name="connsiteY558" fmla="*/ 2149284 h 6858000"/>
              <a:gd name="connsiteX559" fmla="*/ 1908359 w 7467600"/>
              <a:gd name="connsiteY559" fmla="*/ 2364988 h 6858000"/>
              <a:gd name="connsiteX560" fmla="*/ 1647661 w 7467600"/>
              <a:gd name="connsiteY560" fmla="*/ 1825945 h 6858000"/>
              <a:gd name="connsiteX561" fmla="*/ 1423821 w 7467600"/>
              <a:gd name="connsiteY561" fmla="*/ 1351958 h 6858000"/>
              <a:gd name="connsiteX562" fmla="*/ 1431890 w 7467600"/>
              <a:gd name="connsiteY562" fmla="*/ 1306475 h 6858000"/>
              <a:gd name="connsiteX563" fmla="*/ 1507597 w 7467600"/>
              <a:gd name="connsiteY563" fmla="*/ 1446132 h 6858000"/>
              <a:gd name="connsiteX564" fmla="*/ 1674586 w 7467600"/>
              <a:gd name="connsiteY564" fmla="*/ 1813832 h 6858000"/>
              <a:gd name="connsiteX565" fmla="*/ 1815950 w 7467600"/>
              <a:gd name="connsiteY565" fmla="*/ 2128564 h 6858000"/>
              <a:gd name="connsiteX566" fmla="*/ 1984242 w 7467600"/>
              <a:gd name="connsiteY566" fmla="*/ 2430829 h 6858000"/>
              <a:gd name="connsiteX567" fmla="*/ 2014023 w 7467600"/>
              <a:gd name="connsiteY567" fmla="*/ 2450995 h 6858000"/>
              <a:gd name="connsiteX568" fmla="*/ 1747337 w 7467600"/>
              <a:gd name="connsiteY568" fmla="*/ 1855264 h 6858000"/>
              <a:gd name="connsiteX569" fmla="*/ 1533749 w 7467600"/>
              <a:gd name="connsiteY569" fmla="*/ 1478656 h 6858000"/>
              <a:gd name="connsiteX570" fmla="*/ 1431890 w 7467600"/>
              <a:gd name="connsiteY570" fmla="*/ 1306475 h 6858000"/>
              <a:gd name="connsiteX571" fmla="*/ 5052692 w 7467600"/>
              <a:gd name="connsiteY571" fmla="*/ 1292994 h 6858000"/>
              <a:gd name="connsiteX572" fmla="*/ 5200661 w 7467600"/>
              <a:gd name="connsiteY572" fmla="*/ 1635186 h 6858000"/>
              <a:gd name="connsiteX573" fmla="*/ 5297138 w 7467600"/>
              <a:gd name="connsiteY573" fmla="*/ 1906351 h 6858000"/>
              <a:gd name="connsiteX574" fmla="*/ 5052692 w 7467600"/>
              <a:gd name="connsiteY574" fmla="*/ 1292994 h 6858000"/>
              <a:gd name="connsiteX575" fmla="*/ 5009948 w 7467600"/>
              <a:gd name="connsiteY575" fmla="*/ 1273619 h 6858000"/>
              <a:gd name="connsiteX576" fmla="*/ 5121777 w 7467600"/>
              <a:gd name="connsiteY576" fmla="*/ 1654213 h 6858000"/>
              <a:gd name="connsiteX577" fmla="*/ 5293545 w 7467600"/>
              <a:gd name="connsiteY577" fmla="*/ 2072247 h 6858000"/>
              <a:gd name="connsiteX578" fmla="*/ 5294042 w 7467600"/>
              <a:gd name="connsiteY578" fmla="*/ 2065019 h 6858000"/>
              <a:gd name="connsiteX579" fmla="*/ 5171936 w 7467600"/>
              <a:gd name="connsiteY579" fmla="*/ 1647613 h 6858000"/>
              <a:gd name="connsiteX580" fmla="*/ 5009948 w 7467600"/>
              <a:gd name="connsiteY580" fmla="*/ 1273619 h 6858000"/>
              <a:gd name="connsiteX581" fmla="*/ 655236 w 7467600"/>
              <a:gd name="connsiteY581" fmla="*/ 1268632 h 6858000"/>
              <a:gd name="connsiteX582" fmla="*/ 839521 w 7467600"/>
              <a:gd name="connsiteY582" fmla="*/ 1685315 h 6858000"/>
              <a:gd name="connsiteX583" fmla="*/ 1109416 w 7467600"/>
              <a:gd name="connsiteY583" fmla="*/ 2061663 h 6858000"/>
              <a:gd name="connsiteX584" fmla="*/ 1298300 w 7467600"/>
              <a:gd name="connsiteY584" fmla="*/ 2247742 h 6858000"/>
              <a:gd name="connsiteX585" fmla="*/ 1125871 w 7467600"/>
              <a:gd name="connsiteY585" fmla="*/ 1989513 h 6858000"/>
              <a:gd name="connsiteX586" fmla="*/ 981574 w 7467600"/>
              <a:gd name="connsiteY586" fmla="*/ 1783157 h 6858000"/>
              <a:gd name="connsiteX587" fmla="*/ 922198 w 7467600"/>
              <a:gd name="connsiteY587" fmla="*/ 1677437 h 6858000"/>
              <a:gd name="connsiteX588" fmla="*/ 869293 w 7467600"/>
              <a:gd name="connsiteY588" fmla="*/ 1583214 h 6858000"/>
              <a:gd name="connsiteX589" fmla="*/ 751431 w 7467600"/>
              <a:gd name="connsiteY589" fmla="*/ 1405731 h 6858000"/>
              <a:gd name="connsiteX590" fmla="*/ 655236 w 7467600"/>
              <a:gd name="connsiteY590" fmla="*/ 1268632 h 6858000"/>
              <a:gd name="connsiteX591" fmla="*/ 6516292 w 7467600"/>
              <a:gd name="connsiteY591" fmla="*/ 1263064 h 6858000"/>
              <a:gd name="connsiteX592" fmla="*/ 5736320 w 7467600"/>
              <a:gd name="connsiteY592" fmla="*/ 1501803 h 6858000"/>
              <a:gd name="connsiteX593" fmla="*/ 6516292 w 7467600"/>
              <a:gd name="connsiteY593" fmla="*/ 1263064 h 6858000"/>
              <a:gd name="connsiteX594" fmla="*/ 291466 w 7467600"/>
              <a:gd name="connsiteY594" fmla="*/ 1250369 h 6858000"/>
              <a:gd name="connsiteX595" fmla="*/ 323180 w 7467600"/>
              <a:gd name="connsiteY595" fmla="*/ 1435283 h 6858000"/>
              <a:gd name="connsiteX596" fmla="*/ 349381 w 7467600"/>
              <a:gd name="connsiteY596" fmla="*/ 1875041 h 6858000"/>
              <a:gd name="connsiteX597" fmla="*/ 374363 w 7467600"/>
              <a:gd name="connsiteY597" fmla="*/ 1506494 h 6858000"/>
              <a:gd name="connsiteX598" fmla="*/ 302168 w 7467600"/>
              <a:gd name="connsiteY598" fmla="*/ 1274495 h 6858000"/>
              <a:gd name="connsiteX599" fmla="*/ 291466 w 7467600"/>
              <a:gd name="connsiteY599" fmla="*/ 1250369 h 6858000"/>
              <a:gd name="connsiteX600" fmla="*/ 678222 w 7467600"/>
              <a:gd name="connsiteY600" fmla="*/ 1248670 h 6858000"/>
              <a:gd name="connsiteX601" fmla="*/ 775536 w 7467600"/>
              <a:gd name="connsiteY601" fmla="*/ 1388015 h 6858000"/>
              <a:gd name="connsiteX602" fmla="*/ 894529 w 7467600"/>
              <a:gd name="connsiteY602" fmla="*/ 1567739 h 6858000"/>
              <a:gd name="connsiteX603" fmla="*/ 948000 w 7467600"/>
              <a:gd name="connsiteY603" fmla="*/ 1663088 h 6858000"/>
              <a:gd name="connsiteX604" fmla="*/ 1006812 w 7467600"/>
              <a:gd name="connsiteY604" fmla="*/ 1767683 h 6858000"/>
              <a:gd name="connsiteX605" fmla="*/ 1149133 w 7467600"/>
              <a:gd name="connsiteY605" fmla="*/ 1971513 h 6858000"/>
              <a:gd name="connsiteX606" fmla="*/ 1333952 w 7467600"/>
              <a:gd name="connsiteY606" fmla="*/ 2251620 h 6858000"/>
              <a:gd name="connsiteX607" fmla="*/ 1337329 w 7467600"/>
              <a:gd name="connsiteY607" fmla="*/ 2258350 h 6858000"/>
              <a:gd name="connsiteX608" fmla="*/ 1014726 w 7467600"/>
              <a:gd name="connsiteY608" fmla="*/ 1615556 h 6858000"/>
              <a:gd name="connsiteX609" fmla="*/ 678222 w 7467600"/>
              <a:gd name="connsiteY609" fmla="*/ 1248670 h 6858000"/>
              <a:gd name="connsiteX610" fmla="*/ 6691602 w 7467600"/>
              <a:gd name="connsiteY610" fmla="*/ 1140573 h 6858000"/>
              <a:gd name="connsiteX611" fmla="*/ 6571100 w 7467600"/>
              <a:gd name="connsiteY611" fmla="*/ 1183662 h 6858000"/>
              <a:gd name="connsiteX612" fmla="*/ 6241687 w 7467600"/>
              <a:gd name="connsiteY612" fmla="*/ 1257600 h 6858000"/>
              <a:gd name="connsiteX613" fmla="*/ 5693009 w 7467600"/>
              <a:gd name="connsiteY613" fmla="*/ 1478256 h 6858000"/>
              <a:gd name="connsiteX614" fmla="*/ 6548420 w 7467600"/>
              <a:gd name="connsiteY614" fmla="*/ 1214599 h 6858000"/>
              <a:gd name="connsiteX615" fmla="*/ 6605473 w 7467600"/>
              <a:gd name="connsiteY615" fmla="*/ 1184686 h 6858000"/>
              <a:gd name="connsiteX616" fmla="*/ 6691602 w 7467600"/>
              <a:gd name="connsiteY616" fmla="*/ 1140573 h 6858000"/>
              <a:gd name="connsiteX617" fmla="*/ 4002475 w 7467600"/>
              <a:gd name="connsiteY617" fmla="*/ 1037802 h 6858000"/>
              <a:gd name="connsiteX618" fmla="*/ 4000324 w 7467600"/>
              <a:gd name="connsiteY618" fmla="*/ 1039362 h 6858000"/>
              <a:gd name="connsiteX619" fmla="*/ 4002862 w 7467600"/>
              <a:gd name="connsiteY619" fmla="*/ 1042866 h 6858000"/>
              <a:gd name="connsiteX620" fmla="*/ 4002475 w 7467600"/>
              <a:gd name="connsiteY620" fmla="*/ 1037802 h 6858000"/>
              <a:gd name="connsiteX621" fmla="*/ 506322 w 7467600"/>
              <a:gd name="connsiteY621" fmla="*/ 1020997 h 6858000"/>
              <a:gd name="connsiteX622" fmla="*/ 533068 w 7467600"/>
              <a:gd name="connsiteY622" fmla="*/ 1029409 h 6858000"/>
              <a:gd name="connsiteX623" fmla="*/ 1232525 w 7467600"/>
              <a:gd name="connsiteY623" fmla="*/ 1804675 h 6858000"/>
              <a:gd name="connsiteX624" fmla="*/ 1388858 w 7467600"/>
              <a:gd name="connsiteY624" fmla="*/ 2368011 h 6858000"/>
              <a:gd name="connsiteX625" fmla="*/ 1384098 w 7467600"/>
              <a:gd name="connsiteY625" fmla="*/ 2378125 h 6858000"/>
              <a:gd name="connsiteX626" fmla="*/ 1425393 w 7467600"/>
              <a:gd name="connsiteY626" fmla="*/ 2589124 h 6858000"/>
              <a:gd name="connsiteX627" fmla="*/ 1424001 w 7467600"/>
              <a:gd name="connsiteY627" fmla="*/ 2597541 h 6858000"/>
              <a:gd name="connsiteX628" fmla="*/ 2152729 w 7467600"/>
              <a:gd name="connsiteY628" fmla="*/ 2864487 h 6858000"/>
              <a:gd name="connsiteX629" fmla="*/ 2020609 w 7467600"/>
              <a:gd name="connsiteY629" fmla="*/ 2539671 h 6858000"/>
              <a:gd name="connsiteX630" fmla="*/ 2018920 w 7467600"/>
              <a:gd name="connsiteY630" fmla="*/ 2536309 h 6858000"/>
              <a:gd name="connsiteX631" fmla="*/ 1342441 w 7467600"/>
              <a:gd name="connsiteY631" fmla="*/ 1173017 h 6858000"/>
              <a:gd name="connsiteX632" fmla="*/ 1367925 w 7467600"/>
              <a:gd name="connsiteY632" fmla="*/ 1135648 h 6858000"/>
              <a:gd name="connsiteX633" fmla="*/ 1771401 w 7467600"/>
              <a:gd name="connsiteY633" fmla="*/ 1806673 h 6858000"/>
              <a:gd name="connsiteX634" fmla="*/ 1972385 w 7467600"/>
              <a:gd name="connsiteY634" fmla="*/ 2198735 h 6858000"/>
              <a:gd name="connsiteX635" fmla="*/ 2040892 w 7467600"/>
              <a:gd name="connsiteY635" fmla="*/ 2405205 h 6858000"/>
              <a:gd name="connsiteX636" fmla="*/ 2131689 w 7467600"/>
              <a:gd name="connsiteY636" fmla="*/ 1936926 h 6858000"/>
              <a:gd name="connsiteX637" fmla="*/ 2454820 w 7467600"/>
              <a:gd name="connsiteY637" fmla="*/ 1248808 h 6858000"/>
              <a:gd name="connsiteX638" fmla="*/ 2492512 w 7467600"/>
              <a:gd name="connsiteY638" fmla="*/ 1302920 h 6858000"/>
              <a:gd name="connsiteX639" fmla="*/ 2081216 w 7467600"/>
              <a:gd name="connsiteY639" fmla="*/ 2527513 h 6858000"/>
              <a:gd name="connsiteX640" fmla="*/ 2081211 w 7467600"/>
              <a:gd name="connsiteY640" fmla="*/ 2528916 h 6858000"/>
              <a:gd name="connsiteX641" fmla="*/ 2199067 w 7467600"/>
              <a:gd name="connsiteY641" fmla="*/ 2884061 h 6858000"/>
              <a:gd name="connsiteX642" fmla="*/ 3192586 w 7467600"/>
              <a:gd name="connsiteY642" fmla="*/ 3411496 h 6858000"/>
              <a:gd name="connsiteX643" fmla="*/ 3182620 w 7467600"/>
              <a:gd name="connsiteY643" fmla="*/ 3483279 h 6858000"/>
              <a:gd name="connsiteX644" fmla="*/ 2435119 w 7467600"/>
              <a:gd name="connsiteY644" fmla="*/ 3080173 h 6858000"/>
              <a:gd name="connsiteX645" fmla="*/ 2410152 w 7467600"/>
              <a:gd name="connsiteY645" fmla="*/ 3063751 h 6858000"/>
              <a:gd name="connsiteX646" fmla="*/ 2408099 w 7467600"/>
              <a:gd name="connsiteY646" fmla="*/ 3064403 h 6858000"/>
              <a:gd name="connsiteX647" fmla="*/ 2407218 w 7467600"/>
              <a:gd name="connsiteY647" fmla="*/ 3070324 h 6858000"/>
              <a:gd name="connsiteX648" fmla="*/ 2380138 w 7467600"/>
              <a:gd name="connsiteY648" fmla="*/ 3099341 h 6858000"/>
              <a:gd name="connsiteX649" fmla="*/ 1765923 w 7467600"/>
              <a:gd name="connsiteY649" fmla="*/ 3581043 h 6858000"/>
              <a:gd name="connsiteX650" fmla="*/ 1702258 w 7467600"/>
              <a:gd name="connsiteY650" fmla="*/ 3612286 h 6858000"/>
              <a:gd name="connsiteX651" fmla="*/ 1538370 w 7467600"/>
              <a:gd name="connsiteY651" fmla="*/ 3811804 h 6858000"/>
              <a:gd name="connsiteX652" fmla="*/ 542867 w 7467600"/>
              <a:gd name="connsiteY652" fmla="*/ 4944092 h 6858000"/>
              <a:gd name="connsiteX653" fmla="*/ 515800 w 7467600"/>
              <a:gd name="connsiteY653" fmla="*/ 4862180 h 6858000"/>
              <a:gd name="connsiteX654" fmla="*/ 909145 w 7467600"/>
              <a:gd name="connsiteY654" fmla="*/ 4199225 h 6858000"/>
              <a:gd name="connsiteX655" fmla="*/ 1214067 w 7467600"/>
              <a:gd name="connsiteY655" fmla="*/ 3908561 h 6858000"/>
              <a:gd name="connsiteX656" fmla="*/ 640967 w 7467600"/>
              <a:gd name="connsiteY656" fmla="*/ 4105601 h 6858000"/>
              <a:gd name="connsiteX657" fmla="*/ 112563 w 7467600"/>
              <a:gd name="connsiteY657" fmla="*/ 4396952 h 6858000"/>
              <a:gd name="connsiteX658" fmla="*/ 0 w 7467600"/>
              <a:gd name="connsiteY658" fmla="*/ 4466006 h 6858000"/>
              <a:gd name="connsiteX659" fmla="*/ 0 w 7467600"/>
              <a:gd name="connsiteY659" fmla="*/ 4233763 h 6858000"/>
              <a:gd name="connsiteX660" fmla="*/ 36881 w 7467600"/>
              <a:gd name="connsiteY660" fmla="*/ 4200118 h 6858000"/>
              <a:gd name="connsiteX661" fmla="*/ 910534 w 7467600"/>
              <a:gd name="connsiteY661" fmla="*/ 3629753 h 6858000"/>
              <a:gd name="connsiteX662" fmla="*/ 1578717 w 7467600"/>
              <a:gd name="connsiteY662" fmla="*/ 3575982 h 6858000"/>
              <a:gd name="connsiteX663" fmla="*/ 2338780 w 7467600"/>
              <a:gd name="connsiteY663" fmla="*/ 3033725 h 6858000"/>
              <a:gd name="connsiteX664" fmla="*/ 1807991 w 7467600"/>
              <a:gd name="connsiteY664" fmla="*/ 2807184 h 6858000"/>
              <a:gd name="connsiteX665" fmla="*/ 1416358 w 7467600"/>
              <a:gd name="connsiteY665" fmla="*/ 3112571 h 6858000"/>
              <a:gd name="connsiteX666" fmla="*/ 939066 w 7467600"/>
              <a:gd name="connsiteY666" fmla="*/ 3378798 h 6858000"/>
              <a:gd name="connsiteX667" fmla="*/ 115099 w 7467600"/>
              <a:gd name="connsiteY667" fmla="*/ 3607650 h 6858000"/>
              <a:gd name="connsiteX668" fmla="*/ 97284 w 7467600"/>
              <a:gd name="connsiteY668" fmla="*/ 3520393 h 6858000"/>
              <a:gd name="connsiteX669" fmla="*/ 922050 w 7467600"/>
              <a:gd name="connsiteY669" fmla="*/ 3074867 h 6858000"/>
              <a:gd name="connsiteX670" fmla="*/ 1405265 w 7467600"/>
              <a:gd name="connsiteY670" fmla="*/ 3016319 h 6858000"/>
              <a:gd name="connsiteX671" fmla="*/ 1407512 w 7467600"/>
              <a:gd name="connsiteY671" fmla="*/ 3018001 h 6858000"/>
              <a:gd name="connsiteX672" fmla="*/ 1726266 w 7467600"/>
              <a:gd name="connsiteY672" fmla="*/ 2777274 h 6858000"/>
              <a:gd name="connsiteX673" fmla="*/ 625390 w 7467600"/>
              <a:gd name="connsiteY673" fmla="*/ 2514541 h 6858000"/>
              <a:gd name="connsiteX674" fmla="*/ 619799 w 7467600"/>
              <a:gd name="connsiteY674" fmla="*/ 2527180 h 6858000"/>
              <a:gd name="connsiteX675" fmla="*/ 310030 w 7467600"/>
              <a:gd name="connsiteY675" fmla="*/ 2771818 h 6858000"/>
              <a:gd name="connsiteX676" fmla="*/ 173877 w 7467600"/>
              <a:gd name="connsiteY676" fmla="*/ 2937056 h 6858000"/>
              <a:gd name="connsiteX677" fmla="*/ 77889 w 7467600"/>
              <a:gd name="connsiteY677" fmla="*/ 3138440 h 6858000"/>
              <a:gd name="connsiteX678" fmla="*/ 0 w 7467600"/>
              <a:gd name="connsiteY678" fmla="*/ 3271395 h 6858000"/>
              <a:gd name="connsiteX679" fmla="*/ 0 w 7467600"/>
              <a:gd name="connsiteY679" fmla="*/ 3153002 h 6858000"/>
              <a:gd name="connsiteX680" fmla="*/ 2386 w 7467600"/>
              <a:gd name="connsiteY680" fmla="*/ 3149203 h 6858000"/>
              <a:gd name="connsiteX681" fmla="*/ 89753 w 7467600"/>
              <a:gd name="connsiteY681" fmla="*/ 2987702 h 6858000"/>
              <a:gd name="connsiteX682" fmla="*/ 76869 w 7467600"/>
              <a:gd name="connsiteY682" fmla="*/ 3005404 h 6858000"/>
              <a:gd name="connsiteX683" fmla="*/ 32049 w 7467600"/>
              <a:gd name="connsiteY683" fmla="*/ 3065814 h 6858000"/>
              <a:gd name="connsiteX684" fmla="*/ 0 w 7467600"/>
              <a:gd name="connsiteY684" fmla="*/ 3108744 h 6858000"/>
              <a:gd name="connsiteX685" fmla="*/ 0 w 7467600"/>
              <a:gd name="connsiteY685" fmla="*/ 3058059 h 6858000"/>
              <a:gd name="connsiteX686" fmla="*/ 7610 w 7467600"/>
              <a:gd name="connsiteY686" fmla="*/ 3047889 h 6858000"/>
              <a:gd name="connsiteX687" fmla="*/ 52419 w 7467600"/>
              <a:gd name="connsiteY687" fmla="*/ 2987479 h 6858000"/>
              <a:gd name="connsiteX688" fmla="*/ 59142 w 7467600"/>
              <a:gd name="connsiteY688" fmla="*/ 2978488 h 6858000"/>
              <a:gd name="connsiteX689" fmla="*/ 0 w 7467600"/>
              <a:gd name="connsiteY689" fmla="*/ 3015334 h 6858000"/>
              <a:gd name="connsiteX690" fmla="*/ 0 w 7467600"/>
              <a:gd name="connsiteY690" fmla="*/ 2914286 h 6858000"/>
              <a:gd name="connsiteX691" fmla="*/ 36383 w 7467600"/>
              <a:gd name="connsiteY691" fmla="*/ 2901128 h 6858000"/>
              <a:gd name="connsiteX692" fmla="*/ 156329 w 7467600"/>
              <a:gd name="connsiteY692" fmla="*/ 2840533 h 6858000"/>
              <a:gd name="connsiteX693" fmla="*/ 358355 w 7467600"/>
              <a:gd name="connsiteY693" fmla="*/ 2620471 h 6858000"/>
              <a:gd name="connsiteX694" fmla="*/ 510577 w 7467600"/>
              <a:gd name="connsiteY694" fmla="*/ 2501244 h 6858000"/>
              <a:gd name="connsiteX695" fmla="*/ 211967 w 7467600"/>
              <a:gd name="connsiteY695" fmla="*/ 2479171 h 6858000"/>
              <a:gd name="connsiteX696" fmla="*/ 0 w 7467600"/>
              <a:gd name="connsiteY696" fmla="*/ 2476398 h 6858000"/>
              <a:gd name="connsiteX697" fmla="*/ 0 w 7467600"/>
              <a:gd name="connsiteY697" fmla="*/ 2389189 h 6858000"/>
              <a:gd name="connsiteX698" fmla="*/ 103062 w 7467600"/>
              <a:gd name="connsiteY698" fmla="*/ 2389518 h 6858000"/>
              <a:gd name="connsiteX699" fmla="*/ 510734 w 7467600"/>
              <a:gd name="connsiteY699" fmla="*/ 2416201 h 6858000"/>
              <a:gd name="connsiteX700" fmla="*/ 279257 w 7467600"/>
              <a:gd name="connsiteY700" fmla="*/ 2092102 h 6858000"/>
              <a:gd name="connsiteX701" fmla="*/ 65265 w 7467600"/>
              <a:gd name="connsiteY701" fmla="*/ 2006049 h 6858000"/>
              <a:gd name="connsiteX702" fmla="*/ 0 w 7467600"/>
              <a:gd name="connsiteY702" fmla="*/ 1982532 h 6858000"/>
              <a:gd name="connsiteX703" fmla="*/ 0 w 7467600"/>
              <a:gd name="connsiteY703" fmla="*/ 1912789 h 6858000"/>
              <a:gd name="connsiteX704" fmla="*/ 97460 w 7467600"/>
              <a:gd name="connsiteY704" fmla="*/ 1953725 h 6858000"/>
              <a:gd name="connsiteX705" fmla="*/ 221272 w 7467600"/>
              <a:gd name="connsiteY705" fmla="*/ 1980766 h 6858000"/>
              <a:gd name="connsiteX706" fmla="*/ 116765 w 7467600"/>
              <a:gd name="connsiteY706" fmla="*/ 1911033 h 6858000"/>
              <a:gd name="connsiteX707" fmla="*/ 16405 w 7467600"/>
              <a:gd name="connsiteY707" fmla="*/ 1803412 h 6858000"/>
              <a:gd name="connsiteX708" fmla="*/ 0 w 7467600"/>
              <a:gd name="connsiteY708" fmla="*/ 1784777 h 6858000"/>
              <a:gd name="connsiteX709" fmla="*/ 0 w 7467600"/>
              <a:gd name="connsiteY709" fmla="*/ 1740082 h 6858000"/>
              <a:gd name="connsiteX710" fmla="*/ 39394 w 7467600"/>
              <a:gd name="connsiteY710" fmla="*/ 1784856 h 6858000"/>
              <a:gd name="connsiteX711" fmla="*/ 135813 w 7467600"/>
              <a:gd name="connsiteY711" fmla="*/ 1888838 h 6858000"/>
              <a:gd name="connsiteX712" fmla="*/ 242575 w 7467600"/>
              <a:gd name="connsiteY712" fmla="*/ 1958841 h 6858000"/>
              <a:gd name="connsiteX713" fmla="*/ 82197 w 7467600"/>
              <a:gd name="connsiteY713" fmla="*/ 1754826 h 6858000"/>
              <a:gd name="connsiteX714" fmla="*/ 0 w 7467600"/>
              <a:gd name="connsiteY714" fmla="*/ 1679650 h 6858000"/>
              <a:gd name="connsiteX715" fmla="*/ 0 w 7467600"/>
              <a:gd name="connsiteY715" fmla="*/ 1602463 h 6858000"/>
              <a:gd name="connsiteX716" fmla="*/ 84689 w 7467600"/>
              <a:gd name="connsiteY716" fmla="*/ 1677442 h 6858000"/>
              <a:gd name="connsiteX717" fmla="*/ 298437 w 7467600"/>
              <a:gd name="connsiteY717" fmla="*/ 1968019 h 6858000"/>
              <a:gd name="connsiteX718" fmla="*/ 227269 w 7467600"/>
              <a:gd name="connsiteY718" fmla="*/ 1114064 h 6858000"/>
              <a:gd name="connsiteX719" fmla="*/ 248003 w 7467600"/>
              <a:gd name="connsiteY719" fmla="*/ 1089613 h 6858000"/>
              <a:gd name="connsiteX720" fmla="*/ 427020 w 7467600"/>
              <a:gd name="connsiteY720" fmla="*/ 1619803 h 6858000"/>
              <a:gd name="connsiteX721" fmla="*/ 340345 w 7467600"/>
              <a:gd name="connsiteY721" fmla="*/ 2027739 h 6858000"/>
              <a:gd name="connsiteX722" fmla="*/ 360865 w 7467600"/>
              <a:gd name="connsiteY722" fmla="*/ 2044827 h 6858000"/>
              <a:gd name="connsiteX723" fmla="*/ 560414 w 7467600"/>
              <a:gd name="connsiteY723" fmla="*/ 2421457 h 6858000"/>
              <a:gd name="connsiteX724" fmla="*/ 1359703 w 7467600"/>
              <a:gd name="connsiteY724" fmla="*/ 2578554 h 6858000"/>
              <a:gd name="connsiteX725" fmla="*/ 1359422 w 7467600"/>
              <a:gd name="connsiteY725" fmla="*/ 2577994 h 6858000"/>
              <a:gd name="connsiteX726" fmla="*/ 828701 w 7467600"/>
              <a:gd name="connsiteY726" fmla="*/ 1839520 h 6858000"/>
              <a:gd name="connsiteX727" fmla="*/ 494427 w 7467600"/>
              <a:gd name="connsiteY727" fmla="*/ 1092333 h 6858000"/>
              <a:gd name="connsiteX728" fmla="*/ 506322 w 7467600"/>
              <a:gd name="connsiteY728" fmla="*/ 1020997 h 6858000"/>
              <a:gd name="connsiteX729" fmla="*/ 4570198 w 7467600"/>
              <a:gd name="connsiteY729" fmla="*/ 978081 h 6858000"/>
              <a:gd name="connsiteX730" fmla="*/ 4523691 w 7467600"/>
              <a:gd name="connsiteY730" fmla="*/ 1127776 h 6858000"/>
              <a:gd name="connsiteX731" fmla="*/ 4509875 w 7467600"/>
              <a:gd name="connsiteY731" fmla="*/ 1167552 h 6858000"/>
              <a:gd name="connsiteX732" fmla="*/ 4478168 w 7467600"/>
              <a:gd name="connsiteY732" fmla="*/ 1260735 h 6858000"/>
              <a:gd name="connsiteX733" fmla="*/ 4409309 w 7467600"/>
              <a:gd name="connsiteY733" fmla="*/ 1666996 h 6858000"/>
              <a:gd name="connsiteX734" fmla="*/ 4370031 w 7467600"/>
              <a:gd name="connsiteY734" fmla="*/ 1955666 h 6858000"/>
              <a:gd name="connsiteX735" fmla="*/ 4570198 w 7467600"/>
              <a:gd name="connsiteY735" fmla="*/ 978081 h 6858000"/>
              <a:gd name="connsiteX736" fmla="*/ 4557898 w 7467600"/>
              <a:gd name="connsiteY736" fmla="*/ 900011 h 6858000"/>
              <a:gd name="connsiteX737" fmla="*/ 4344840 w 7467600"/>
              <a:gd name="connsiteY737" fmla="*/ 1922038 h 6858000"/>
              <a:gd name="connsiteX738" fmla="*/ 4378710 w 7467600"/>
              <a:gd name="connsiteY738" fmla="*/ 1665516 h 6858000"/>
              <a:gd name="connsiteX739" fmla="*/ 4448798 w 7467600"/>
              <a:gd name="connsiteY739" fmla="*/ 1253024 h 6858000"/>
              <a:gd name="connsiteX740" fmla="*/ 4480315 w 7467600"/>
              <a:gd name="connsiteY740" fmla="*/ 1158454 h 6858000"/>
              <a:gd name="connsiteX741" fmla="*/ 4494133 w 7467600"/>
              <a:gd name="connsiteY741" fmla="*/ 1118676 h 6858000"/>
              <a:gd name="connsiteX742" fmla="*/ 4557898 w 7467600"/>
              <a:gd name="connsiteY742" fmla="*/ 900011 h 6858000"/>
              <a:gd name="connsiteX743" fmla="*/ 5870151 w 7467600"/>
              <a:gd name="connsiteY743" fmla="*/ 898890 h 6858000"/>
              <a:gd name="connsiteX744" fmla="*/ 5861335 w 7467600"/>
              <a:gd name="connsiteY744" fmla="*/ 899177 h 6858000"/>
              <a:gd name="connsiteX745" fmla="*/ 5843702 w 7467600"/>
              <a:gd name="connsiteY745" fmla="*/ 899748 h 6858000"/>
              <a:gd name="connsiteX746" fmla="*/ 5651107 w 7467600"/>
              <a:gd name="connsiteY746" fmla="*/ 920306 h 6858000"/>
              <a:gd name="connsiteX747" fmla="*/ 5459407 w 7467600"/>
              <a:gd name="connsiteY747" fmla="*/ 940975 h 6858000"/>
              <a:gd name="connsiteX748" fmla="*/ 5374846 w 7467600"/>
              <a:gd name="connsiteY748" fmla="*/ 941988 h 6858000"/>
              <a:gd name="connsiteX749" fmla="*/ 5256105 w 7467600"/>
              <a:gd name="connsiteY749" fmla="*/ 945632 h 6858000"/>
              <a:gd name="connsiteX750" fmla="*/ 5107071 w 7467600"/>
              <a:gd name="connsiteY750" fmla="*/ 969720 h 6858000"/>
              <a:gd name="connsiteX751" fmla="*/ 4998681 w 7467600"/>
              <a:gd name="connsiteY751" fmla="*/ 988771 h 6858000"/>
              <a:gd name="connsiteX752" fmla="*/ 5870151 w 7467600"/>
              <a:gd name="connsiteY752" fmla="*/ 898890 h 6858000"/>
              <a:gd name="connsiteX753" fmla="*/ 5504425 w 7467600"/>
              <a:gd name="connsiteY753" fmla="*/ 848067 h 6858000"/>
              <a:gd name="connsiteX754" fmla="*/ 4968849 w 7467600"/>
              <a:gd name="connsiteY754" fmla="*/ 962318 h 6858000"/>
              <a:gd name="connsiteX755" fmla="*/ 5104039 w 7467600"/>
              <a:gd name="connsiteY755" fmla="*/ 940634 h 6858000"/>
              <a:gd name="connsiteX756" fmla="*/ 5256311 w 7467600"/>
              <a:gd name="connsiteY756" fmla="*/ 916490 h 6858000"/>
              <a:gd name="connsiteX757" fmla="*/ 5377381 w 7467600"/>
              <a:gd name="connsiteY757" fmla="*/ 912671 h 6858000"/>
              <a:gd name="connsiteX758" fmla="*/ 5460148 w 7467600"/>
              <a:gd name="connsiteY758" fmla="*/ 911442 h 6858000"/>
              <a:gd name="connsiteX759" fmla="*/ 5648971 w 7467600"/>
              <a:gd name="connsiteY759" fmla="*/ 891331 h 6858000"/>
              <a:gd name="connsiteX760" fmla="*/ 5844807 w 7467600"/>
              <a:gd name="connsiteY760" fmla="*/ 870718 h 6858000"/>
              <a:gd name="connsiteX761" fmla="*/ 5862975 w 7467600"/>
              <a:gd name="connsiteY761" fmla="*/ 869756 h 6858000"/>
              <a:gd name="connsiteX762" fmla="*/ 5920887 w 7467600"/>
              <a:gd name="connsiteY762" fmla="*/ 865929 h 6858000"/>
              <a:gd name="connsiteX763" fmla="*/ 5504425 w 7467600"/>
              <a:gd name="connsiteY763" fmla="*/ 848067 h 6858000"/>
              <a:gd name="connsiteX764" fmla="*/ 3607114 w 7467600"/>
              <a:gd name="connsiteY764" fmla="*/ 467441 h 6858000"/>
              <a:gd name="connsiteX765" fmla="*/ 3296242 w 7467600"/>
              <a:gd name="connsiteY765" fmla="*/ 807991 h 6858000"/>
              <a:gd name="connsiteX766" fmla="*/ 3174674 w 7467600"/>
              <a:gd name="connsiteY766" fmla="*/ 919759 h 6858000"/>
              <a:gd name="connsiteX767" fmla="*/ 3042978 w 7467600"/>
              <a:gd name="connsiteY767" fmla="*/ 1054894 h 6858000"/>
              <a:gd name="connsiteX768" fmla="*/ 2968914 w 7467600"/>
              <a:gd name="connsiteY768" fmla="*/ 1133756 h 6858000"/>
              <a:gd name="connsiteX769" fmla="*/ 3103823 w 7467600"/>
              <a:gd name="connsiteY769" fmla="*/ 1026814 h 6858000"/>
              <a:gd name="connsiteX770" fmla="*/ 3607114 w 7467600"/>
              <a:gd name="connsiteY770" fmla="*/ 467441 h 6858000"/>
              <a:gd name="connsiteX771" fmla="*/ 3744487 w 7467600"/>
              <a:gd name="connsiteY771" fmla="*/ 383136 h 6858000"/>
              <a:gd name="connsiteX772" fmla="*/ 3970213 w 7467600"/>
              <a:gd name="connsiteY772" fmla="*/ 995559 h 6858000"/>
              <a:gd name="connsiteX773" fmla="*/ 3744487 w 7467600"/>
              <a:gd name="connsiteY773" fmla="*/ 383136 h 6858000"/>
              <a:gd name="connsiteX774" fmla="*/ 3624562 w 7467600"/>
              <a:gd name="connsiteY774" fmla="*/ 367041 h 6858000"/>
              <a:gd name="connsiteX775" fmla="*/ 3489712 w 7467600"/>
              <a:gd name="connsiteY775" fmla="*/ 485386 h 6858000"/>
              <a:gd name="connsiteX776" fmla="*/ 3182994 w 7467600"/>
              <a:gd name="connsiteY776" fmla="*/ 828265 h 6858000"/>
              <a:gd name="connsiteX777" fmla="*/ 2892114 w 7467600"/>
              <a:gd name="connsiteY777" fmla="*/ 1172635 h 6858000"/>
              <a:gd name="connsiteX778" fmla="*/ 3021459 w 7467600"/>
              <a:gd name="connsiteY778" fmla="*/ 1035385 h 6858000"/>
              <a:gd name="connsiteX779" fmla="*/ 3153873 w 7467600"/>
              <a:gd name="connsiteY779" fmla="*/ 898971 h 6858000"/>
              <a:gd name="connsiteX780" fmla="*/ 3276511 w 7467600"/>
              <a:gd name="connsiteY780" fmla="*/ 786423 h 6858000"/>
              <a:gd name="connsiteX781" fmla="*/ 3584154 w 7467600"/>
              <a:gd name="connsiteY781" fmla="*/ 448218 h 6858000"/>
              <a:gd name="connsiteX782" fmla="*/ 3624562 w 7467600"/>
              <a:gd name="connsiteY782" fmla="*/ 367041 h 6858000"/>
              <a:gd name="connsiteX783" fmla="*/ 3766672 w 7467600"/>
              <a:gd name="connsiteY783" fmla="*/ 359429 h 6858000"/>
              <a:gd name="connsiteX784" fmla="*/ 3996338 w 7467600"/>
              <a:gd name="connsiteY784" fmla="*/ 968237 h 6858000"/>
              <a:gd name="connsiteX785" fmla="*/ 3766672 w 7467600"/>
              <a:gd name="connsiteY785" fmla="*/ 359429 h 6858000"/>
              <a:gd name="connsiteX786" fmla="*/ 5805386 w 7467600"/>
              <a:gd name="connsiteY786" fmla="*/ 239240 h 6858000"/>
              <a:gd name="connsiteX787" fmla="*/ 5736947 w 7467600"/>
              <a:gd name="connsiteY787" fmla="*/ 261367 h 6858000"/>
              <a:gd name="connsiteX788" fmla="*/ 5427012 w 7467600"/>
              <a:gd name="connsiteY788" fmla="*/ 311272 h 6858000"/>
              <a:gd name="connsiteX789" fmla="*/ 5147818 w 7467600"/>
              <a:gd name="connsiteY789" fmla="*/ 322112 h 6858000"/>
              <a:gd name="connsiteX790" fmla="*/ 5060854 w 7467600"/>
              <a:gd name="connsiteY790" fmla="*/ 311882 h 6858000"/>
              <a:gd name="connsiteX791" fmla="*/ 4945989 w 7467600"/>
              <a:gd name="connsiteY791" fmla="*/ 300516 h 6858000"/>
              <a:gd name="connsiteX792" fmla="*/ 5410479 w 7467600"/>
              <a:gd name="connsiteY792" fmla="*/ 348434 h 6858000"/>
              <a:gd name="connsiteX793" fmla="*/ 5805386 w 7467600"/>
              <a:gd name="connsiteY793" fmla="*/ 239240 h 6858000"/>
              <a:gd name="connsiteX794" fmla="*/ 5905192 w 7467600"/>
              <a:gd name="connsiteY794" fmla="*/ 163079 h 6858000"/>
              <a:gd name="connsiteX795" fmla="*/ 5865655 w 7467600"/>
              <a:gd name="connsiteY795" fmla="*/ 171901 h 6858000"/>
              <a:gd name="connsiteX796" fmla="*/ 5259740 w 7467600"/>
              <a:gd name="connsiteY796" fmla="*/ 257013 h 6858000"/>
              <a:gd name="connsiteX797" fmla="*/ 5208466 w 7467600"/>
              <a:gd name="connsiteY797" fmla="*/ 257550 h 6858000"/>
              <a:gd name="connsiteX798" fmla="*/ 4980204 w 7467600"/>
              <a:gd name="connsiteY798" fmla="*/ 271903 h 6858000"/>
              <a:gd name="connsiteX799" fmla="*/ 5068068 w 7467600"/>
              <a:gd name="connsiteY799" fmla="*/ 282244 h 6858000"/>
              <a:gd name="connsiteX800" fmla="*/ 5153231 w 7467600"/>
              <a:gd name="connsiteY800" fmla="*/ 292240 h 6858000"/>
              <a:gd name="connsiteX801" fmla="*/ 5426491 w 7467600"/>
              <a:gd name="connsiteY801" fmla="*/ 281128 h 6858000"/>
              <a:gd name="connsiteX802" fmla="*/ 5731212 w 7467600"/>
              <a:gd name="connsiteY802" fmla="*/ 231951 h 6858000"/>
              <a:gd name="connsiteX803" fmla="*/ 5905192 w 7467600"/>
              <a:gd name="connsiteY803" fmla="*/ 163079 h 6858000"/>
              <a:gd name="connsiteX804" fmla="*/ 5944437 w 7467600"/>
              <a:gd name="connsiteY804" fmla="*/ 113829 h 6858000"/>
              <a:gd name="connsiteX805" fmla="*/ 5825032 w 7467600"/>
              <a:gd name="connsiteY805" fmla="*/ 146405 h 6858000"/>
              <a:gd name="connsiteX806" fmla="*/ 4955599 w 7467600"/>
              <a:gd name="connsiteY806" fmla="*/ 247008 h 6858000"/>
              <a:gd name="connsiteX807" fmla="*/ 5210104 w 7467600"/>
              <a:gd name="connsiteY807" fmla="*/ 228123 h 6858000"/>
              <a:gd name="connsiteX808" fmla="*/ 5261015 w 7467600"/>
              <a:gd name="connsiteY808" fmla="*/ 227087 h 6858000"/>
              <a:gd name="connsiteX809" fmla="*/ 5861181 w 7467600"/>
              <a:gd name="connsiteY809" fmla="*/ 143093 h 6858000"/>
              <a:gd name="connsiteX810" fmla="*/ 5961252 w 7467600"/>
              <a:gd name="connsiteY810" fmla="*/ 114820 h 6858000"/>
              <a:gd name="connsiteX811" fmla="*/ 5944437 w 7467600"/>
              <a:gd name="connsiteY811" fmla="*/ 113829 h 6858000"/>
              <a:gd name="connsiteX812" fmla="*/ 3882765 w 7467600"/>
              <a:gd name="connsiteY812" fmla="*/ 0 h 6858000"/>
              <a:gd name="connsiteX813" fmla="*/ 3995099 w 7467600"/>
              <a:gd name="connsiteY813" fmla="*/ 0 h 6858000"/>
              <a:gd name="connsiteX814" fmla="*/ 4163818 w 7467600"/>
              <a:gd name="connsiteY814" fmla="*/ 234104 h 6858000"/>
              <a:gd name="connsiteX815" fmla="*/ 4172099 w 7467600"/>
              <a:gd name="connsiteY815" fmla="*/ 234207 h 6858000"/>
              <a:gd name="connsiteX816" fmla="*/ 4784282 w 7467600"/>
              <a:gd name="connsiteY816" fmla="*/ 276561 h 6858000"/>
              <a:gd name="connsiteX817" fmla="*/ 4801687 w 7467600"/>
              <a:gd name="connsiteY817" fmla="*/ 267764 h 6858000"/>
              <a:gd name="connsiteX818" fmla="*/ 6082788 w 7467600"/>
              <a:gd name="connsiteY818" fmla="*/ 64119 h 6858000"/>
              <a:gd name="connsiteX819" fmla="*/ 6099442 w 7467600"/>
              <a:gd name="connsiteY819" fmla="*/ 82568 h 6858000"/>
              <a:gd name="connsiteX820" fmla="*/ 4804137 w 7467600"/>
              <a:gd name="connsiteY820" fmla="*/ 320931 h 6858000"/>
              <a:gd name="connsiteX821" fmla="*/ 4227047 w 7467600"/>
              <a:gd name="connsiteY821" fmla="*/ 313415 h 6858000"/>
              <a:gd name="connsiteX822" fmla="*/ 4346041 w 7467600"/>
              <a:gd name="connsiteY822" fmla="*/ 456086 h 6858000"/>
              <a:gd name="connsiteX823" fmla="*/ 4870967 w 7467600"/>
              <a:gd name="connsiteY823" fmla="*/ 963061 h 6858000"/>
              <a:gd name="connsiteX824" fmla="*/ 4889647 w 7467600"/>
              <a:gd name="connsiteY824" fmla="*/ 957147 h 6858000"/>
              <a:gd name="connsiteX825" fmla="*/ 5422504 w 7467600"/>
              <a:gd name="connsiteY825" fmla="*/ 805191 h 6858000"/>
              <a:gd name="connsiteX826" fmla="*/ 6087656 w 7467600"/>
              <a:gd name="connsiteY826" fmla="*/ 826703 h 6858000"/>
              <a:gd name="connsiteX827" fmla="*/ 6058717 w 7467600"/>
              <a:gd name="connsiteY827" fmla="*/ 865992 h 6858000"/>
              <a:gd name="connsiteX828" fmla="*/ 4974153 w 7467600"/>
              <a:gd name="connsiteY828" fmla="*/ 1045456 h 6858000"/>
              <a:gd name="connsiteX829" fmla="*/ 5627835 w 7467600"/>
              <a:gd name="connsiteY829" fmla="*/ 1472077 h 6858000"/>
              <a:gd name="connsiteX830" fmla="*/ 5629817 w 7467600"/>
              <a:gd name="connsiteY830" fmla="*/ 1471412 h 6858000"/>
              <a:gd name="connsiteX831" fmla="*/ 5634124 w 7467600"/>
              <a:gd name="connsiteY831" fmla="*/ 1470572 h 6858000"/>
              <a:gd name="connsiteX832" fmla="*/ 5755832 w 7467600"/>
              <a:gd name="connsiteY832" fmla="*/ 1383886 h 6858000"/>
              <a:gd name="connsiteX833" fmla="*/ 6014186 w 7467600"/>
              <a:gd name="connsiteY833" fmla="*/ 1279799 h 6858000"/>
              <a:gd name="connsiteX834" fmla="*/ 6901619 w 7467600"/>
              <a:gd name="connsiteY834" fmla="*/ 1047874 h 6858000"/>
              <a:gd name="connsiteX835" fmla="*/ 6931566 w 7467600"/>
              <a:gd name="connsiteY835" fmla="*/ 1062034 h 6858000"/>
              <a:gd name="connsiteX836" fmla="*/ 5790982 w 7467600"/>
              <a:gd name="connsiteY836" fmla="*/ 1561380 h 6858000"/>
              <a:gd name="connsiteX837" fmla="*/ 6188971 w 7467600"/>
              <a:gd name="connsiteY837" fmla="*/ 1755168 h 6858000"/>
              <a:gd name="connsiteX838" fmla="*/ 6202446 w 7467600"/>
              <a:gd name="connsiteY838" fmla="*/ 1752268 h 6858000"/>
              <a:gd name="connsiteX839" fmla="*/ 7179560 w 7467600"/>
              <a:gd name="connsiteY839" fmla="*/ 1467551 h 6858000"/>
              <a:gd name="connsiteX840" fmla="*/ 7158730 w 7467600"/>
              <a:gd name="connsiteY840" fmla="*/ 1507835 h 6858000"/>
              <a:gd name="connsiteX841" fmla="*/ 6326959 w 7467600"/>
              <a:gd name="connsiteY841" fmla="*/ 1817686 h 6858000"/>
              <a:gd name="connsiteX842" fmla="*/ 6537433 w 7467600"/>
              <a:gd name="connsiteY842" fmla="*/ 1907790 h 6858000"/>
              <a:gd name="connsiteX843" fmla="*/ 6550221 w 7467600"/>
              <a:gd name="connsiteY843" fmla="*/ 1910729 h 6858000"/>
              <a:gd name="connsiteX844" fmla="*/ 6964438 w 7467600"/>
              <a:gd name="connsiteY844" fmla="*/ 2209505 h 6858000"/>
              <a:gd name="connsiteX845" fmla="*/ 7367862 w 7467600"/>
              <a:gd name="connsiteY845" fmla="*/ 2806833 h 6858000"/>
              <a:gd name="connsiteX846" fmla="*/ 7364329 w 7467600"/>
              <a:gd name="connsiteY846" fmla="*/ 2826907 h 6858000"/>
              <a:gd name="connsiteX847" fmla="*/ 7290545 w 7467600"/>
              <a:gd name="connsiteY847" fmla="*/ 2850663 h 6858000"/>
              <a:gd name="connsiteX848" fmla="*/ 6472036 w 7467600"/>
              <a:gd name="connsiteY848" fmla="*/ 1959003 h 6858000"/>
              <a:gd name="connsiteX849" fmla="*/ 5792897 w 7467600"/>
              <a:gd name="connsiteY849" fmla="*/ 1647747 h 6858000"/>
              <a:gd name="connsiteX850" fmla="*/ 5842751 w 7467600"/>
              <a:gd name="connsiteY850" fmla="*/ 1816112 h 6858000"/>
              <a:gd name="connsiteX851" fmla="*/ 5847424 w 7467600"/>
              <a:gd name="connsiteY851" fmla="*/ 1815776 h 6858000"/>
              <a:gd name="connsiteX852" fmla="*/ 6399821 w 7467600"/>
              <a:gd name="connsiteY852" fmla="*/ 2344799 h 6858000"/>
              <a:gd name="connsiteX853" fmla="*/ 6323232 w 7467600"/>
              <a:gd name="connsiteY853" fmla="*/ 2389634 h 6858000"/>
              <a:gd name="connsiteX854" fmla="*/ 5942958 w 7467600"/>
              <a:gd name="connsiteY854" fmla="*/ 2077708 h 6858000"/>
              <a:gd name="connsiteX855" fmla="*/ 5921559 w 7467600"/>
              <a:gd name="connsiteY855" fmla="*/ 2378596 h 6858000"/>
              <a:gd name="connsiteX856" fmla="*/ 5817651 w 7467600"/>
              <a:gd name="connsiteY856" fmla="*/ 3023919 h 6858000"/>
              <a:gd name="connsiteX857" fmla="*/ 5729634 w 7467600"/>
              <a:gd name="connsiteY857" fmla="*/ 3051849 h 6858000"/>
              <a:gd name="connsiteX858" fmla="*/ 5611018 w 7467600"/>
              <a:gd name="connsiteY858" fmla="*/ 2316769 h 6858000"/>
              <a:gd name="connsiteX859" fmla="*/ 5687608 w 7467600"/>
              <a:gd name="connsiteY859" fmla="*/ 2039972 h 6858000"/>
              <a:gd name="connsiteX860" fmla="*/ 5657554 w 7467600"/>
              <a:gd name="connsiteY860" fmla="*/ 1576445 h 6858000"/>
              <a:gd name="connsiteX861" fmla="*/ 5150475 w 7467600"/>
              <a:gd name="connsiteY861" fmla="*/ 1274012 h 6858000"/>
              <a:gd name="connsiteX862" fmla="*/ 5349142 w 7467600"/>
              <a:gd name="connsiteY862" fmla="*/ 2204405 h 6858000"/>
              <a:gd name="connsiteX863" fmla="*/ 5262214 w 7467600"/>
              <a:gd name="connsiteY863" fmla="*/ 2233836 h 6858000"/>
              <a:gd name="connsiteX864" fmla="*/ 4981539 w 7467600"/>
              <a:gd name="connsiteY864" fmla="*/ 1542201 h 6858000"/>
              <a:gd name="connsiteX865" fmla="*/ 4958461 w 7467600"/>
              <a:gd name="connsiteY865" fmla="*/ 1136957 h 6858000"/>
              <a:gd name="connsiteX866" fmla="*/ 4655015 w 7467600"/>
              <a:gd name="connsiteY866" fmla="*/ 891426 h 6858000"/>
              <a:gd name="connsiteX867" fmla="*/ 4348002 w 7467600"/>
              <a:gd name="connsiteY867" fmla="*/ 2205895 h 6858000"/>
              <a:gd name="connsiteX868" fmla="*/ 4262250 w 7467600"/>
              <a:gd name="connsiteY868" fmla="*/ 2219972 h 6858000"/>
              <a:gd name="connsiteX869" fmla="*/ 4550611 w 7467600"/>
              <a:gd name="connsiteY869" fmla="*/ 817540 h 6858000"/>
              <a:gd name="connsiteX870" fmla="*/ 4564418 w 7467600"/>
              <a:gd name="connsiteY870" fmla="*/ 808293 h 6858000"/>
              <a:gd name="connsiteX871" fmla="*/ 4266388 w 7467600"/>
              <a:gd name="connsiteY871" fmla="*/ 500083 h 6858000"/>
              <a:gd name="connsiteX872" fmla="*/ 4032842 w 7467600"/>
              <a:gd name="connsiteY872" fmla="*/ 211809 h 6858000"/>
              <a:gd name="connsiteX873" fmla="*/ 3882765 w 7467600"/>
              <a:gd name="connsiteY873" fmla="*/ 0 h 6858000"/>
              <a:gd name="connsiteX874" fmla="*/ 3721337 w 7467600"/>
              <a:gd name="connsiteY874" fmla="*/ 0 h 6858000"/>
              <a:gd name="connsiteX875" fmla="*/ 3797544 w 7467600"/>
              <a:gd name="connsiteY875" fmla="*/ 0 h 6858000"/>
              <a:gd name="connsiteX876" fmla="*/ 3775734 w 7467600"/>
              <a:gd name="connsiteY876" fmla="*/ 95131 h 6858000"/>
              <a:gd name="connsiteX877" fmla="*/ 3724807 w 7467600"/>
              <a:gd name="connsiteY877" fmla="*/ 272257 h 6858000"/>
              <a:gd name="connsiteX878" fmla="*/ 3726844 w 7467600"/>
              <a:gd name="connsiteY878" fmla="*/ 282988 h 6858000"/>
              <a:gd name="connsiteX879" fmla="*/ 3742664 w 7467600"/>
              <a:gd name="connsiteY879" fmla="*/ 279918 h 6858000"/>
              <a:gd name="connsiteX880" fmla="*/ 4103910 w 7467600"/>
              <a:gd name="connsiteY880" fmla="*/ 1161917 h 6858000"/>
              <a:gd name="connsiteX881" fmla="*/ 4020269 w 7467600"/>
              <a:gd name="connsiteY881" fmla="*/ 1200406 h 6858000"/>
              <a:gd name="connsiteX882" fmla="*/ 3674882 w 7467600"/>
              <a:gd name="connsiteY882" fmla="*/ 488524 h 6858000"/>
              <a:gd name="connsiteX883" fmla="*/ 3132682 w 7467600"/>
              <a:gd name="connsiteY883" fmla="*/ 1072284 h 6858000"/>
              <a:gd name="connsiteX884" fmla="*/ 2716346 w 7467600"/>
              <a:gd name="connsiteY884" fmla="*/ 1276376 h 6858000"/>
              <a:gd name="connsiteX885" fmla="*/ 2716772 w 7467600"/>
              <a:gd name="connsiteY885" fmla="*/ 1255462 h 6858000"/>
              <a:gd name="connsiteX886" fmla="*/ 3471096 w 7467600"/>
              <a:gd name="connsiteY886" fmla="*/ 437072 h 6858000"/>
              <a:gd name="connsiteX887" fmla="*/ 3639057 w 7467600"/>
              <a:gd name="connsiteY887" fmla="*/ 286334 h 6858000"/>
              <a:gd name="connsiteX888" fmla="*/ 3640309 w 7467600"/>
              <a:gd name="connsiteY888" fmla="*/ 284664 h 6858000"/>
              <a:gd name="connsiteX889" fmla="*/ 3646022 w 7467600"/>
              <a:gd name="connsiteY889" fmla="*/ 276711 h 6858000"/>
              <a:gd name="connsiteX890" fmla="*/ 3707943 w 7467600"/>
              <a:gd name="connsiteY890" fmla="*/ 65958 h 6858000"/>
              <a:gd name="connsiteX891" fmla="*/ 3721337 w 7467600"/>
              <a:gd name="connsiteY891" fmla="*/ 0 h 6858000"/>
              <a:gd name="connsiteX892" fmla="*/ 2867960 w 7467600"/>
              <a:gd name="connsiteY892" fmla="*/ 0 h 6858000"/>
              <a:gd name="connsiteX893" fmla="*/ 2926351 w 7467600"/>
              <a:gd name="connsiteY893" fmla="*/ 0 h 6858000"/>
              <a:gd name="connsiteX894" fmla="*/ 2902823 w 7467600"/>
              <a:gd name="connsiteY894" fmla="*/ 262929 h 6858000"/>
              <a:gd name="connsiteX895" fmla="*/ 2940663 w 7467600"/>
              <a:gd name="connsiteY895" fmla="*/ 140884 h 6858000"/>
              <a:gd name="connsiteX896" fmla="*/ 2947039 w 7467600"/>
              <a:gd name="connsiteY896" fmla="*/ 122524 h 6858000"/>
              <a:gd name="connsiteX897" fmla="*/ 2984316 w 7467600"/>
              <a:gd name="connsiteY897" fmla="*/ 0 h 6858000"/>
              <a:gd name="connsiteX898" fmla="*/ 3016114 w 7467600"/>
              <a:gd name="connsiteY898" fmla="*/ 0 h 6858000"/>
              <a:gd name="connsiteX899" fmla="*/ 2979949 w 7467600"/>
              <a:gd name="connsiteY899" fmla="*/ 119274 h 6858000"/>
              <a:gd name="connsiteX900" fmla="*/ 3023879 w 7467600"/>
              <a:gd name="connsiteY900" fmla="*/ 0 h 6858000"/>
              <a:gd name="connsiteX901" fmla="*/ 3105400 w 7467600"/>
              <a:gd name="connsiteY901" fmla="*/ 0 h 6858000"/>
              <a:gd name="connsiteX902" fmla="*/ 3094669 w 7467600"/>
              <a:gd name="connsiteY902" fmla="*/ 30308 h 6858000"/>
              <a:gd name="connsiteX903" fmla="*/ 2901945 w 7467600"/>
              <a:gd name="connsiteY903" fmla="*/ 466538 h 6858000"/>
              <a:gd name="connsiteX904" fmla="*/ 2815209 w 7467600"/>
              <a:gd name="connsiteY904" fmla="*/ 497361 h 6858000"/>
              <a:gd name="connsiteX905" fmla="*/ 2844845 w 7467600"/>
              <a:gd name="connsiteY905" fmla="*/ 127638 h 6858000"/>
              <a:gd name="connsiteX906" fmla="*/ 2867960 w 7467600"/>
              <a:gd name="connsiteY906" fmla="*/ 0 h 6858000"/>
              <a:gd name="connsiteX907" fmla="*/ 1057230 w 7467600"/>
              <a:gd name="connsiteY907" fmla="*/ 0 h 6858000"/>
              <a:gd name="connsiteX908" fmla="*/ 1111003 w 7467600"/>
              <a:gd name="connsiteY908" fmla="*/ 0 h 6858000"/>
              <a:gd name="connsiteX909" fmla="*/ 1125553 w 7467600"/>
              <a:gd name="connsiteY909" fmla="*/ 52588 h 6858000"/>
              <a:gd name="connsiteX910" fmla="*/ 1304276 w 7467600"/>
              <a:gd name="connsiteY910" fmla="*/ 476275 h 6858000"/>
              <a:gd name="connsiteX911" fmla="*/ 1492066 w 7467600"/>
              <a:gd name="connsiteY911" fmla="*/ 886333 h 6858000"/>
              <a:gd name="connsiteX912" fmla="*/ 1423698 w 7467600"/>
              <a:gd name="connsiteY912" fmla="*/ 710817 h 6858000"/>
              <a:gd name="connsiteX913" fmla="*/ 1357609 w 7467600"/>
              <a:gd name="connsiteY913" fmla="*/ 532892 h 6858000"/>
              <a:gd name="connsiteX914" fmla="*/ 1309550 w 7467600"/>
              <a:gd name="connsiteY914" fmla="*/ 374031 h 6858000"/>
              <a:gd name="connsiteX915" fmla="*/ 1193673 w 7467600"/>
              <a:gd name="connsiteY915" fmla="*/ 49533 h 6858000"/>
              <a:gd name="connsiteX916" fmla="*/ 1164391 w 7467600"/>
              <a:gd name="connsiteY916" fmla="*/ 0 h 6858000"/>
              <a:gd name="connsiteX917" fmla="*/ 1200666 w 7467600"/>
              <a:gd name="connsiteY917" fmla="*/ 0 h 6858000"/>
              <a:gd name="connsiteX918" fmla="*/ 1223408 w 7467600"/>
              <a:gd name="connsiteY918" fmla="*/ 38996 h 6858000"/>
              <a:gd name="connsiteX919" fmla="*/ 1339635 w 7467600"/>
              <a:gd name="connsiteY919" fmla="*/ 365517 h 6858000"/>
              <a:gd name="connsiteX920" fmla="*/ 1387469 w 7467600"/>
              <a:gd name="connsiteY920" fmla="*/ 523079 h 6858000"/>
              <a:gd name="connsiteX921" fmla="*/ 1452685 w 7467600"/>
              <a:gd name="connsiteY921" fmla="*/ 699806 h 6858000"/>
              <a:gd name="connsiteX922" fmla="*/ 1492092 w 7467600"/>
              <a:gd name="connsiteY922" fmla="*/ 800424 h 6858000"/>
              <a:gd name="connsiteX923" fmla="*/ 1455302 w 7467600"/>
              <a:gd name="connsiteY923" fmla="*/ 632913 h 6858000"/>
              <a:gd name="connsiteX924" fmla="*/ 1222336 w 7467600"/>
              <a:gd name="connsiteY924" fmla="*/ 9480 h 6858000"/>
              <a:gd name="connsiteX925" fmla="*/ 1214634 w 7467600"/>
              <a:gd name="connsiteY925" fmla="*/ 0 h 6858000"/>
              <a:gd name="connsiteX926" fmla="*/ 1289827 w 7467600"/>
              <a:gd name="connsiteY926" fmla="*/ 0 h 6858000"/>
              <a:gd name="connsiteX927" fmla="*/ 1321076 w 7467600"/>
              <a:gd name="connsiteY927" fmla="*/ 59722 h 6858000"/>
              <a:gd name="connsiteX928" fmla="*/ 1512579 w 7467600"/>
              <a:gd name="connsiteY928" fmla="*/ 626441 h 6858000"/>
              <a:gd name="connsiteX929" fmla="*/ 1506076 w 7467600"/>
              <a:gd name="connsiteY929" fmla="*/ 1089289 h 6858000"/>
              <a:gd name="connsiteX930" fmla="*/ 1486346 w 7467600"/>
              <a:gd name="connsiteY930" fmla="*/ 1079919 h 6858000"/>
              <a:gd name="connsiteX931" fmla="*/ 1070511 w 7467600"/>
              <a:gd name="connsiteY931" fmla="*/ 48609 h 6858000"/>
              <a:gd name="connsiteX932" fmla="*/ 1057230 w 7467600"/>
              <a:gd name="connsiteY932" fmla="*/ 0 h 6858000"/>
              <a:gd name="connsiteX933" fmla="*/ 43151 w 7467600"/>
              <a:gd name="connsiteY933" fmla="*/ 0 h 6858000"/>
              <a:gd name="connsiteX934" fmla="*/ 95283 w 7467600"/>
              <a:gd name="connsiteY934" fmla="*/ 0 h 6858000"/>
              <a:gd name="connsiteX935" fmla="*/ 300708 w 7467600"/>
              <a:gd name="connsiteY935" fmla="*/ 154571 h 6858000"/>
              <a:gd name="connsiteX936" fmla="*/ 530414 w 7467600"/>
              <a:gd name="connsiteY936" fmla="*/ 354673 h 6858000"/>
              <a:gd name="connsiteX937" fmla="*/ 333785 w 7467600"/>
              <a:gd name="connsiteY937" fmla="*/ 161564 h 6858000"/>
              <a:gd name="connsiteX938" fmla="*/ 147005 w 7467600"/>
              <a:gd name="connsiteY938" fmla="*/ 0 h 6858000"/>
              <a:gd name="connsiteX939" fmla="*/ 272509 w 7467600"/>
              <a:gd name="connsiteY939" fmla="*/ 0 h 6858000"/>
              <a:gd name="connsiteX940" fmla="*/ 326276 w 7467600"/>
              <a:gd name="connsiteY940" fmla="*/ 45847 h 6858000"/>
              <a:gd name="connsiteX941" fmla="*/ 823759 w 7467600"/>
              <a:gd name="connsiteY941" fmla="*/ 574145 h 6858000"/>
              <a:gd name="connsiteX942" fmla="*/ 811254 w 7467600"/>
              <a:gd name="connsiteY942" fmla="*/ 665546 h 6858000"/>
              <a:gd name="connsiteX943" fmla="*/ 154042 w 7467600"/>
              <a:gd name="connsiteY943" fmla="*/ 261522 h 6858000"/>
              <a:gd name="connsiteX944" fmla="*/ 13550 w 7467600"/>
              <a:gd name="connsiteY944" fmla="*/ 158423 h 6858000"/>
              <a:gd name="connsiteX945" fmla="*/ 0 w 7467600"/>
              <a:gd name="connsiteY945" fmla="*/ 146618 h 6858000"/>
              <a:gd name="connsiteX946" fmla="*/ 0 w 7467600"/>
              <a:gd name="connsiteY946" fmla="*/ 59161 h 6858000"/>
              <a:gd name="connsiteX947" fmla="*/ 45427 w 7467600"/>
              <a:gd name="connsiteY947" fmla="*/ 101078 h 6858000"/>
              <a:gd name="connsiteX948" fmla="*/ 630103 w 7467600"/>
              <a:gd name="connsiteY948" fmla="*/ 485885 h 6858000"/>
              <a:gd name="connsiteX949" fmla="*/ 532040 w 7467600"/>
              <a:gd name="connsiteY949" fmla="*/ 399359 h 6858000"/>
              <a:gd name="connsiteX950" fmla="*/ 517618 w 7467600"/>
              <a:gd name="connsiteY950" fmla="*/ 385726 h 6858000"/>
              <a:gd name="connsiteX951" fmla="*/ 285074 w 7467600"/>
              <a:gd name="connsiteY951" fmla="*/ 182755 h 6858000"/>
              <a:gd name="connsiteX952" fmla="*/ 43151 w 7467600"/>
              <a:gd name="connsiteY95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392158 w 7467600"/>
              <a:gd name="connsiteY16" fmla="*/ 6771365 h 6858000"/>
              <a:gd name="connsiteX17" fmla="*/ 7467600 w 7467600"/>
              <a:gd name="connsiteY17" fmla="*/ 6805948 h 6858000"/>
              <a:gd name="connsiteX18" fmla="*/ 7467600 w 7467600"/>
              <a:gd name="connsiteY18" fmla="*/ 6831490 h 6858000"/>
              <a:gd name="connsiteX19" fmla="*/ 7410696 w 7467600"/>
              <a:gd name="connsiteY19" fmla="*/ 6803861 h 6858000"/>
              <a:gd name="connsiteX20" fmla="*/ 1019354 w 7467600"/>
              <a:gd name="connsiteY20" fmla="*/ 6315006 h 6858000"/>
              <a:gd name="connsiteX21" fmla="*/ 441046 w 7467600"/>
              <a:gd name="connsiteY21" fmla="*/ 6691153 h 6858000"/>
              <a:gd name="connsiteX22" fmla="*/ 1019354 w 7467600"/>
              <a:gd name="connsiteY22" fmla="*/ 6315006 h 6858000"/>
              <a:gd name="connsiteX23" fmla="*/ 991680 w 7467600"/>
              <a:gd name="connsiteY23" fmla="*/ 6298413 h 6858000"/>
              <a:gd name="connsiteX24" fmla="*/ 409060 w 7467600"/>
              <a:gd name="connsiteY24" fmla="*/ 6671470 h 6858000"/>
              <a:gd name="connsiteX25" fmla="*/ 991680 w 7467600"/>
              <a:gd name="connsiteY25" fmla="*/ 6298413 h 6858000"/>
              <a:gd name="connsiteX26" fmla="*/ 103333 w 7467600"/>
              <a:gd name="connsiteY26" fmla="*/ 5699602 h 6858000"/>
              <a:gd name="connsiteX27" fmla="*/ 233938 w 7467600"/>
              <a:gd name="connsiteY27" fmla="*/ 5809416 h 6858000"/>
              <a:gd name="connsiteX28" fmla="*/ 883580 w 7467600"/>
              <a:gd name="connsiteY28" fmla="*/ 6180710 h 6858000"/>
              <a:gd name="connsiteX29" fmla="*/ 487337 w 7467600"/>
              <a:gd name="connsiteY29" fmla="*/ 5950182 h 6858000"/>
              <a:gd name="connsiteX30" fmla="*/ 354051 w 7467600"/>
              <a:gd name="connsiteY30" fmla="*/ 5854912 h 6858000"/>
              <a:gd name="connsiteX31" fmla="*/ 195436 w 7467600"/>
              <a:gd name="connsiteY31" fmla="*/ 5755068 h 6858000"/>
              <a:gd name="connsiteX32" fmla="*/ 103333 w 7467600"/>
              <a:gd name="connsiteY32" fmla="*/ 5699602 h 6858000"/>
              <a:gd name="connsiteX33" fmla="*/ 5539432 w 7467600"/>
              <a:gd name="connsiteY33" fmla="*/ 5642928 h 6858000"/>
              <a:gd name="connsiteX34" fmla="*/ 5555462 w 7467600"/>
              <a:gd name="connsiteY34" fmla="*/ 5694454 h 6858000"/>
              <a:gd name="connsiteX35" fmla="*/ 5828270 w 7467600"/>
              <a:gd name="connsiteY35" fmla="*/ 6320663 h 6858000"/>
              <a:gd name="connsiteX36" fmla="*/ 5947416 w 7467600"/>
              <a:gd name="connsiteY36" fmla="*/ 6574846 h 6858000"/>
              <a:gd name="connsiteX37" fmla="*/ 5539432 w 7467600"/>
              <a:gd name="connsiteY37" fmla="*/ 5642928 h 6858000"/>
              <a:gd name="connsiteX38" fmla="*/ 51253 w 7467600"/>
              <a:gd name="connsiteY38" fmla="*/ 5631825 h 6858000"/>
              <a:gd name="connsiteX39" fmla="*/ 211622 w 7467600"/>
              <a:gd name="connsiteY39" fmla="*/ 5728803 h 6858000"/>
              <a:gd name="connsiteX40" fmla="*/ 371652 w 7467600"/>
              <a:gd name="connsiteY40" fmla="*/ 5829062 h 6858000"/>
              <a:gd name="connsiteX41" fmla="*/ 505903 w 7467600"/>
              <a:gd name="connsiteY41" fmla="*/ 5925221 h 6858000"/>
              <a:gd name="connsiteX42" fmla="*/ 899240 w 7467600"/>
              <a:gd name="connsiteY42" fmla="*/ 6153068 h 6858000"/>
              <a:gd name="connsiteX43" fmla="*/ 988114 w 7467600"/>
              <a:gd name="connsiteY43" fmla="*/ 6174204 h 6858000"/>
              <a:gd name="connsiteX44" fmla="*/ 845971 w 7467600"/>
              <a:gd name="connsiteY44" fmla="*/ 6067177 h 6858000"/>
              <a:gd name="connsiteX45" fmla="*/ 448057 w 7467600"/>
              <a:gd name="connsiteY45" fmla="*/ 5841376 h 6858000"/>
              <a:gd name="connsiteX46" fmla="*/ 51253 w 7467600"/>
              <a:gd name="connsiteY46" fmla="*/ 5631825 h 6858000"/>
              <a:gd name="connsiteX47" fmla="*/ 2606687 w 7467600"/>
              <a:gd name="connsiteY47" fmla="*/ 5630718 h 6858000"/>
              <a:gd name="connsiteX48" fmla="*/ 2645658 w 7467600"/>
              <a:gd name="connsiteY48" fmla="*/ 6640259 h 6858000"/>
              <a:gd name="connsiteX49" fmla="*/ 2606687 w 7467600"/>
              <a:gd name="connsiteY49" fmla="*/ 5630718 h 6858000"/>
              <a:gd name="connsiteX50" fmla="*/ 3642057 w 7467600"/>
              <a:gd name="connsiteY50" fmla="*/ 5573487 h 6858000"/>
              <a:gd name="connsiteX51" fmla="*/ 3632981 w 7467600"/>
              <a:gd name="connsiteY51" fmla="*/ 5579437 h 6858000"/>
              <a:gd name="connsiteX52" fmla="*/ 3382436 w 7467600"/>
              <a:gd name="connsiteY52" fmla="*/ 5952726 h 6858000"/>
              <a:gd name="connsiteX53" fmla="*/ 3191929 w 7467600"/>
              <a:gd name="connsiteY53" fmla="*/ 6662669 h 6858000"/>
              <a:gd name="connsiteX54" fmla="*/ 3369898 w 7467600"/>
              <a:gd name="connsiteY54" fmla="*/ 6081771 h 6858000"/>
              <a:gd name="connsiteX55" fmla="*/ 3642057 w 7467600"/>
              <a:gd name="connsiteY55" fmla="*/ 5573487 h 6858000"/>
              <a:gd name="connsiteX56" fmla="*/ 2650666 w 7467600"/>
              <a:gd name="connsiteY56" fmla="*/ 5530686 h 6858000"/>
              <a:gd name="connsiteX57" fmla="*/ 2650249 w 7467600"/>
              <a:gd name="connsiteY57" fmla="*/ 5532101 h 6858000"/>
              <a:gd name="connsiteX58" fmla="*/ 2663808 w 7467600"/>
              <a:gd name="connsiteY58" fmla="*/ 6535215 h 6858000"/>
              <a:gd name="connsiteX59" fmla="*/ 2665418 w 7467600"/>
              <a:gd name="connsiteY59" fmla="*/ 6132756 h 6858000"/>
              <a:gd name="connsiteX60" fmla="*/ 2650666 w 7467600"/>
              <a:gd name="connsiteY60" fmla="*/ 5530686 h 6858000"/>
              <a:gd name="connsiteX61" fmla="*/ 2680277 w 7467600"/>
              <a:gd name="connsiteY61" fmla="*/ 5479204 h 6858000"/>
              <a:gd name="connsiteX62" fmla="*/ 2678972 w 7467600"/>
              <a:gd name="connsiteY62" fmla="*/ 5481582 h 6858000"/>
              <a:gd name="connsiteX63" fmla="*/ 2696666 w 7467600"/>
              <a:gd name="connsiteY63" fmla="*/ 6133836 h 6858000"/>
              <a:gd name="connsiteX64" fmla="*/ 2695769 w 7467600"/>
              <a:gd name="connsiteY64" fmla="*/ 6390955 h 6858000"/>
              <a:gd name="connsiteX65" fmla="*/ 2739893 w 7467600"/>
              <a:gd name="connsiteY65" fmla="*/ 6108357 h 6858000"/>
              <a:gd name="connsiteX66" fmla="*/ 2680277 w 7467600"/>
              <a:gd name="connsiteY66" fmla="*/ 5479204 h 6858000"/>
              <a:gd name="connsiteX67" fmla="*/ 1132195 w 7467600"/>
              <a:gd name="connsiteY67" fmla="*/ 5467980 h 6858000"/>
              <a:gd name="connsiteX68" fmla="*/ 1679056 w 7467600"/>
              <a:gd name="connsiteY68" fmla="*/ 5516907 h 6858000"/>
              <a:gd name="connsiteX69" fmla="*/ 2128648 w 7467600"/>
              <a:gd name="connsiteY69" fmla="*/ 5474249 h 6858000"/>
              <a:gd name="connsiteX70" fmla="*/ 1825619 w 7467600"/>
              <a:gd name="connsiteY70" fmla="*/ 5478447 h 6858000"/>
              <a:gd name="connsiteX71" fmla="*/ 1737798 w 7467600"/>
              <a:gd name="connsiteY71" fmla="*/ 5483353 h 6858000"/>
              <a:gd name="connsiteX72" fmla="*/ 1132195 w 7467600"/>
              <a:gd name="connsiteY72" fmla="*/ 5467980 h 6858000"/>
              <a:gd name="connsiteX73" fmla="*/ 1456157 w 7467600"/>
              <a:gd name="connsiteY73" fmla="*/ 5371404 h 6858000"/>
              <a:gd name="connsiteX74" fmla="*/ 1244432 w 7467600"/>
              <a:gd name="connsiteY74" fmla="*/ 5385601 h 6858000"/>
              <a:gd name="connsiteX75" fmla="*/ 973990 w 7467600"/>
              <a:gd name="connsiteY75" fmla="*/ 5424940 h 6858000"/>
              <a:gd name="connsiteX76" fmla="*/ 1103809 w 7467600"/>
              <a:gd name="connsiteY76" fmla="*/ 5433720 h 6858000"/>
              <a:gd name="connsiteX77" fmla="*/ 1123454 w 7467600"/>
              <a:gd name="connsiteY77" fmla="*/ 5435727 h 6858000"/>
              <a:gd name="connsiteX78" fmla="*/ 1737017 w 7467600"/>
              <a:gd name="connsiteY78" fmla="*/ 5452183 h 6858000"/>
              <a:gd name="connsiteX79" fmla="*/ 1824397 w 7467600"/>
              <a:gd name="connsiteY79" fmla="*/ 5447757 h 6858000"/>
              <a:gd name="connsiteX80" fmla="*/ 2070059 w 7467600"/>
              <a:gd name="connsiteY80" fmla="*/ 5441660 h 6858000"/>
              <a:gd name="connsiteX81" fmla="*/ 1456157 w 7467600"/>
              <a:gd name="connsiteY81" fmla="*/ 5371404 h 6858000"/>
              <a:gd name="connsiteX82" fmla="*/ 4988186 w 7467600"/>
              <a:gd name="connsiteY82" fmla="*/ 5216467 h 6858000"/>
              <a:gd name="connsiteX83" fmla="*/ 4777334 w 7467600"/>
              <a:gd name="connsiteY83" fmla="*/ 5406072 h 6858000"/>
              <a:gd name="connsiteX84" fmla="*/ 4718341 w 7467600"/>
              <a:gd name="connsiteY84" fmla="*/ 5468043 h 6858000"/>
              <a:gd name="connsiteX85" fmla="*/ 4604655 w 7467600"/>
              <a:gd name="connsiteY85" fmla="*/ 5583434 h 6858000"/>
              <a:gd name="connsiteX86" fmla="*/ 4565074 w 7467600"/>
              <a:gd name="connsiteY86" fmla="*/ 5618550 h 6858000"/>
              <a:gd name="connsiteX87" fmla="*/ 4988186 w 7467600"/>
              <a:gd name="connsiteY87" fmla="*/ 5216467 h 6858000"/>
              <a:gd name="connsiteX88" fmla="*/ 4978032 w 7467600"/>
              <a:gd name="connsiteY88" fmla="*/ 5183809 h 6858000"/>
              <a:gd name="connsiteX89" fmla="*/ 4463413 w 7467600"/>
              <a:gd name="connsiteY89" fmla="*/ 5615162 h 6858000"/>
              <a:gd name="connsiteX90" fmla="*/ 4358134 w 7467600"/>
              <a:gd name="connsiteY90" fmla="*/ 5742791 h 6858000"/>
              <a:gd name="connsiteX91" fmla="*/ 4376219 w 7467600"/>
              <a:gd name="connsiteY91" fmla="*/ 5729027 h 6858000"/>
              <a:gd name="connsiteX92" fmla="*/ 4582340 w 7467600"/>
              <a:gd name="connsiteY92" fmla="*/ 5561037 h 6858000"/>
              <a:gd name="connsiteX93" fmla="*/ 4694684 w 7467600"/>
              <a:gd name="connsiteY93" fmla="*/ 5447098 h 6858000"/>
              <a:gd name="connsiteX94" fmla="*/ 4754123 w 7467600"/>
              <a:gd name="connsiteY94" fmla="*/ 5384643 h 6858000"/>
              <a:gd name="connsiteX95" fmla="*/ 4978032 w 7467600"/>
              <a:gd name="connsiteY95" fmla="*/ 5183809 h 6858000"/>
              <a:gd name="connsiteX96" fmla="*/ 1903353 w 7467600"/>
              <a:gd name="connsiteY96" fmla="*/ 5044827 h 6858000"/>
              <a:gd name="connsiteX97" fmla="*/ 1936931 w 7467600"/>
              <a:gd name="connsiteY97" fmla="*/ 5093954 h 6858000"/>
              <a:gd name="connsiteX98" fmla="*/ 2195868 w 7467600"/>
              <a:gd name="connsiteY98" fmla="*/ 5396574 h 6858000"/>
              <a:gd name="connsiteX99" fmla="*/ 2088852 w 7467600"/>
              <a:gd name="connsiteY99" fmla="*/ 5166123 h 6858000"/>
              <a:gd name="connsiteX100" fmla="*/ 1958241 w 7467600"/>
              <a:gd name="connsiteY100" fmla="*/ 5067955 h 6858000"/>
              <a:gd name="connsiteX101" fmla="*/ 1903353 w 7467600"/>
              <a:gd name="connsiteY101" fmla="*/ 5044827 h 6858000"/>
              <a:gd name="connsiteX102" fmla="*/ 1979378 w 7467600"/>
              <a:gd name="connsiteY102" fmla="*/ 4769504 h 6858000"/>
              <a:gd name="connsiteX103" fmla="*/ 2882120 w 7467600"/>
              <a:gd name="connsiteY103" fmla="*/ 5064547 h 6858000"/>
              <a:gd name="connsiteX104" fmla="*/ 2793103 w 7467600"/>
              <a:gd name="connsiteY104" fmla="*/ 5039699 h 6858000"/>
              <a:gd name="connsiteX105" fmla="*/ 2770041 w 7467600"/>
              <a:gd name="connsiteY105" fmla="*/ 5033634 h 6858000"/>
              <a:gd name="connsiteX106" fmla="*/ 1979378 w 7467600"/>
              <a:gd name="connsiteY106" fmla="*/ 4769504 h 6858000"/>
              <a:gd name="connsiteX107" fmla="*/ 1927410 w 7467600"/>
              <a:gd name="connsiteY107" fmla="*/ 4716164 h 6858000"/>
              <a:gd name="connsiteX108" fmla="*/ 1959587 w 7467600"/>
              <a:gd name="connsiteY108" fmla="*/ 4728849 h 6858000"/>
              <a:gd name="connsiteX109" fmla="*/ 2777707 w 7467600"/>
              <a:gd name="connsiteY109" fmla="*/ 5003991 h 6858000"/>
              <a:gd name="connsiteX110" fmla="*/ 2800768 w 7467600"/>
              <a:gd name="connsiteY110" fmla="*/ 5010056 h 6858000"/>
              <a:gd name="connsiteX111" fmla="*/ 2879408 w 7467600"/>
              <a:gd name="connsiteY111" fmla="*/ 5031590 h 6858000"/>
              <a:gd name="connsiteX112" fmla="*/ 2862295 w 7467600"/>
              <a:gd name="connsiteY112" fmla="*/ 5022958 h 6858000"/>
              <a:gd name="connsiteX113" fmla="*/ 2813343 w 7467600"/>
              <a:gd name="connsiteY113" fmla="*/ 4998369 h 6858000"/>
              <a:gd name="connsiteX114" fmla="*/ 2646245 w 7467600"/>
              <a:gd name="connsiteY114" fmla="*/ 4930999 h 6858000"/>
              <a:gd name="connsiteX115" fmla="*/ 1999243 w 7467600"/>
              <a:gd name="connsiteY115" fmla="*/ 4730524 h 6858000"/>
              <a:gd name="connsiteX116" fmla="*/ 1979527 w 7467600"/>
              <a:gd name="connsiteY116" fmla="*/ 4726651 h 6858000"/>
              <a:gd name="connsiteX117" fmla="*/ 1927410 w 7467600"/>
              <a:gd name="connsiteY117" fmla="*/ 4716164 h 6858000"/>
              <a:gd name="connsiteX118" fmla="*/ 1997014 w 7467600"/>
              <a:gd name="connsiteY118" fmla="*/ 4698007 h 6858000"/>
              <a:gd name="connsiteX119" fmla="*/ 2005458 w 7467600"/>
              <a:gd name="connsiteY119" fmla="*/ 4699540 h 6858000"/>
              <a:gd name="connsiteX120" fmla="*/ 2657186 w 7467600"/>
              <a:gd name="connsiteY120" fmla="*/ 4901687 h 6858000"/>
              <a:gd name="connsiteX121" fmla="*/ 2826662 w 7467600"/>
              <a:gd name="connsiteY121" fmla="*/ 4970362 h 6858000"/>
              <a:gd name="connsiteX122" fmla="*/ 2876100 w 7467600"/>
              <a:gd name="connsiteY122" fmla="*/ 4995397 h 6858000"/>
              <a:gd name="connsiteX123" fmla="*/ 3042600 w 7467600"/>
              <a:gd name="connsiteY123" fmla="*/ 5059532 h 6858000"/>
              <a:gd name="connsiteX124" fmla="*/ 1997014 w 7467600"/>
              <a:gd name="connsiteY124" fmla="*/ 4698007 h 6858000"/>
              <a:gd name="connsiteX125" fmla="*/ 2305292 w 7467600"/>
              <a:gd name="connsiteY125" fmla="*/ 4219492 h 6858000"/>
              <a:gd name="connsiteX126" fmla="*/ 3360922 w 7467600"/>
              <a:gd name="connsiteY126" fmla="*/ 4529373 h 6858000"/>
              <a:gd name="connsiteX127" fmla="*/ 3492420 w 7467600"/>
              <a:gd name="connsiteY127" fmla="*/ 4510145 h 6858000"/>
              <a:gd name="connsiteX128" fmla="*/ 3364086 w 7467600"/>
              <a:gd name="connsiteY128" fmla="*/ 4480340 h 6858000"/>
              <a:gd name="connsiteX129" fmla="*/ 3225818 w 7467600"/>
              <a:gd name="connsiteY129" fmla="*/ 4411822 h 6858000"/>
              <a:gd name="connsiteX130" fmla="*/ 3129696 w 7467600"/>
              <a:gd name="connsiteY130" fmla="*/ 4360704 h 6858000"/>
              <a:gd name="connsiteX131" fmla="*/ 2814545 w 7467600"/>
              <a:gd name="connsiteY131" fmla="*/ 4282955 h 6858000"/>
              <a:gd name="connsiteX132" fmla="*/ 2305292 w 7467600"/>
              <a:gd name="connsiteY132" fmla="*/ 4219492 h 6858000"/>
              <a:gd name="connsiteX133" fmla="*/ 2626982 w 7467600"/>
              <a:gd name="connsiteY133" fmla="*/ 4206450 h 6858000"/>
              <a:gd name="connsiteX134" fmla="*/ 2490617 w 7467600"/>
              <a:gd name="connsiteY134" fmla="*/ 4206951 h 6858000"/>
              <a:gd name="connsiteX135" fmla="*/ 2819869 w 7467600"/>
              <a:gd name="connsiteY135" fmla="*/ 4252936 h 6858000"/>
              <a:gd name="connsiteX136" fmla="*/ 3143018 w 7467600"/>
              <a:gd name="connsiteY136" fmla="*/ 4332698 h 6858000"/>
              <a:gd name="connsiteX137" fmla="*/ 3241520 w 7467600"/>
              <a:gd name="connsiteY137" fmla="*/ 4385112 h 6858000"/>
              <a:gd name="connsiteX138" fmla="*/ 3374575 w 7467600"/>
              <a:gd name="connsiteY138" fmla="*/ 4451517 h 6858000"/>
              <a:gd name="connsiteX139" fmla="*/ 3505221 w 7467600"/>
              <a:gd name="connsiteY139" fmla="*/ 4480757 h 6858000"/>
              <a:gd name="connsiteX140" fmla="*/ 2626982 w 7467600"/>
              <a:gd name="connsiteY140" fmla="*/ 4206450 h 6858000"/>
              <a:gd name="connsiteX141" fmla="*/ 1310106 w 7467600"/>
              <a:gd name="connsiteY141" fmla="*/ 3943217 h 6858000"/>
              <a:gd name="connsiteX142" fmla="*/ 854994 w 7467600"/>
              <a:gd name="connsiteY142" fmla="*/ 4399136 h 6858000"/>
              <a:gd name="connsiteX143" fmla="*/ 742462 w 7467600"/>
              <a:gd name="connsiteY143" fmla="*/ 4594648 h 6858000"/>
              <a:gd name="connsiteX144" fmla="*/ 820602 w 7467600"/>
              <a:gd name="connsiteY144" fmla="*/ 4485915 h 6858000"/>
              <a:gd name="connsiteX145" fmla="*/ 878295 w 7467600"/>
              <a:gd name="connsiteY145" fmla="*/ 4403594 h 6858000"/>
              <a:gd name="connsiteX146" fmla="*/ 1240607 w 7467600"/>
              <a:gd name="connsiteY146" fmla="*/ 4010401 h 6858000"/>
              <a:gd name="connsiteX147" fmla="*/ 1310106 w 7467600"/>
              <a:gd name="connsiteY147" fmla="*/ 3943217 h 6858000"/>
              <a:gd name="connsiteX148" fmla="*/ 1423113 w 7467600"/>
              <a:gd name="connsiteY148" fmla="*/ 3874565 h 6858000"/>
              <a:gd name="connsiteX149" fmla="*/ 1260565 w 7467600"/>
              <a:gd name="connsiteY149" fmla="*/ 4031982 h 6858000"/>
              <a:gd name="connsiteX150" fmla="*/ 901900 w 7467600"/>
              <a:gd name="connsiteY150" fmla="*/ 4421236 h 6858000"/>
              <a:gd name="connsiteX151" fmla="*/ 845044 w 7467600"/>
              <a:gd name="connsiteY151" fmla="*/ 4502436 h 6858000"/>
              <a:gd name="connsiteX152" fmla="*/ 685926 w 7467600"/>
              <a:gd name="connsiteY152" fmla="*/ 4703069 h 6858000"/>
              <a:gd name="connsiteX153" fmla="*/ 684248 w 7467600"/>
              <a:gd name="connsiteY153" fmla="*/ 4706721 h 6858000"/>
              <a:gd name="connsiteX154" fmla="*/ 1423113 w 7467600"/>
              <a:gd name="connsiteY154" fmla="*/ 3874565 h 6858000"/>
              <a:gd name="connsiteX155" fmla="*/ 3316479 w 7467600"/>
              <a:gd name="connsiteY155" fmla="*/ 3872136 h 6858000"/>
              <a:gd name="connsiteX156" fmla="*/ 3546806 w 7467600"/>
              <a:gd name="connsiteY156" fmla="*/ 4356139 h 6858000"/>
              <a:gd name="connsiteX157" fmla="*/ 3364433 w 7467600"/>
              <a:gd name="connsiteY157" fmla="*/ 3953121 h 6858000"/>
              <a:gd name="connsiteX158" fmla="*/ 3316479 w 7467600"/>
              <a:gd name="connsiteY158" fmla="*/ 3872136 h 6858000"/>
              <a:gd name="connsiteX159" fmla="*/ 3291335 w 7467600"/>
              <a:gd name="connsiteY159" fmla="*/ 3767420 h 6858000"/>
              <a:gd name="connsiteX160" fmla="*/ 3390805 w 7467600"/>
              <a:gd name="connsiteY160" fmla="*/ 3937163 h 6858000"/>
              <a:gd name="connsiteX161" fmla="*/ 3579062 w 7467600"/>
              <a:gd name="connsiteY161" fmla="*/ 4359040 h 6858000"/>
              <a:gd name="connsiteX162" fmla="*/ 3467355 w 7467600"/>
              <a:gd name="connsiteY162" fmla="*/ 3988130 h 6858000"/>
              <a:gd name="connsiteX163" fmla="*/ 3310753 w 7467600"/>
              <a:gd name="connsiteY163" fmla="*/ 3787140 h 6858000"/>
              <a:gd name="connsiteX164" fmla="*/ 3291335 w 7467600"/>
              <a:gd name="connsiteY164" fmla="*/ 3767420 h 6858000"/>
              <a:gd name="connsiteX165" fmla="*/ 1635889 w 7467600"/>
              <a:gd name="connsiteY165" fmla="*/ 3709494 h 6858000"/>
              <a:gd name="connsiteX166" fmla="*/ 1634800 w 7467600"/>
              <a:gd name="connsiteY166" fmla="*/ 3731111 h 6858000"/>
              <a:gd name="connsiteX167" fmla="*/ 1635889 w 7467600"/>
              <a:gd name="connsiteY167" fmla="*/ 3709494 h 6858000"/>
              <a:gd name="connsiteX168" fmla="*/ 1510397 w 7467600"/>
              <a:gd name="connsiteY168" fmla="*/ 3684705 h 6858000"/>
              <a:gd name="connsiteX169" fmla="*/ 1146550 w 7467600"/>
              <a:gd name="connsiteY169" fmla="*/ 3802012 h 6858000"/>
              <a:gd name="connsiteX170" fmla="*/ 698834 w 7467600"/>
              <a:gd name="connsiteY170" fmla="*/ 3952272 h 6858000"/>
              <a:gd name="connsiteX171" fmla="*/ 34256 w 7467600"/>
              <a:gd name="connsiteY171" fmla="*/ 4347603 h 6858000"/>
              <a:gd name="connsiteX172" fmla="*/ 527241 w 7467600"/>
              <a:gd name="connsiteY172" fmla="*/ 4065078 h 6858000"/>
              <a:gd name="connsiteX173" fmla="*/ 1510397 w 7467600"/>
              <a:gd name="connsiteY173" fmla="*/ 3684705 h 6858000"/>
              <a:gd name="connsiteX174" fmla="*/ 1313114 w 7467600"/>
              <a:gd name="connsiteY174" fmla="*/ 3655216 h 6858000"/>
              <a:gd name="connsiteX175" fmla="*/ 1109304 w 7467600"/>
              <a:gd name="connsiteY175" fmla="*/ 3669030 h 6858000"/>
              <a:gd name="connsiteX176" fmla="*/ 8129 w 7467600"/>
              <a:gd name="connsiteY176" fmla="*/ 4330519 h 6858000"/>
              <a:gd name="connsiteX177" fmla="*/ 687572 w 7467600"/>
              <a:gd name="connsiteY177" fmla="*/ 3925629 h 6858000"/>
              <a:gd name="connsiteX178" fmla="*/ 1138365 w 7467600"/>
              <a:gd name="connsiteY178" fmla="*/ 3774515 h 6858000"/>
              <a:gd name="connsiteX179" fmla="*/ 1505579 w 7467600"/>
              <a:gd name="connsiteY179" fmla="*/ 3655526 h 6858000"/>
              <a:gd name="connsiteX180" fmla="*/ 1313114 w 7467600"/>
              <a:gd name="connsiteY180" fmla="*/ 3655216 h 6858000"/>
              <a:gd name="connsiteX181" fmla="*/ 3655073 w 7467600"/>
              <a:gd name="connsiteY181" fmla="*/ 3650884 h 6858000"/>
              <a:gd name="connsiteX182" fmla="*/ 3989938 w 7467600"/>
              <a:gd name="connsiteY182" fmla="*/ 3991685 h 6858000"/>
              <a:gd name="connsiteX183" fmla="*/ 4393907 w 7467600"/>
              <a:gd name="connsiteY183" fmla="*/ 4261258 h 6858000"/>
              <a:gd name="connsiteX184" fmla="*/ 4648051 w 7467600"/>
              <a:gd name="connsiteY184" fmla="*/ 4374051 h 6858000"/>
              <a:gd name="connsiteX185" fmla="*/ 4383389 w 7467600"/>
              <a:gd name="connsiteY185" fmla="*/ 4184369 h 6858000"/>
              <a:gd name="connsiteX186" fmla="*/ 4165508 w 7467600"/>
              <a:gd name="connsiteY186" fmla="*/ 4035196 h 6858000"/>
              <a:gd name="connsiteX187" fmla="*/ 4068162 w 7467600"/>
              <a:gd name="connsiteY187" fmla="*/ 3953394 h 6858000"/>
              <a:gd name="connsiteX188" fmla="*/ 3981416 w 7467600"/>
              <a:gd name="connsiteY188" fmla="*/ 3880482 h 6858000"/>
              <a:gd name="connsiteX189" fmla="*/ 3800147 w 7467600"/>
              <a:gd name="connsiteY189" fmla="*/ 3749872 h 6858000"/>
              <a:gd name="connsiteX190" fmla="*/ 3655073 w 7467600"/>
              <a:gd name="connsiteY190" fmla="*/ 3650884 h 6858000"/>
              <a:gd name="connsiteX191" fmla="*/ 3670252 w 7467600"/>
              <a:gd name="connsiteY191" fmla="*/ 3622798 h 6858000"/>
              <a:gd name="connsiteX192" fmla="*/ 3817258 w 7467600"/>
              <a:gd name="connsiteY192" fmla="*/ 3723577 h 6858000"/>
              <a:gd name="connsiteX193" fmla="*/ 4000461 w 7467600"/>
              <a:gd name="connsiteY193" fmla="*/ 3855966 h 6858000"/>
              <a:gd name="connsiteX194" fmla="*/ 4088180 w 7467600"/>
              <a:gd name="connsiteY194" fmla="*/ 3929774 h 6858000"/>
              <a:gd name="connsiteX195" fmla="*/ 4184555 w 7467600"/>
              <a:gd name="connsiteY195" fmla="*/ 4010683 h 6858000"/>
              <a:gd name="connsiteX196" fmla="*/ 4399563 w 7467600"/>
              <a:gd name="connsiteY196" fmla="*/ 4158106 h 6858000"/>
              <a:gd name="connsiteX197" fmla="*/ 4684469 w 7467600"/>
              <a:gd name="connsiteY197" fmla="*/ 4364680 h 6858000"/>
              <a:gd name="connsiteX198" fmla="*/ 4690271 w 7467600"/>
              <a:gd name="connsiteY198" fmla="*/ 4370034 h 6858000"/>
              <a:gd name="connsiteX199" fmla="*/ 4136093 w 7467600"/>
              <a:gd name="connsiteY199" fmla="*/ 3858466 h 6858000"/>
              <a:gd name="connsiteX200" fmla="*/ 3670252 w 7467600"/>
              <a:gd name="connsiteY200" fmla="*/ 3622798 h 6858000"/>
              <a:gd name="connsiteX201" fmla="*/ 4440129 w 7467600"/>
              <a:gd name="connsiteY201" fmla="*/ 3448571 h 6858000"/>
              <a:gd name="connsiteX202" fmla="*/ 4856525 w 7467600"/>
              <a:gd name="connsiteY202" fmla="*/ 3915351 h 6858000"/>
              <a:gd name="connsiteX203" fmla="*/ 5059055 w 7467600"/>
              <a:gd name="connsiteY203" fmla="*/ 4108918 h 6858000"/>
              <a:gd name="connsiteX204" fmla="*/ 5290070 w 7467600"/>
              <a:gd name="connsiteY204" fmla="*/ 4263619 h 6858000"/>
              <a:gd name="connsiteX205" fmla="*/ 4834991 w 7467600"/>
              <a:gd name="connsiteY205" fmla="*/ 3830985 h 6858000"/>
              <a:gd name="connsiteX206" fmla="*/ 4440129 w 7467600"/>
              <a:gd name="connsiteY206" fmla="*/ 3448571 h 6858000"/>
              <a:gd name="connsiteX207" fmla="*/ 4441737 w 7467600"/>
              <a:gd name="connsiteY207" fmla="*/ 3399734 h 6858000"/>
              <a:gd name="connsiteX208" fmla="*/ 4431236 w 7467600"/>
              <a:gd name="connsiteY208" fmla="*/ 3400954 h 6858000"/>
              <a:gd name="connsiteX209" fmla="*/ 4557150 w 7467600"/>
              <a:gd name="connsiteY209" fmla="*/ 3510023 h 6858000"/>
              <a:gd name="connsiteX210" fmla="*/ 4856936 w 7467600"/>
              <a:gd name="connsiteY210" fmla="*/ 3809146 h 6858000"/>
              <a:gd name="connsiteX211" fmla="*/ 5111996 w 7467600"/>
              <a:gd name="connsiteY211" fmla="*/ 4065759 h 6858000"/>
              <a:gd name="connsiteX212" fmla="*/ 5388878 w 7467600"/>
              <a:gd name="connsiteY212" fmla="*/ 4300185 h 6858000"/>
              <a:gd name="connsiteX213" fmla="*/ 5425556 w 7467600"/>
              <a:gd name="connsiteY213" fmla="*/ 4308967 h 6858000"/>
              <a:gd name="connsiteX214" fmla="*/ 4943646 w 7467600"/>
              <a:gd name="connsiteY214" fmla="*/ 3822916 h 6858000"/>
              <a:gd name="connsiteX215" fmla="*/ 4594837 w 7467600"/>
              <a:gd name="connsiteY215" fmla="*/ 3532274 h 6858000"/>
              <a:gd name="connsiteX216" fmla="*/ 4441737 w 7467600"/>
              <a:gd name="connsiteY216" fmla="*/ 3399734 h 6858000"/>
              <a:gd name="connsiteX217" fmla="*/ 5425834 w 7467600"/>
              <a:gd name="connsiteY217" fmla="*/ 3162785 h 6858000"/>
              <a:gd name="connsiteX218" fmla="*/ 5401644 w 7467600"/>
              <a:gd name="connsiteY218" fmla="*/ 3617847 h 6858000"/>
              <a:gd name="connsiteX219" fmla="*/ 5467256 w 7467600"/>
              <a:gd name="connsiteY219" fmla="*/ 4175494 h 6858000"/>
              <a:gd name="connsiteX220" fmla="*/ 5448069 w 7467600"/>
              <a:gd name="connsiteY220" fmla="*/ 3567554 h 6858000"/>
              <a:gd name="connsiteX221" fmla="*/ 5425834 w 7467600"/>
              <a:gd name="connsiteY221" fmla="*/ 3162785 h 6858000"/>
              <a:gd name="connsiteX222" fmla="*/ 1318687 w 7467600"/>
              <a:gd name="connsiteY222" fmla="*/ 3113840 h 6858000"/>
              <a:gd name="connsiteX223" fmla="*/ 1066793 w 7467600"/>
              <a:gd name="connsiteY223" fmla="*/ 3212171 h 6858000"/>
              <a:gd name="connsiteX224" fmla="*/ 993319 w 7467600"/>
              <a:gd name="connsiteY224" fmla="*/ 3247648 h 6858000"/>
              <a:gd name="connsiteX225" fmla="*/ 853081 w 7467600"/>
              <a:gd name="connsiteY225" fmla="*/ 3312410 h 6858000"/>
              <a:gd name="connsiteX226" fmla="*/ 805957 w 7467600"/>
              <a:gd name="connsiteY226" fmla="*/ 3330443 h 6858000"/>
              <a:gd name="connsiteX227" fmla="*/ 1318687 w 7467600"/>
              <a:gd name="connsiteY227" fmla="*/ 3113840 h 6858000"/>
              <a:gd name="connsiteX228" fmla="*/ 5453702 w 7467600"/>
              <a:gd name="connsiteY228" fmla="*/ 3090882 h 6858000"/>
              <a:gd name="connsiteX229" fmla="*/ 5480135 w 7467600"/>
              <a:gd name="connsiteY229" fmla="*/ 3565802 h 6858000"/>
              <a:gd name="connsiteX230" fmla="*/ 5499023 w 7467600"/>
              <a:gd name="connsiteY230" fmla="*/ 4166310 h 6858000"/>
              <a:gd name="connsiteX231" fmla="*/ 5547022 w 7467600"/>
              <a:gd name="connsiteY231" fmla="*/ 3607838 h 6858000"/>
              <a:gd name="connsiteX232" fmla="*/ 5515964 w 7467600"/>
              <a:gd name="connsiteY232" fmla="*/ 3378541 h 6858000"/>
              <a:gd name="connsiteX233" fmla="*/ 5453702 w 7467600"/>
              <a:gd name="connsiteY233" fmla="*/ 3090882 h 6858000"/>
              <a:gd name="connsiteX234" fmla="*/ 1238695 w 7467600"/>
              <a:gd name="connsiteY234" fmla="*/ 3076820 h 6858000"/>
              <a:gd name="connsiteX235" fmla="*/ 716371 w 7467600"/>
              <a:gd name="connsiteY235" fmla="*/ 3293249 h 6858000"/>
              <a:gd name="connsiteX236" fmla="*/ 579522 w 7467600"/>
              <a:gd name="connsiteY236" fmla="*/ 3371759 h 6858000"/>
              <a:gd name="connsiteX237" fmla="*/ 600288 w 7467600"/>
              <a:gd name="connsiteY237" fmla="*/ 3365555 h 6858000"/>
              <a:gd name="connsiteX238" fmla="*/ 840692 w 7467600"/>
              <a:gd name="connsiteY238" fmla="*/ 3284921 h 6858000"/>
              <a:gd name="connsiteX239" fmla="*/ 979248 w 7467600"/>
              <a:gd name="connsiteY239" fmla="*/ 3221003 h 6858000"/>
              <a:gd name="connsiteX240" fmla="*/ 1053282 w 7467600"/>
              <a:gd name="connsiteY240" fmla="*/ 3185247 h 6858000"/>
              <a:gd name="connsiteX241" fmla="*/ 1320603 w 7467600"/>
              <a:gd name="connsiteY241" fmla="*/ 3081281 h 6858000"/>
              <a:gd name="connsiteX242" fmla="*/ 1238695 w 7467600"/>
              <a:gd name="connsiteY242" fmla="*/ 3076820 h 6858000"/>
              <a:gd name="connsiteX243" fmla="*/ 5425627 w 7467600"/>
              <a:gd name="connsiteY243" fmla="*/ 2954192 h 6858000"/>
              <a:gd name="connsiteX244" fmla="*/ 5470770 w 7467600"/>
              <a:gd name="connsiteY244" fmla="*/ 3005435 h 6858000"/>
              <a:gd name="connsiteX245" fmla="*/ 5519779 w 7467600"/>
              <a:gd name="connsiteY245" fmla="*/ 4359223 h 6858000"/>
              <a:gd name="connsiteX246" fmla="*/ 5520293 w 7467600"/>
              <a:gd name="connsiteY246" fmla="*/ 4360602 h 6858000"/>
              <a:gd name="connsiteX247" fmla="*/ 5767221 w 7467600"/>
              <a:gd name="connsiteY247" fmla="*/ 4665564 h 6858000"/>
              <a:gd name="connsiteX248" fmla="*/ 6937169 w 7467600"/>
              <a:gd name="connsiteY248" fmla="*/ 4815941 h 6858000"/>
              <a:gd name="connsiteX249" fmla="*/ 6953922 w 7467600"/>
              <a:gd name="connsiteY249" fmla="*/ 4890068 h 6858000"/>
              <a:gd name="connsiteX250" fmla="*/ 6071359 w 7467600"/>
              <a:gd name="connsiteY250" fmla="*/ 4770770 h 6858000"/>
              <a:gd name="connsiteX251" fmla="*/ 6038839 w 7467600"/>
              <a:gd name="connsiteY251" fmla="*/ 4764474 h 6858000"/>
              <a:gd name="connsiteX252" fmla="*/ 6038706 w 7467600"/>
              <a:gd name="connsiteY252" fmla="*/ 4763847 h 6858000"/>
              <a:gd name="connsiteX253" fmla="*/ 6037784 w 7467600"/>
              <a:gd name="connsiteY253" fmla="*/ 4764270 h 6858000"/>
              <a:gd name="connsiteX254" fmla="*/ 6038839 w 7467600"/>
              <a:gd name="connsiteY254" fmla="*/ 4764474 h 6858000"/>
              <a:gd name="connsiteX255" fmla="*/ 6040338 w 7467600"/>
              <a:gd name="connsiteY255" fmla="*/ 4771418 h 6858000"/>
              <a:gd name="connsiteX256" fmla="*/ 6024488 w 7467600"/>
              <a:gd name="connsiteY256" fmla="*/ 4809903 h 6858000"/>
              <a:gd name="connsiteX257" fmla="*/ 5599771 w 7467600"/>
              <a:gd name="connsiteY257" fmla="*/ 5509652 h 6858000"/>
              <a:gd name="connsiteX258" fmla="*/ 5548843 w 7467600"/>
              <a:gd name="connsiteY258" fmla="*/ 5563845 h 6858000"/>
              <a:gd name="connsiteX259" fmla="*/ 5940952 w 7467600"/>
              <a:gd name="connsiteY259" fmla="*/ 6250028 h 6858000"/>
              <a:gd name="connsiteX260" fmla="*/ 6043441 w 7467600"/>
              <a:gd name="connsiteY260" fmla="*/ 6665847 h 6858000"/>
              <a:gd name="connsiteX261" fmla="*/ 6093432 w 7467600"/>
              <a:gd name="connsiteY261" fmla="*/ 6858000 h 6858000"/>
              <a:gd name="connsiteX262" fmla="*/ 6034344 w 7467600"/>
              <a:gd name="connsiteY262" fmla="*/ 6858000 h 6858000"/>
              <a:gd name="connsiteX263" fmla="*/ 6026679 w 7467600"/>
              <a:gd name="connsiteY263" fmla="*/ 6836959 h 6858000"/>
              <a:gd name="connsiteX264" fmla="*/ 5800441 w 7467600"/>
              <a:gd name="connsiteY264" fmla="*/ 6335286 h 6858000"/>
              <a:gd name="connsiteX265" fmla="*/ 5526562 w 7467600"/>
              <a:gd name="connsiteY265" fmla="*/ 5705388 h 6858000"/>
              <a:gd name="connsiteX266" fmla="*/ 5519640 w 7467600"/>
              <a:gd name="connsiteY266" fmla="*/ 5683774 h 6858000"/>
              <a:gd name="connsiteX267" fmla="*/ 5844559 w 7467600"/>
              <a:gd name="connsiteY267" fmla="*/ 6553349 h 6858000"/>
              <a:gd name="connsiteX268" fmla="*/ 5975994 w 7467600"/>
              <a:gd name="connsiteY268" fmla="*/ 6858000 h 6858000"/>
              <a:gd name="connsiteX269" fmla="*/ 5898547 w 7467600"/>
              <a:gd name="connsiteY269" fmla="*/ 6858000 h 6858000"/>
              <a:gd name="connsiteX270" fmla="*/ 5682041 w 7467600"/>
              <a:gd name="connsiteY270" fmla="*/ 6355860 h 6858000"/>
              <a:gd name="connsiteX271" fmla="*/ 5461758 w 7467600"/>
              <a:gd name="connsiteY271" fmla="*/ 5820220 h 6858000"/>
              <a:gd name="connsiteX272" fmla="*/ 5237282 w 7467600"/>
              <a:gd name="connsiteY272" fmla="*/ 6579086 h 6858000"/>
              <a:gd name="connsiteX273" fmla="*/ 5115009 w 7467600"/>
              <a:gd name="connsiteY273" fmla="*/ 6858000 h 6858000"/>
              <a:gd name="connsiteX274" fmla="*/ 5028074 w 7467600"/>
              <a:gd name="connsiteY274" fmla="*/ 6858000 h 6858000"/>
              <a:gd name="connsiteX275" fmla="*/ 5079508 w 7467600"/>
              <a:gd name="connsiteY275" fmla="*/ 6749074 h 6858000"/>
              <a:gd name="connsiteX276" fmla="*/ 5371846 w 7467600"/>
              <a:gd name="connsiteY276" fmla="*/ 5924413 h 6858000"/>
              <a:gd name="connsiteX277" fmla="*/ 5270512 w 7467600"/>
              <a:gd name="connsiteY277" fmla="*/ 6138975 h 6858000"/>
              <a:gd name="connsiteX278" fmla="*/ 5062409 w 7467600"/>
              <a:gd name="connsiteY278" fmla="*/ 6653544 h 6858000"/>
              <a:gd name="connsiteX279" fmla="*/ 5036628 w 7467600"/>
              <a:gd name="connsiteY279" fmla="*/ 6754247 h 6858000"/>
              <a:gd name="connsiteX280" fmla="*/ 5009112 w 7467600"/>
              <a:gd name="connsiteY280" fmla="*/ 6858000 h 6858000"/>
              <a:gd name="connsiteX281" fmla="*/ 4976679 w 7467600"/>
              <a:gd name="connsiteY281" fmla="*/ 6858000 h 6858000"/>
              <a:gd name="connsiteX282" fmla="*/ 5006537 w 7467600"/>
              <a:gd name="connsiteY282" fmla="*/ 6747068 h 6858000"/>
              <a:gd name="connsiteX283" fmla="*/ 5032723 w 7467600"/>
              <a:gd name="connsiteY283" fmla="*/ 6644957 h 6858000"/>
              <a:gd name="connsiteX284" fmla="*/ 5242949 w 7467600"/>
              <a:gd name="connsiteY284" fmla="*/ 6125175 h 6858000"/>
              <a:gd name="connsiteX285" fmla="*/ 5286321 w 7467600"/>
              <a:gd name="connsiteY285" fmla="*/ 6033555 h 6858000"/>
              <a:gd name="connsiteX286" fmla="*/ 5008210 w 7467600"/>
              <a:gd name="connsiteY286" fmla="*/ 6649194 h 6858000"/>
              <a:gd name="connsiteX287" fmla="*/ 4986321 w 7467600"/>
              <a:gd name="connsiteY287" fmla="*/ 6765687 h 6858000"/>
              <a:gd name="connsiteX288" fmla="*/ 4973474 w 7467600"/>
              <a:gd name="connsiteY288" fmla="*/ 6858000 h 6858000"/>
              <a:gd name="connsiteX289" fmla="*/ 4907178 w 7467600"/>
              <a:gd name="connsiteY289" fmla="*/ 6858000 h 6858000"/>
              <a:gd name="connsiteX290" fmla="*/ 4910810 w 7467600"/>
              <a:gd name="connsiteY290" fmla="*/ 6829660 h 6858000"/>
              <a:gd name="connsiteX291" fmla="*/ 4987461 w 7467600"/>
              <a:gd name="connsiteY291" fmla="*/ 6432994 h 6858000"/>
              <a:gd name="connsiteX292" fmla="*/ 5179262 w 7467600"/>
              <a:gd name="connsiteY292" fmla="*/ 6035044 h 6858000"/>
              <a:gd name="connsiteX293" fmla="*/ 4689678 w 7467600"/>
              <a:gd name="connsiteY293" fmla="*/ 6440241 h 6858000"/>
              <a:gd name="connsiteX294" fmla="*/ 4477543 w 7467600"/>
              <a:gd name="connsiteY294" fmla="*/ 6674836 h 6858000"/>
              <a:gd name="connsiteX295" fmla="*/ 4329957 w 7467600"/>
              <a:gd name="connsiteY295" fmla="*/ 6858000 h 6858000"/>
              <a:gd name="connsiteX296" fmla="*/ 4218595 w 7467600"/>
              <a:gd name="connsiteY296" fmla="*/ 6858000 h 6858000"/>
              <a:gd name="connsiteX297" fmla="*/ 4368888 w 7467600"/>
              <a:gd name="connsiteY297" fmla="*/ 6668412 h 6858000"/>
              <a:gd name="connsiteX298" fmla="*/ 4563091 w 7467600"/>
              <a:gd name="connsiteY298" fmla="*/ 6442508 h 6858000"/>
              <a:gd name="connsiteX299" fmla="*/ 5387324 w 7467600"/>
              <a:gd name="connsiteY299" fmla="*/ 5705830 h 6858000"/>
              <a:gd name="connsiteX300" fmla="*/ 5073620 w 7467600"/>
              <a:gd name="connsiteY300" fmla="*/ 5955437 h 6858000"/>
              <a:gd name="connsiteX301" fmla="*/ 4689789 w 7467600"/>
              <a:gd name="connsiteY301" fmla="*/ 6268382 h 6858000"/>
              <a:gd name="connsiteX302" fmla="*/ 4418722 w 7467600"/>
              <a:gd name="connsiteY302" fmla="*/ 6570886 h 6858000"/>
              <a:gd name="connsiteX303" fmla="*/ 4214944 w 7467600"/>
              <a:gd name="connsiteY303" fmla="*/ 6858000 h 6858000"/>
              <a:gd name="connsiteX304" fmla="*/ 4177898 w 7467600"/>
              <a:gd name="connsiteY304" fmla="*/ 6858000 h 6858000"/>
              <a:gd name="connsiteX305" fmla="*/ 4391597 w 7467600"/>
              <a:gd name="connsiteY305" fmla="*/ 6556370 h 6858000"/>
              <a:gd name="connsiteX306" fmla="*/ 4668889 w 7467600"/>
              <a:gd name="connsiteY306" fmla="*/ 6246399 h 6858000"/>
              <a:gd name="connsiteX307" fmla="*/ 5055427 w 7467600"/>
              <a:gd name="connsiteY307" fmla="*/ 5931476 h 6858000"/>
              <a:gd name="connsiteX308" fmla="*/ 5371814 w 7467600"/>
              <a:gd name="connsiteY308" fmla="*/ 5678975 h 6858000"/>
              <a:gd name="connsiteX309" fmla="*/ 4987918 w 7467600"/>
              <a:gd name="connsiteY309" fmla="*/ 5838701 h 6858000"/>
              <a:gd name="connsiteX310" fmla="*/ 4317146 w 7467600"/>
              <a:gd name="connsiteY310" fmla="*/ 6587716 h 6858000"/>
              <a:gd name="connsiteX311" fmla="*/ 4171627 w 7467600"/>
              <a:gd name="connsiteY311" fmla="*/ 6858000 h 6858000"/>
              <a:gd name="connsiteX312" fmla="*/ 4081585 w 7467600"/>
              <a:gd name="connsiteY312" fmla="*/ 6858000 h 6858000"/>
              <a:gd name="connsiteX313" fmla="*/ 4238603 w 7467600"/>
              <a:gd name="connsiteY313" fmla="*/ 6559341 h 6858000"/>
              <a:gd name="connsiteX314" fmla="*/ 4778333 w 7467600"/>
              <a:gd name="connsiteY314" fmla="*/ 5873626 h 6858000"/>
              <a:gd name="connsiteX315" fmla="*/ 5414185 w 7467600"/>
              <a:gd name="connsiteY315" fmla="*/ 5573882 h 6858000"/>
              <a:gd name="connsiteX316" fmla="*/ 5959648 w 7467600"/>
              <a:gd name="connsiteY316" fmla="*/ 4760797 h 6858000"/>
              <a:gd name="connsiteX317" fmla="*/ 5355019 w 7467600"/>
              <a:gd name="connsiteY317" fmla="*/ 4734672 h 6858000"/>
              <a:gd name="connsiteX318" fmla="*/ 5083565 w 7467600"/>
              <a:gd name="connsiteY318" fmla="*/ 5179121 h 6858000"/>
              <a:gd name="connsiteX319" fmla="*/ 4713577 w 7467600"/>
              <a:gd name="connsiteY319" fmla="*/ 5616803 h 6858000"/>
              <a:gd name="connsiteX320" fmla="*/ 3989559 w 7467600"/>
              <a:gd name="connsiteY320" fmla="*/ 6145945 h 6858000"/>
              <a:gd name="connsiteX321" fmla="*/ 3939824 w 7467600"/>
              <a:gd name="connsiteY321" fmla="*/ 6066900 h 6858000"/>
              <a:gd name="connsiteX322" fmla="*/ 4584537 w 7467600"/>
              <a:gd name="connsiteY322" fmla="*/ 5324826 h 6858000"/>
              <a:gd name="connsiteX323" fmla="*/ 5037105 w 7467600"/>
              <a:gd name="connsiteY323" fmla="*/ 5088765 h 6858000"/>
              <a:gd name="connsiteX324" fmla="*/ 5039930 w 7467600"/>
              <a:gd name="connsiteY324" fmla="*/ 5089585 h 6858000"/>
              <a:gd name="connsiteX325" fmla="*/ 5263764 w 7467600"/>
              <a:gd name="connsiteY325" fmla="*/ 4735525 h 6858000"/>
              <a:gd name="connsiteX326" fmla="*/ 4086300 w 7467600"/>
              <a:gd name="connsiteY326" fmla="*/ 4884599 h 6858000"/>
              <a:gd name="connsiteX327" fmla="*/ 4085485 w 7467600"/>
              <a:gd name="connsiteY327" fmla="*/ 4899070 h 6858000"/>
              <a:gd name="connsiteX328" fmla="*/ 3871915 w 7467600"/>
              <a:gd name="connsiteY328" fmla="*/ 5253645 h 6858000"/>
              <a:gd name="connsiteX329" fmla="*/ 3799374 w 7467600"/>
              <a:gd name="connsiteY329" fmla="*/ 5466127 h 6858000"/>
              <a:gd name="connsiteX330" fmla="*/ 3498850 w 7467600"/>
              <a:gd name="connsiteY330" fmla="*/ 6661888 h 6858000"/>
              <a:gd name="connsiteX331" fmla="*/ 3399216 w 7467600"/>
              <a:gd name="connsiteY331" fmla="*/ 6858000 h 6858000"/>
              <a:gd name="connsiteX332" fmla="*/ 3303688 w 7467600"/>
              <a:gd name="connsiteY332" fmla="*/ 6858000 h 6858000"/>
              <a:gd name="connsiteX333" fmla="*/ 3391774 w 7467600"/>
              <a:gd name="connsiteY333" fmla="*/ 6697181 h 6858000"/>
              <a:gd name="connsiteX334" fmla="*/ 3735540 w 7467600"/>
              <a:gd name="connsiteY334" fmla="*/ 5546923 h 6858000"/>
              <a:gd name="connsiteX335" fmla="*/ 3729438 w 7467600"/>
              <a:gd name="connsiteY335" fmla="*/ 5569058 h 6858000"/>
              <a:gd name="connsiteX336" fmla="*/ 3707782 w 7467600"/>
              <a:gd name="connsiteY336" fmla="*/ 5644908 h 6858000"/>
              <a:gd name="connsiteX337" fmla="*/ 3583827 w 7467600"/>
              <a:gd name="connsiteY337" fmla="*/ 6039215 h 6858000"/>
              <a:gd name="connsiteX338" fmla="*/ 3547861 w 7467600"/>
              <a:gd name="connsiteY338" fmla="*/ 6129609 h 6858000"/>
              <a:gd name="connsiteX339" fmla="*/ 3490905 w 7467600"/>
              <a:gd name="connsiteY339" fmla="*/ 6277660 h 6858000"/>
              <a:gd name="connsiteX340" fmla="*/ 3455859 w 7467600"/>
              <a:gd name="connsiteY340" fmla="*/ 6391301 h 6858000"/>
              <a:gd name="connsiteX341" fmla="*/ 3429112 w 7467600"/>
              <a:gd name="connsiteY341" fmla="*/ 6479469 h 6858000"/>
              <a:gd name="connsiteX342" fmla="*/ 3304862 w 7467600"/>
              <a:gd name="connsiteY342" fmla="*/ 6796476 h 6858000"/>
              <a:gd name="connsiteX343" fmla="*/ 3276071 w 7467600"/>
              <a:gd name="connsiteY343" fmla="*/ 6858000 h 6858000"/>
              <a:gd name="connsiteX344" fmla="*/ 3240805 w 7467600"/>
              <a:gd name="connsiteY344" fmla="*/ 6858000 h 6858000"/>
              <a:gd name="connsiteX345" fmla="*/ 3275917 w 7467600"/>
              <a:gd name="connsiteY345" fmla="*/ 6783192 h 6858000"/>
              <a:gd name="connsiteX346" fmla="*/ 3399358 w 7467600"/>
              <a:gd name="connsiteY346" fmla="*/ 6469011 h 6858000"/>
              <a:gd name="connsiteX347" fmla="*/ 3425650 w 7467600"/>
              <a:gd name="connsiteY347" fmla="*/ 6381333 h 6858000"/>
              <a:gd name="connsiteX348" fmla="*/ 3460661 w 7467600"/>
              <a:gd name="connsiteY348" fmla="*/ 6266763 h 6858000"/>
              <a:gd name="connsiteX349" fmla="*/ 3518021 w 7467600"/>
              <a:gd name="connsiteY349" fmla="*/ 6117298 h 6858000"/>
              <a:gd name="connsiteX350" fmla="*/ 3554035 w 7467600"/>
              <a:gd name="connsiteY350" fmla="*/ 6027832 h 6858000"/>
              <a:gd name="connsiteX351" fmla="*/ 3677174 w 7467600"/>
              <a:gd name="connsiteY351" fmla="*/ 5636351 h 6858000"/>
              <a:gd name="connsiteX352" fmla="*/ 3698819 w 7467600"/>
              <a:gd name="connsiteY352" fmla="*/ 5560503 h 6858000"/>
              <a:gd name="connsiteX353" fmla="*/ 3702094 w 7467600"/>
              <a:gd name="connsiteY353" fmla="*/ 5549194 h 6858000"/>
              <a:gd name="connsiteX354" fmla="*/ 3398355 w 7467600"/>
              <a:gd name="connsiteY354" fmla="*/ 6094603 h 6858000"/>
              <a:gd name="connsiteX355" fmla="*/ 3193941 w 7467600"/>
              <a:gd name="connsiteY355" fmla="*/ 6798775 h 6858000"/>
              <a:gd name="connsiteX356" fmla="*/ 3184140 w 7467600"/>
              <a:gd name="connsiteY356" fmla="*/ 6858000 h 6858000"/>
              <a:gd name="connsiteX357" fmla="*/ 3099978 w 7467600"/>
              <a:gd name="connsiteY357" fmla="*/ 6858000 h 6858000"/>
              <a:gd name="connsiteX358" fmla="*/ 3101556 w 7467600"/>
              <a:gd name="connsiteY358" fmla="*/ 6843337 h 6858000"/>
              <a:gd name="connsiteX359" fmla="*/ 3370162 w 7467600"/>
              <a:gd name="connsiteY359" fmla="*/ 5785550 h 6858000"/>
              <a:gd name="connsiteX360" fmla="*/ 3746477 w 7467600"/>
              <a:gd name="connsiteY360" fmla="*/ 5377889 h 6858000"/>
              <a:gd name="connsiteX361" fmla="*/ 3863399 w 7467600"/>
              <a:gd name="connsiteY361" fmla="*/ 5087257 h 6858000"/>
              <a:gd name="connsiteX362" fmla="*/ 3968712 w 7467600"/>
              <a:gd name="connsiteY362" fmla="*/ 4913989 h 6858000"/>
              <a:gd name="connsiteX363" fmla="*/ 2792390 w 7467600"/>
              <a:gd name="connsiteY363" fmla="*/ 5382974 h 6858000"/>
              <a:gd name="connsiteX364" fmla="*/ 2714982 w 7467600"/>
              <a:gd name="connsiteY364" fmla="*/ 5427051 h 6858000"/>
              <a:gd name="connsiteX365" fmla="*/ 2813361 w 7467600"/>
              <a:gd name="connsiteY365" fmla="*/ 6023912 h 6858000"/>
              <a:gd name="connsiteX366" fmla="*/ 2688430 w 7467600"/>
              <a:gd name="connsiteY366" fmla="*/ 6801564 h 6858000"/>
              <a:gd name="connsiteX367" fmla="*/ 2629626 w 7467600"/>
              <a:gd name="connsiteY367" fmla="*/ 6763394 h 6858000"/>
              <a:gd name="connsiteX368" fmla="*/ 2565328 w 7467600"/>
              <a:gd name="connsiteY368" fmla="*/ 5516399 h 6858000"/>
              <a:gd name="connsiteX369" fmla="*/ 1922999 w 7467600"/>
              <a:gd name="connsiteY369" fmla="*/ 5980343 h 6858000"/>
              <a:gd name="connsiteX370" fmla="*/ 1950261 w 7467600"/>
              <a:gd name="connsiteY370" fmla="*/ 6405858 h 6858000"/>
              <a:gd name="connsiteX371" fmla="*/ 2365554 w 7467600"/>
              <a:gd name="connsiteY371" fmla="*/ 6759107 h 6858000"/>
              <a:gd name="connsiteX372" fmla="*/ 2424142 w 7467600"/>
              <a:gd name="connsiteY372" fmla="*/ 6858000 h 6858000"/>
              <a:gd name="connsiteX373" fmla="*/ 2395994 w 7467600"/>
              <a:gd name="connsiteY373" fmla="*/ 6858000 h 6858000"/>
              <a:gd name="connsiteX374" fmla="*/ 2392863 w 7467600"/>
              <a:gd name="connsiteY374" fmla="*/ 6852964 h 6858000"/>
              <a:gd name="connsiteX375" fmla="*/ 2017589 w 7467600"/>
              <a:gd name="connsiteY375" fmla="*/ 6493982 h 6858000"/>
              <a:gd name="connsiteX376" fmla="*/ 2147336 w 7467600"/>
              <a:gd name="connsiteY376" fmla="*/ 6594052 h 6858000"/>
              <a:gd name="connsiteX377" fmla="*/ 2207047 w 7467600"/>
              <a:gd name="connsiteY377" fmla="*/ 6654540 h 6858000"/>
              <a:gd name="connsiteX378" fmla="*/ 2299106 w 7467600"/>
              <a:gd name="connsiteY378" fmla="*/ 6778931 h 6858000"/>
              <a:gd name="connsiteX379" fmla="*/ 2314430 w 7467600"/>
              <a:gd name="connsiteY379" fmla="*/ 6801144 h 6858000"/>
              <a:gd name="connsiteX380" fmla="*/ 2352406 w 7467600"/>
              <a:gd name="connsiteY380" fmla="*/ 6858000 h 6858000"/>
              <a:gd name="connsiteX381" fmla="*/ 2314492 w 7467600"/>
              <a:gd name="connsiteY381" fmla="*/ 6858000 h 6858000"/>
              <a:gd name="connsiteX382" fmla="*/ 2288095 w 7467600"/>
              <a:gd name="connsiteY382" fmla="*/ 6818030 h 6858000"/>
              <a:gd name="connsiteX383" fmla="*/ 2272768 w 7467600"/>
              <a:gd name="connsiteY383" fmla="*/ 6795822 h 6858000"/>
              <a:gd name="connsiteX384" fmla="*/ 2182715 w 7467600"/>
              <a:gd name="connsiteY384" fmla="*/ 6675071 h 6858000"/>
              <a:gd name="connsiteX385" fmla="*/ 2032061 w 7467600"/>
              <a:gd name="connsiteY385" fmla="*/ 6541380 h 6858000"/>
              <a:gd name="connsiteX386" fmla="*/ 2257220 w 7467600"/>
              <a:gd name="connsiteY386" fmla="*/ 6826257 h 6858000"/>
              <a:gd name="connsiteX387" fmla="*/ 2281324 w 7467600"/>
              <a:gd name="connsiteY387" fmla="*/ 6858000 h 6858000"/>
              <a:gd name="connsiteX388" fmla="*/ 2242860 w 7467600"/>
              <a:gd name="connsiteY388" fmla="*/ 6858000 h 6858000"/>
              <a:gd name="connsiteX389" fmla="*/ 2232818 w 7467600"/>
              <a:gd name="connsiteY389" fmla="*/ 6844926 h 6858000"/>
              <a:gd name="connsiteX390" fmla="*/ 1990172 w 7467600"/>
              <a:gd name="connsiteY390" fmla="*/ 6542121 h 6858000"/>
              <a:gd name="connsiteX391" fmla="*/ 2124090 w 7467600"/>
              <a:gd name="connsiteY391" fmla="*/ 6761017 h 6858000"/>
              <a:gd name="connsiteX392" fmla="*/ 2200380 w 7467600"/>
              <a:gd name="connsiteY392" fmla="*/ 6858000 h 6858000"/>
              <a:gd name="connsiteX393" fmla="*/ 2147507 w 7467600"/>
              <a:gd name="connsiteY393" fmla="*/ 6858000 h 6858000"/>
              <a:gd name="connsiteX394" fmla="*/ 2070668 w 7467600"/>
              <a:gd name="connsiteY394" fmla="*/ 6761520 h 6858000"/>
              <a:gd name="connsiteX395" fmla="*/ 1975142 w 7467600"/>
              <a:gd name="connsiteY395" fmla="*/ 6585570 h 6858000"/>
              <a:gd name="connsiteX396" fmla="*/ 2050035 w 7467600"/>
              <a:gd name="connsiteY396" fmla="*/ 6813345 h 6858000"/>
              <a:gd name="connsiteX397" fmla="*/ 2063025 w 7467600"/>
              <a:gd name="connsiteY397" fmla="*/ 6858000 h 6858000"/>
              <a:gd name="connsiteX398" fmla="*/ 2021675 w 7467600"/>
              <a:gd name="connsiteY398" fmla="*/ 6858000 h 6858000"/>
              <a:gd name="connsiteX399" fmla="*/ 2019308 w 7467600"/>
              <a:gd name="connsiteY399" fmla="*/ 6847118 h 6858000"/>
              <a:gd name="connsiteX400" fmla="*/ 1938835 w 7467600"/>
              <a:gd name="connsiteY400" fmla="*/ 6551160 h 6858000"/>
              <a:gd name="connsiteX401" fmla="*/ 1953230 w 7467600"/>
              <a:gd name="connsiteY401" fmla="*/ 6759699 h 6858000"/>
              <a:gd name="connsiteX402" fmla="*/ 1956763 w 7467600"/>
              <a:gd name="connsiteY402" fmla="*/ 6778191 h 6858000"/>
              <a:gd name="connsiteX403" fmla="*/ 1967925 w 7467600"/>
              <a:gd name="connsiteY403" fmla="*/ 6858000 h 6858000"/>
              <a:gd name="connsiteX404" fmla="*/ 1936622 w 7467600"/>
              <a:gd name="connsiteY404" fmla="*/ 6858000 h 6858000"/>
              <a:gd name="connsiteX405" fmla="*/ 1926261 w 7467600"/>
              <a:gd name="connsiteY405" fmla="*/ 6784064 h 6858000"/>
              <a:gd name="connsiteX406" fmla="*/ 1922724 w 7467600"/>
              <a:gd name="connsiteY406" fmla="*/ 6765577 h 6858000"/>
              <a:gd name="connsiteX407" fmla="*/ 1904650 w 7467600"/>
              <a:gd name="connsiteY407" fmla="*/ 6639616 h 6858000"/>
              <a:gd name="connsiteX408" fmla="*/ 1885273 w 7467600"/>
              <a:gd name="connsiteY408" fmla="*/ 6858000 h 6858000"/>
              <a:gd name="connsiteX409" fmla="*/ 1854363 w 7467600"/>
              <a:gd name="connsiteY409" fmla="*/ 6858000 h 6858000"/>
              <a:gd name="connsiteX410" fmla="*/ 1880391 w 7467600"/>
              <a:gd name="connsiteY410" fmla="*/ 6603796 h 6858000"/>
              <a:gd name="connsiteX411" fmla="*/ 1818273 w 7467600"/>
              <a:gd name="connsiteY411" fmla="*/ 6715729 h 6858000"/>
              <a:gd name="connsiteX412" fmla="*/ 1794691 w 7467600"/>
              <a:gd name="connsiteY412" fmla="*/ 6843239 h 6858000"/>
              <a:gd name="connsiteX413" fmla="*/ 1794914 w 7467600"/>
              <a:gd name="connsiteY413" fmla="*/ 6858000 h 6858000"/>
              <a:gd name="connsiteX414" fmla="*/ 1746128 w 7467600"/>
              <a:gd name="connsiteY414" fmla="*/ 6858000 h 6858000"/>
              <a:gd name="connsiteX415" fmla="*/ 1753934 w 7467600"/>
              <a:gd name="connsiteY415" fmla="*/ 6724796 h 6858000"/>
              <a:gd name="connsiteX416" fmla="*/ 1792053 w 7467600"/>
              <a:gd name="connsiteY416" fmla="*/ 6572396 h 6858000"/>
              <a:gd name="connsiteX417" fmla="*/ 1862248 w 7467600"/>
              <a:gd name="connsiteY417" fmla="*/ 6266397 h 6858000"/>
              <a:gd name="connsiteX418" fmla="*/ 1862250 w 7467600"/>
              <a:gd name="connsiteY418" fmla="*/ 6033531 h 6858000"/>
              <a:gd name="connsiteX419" fmla="*/ 1211999 w 7467600"/>
              <a:gd name="connsiteY419" fmla="*/ 6683610 h 6858000"/>
              <a:gd name="connsiteX420" fmla="*/ 1213266 w 7467600"/>
              <a:gd name="connsiteY420" fmla="*/ 6691947 h 6858000"/>
              <a:gd name="connsiteX421" fmla="*/ 1203370 w 7467600"/>
              <a:gd name="connsiteY421" fmla="*/ 6850676 h 6858000"/>
              <a:gd name="connsiteX422" fmla="*/ 1203671 w 7467600"/>
              <a:gd name="connsiteY422" fmla="*/ 6858000 h 6858000"/>
              <a:gd name="connsiteX423" fmla="*/ 1143180 w 7467600"/>
              <a:gd name="connsiteY423" fmla="*/ 6858000 h 6858000"/>
              <a:gd name="connsiteX424" fmla="*/ 1142176 w 7467600"/>
              <a:gd name="connsiteY424" fmla="*/ 6766045 h 6858000"/>
              <a:gd name="connsiteX425" fmla="*/ 1067484 w 7467600"/>
              <a:gd name="connsiteY425" fmla="*/ 6858000 h 6858000"/>
              <a:gd name="connsiteX426" fmla="*/ 953928 w 7467600"/>
              <a:gd name="connsiteY426" fmla="*/ 6858000 h 6858000"/>
              <a:gd name="connsiteX427" fmla="*/ 959715 w 7467600"/>
              <a:gd name="connsiteY427" fmla="*/ 6850185 h 6858000"/>
              <a:gd name="connsiteX428" fmla="*/ 1483788 w 7467600"/>
              <a:gd name="connsiteY428" fmla="*/ 6259174 h 6858000"/>
              <a:gd name="connsiteX429" fmla="*/ 1100671 w 7467600"/>
              <a:gd name="connsiteY429" fmla="*/ 6252137 h 6858000"/>
              <a:gd name="connsiteX430" fmla="*/ 1090144 w 7467600"/>
              <a:gd name="connsiteY430" fmla="*/ 6256748 h 6858000"/>
              <a:gd name="connsiteX431" fmla="*/ 1095872 w 7467600"/>
              <a:gd name="connsiteY431" fmla="*/ 6271892 h 6858000"/>
              <a:gd name="connsiteX432" fmla="*/ 262785 w 7467600"/>
              <a:gd name="connsiteY432" fmla="*/ 6845450 h 6858000"/>
              <a:gd name="connsiteX433" fmla="*/ 209968 w 7467600"/>
              <a:gd name="connsiteY433" fmla="*/ 6770713 h 6858000"/>
              <a:gd name="connsiteX434" fmla="*/ 873460 w 7467600"/>
              <a:gd name="connsiteY434" fmla="*/ 6253768 h 6858000"/>
              <a:gd name="connsiteX435" fmla="*/ 192686 w 7467600"/>
              <a:gd name="connsiteY435" fmla="*/ 5849257 h 6858000"/>
              <a:gd name="connsiteX436" fmla="*/ 4696 w 7467600"/>
              <a:gd name="connsiteY436" fmla="*/ 5697668 h 6858000"/>
              <a:gd name="connsiteX437" fmla="*/ 0 w 7467600"/>
              <a:gd name="connsiteY437" fmla="*/ 5689984 h 6858000"/>
              <a:gd name="connsiteX438" fmla="*/ 0 w 7467600"/>
              <a:gd name="connsiteY438" fmla="*/ 5513472 h 6858000"/>
              <a:gd name="connsiteX439" fmla="*/ 174101 w 7467600"/>
              <a:gd name="connsiteY439" fmla="*/ 5620277 h 6858000"/>
              <a:gd name="connsiteX440" fmla="*/ 891800 w 7467600"/>
              <a:gd name="connsiteY440" fmla="*/ 6036935 h 6858000"/>
              <a:gd name="connsiteX441" fmla="*/ 1072219 w 7467600"/>
              <a:gd name="connsiteY441" fmla="*/ 6169443 h 6858000"/>
              <a:gd name="connsiteX442" fmla="*/ 1074117 w 7467600"/>
              <a:gd name="connsiteY442" fmla="*/ 6170301 h 6858000"/>
              <a:gd name="connsiteX443" fmla="*/ 1083114 w 7467600"/>
              <a:gd name="connsiteY443" fmla="*/ 6174131 h 6858000"/>
              <a:gd name="connsiteX444" fmla="*/ 1543010 w 7467600"/>
              <a:gd name="connsiteY444" fmla="*/ 6191140 h 6858000"/>
              <a:gd name="connsiteX445" fmla="*/ 1551080 w 7467600"/>
              <a:gd name="connsiteY445" fmla="*/ 6195006 h 6858000"/>
              <a:gd name="connsiteX446" fmla="*/ 2345443 w 7467600"/>
              <a:gd name="connsiteY446" fmla="*/ 5549882 h 6858000"/>
              <a:gd name="connsiteX447" fmla="*/ 1721499 w 7467600"/>
              <a:gd name="connsiteY447" fmla="*/ 5599969 h 6858000"/>
              <a:gd name="connsiteX448" fmla="*/ 767716 w 7467600"/>
              <a:gd name="connsiteY448" fmla="*/ 5472768 h 6858000"/>
              <a:gd name="connsiteX449" fmla="*/ 722147 w 7467600"/>
              <a:gd name="connsiteY449" fmla="*/ 5393091 h 6858000"/>
              <a:gd name="connsiteX450" fmla="*/ 1485552 w 7467600"/>
              <a:gd name="connsiteY450" fmla="*/ 5313202 h 6858000"/>
              <a:gd name="connsiteX451" fmla="*/ 2143004 w 7467600"/>
              <a:gd name="connsiteY451" fmla="*/ 5402420 h 6858000"/>
              <a:gd name="connsiteX452" fmla="*/ 1933391 w 7467600"/>
              <a:gd name="connsiteY452" fmla="*/ 5156971 h 6858000"/>
              <a:gd name="connsiteX453" fmla="*/ 1827118 w 7467600"/>
              <a:gd name="connsiteY453" fmla="*/ 4968410 h 6858000"/>
              <a:gd name="connsiteX454" fmla="*/ 1837349 w 7467600"/>
              <a:gd name="connsiteY454" fmla="*/ 4956357 h 6858000"/>
              <a:gd name="connsiteX455" fmla="*/ 2162835 w 7467600"/>
              <a:gd name="connsiteY455" fmla="*/ 5187853 h 6858000"/>
              <a:gd name="connsiteX456" fmla="*/ 2257167 w 7467600"/>
              <a:gd name="connsiteY456" fmla="*/ 5462123 h 6858000"/>
              <a:gd name="connsiteX457" fmla="*/ 2261598 w 7467600"/>
              <a:gd name="connsiteY457" fmla="*/ 5467998 h 6858000"/>
              <a:gd name="connsiteX458" fmla="*/ 2437177 w 7467600"/>
              <a:gd name="connsiteY458" fmla="*/ 5479608 h 6858000"/>
              <a:gd name="connsiteX459" fmla="*/ 2445247 w 7467600"/>
              <a:gd name="connsiteY459" fmla="*/ 5483476 h 6858000"/>
              <a:gd name="connsiteX460" fmla="*/ 2743626 w 7467600"/>
              <a:gd name="connsiteY460" fmla="*/ 5304819 h 6858000"/>
              <a:gd name="connsiteX461" fmla="*/ 3048102 w 7467600"/>
              <a:gd name="connsiteY461" fmla="*/ 5150595 h 6858000"/>
              <a:gd name="connsiteX462" fmla="*/ 1799414 w 7467600"/>
              <a:gd name="connsiteY462" fmla="*/ 4694732 h 6858000"/>
              <a:gd name="connsiteX463" fmla="*/ 1771735 w 7467600"/>
              <a:gd name="connsiteY463" fmla="*/ 4619929 h 6858000"/>
              <a:gd name="connsiteX464" fmla="*/ 3104273 w 7467600"/>
              <a:gd name="connsiteY464" fmla="*/ 5076159 h 6858000"/>
              <a:gd name="connsiteX465" fmla="*/ 3113245 w 7467600"/>
              <a:gd name="connsiteY465" fmla="*/ 5090705 h 6858000"/>
              <a:gd name="connsiteX466" fmla="*/ 3126294 w 7467600"/>
              <a:gd name="connsiteY466" fmla="*/ 5114400 h 6858000"/>
              <a:gd name="connsiteX467" fmla="*/ 3937433 w 7467600"/>
              <a:gd name="connsiteY467" fmla="*/ 4830473 h 6858000"/>
              <a:gd name="connsiteX468" fmla="*/ 3590475 w 7467600"/>
              <a:gd name="connsiteY468" fmla="*/ 4597974 h 6858000"/>
              <a:gd name="connsiteX469" fmla="*/ 3100264 w 7467600"/>
              <a:gd name="connsiteY469" fmla="*/ 4579845 h 6858000"/>
              <a:gd name="connsiteX470" fmla="*/ 2183576 w 7467600"/>
              <a:gd name="connsiteY470" fmla="*/ 4227150 h 6858000"/>
              <a:gd name="connsiteX471" fmla="*/ 2151029 w 7467600"/>
              <a:gd name="connsiteY471" fmla="*/ 4146947 h 6858000"/>
              <a:gd name="connsiteX472" fmla="*/ 3563434 w 7467600"/>
              <a:gd name="connsiteY472" fmla="*/ 4469115 h 6858000"/>
              <a:gd name="connsiteX473" fmla="*/ 3177952 w 7467600"/>
              <a:gd name="connsiteY473" fmla="*/ 3657386 h 6858000"/>
              <a:gd name="connsiteX474" fmla="*/ 3189263 w 7467600"/>
              <a:gd name="connsiteY474" fmla="*/ 3625726 h 6858000"/>
              <a:gd name="connsiteX475" fmla="*/ 3560912 w 7467600"/>
              <a:gd name="connsiteY475" fmla="*/ 4079863 h 6858000"/>
              <a:gd name="connsiteX476" fmla="*/ 3626636 w 7467600"/>
              <a:gd name="connsiteY476" fmla="*/ 4512230 h 6858000"/>
              <a:gd name="connsiteX477" fmla="*/ 3653088 w 7467600"/>
              <a:gd name="connsiteY477" fmla="*/ 4521417 h 6858000"/>
              <a:gd name="connsiteX478" fmla="*/ 3988128 w 7467600"/>
              <a:gd name="connsiteY478" fmla="*/ 4817267 h 6858000"/>
              <a:gd name="connsiteX479" fmla="*/ 4830582 w 7467600"/>
              <a:gd name="connsiteY479" fmla="*/ 4676000 h 6858000"/>
              <a:gd name="connsiteX480" fmla="*/ 4830100 w 7467600"/>
              <a:gd name="connsiteY480" fmla="*/ 4675554 h 6858000"/>
              <a:gd name="connsiteX481" fmla="*/ 4036318 w 7467600"/>
              <a:gd name="connsiteY481" fmla="*/ 4147013 h 6858000"/>
              <a:gd name="connsiteX482" fmla="*/ 3432098 w 7467600"/>
              <a:gd name="connsiteY482" fmla="*/ 3537312 h 6858000"/>
              <a:gd name="connsiteX483" fmla="*/ 3446761 w 7467600"/>
              <a:gd name="connsiteY483" fmla="*/ 3461278 h 6858000"/>
              <a:gd name="connsiteX484" fmla="*/ 4419733 w 7467600"/>
              <a:gd name="connsiteY484" fmla="*/ 3963555 h 6858000"/>
              <a:gd name="connsiteX485" fmla="*/ 4781371 w 7467600"/>
              <a:gd name="connsiteY485" fmla="*/ 4458604 h 6858000"/>
              <a:gd name="connsiteX486" fmla="*/ 4780440 w 7467600"/>
              <a:gd name="connsiteY486" fmla="*/ 4470290 h 6858000"/>
              <a:gd name="connsiteX487" fmla="*/ 4898954 w 7467600"/>
              <a:gd name="connsiteY487" fmla="*/ 4662092 h 6858000"/>
              <a:gd name="connsiteX488" fmla="*/ 4900699 w 7467600"/>
              <a:gd name="connsiteY488" fmla="*/ 4670867 h 6858000"/>
              <a:gd name="connsiteX489" fmla="*/ 5714511 w 7467600"/>
              <a:gd name="connsiteY489" fmla="*/ 4663483 h 6858000"/>
              <a:gd name="connsiteX490" fmla="*/ 5464793 w 7467600"/>
              <a:gd name="connsiteY490" fmla="*/ 4393556 h 6858000"/>
              <a:gd name="connsiteX491" fmla="*/ 5461897 w 7467600"/>
              <a:gd name="connsiteY491" fmla="*/ 4390879 h 6858000"/>
              <a:gd name="connsiteX492" fmla="*/ 4294126 w 7467600"/>
              <a:gd name="connsiteY492" fmla="*/ 3303048 h 6858000"/>
              <a:gd name="connsiteX493" fmla="*/ 4305321 w 7467600"/>
              <a:gd name="connsiteY493" fmla="*/ 3256953 h 6858000"/>
              <a:gd name="connsiteX494" fmla="*/ 4949299 w 7467600"/>
              <a:gd name="connsiteY494" fmla="*/ 3766336 h 6858000"/>
              <a:gd name="connsiteX495" fmla="*/ 5291452 w 7467600"/>
              <a:gd name="connsiteY495" fmla="*/ 4076801 h 6858000"/>
              <a:gd name="connsiteX496" fmla="*/ 5434998 w 7467600"/>
              <a:gd name="connsiteY496" fmla="*/ 4254100 h 6858000"/>
              <a:gd name="connsiteX497" fmla="*/ 5351015 w 7467600"/>
              <a:gd name="connsiteY497" fmla="*/ 3760989 h 6858000"/>
              <a:gd name="connsiteX498" fmla="*/ 5413780 w 7467600"/>
              <a:gd name="connsiteY498" fmla="*/ 2966265 h 6858000"/>
              <a:gd name="connsiteX499" fmla="*/ 5425627 w 7467600"/>
              <a:gd name="connsiteY499" fmla="*/ 2954192 h 6858000"/>
              <a:gd name="connsiteX500" fmla="*/ 6604735 w 7467600"/>
              <a:gd name="connsiteY500" fmla="*/ 2041381 h 6858000"/>
              <a:gd name="connsiteX501" fmla="*/ 7204487 w 7467600"/>
              <a:gd name="connsiteY501" fmla="*/ 2742112 h 6858000"/>
              <a:gd name="connsiteX502" fmla="*/ 7131592 w 7467600"/>
              <a:gd name="connsiteY502" fmla="*/ 2672096 h 6858000"/>
              <a:gd name="connsiteX503" fmla="*/ 6996344 w 7467600"/>
              <a:gd name="connsiteY503" fmla="*/ 2518310 h 6858000"/>
              <a:gd name="connsiteX504" fmla="*/ 6735495 w 7467600"/>
              <a:gd name="connsiteY504" fmla="*/ 2196890 h 6858000"/>
              <a:gd name="connsiteX505" fmla="*/ 6721901 w 7467600"/>
              <a:gd name="connsiteY505" fmla="*/ 2179274 h 6858000"/>
              <a:gd name="connsiteX506" fmla="*/ 6604735 w 7467600"/>
              <a:gd name="connsiteY506" fmla="*/ 2041381 h 6858000"/>
              <a:gd name="connsiteX507" fmla="*/ 6591670 w 7467600"/>
              <a:gd name="connsiteY507" fmla="*/ 1988277 h 6858000"/>
              <a:gd name="connsiteX508" fmla="*/ 6747349 w 7467600"/>
              <a:gd name="connsiteY508" fmla="*/ 2160069 h 6858000"/>
              <a:gd name="connsiteX509" fmla="*/ 6760943 w 7467600"/>
              <a:gd name="connsiteY509" fmla="*/ 2177686 h 6858000"/>
              <a:gd name="connsiteX510" fmla="*/ 7021065 w 7467600"/>
              <a:gd name="connsiteY510" fmla="*/ 2498102 h 6858000"/>
              <a:gd name="connsiteX511" fmla="*/ 7155223 w 7467600"/>
              <a:gd name="connsiteY511" fmla="*/ 2650386 h 6858000"/>
              <a:gd name="connsiteX512" fmla="*/ 7203167 w 7467600"/>
              <a:gd name="connsiteY512" fmla="*/ 2697288 h 6858000"/>
              <a:gd name="connsiteX513" fmla="*/ 6937703 w 7467600"/>
              <a:gd name="connsiteY513" fmla="*/ 2321981 h 6858000"/>
              <a:gd name="connsiteX514" fmla="*/ 6591670 w 7467600"/>
              <a:gd name="connsiteY514" fmla="*/ 1988277 h 6858000"/>
              <a:gd name="connsiteX515" fmla="*/ 5798671 w 7467600"/>
              <a:gd name="connsiteY515" fmla="*/ 1981601 h 6858000"/>
              <a:gd name="connsiteX516" fmla="*/ 5754709 w 7467600"/>
              <a:gd name="connsiteY516" fmla="*/ 2071454 h 6858000"/>
              <a:gd name="connsiteX517" fmla="*/ 5763044 w 7467600"/>
              <a:gd name="connsiteY517" fmla="*/ 2842206 h 6858000"/>
              <a:gd name="connsiteX518" fmla="*/ 5764974 w 7467600"/>
              <a:gd name="connsiteY518" fmla="*/ 2799609 h 6858000"/>
              <a:gd name="connsiteX519" fmla="*/ 5767665 w 7467600"/>
              <a:gd name="connsiteY519" fmla="*/ 2666409 h 6858000"/>
              <a:gd name="connsiteX520" fmla="*/ 5763055 w 7467600"/>
              <a:gd name="connsiteY520" fmla="*/ 2579705 h 6858000"/>
              <a:gd name="connsiteX521" fmla="*/ 5758079 w 7467600"/>
              <a:gd name="connsiteY521" fmla="*/ 2492508 h 6858000"/>
              <a:gd name="connsiteX522" fmla="*/ 5779325 w 7467600"/>
              <a:gd name="connsiteY522" fmla="*/ 2197069 h 6858000"/>
              <a:gd name="connsiteX523" fmla="*/ 5798671 w 7467600"/>
              <a:gd name="connsiteY523" fmla="*/ 1981601 h 6858000"/>
              <a:gd name="connsiteX524" fmla="*/ 5829202 w 7467600"/>
              <a:gd name="connsiteY524" fmla="*/ 1971679 h 6858000"/>
              <a:gd name="connsiteX525" fmla="*/ 5809558 w 7467600"/>
              <a:gd name="connsiteY525" fmla="*/ 2198043 h 6858000"/>
              <a:gd name="connsiteX526" fmla="*/ 5788653 w 7467600"/>
              <a:gd name="connsiteY526" fmla="*/ 2489430 h 6858000"/>
              <a:gd name="connsiteX527" fmla="*/ 5793439 w 7467600"/>
              <a:gd name="connsiteY527" fmla="*/ 2575235 h 6858000"/>
              <a:gd name="connsiteX528" fmla="*/ 5796837 w 7467600"/>
              <a:gd name="connsiteY528" fmla="*/ 2637633 h 6858000"/>
              <a:gd name="connsiteX529" fmla="*/ 5818614 w 7467600"/>
              <a:gd name="connsiteY529" fmla="*/ 2473055 h 6858000"/>
              <a:gd name="connsiteX530" fmla="*/ 5829202 w 7467600"/>
              <a:gd name="connsiteY530" fmla="*/ 1971679 h 6858000"/>
              <a:gd name="connsiteX531" fmla="*/ 5911389 w 7467600"/>
              <a:gd name="connsiteY531" fmla="*/ 1898371 h 6858000"/>
              <a:gd name="connsiteX532" fmla="*/ 6237627 w 7467600"/>
              <a:gd name="connsiteY532" fmla="*/ 2231921 h 6858000"/>
              <a:gd name="connsiteX533" fmla="*/ 5911389 w 7467600"/>
              <a:gd name="connsiteY533" fmla="*/ 1898371 h 6858000"/>
              <a:gd name="connsiteX534" fmla="*/ 6944437 w 7467600"/>
              <a:gd name="connsiteY534" fmla="*/ 1575402 h 6858000"/>
              <a:gd name="connsiteX535" fmla="*/ 6304730 w 7467600"/>
              <a:gd name="connsiteY535" fmla="*/ 1766654 h 6858000"/>
              <a:gd name="connsiteX536" fmla="*/ 6944437 w 7467600"/>
              <a:gd name="connsiteY536" fmla="*/ 1575402 h 6858000"/>
              <a:gd name="connsiteX537" fmla="*/ 7019523 w 7467600"/>
              <a:gd name="connsiteY537" fmla="*/ 1519450 h 6858000"/>
              <a:gd name="connsiteX538" fmla="*/ 6298091 w 7467600"/>
              <a:gd name="connsiteY538" fmla="*/ 1737122 h 6858000"/>
              <a:gd name="connsiteX539" fmla="*/ 7019523 w 7467600"/>
              <a:gd name="connsiteY539" fmla="*/ 1519450 h 6858000"/>
              <a:gd name="connsiteX540" fmla="*/ 2399523 w 7467600"/>
              <a:gd name="connsiteY540" fmla="*/ 1428234 h 6858000"/>
              <a:gd name="connsiteX541" fmla="*/ 2224982 w 7467600"/>
              <a:gd name="connsiteY541" fmla="*/ 1826201 h 6858000"/>
              <a:gd name="connsiteX542" fmla="*/ 2096099 w 7467600"/>
              <a:gd name="connsiteY542" fmla="*/ 2345900 h 6858000"/>
              <a:gd name="connsiteX543" fmla="*/ 2283317 w 7467600"/>
              <a:gd name="connsiteY543" fmla="*/ 1796925 h 6858000"/>
              <a:gd name="connsiteX544" fmla="*/ 2399523 w 7467600"/>
              <a:gd name="connsiteY544" fmla="*/ 1428234 h 6858000"/>
              <a:gd name="connsiteX545" fmla="*/ 2448558 w 7467600"/>
              <a:gd name="connsiteY545" fmla="*/ 1373435 h 6858000"/>
              <a:gd name="connsiteX546" fmla="*/ 2312521 w 7467600"/>
              <a:gd name="connsiteY546" fmla="*/ 1806140 h 6858000"/>
              <a:gd name="connsiteX547" fmla="*/ 2127533 w 7467600"/>
              <a:gd name="connsiteY547" fmla="*/ 2348380 h 6858000"/>
              <a:gd name="connsiteX548" fmla="*/ 2358080 w 7467600"/>
              <a:gd name="connsiteY548" fmla="*/ 1866134 h 6858000"/>
              <a:gd name="connsiteX549" fmla="*/ 2407436 w 7467600"/>
              <a:gd name="connsiteY549" fmla="*/ 1651070 h 6858000"/>
              <a:gd name="connsiteX550" fmla="*/ 2448558 w 7467600"/>
              <a:gd name="connsiteY550" fmla="*/ 1373435 h 6858000"/>
              <a:gd name="connsiteX551" fmla="*/ 278707 w 7467600"/>
              <a:gd name="connsiteY551" fmla="*/ 1352270 h 6858000"/>
              <a:gd name="connsiteX552" fmla="*/ 321570 w 7467600"/>
              <a:gd name="connsiteY552" fmla="*/ 1861610 h 6858000"/>
              <a:gd name="connsiteX553" fmla="*/ 294281 w 7467600"/>
              <a:gd name="connsiteY553" fmla="*/ 1440658 h 6858000"/>
              <a:gd name="connsiteX554" fmla="*/ 278707 w 7467600"/>
              <a:gd name="connsiteY554" fmla="*/ 1352270 h 6858000"/>
              <a:gd name="connsiteX555" fmla="*/ 1423821 w 7467600"/>
              <a:gd name="connsiteY555" fmla="*/ 1351958 h 6858000"/>
              <a:gd name="connsiteX556" fmla="*/ 1638521 w 7467600"/>
              <a:gd name="connsiteY556" fmla="*/ 1908470 h 6858000"/>
              <a:gd name="connsiteX557" fmla="*/ 1754199 w 7467600"/>
              <a:gd name="connsiteY557" fmla="*/ 2149284 h 6858000"/>
              <a:gd name="connsiteX558" fmla="*/ 1908359 w 7467600"/>
              <a:gd name="connsiteY558" fmla="*/ 2364988 h 6858000"/>
              <a:gd name="connsiteX559" fmla="*/ 1647661 w 7467600"/>
              <a:gd name="connsiteY559" fmla="*/ 1825945 h 6858000"/>
              <a:gd name="connsiteX560" fmla="*/ 1423821 w 7467600"/>
              <a:gd name="connsiteY560" fmla="*/ 1351958 h 6858000"/>
              <a:gd name="connsiteX561" fmla="*/ 1431890 w 7467600"/>
              <a:gd name="connsiteY561" fmla="*/ 1306475 h 6858000"/>
              <a:gd name="connsiteX562" fmla="*/ 1507597 w 7467600"/>
              <a:gd name="connsiteY562" fmla="*/ 1446132 h 6858000"/>
              <a:gd name="connsiteX563" fmla="*/ 1674586 w 7467600"/>
              <a:gd name="connsiteY563" fmla="*/ 1813832 h 6858000"/>
              <a:gd name="connsiteX564" fmla="*/ 1815950 w 7467600"/>
              <a:gd name="connsiteY564" fmla="*/ 2128564 h 6858000"/>
              <a:gd name="connsiteX565" fmla="*/ 1984242 w 7467600"/>
              <a:gd name="connsiteY565" fmla="*/ 2430829 h 6858000"/>
              <a:gd name="connsiteX566" fmla="*/ 2014023 w 7467600"/>
              <a:gd name="connsiteY566" fmla="*/ 2450995 h 6858000"/>
              <a:gd name="connsiteX567" fmla="*/ 1747337 w 7467600"/>
              <a:gd name="connsiteY567" fmla="*/ 1855264 h 6858000"/>
              <a:gd name="connsiteX568" fmla="*/ 1533749 w 7467600"/>
              <a:gd name="connsiteY568" fmla="*/ 1478656 h 6858000"/>
              <a:gd name="connsiteX569" fmla="*/ 1431890 w 7467600"/>
              <a:gd name="connsiteY569" fmla="*/ 1306475 h 6858000"/>
              <a:gd name="connsiteX570" fmla="*/ 5052692 w 7467600"/>
              <a:gd name="connsiteY570" fmla="*/ 1292994 h 6858000"/>
              <a:gd name="connsiteX571" fmla="*/ 5200661 w 7467600"/>
              <a:gd name="connsiteY571" fmla="*/ 1635186 h 6858000"/>
              <a:gd name="connsiteX572" fmla="*/ 5297138 w 7467600"/>
              <a:gd name="connsiteY572" fmla="*/ 1906351 h 6858000"/>
              <a:gd name="connsiteX573" fmla="*/ 5052692 w 7467600"/>
              <a:gd name="connsiteY573" fmla="*/ 1292994 h 6858000"/>
              <a:gd name="connsiteX574" fmla="*/ 5009948 w 7467600"/>
              <a:gd name="connsiteY574" fmla="*/ 1273619 h 6858000"/>
              <a:gd name="connsiteX575" fmla="*/ 5121777 w 7467600"/>
              <a:gd name="connsiteY575" fmla="*/ 1654213 h 6858000"/>
              <a:gd name="connsiteX576" fmla="*/ 5293545 w 7467600"/>
              <a:gd name="connsiteY576" fmla="*/ 2072247 h 6858000"/>
              <a:gd name="connsiteX577" fmla="*/ 5294042 w 7467600"/>
              <a:gd name="connsiteY577" fmla="*/ 2065019 h 6858000"/>
              <a:gd name="connsiteX578" fmla="*/ 5171936 w 7467600"/>
              <a:gd name="connsiteY578" fmla="*/ 1647613 h 6858000"/>
              <a:gd name="connsiteX579" fmla="*/ 5009948 w 7467600"/>
              <a:gd name="connsiteY579" fmla="*/ 1273619 h 6858000"/>
              <a:gd name="connsiteX580" fmla="*/ 655236 w 7467600"/>
              <a:gd name="connsiteY580" fmla="*/ 1268632 h 6858000"/>
              <a:gd name="connsiteX581" fmla="*/ 839521 w 7467600"/>
              <a:gd name="connsiteY581" fmla="*/ 1685315 h 6858000"/>
              <a:gd name="connsiteX582" fmla="*/ 1109416 w 7467600"/>
              <a:gd name="connsiteY582" fmla="*/ 2061663 h 6858000"/>
              <a:gd name="connsiteX583" fmla="*/ 1298300 w 7467600"/>
              <a:gd name="connsiteY583" fmla="*/ 2247742 h 6858000"/>
              <a:gd name="connsiteX584" fmla="*/ 1125871 w 7467600"/>
              <a:gd name="connsiteY584" fmla="*/ 1989513 h 6858000"/>
              <a:gd name="connsiteX585" fmla="*/ 981574 w 7467600"/>
              <a:gd name="connsiteY585" fmla="*/ 1783157 h 6858000"/>
              <a:gd name="connsiteX586" fmla="*/ 922198 w 7467600"/>
              <a:gd name="connsiteY586" fmla="*/ 1677437 h 6858000"/>
              <a:gd name="connsiteX587" fmla="*/ 869293 w 7467600"/>
              <a:gd name="connsiteY587" fmla="*/ 1583214 h 6858000"/>
              <a:gd name="connsiteX588" fmla="*/ 751431 w 7467600"/>
              <a:gd name="connsiteY588" fmla="*/ 1405731 h 6858000"/>
              <a:gd name="connsiteX589" fmla="*/ 655236 w 7467600"/>
              <a:gd name="connsiteY589" fmla="*/ 1268632 h 6858000"/>
              <a:gd name="connsiteX590" fmla="*/ 6516292 w 7467600"/>
              <a:gd name="connsiteY590" fmla="*/ 1263064 h 6858000"/>
              <a:gd name="connsiteX591" fmla="*/ 5736320 w 7467600"/>
              <a:gd name="connsiteY591" fmla="*/ 1501803 h 6858000"/>
              <a:gd name="connsiteX592" fmla="*/ 6516292 w 7467600"/>
              <a:gd name="connsiteY592" fmla="*/ 1263064 h 6858000"/>
              <a:gd name="connsiteX593" fmla="*/ 291466 w 7467600"/>
              <a:gd name="connsiteY593" fmla="*/ 1250369 h 6858000"/>
              <a:gd name="connsiteX594" fmla="*/ 323180 w 7467600"/>
              <a:gd name="connsiteY594" fmla="*/ 1435283 h 6858000"/>
              <a:gd name="connsiteX595" fmla="*/ 349381 w 7467600"/>
              <a:gd name="connsiteY595" fmla="*/ 1875041 h 6858000"/>
              <a:gd name="connsiteX596" fmla="*/ 374363 w 7467600"/>
              <a:gd name="connsiteY596" fmla="*/ 1506494 h 6858000"/>
              <a:gd name="connsiteX597" fmla="*/ 302168 w 7467600"/>
              <a:gd name="connsiteY597" fmla="*/ 1274495 h 6858000"/>
              <a:gd name="connsiteX598" fmla="*/ 291466 w 7467600"/>
              <a:gd name="connsiteY598" fmla="*/ 1250369 h 6858000"/>
              <a:gd name="connsiteX599" fmla="*/ 678222 w 7467600"/>
              <a:gd name="connsiteY599" fmla="*/ 1248670 h 6858000"/>
              <a:gd name="connsiteX600" fmla="*/ 775536 w 7467600"/>
              <a:gd name="connsiteY600" fmla="*/ 1388015 h 6858000"/>
              <a:gd name="connsiteX601" fmla="*/ 894529 w 7467600"/>
              <a:gd name="connsiteY601" fmla="*/ 1567739 h 6858000"/>
              <a:gd name="connsiteX602" fmla="*/ 948000 w 7467600"/>
              <a:gd name="connsiteY602" fmla="*/ 1663088 h 6858000"/>
              <a:gd name="connsiteX603" fmla="*/ 1006812 w 7467600"/>
              <a:gd name="connsiteY603" fmla="*/ 1767683 h 6858000"/>
              <a:gd name="connsiteX604" fmla="*/ 1149133 w 7467600"/>
              <a:gd name="connsiteY604" fmla="*/ 1971513 h 6858000"/>
              <a:gd name="connsiteX605" fmla="*/ 1333952 w 7467600"/>
              <a:gd name="connsiteY605" fmla="*/ 2251620 h 6858000"/>
              <a:gd name="connsiteX606" fmla="*/ 1337329 w 7467600"/>
              <a:gd name="connsiteY606" fmla="*/ 2258350 h 6858000"/>
              <a:gd name="connsiteX607" fmla="*/ 1014726 w 7467600"/>
              <a:gd name="connsiteY607" fmla="*/ 1615556 h 6858000"/>
              <a:gd name="connsiteX608" fmla="*/ 678222 w 7467600"/>
              <a:gd name="connsiteY608" fmla="*/ 1248670 h 6858000"/>
              <a:gd name="connsiteX609" fmla="*/ 6691602 w 7467600"/>
              <a:gd name="connsiteY609" fmla="*/ 1140573 h 6858000"/>
              <a:gd name="connsiteX610" fmla="*/ 6571100 w 7467600"/>
              <a:gd name="connsiteY610" fmla="*/ 1183662 h 6858000"/>
              <a:gd name="connsiteX611" fmla="*/ 6241687 w 7467600"/>
              <a:gd name="connsiteY611" fmla="*/ 1257600 h 6858000"/>
              <a:gd name="connsiteX612" fmla="*/ 5693009 w 7467600"/>
              <a:gd name="connsiteY612" fmla="*/ 1478256 h 6858000"/>
              <a:gd name="connsiteX613" fmla="*/ 6548420 w 7467600"/>
              <a:gd name="connsiteY613" fmla="*/ 1214599 h 6858000"/>
              <a:gd name="connsiteX614" fmla="*/ 6605473 w 7467600"/>
              <a:gd name="connsiteY614" fmla="*/ 1184686 h 6858000"/>
              <a:gd name="connsiteX615" fmla="*/ 6691602 w 7467600"/>
              <a:gd name="connsiteY615" fmla="*/ 1140573 h 6858000"/>
              <a:gd name="connsiteX616" fmla="*/ 4002475 w 7467600"/>
              <a:gd name="connsiteY616" fmla="*/ 1037802 h 6858000"/>
              <a:gd name="connsiteX617" fmla="*/ 4000324 w 7467600"/>
              <a:gd name="connsiteY617" fmla="*/ 1039362 h 6858000"/>
              <a:gd name="connsiteX618" fmla="*/ 4002862 w 7467600"/>
              <a:gd name="connsiteY618" fmla="*/ 1042866 h 6858000"/>
              <a:gd name="connsiteX619" fmla="*/ 4002475 w 7467600"/>
              <a:gd name="connsiteY619" fmla="*/ 1037802 h 6858000"/>
              <a:gd name="connsiteX620" fmla="*/ 506322 w 7467600"/>
              <a:gd name="connsiteY620" fmla="*/ 1020997 h 6858000"/>
              <a:gd name="connsiteX621" fmla="*/ 533068 w 7467600"/>
              <a:gd name="connsiteY621" fmla="*/ 1029409 h 6858000"/>
              <a:gd name="connsiteX622" fmla="*/ 1232525 w 7467600"/>
              <a:gd name="connsiteY622" fmla="*/ 1804675 h 6858000"/>
              <a:gd name="connsiteX623" fmla="*/ 1388858 w 7467600"/>
              <a:gd name="connsiteY623" fmla="*/ 2368011 h 6858000"/>
              <a:gd name="connsiteX624" fmla="*/ 1384098 w 7467600"/>
              <a:gd name="connsiteY624" fmla="*/ 2378125 h 6858000"/>
              <a:gd name="connsiteX625" fmla="*/ 1425393 w 7467600"/>
              <a:gd name="connsiteY625" fmla="*/ 2589124 h 6858000"/>
              <a:gd name="connsiteX626" fmla="*/ 1424001 w 7467600"/>
              <a:gd name="connsiteY626" fmla="*/ 2597541 h 6858000"/>
              <a:gd name="connsiteX627" fmla="*/ 2152729 w 7467600"/>
              <a:gd name="connsiteY627" fmla="*/ 2864487 h 6858000"/>
              <a:gd name="connsiteX628" fmla="*/ 2020609 w 7467600"/>
              <a:gd name="connsiteY628" fmla="*/ 2539671 h 6858000"/>
              <a:gd name="connsiteX629" fmla="*/ 2018920 w 7467600"/>
              <a:gd name="connsiteY629" fmla="*/ 2536309 h 6858000"/>
              <a:gd name="connsiteX630" fmla="*/ 1342441 w 7467600"/>
              <a:gd name="connsiteY630" fmla="*/ 1173017 h 6858000"/>
              <a:gd name="connsiteX631" fmla="*/ 1367925 w 7467600"/>
              <a:gd name="connsiteY631" fmla="*/ 1135648 h 6858000"/>
              <a:gd name="connsiteX632" fmla="*/ 1771401 w 7467600"/>
              <a:gd name="connsiteY632" fmla="*/ 1806673 h 6858000"/>
              <a:gd name="connsiteX633" fmla="*/ 1972385 w 7467600"/>
              <a:gd name="connsiteY633" fmla="*/ 2198735 h 6858000"/>
              <a:gd name="connsiteX634" fmla="*/ 2040892 w 7467600"/>
              <a:gd name="connsiteY634" fmla="*/ 2405205 h 6858000"/>
              <a:gd name="connsiteX635" fmla="*/ 2131689 w 7467600"/>
              <a:gd name="connsiteY635" fmla="*/ 1936926 h 6858000"/>
              <a:gd name="connsiteX636" fmla="*/ 2454820 w 7467600"/>
              <a:gd name="connsiteY636" fmla="*/ 1248808 h 6858000"/>
              <a:gd name="connsiteX637" fmla="*/ 2492512 w 7467600"/>
              <a:gd name="connsiteY637" fmla="*/ 1302920 h 6858000"/>
              <a:gd name="connsiteX638" fmla="*/ 2081216 w 7467600"/>
              <a:gd name="connsiteY638" fmla="*/ 2527513 h 6858000"/>
              <a:gd name="connsiteX639" fmla="*/ 2081211 w 7467600"/>
              <a:gd name="connsiteY639" fmla="*/ 2528916 h 6858000"/>
              <a:gd name="connsiteX640" fmla="*/ 2199067 w 7467600"/>
              <a:gd name="connsiteY640" fmla="*/ 2884061 h 6858000"/>
              <a:gd name="connsiteX641" fmla="*/ 3192586 w 7467600"/>
              <a:gd name="connsiteY641" fmla="*/ 3411496 h 6858000"/>
              <a:gd name="connsiteX642" fmla="*/ 3182620 w 7467600"/>
              <a:gd name="connsiteY642" fmla="*/ 3483279 h 6858000"/>
              <a:gd name="connsiteX643" fmla="*/ 2435119 w 7467600"/>
              <a:gd name="connsiteY643" fmla="*/ 3080173 h 6858000"/>
              <a:gd name="connsiteX644" fmla="*/ 2410152 w 7467600"/>
              <a:gd name="connsiteY644" fmla="*/ 3063751 h 6858000"/>
              <a:gd name="connsiteX645" fmla="*/ 2408099 w 7467600"/>
              <a:gd name="connsiteY645" fmla="*/ 3064403 h 6858000"/>
              <a:gd name="connsiteX646" fmla="*/ 2407218 w 7467600"/>
              <a:gd name="connsiteY646" fmla="*/ 3070324 h 6858000"/>
              <a:gd name="connsiteX647" fmla="*/ 2380138 w 7467600"/>
              <a:gd name="connsiteY647" fmla="*/ 3099341 h 6858000"/>
              <a:gd name="connsiteX648" fmla="*/ 1765923 w 7467600"/>
              <a:gd name="connsiteY648" fmla="*/ 3581043 h 6858000"/>
              <a:gd name="connsiteX649" fmla="*/ 1702258 w 7467600"/>
              <a:gd name="connsiteY649" fmla="*/ 3612286 h 6858000"/>
              <a:gd name="connsiteX650" fmla="*/ 1538370 w 7467600"/>
              <a:gd name="connsiteY650" fmla="*/ 3811804 h 6858000"/>
              <a:gd name="connsiteX651" fmla="*/ 542867 w 7467600"/>
              <a:gd name="connsiteY651" fmla="*/ 4944092 h 6858000"/>
              <a:gd name="connsiteX652" fmla="*/ 515800 w 7467600"/>
              <a:gd name="connsiteY652" fmla="*/ 4862180 h 6858000"/>
              <a:gd name="connsiteX653" fmla="*/ 909145 w 7467600"/>
              <a:gd name="connsiteY653" fmla="*/ 4199225 h 6858000"/>
              <a:gd name="connsiteX654" fmla="*/ 1214067 w 7467600"/>
              <a:gd name="connsiteY654" fmla="*/ 3908561 h 6858000"/>
              <a:gd name="connsiteX655" fmla="*/ 640967 w 7467600"/>
              <a:gd name="connsiteY655" fmla="*/ 4105601 h 6858000"/>
              <a:gd name="connsiteX656" fmla="*/ 112563 w 7467600"/>
              <a:gd name="connsiteY656" fmla="*/ 4396952 h 6858000"/>
              <a:gd name="connsiteX657" fmla="*/ 0 w 7467600"/>
              <a:gd name="connsiteY657" fmla="*/ 4466006 h 6858000"/>
              <a:gd name="connsiteX658" fmla="*/ 0 w 7467600"/>
              <a:gd name="connsiteY658" fmla="*/ 4233763 h 6858000"/>
              <a:gd name="connsiteX659" fmla="*/ 36881 w 7467600"/>
              <a:gd name="connsiteY659" fmla="*/ 4200118 h 6858000"/>
              <a:gd name="connsiteX660" fmla="*/ 910534 w 7467600"/>
              <a:gd name="connsiteY660" fmla="*/ 3629753 h 6858000"/>
              <a:gd name="connsiteX661" fmla="*/ 1578717 w 7467600"/>
              <a:gd name="connsiteY661" fmla="*/ 3575982 h 6858000"/>
              <a:gd name="connsiteX662" fmla="*/ 2338780 w 7467600"/>
              <a:gd name="connsiteY662" fmla="*/ 3033725 h 6858000"/>
              <a:gd name="connsiteX663" fmla="*/ 1807991 w 7467600"/>
              <a:gd name="connsiteY663" fmla="*/ 2807184 h 6858000"/>
              <a:gd name="connsiteX664" fmla="*/ 1416358 w 7467600"/>
              <a:gd name="connsiteY664" fmla="*/ 3112571 h 6858000"/>
              <a:gd name="connsiteX665" fmla="*/ 939066 w 7467600"/>
              <a:gd name="connsiteY665" fmla="*/ 3378798 h 6858000"/>
              <a:gd name="connsiteX666" fmla="*/ 115099 w 7467600"/>
              <a:gd name="connsiteY666" fmla="*/ 3607650 h 6858000"/>
              <a:gd name="connsiteX667" fmla="*/ 97284 w 7467600"/>
              <a:gd name="connsiteY667" fmla="*/ 3520393 h 6858000"/>
              <a:gd name="connsiteX668" fmla="*/ 922050 w 7467600"/>
              <a:gd name="connsiteY668" fmla="*/ 3074867 h 6858000"/>
              <a:gd name="connsiteX669" fmla="*/ 1405265 w 7467600"/>
              <a:gd name="connsiteY669" fmla="*/ 3016319 h 6858000"/>
              <a:gd name="connsiteX670" fmla="*/ 1407512 w 7467600"/>
              <a:gd name="connsiteY670" fmla="*/ 3018001 h 6858000"/>
              <a:gd name="connsiteX671" fmla="*/ 1726266 w 7467600"/>
              <a:gd name="connsiteY671" fmla="*/ 2777274 h 6858000"/>
              <a:gd name="connsiteX672" fmla="*/ 625390 w 7467600"/>
              <a:gd name="connsiteY672" fmla="*/ 2514541 h 6858000"/>
              <a:gd name="connsiteX673" fmla="*/ 619799 w 7467600"/>
              <a:gd name="connsiteY673" fmla="*/ 2527180 h 6858000"/>
              <a:gd name="connsiteX674" fmla="*/ 310030 w 7467600"/>
              <a:gd name="connsiteY674" fmla="*/ 2771818 h 6858000"/>
              <a:gd name="connsiteX675" fmla="*/ 173877 w 7467600"/>
              <a:gd name="connsiteY675" fmla="*/ 2937056 h 6858000"/>
              <a:gd name="connsiteX676" fmla="*/ 77889 w 7467600"/>
              <a:gd name="connsiteY676" fmla="*/ 3138440 h 6858000"/>
              <a:gd name="connsiteX677" fmla="*/ 0 w 7467600"/>
              <a:gd name="connsiteY677" fmla="*/ 3271395 h 6858000"/>
              <a:gd name="connsiteX678" fmla="*/ 0 w 7467600"/>
              <a:gd name="connsiteY678" fmla="*/ 3153002 h 6858000"/>
              <a:gd name="connsiteX679" fmla="*/ 2386 w 7467600"/>
              <a:gd name="connsiteY679" fmla="*/ 3149203 h 6858000"/>
              <a:gd name="connsiteX680" fmla="*/ 89753 w 7467600"/>
              <a:gd name="connsiteY680" fmla="*/ 2987702 h 6858000"/>
              <a:gd name="connsiteX681" fmla="*/ 76869 w 7467600"/>
              <a:gd name="connsiteY681" fmla="*/ 3005404 h 6858000"/>
              <a:gd name="connsiteX682" fmla="*/ 32049 w 7467600"/>
              <a:gd name="connsiteY682" fmla="*/ 3065814 h 6858000"/>
              <a:gd name="connsiteX683" fmla="*/ 0 w 7467600"/>
              <a:gd name="connsiteY683" fmla="*/ 3108744 h 6858000"/>
              <a:gd name="connsiteX684" fmla="*/ 0 w 7467600"/>
              <a:gd name="connsiteY684" fmla="*/ 3058059 h 6858000"/>
              <a:gd name="connsiteX685" fmla="*/ 7610 w 7467600"/>
              <a:gd name="connsiteY685" fmla="*/ 3047889 h 6858000"/>
              <a:gd name="connsiteX686" fmla="*/ 52419 w 7467600"/>
              <a:gd name="connsiteY686" fmla="*/ 2987479 h 6858000"/>
              <a:gd name="connsiteX687" fmla="*/ 59142 w 7467600"/>
              <a:gd name="connsiteY687" fmla="*/ 2978488 h 6858000"/>
              <a:gd name="connsiteX688" fmla="*/ 0 w 7467600"/>
              <a:gd name="connsiteY688" fmla="*/ 3015334 h 6858000"/>
              <a:gd name="connsiteX689" fmla="*/ 0 w 7467600"/>
              <a:gd name="connsiteY689" fmla="*/ 2914286 h 6858000"/>
              <a:gd name="connsiteX690" fmla="*/ 36383 w 7467600"/>
              <a:gd name="connsiteY690" fmla="*/ 2901128 h 6858000"/>
              <a:gd name="connsiteX691" fmla="*/ 156329 w 7467600"/>
              <a:gd name="connsiteY691" fmla="*/ 2840533 h 6858000"/>
              <a:gd name="connsiteX692" fmla="*/ 358355 w 7467600"/>
              <a:gd name="connsiteY692" fmla="*/ 2620471 h 6858000"/>
              <a:gd name="connsiteX693" fmla="*/ 510577 w 7467600"/>
              <a:gd name="connsiteY693" fmla="*/ 2501244 h 6858000"/>
              <a:gd name="connsiteX694" fmla="*/ 211967 w 7467600"/>
              <a:gd name="connsiteY694" fmla="*/ 2479171 h 6858000"/>
              <a:gd name="connsiteX695" fmla="*/ 0 w 7467600"/>
              <a:gd name="connsiteY695" fmla="*/ 2476398 h 6858000"/>
              <a:gd name="connsiteX696" fmla="*/ 0 w 7467600"/>
              <a:gd name="connsiteY696" fmla="*/ 2389189 h 6858000"/>
              <a:gd name="connsiteX697" fmla="*/ 103062 w 7467600"/>
              <a:gd name="connsiteY697" fmla="*/ 2389518 h 6858000"/>
              <a:gd name="connsiteX698" fmla="*/ 510734 w 7467600"/>
              <a:gd name="connsiteY698" fmla="*/ 2416201 h 6858000"/>
              <a:gd name="connsiteX699" fmla="*/ 279257 w 7467600"/>
              <a:gd name="connsiteY699" fmla="*/ 2092102 h 6858000"/>
              <a:gd name="connsiteX700" fmla="*/ 65265 w 7467600"/>
              <a:gd name="connsiteY700" fmla="*/ 2006049 h 6858000"/>
              <a:gd name="connsiteX701" fmla="*/ 0 w 7467600"/>
              <a:gd name="connsiteY701" fmla="*/ 1982532 h 6858000"/>
              <a:gd name="connsiteX702" fmla="*/ 0 w 7467600"/>
              <a:gd name="connsiteY702" fmla="*/ 1912789 h 6858000"/>
              <a:gd name="connsiteX703" fmla="*/ 97460 w 7467600"/>
              <a:gd name="connsiteY703" fmla="*/ 1953725 h 6858000"/>
              <a:gd name="connsiteX704" fmla="*/ 221272 w 7467600"/>
              <a:gd name="connsiteY704" fmla="*/ 1980766 h 6858000"/>
              <a:gd name="connsiteX705" fmla="*/ 116765 w 7467600"/>
              <a:gd name="connsiteY705" fmla="*/ 1911033 h 6858000"/>
              <a:gd name="connsiteX706" fmla="*/ 16405 w 7467600"/>
              <a:gd name="connsiteY706" fmla="*/ 1803412 h 6858000"/>
              <a:gd name="connsiteX707" fmla="*/ 0 w 7467600"/>
              <a:gd name="connsiteY707" fmla="*/ 1784777 h 6858000"/>
              <a:gd name="connsiteX708" fmla="*/ 0 w 7467600"/>
              <a:gd name="connsiteY708" fmla="*/ 1740082 h 6858000"/>
              <a:gd name="connsiteX709" fmla="*/ 39394 w 7467600"/>
              <a:gd name="connsiteY709" fmla="*/ 1784856 h 6858000"/>
              <a:gd name="connsiteX710" fmla="*/ 135813 w 7467600"/>
              <a:gd name="connsiteY710" fmla="*/ 1888838 h 6858000"/>
              <a:gd name="connsiteX711" fmla="*/ 242575 w 7467600"/>
              <a:gd name="connsiteY711" fmla="*/ 1958841 h 6858000"/>
              <a:gd name="connsiteX712" fmla="*/ 82197 w 7467600"/>
              <a:gd name="connsiteY712" fmla="*/ 1754826 h 6858000"/>
              <a:gd name="connsiteX713" fmla="*/ 0 w 7467600"/>
              <a:gd name="connsiteY713" fmla="*/ 1679650 h 6858000"/>
              <a:gd name="connsiteX714" fmla="*/ 0 w 7467600"/>
              <a:gd name="connsiteY714" fmla="*/ 1602463 h 6858000"/>
              <a:gd name="connsiteX715" fmla="*/ 84689 w 7467600"/>
              <a:gd name="connsiteY715" fmla="*/ 1677442 h 6858000"/>
              <a:gd name="connsiteX716" fmla="*/ 298437 w 7467600"/>
              <a:gd name="connsiteY716" fmla="*/ 1968019 h 6858000"/>
              <a:gd name="connsiteX717" fmla="*/ 227269 w 7467600"/>
              <a:gd name="connsiteY717" fmla="*/ 1114064 h 6858000"/>
              <a:gd name="connsiteX718" fmla="*/ 248003 w 7467600"/>
              <a:gd name="connsiteY718" fmla="*/ 1089613 h 6858000"/>
              <a:gd name="connsiteX719" fmla="*/ 427020 w 7467600"/>
              <a:gd name="connsiteY719" fmla="*/ 1619803 h 6858000"/>
              <a:gd name="connsiteX720" fmla="*/ 340345 w 7467600"/>
              <a:gd name="connsiteY720" fmla="*/ 2027739 h 6858000"/>
              <a:gd name="connsiteX721" fmla="*/ 360865 w 7467600"/>
              <a:gd name="connsiteY721" fmla="*/ 2044827 h 6858000"/>
              <a:gd name="connsiteX722" fmla="*/ 560414 w 7467600"/>
              <a:gd name="connsiteY722" fmla="*/ 2421457 h 6858000"/>
              <a:gd name="connsiteX723" fmla="*/ 1359703 w 7467600"/>
              <a:gd name="connsiteY723" fmla="*/ 2578554 h 6858000"/>
              <a:gd name="connsiteX724" fmla="*/ 1359422 w 7467600"/>
              <a:gd name="connsiteY724" fmla="*/ 2577994 h 6858000"/>
              <a:gd name="connsiteX725" fmla="*/ 828701 w 7467600"/>
              <a:gd name="connsiteY725" fmla="*/ 1839520 h 6858000"/>
              <a:gd name="connsiteX726" fmla="*/ 494427 w 7467600"/>
              <a:gd name="connsiteY726" fmla="*/ 1092333 h 6858000"/>
              <a:gd name="connsiteX727" fmla="*/ 506322 w 7467600"/>
              <a:gd name="connsiteY727" fmla="*/ 1020997 h 6858000"/>
              <a:gd name="connsiteX728" fmla="*/ 4570198 w 7467600"/>
              <a:gd name="connsiteY728" fmla="*/ 978081 h 6858000"/>
              <a:gd name="connsiteX729" fmla="*/ 4523691 w 7467600"/>
              <a:gd name="connsiteY729" fmla="*/ 1127776 h 6858000"/>
              <a:gd name="connsiteX730" fmla="*/ 4509875 w 7467600"/>
              <a:gd name="connsiteY730" fmla="*/ 1167552 h 6858000"/>
              <a:gd name="connsiteX731" fmla="*/ 4478168 w 7467600"/>
              <a:gd name="connsiteY731" fmla="*/ 1260735 h 6858000"/>
              <a:gd name="connsiteX732" fmla="*/ 4409309 w 7467600"/>
              <a:gd name="connsiteY732" fmla="*/ 1666996 h 6858000"/>
              <a:gd name="connsiteX733" fmla="*/ 4370031 w 7467600"/>
              <a:gd name="connsiteY733" fmla="*/ 1955666 h 6858000"/>
              <a:gd name="connsiteX734" fmla="*/ 4570198 w 7467600"/>
              <a:gd name="connsiteY734" fmla="*/ 978081 h 6858000"/>
              <a:gd name="connsiteX735" fmla="*/ 4557898 w 7467600"/>
              <a:gd name="connsiteY735" fmla="*/ 900011 h 6858000"/>
              <a:gd name="connsiteX736" fmla="*/ 4344840 w 7467600"/>
              <a:gd name="connsiteY736" fmla="*/ 1922038 h 6858000"/>
              <a:gd name="connsiteX737" fmla="*/ 4378710 w 7467600"/>
              <a:gd name="connsiteY737" fmla="*/ 1665516 h 6858000"/>
              <a:gd name="connsiteX738" fmla="*/ 4448798 w 7467600"/>
              <a:gd name="connsiteY738" fmla="*/ 1253024 h 6858000"/>
              <a:gd name="connsiteX739" fmla="*/ 4480315 w 7467600"/>
              <a:gd name="connsiteY739" fmla="*/ 1158454 h 6858000"/>
              <a:gd name="connsiteX740" fmla="*/ 4494133 w 7467600"/>
              <a:gd name="connsiteY740" fmla="*/ 1118676 h 6858000"/>
              <a:gd name="connsiteX741" fmla="*/ 4557898 w 7467600"/>
              <a:gd name="connsiteY741" fmla="*/ 900011 h 6858000"/>
              <a:gd name="connsiteX742" fmla="*/ 5870151 w 7467600"/>
              <a:gd name="connsiteY742" fmla="*/ 898890 h 6858000"/>
              <a:gd name="connsiteX743" fmla="*/ 5861335 w 7467600"/>
              <a:gd name="connsiteY743" fmla="*/ 899177 h 6858000"/>
              <a:gd name="connsiteX744" fmla="*/ 5843702 w 7467600"/>
              <a:gd name="connsiteY744" fmla="*/ 899748 h 6858000"/>
              <a:gd name="connsiteX745" fmla="*/ 5651107 w 7467600"/>
              <a:gd name="connsiteY745" fmla="*/ 920306 h 6858000"/>
              <a:gd name="connsiteX746" fmla="*/ 5459407 w 7467600"/>
              <a:gd name="connsiteY746" fmla="*/ 940975 h 6858000"/>
              <a:gd name="connsiteX747" fmla="*/ 5374846 w 7467600"/>
              <a:gd name="connsiteY747" fmla="*/ 941988 h 6858000"/>
              <a:gd name="connsiteX748" fmla="*/ 5256105 w 7467600"/>
              <a:gd name="connsiteY748" fmla="*/ 945632 h 6858000"/>
              <a:gd name="connsiteX749" fmla="*/ 5107071 w 7467600"/>
              <a:gd name="connsiteY749" fmla="*/ 969720 h 6858000"/>
              <a:gd name="connsiteX750" fmla="*/ 4998681 w 7467600"/>
              <a:gd name="connsiteY750" fmla="*/ 988771 h 6858000"/>
              <a:gd name="connsiteX751" fmla="*/ 5870151 w 7467600"/>
              <a:gd name="connsiteY751" fmla="*/ 898890 h 6858000"/>
              <a:gd name="connsiteX752" fmla="*/ 5504425 w 7467600"/>
              <a:gd name="connsiteY752" fmla="*/ 848067 h 6858000"/>
              <a:gd name="connsiteX753" fmla="*/ 4968849 w 7467600"/>
              <a:gd name="connsiteY753" fmla="*/ 962318 h 6858000"/>
              <a:gd name="connsiteX754" fmla="*/ 5104039 w 7467600"/>
              <a:gd name="connsiteY754" fmla="*/ 940634 h 6858000"/>
              <a:gd name="connsiteX755" fmla="*/ 5256311 w 7467600"/>
              <a:gd name="connsiteY755" fmla="*/ 916490 h 6858000"/>
              <a:gd name="connsiteX756" fmla="*/ 5377381 w 7467600"/>
              <a:gd name="connsiteY756" fmla="*/ 912671 h 6858000"/>
              <a:gd name="connsiteX757" fmla="*/ 5460148 w 7467600"/>
              <a:gd name="connsiteY757" fmla="*/ 911442 h 6858000"/>
              <a:gd name="connsiteX758" fmla="*/ 5648971 w 7467600"/>
              <a:gd name="connsiteY758" fmla="*/ 891331 h 6858000"/>
              <a:gd name="connsiteX759" fmla="*/ 5844807 w 7467600"/>
              <a:gd name="connsiteY759" fmla="*/ 870718 h 6858000"/>
              <a:gd name="connsiteX760" fmla="*/ 5862975 w 7467600"/>
              <a:gd name="connsiteY760" fmla="*/ 869756 h 6858000"/>
              <a:gd name="connsiteX761" fmla="*/ 5920887 w 7467600"/>
              <a:gd name="connsiteY761" fmla="*/ 865929 h 6858000"/>
              <a:gd name="connsiteX762" fmla="*/ 5504425 w 7467600"/>
              <a:gd name="connsiteY762" fmla="*/ 848067 h 6858000"/>
              <a:gd name="connsiteX763" fmla="*/ 3607114 w 7467600"/>
              <a:gd name="connsiteY763" fmla="*/ 467441 h 6858000"/>
              <a:gd name="connsiteX764" fmla="*/ 3296242 w 7467600"/>
              <a:gd name="connsiteY764" fmla="*/ 807991 h 6858000"/>
              <a:gd name="connsiteX765" fmla="*/ 3174674 w 7467600"/>
              <a:gd name="connsiteY765" fmla="*/ 919759 h 6858000"/>
              <a:gd name="connsiteX766" fmla="*/ 3042978 w 7467600"/>
              <a:gd name="connsiteY766" fmla="*/ 1054894 h 6858000"/>
              <a:gd name="connsiteX767" fmla="*/ 2968914 w 7467600"/>
              <a:gd name="connsiteY767" fmla="*/ 1133756 h 6858000"/>
              <a:gd name="connsiteX768" fmla="*/ 3103823 w 7467600"/>
              <a:gd name="connsiteY768" fmla="*/ 1026814 h 6858000"/>
              <a:gd name="connsiteX769" fmla="*/ 3607114 w 7467600"/>
              <a:gd name="connsiteY769" fmla="*/ 467441 h 6858000"/>
              <a:gd name="connsiteX770" fmla="*/ 3744487 w 7467600"/>
              <a:gd name="connsiteY770" fmla="*/ 383136 h 6858000"/>
              <a:gd name="connsiteX771" fmla="*/ 3970213 w 7467600"/>
              <a:gd name="connsiteY771" fmla="*/ 995559 h 6858000"/>
              <a:gd name="connsiteX772" fmla="*/ 3744487 w 7467600"/>
              <a:gd name="connsiteY772" fmla="*/ 383136 h 6858000"/>
              <a:gd name="connsiteX773" fmla="*/ 3624562 w 7467600"/>
              <a:gd name="connsiteY773" fmla="*/ 367041 h 6858000"/>
              <a:gd name="connsiteX774" fmla="*/ 3489712 w 7467600"/>
              <a:gd name="connsiteY774" fmla="*/ 485386 h 6858000"/>
              <a:gd name="connsiteX775" fmla="*/ 3182994 w 7467600"/>
              <a:gd name="connsiteY775" fmla="*/ 828265 h 6858000"/>
              <a:gd name="connsiteX776" fmla="*/ 2892114 w 7467600"/>
              <a:gd name="connsiteY776" fmla="*/ 1172635 h 6858000"/>
              <a:gd name="connsiteX777" fmla="*/ 3021459 w 7467600"/>
              <a:gd name="connsiteY777" fmla="*/ 1035385 h 6858000"/>
              <a:gd name="connsiteX778" fmla="*/ 3153873 w 7467600"/>
              <a:gd name="connsiteY778" fmla="*/ 898971 h 6858000"/>
              <a:gd name="connsiteX779" fmla="*/ 3276511 w 7467600"/>
              <a:gd name="connsiteY779" fmla="*/ 786423 h 6858000"/>
              <a:gd name="connsiteX780" fmla="*/ 3584154 w 7467600"/>
              <a:gd name="connsiteY780" fmla="*/ 448218 h 6858000"/>
              <a:gd name="connsiteX781" fmla="*/ 3624562 w 7467600"/>
              <a:gd name="connsiteY781" fmla="*/ 367041 h 6858000"/>
              <a:gd name="connsiteX782" fmla="*/ 3766672 w 7467600"/>
              <a:gd name="connsiteY782" fmla="*/ 359429 h 6858000"/>
              <a:gd name="connsiteX783" fmla="*/ 3996338 w 7467600"/>
              <a:gd name="connsiteY783" fmla="*/ 968237 h 6858000"/>
              <a:gd name="connsiteX784" fmla="*/ 3766672 w 7467600"/>
              <a:gd name="connsiteY784" fmla="*/ 359429 h 6858000"/>
              <a:gd name="connsiteX785" fmla="*/ 5805386 w 7467600"/>
              <a:gd name="connsiteY785" fmla="*/ 239240 h 6858000"/>
              <a:gd name="connsiteX786" fmla="*/ 5736947 w 7467600"/>
              <a:gd name="connsiteY786" fmla="*/ 261367 h 6858000"/>
              <a:gd name="connsiteX787" fmla="*/ 5427012 w 7467600"/>
              <a:gd name="connsiteY787" fmla="*/ 311272 h 6858000"/>
              <a:gd name="connsiteX788" fmla="*/ 5147818 w 7467600"/>
              <a:gd name="connsiteY788" fmla="*/ 322112 h 6858000"/>
              <a:gd name="connsiteX789" fmla="*/ 5060854 w 7467600"/>
              <a:gd name="connsiteY789" fmla="*/ 311882 h 6858000"/>
              <a:gd name="connsiteX790" fmla="*/ 4945989 w 7467600"/>
              <a:gd name="connsiteY790" fmla="*/ 300516 h 6858000"/>
              <a:gd name="connsiteX791" fmla="*/ 5410479 w 7467600"/>
              <a:gd name="connsiteY791" fmla="*/ 348434 h 6858000"/>
              <a:gd name="connsiteX792" fmla="*/ 5805386 w 7467600"/>
              <a:gd name="connsiteY792" fmla="*/ 239240 h 6858000"/>
              <a:gd name="connsiteX793" fmla="*/ 5905192 w 7467600"/>
              <a:gd name="connsiteY793" fmla="*/ 163079 h 6858000"/>
              <a:gd name="connsiteX794" fmla="*/ 5865655 w 7467600"/>
              <a:gd name="connsiteY794" fmla="*/ 171901 h 6858000"/>
              <a:gd name="connsiteX795" fmla="*/ 5259740 w 7467600"/>
              <a:gd name="connsiteY795" fmla="*/ 257013 h 6858000"/>
              <a:gd name="connsiteX796" fmla="*/ 5208466 w 7467600"/>
              <a:gd name="connsiteY796" fmla="*/ 257550 h 6858000"/>
              <a:gd name="connsiteX797" fmla="*/ 4980204 w 7467600"/>
              <a:gd name="connsiteY797" fmla="*/ 271903 h 6858000"/>
              <a:gd name="connsiteX798" fmla="*/ 5068068 w 7467600"/>
              <a:gd name="connsiteY798" fmla="*/ 282244 h 6858000"/>
              <a:gd name="connsiteX799" fmla="*/ 5153231 w 7467600"/>
              <a:gd name="connsiteY799" fmla="*/ 292240 h 6858000"/>
              <a:gd name="connsiteX800" fmla="*/ 5426491 w 7467600"/>
              <a:gd name="connsiteY800" fmla="*/ 281128 h 6858000"/>
              <a:gd name="connsiteX801" fmla="*/ 5731212 w 7467600"/>
              <a:gd name="connsiteY801" fmla="*/ 231951 h 6858000"/>
              <a:gd name="connsiteX802" fmla="*/ 5905192 w 7467600"/>
              <a:gd name="connsiteY802" fmla="*/ 163079 h 6858000"/>
              <a:gd name="connsiteX803" fmla="*/ 5944437 w 7467600"/>
              <a:gd name="connsiteY803" fmla="*/ 113829 h 6858000"/>
              <a:gd name="connsiteX804" fmla="*/ 5825032 w 7467600"/>
              <a:gd name="connsiteY804" fmla="*/ 146405 h 6858000"/>
              <a:gd name="connsiteX805" fmla="*/ 4955599 w 7467600"/>
              <a:gd name="connsiteY805" fmla="*/ 247008 h 6858000"/>
              <a:gd name="connsiteX806" fmla="*/ 5210104 w 7467600"/>
              <a:gd name="connsiteY806" fmla="*/ 228123 h 6858000"/>
              <a:gd name="connsiteX807" fmla="*/ 5261015 w 7467600"/>
              <a:gd name="connsiteY807" fmla="*/ 227087 h 6858000"/>
              <a:gd name="connsiteX808" fmla="*/ 5861181 w 7467600"/>
              <a:gd name="connsiteY808" fmla="*/ 143093 h 6858000"/>
              <a:gd name="connsiteX809" fmla="*/ 5961252 w 7467600"/>
              <a:gd name="connsiteY809" fmla="*/ 114820 h 6858000"/>
              <a:gd name="connsiteX810" fmla="*/ 5944437 w 7467600"/>
              <a:gd name="connsiteY810" fmla="*/ 113829 h 6858000"/>
              <a:gd name="connsiteX811" fmla="*/ 3882765 w 7467600"/>
              <a:gd name="connsiteY811" fmla="*/ 0 h 6858000"/>
              <a:gd name="connsiteX812" fmla="*/ 3995099 w 7467600"/>
              <a:gd name="connsiteY812" fmla="*/ 0 h 6858000"/>
              <a:gd name="connsiteX813" fmla="*/ 4163818 w 7467600"/>
              <a:gd name="connsiteY813" fmla="*/ 234104 h 6858000"/>
              <a:gd name="connsiteX814" fmla="*/ 4172099 w 7467600"/>
              <a:gd name="connsiteY814" fmla="*/ 234207 h 6858000"/>
              <a:gd name="connsiteX815" fmla="*/ 4784282 w 7467600"/>
              <a:gd name="connsiteY815" fmla="*/ 276561 h 6858000"/>
              <a:gd name="connsiteX816" fmla="*/ 4801687 w 7467600"/>
              <a:gd name="connsiteY816" fmla="*/ 267764 h 6858000"/>
              <a:gd name="connsiteX817" fmla="*/ 6082788 w 7467600"/>
              <a:gd name="connsiteY817" fmla="*/ 64119 h 6858000"/>
              <a:gd name="connsiteX818" fmla="*/ 6099442 w 7467600"/>
              <a:gd name="connsiteY818" fmla="*/ 82568 h 6858000"/>
              <a:gd name="connsiteX819" fmla="*/ 4804137 w 7467600"/>
              <a:gd name="connsiteY819" fmla="*/ 320931 h 6858000"/>
              <a:gd name="connsiteX820" fmla="*/ 4227047 w 7467600"/>
              <a:gd name="connsiteY820" fmla="*/ 313415 h 6858000"/>
              <a:gd name="connsiteX821" fmla="*/ 4346041 w 7467600"/>
              <a:gd name="connsiteY821" fmla="*/ 456086 h 6858000"/>
              <a:gd name="connsiteX822" fmla="*/ 4870967 w 7467600"/>
              <a:gd name="connsiteY822" fmla="*/ 963061 h 6858000"/>
              <a:gd name="connsiteX823" fmla="*/ 4889647 w 7467600"/>
              <a:gd name="connsiteY823" fmla="*/ 957147 h 6858000"/>
              <a:gd name="connsiteX824" fmla="*/ 5422504 w 7467600"/>
              <a:gd name="connsiteY824" fmla="*/ 805191 h 6858000"/>
              <a:gd name="connsiteX825" fmla="*/ 6087656 w 7467600"/>
              <a:gd name="connsiteY825" fmla="*/ 826703 h 6858000"/>
              <a:gd name="connsiteX826" fmla="*/ 6058717 w 7467600"/>
              <a:gd name="connsiteY826" fmla="*/ 865992 h 6858000"/>
              <a:gd name="connsiteX827" fmla="*/ 4974153 w 7467600"/>
              <a:gd name="connsiteY827" fmla="*/ 1045456 h 6858000"/>
              <a:gd name="connsiteX828" fmla="*/ 5627835 w 7467600"/>
              <a:gd name="connsiteY828" fmla="*/ 1472077 h 6858000"/>
              <a:gd name="connsiteX829" fmla="*/ 5629817 w 7467600"/>
              <a:gd name="connsiteY829" fmla="*/ 1471412 h 6858000"/>
              <a:gd name="connsiteX830" fmla="*/ 5634124 w 7467600"/>
              <a:gd name="connsiteY830" fmla="*/ 1470572 h 6858000"/>
              <a:gd name="connsiteX831" fmla="*/ 5755832 w 7467600"/>
              <a:gd name="connsiteY831" fmla="*/ 1383886 h 6858000"/>
              <a:gd name="connsiteX832" fmla="*/ 6014186 w 7467600"/>
              <a:gd name="connsiteY832" fmla="*/ 1279799 h 6858000"/>
              <a:gd name="connsiteX833" fmla="*/ 6901619 w 7467600"/>
              <a:gd name="connsiteY833" fmla="*/ 1047874 h 6858000"/>
              <a:gd name="connsiteX834" fmla="*/ 6931566 w 7467600"/>
              <a:gd name="connsiteY834" fmla="*/ 1062034 h 6858000"/>
              <a:gd name="connsiteX835" fmla="*/ 5790982 w 7467600"/>
              <a:gd name="connsiteY835" fmla="*/ 1561380 h 6858000"/>
              <a:gd name="connsiteX836" fmla="*/ 6188971 w 7467600"/>
              <a:gd name="connsiteY836" fmla="*/ 1755168 h 6858000"/>
              <a:gd name="connsiteX837" fmla="*/ 6202446 w 7467600"/>
              <a:gd name="connsiteY837" fmla="*/ 1752268 h 6858000"/>
              <a:gd name="connsiteX838" fmla="*/ 7179560 w 7467600"/>
              <a:gd name="connsiteY838" fmla="*/ 1467551 h 6858000"/>
              <a:gd name="connsiteX839" fmla="*/ 7158730 w 7467600"/>
              <a:gd name="connsiteY839" fmla="*/ 1507835 h 6858000"/>
              <a:gd name="connsiteX840" fmla="*/ 6326959 w 7467600"/>
              <a:gd name="connsiteY840" fmla="*/ 1817686 h 6858000"/>
              <a:gd name="connsiteX841" fmla="*/ 6537433 w 7467600"/>
              <a:gd name="connsiteY841" fmla="*/ 1907790 h 6858000"/>
              <a:gd name="connsiteX842" fmla="*/ 6550221 w 7467600"/>
              <a:gd name="connsiteY842" fmla="*/ 1910729 h 6858000"/>
              <a:gd name="connsiteX843" fmla="*/ 6964438 w 7467600"/>
              <a:gd name="connsiteY843" fmla="*/ 2209505 h 6858000"/>
              <a:gd name="connsiteX844" fmla="*/ 7367862 w 7467600"/>
              <a:gd name="connsiteY844" fmla="*/ 2806833 h 6858000"/>
              <a:gd name="connsiteX845" fmla="*/ 7364329 w 7467600"/>
              <a:gd name="connsiteY845" fmla="*/ 2826907 h 6858000"/>
              <a:gd name="connsiteX846" fmla="*/ 7290545 w 7467600"/>
              <a:gd name="connsiteY846" fmla="*/ 2850663 h 6858000"/>
              <a:gd name="connsiteX847" fmla="*/ 6472036 w 7467600"/>
              <a:gd name="connsiteY847" fmla="*/ 1959003 h 6858000"/>
              <a:gd name="connsiteX848" fmla="*/ 5792897 w 7467600"/>
              <a:gd name="connsiteY848" fmla="*/ 1647747 h 6858000"/>
              <a:gd name="connsiteX849" fmla="*/ 5842751 w 7467600"/>
              <a:gd name="connsiteY849" fmla="*/ 1816112 h 6858000"/>
              <a:gd name="connsiteX850" fmla="*/ 5847424 w 7467600"/>
              <a:gd name="connsiteY850" fmla="*/ 1815776 h 6858000"/>
              <a:gd name="connsiteX851" fmla="*/ 6399821 w 7467600"/>
              <a:gd name="connsiteY851" fmla="*/ 2344799 h 6858000"/>
              <a:gd name="connsiteX852" fmla="*/ 6323232 w 7467600"/>
              <a:gd name="connsiteY852" fmla="*/ 2389634 h 6858000"/>
              <a:gd name="connsiteX853" fmla="*/ 5942958 w 7467600"/>
              <a:gd name="connsiteY853" fmla="*/ 2077708 h 6858000"/>
              <a:gd name="connsiteX854" fmla="*/ 5921559 w 7467600"/>
              <a:gd name="connsiteY854" fmla="*/ 2378596 h 6858000"/>
              <a:gd name="connsiteX855" fmla="*/ 5817651 w 7467600"/>
              <a:gd name="connsiteY855" fmla="*/ 3023919 h 6858000"/>
              <a:gd name="connsiteX856" fmla="*/ 5729634 w 7467600"/>
              <a:gd name="connsiteY856" fmla="*/ 3051849 h 6858000"/>
              <a:gd name="connsiteX857" fmla="*/ 5611018 w 7467600"/>
              <a:gd name="connsiteY857" fmla="*/ 2316769 h 6858000"/>
              <a:gd name="connsiteX858" fmla="*/ 5687608 w 7467600"/>
              <a:gd name="connsiteY858" fmla="*/ 2039972 h 6858000"/>
              <a:gd name="connsiteX859" fmla="*/ 5657554 w 7467600"/>
              <a:gd name="connsiteY859" fmla="*/ 1576445 h 6858000"/>
              <a:gd name="connsiteX860" fmla="*/ 5150475 w 7467600"/>
              <a:gd name="connsiteY860" fmla="*/ 1274012 h 6858000"/>
              <a:gd name="connsiteX861" fmla="*/ 5349142 w 7467600"/>
              <a:gd name="connsiteY861" fmla="*/ 2204405 h 6858000"/>
              <a:gd name="connsiteX862" fmla="*/ 5262214 w 7467600"/>
              <a:gd name="connsiteY862" fmla="*/ 2233836 h 6858000"/>
              <a:gd name="connsiteX863" fmla="*/ 4981539 w 7467600"/>
              <a:gd name="connsiteY863" fmla="*/ 1542201 h 6858000"/>
              <a:gd name="connsiteX864" fmla="*/ 4958461 w 7467600"/>
              <a:gd name="connsiteY864" fmla="*/ 1136957 h 6858000"/>
              <a:gd name="connsiteX865" fmla="*/ 4655015 w 7467600"/>
              <a:gd name="connsiteY865" fmla="*/ 891426 h 6858000"/>
              <a:gd name="connsiteX866" fmla="*/ 4348002 w 7467600"/>
              <a:gd name="connsiteY866" fmla="*/ 2205895 h 6858000"/>
              <a:gd name="connsiteX867" fmla="*/ 4262250 w 7467600"/>
              <a:gd name="connsiteY867" fmla="*/ 2219972 h 6858000"/>
              <a:gd name="connsiteX868" fmla="*/ 4550611 w 7467600"/>
              <a:gd name="connsiteY868" fmla="*/ 817540 h 6858000"/>
              <a:gd name="connsiteX869" fmla="*/ 4564418 w 7467600"/>
              <a:gd name="connsiteY869" fmla="*/ 808293 h 6858000"/>
              <a:gd name="connsiteX870" fmla="*/ 4266388 w 7467600"/>
              <a:gd name="connsiteY870" fmla="*/ 500083 h 6858000"/>
              <a:gd name="connsiteX871" fmla="*/ 4032842 w 7467600"/>
              <a:gd name="connsiteY871" fmla="*/ 211809 h 6858000"/>
              <a:gd name="connsiteX872" fmla="*/ 3882765 w 7467600"/>
              <a:gd name="connsiteY872" fmla="*/ 0 h 6858000"/>
              <a:gd name="connsiteX873" fmla="*/ 3721337 w 7467600"/>
              <a:gd name="connsiteY873" fmla="*/ 0 h 6858000"/>
              <a:gd name="connsiteX874" fmla="*/ 3797544 w 7467600"/>
              <a:gd name="connsiteY874" fmla="*/ 0 h 6858000"/>
              <a:gd name="connsiteX875" fmla="*/ 3775734 w 7467600"/>
              <a:gd name="connsiteY875" fmla="*/ 95131 h 6858000"/>
              <a:gd name="connsiteX876" fmla="*/ 3724807 w 7467600"/>
              <a:gd name="connsiteY876" fmla="*/ 272257 h 6858000"/>
              <a:gd name="connsiteX877" fmla="*/ 3726844 w 7467600"/>
              <a:gd name="connsiteY877" fmla="*/ 282988 h 6858000"/>
              <a:gd name="connsiteX878" fmla="*/ 3742664 w 7467600"/>
              <a:gd name="connsiteY878" fmla="*/ 279918 h 6858000"/>
              <a:gd name="connsiteX879" fmla="*/ 4103910 w 7467600"/>
              <a:gd name="connsiteY879" fmla="*/ 1161917 h 6858000"/>
              <a:gd name="connsiteX880" fmla="*/ 4020269 w 7467600"/>
              <a:gd name="connsiteY880" fmla="*/ 1200406 h 6858000"/>
              <a:gd name="connsiteX881" fmla="*/ 3674882 w 7467600"/>
              <a:gd name="connsiteY881" fmla="*/ 488524 h 6858000"/>
              <a:gd name="connsiteX882" fmla="*/ 3132682 w 7467600"/>
              <a:gd name="connsiteY882" fmla="*/ 1072284 h 6858000"/>
              <a:gd name="connsiteX883" fmla="*/ 2716346 w 7467600"/>
              <a:gd name="connsiteY883" fmla="*/ 1276376 h 6858000"/>
              <a:gd name="connsiteX884" fmla="*/ 2716772 w 7467600"/>
              <a:gd name="connsiteY884" fmla="*/ 1255462 h 6858000"/>
              <a:gd name="connsiteX885" fmla="*/ 3471096 w 7467600"/>
              <a:gd name="connsiteY885" fmla="*/ 437072 h 6858000"/>
              <a:gd name="connsiteX886" fmla="*/ 3639057 w 7467600"/>
              <a:gd name="connsiteY886" fmla="*/ 286334 h 6858000"/>
              <a:gd name="connsiteX887" fmla="*/ 3640309 w 7467600"/>
              <a:gd name="connsiteY887" fmla="*/ 284664 h 6858000"/>
              <a:gd name="connsiteX888" fmla="*/ 3646022 w 7467600"/>
              <a:gd name="connsiteY888" fmla="*/ 276711 h 6858000"/>
              <a:gd name="connsiteX889" fmla="*/ 3707943 w 7467600"/>
              <a:gd name="connsiteY889" fmla="*/ 65958 h 6858000"/>
              <a:gd name="connsiteX890" fmla="*/ 3721337 w 7467600"/>
              <a:gd name="connsiteY890" fmla="*/ 0 h 6858000"/>
              <a:gd name="connsiteX891" fmla="*/ 2867960 w 7467600"/>
              <a:gd name="connsiteY891" fmla="*/ 0 h 6858000"/>
              <a:gd name="connsiteX892" fmla="*/ 2926351 w 7467600"/>
              <a:gd name="connsiteY892" fmla="*/ 0 h 6858000"/>
              <a:gd name="connsiteX893" fmla="*/ 2902823 w 7467600"/>
              <a:gd name="connsiteY893" fmla="*/ 262929 h 6858000"/>
              <a:gd name="connsiteX894" fmla="*/ 2940663 w 7467600"/>
              <a:gd name="connsiteY894" fmla="*/ 140884 h 6858000"/>
              <a:gd name="connsiteX895" fmla="*/ 2947039 w 7467600"/>
              <a:gd name="connsiteY895" fmla="*/ 122524 h 6858000"/>
              <a:gd name="connsiteX896" fmla="*/ 2984316 w 7467600"/>
              <a:gd name="connsiteY896" fmla="*/ 0 h 6858000"/>
              <a:gd name="connsiteX897" fmla="*/ 3016114 w 7467600"/>
              <a:gd name="connsiteY897" fmla="*/ 0 h 6858000"/>
              <a:gd name="connsiteX898" fmla="*/ 2979949 w 7467600"/>
              <a:gd name="connsiteY898" fmla="*/ 119274 h 6858000"/>
              <a:gd name="connsiteX899" fmla="*/ 3023879 w 7467600"/>
              <a:gd name="connsiteY899" fmla="*/ 0 h 6858000"/>
              <a:gd name="connsiteX900" fmla="*/ 3105400 w 7467600"/>
              <a:gd name="connsiteY900" fmla="*/ 0 h 6858000"/>
              <a:gd name="connsiteX901" fmla="*/ 3094669 w 7467600"/>
              <a:gd name="connsiteY901" fmla="*/ 30308 h 6858000"/>
              <a:gd name="connsiteX902" fmla="*/ 2901945 w 7467600"/>
              <a:gd name="connsiteY902" fmla="*/ 466538 h 6858000"/>
              <a:gd name="connsiteX903" fmla="*/ 2815209 w 7467600"/>
              <a:gd name="connsiteY903" fmla="*/ 497361 h 6858000"/>
              <a:gd name="connsiteX904" fmla="*/ 2844845 w 7467600"/>
              <a:gd name="connsiteY904" fmla="*/ 127638 h 6858000"/>
              <a:gd name="connsiteX905" fmla="*/ 2867960 w 7467600"/>
              <a:gd name="connsiteY905" fmla="*/ 0 h 6858000"/>
              <a:gd name="connsiteX906" fmla="*/ 1057230 w 7467600"/>
              <a:gd name="connsiteY906" fmla="*/ 0 h 6858000"/>
              <a:gd name="connsiteX907" fmla="*/ 1111003 w 7467600"/>
              <a:gd name="connsiteY907" fmla="*/ 0 h 6858000"/>
              <a:gd name="connsiteX908" fmla="*/ 1125553 w 7467600"/>
              <a:gd name="connsiteY908" fmla="*/ 52588 h 6858000"/>
              <a:gd name="connsiteX909" fmla="*/ 1304276 w 7467600"/>
              <a:gd name="connsiteY909" fmla="*/ 476275 h 6858000"/>
              <a:gd name="connsiteX910" fmla="*/ 1492066 w 7467600"/>
              <a:gd name="connsiteY910" fmla="*/ 886333 h 6858000"/>
              <a:gd name="connsiteX911" fmla="*/ 1423698 w 7467600"/>
              <a:gd name="connsiteY911" fmla="*/ 710817 h 6858000"/>
              <a:gd name="connsiteX912" fmla="*/ 1357609 w 7467600"/>
              <a:gd name="connsiteY912" fmla="*/ 532892 h 6858000"/>
              <a:gd name="connsiteX913" fmla="*/ 1309550 w 7467600"/>
              <a:gd name="connsiteY913" fmla="*/ 374031 h 6858000"/>
              <a:gd name="connsiteX914" fmla="*/ 1193673 w 7467600"/>
              <a:gd name="connsiteY914" fmla="*/ 49533 h 6858000"/>
              <a:gd name="connsiteX915" fmla="*/ 1164391 w 7467600"/>
              <a:gd name="connsiteY915" fmla="*/ 0 h 6858000"/>
              <a:gd name="connsiteX916" fmla="*/ 1200666 w 7467600"/>
              <a:gd name="connsiteY916" fmla="*/ 0 h 6858000"/>
              <a:gd name="connsiteX917" fmla="*/ 1223408 w 7467600"/>
              <a:gd name="connsiteY917" fmla="*/ 38996 h 6858000"/>
              <a:gd name="connsiteX918" fmla="*/ 1339635 w 7467600"/>
              <a:gd name="connsiteY918" fmla="*/ 365517 h 6858000"/>
              <a:gd name="connsiteX919" fmla="*/ 1387469 w 7467600"/>
              <a:gd name="connsiteY919" fmla="*/ 523079 h 6858000"/>
              <a:gd name="connsiteX920" fmla="*/ 1452685 w 7467600"/>
              <a:gd name="connsiteY920" fmla="*/ 699806 h 6858000"/>
              <a:gd name="connsiteX921" fmla="*/ 1492092 w 7467600"/>
              <a:gd name="connsiteY921" fmla="*/ 800424 h 6858000"/>
              <a:gd name="connsiteX922" fmla="*/ 1455302 w 7467600"/>
              <a:gd name="connsiteY922" fmla="*/ 632913 h 6858000"/>
              <a:gd name="connsiteX923" fmla="*/ 1222336 w 7467600"/>
              <a:gd name="connsiteY923" fmla="*/ 9480 h 6858000"/>
              <a:gd name="connsiteX924" fmla="*/ 1214634 w 7467600"/>
              <a:gd name="connsiteY924" fmla="*/ 0 h 6858000"/>
              <a:gd name="connsiteX925" fmla="*/ 1289827 w 7467600"/>
              <a:gd name="connsiteY925" fmla="*/ 0 h 6858000"/>
              <a:gd name="connsiteX926" fmla="*/ 1321076 w 7467600"/>
              <a:gd name="connsiteY926" fmla="*/ 59722 h 6858000"/>
              <a:gd name="connsiteX927" fmla="*/ 1512579 w 7467600"/>
              <a:gd name="connsiteY927" fmla="*/ 626441 h 6858000"/>
              <a:gd name="connsiteX928" fmla="*/ 1506076 w 7467600"/>
              <a:gd name="connsiteY928" fmla="*/ 1089289 h 6858000"/>
              <a:gd name="connsiteX929" fmla="*/ 1486346 w 7467600"/>
              <a:gd name="connsiteY929" fmla="*/ 1079919 h 6858000"/>
              <a:gd name="connsiteX930" fmla="*/ 1070511 w 7467600"/>
              <a:gd name="connsiteY930" fmla="*/ 48609 h 6858000"/>
              <a:gd name="connsiteX931" fmla="*/ 1057230 w 7467600"/>
              <a:gd name="connsiteY931" fmla="*/ 0 h 6858000"/>
              <a:gd name="connsiteX932" fmla="*/ 43151 w 7467600"/>
              <a:gd name="connsiteY932" fmla="*/ 0 h 6858000"/>
              <a:gd name="connsiteX933" fmla="*/ 95283 w 7467600"/>
              <a:gd name="connsiteY933" fmla="*/ 0 h 6858000"/>
              <a:gd name="connsiteX934" fmla="*/ 300708 w 7467600"/>
              <a:gd name="connsiteY934" fmla="*/ 154571 h 6858000"/>
              <a:gd name="connsiteX935" fmla="*/ 530414 w 7467600"/>
              <a:gd name="connsiteY935" fmla="*/ 354673 h 6858000"/>
              <a:gd name="connsiteX936" fmla="*/ 333785 w 7467600"/>
              <a:gd name="connsiteY936" fmla="*/ 161564 h 6858000"/>
              <a:gd name="connsiteX937" fmla="*/ 147005 w 7467600"/>
              <a:gd name="connsiteY937" fmla="*/ 0 h 6858000"/>
              <a:gd name="connsiteX938" fmla="*/ 272509 w 7467600"/>
              <a:gd name="connsiteY938" fmla="*/ 0 h 6858000"/>
              <a:gd name="connsiteX939" fmla="*/ 326276 w 7467600"/>
              <a:gd name="connsiteY939" fmla="*/ 45847 h 6858000"/>
              <a:gd name="connsiteX940" fmla="*/ 823759 w 7467600"/>
              <a:gd name="connsiteY940" fmla="*/ 574145 h 6858000"/>
              <a:gd name="connsiteX941" fmla="*/ 811254 w 7467600"/>
              <a:gd name="connsiteY941" fmla="*/ 665546 h 6858000"/>
              <a:gd name="connsiteX942" fmla="*/ 154042 w 7467600"/>
              <a:gd name="connsiteY942" fmla="*/ 261522 h 6858000"/>
              <a:gd name="connsiteX943" fmla="*/ 13550 w 7467600"/>
              <a:gd name="connsiteY943" fmla="*/ 158423 h 6858000"/>
              <a:gd name="connsiteX944" fmla="*/ 0 w 7467600"/>
              <a:gd name="connsiteY944" fmla="*/ 146618 h 6858000"/>
              <a:gd name="connsiteX945" fmla="*/ 0 w 7467600"/>
              <a:gd name="connsiteY945" fmla="*/ 59161 h 6858000"/>
              <a:gd name="connsiteX946" fmla="*/ 45427 w 7467600"/>
              <a:gd name="connsiteY946" fmla="*/ 101078 h 6858000"/>
              <a:gd name="connsiteX947" fmla="*/ 630103 w 7467600"/>
              <a:gd name="connsiteY947" fmla="*/ 485885 h 6858000"/>
              <a:gd name="connsiteX948" fmla="*/ 532040 w 7467600"/>
              <a:gd name="connsiteY948" fmla="*/ 399359 h 6858000"/>
              <a:gd name="connsiteX949" fmla="*/ 517618 w 7467600"/>
              <a:gd name="connsiteY949" fmla="*/ 385726 h 6858000"/>
              <a:gd name="connsiteX950" fmla="*/ 285074 w 7467600"/>
              <a:gd name="connsiteY950" fmla="*/ 182755 h 6858000"/>
              <a:gd name="connsiteX951" fmla="*/ 43151 w 7467600"/>
              <a:gd name="connsiteY95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10696 w 7467600"/>
              <a:gd name="connsiteY4" fmla="*/ 6803861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7410696 w 7467600"/>
              <a:gd name="connsiteY18" fmla="*/ 6803861 h 6858000"/>
              <a:gd name="connsiteX19" fmla="*/ 1019354 w 7467600"/>
              <a:gd name="connsiteY19" fmla="*/ 6315006 h 6858000"/>
              <a:gd name="connsiteX20" fmla="*/ 441046 w 7467600"/>
              <a:gd name="connsiteY20" fmla="*/ 6691153 h 6858000"/>
              <a:gd name="connsiteX21" fmla="*/ 1019354 w 7467600"/>
              <a:gd name="connsiteY21" fmla="*/ 6315006 h 6858000"/>
              <a:gd name="connsiteX22" fmla="*/ 991680 w 7467600"/>
              <a:gd name="connsiteY22" fmla="*/ 6298413 h 6858000"/>
              <a:gd name="connsiteX23" fmla="*/ 409060 w 7467600"/>
              <a:gd name="connsiteY23" fmla="*/ 6671470 h 6858000"/>
              <a:gd name="connsiteX24" fmla="*/ 991680 w 7467600"/>
              <a:gd name="connsiteY24" fmla="*/ 6298413 h 6858000"/>
              <a:gd name="connsiteX25" fmla="*/ 103333 w 7467600"/>
              <a:gd name="connsiteY25" fmla="*/ 5699602 h 6858000"/>
              <a:gd name="connsiteX26" fmla="*/ 233938 w 7467600"/>
              <a:gd name="connsiteY26" fmla="*/ 5809416 h 6858000"/>
              <a:gd name="connsiteX27" fmla="*/ 883580 w 7467600"/>
              <a:gd name="connsiteY27" fmla="*/ 6180710 h 6858000"/>
              <a:gd name="connsiteX28" fmla="*/ 487337 w 7467600"/>
              <a:gd name="connsiteY28" fmla="*/ 5950182 h 6858000"/>
              <a:gd name="connsiteX29" fmla="*/ 354051 w 7467600"/>
              <a:gd name="connsiteY29" fmla="*/ 5854912 h 6858000"/>
              <a:gd name="connsiteX30" fmla="*/ 195436 w 7467600"/>
              <a:gd name="connsiteY30" fmla="*/ 5755068 h 6858000"/>
              <a:gd name="connsiteX31" fmla="*/ 103333 w 7467600"/>
              <a:gd name="connsiteY31" fmla="*/ 5699602 h 6858000"/>
              <a:gd name="connsiteX32" fmla="*/ 5539432 w 7467600"/>
              <a:gd name="connsiteY32" fmla="*/ 5642928 h 6858000"/>
              <a:gd name="connsiteX33" fmla="*/ 5555462 w 7467600"/>
              <a:gd name="connsiteY33" fmla="*/ 5694454 h 6858000"/>
              <a:gd name="connsiteX34" fmla="*/ 5828270 w 7467600"/>
              <a:gd name="connsiteY34" fmla="*/ 6320663 h 6858000"/>
              <a:gd name="connsiteX35" fmla="*/ 5947416 w 7467600"/>
              <a:gd name="connsiteY35" fmla="*/ 6574846 h 6858000"/>
              <a:gd name="connsiteX36" fmla="*/ 5539432 w 7467600"/>
              <a:gd name="connsiteY36" fmla="*/ 5642928 h 6858000"/>
              <a:gd name="connsiteX37" fmla="*/ 51253 w 7467600"/>
              <a:gd name="connsiteY37" fmla="*/ 5631825 h 6858000"/>
              <a:gd name="connsiteX38" fmla="*/ 211622 w 7467600"/>
              <a:gd name="connsiteY38" fmla="*/ 5728803 h 6858000"/>
              <a:gd name="connsiteX39" fmla="*/ 371652 w 7467600"/>
              <a:gd name="connsiteY39" fmla="*/ 5829062 h 6858000"/>
              <a:gd name="connsiteX40" fmla="*/ 505903 w 7467600"/>
              <a:gd name="connsiteY40" fmla="*/ 5925221 h 6858000"/>
              <a:gd name="connsiteX41" fmla="*/ 899240 w 7467600"/>
              <a:gd name="connsiteY41" fmla="*/ 6153068 h 6858000"/>
              <a:gd name="connsiteX42" fmla="*/ 988114 w 7467600"/>
              <a:gd name="connsiteY42" fmla="*/ 6174204 h 6858000"/>
              <a:gd name="connsiteX43" fmla="*/ 845971 w 7467600"/>
              <a:gd name="connsiteY43" fmla="*/ 6067177 h 6858000"/>
              <a:gd name="connsiteX44" fmla="*/ 448057 w 7467600"/>
              <a:gd name="connsiteY44" fmla="*/ 5841376 h 6858000"/>
              <a:gd name="connsiteX45" fmla="*/ 51253 w 7467600"/>
              <a:gd name="connsiteY45" fmla="*/ 5631825 h 6858000"/>
              <a:gd name="connsiteX46" fmla="*/ 2606687 w 7467600"/>
              <a:gd name="connsiteY46" fmla="*/ 5630718 h 6858000"/>
              <a:gd name="connsiteX47" fmla="*/ 2645658 w 7467600"/>
              <a:gd name="connsiteY47" fmla="*/ 6640259 h 6858000"/>
              <a:gd name="connsiteX48" fmla="*/ 2606687 w 7467600"/>
              <a:gd name="connsiteY48" fmla="*/ 5630718 h 6858000"/>
              <a:gd name="connsiteX49" fmla="*/ 3642057 w 7467600"/>
              <a:gd name="connsiteY49" fmla="*/ 5573487 h 6858000"/>
              <a:gd name="connsiteX50" fmla="*/ 3632981 w 7467600"/>
              <a:gd name="connsiteY50" fmla="*/ 5579437 h 6858000"/>
              <a:gd name="connsiteX51" fmla="*/ 3382436 w 7467600"/>
              <a:gd name="connsiteY51" fmla="*/ 5952726 h 6858000"/>
              <a:gd name="connsiteX52" fmla="*/ 3191929 w 7467600"/>
              <a:gd name="connsiteY52" fmla="*/ 6662669 h 6858000"/>
              <a:gd name="connsiteX53" fmla="*/ 3369898 w 7467600"/>
              <a:gd name="connsiteY53" fmla="*/ 6081771 h 6858000"/>
              <a:gd name="connsiteX54" fmla="*/ 3642057 w 7467600"/>
              <a:gd name="connsiteY54" fmla="*/ 5573487 h 6858000"/>
              <a:gd name="connsiteX55" fmla="*/ 2650666 w 7467600"/>
              <a:gd name="connsiteY55" fmla="*/ 5530686 h 6858000"/>
              <a:gd name="connsiteX56" fmla="*/ 2650249 w 7467600"/>
              <a:gd name="connsiteY56" fmla="*/ 5532101 h 6858000"/>
              <a:gd name="connsiteX57" fmla="*/ 2663808 w 7467600"/>
              <a:gd name="connsiteY57" fmla="*/ 6535215 h 6858000"/>
              <a:gd name="connsiteX58" fmla="*/ 2665418 w 7467600"/>
              <a:gd name="connsiteY58" fmla="*/ 6132756 h 6858000"/>
              <a:gd name="connsiteX59" fmla="*/ 2650666 w 7467600"/>
              <a:gd name="connsiteY59" fmla="*/ 5530686 h 6858000"/>
              <a:gd name="connsiteX60" fmla="*/ 2680277 w 7467600"/>
              <a:gd name="connsiteY60" fmla="*/ 5479204 h 6858000"/>
              <a:gd name="connsiteX61" fmla="*/ 2678972 w 7467600"/>
              <a:gd name="connsiteY61" fmla="*/ 5481582 h 6858000"/>
              <a:gd name="connsiteX62" fmla="*/ 2696666 w 7467600"/>
              <a:gd name="connsiteY62" fmla="*/ 6133836 h 6858000"/>
              <a:gd name="connsiteX63" fmla="*/ 2695769 w 7467600"/>
              <a:gd name="connsiteY63" fmla="*/ 6390955 h 6858000"/>
              <a:gd name="connsiteX64" fmla="*/ 2739893 w 7467600"/>
              <a:gd name="connsiteY64" fmla="*/ 6108357 h 6858000"/>
              <a:gd name="connsiteX65" fmla="*/ 2680277 w 7467600"/>
              <a:gd name="connsiteY65" fmla="*/ 5479204 h 6858000"/>
              <a:gd name="connsiteX66" fmla="*/ 1132195 w 7467600"/>
              <a:gd name="connsiteY66" fmla="*/ 5467980 h 6858000"/>
              <a:gd name="connsiteX67" fmla="*/ 1679056 w 7467600"/>
              <a:gd name="connsiteY67" fmla="*/ 5516907 h 6858000"/>
              <a:gd name="connsiteX68" fmla="*/ 2128648 w 7467600"/>
              <a:gd name="connsiteY68" fmla="*/ 5474249 h 6858000"/>
              <a:gd name="connsiteX69" fmla="*/ 1825619 w 7467600"/>
              <a:gd name="connsiteY69" fmla="*/ 5478447 h 6858000"/>
              <a:gd name="connsiteX70" fmla="*/ 1737798 w 7467600"/>
              <a:gd name="connsiteY70" fmla="*/ 5483353 h 6858000"/>
              <a:gd name="connsiteX71" fmla="*/ 1132195 w 7467600"/>
              <a:gd name="connsiteY71" fmla="*/ 5467980 h 6858000"/>
              <a:gd name="connsiteX72" fmla="*/ 1456157 w 7467600"/>
              <a:gd name="connsiteY72" fmla="*/ 5371404 h 6858000"/>
              <a:gd name="connsiteX73" fmla="*/ 1244432 w 7467600"/>
              <a:gd name="connsiteY73" fmla="*/ 5385601 h 6858000"/>
              <a:gd name="connsiteX74" fmla="*/ 973990 w 7467600"/>
              <a:gd name="connsiteY74" fmla="*/ 5424940 h 6858000"/>
              <a:gd name="connsiteX75" fmla="*/ 1103809 w 7467600"/>
              <a:gd name="connsiteY75" fmla="*/ 5433720 h 6858000"/>
              <a:gd name="connsiteX76" fmla="*/ 1123454 w 7467600"/>
              <a:gd name="connsiteY76" fmla="*/ 5435727 h 6858000"/>
              <a:gd name="connsiteX77" fmla="*/ 1737017 w 7467600"/>
              <a:gd name="connsiteY77" fmla="*/ 5452183 h 6858000"/>
              <a:gd name="connsiteX78" fmla="*/ 1824397 w 7467600"/>
              <a:gd name="connsiteY78" fmla="*/ 5447757 h 6858000"/>
              <a:gd name="connsiteX79" fmla="*/ 2070059 w 7467600"/>
              <a:gd name="connsiteY79" fmla="*/ 5441660 h 6858000"/>
              <a:gd name="connsiteX80" fmla="*/ 1456157 w 7467600"/>
              <a:gd name="connsiteY80" fmla="*/ 5371404 h 6858000"/>
              <a:gd name="connsiteX81" fmla="*/ 4988186 w 7467600"/>
              <a:gd name="connsiteY81" fmla="*/ 5216467 h 6858000"/>
              <a:gd name="connsiteX82" fmla="*/ 4777334 w 7467600"/>
              <a:gd name="connsiteY82" fmla="*/ 5406072 h 6858000"/>
              <a:gd name="connsiteX83" fmla="*/ 4718341 w 7467600"/>
              <a:gd name="connsiteY83" fmla="*/ 5468043 h 6858000"/>
              <a:gd name="connsiteX84" fmla="*/ 4604655 w 7467600"/>
              <a:gd name="connsiteY84" fmla="*/ 5583434 h 6858000"/>
              <a:gd name="connsiteX85" fmla="*/ 4565074 w 7467600"/>
              <a:gd name="connsiteY85" fmla="*/ 5618550 h 6858000"/>
              <a:gd name="connsiteX86" fmla="*/ 4988186 w 7467600"/>
              <a:gd name="connsiteY86" fmla="*/ 5216467 h 6858000"/>
              <a:gd name="connsiteX87" fmla="*/ 4978032 w 7467600"/>
              <a:gd name="connsiteY87" fmla="*/ 5183809 h 6858000"/>
              <a:gd name="connsiteX88" fmla="*/ 4463413 w 7467600"/>
              <a:gd name="connsiteY88" fmla="*/ 5615162 h 6858000"/>
              <a:gd name="connsiteX89" fmla="*/ 4358134 w 7467600"/>
              <a:gd name="connsiteY89" fmla="*/ 5742791 h 6858000"/>
              <a:gd name="connsiteX90" fmla="*/ 4376219 w 7467600"/>
              <a:gd name="connsiteY90" fmla="*/ 5729027 h 6858000"/>
              <a:gd name="connsiteX91" fmla="*/ 4582340 w 7467600"/>
              <a:gd name="connsiteY91" fmla="*/ 5561037 h 6858000"/>
              <a:gd name="connsiteX92" fmla="*/ 4694684 w 7467600"/>
              <a:gd name="connsiteY92" fmla="*/ 5447098 h 6858000"/>
              <a:gd name="connsiteX93" fmla="*/ 4754123 w 7467600"/>
              <a:gd name="connsiteY93" fmla="*/ 5384643 h 6858000"/>
              <a:gd name="connsiteX94" fmla="*/ 4978032 w 7467600"/>
              <a:gd name="connsiteY94" fmla="*/ 5183809 h 6858000"/>
              <a:gd name="connsiteX95" fmla="*/ 1903353 w 7467600"/>
              <a:gd name="connsiteY95" fmla="*/ 5044827 h 6858000"/>
              <a:gd name="connsiteX96" fmla="*/ 1936931 w 7467600"/>
              <a:gd name="connsiteY96" fmla="*/ 5093954 h 6858000"/>
              <a:gd name="connsiteX97" fmla="*/ 2195868 w 7467600"/>
              <a:gd name="connsiteY97" fmla="*/ 5396574 h 6858000"/>
              <a:gd name="connsiteX98" fmla="*/ 2088852 w 7467600"/>
              <a:gd name="connsiteY98" fmla="*/ 5166123 h 6858000"/>
              <a:gd name="connsiteX99" fmla="*/ 1958241 w 7467600"/>
              <a:gd name="connsiteY99" fmla="*/ 5067955 h 6858000"/>
              <a:gd name="connsiteX100" fmla="*/ 1903353 w 7467600"/>
              <a:gd name="connsiteY100" fmla="*/ 5044827 h 6858000"/>
              <a:gd name="connsiteX101" fmla="*/ 1979378 w 7467600"/>
              <a:gd name="connsiteY101" fmla="*/ 4769504 h 6858000"/>
              <a:gd name="connsiteX102" fmla="*/ 2882120 w 7467600"/>
              <a:gd name="connsiteY102" fmla="*/ 5064547 h 6858000"/>
              <a:gd name="connsiteX103" fmla="*/ 2793103 w 7467600"/>
              <a:gd name="connsiteY103" fmla="*/ 5039699 h 6858000"/>
              <a:gd name="connsiteX104" fmla="*/ 2770041 w 7467600"/>
              <a:gd name="connsiteY104" fmla="*/ 5033634 h 6858000"/>
              <a:gd name="connsiteX105" fmla="*/ 1979378 w 7467600"/>
              <a:gd name="connsiteY105" fmla="*/ 4769504 h 6858000"/>
              <a:gd name="connsiteX106" fmla="*/ 1927410 w 7467600"/>
              <a:gd name="connsiteY106" fmla="*/ 4716164 h 6858000"/>
              <a:gd name="connsiteX107" fmla="*/ 1959587 w 7467600"/>
              <a:gd name="connsiteY107" fmla="*/ 4728849 h 6858000"/>
              <a:gd name="connsiteX108" fmla="*/ 2777707 w 7467600"/>
              <a:gd name="connsiteY108" fmla="*/ 5003991 h 6858000"/>
              <a:gd name="connsiteX109" fmla="*/ 2800768 w 7467600"/>
              <a:gd name="connsiteY109" fmla="*/ 5010056 h 6858000"/>
              <a:gd name="connsiteX110" fmla="*/ 2879408 w 7467600"/>
              <a:gd name="connsiteY110" fmla="*/ 5031590 h 6858000"/>
              <a:gd name="connsiteX111" fmla="*/ 2862295 w 7467600"/>
              <a:gd name="connsiteY111" fmla="*/ 5022958 h 6858000"/>
              <a:gd name="connsiteX112" fmla="*/ 2813343 w 7467600"/>
              <a:gd name="connsiteY112" fmla="*/ 4998369 h 6858000"/>
              <a:gd name="connsiteX113" fmla="*/ 2646245 w 7467600"/>
              <a:gd name="connsiteY113" fmla="*/ 4930999 h 6858000"/>
              <a:gd name="connsiteX114" fmla="*/ 1999243 w 7467600"/>
              <a:gd name="connsiteY114" fmla="*/ 4730524 h 6858000"/>
              <a:gd name="connsiteX115" fmla="*/ 1979527 w 7467600"/>
              <a:gd name="connsiteY115" fmla="*/ 4726651 h 6858000"/>
              <a:gd name="connsiteX116" fmla="*/ 1927410 w 7467600"/>
              <a:gd name="connsiteY116" fmla="*/ 4716164 h 6858000"/>
              <a:gd name="connsiteX117" fmla="*/ 1997014 w 7467600"/>
              <a:gd name="connsiteY117" fmla="*/ 4698007 h 6858000"/>
              <a:gd name="connsiteX118" fmla="*/ 2005458 w 7467600"/>
              <a:gd name="connsiteY118" fmla="*/ 4699540 h 6858000"/>
              <a:gd name="connsiteX119" fmla="*/ 2657186 w 7467600"/>
              <a:gd name="connsiteY119" fmla="*/ 4901687 h 6858000"/>
              <a:gd name="connsiteX120" fmla="*/ 2826662 w 7467600"/>
              <a:gd name="connsiteY120" fmla="*/ 4970362 h 6858000"/>
              <a:gd name="connsiteX121" fmla="*/ 2876100 w 7467600"/>
              <a:gd name="connsiteY121" fmla="*/ 4995397 h 6858000"/>
              <a:gd name="connsiteX122" fmla="*/ 3042600 w 7467600"/>
              <a:gd name="connsiteY122" fmla="*/ 5059532 h 6858000"/>
              <a:gd name="connsiteX123" fmla="*/ 1997014 w 7467600"/>
              <a:gd name="connsiteY123" fmla="*/ 4698007 h 6858000"/>
              <a:gd name="connsiteX124" fmla="*/ 2305292 w 7467600"/>
              <a:gd name="connsiteY124" fmla="*/ 4219492 h 6858000"/>
              <a:gd name="connsiteX125" fmla="*/ 3360922 w 7467600"/>
              <a:gd name="connsiteY125" fmla="*/ 4529373 h 6858000"/>
              <a:gd name="connsiteX126" fmla="*/ 3492420 w 7467600"/>
              <a:gd name="connsiteY126" fmla="*/ 4510145 h 6858000"/>
              <a:gd name="connsiteX127" fmla="*/ 3364086 w 7467600"/>
              <a:gd name="connsiteY127" fmla="*/ 4480340 h 6858000"/>
              <a:gd name="connsiteX128" fmla="*/ 3225818 w 7467600"/>
              <a:gd name="connsiteY128" fmla="*/ 4411822 h 6858000"/>
              <a:gd name="connsiteX129" fmla="*/ 3129696 w 7467600"/>
              <a:gd name="connsiteY129" fmla="*/ 4360704 h 6858000"/>
              <a:gd name="connsiteX130" fmla="*/ 2814545 w 7467600"/>
              <a:gd name="connsiteY130" fmla="*/ 4282955 h 6858000"/>
              <a:gd name="connsiteX131" fmla="*/ 2305292 w 7467600"/>
              <a:gd name="connsiteY131" fmla="*/ 4219492 h 6858000"/>
              <a:gd name="connsiteX132" fmla="*/ 2626982 w 7467600"/>
              <a:gd name="connsiteY132" fmla="*/ 4206450 h 6858000"/>
              <a:gd name="connsiteX133" fmla="*/ 2490617 w 7467600"/>
              <a:gd name="connsiteY133" fmla="*/ 4206951 h 6858000"/>
              <a:gd name="connsiteX134" fmla="*/ 2819869 w 7467600"/>
              <a:gd name="connsiteY134" fmla="*/ 4252936 h 6858000"/>
              <a:gd name="connsiteX135" fmla="*/ 3143018 w 7467600"/>
              <a:gd name="connsiteY135" fmla="*/ 4332698 h 6858000"/>
              <a:gd name="connsiteX136" fmla="*/ 3241520 w 7467600"/>
              <a:gd name="connsiteY136" fmla="*/ 4385112 h 6858000"/>
              <a:gd name="connsiteX137" fmla="*/ 3374575 w 7467600"/>
              <a:gd name="connsiteY137" fmla="*/ 4451517 h 6858000"/>
              <a:gd name="connsiteX138" fmla="*/ 3505221 w 7467600"/>
              <a:gd name="connsiteY138" fmla="*/ 4480757 h 6858000"/>
              <a:gd name="connsiteX139" fmla="*/ 2626982 w 7467600"/>
              <a:gd name="connsiteY139" fmla="*/ 4206450 h 6858000"/>
              <a:gd name="connsiteX140" fmla="*/ 1310106 w 7467600"/>
              <a:gd name="connsiteY140" fmla="*/ 3943217 h 6858000"/>
              <a:gd name="connsiteX141" fmla="*/ 854994 w 7467600"/>
              <a:gd name="connsiteY141" fmla="*/ 4399136 h 6858000"/>
              <a:gd name="connsiteX142" fmla="*/ 742462 w 7467600"/>
              <a:gd name="connsiteY142" fmla="*/ 4594648 h 6858000"/>
              <a:gd name="connsiteX143" fmla="*/ 820602 w 7467600"/>
              <a:gd name="connsiteY143" fmla="*/ 4485915 h 6858000"/>
              <a:gd name="connsiteX144" fmla="*/ 878295 w 7467600"/>
              <a:gd name="connsiteY144" fmla="*/ 4403594 h 6858000"/>
              <a:gd name="connsiteX145" fmla="*/ 1240607 w 7467600"/>
              <a:gd name="connsiteY145" fmla="*/ 4010401 h 6858000"/>
              <a:gd name="connsiteX146" fmla="*/ 1310106 w 7467600"/>
              <a:gd name="connsiteY146" fmla="*/ 3943217 h 6858000"/>
              <a:gd name="connsiteX147" fmla="*/ 1423113 w 7467600"/>
              <a:gd name="connsiteY147" fmla="*/ 3874565 h 6858000"/>
              <a:gd name="connsiteX148" fmla="*/ 1260565 w 7467600"/>
              <a:gd name="connsiteY148" fmla="*/ 4031982 h 6858000"/>
              <a:gd name="connsiteX149" fmla="*/ 901900 w 7467600"/>
              <a:gd name="connsiteY149" fmla="*/ 4421236 h 6858000"/>
              <a:gd name="connsiteX150" fmla="*/ 845044 w 7467600"/>
              <a:gd name="connsiteY150" fmla="*/ 4502436 h 6858000"/>
              <a:gd name="connsiteX151" fmla="*/ 685926 w 7467600"/>
              <a:gd name="connsiteY151" fmla="*/ 4703069 h 6858000"/>
              <a:gd name="connsiteX152" fmla="*/ 684248 w 7467600"/>
              <a:gd name="connsiteY152" fmla="*/ 4706721 h 6858000"/>
              <a:gd name="connsiteX153" fmla="*/ 1423113 w 7467600"/>
              <a:gd name="connsiteY153" fmla="*/ 3874565 h 6858000"/>
              <a:gd name="connsiteX154" fmla="*/ 3316479 w 7467600"/>
              <a:gd name="connsiteY154" fmla="*/ 3872136 h 6858000"/>
              <a:gd name="connsiteX155" fmla="*/ 3546806 w 7467600"/>
              <a:gd name="connsiteY155" fmla="*/ 4356139 h 6858000"/>
              <a:gd name="connsiteX156" fmla="*/ 3364433 w 7467600"/>
              <a:gd name="connsiteY156" fmla="*/ 3953121 h 6858000"/>
              <a:gd name="connsiteX157" fmla="*/ 3316479 w 7467600"/>
              <a:gd name="connsiteY157" fmla="*/ 3872136 h 6858000"/>
              <a:gd name="connsiteX158" fmla="*/ 3291335 w 7467600"/>
              <a:gd name="connsiteY158" fmla="*/ 3767420 h 6858000"/>
              <a:gd name="connsiteX159" fmla="*/ 3390805 w 7467600"/>
              <a:gd name="connsiteY159" fmla="*/ 3937163 h 6858000"/>
              <a:gd name="connsiteX160" fmla="*/ 3579062 w 7467600"/>
              <a:gd name="connsiteY160" fmla="*/ 4359040 h 6858000"/>
              <a:gd name="connsiteX161" fmla="*/ 3467355 w 7467600"/>
              <a:gd name="connsiteY161" fmla="*/ 3988130 h 6858000"/>
              <a:gd name="connsiteX162" fmla="*/ 3310753 w 7467600"/>
              <a:gd name="connsiteY162" fmla="*/ 3787140 h 6858000"/>
              <a:gd name="connsiteX163" fmla="*/ 3291335 w 7467600"/>
              <a:gd name="connsiteY163" fmla="*/ 3767420 h 6858000"/>
              <a:gd name="connsiteX164" fmla="*/ 1635889 w 7467600"/>
              <a:gd name="connsiteY164" fmla="*/ 3709494 h 6858000"/>
              <a:gd name="connsiteX165" fmla="*/ 1634800 w 7467600"/>
              <a:gd name="connsiteY165" fmla="*/ 3731111 h 6858000"/>
              <a:gd name="connsiteX166" fmla="*/ 1635889 w 7467600"/>
              <a:gd name="connsiteY166" fmla="*/ 3709494 h 6858000"/>
              <a:gd name="connsiteX167" fmla="*/ 1510397 w 7467600"/>
              <a:gd name="connsiteY167" fmla="*/ 3684705 h 6858000"/>
              <a:gd name="connsiteX168" fmla="*/ 1146550 w 7467600"/>
              <a:gd name="connsiteY168" fmla="*/ 3802012 h 6858000"/>
              <a:gd name="connsiteX169" fmla="*/ 698834 w 7467600"/>
              <a:gd name="connsiteY169" fmla="*/ 3952272 h 6858000"/>
              <a:gd name="connsiteX170" fmla="*/ 34256 w 7467600"/>
              <a:gd name="connsiteY170" fmla="*/ 4347603 h 6858000"/>
              <a:gd name="connsiteX171" fmla="*/ 527241 w 7467600"/>
              <a:gd name="connsiteY171" fmla="*/ 4065078 h 6858000"/>
              <a:gd name="connsiteX172" fmla="*/ 1510397 w 7467600"/>
              <a:gd name="connsiteY172" fmla="*/ 3684705 h 6858000"/>
              <a:gd name="connsiteX173" fmla="*/ 1313114 w 7467600"/>
              <a:gd name="connsiteY173" fmla="*/ 3655216 h 6858000"/>
              <a:gd name="connsiteX174" fmla="*/ 1109304 w 7467600"/>
              <a:gd name="connsiteY174" fmla="*/ 3669030 h 6858000"/>
              <a:gd name="connsiteX175" fmla="*/ 8129 w 7467600"/>
              <a:gd name="connsiteY175" fmla="*/ 4330519 h 6858000"/>
              <a:gd name="connsiteX176" fmla="*/ 687572 w 7467600"/>
              <a:gd name="connsiteY176" fmla="*/ 3925629 h 6858000"/>
              <a:gd name="connsiteX177" fmla="*/ 1138365 w 7467600"/>
              <a:gd name="connsiteY177" fmla="*/ 3774515 h 6858000"/>
              <a:gd name="connsiteX178" fmla="*/ 1505579 w 7467600"/>
              <a:gd name="connsiteY178" fmla="*/ 3655526 h 6858000"/>
              <a:gd name="connsiteX179" fmla="*/ 1313114 w 7467600"/>
              <a:gd name="connsiteY179" fmla="*/ 3655216 h 6858000"/>
              <a:gd name="connsiteX180" fmla="*/ 3655073 w 7467600"/>
              <a:gd name="connsiteY180" fmla="*/ 3650884 h 6858000"/>
              <a:gd name="connsiteX181" fmla="*/ 3989938 w 7467600"/>
              <a:gd name="connsiteY181" fmla="*/ 3991685 h 6858000"/>
              <a:gd name="connsiteX182" fmla="*/ 4393907 w 7467600"/>
              <a:gd name="connsiteY182" fmla="*/ 4261258 h 6858000"/>
              <a:gd name="connsiteX183" fmla="*/ 4648051 w 7467600"/>
              <a:gd name="connsiteY183" fmla="*/ 4374051 h 6858000"/>
              <a:gd name="connsiteX184" fmla="*/ 4383389 w 7467600"/>
              <a:gd name="connsiteY184" fmla="*/ 4184369 h 6858000"/>
              <a:gd name="connsiteX185" fmla="*/ 4165508 w 7467600"/>
              <a:gd name="connsiteY185" fmla="*/ 4035196 h 6858000"/>
              <a:gd name="connsiteX186" fmla="*/ 4068162 w 7467600"/>
              <a:gd name="connsiteY186" fmla="*/ 3953394 h 6858000"/>
              <a:gd name="connsiteX187" fmla="*/ 3981416 w 7467600"/>
              <a:gd name="connsiteY187" fmla="*/ 3880482 h 6858000"/>
              <a:gd name="connsiteX188" fmla="*/ 3800147 w 7467600"/>
              <a:gd name="connsiteY188" fmla="*/ 3749872 h 6858000"/>
              <a:gd name="connsiteX189" fmla="*/ 3655073 w 7467600"/>
              <a:gd name="connsiteY189" fmla="*/ 3650884 h 6858000"/>
              <a:gd name="connsiteX190" fmla="*/ 3670252 w 7467600"/>
              <a:gd name="connsiteY190" fmla="*/ 3622798 h 6858000"/>
              <a:gd name="connsiteX191" fmla="*/ 3817258 w 7467600"/>
              <a:gd name="connsiteY191" fmla="*/ 3723577 h 6858000"/>
              <a:gd name="connsiteX192" fmla="*/ 4000461 w 7467600"/>
              <a:gd name="connsiteY192" fmla="*/ 3855966 h 6858000"/>
              <a:gd name="connsiteX193" fmla="*/ 4088180 w 7467600"/>
              <a:gd name="connsiteY193" fmla="*/ 3929774 h 6858000"/>
              <a:gd name="connsiteX194" fmla="*/ 4184555 w 7467600"/>
              <a:gd name="connsiteY194" fmla="*/ 4010683 h 6858000"/>
              <a:gd name="connsiteX195" fmla="*/ 4399563 w 7467600"/>
              <a:gd name="connsiteY195" fmla="*/ 4158106 h 6858000"/>
              <a:gd name="connsiteX196" fmla="*/ 4684469 w 7467600"/>
              <a:gd name="connsiteY196" fmla="*/ 4364680 h 6858000"/>
              <a:gd name="connsiteX197" fmla="*/ 4690271 w 7467600"/>
              <a:gd name="connsiteY197" fmla="*/ 4370034 h 6858000"/>
              <a:gd name="connsiteX198" fmla="*/ 4136093 w 7467600"/>
              <a:gd name="connsiteY198" fmla="*/ 3858466 h 6858000"/>
              <a:gd name="connsiteX199" fmla="*/ 3670252 w 7467600"/>
              <a:gd name="connsiteY199" fmla="*/ 3622798 h 6858000"/>
              <a:gd name="connsiteX200" fmla="*/ 4440129 w 7467600"/>
              <a:gd name="connsiteY200" fmla="*/ 3448571 h 6858000"/>
              <a:gd name="connsiteX201" fmla="*/ 4856525 w 7467600"/>
              <a:gd name="connsiteY201" fmla="*/ 3915351 h 6858000"/>
              <a:gd name="connsiteX202" fmla="*/ 5059055 w 7467600"/>
              <a:gd name="connsiteY202" fmla="*/ 4108918 h 6858000"/>
              <a:gd name="connsiteX203" fmla="*/ 5290070 w 7467600"/>
              <a:gd name="connsiteY203" fmla="*/ 4263619 h 6858000"/>
              <a:gd name="connsiteX204" fmla="*/ 4834991 w 7467600"/>
              <a:gd name="connsiteY204" fmla="*/ 3830985 h 6858000"/>
              <a:gd name="connsiteX205" fmla="*/ 4440129 w 7467600"/>
              <a:gd name="connsiteY205" fmla="*/ 3448571 h 6858000"/>
              <a:gd name="connsiteX206" fmla="*/ 4441737 w 7467600"/>
              <a:gd name="connsiteY206" fmla="*/ 3399734 h 6858000"/>
              <a:gd name="connsiteX207" fmla="*/ 4431236 w 7467600"/>
              <a:gd name="connsiteY207" fmla="*/ 3400954 h 6858000"/>
              <a:gd name="connsiteX208" fmla="*/ 4557150 w 7467600"/>
              <a:gd name="connsiteY208" fmla="*/ 3510023 h 6858000"/>
              <a:gd name="connsiteX209" fmla="*/ 4856936 w 7467600"/>
              <a:gd name="connsiteY209" fmla="*/ 3809146 h 6858000"/>
              <a:gd name="connsiteX210" fmla="*/ 5111996 w 7467600"/>
              <a:gd name="connsiteY210" fmla="*/ 4065759 h 6858000"/>
              <a:gd name="connsiteX211" fmla="*/ 5388878 w 7467600"/>
              <a:gd name="connsiteY211" fmla="*/ 4300185 h 6858000"/>
              <a:gd name="connsiteX212" fmla="*/ 5425556 w 7467600"/>
              <a:gd name="connsiteY212" fmla="*/ 4308967 h 6858000"/>
              <a:gd name="connsiteX213" fmla="*/ 4943646 w 7467600"/>
              <a:gd name="connsiteY213" fmla="*/ 3822916 h 6858000"/>
              <a:gd name="connsiteX214" fmla="*/ 4594837 w 7467600"/>
              <a:gd name="connsiteY214" fmla="*/ 3532274 h 6858000"/>
              <a:gd name="connsiteX215" fmla="*/ 4441737 w 7467600"/>
              <a:gd name="connsiteY215" fmla="*/ 3399734 h 6858000"/>
              <a:gd name="connsiteX216" fmla="*/ 5425834 w 7467600"/>
              <a:gd name="connsiteY216" fmla="*/ 3162785 h 6858000"/>
              <a:gd name="connsiteX217" fmla="*/ 5401644 w 7467600"/>
              <a:gd name="connsiteY217" fmla="*/ 3617847 h 6858000"/>
              <a:gd name="connsiteX218" fmla="*/ 5467256 w 7467600"/>
              <a:gd name="connsiteY218" fmla="*/ 4175494 h 6858000"/>
              <a:gd name="connsiteX219" fmla="*/ 5448069 w 7467600"/>
              <a:gd name="connsiteY219" fmla="*/ 3567554 h 6858000"/>
              <a:gd name="connsiteX220" fmla="*/ 5425834 w 7467600"/>
              <a:gd name="connsiteY220" fmla="*/ 3162785 h 6858000"/>
              <a:gd name="connsiteX221" fmla="*/ 1318687 w 7467600"/>
              <a:gd name="connsiteY221" fmla="*/ 3113840 h 6858000"/>
              <a:gd name="connsiteX222" fmla="*/ 1066793 w 7467600"/>
              <a:gd name="connsiteY222" fmla="*/ 3212171 h 6858000"/>
              <a:gd name="connsiteX223" fmla="*/ 993319 w 7467600"/>
              <a:gd name="connsiteY223" fmla="*/ 3247648 h 6858000"/>
              <a:gd name="connsiteX224" fmla="*/ 853081 w 7467600"/>
              <a:gd name="connsiteY224" fmla="*/ 3312410 h 6858000"/>
              <a:gd name="connsiteX225" fmla="*/ 805957 w 7467600"/>
              <a:gd name="connsiteY225" fmla="*/ 3330443 h 6858000"/>
              <a:gd name="connsiteX226" fmla="*/ 1318687 w 7467600"/>
              <a:gd name="connsiteY226" fmla="*/ 3113840 h 6858000"/>
              <a:gd name="connsiteX227" fmla="*/ 5453702 w 7467600"/>
              <a:gd name="connsiteY227" fmla="*/ 3090882 h 6858000"/>
              <a:gd name="connsiteX228" fmla="*/ 5480135 w 7467600"/>
              <a:gd name="connsiteY228" fmla="*/ 3565802 h 6858000"/>
              <a:gd name="connsiteX229" fmla="*/ 5499023 w 7467600"/>
              <a:gd name="connsiteY229" fmla="*/ 4166310 h 6858000"/>
              <a:gd name="connsiteX230" fmla="*/ 5547022 w 7467600"/>
              <a:gd name="connsiteY230" fmla="*/ 3607838 h 6858000"/>
              <a:gd name="connsiteX231" fmla="*/ 5515964 w 7467600"/>
              <a:gd name="connsiteY231" fmla="*/ 3378541 h 6858000"/>
              <a:gd name="connsiteX232" fmla="*/ 5453702 w 7467600"/>
              <a:gd name="connsiteY232" fmla="*/ 3090882 h 6858000"/>
              <a:gd name="connsiteX233" fmla="*/ 1238695 w 7467600"/>
              <a:gd name="connsiteY233" fmla="*/ 3076820 h 6858000"/>
              <a:gd name="connsiteX234" fmla="*/ 716371 w 7467600"/>
              <a:gd name="connsiteY234" fmla="*/ 3293249 h 6858000"/>
              <a:gd name="connsiteX235" fmla="*/ 579522 w 7467600"/>
              <a:gd name="connsiteY235" fmla="*/ 3371759 h 6858000"/>
              <a:gd name="connsiteX236" fmla="*/ 600288 w 7467600"/>
              <a:gd name="connsiteY236" fmla="*/ 3365555 h 6858000"/>
              <a:gd name="connsiteX237" fmla="*/ 840692 w 7467600"/>
              <a:gd name="connsiteY237" fmla="*/ 3284921 h 6858000"/>
              <a:gd name="connsiteX238" fmla="*/ 979248 w 7467600"/>
              <a:gd name="connsiteY238" fmla="*/ 3221003 h 6858000"/>
              <a:gd name="connsiteX239" fmla="*/ 1053282 w 7467600"/>
              <a:gd name="connsiteY239" fmla="*/ 3185247 h 6858000"/>
              <a:gd name="connsiteX240" fmla="*/ 1320603 w 7467600"/>
              <a:gd name="connsiteY240" fmla="*/ 3081281 h 6858000"/>
              <a:gd name="connsiteX241" fmla="*/ 1238695 w 7467600"/>
              <a:gd name="connsiteY241" fmla="*/ 3076820 h 6858000"/>
              <a:gd name="connsiteX242" fmla="*/ 5425627 w 7467600"/>
              <a:gd name="connsiteY242" fmla="*/ 2954192 h 6858000"/>
              <a:gd name="connsiteX243" fmla="*/ 5470770 w 7467600"/>
              <a:gd name="connsiteY243" fmla="*/ 3005435 h 6858000"/>
              <a:gd name="connsiteX244" fmla="*/ 5519779 w 7467600"/>
              <a:gd name="connsiteY244" fmla="*/ 4359223 h 6858000"/>
              <a:gd name="connsiteX245" fmla="*/ 5520293 w 7467600"/>
              <a:gd name="connsiteY245" fmla="*/ 4360602 h 6858000"/>
              <a:gd name="connsiteX246" fmla="*/ 5767221 w 7467600"/>
              <a:gd name="connsiteY246" fmla="*/ 4665564 h 6858000"/>
              <a:gd name="connsiteX247" fmla="*/ 6937169 w 7467600"/>
              <a:gd name="connsiteY247" fmla="*/ 4815941 h 6858000"/>
              <a:gd name="connsiteX248" fmla="*/ 6953922 w 7467600"/>
              <a:gd name="connsiteY248" fmla="*/ 4890068 h 6858000"/>
              <a:gd name="connsiteX249" fmla="*/ 6071359 w 7467600"/>
              <a:gd name="connsiteY249" fmla="*/ 4770770 h 6858000"/>
              <a:gd name="connsiteX250" fmla="*/ 6038839 w 7467600"/>
              <a:gd name="connsiteY250" fmla="*/ 4764474 h 6858000"/>
              <a:gd name="connsiteX251" fmla="*/ 6038706 w 7467600"/>
              <a:gd name="connsiteY251" fmla="*/ 4763847 h 6858000"/>
              <a:gd name="connsiteX252" fmla="*/ 6037784 w 7467600"/>
              <a:gd name="connsiteY252" fmla="*/ 4764270 h 6858000"/>
              <a:gd name="connsiteX253" fmla="*/ 6038839 w 7467600"/>
              <a:gd name="connsiteY253" fmla="*/ 4764474 h 6858000"/>
              <a:gd name="connsiteX254" fmla="*/ 6040338 w 7467600"/>
              <a:gd name="connsiteY254" fmla="*/ 4771418 h 6858000"/>
              <a:gd name="connsiteX255" fmla="*/ 6024488 w 7467600"/>
              <a:gd name="connsiteY255" fmla="*/ 4809903 h 6858000"/>
              <a:gd name="connsiteX256" fmla="*/ 5599771 w 7467600"/>
              <a:gd name="connsiteY256" fmla="*/ 5509652 h 6858000"/>
              <a:gd name="connsiteX257" fmla="*/ 5548843 w 7467600"/>
              <a:gd name="connsiteY257" fmla="*/ 5563845 h 6858000"/>
              <a:gd name="connsiteX258" fmla="*/ 5940952 w 7467600"/>
              <a:gd name="connsiteY258" fmla="*/ 6250028 h 6858000"/>
              <a:gd name="connsiteX259" fmla="*/ 6043441 w 7467600"/>
              <a:gd name="connsiteY259" fmla="*/ 6665847 h 6858000"/>
              <a:gd name="connsiteX260" fmla="*/ 6093432 w 7467600"/>
              <a:gd name="connsiteY260" fmla="*/ 6858000 h 6858000"/>
              <a:gd name="connsiteX261" fmla="*/ 6034344 w 7467600"/>
              <a:gd name="connsiteY261" fmla="*/ 6858000 h 6858000"/>
              <a:gd name="connsiteX262" fmla="*/ 6026679 w 7467600"/>
              <a:gd name="connsiteY262" fmla="*/ 6836959 h 6858000"/>
              <a:gd name="connsiteX263" fmla="*/ 5800441 w 7467600"/>
              <a:gd name="connsiteY263" fmla="*/ 6335286 h 6858000"/>
              <a:gd name="connsiteX264" fmla="*/ 5526562 w 7467600"/>
              <a:gd name="connsiteY264" fmla="*/ 5705388 h 6858000"/>
              <a:gd name="connsiteX265" fmla="*/ 5519640 w 7467600"/>
              <a:gd name="connsiteY265" fmla="*/ 5683774 h 6858000"/>
              <a:gd name="connsiteX266" fmla="*/ 5844559 w 7467600"/>
              <a:gd name="connsiteY266" fmla="*/ 6553349 h 6858000"/>
              <a:gd name="connsiteX267" fmla="*/ 5975994 w 7467600"/>
              <a:gd name="connsiteY267" fmla="*/ 6858000 h 6858000"/>
              <a:gd name="connsiteX268" fmla="*/ 5898547 w 7467600"/>
              <a:gd name="connsiteY268" fmla="*/ 6858000 h 6858000"/>
              <a:gd name="connsiteX269" fmla="*/ 5682041 w 7467600"/>
              <a:gd name="connsiteY269" fmla="*/ 6355860 h 6858000"/>
              <a:gd name="connsiteX270" fmla="*/ 5461758 w 7467600"/>
              <a:gd name="connsiteY270" fmla="*/ 5820220 h 6858000"/>
              <a:gd name="connsiteX271" fmla="*/ 5237282 w 7467600"/>
              <a:gd name="connsiteY271" fmla="*/ 6579086 h 6858000"/>
              <a:gd name="connsiteX272" fmla="*/ 5115009 w 7467600"/>
              <a:gd name="connsiteY272" fmla="*/ 6858000 h 6858000"/>
              <a:gd name="connsiteX273" fmla="*/ 5028074 w 7467600"/>
              <a:gd name="connsiteY273" fmla="*/ 6858000 h 6858000"/>
              <a:gd name="connsiteX274" fmla="*/ 5079508 w 7467600"/>
              <a:gd name="connsiteY274" fmla="*/ 6749074 h 6858000"/>
              <a:gd name="connsiteX275" fmla="*/ 5371846 w 7467600"/>
              <a:gd name="connsiteY275" fmla="*/ 5924413 h 6858000"/>
              <a:gd name="connsiteX276" fmla="*/ 5270512 w 7467600"/>
              <a:gd name="connsiteY276" fmla="*/ 6138975 h 6858000"/>
              <a:gd name="connsiteX277" fmla="*/ 5062409 w 7467600"/>
              <a:gd name="connsiteY277" fmla="*/ 6653544 h 6858000"/>
              <a:gd name="connsiteX278" fmla="*/ 5036628 w 7467600"/>
              <a:gd name="connsiteY278" fmla="*/ 6754247 h 6858000"/>
              <a:gd name="connsiteX279" fmla="*/ 5009112 w 7467600"/>
              <a:gd name="connsiteY279" fmla="*/ 6858000 h 6858000"/>
              <a:gd name="connsiteX280" fmla="*/ 4976679 w 7467600"/>
              <a:gd name="connsiteY280" fmla="*/ 6858000 h 6858000"/>
              <a:gd name="connsiteX281" fmla="*/ 5006537 w 7467600"/>
              <a:gd name="connsiteY281" fmla="*/ 6747068 h 6858000"/>
              <a:gd name="connsiteX282" fmla="*/ 5032723 w 7467600"/>
              <a:gd name="connsiteY282" fmla="*/ 6644957 h 6858000"/>
              <a:gd name="connsiteX283" fmla="*/ 5242949 w 7467600"/>
              <a:gd name="connsiteY283" fmla="*/ 6125175 h 6858000"/>
              <a:gd name="connsiteX284" fmla="*/ 5286321 w 7467600"/>
              <a:gd name="connsiteY284" fmla="*/ 6033555 h 6858000"/>
              <a:gd name="connsiteX285" fmla="*/ 5008210 w 7467600"/>
              <a:gd name="connsiteY285" fmla="*/ 6649194 h 6858000"/>
              <a:gd name="connsiteX286" fmla="*/ 4986321 w 7467600"/>
              <a:gd name="connsiteY286" fmla="*/ 6765687 h 6858000"/>
              <a:gd name="connsiteX287" fmla="*/ 4973474 w 7467600"/>
              <a:gd name="connsiteY287" fmla="*/ 6858000 h 6858000"/>
              <a:gd name="connsiteX288" fmla="*/ 4907178 w 7467600"/>
              <a:gd name="connsiteY288" fmla="*/ 6858000 h 6858000"/>
              <a:gd name="connsiteX289" fmla="*/ 4910810 w 7467600"/>
              <a:gd name="connsiteY289" fmla="*/ 6829660 h 6858000"/>
              <a:gd name="connsiteX290" fmla="*/ 4987461 w 7467600"/>
              <a:gd name="connsiteY290" fmla="*/ 6432994 h 6858000"/>
              <a:gd name="connsiteX291" fmla="*/ 5179262 w 7467600"/>
              <a:gd name="connsiteY291" fmla="*/ 6035044 h 6858000"/>
              <a:gd name="connsiteX292" fmla="*/ 4689678 w 7467600"/>
              <a:gd name="connsiteY292" fmla="*/ 6440241 h 6858000"/>
              <a:gd name="connsiteX293" fmla="*/ 4477543 w 7467600"/>
              <a:gd name="connsiteY293" fmla="*/ 6674836 h 6858000"/>
              <a:gd name="connsiteX294" fmla="*/ 4329957 w 7467600"/>
              <a:gd name="connsiteY294" fmla="*/ 6858000 h 6858000"/>
              <a:gd name="connsiteX295" fmla="*/ 4218595 w 7467600"/>
              <a:gd name="connsiteY295" fmla="*/ 6858000 h 6858000"/>
              <a:gd name="connsiteX296" fmla="*/ 4368888 w 7467600"/>
              <a:gd name="connsiteY296" fmla="*/ 6668412 h 6858000"/>
              <a:gd name="connsiteX297" fmla="*/ 4563091 w 7467600"/>
              <a:gd name="connsiteY297" fmla="*/ 6442508 h 6858000"/>
              <a:gd name="connsiteX298" fmla="*/ 5387324 w 7467600"/>
              <a:gd name="connsiteY298" fmla="*/ 5705830 h 6858000"/>
              <a:gd name="connsiteX299" fmla="*/ 5073620 w 7467600"/>
              <a:gd name="connsiteY299" fmla="*/ 5955437 h 6858000"/>
              <a:gd name="connsiteX300" fmla="*/ 4689789 w 7467600"/>
              <a:gd name="connsiteY300" fmla="*/ 6268382 h 6858000"/>
              <a:gd name="connsiteX301" fmla="*/ 4418722 w 7467600"/>
              <a:gd name="connsiteY301" fmla="*/ 6570886 h 6858000"/>
              <a:gd name="connsiteX302" fmla="*/ 4214944 w 7467600"/>
              <a:gd name="connsiteY302" fmla="*/ 6858000 h 6858000"/>
              <a:gd name="connsiteX303" fmla="*/ 4177898 w 7467600"/>
              <a:gd name="connsiteY303" fmla="*/ 6858000 h 6858000"/>
              <a:gd name="connsiteX304" fmla="*/ 4391597 w 7467600"/>
              <a:gd name="connsiteY304" fmla="*/ 6556370 h 6858000"/>
              <a:gd name="connsiteX305" fmla="*/ 4668889 w 7467600"/>
              <a:gd name="connsiteY305" fmla="*/ 6246399 h 6858000"/>
              <a:gd name="connsiteX306" fmla="*/ 5055427 w 7467600"/>
              <a:gd name="connsiteY306" fmla="*/ 5931476 h 6858000"/>
              <a:gd name="connsiteX307" fmla="*/ 5371814 w 7467600"/>
              <a:gd name="connsiteY307" fmla="*/ 5678975 h 6858000"/>
              <a:gd name="connsiteX308" fmla="*/ 4987918 w 7467600"/>
              <a:gd name="connsiteY308" fmla="*/ 5838701 h 6858000"/>
              <a:gd name="connsiteX309" fmla="*/ 4317146 w 7467600"/>
              <a:gd name="connsiteY309" fmla="*/ 6587716 h 6858000"/>
              <a:gd name="connsiteX310" fmla="*/ 4171627 w 7467600"/>
              <a:gd name="connsiteY310" fmla="*/ 6858000 h 6858000"/>
              <a:gd name="connsiteX311" fmla="*/ 4081585 w 7467600"/>
              <a:gd name="connsiteY311" fmla="*/ 6858000 h 6858000"/>
              <a:gd name="connsiteX312" fmla="*/ 4238603 w 7467600"/>
              <a:gd name="connsiteY312" fmla="*/ 6559341 h 6858000"/>
              <a:gd name="connsiteX313" fmla="*/ 4778333 w 7467600"/>
              <a:gd name="connsiteY313" fmla="*/ 5873626 h 6858000"/>
              <a:gd name="connsiteX314" fmla="*/ 5414185 w 7467600"/>
              <a:gd name="connsiteY314" fmla="*/ 5573882 h 6858000"/>
              <a:gd name="connsiteX315" fmla="*/ 5959648 w 7467600"/>
              <a:gd name="connsiteY315" fmla="*/ 4760797 h 6858000"/>
              <a:gd name="connsiteX316" fmla="*/ 5355019 w 7467600"/>
              <a:gd name="connsiteY316" fmla="*/ 4734672 h 6858000"/>
              <a:gd name="connsiteX317" fmla="*/ 5083565 w 7467600"/>
              <a:gd name="connsiteY317" fmla="*/ 5179121 h 6858000"/>
              <a:gd name="connsiteX318" fmla="*/ 4713577 w 7467600"/>
              <a:gd name="connsiteY318" fmla="*/ 5616803 h 6858000"/>
              <a:gd name="connsiteX319" fmla="*/ 3989559 w 7467600"/>
              <a:gd name="connsiteY319" fmla="*/ 6145945 h 6858000"/>
              <a:gd name="connsiteX320" fmla="*/ 3939824 w 7467600"/>
              <a:gd name="connsiteY320" fmla="*/ 6066900 h 6858000"/>
              <a:gd name="connsiteX321" fmla="*/ 4584537 w 7467600"/>
              <a:gd name="connsiteY321" fmla="*/ 5324826 h 6858000"/>
              <a:gd name="connsiteX322" fmla="*/ 5037105 w 7467600"/>
              <a:gd name="connsiteY322" fmla="*/ 5088765 h 6858000"/>
              <a:gd name="connsiteX323" fmla="*/ 5039930 w 7467600"/>
              <a:gd name="connsiteY323" fmla="*/ 5089585 h 6858000"/>
              <a:gd name="connsiteX324" fmla="*/ 5263764 w 7467600"/>
              <a:gd name="connsiteY324" fmla="*/ 4735525 h 6858000"/>
              <a:gd name="connsiteX325" fmla="*/ 4086300 w 7467600"/>
              <a:gd name="connsiteY325" fmla="*/ 4884599 h 6858000"/>
              <a:gd name="connsiteX326" fmla="*/ 4085485 w 7467600"/>
              <a:gd name="connsiteY326" fmla="*/ 4899070 h 6858000"/>
              <a:gd name="connsiteX327" fmla="*/ 3871915 w 7467600"/>
              <a:gd name="connsiteY327" fmla="*/ 5253645 h 6858000"/>
              <a:gd name="connsiteX328" fmla="*/ 3799374 w 7467600"/>
              <a:gd name="connsiteY328" fmla="*/ 5466127 h 6858000"/>
              <a:gd name="connsiteX329" fmla="*/ 3498850 w 7467600"/>
              <a:gd name="connsiteY329" fmla="*/ 6661888 h 6858000"/>
              <a:gd name="connsiteX330" fmla="*/ 3399216 w 7467600"/>
              <a:gd name="connsiteY330" fmla="*/ 6858000 h 6858000"/>
              <a:gd name="connsiteX331" fmla="*/ 3303688 w 7467600"/>
              <a:gd name="connsiteY331" fmla="*/ 6858000 h 6858000"/>
              <a:gd name="connsiteX332" fmla="*/ 3391774 w 7467600"/>
              <a:gd name="connsiteY332" fmla="*/ 6697181 h 6858000"/>
              <a:gd name="connsiteX333" fmla="*/ 3735540 w 7467600"/>
              <a:gd name="connsiteY333" fmla="*/ 5546923 h 6858000"/>
              <a:gd name="connsiteX334" fmla="*/ 3729438 w 7467600"/>
              <a:gd name="connsiteY334" fmla="*/ 5569058 h 6858000"/>
              <a:gd name="connsiteX335" fmla="*/ 3707782 w 7467600"/>
              <a:gd name="connsiteY335" fmla="*/ 5644908 h 6858000"/>
              <a:gd name="connsiteX336" fmla="*/ 3583827 w 7467600"/>
              <a:gd name="connsiteY336" fmla="*/ 6039215 h 6858000"/>
              <a:gd name="connsiteX337" fmla="*/ 3547861 w 7467600"/>
              <a:gd name="connsiteY337" fmla="*/ 6129609 h 6858000"/>
              <a:gd name="connsiteX338" fmla="*/ 3490905 w 7467600"/>
              <a:gd name="connsiteY338" fmla="*/ 6277660 h 6858000"/>
              <a:gd name="connsiteX339" fmla="*/ 3455859 w 7467600"/>
              <a:gd name="connsiteY339" fmla="*/ 6391301 h 6858000"/>
              <a:gd name="connsiteX340" fmla="*/ 3429112 w 7467600"/>
              <a:gd name="connsiteY340" fmla="*/ 6479469 h 6858000"/>
              <a:gd name="connsiteX341" fmla="*/ 3304862 w 7467600"/>
              <a:gd name="connsiteY341" fmla="*/ 6796476 h 6858000"/>
              <a:gd name="connsiteX342" fmla="*/ 3276071 w 7467600"/>
              <a:gd name="connsiteY342" fmla="*/ 6858000 h 6858000"/>
              <a:gd name="connsiteX343" fmla="*/ 3240805 w 7467600"/>
              <a:gd name="connsiteY343" fmla="*/ 6858000 h 6858000"/>
              <a:gd name="connsiteX344" fmla="*/ 3275917 w 7467600"/>
              <a:gd name="connsiteY344" fmla="*/ 6783192 h 6858000"/>
              <a:gd name="connsiteX345" fmla="*/ 3399358 w 7467600"/>
              <a:gd name="connsiteY345" fmla="*/ 6469011 h 6858000"/>
              <a:gd name="connsiteX346" fmla="*/ 3425650 w 7467600"/>
              <a:gd name="connsiteY346" fmla="*/ 6381333 h 6858000"/>
              <a:gd name="connsiteX347" fmla="*/ 3460661 w 7467600"/>
              <a:gd name="connsiteY347" fmla="*/ 6266763 h 6858000"/>
              <a:gd name="connsiteX348" fmla="*/ 3518021 w 7467600"/>
              <a:gd name="connsiteY348" fmla="*/ 6117298 h 6858000"/>
              <a:gd name="connsiteX349" fmla="*/ 3554035 w 7467600"/>
              <a:gd name="connsiteY349" fmla="*/ 6027832 h 6858000"/>
              <a:gd name="connsiteX350" fmla="*/ 3677174 w 7467600"/>
              <a:gd name="connsiteY350" fmla="*/ 5636351 h 6858000"/>
              <a:gd name="connsiteX351" fmla="*/ 3698819 w 7467600"/>
              <a:gd name="connsiteY351" fmla="*/ 5560503 h 6858000"/>
              <a:gd name="connsiteX352" fmla="*/ 3702094 w 7467600"/>
              <a:gd name="connsiteY352" fmla="*/ 5549194 h 6858000"/>
              <a:gd name="connsiteX353" fmla="*/ 3398355 w 7467600"/>
              <a:gd name="connsiteY353" fmla="*/ 6094603 h 6858000"/>
              <a:gd name="connsiteX354" fmla="*/ 3193941 w 7467600"/>
              <a:gd name="connsiteY354" fmla="*/ 6798775 h 6858000"/>
              <a:gd name="connsiteX355" fmla="*/ 3184140 w 7467600"/>
              <a:gd name="connsiteY355" fmla="*/ 6858000 h 6858000"/>
              <a:gd name="connsiteX356" fmla="*/ 3099978 w 7467600"/>
              <a:gd name="connsiteY356" fmla="*/ 6858000 h 6858000"/>
              <a:gd name="connsiteX357" fmla="*/ 3101556 w 7467600"/>
              <a:gd name="connsiteY357" fmla="*/ 6843337 h 6858000"/>
              <a:gd name="connsiteX358" fmla="*/ 3370162 w 7467600"/>
              <a:gd name="connsiteY358" fmla="*/ 5785550 h 6858000"/>
              <a:gd name="connsiteX359" fmla="*/ 3746477 w 7467600"/>
              <a:gd name="connsiteY359" fmla="*/ 5377889 h 6858000"/>
              <a:gd name="connsiteX360" fmla="*/ 3863399 w 7467600"/>
              <a:gd name="connsiteY360" fmla="*/ 5087257 h 6858000"/>
              <a:gd name="connsiteX361" fmla="*/ 3968712 w 7467600"/>
              <a:gd name="connsiteY361" fmla="*/ 4913989 h 6858000"/>
              <a:gd name="connsiteX362" fmla="*/ 2792390 w 7467600"/>
              <a:gd name="connsiteY362" fmla="*/ 5382974 h 6858000"/>
              <a:gd name="connsiteX363" fmla="*/ 2714982 w 7467600"/>
              <a:gd name="connsiteY363" fmla="*/ 5427051 h 6858000"/>
              <a:gd name="connsiteX364" fmla="*/ 2813361 w 7467600"/>
              <a:gd name="connsiteY364" fmla="*/ 6023912 h 6858000"/>
              <a:gd name="connsiteX365" fmla="*/ 2688430 w 7467600"/>
              <a:gd name="connsiteY365" fmla="*/ 6801564 h 6858000"/>
              <a:gd name="connsiteX366" fmla="*/ 2629626 w 7467600"/>
              <a:gd name="connsiteY366" fmla="*/ 6763394 h 6858000"/>
              <a:gd name="connsiteX367" fmla="*/ 2565328 w 7467600"/>
              <a:gd name="connsiteY367" fmla="*/ 5516399 h 6858000"/>
              <a:gd name="connsiteX368" fmla="*/ 1922999 w 7467600"/>
              <a:gd name="connsiteY368" fmla="*/ 5980343 h 6858000"/>
              <a:gd name="connsiteX369" fmla="*/ 1950261 w 7467600"/>
              <a:gd name="connsiteY369" fmla="*/ 6405858 h 6858000"/>
              <a:gd name="connsiteX370" fmla="*/ 2365554 w 7467600"/>
              <a:gd name="connsiteY370" fmla="*/ 6759107 h 6858000"/>
              <a:gd name="connsiteX371" fmla="*/ 2424142 w 7467600"/>
              <a:gd name="connsiteY371" fmla="*/ 6858000 h 6858000"/>
              <a:gd name="connsiteX372" fmla="*/ 2395994 w 7467600"/>
              <a:gd name="connsiteY372" fmla="*/ 6858000 h 6858000"/>
              <a:gd name="connsiteX373" fmla="*/ 2392863 w 7467600"/>
              <a:gd name="connsiteY373" fmla="*/ 6852964 h 6858000"/>
              <a:gd name="connsiteX374" fmla="*/ 2017589 w 7467600"/>
              <a:gd name="connsiteY374" fmla="*/ 6493982 h 6858000"/>
              <a:gd name="connsiteX375" fmla="*/ 2147336 w 7467600"/>
              <a:gd name="connsiteY375" fmla="*/ 6594052 h 6858000"/>
              <a:gd name="connsiteX376" fmla="*/ 2207047 w 7467600"/>
              <a:gd name="connsiteY376" fmla="*/ 6654540 h 6858000"/>
              <a:gd name="connsiteX377" fmla="*/ 2299106 w 7467600"/>
              <a:gd name="connsiteY377" fmla="*/ 6778931 h 6858000"/>
              <a:gd name="connsiteX378" fmla="*/ 2314430 w 7467600"/>
              <a:gd name="connsiteY378" fmla="*/ 6801144 h 6858000"/>
              <a:gd name="connsiteX379" fmla="*/ 2352406 w 7467600"/>
              <a:gd name="connsiteY379" fmla="*/ 6858000 h 6858000"/>
              <a:gd name="connsiteX380" fmla="*/ 2314492 w 7467600"/>
              <a:gd name="connsiteY380" fmla="*/ 6858000 h 6858000"/>
              <a:gd name="connsiteX381" fmla="*/ 2288095 w 7467600"/>
              <a:gd name="connsiteY381" fmla="*/ 6818030 h 6858000"/>
              <a:gd name="connsiteX382" fmla="*/ 2272768 w 7467600"/>
              <a:gd name="connsiteY382" fmla="*/ 6795822 h 6858000"/>
              <a:gd name="connsiteX383" fmla="*/ 2182715 w 7467600"/>
              <a:gd name="connsiteY383" fmla="*/ 6675071 h 6858000"/>
              <a:gd name="connsiteX384" fmla="*/ 2032061 w 7467600"/>
              <a:gd name="connsiteY384" fmla="*/ 6541380 h 6858000"/>
              <a:gd name="connsiteX385" fmla="*/ 2257220 w 7467600"/>
              <a:gd name="connsiteY385" fmla="*/ 6826257 h 6858000"/>
              <a:gd name="connsiteX386" fmla="*/ 2281324 w 7467600"/>
              <a:gd name="connsiteY386" fmla="*/ 6858000 h 6858000"/>
              <a:gd name="connsiteX387" fmla="*/ 2242860 w 7467600"/>
              <a:gd name="connsiteY387" fmla="*/ 6858000 h 6858000"/>
              <a:gd name="connsiteX388" fmla="*/ 2232818 w 7467600"/>
              <a:gd name="connsiteY388" fmla="*/ 6844926 h 6858000"/>
              <a:gd name="connsiteX389" fmla="*/ 1990172 w 7467600"/>
              <a:gd name="connsiteY389" fmla="*/ 6542121 h 6858000"/>
              <a:gd name="connsiteX390" fmla="*/ 2124090 w 7467600"/>
              <a:gd name="connsiteY390" fmla="*/ 6761017 h 6858000"/>
              <a:gd name="connsiteX391" fmla="*/ 2200380 w 7467600"/>
              <a:gd name="connsiteY391" fmla="*/ 6858000 h 6858000"/>
              <a:gd name="connsiteX392" fmla="*/ 2147507 w 7467600"/>
              <a:gd name="connsiteY392" fmla="*/ 6858000 h 6858000"/>
              <a:gd name="connsiteX393" fmla="*/ 2070668 w 7467600"/>
              <a:gd name="connsiteY393" fmla="*/ 6761520 h 6858000"/>
              <a:gd name="connsiteX394" fmla="*/ 1975142 w 7467600"/>
              <a:gd name="connsiteY394" fmla="*/ 6585570 h 6858000"/>
              <a:gd name="connsiteX395" fmla="*/ 2050035 w 7467600"/>
              <a:gd name="connsiteY395" fmla="*/ 6813345 h 6858000"/>
              <a:gd name="connsiteX396" fmla="*/ 2063025 w 7467600"/>
              <a:gd name="connsiteY396" fmla="*/ 6858000 h 6858000"/>
              <a:gd name="connsiteX397" fmla="*/ 2021675 w 7467600"/>
              <a:gd name="connsiteY397" fmla="*/ 6858000 h 6858000"/>
              <a:gd name="connsiteX398" fmla="*/ 2019308 w 7467600"/>
              <a:gd name="connsiteY398" fmla="*/ 6847118 h 6858000"/>
              <a:gd name="connsiteX399" fmla="*/ 1938835 w 7467600"/>
              <a:gd name="connsiteY399" fmla="*/ 6551160 h 6858000"/>
              <a:gd name="connsiteX400" fmla="*/ 1953230 w 7467600"/>
              <a:gd name="connsiteY400" fmla="*/ 6759699 h 6858000"/>
              <a:gd name="connsiteX401" fmla="*/ 1956763 w 7467600"/>
              <a:gd name="connsiteY401" fmla="*/ 6778191 h 6858000"/>
              <a:gd name="connsiteX402" fmla="*/ 1967925 w 7467600"/>
              <a:gd name="connsiteY402" fmla="*/ 6858000 h 6858000"/>
              <a:gd name="connsiteX403" fmla="*/ 1936622 w 7467600"/>
              <a:gd name="connsiteY403" fmla="*/ 6858000 h 6858000"/>
              <a:gd name="connsiteX404" fmla="*/ 1926261 w 7467600"/>
              <a:gd name="connsiteY404" fmla="*/ 6784064 h 6858000"/>
              <a:gd name="connsiteX405" fmla="*/ 1922724 w 7467600"/>
              <a:gd name="connsiteY405" fmla="*/ 6765577 h 6858000"/>
              <a:gd name="connsiteX406" fmla="*/ 1904650 w 7467600"/>
              <a:gd name="connsiteY406" fmla="*/ 6639616 h 6858000"/>
              <a:gd name="connsiteX407" fmla="*/ 1885273 w 7467600"/>
              <a:gd name="connsiteY407" fmla="*/ 6858000 h 6858000"/>
              <a:gd name="connsiteX408" fmla="*/ 1854363 w 7467600"/>
              <a:gd name="connsiteY408" fmla="*/ 6858000 h 6858000"/>
              <a:gd name="connsiteX409" fmla="*/ 1880391 w 7467600"/>
              <a:gd name="connsiteY409" fmla="*/ 6603796 h 6858000"/>
              <a:gd name="connsiteX410" fmla="*/ 1818273 w 7467600"/>
              <a:gd name="connsiteY410" fmla="*/ 6715729 h 6858000"/>
              <a:gd name="connsiteX411" fmla="*/ 1794691 w 7467600"/>
              <a:gd name="connsiteY411" fmla="*/ 6843239 h 6858000"/>
              <a:gd name="connsiteX412" fmla="*/ 1794914 w 7467600"/>
              <a:gd name="connsiteY412" fmla="*/ 6858000 h 6858000"/>
              <a:gd name="connsiteX413" fmla="*/ 1746128 w 7467600"/>
              <a:gd name="connsiteY413" fmla="*/ 6858000 h 6858000"/>
              <a:gd name="connsiteX414" fmla="*/ 1753934 w 7467600"/>
              <a:gd name="connsiteY414" fmla="*/ 6724796 h 6858000"/>
              <a:gd name="connsiteX415" fmla="*/ 1792053 w 7467600"/>
              <a:gd name="connsiteY415" fmla="*/ 6572396 h 6858000"/>
              <a:gd name="connsiteX416" fmla="*/ 1862248 w 7467600"/>
              <a:gd name="connsiteY416" fmla="*/ 6266397 h 6858000"/>
              <a:gd name="connsiteX417" fmla="*/ 1862250 w 7467600"/>
              <a:gd name="connsiteY417" fmla="*/ 6033531 h 6858000"/>
              <a:gd name="connsiteX418" fmla="*/ 1211999 w 7467600"/>
              <a:gd name="connsiteY418" fmla="*/ 6683610 h 6858000"/>
              <a:gd name="connsiteX419" fmla="*/ 1213266 w 7467600"/>
              <a:gd name="connsiteY419" fmla="*/ 6691947 h 6858000"/>
              <a:gd name="connsiteX420" fmla="*/ 1203370 w 7467600"/>
              <a:gd name="connsiteY420" fmla="*/ 6850676 h 6858000"/>
              <a:gd name="connsiteX421" fmla="*/ 1203671 w 7467600"/>
              <a:gd name="connsiteY421" fmla="*/ 6858000 h 6858000"/>
              <a:gd name="connsiteX422" fmla="*/ 1143180 w 7467600"/>
              <a:gd name="connsiteY422" fmla="*/ 6858000 h 6858000"/>
              <a:gd name="connsiteX423" fmla="*/ 1142176 w 7467600"/>
              <a:gd name="connsiteY423" fmla="*/ 6766045 h 6858000"/>
              <a:gd name="connsiteX424" fmla="*/ 1067484 w 7467600"/>
              <a:gd name="connsiteY424" fmla="*/ 6858000 h 6858000"/>
              <a:gd name="connsiteX425" fmla="*/ 953928 w 7467600"/>
              <a:gd name="connsiteY425" fmla="*/ 6858000 h 6858000"/>
              <a:gd name="connsiteX426" fmla="*/ 959715 w 7467600"/>
              <a:gd name="connsiteY426" fmla="*/ 6850185 h 6858000"/>
              <a:gd name="connsiteX427" fmla="*/ 1483788 w 7467600"/>
              <a:gd name="connsiteY427" fmla="*/ 6259174 h 6858000"/>
              <a:gd name="connsiteX428" fmla="*/ 1100671 w 7467600"/>
              <a:gd name="connsiteY428" fmla="*/ 6252137 h 6858000"/>
              <a:gd name="connsiteX429" fmla="*/ 1090144 w 7467600"/>
              <a:gd name="connsiteY429" fmla="*/ 6256748 h 6858000"/>
              <a:gd name="connsiteX430" fmla="*/ 1095872 w 7467600"/>
              <a:gd name="connsiteY430" fmla="*/ 6271892 h 6858000"/>
              <a:gd name="connsiteX431" fmla="*/ 262785 w 7467600"/>
              <a:gd name="connsiteY431" fmla="*/ 6845450 h 6858000"/>
              <a:gd name="connsiteX432" fmla="*/ 209968 w 7467600"/>
              <a:gd name="connsiteY432" fmla="*/ 6770713 h 6858000"/>
              <a:gd name="connsiteX433" fmla="*/ 873460 w 7467600"/>
              <a:gd name="connsiteY433" fmla="*/ 6253768 h 6858000"/>
              <a:gd name="connsiteX434" fmla="*/ 192686 w 7467600"/>
              <a:gd name="connsiteY434" fmla="*/ 5849257 h 6858000"/>
              <a:gd name="connsiteX435" fmla="*/ 4696 w 7467600"/>
              <a:gd name="connsiteY435" fmla="*/ 5697668 h 6858000"/>
              <a:gd name="connsiteX436" fmla="*/ 0 w 7467600"/>
              <a:gd name="connsiteY436" fmla="*/ 5689984 h 6858000"/>
              <a:gd name="connsiteX437" fmla="*/ 0 w 7467600"/>
              <a:gd name="connsiteY437" fmla="*/ 5513472 h 6858000"/>
              <a:gd name="connsiteX438" fmla="*/ 174101 w 7467600"/>
              <a:gd name="connsiteY438" fmla="*/ 5620277 h 6858000"/>
              <a:gd name="connsiteX439" fmla="*/ 891800 w 7467600"/>
              <a:gd name="connsiteY439" fmla="*/ 6036935 h 6858000"/>
              <a:gd name="connsiteX440" fmla="*/ 1072219 w 7467600"/>
              <a:gd name="connsiteY440" fmla="*/ 6169443 h 6858000"/>
              <a:gd name="connsiteX441" fmla="*/ 1074117 w 7467600"/>
              <a:gd name="connsiteY441" fmla="*/ 6170301 h 6858000"/>
              <a:gd name="connsiteX442" fmla="*/ 1083114 w 7467600"/>
              <a:gd name="connsiteY442" fmla="*/ 6174131 h 6858000"/>
              <a:gd name="connsiteX443" fmla="*/ 1543010 w 7467600"/>
              <a:gd name="connsiteY443" fmla="*/ 6191140 h 6858000"/>
              <a:gd name="connsiteX444" fmla="*/ 1551080 w 7467600"/>
              <a:gd name="connsiteY444" fmla="*/ 6195006 h 6858000"/>
              <a:gd name="connsiteX445" fmla="*/ 2345443 w 7467600"/>
              <a:gd name="connsiteY445" fmla="*/ 5549882 h 6858000"/>
              <a:gd name="connsiteX446" fmla="*/ 1721499 w 7467600"/>
              <a:gd name="connsiteY446" fmla="*/ 5599969 h 6858000"/>
              <a:gd name="connsiteX447" fmla="*/ 767716 w 7467600"/>
              <a:gd name="connsiteY447" fmla="*/ 5472768 h 6858000"/>
              <a:gd name="connsiteX448" fmla="*/ 722147 w 7467600"/>
              <a:gd name="connsiteY448" fmla="*/ 5393091 h 6858000"/>
              <a:gd name="connsiteX449" fmla="*/ 1485552 w 7467600"/>
              <a:gd name="connsiteY449" fmla="*/ 5313202 h 6858000"/>
              <a:gd name="connsiteX450" fmla="*/ 2143004 w 7467600"/>
              <a:gd name="connsiteY450" fmla="*/ 5402420 h 6858000"/>
              <a:gd name="connsiteX451" fmla="*/ 1933391 w 7467600"/>
              <a:gd name="connsiteY451" fmla="*/ 5156971 h 6858000"/>
              <a:gd name="connsiteX452" fmla="*/ 1827118 w 7467600"/>
              <a:gd name="connsiteY452" fmla="*/ 4968410 h 6858000"/>
              <a:gd name="connsiteX453" fmla="*/ 1837349 w 7467600"/>
              <a:gd name="connsiteY453" fmla="*/ 4956357 h 6858000"/>
              <a:gd name="connsiteX454" fmla="*/ 2162835 w 7467600"/>
              <a:gd name="connsiteY454" fmla="*/ 5187853 h 6858000"/>
              <a:gd name="connsiteX455" fmla="*/ 2257167 w 7467600"/>
              <a:gd name="connsiteY455" fmla="*/ 5462123 h 6858000"/>
              <a:gd name="connsiteX456" fmla="*/ 2261598 w 7467600"/>
              <a:gd name="connsiteY456" fmla="*/ 5467998 h 6858000"/>
              <a:gd name="connsiteX457" fmla="*/ 2437177 w 7467600"/>
              <a:gd name="connsiteY457" fmla="*/ 5479608 h 6858000"/>
              <a:gd name="connsiteX458" fmla="*/ 2445247 w 7467600"/>
              <a:gd name="connsiteY458" fmla="*/ 5483476 h 6858000"/>
              <a:gd name="connsiteX459" fmla="*/ 2743626 w 7467600"/>
              <a:gd name="connsiteY459" fmla="*/ 5304819 h 6858000"/>
              <a:gd name="connsiteX460" fmla="*/ 3048102 w 7467600"/>
              <a:gd name="connsiteY460" fmla="*/ 5150595 h 6858000"/>
              <a:gd name="connsiteX461" fmla="*/ 1799414 w 7467600"/>
              <a:gd name="connsiteY461" fmla="*/ 4694732 h 6858000"/>
              <a:gd name="connsiteX462" fmla="*/ 1771735 w 7467600"/>
              <a:gd name="connsiteY462" fmla="*/ 4619929 h 6858000"/>
              <a:gd name="connsiteX463" fmla="*/ 3104273 w 7467600"/>
              <a:gd name="connsiteY463" fmla="*/ 5076159 h 6858000"/>
              <a:gd name="connsiteX464" fmla="*/ 3113245 w 7467600"/>
              <a:gd name="connsiteY464" fmla="*/ 5090705 h 6858000"/>
              <a:gd name="connsiteX465" fmla="*/ 3126294 w 7467600"/>
              <a:gd name="connsiteY465" fmla="*/ 5114400 h 6858000"/>
              <a:gd name="connsiteX466" fmla="*/ 3937433 w 7467600"/>
              <a:gd name="connsiteY466" fmla="*/ 4830473 h 6858000"/>
              <a:gd name="connsiteX467" fmla="*/ 3590475 w 7467600"/>
              <a:gd name="connsiteY467" fmla="*/ 4597974 h 6858000"/>
              <a:gd name="connsiteX468" fmla="*/ 3100264 w 7467600"/>
              <a:gd name="connsiteY468" fmla="*/ 4579845 h 6858000"/>
              <a:gd name="connsiteX469" fmla="*/ 2183576 w 7467600"/>
              <a:gd name="connsiteY469" fmla="*/ 4227150 h 6858000"/>
              <a:gd name="connsiteX470" fmla="*/ 2151029 w 7467600"/>
              <a:gd name="connsiteY470" fmla="*/ 4146947 h 6858000"/>
              <a:gd name="connsiteX471" fmla="*/ 3563434 w 7467600"/>
              <a:gd name="connsiteY471" fmla="*/ 4469115 h 6858000"/>
              <a:gd name="connsiteX472" fmla="*/ 3177952 w 7467600"/>
              <a:gd name="connsiteY472" fmla="*/ 3657386 h 6858000"/>
              <a:gd name="connsiteX473" fmla="*/ 3189263 w 7467600"/>
              <a:gd name="connsiteY473" fmla="*/ 3625726 h 6858000"/>
              <a:gd name="connsiteX474" fmla="*/ 3560912 w 7467600"/>
              <a:gd name="connsiteY474" fmla="*/ 4079863 h 6858000"/>
              <a:gd name="connsiteX475" fmla="*/ 3626636 w 7467600"/>
              <a:gd name="connsiteY475" fmla="*/ 4512230 h 6858000"/>
              <a:gd name="connsiteX476" fmla="*/ 3653088 w 7467600"/>
              <a:gd name="connsiteY476" fmla="*/ 4521417 h 6858000"/>
              <a:gd name="connsiteX477" fmla="*/ 3988128 w 7467600"/>
              <a:gd name="connsiteY477" fmla="*/ 4817267 h 6858000"/>
              <a:gd name="connsiteX478" fmla="*/ 4830582 w 7467600"/>
              <a:gd name="connsiteY478" fmla="*/ 4676000 h 6858000"/>
              <a:gd name="connsiteX479" fmla="*/ 4830100 w 7467600"/>
              <a:gd name="connsiteY479" fmla="*/ 4675554 h 6858000"/>
              <a:gd name="connsiteX480" fmla="*/ 4036318 w 7467600"/>
              <a:gd name="connsiteY480" fmla="*/ 4147013 h 6858000"/>
              <a:gd name="connsiteX481" fmla="*/ 3432098 w 7467600"/>
              <a:gd name="connsiteY481" fmla="*/ 3537312 h 6858000"/>
              <a:gd name="connsiteX482" fmla="*/ 3446761 w 7467600"/>
              <a:gd name="connsiteY482" fmla="*/ 3461278 h 6858000"/>
              <a:gd name="connsiteX483" fmla="*/ 4419733 w 7467600"/>
              <a:gd name="connsiteY483" fmla="*/ 3963555 h 6858000"/>
              <a:gd name="connsiteX484" fmla="*/ 4781371 w 7467600"/>
              <a:gd name="connsiteY484" fmla="*/ 4458604 h 6858000"/>
              <a:gd name="connsiteX485" fmla="*/ 4780440 w 7467600"/>
              <a:gd name="connsiteY485" fmla="*/ 4470290 h 6858000"/>
              <a:gd name="connsiteX486" fmla="*/ 4898954 w 7467600"/>
              <a:gd name="connsiteY486" fmla="*/ 4662092 h 6858000"/>
              <a:gd name="connsiteX487" fmla="*/ 4900699 w 7467600"/>
              <a:gd name="connsiteY487" fmla="*/ 4670867 h 6858000"/>
              <a:gd name="connsiteX488" fmla="*/ 5714511 w 7467600"/>
              <a:gd name="connsiteY488" fmla="*/ 4663483 h 6858000"/>
              <a:gd name="connsiteX489" fmla="*/ 5464793 w 7467600"/>
              <a:gd name="connsiteY489" fmla="*/ 4393556 h 6858000"/>
              <a:gd name="connsiteX490" fmla="*/ 5461897 w 7467600"/>
              <a:gd name="connsiteY490" fmla="*/ 4390879 h 6858000"/>
              <a:gd name="connsiteX491" fmla="*/ 4294126 w 7467600"/>
              <a:gd name="connsiteY491" fmla="*/ 3303048 h 6858000"/>
              <a:gd name="connsiteX492" fmla="*/ 4305321 w 7467600"/>
              <a:gd name="connsiteY492" fmla="*/ 3256953 h 6858000"/>
              <a:gd name="connsiteX493" fmla="*/ 4949299 w 7467600"/>
              <a:gd name="connsiteY493" fmla="*/ 3766336 h 6858000"/>
              <a:gd name="connsiteX494" fmla="*/ 5291452 w 7467600"/>
              <a:gd name="connsiteY494" fmla="*/ 4076801 h 6858000"/>
              <a:gd name="connsiteX495" fmla="*/ 5434998 w 7467600"/>
              <a:gd name="connsiteY495" fmla="*/ 4254100 h 6858000"/>
              <a:gd name="connsiteX496" fmla="*/ 5351015 w 7467600"/>
              <a:gd name="connsiteY496" fmla="*/ 3760989 h 6858000"/>
              <a:gd name="connsiteX497" fmla="*/ 5413780 w 7467600"/>
              <a:gd name="connsiteY497" fmla="*/ 2966265 h 6858000"/>
              <a:gd name="connsiteX498" fmla="*/ 5425627 w 7467600"/>
              <a:gd name="connsiteY498" fmla="*/ 2954192 h 6858000"/>
              <a:gd name="connsiteX499" fmla="*/ 6604735 w 7467600"/>
              <a:gd name="connsiteY499" fmla="*/ 2041381 h 6858000"/>
              <a:gd name="connsiteX500" fmla="*/ 7204487 w 7467600"/>
              <a:gd name="connsiteY500" fmla="*/ 2742112 h 6858000"/>
              <a:gd name="connsiteX501" fmla="*/ 7131592 w 7467600"/>
              <a:gd name="connsiteY501" fmla="*/ 2672096 h 6858000"/>
              <a:gd name="connsiteX502" fmla="*/ 6996344 w 7467600"/>
              <a:gd name="connsiteY502" fmla="*/ 2518310 h 6858000"/>
              <a:gd name="connsiteX503" fmla="*/ 6735495 w 7467600"/>
              <a:gd name="connsiteY503" fmla="*/ 2196890 h 6858000"/>
              <a:gd name="connsiteX504" fmla="*/ 6721901 w 7467600"/>
              <a:gd name="connsiteY504" fmla="*/ 2179274 h 6858000"/>
              <a:gd name="connsiteX505" fmla="*/ 6604735 w 7467600"/>
              <a:gd name="connsiteY505" fmla="*/ 2041381 h 6858000"/>
              <a:gd name="connsiteX506" fmla="*/ 6591670 w 7467600"/>
              <a:gd name="connsiteY506" fmla="*/ 1988277 h 6858000"/>
              <a:gd name="connsiteX507" fmla="*/ 6747349 w 7467600"/>
              <a:gd name="connsiteY507" fmla="*/ 2160069 h 6858000"/>
              <a:gd name="connsiteX508" fmla="*/ 6760943 w 7467600"/>
              <a:gd name="connsiteY508" fmla="*/ 2177686 h 6858000"/>
              <a:gd name="connsiteX509" fmla="*/ 7021065 w 7467600"/>
              <a:gd name="connsiteY509" fmla="*/ 2498102 h 6858000"/>
              <a:gd name="connsiteX510" fmla="*/ 7155223 w 7467600"/>
              <a:gd name="connsiteY510" fmla="*/ 2650386 h 6858000"/>
              <a:gd name="connsiteX511" fmla="*/ 7203167 w 7467600"/>
              <a:gd name="connsiteY511" fmla="*/ 2697288 h 6858000"/>
              <a:gd name="connsiteX512" fmla="*/ 6937703 w 7467600"/>
              <a:gd name="connsiteY512" fmla="*/ 2321981 h 6858000"/>
              <a:gd name="connsiteX513" fmla="*/ 6591670 w 7467600"/>
              <a:gd name="connsiteY513" fmla="*/ 1988277 h 6858000"/>
              <a:gd name="connsiteX514" fmla="*/ 5798671 w 7467600"/>
              <a:gd name="connsiteY514" fmla="*/ 1981601 h 6858000"/>
              <a:gd name="connsiteX515" fmla="*/ 5754709 w 7467600"/>
              <a:gd name="connsiteY515" fmla="*/ 2071454 h 6858000"/>
              <a:gd name="connsiteX516" fmla="*/ 5763044 w 7467600"/>
              <a:gd name="connsiteY516" fmla="*/ 2842206 h 6858000"/>
              <a:gd name="connsiteX517" fmla="*/ 5764974 w 7467600"/>
              <a:gd name="connsiteY517" fmla="*/ 2799609 h 6858000"/>
              <a:gd name="connsiteX518" fmla="*/ 5767665 w 7467600"/>
              <a:gd name="connsiteY518" fmla="*/ 2666409 h 6858000"/>
              <a:gd name="connsiteX519" fmla="*/ 5763055 w 7467600"/>
              <a:gd name="connsiteY519" fmla="*/ 2579705 h 6858000"/>
              <a:gd name="connsiteX520" fmla="*/ 5758079 w 7467600"/>
              <a:gd name="connsiteY520" fmla="*/ 2492508 h 6858000"/>
              <a:gd name="connsiteX521" fmla="*/ 5779325 w 7467600"/>
              <a:gd name="connsiteY521" fmla="*/ 2197069 h 6858000"/>
              <a:gd name="connsiteX522" fmla="*/ 5798671 w 7467600"/>
              <a:gd name="connsiteY522" fmla="*/ 1981601 h 6858000"/>
              <a:gd name="connsiteX523" fmla="*/ 5829202 w 7467600"/>
              <a:gd name="connsiteY523" fmla="*/ 1971679 h 6858000"/>
              <a:gd name="connsiteX524" fmla="*/ 5809558 w 7467600"/>
              <a:gd name="connsiteY524" fmla="*/ 2198043 h 6858000"/>
              <a:gd name="connsiteX525" fmla="*/ 5788653 w 7467600"/>
              <a:gd name="connsiteY525" fmla="*/ 2489430 h 6858000"/>
              <a:gd name="connsiteX526" fmla="*/ 5793439 w 7467600"/>
              <a:gd name="connsiteY526" fmla="*/ 2575235 h 6858000"/>
              <a:gd name="connsiteX527" fmla="*/ 5796837 w 7467600"/>
              <a:gd name="connsiteY527" fmla="*/ 2637633 h 6858000"/>
              <a:gd name="connsiteX528" fmla="*/ 5818614 w 7467600"/>
              <a:gd name="connsiteY528" fmla="*/ 2473055 h 6858000"/>
              <a:gd name="connsiteX529" fmla="*/ 5829202 w 7467600"/>
              <a:gd name="connsiteY529" fmla="*/ 1971679 h 6858000"/>
              <a:gd name="connsiteX530" fmla="*/ 5911389 w 7467600"/>
              <a:gd name="connsiteY530" fmla="*/ 1898371 h 6858000"/>
              <a:gd name="connsiteX531" fmla="*/ 6237627 w 7467600"/>
              <a:gd name="connsiteY531" fmla="*/ 2231921 h 6858000"/>
              <a:gd name="connsiteX532" fmla="*/ 5911389 w 7467600"/>
              <a:gd name="connsiteY532" fmla="*/ 1898371 h 6858000"/>
              <a:gd name="connsiteX533" fmla="*/ 6944437 w 7467600"/>
              <a:gd name="connsiteY533" fmla="*/ 1575402 h 6858000"/>
              <a:gd name="connsiteX534" fmla="*/ 6304730 w 7467600"/>
              <a:gd name="connsiteY534" fmla="*/ 1766654 h 6858000"/>
              <a:gd name="connsiteX535" fmla="*/ 6944437 w 7467600"/>
              <a:gd name="connsiteY535" fmla="*/ 1575402 h 6858000"/>
              <a:gd name="connsiteX536" fmla="*/ 7019523 w 7467600"/>
              <a:gd name="connsiteY536" fmla="*/ 1519450 h 6858000"/>
              <a:gd name="connsiteX537" fmla="*/ 6298091 w 7467600"/>
              <a:gd name="connsiteY537" fmla="*/ 1737122 h 6858000"/>
              <a:gd name="connsiteX538" fmla="*/ 7019523 w 7467600"/>
              <a:gd name="connsiteY538" fmla="*/ 1519450 h 6858000"/>
              <a:gd name="connsiteX539" fmla="*/ 2399523 w 7467600"/>
              <a:gd name="connsiteY539" fmla="*/ 1428234 h 6858000"/>
              <a:gd name="connsiteX540" fmla="*/ 2224982 w 7467600"/>
              <a:gd name="connsiteY540" fmla="*/ 1826201 h 6858000"/>
              <a:gd name="connsiteX541" fmla="*/ 2096099 w 7467600"/>
              <a:gd name="connsiteY541" fmla="*/ 2345900 h 6858000"/>
              <a:gd name="connsiteX542" fmla="*/ 2283317 w 7467600"/>
              <a:gd name="connsiteY542" fmla="*/ 1796925 h 6858000"/>
              <a:gd name="connsiteX543" fmla="*/ 2399523 w 7467600"/>
              <a:gd name="connsiteY543" fmla="*/ 1428234 h 6858000"/>
              <a:gd name="connsiteX544" fmla="*/ 2448558 w 7467600"/>
              <a:gd name="connsiteY544" fmla="*/ 1373435 h 6858000"/>
              <a:gd name="connsiteX545" fmla="*/ 2312521 w 7467600"/>
              <a:gd name="connsiteY545" fmla="*/ 1806140 h 6858000"/>
              <a:gd name="connsiteX546" fmla="*/ 2127533 w 7467600"/>
              <a:gd name="connsiteY546" fmla="*/ 2348380 h 6858000"/>
              <a:gd name="connsiteX547" fmla="*/ 2358080 w 7467600"/>
              <a:gd name="connsiteY547" fmla="*/ 1866134 h 6858000"/>
              <a:gd name="connsiteX548" fmla="*/ 2407436 w 7467600"/>
              <a:gd name="connsiteY548" fmla="*/ 1651070 h 6858000"/>
              <a:gd name="connsiteX549" fmla="*/ 2448558 w 7467600"/>
              <a:gd name="connsiteY549" fmla="*/ 1373435 h 6858000"/>
              <a:gd name="connsiteX550" fmla="*/ 278707 w 7467600"/>
              <a:gd name="connsiteY550" fmla="*/ 1352270 h 6858000"/>
              <a:gd name="connsiteX551" fmla="*/ 321570 w 7467600"/>
              <a:gd name="connsiteY551" fmla="*/ 1861610 h 6858000"/>
              <a:gd name="connsiteX552" fmla="*/ 294281 w 7467600"/>
              <a:gd name="connsiteY552" fmla="*/ 1440658 h 6858000"/>
              <a:gd name="connsiteX553" fmla="*/ 278707 w 7467600"/>
              <a:gd name="connsiteY553" fmla="*/ 1352270 h 6858000"/>
              <a:gd name="connsiteX554" fmla="*/ 1423821 w 7467600"/>
              <a:gd name="connsiteY554" fmla="*/ 1351958 h 6858000"/>
              <a:gd name="connsiteX555" fmla="*/ 1638521 w 7467600"/>
              <a:gd name="connsiteY555" fmla="*/ 1908470 h 6858000"/>
              <a:gd name="connsiteX556" fmla="*/ 1754199 w 7467600"/>
              <a:gd name="connsiteY556" fmla="*/ 2149284 h 6858000"/>
              <a:gd name="connsiteX557" fmla="*/ 1908359 w 7467600"/>
              <a:gd name="connsiteY557" fmla="*/ 2364988 h 6858000"/>
              <a:gd name="connsiteX558" fmla="*/ 1647661 w 7467600"/>
              <a:gd name="connsiteY558" fmla="*/ 1825945 h 6858000"/>
              <a:gd name="connsiteX559" fmla="*/ 1423821 w 7467600"/>
              <a:gd name="connsiteY559" fmla="*/ 1351958 h 6858000"/>
              <a:gd name="connsiteX560" fmla="*/ 1431890 w 7467600"/>
              <a:gd name="connsiteY560" fmla="*/ 1306475 h 6858000"/>
              <a:gd name="connsiteX561" fmla="*/ 1507597 w 7467600"/>
              <a:gd name="connsiteY561" fmla="*/ 1446132 h 6858000"/>
              <a:gd name="connsiteX562" fmla="*/ 1674586 w 7467600"/>
              <a:gd name="connsiteY562" fmla="*/ 1813832 h 6858000"/>
              <a:gd name="connsiteX563" fmla="*/ 1815950 w 7467600"/>
              <a:gd name="connsiteY563" fmla="*/ 2128564 h 6858000"/>
              <a:gd name="connsiteX564" fmla="*/ 1984242 w 7467600"/>
              <a:gd name="connsiteY564" fmla="*/ 2430829 h 6858000"/>
              <a:gd name="connsiteX565" fmla="*/ 2014023 w 7467600"/>
              <a:gd name="connsiteY565" fmla="*/ 2450995 h 6858000"/>
              <a:gd name="connsiteX566" fmla="*/ 1747337 w 7467600"/>
              <a:gd name="connsiteY566" fmla="*/ 1855264 h 6858000"/>
              <a:gd name="connsiteX567" fmla="*/ 1533749 w 7467600"/>
              <a:gd name="connsiteY567" fmla="*/ 1478656 h 6858000"/>
              <a:gd name="connsiteX568" fmla="*/ 1431890 w 7467600"/>
              <a:gd name="connsiteY568" fmla="*/ 1306475 h 6858000"/>
              <a:gd name="connsiteX569" fmla="*/ 5052692 w 7467600"/>
              <a:gd name="connsiteY569" fmla="*/ 1292994 h 6858000"/>
              <a:gd name="connsiteX570" fmla="*/ 5200661 w 7467600"/>
              <a:gd name="connsiteY570" fmla="*/ 1635186 h 6858000"/>
              <a:gd name="connsiteX571" fmla="*/ 5297138 w 7467600"/>
              <a:gd name="connsiteY571" fmla="*/ 1906351 h 6858000"/>
              <a:gd name="connsiteX572" fmla="*/ 5052692 w 7467600"/>
              <a:gd name="connsiteY572" fmla="*/ 1292994 h 6858000"/>
              <a:gd name="connsiteX573" fmla="*/ 5009948 w 7467600"/>
              <a:gd name="connsiteY573" fmla="*/ 1273619 h 6858000"/>
              <a:gd name="connsiteX574" fmla="*/ 5121777 w 7467600"/>
              <a:gd name="connsiteY574" fmla="*/ 1654213 h 6858000"/>
              <a:gd name="connsiteX575" fmla="*/ 5293545 w 7467600"/>
              <a:gd name="connsiteY575" fmla="*/ 2072247 h 6858000"/>
              <a:gd name="connsiteX576" fmla="*/ 5294042 w 7467600"/>
              <a:gd name="connsiteY576" fmla="*/ 2065019 h 6858000"/>
              <a:gd name="connsiteX577" fmla="*/ 5171936 w 7467600"/>
              <a:gd name="connsiteY577" fmla="*/ 1647613 h 6858000"/>
              <a:gd name="connsiteX578" fmla="*/ 5009948 w 7467600"/>
              <a:gd name="connsiteY578" fmla="*/ 1273619 h 6858000"/>
              <a:gd name="connsiteX579" fmla="*/ 655236 w 7467600"/>
              <a:gd name="connsiteY579" fmla="*/ 1268632 h 6858000"/>
              <a:gd name="connsiteX580" fmla="*/ 839521 w 7467600"/>
              <a:gd name="connsiteY580" fmla="*/ 1685315 h 6858000"/>
              <a:gd name="connsiteX581" fmla="*/ 1109416 w 7467600"/>
              <a:gd name="connsiteY581" fmla="*/ 2061663 h 6858000"/>
              <a:gd name="connsiteX582" fmla="*/ 1298300 w 7467600"/>
              <a:gd name="connsiteY582" fmla="*/ 2247742 h 6858000"/>
              <a:gd name="connsiteX583" fmla="*/ 1125871 w 7467600"/>
              <a:gd name="connsiteY583" fmla="*/ 1989513 h 6858000"/>
              <a:gd name="connsiteX584" fmla="*/ 981574 w 7467600"/>
              <a:gd name="connsiteY584" fmla="*/ 1783157 h 6858000"/>
              <a:gd name="connsiteX585" fmla="*/ 922198 w 7467600"/>
              <a:gd name="connsiteY585" fmla="*/ 1677437 h 6858000"/>
              <a:gd name="connsiteX586" fmla="*/ 869293 w 7467600"/>
              <a:gd name="connsiteY586" fmla="*/ 1583214 h 6858000"/>
              <a:gd name="connsiteX587" fmla="*/ 751431 w 7467600"/>
              <a:gd name="connsiteY587" fmla="*/ 1405731 h 6858000"/>
              <a:gd name="connsiteX588" fmla="*/ 655236 w 7467600"/>
              <a:gd name="connsiteY588" fmla="*/ 1268632 h 6858000"/>
              <a:gd name="connsiteX589" fmla="*/ 6516292 w 7467600"/>
              <a:gd name="connsiteY589" fmla="*/ 1263064 h 6858000"/>
              <a:gd name="connsiteX590" fmla="*/ 5736320 w 7467600"/>
              <a:gd name="connsiteY590" fmla="*/ 1501803 h 6858000"/>
              <a:gd name="connsiteX591" fmla="*/ 6516292 w 7467600"/>
              <a:gd name="connsiteY591" fmla="*/ 1263064 h 6858000"/>
              <a:gd name="connsiteX592" fmla="*/ 291466 w 7467600"/>
              <a:gd name="connsiteY592" fmla="*/ 1250369 h 6858000"/>
              <a:gd name="connsiteX593" fmla="*/ 323180 w 7467600"/>
              <a:gd name="connsiteY593" fmla="*/ 1435283 h 6858000"/>
              <a:gd name="connsiteX594" fmla="*/ 349381 w 7467600"/>
              <a:gd name="connsiteY594" fmla="*/ 1875041 h 6858000"/>
              <a:gd name="connsiteX595" fmla="*/ 374363 w 7467600"/>
              <a:gd name="connsiteY595" fmla="*/ 1506494 h 6858000"/>
              <a:gd name="connsiteX596" fmla="*/ 302168 w 7467600"/>
              <a:gd name="connsiteY596" fmla="*/ 1274495 h 6858000"/>
              <a:gd name="connsiteX597" fmla="*/ 291466 w 7467600"/>
              <a:gd name="connsiteY597" fmla="*/ 1250369 h 6858000"/>
              <a:gd name="connsiteX598" fmla="*/ 678222 w 7467600"/>
              <a:gd name="connsiteY598" fmla="*/ 1248670 h 6858000"/>
              <a:gd name="connsiteX599" fmla="*/ 775536 w 7467600"/>
              <a:gd name="connsiteY599" fmla="*/ 1388015 h 6858000"/>
              <a:gd name="connsiteX600" fmla="*/ 894529 w 7467600"/>
              <a:gd name="connsiteY600" fmla="*/ 1567739 h 6858000"/>
              <a:gd name="connsiteX601" fmla="*/ 948000 w 7467600"/>
              <a:gd name="connsiteY601" fmla="*/ 1663088 h 6858000"/>
              <a:gd name="connsiteX602" fmla="*/ 1006812 w 7467600"/>
              <a:gd name="connsiteY602" fmla="*/ 1767683 h 6858000"/>
              <a:gd name="connsiteX603" fmla="*/ 1149133 w 7467600"/>
              <a:gd name="connsiteY603" fmla="*/ 1971513 h 6858000"/>
              <a:gd name="connsiteX604" fmla="*/ 1333952 w 7467600"/>
              <a:gd name="connsiteY604" fmla="*/ 2251620 h 6858000"/>
              <a:gd name="connsiteX605" fmla="*/ 1337329 w 7467600"/>
              <a:gd name="connsiteY605" fmla="*/ 2258350 h 6858000"/>
              <a:gd name="connsiteX606" fmla="*/ 1014726 w 7467600"/>
              <a:gd name="connsiteY606" fmla="*/ 1615556 h 6858000"/>
              <a:gd name="connsiteX607" fmla="*/ 678222 w 7467600"/>
              <a:gd name="connsiteY607" fmla="*/ 1248670 h 6858000"/>
              <a:gd name="connsiteX608" fmla="*/ 6691602 w 7467600"/>
              <a:gd name="connsiteY608" fmla="*/ 1140573 h 6858000"/>
              <a:gd name="connsiteX609" fmla="*/ 6571100 w 7467600"/>
              <a:gd name="connsiteY609" fmla="*/ 1183662 h 6858000"/>
              <a:gd name="connsiteX610" fmla="*/ 6241687 w 7467600"/>
              <a:gd name="connsiteY610" fmla="*/ 1257600 h 6858000"/>
              <a:gd name="connsiteX611" fmla="*/ 5693009 w 7467600"/>
              <a:gd name="connsiteY611" fmla="*/ 1478256 h 6858000"/>
              <a:gd name="connsiteX612" fmla="*/ 6548420 w 7467600"/>
              <a:gd name="connsiteY612" fmla="*/ 1214599 h 6858000"/>
              <a:gd name="connsiteX613" fmla="*/ 6605473 w 7467600"/>
              <a:gd name="connsiteY613" fmla="*/ 1184686 h 6858000"/>
              <a:gd name="connsiteX614" fmla="*/ 6691602 w 7467600"/>
              <a:gd name="connsiteY614" fmla="*/ 1140573 h 6858000"/>
              <a:gd name="connsiteX615" fmla="*/ 4002475 w 7467600"/>
              <a:gd name="connsiteY615" fmla="*/ 1037802 h 6858000"/>
              <a:gd name="connsiteX616" fmla="*/ 4000324 w 7467600"/>
              <a:gd name="connsiteY616" fmla="*/ 1039362 h 6858000"/>
              <a:gd name="connsiteX617" fmla="*/ 4002862 w 7467600"/>
              <a:gd name="connsiteY617" fmla="*/ 1042866 h 6858000"/>
              <a:gd name="connsiteX618" fmla="*/ 4002475 w 7467600"/>
              <a:gd name="connsiteY618" fmla="*/ 1037802 h 6858000"/>
              <a:gd name="connsiteX619" fmla="*/ 506322 w 7467600"/>
              <a:gd name="connsiteY619" fmla="*/ 1020997 h 6858000"/>
              <a:gd name="connsiteX620" fmla="*/ 533068 w 7467600"/>
              <a:gd name="connsiteY620" fmla="*/ 1029409 h 6858000"/>
              <a:gd name="connsiteX621" fmla="*/ 1232525 w 7467600"/>
              <a:gd name="connsiteY621" fmla="*/ 1804675 h 6858000"/>
              <a:gd name="connsiteX622" fmla="*/ 1388858 w 7467600"/>
              <a:gd name="connsiteY622" fmla="*/ 2368011 h 6858000"/>
              <a:gd name="connsiteX623" fmla="*/ 1384098 w 7467600"/>
              <a:gd name="connsiteY623" fmla="*/ 2378125 h 6858000"/>
              <a:gd name="connsiteX624" fmla="*/ 1425393 w 7467600"/>
              <a:gd name="connsiteY624" fmla="*/ 2589124 h 6858000"/>
              <a:gd name="connsiteX625" fmla="*/ 1424001 w 7467600"/>
              <a:gd name="connsiteY625" fmla="*/ 2597541 h 6858000"/>
              <a:gd name="connsiteX626" fmla="*/ 2152729 w 7467600"/>
              <a:gd name="connsiteY626" fmla="*/ 2864487 h 6858000"/>
              <a:gd name="connsiteX627" fmla="*/ 2020609 w 7467600"/>
              <a:gd name="connsiteY627" fmla="*/ 2539671 h 6858000"/>
              <a:gd name="connsiteX628" fmla="*/ 2018920 w 7467600"/>
              <a:gd name="connsiteY628" fmla="*/ 2536309 h 6858000"/>
              <a:gd name="connsiteX629" fmla="*/ 1342441 w 7467600"/>
              <a:gd name="connsiteY629" fmla="*/ 1173017 h 6858000"/>
              <a:gd name="connsiteX630" fmla="*/ 1367925 w 7467600"/>
              <a:gd name="connsiteY630" fmla="*/ 1135648 h 6858000"/>
              <a:gd name="connsiteX631" fmla="*/ 1771401 w 7467600"/>
              <a:gd name="connsiteY631" fmla="*/ 1806673 h 6858000"/>
              <a:gd name="connsiteX632" fmla="*/ 1972385 w 7467600"/>
              <a:gd name="connsiteY632" fmla="*/ 2198735 h 6858000"/>
              <a:gd name="connsiteX633" fmla="*/ 2040892 w 7467600"/>
              <a:gd name="connsiteY633" fmla="*/ 2405205 h 6858000"/>
              <a:gd name="connsiteX634" fmla="*/ 2131689 w 7467600"/>
              <a:gd name="connsiteY634" fmla="*/ 1936926 h 6858000"/>
              <a:gd name="connsiteX635" fmla="*/ 2454820 w 7467600"/>
              <a:gd name="connsiteY635" fmla="*/ 1248808 h 6858000"/>
              <a:gd name="connsiteX636" fmla="*/ 2492512 w 7467600"/>
              <a:gd name="connsiteY636" fmla="*/ 1302920 h 6858000"/>
              <a:gd name="connsiteX637" fmla="*/ 2081216 w 7467600"/>
              <a:gd name="connsiteY637" fmla="*/ 2527513 h 6858000"/>
              <a:gd name="connsiteX638" fmla="*/ 2081211 w 7467600"/>
              <a:gd name="connsiteY638" fmla="*/ 2528916 h 6858000"/>
              <a:gd name="connsiteX639" fmla="*/ 2199067 w 7467600"/>
              <a:gd name="connsiteY639" fmla="*/ 2884061 h 6858000"/>
              <a:gd name="connsiteX640" fmla="*/ 3192586 w 7467600"/>
              <a:gd name="connsiteY640" fmla="*/ 3411496 h 6858000"/>
              <a:gd name="connsiteX641" fmla="*/ 3182620 w 7467600"/>
              <a:gd name="connsiteY641" fmla="*/ 3483279 h 6858000"/>
              <a:gd name="connsiteX642" fmla="*/ 2435119 w 7467600"/>
              <a:gd name="connsiteY642" fmla="*/ 3080173 h 6858000"/>
              <a:gd name="connsiteX643" fmla="*/ 2410152 w 7467600"/>
              <a:gd name="connsiteY643" fmla="*/ 3063751 h 6858000"/>
              <a:gd name="connsiteX644" fmla="*/ 2408099 w 7467600"/>
              <a:gd name="connsiteY644" fmla="*/ 3064403 h 6858000"/>
              <a:gd name="connsiteX645" fmla="*/ 2407218 w 7467600"/>
              <a:gd name="connsiteY645" fmla="*/ 3070324 h 6858000"/>
              <a:gd name="connsiteX646" fmla="*/ 2380138 w 7467600"/>
              <a:gd name="connsiteY646" fmla="*/ 3099341 h 6858000"/>
              <a:gd name="connsiteX647" fmla="*/ 1765923 w 7467600"/>
              <a:gd name="connsiteY647" fmla="*/ 3581043 h 6858000"/>
              <a:gd name="connsiteX648" fmla="*/ 1702258 w 7467600"/>
              <a:gd name="connsiteY648" fmla="*/ 3612286 h 6858000"/>
              <a:gd name="connsiteX649" fmla="*/ 1538370 w 7467600"/>
              <a:gd name="connsiteY649" fmla="*/ 3811804 h 6858000"/>
              <a:gd name="connsiteX650" fmla="*/ 542867 w 7467600"/>
              <a:gd name="connsiteY650" fmla="*/ 4944092 h 6858000"/>
              <a:gd name="connsiteX651" fmla="*/ 515800 w 7467600"/>
              <a:gd name="connsiteY651" fmla="*/ 4862180 h 6858000"/>
              <a:gd name="connsiteX652" fmla="*/ 909145 w 7467600"/>
              <a:gd name="connsiteY652" fmla="*/ 4199225 h 6858000"/>
              <a:gd name="connsiteX653" fmla="*/ 1214067 w 7467600"/>
              <a:gd name="connsiteY653" fmla="*/ 3908561 h 6858000"/>
              <a:gd name="connsiteX654" fmla="*/ 640967 w 7467600"/>
              <a:gd name="connsiteY654" fmla="*/ 4105601 h 6858000"/>
              <a:gd name="connsiteX655" fmla="*/ 112563 w 7467600"/>
              <a:gd name="connsiteY655" fmla="*/ 4396952 h 6858000"/>
              <a:gd name="connsiteX656" fmla="*/ 0 w 7467600"/>
              <a:gd name="connsiteY656" fmla="*/ 4466006 h 6858000"/>
              <a:gd name="connsiteX657" fmla="*/ 0 w 7467600"/>
              <a:gd name="connsiteY657" fmla="*/ 4233763 h 6858000"/>
              <a:gd name="connsiteX658" fmla="*/ 36881 w 7467600"/>
              <a:gd name="connsiteY658" fmla="*/ 4200118 h 6858000"/>
              <a:gd name="connsiteX659" fmla="*/ 910534 w 7467600"/>
              <a:gd name="connsiteY659" fmla="*/ 3629753 h 6858000"/>
              <a:gd name="connsiteX660" fmla="*/ 1578717 w 7467600"/>
              <a:gd name="connsiteY660" fmla="*/ 3575982 h 6858000"/>
              <a:gd name="connsiteX661" fmla="*/ 2338780 w 7467600"/>
              <a:gd name="connsiteY661" fmla="*/ 3033725 h 6858000"/>
              <a:gd name="connsiteX662" fmla="*/ 1807991 w 7467600"/>
              <a:gd name="connsiteY662" fmla="*/ 2807184 h 6858000"/>
              <a:gd name="connsiteX663" fmla="*/ 1416358 w 7467600"/>
              <a:gd name="connsiteY663" fmla="*/ 3112571 h 6858000"/>
              <a:gd name="connsiteX664" fmla="*/ 939066 w 7467600"/>
              <a:gd name="connsiteY664" fmla="*/ 3378798 h 6858000"/>
              <a:gd name="connsiteX665" fmla="*/ 115099 w 7467600"/>
              <a:gd name="connsiteY665" fmla="*/ 3607650 h 6858000"/>
              <a:gd name="connsiteX666" fmla="*/ 97284 w 7467600"/>
              <a:gd name="connsiteY666" fmla="*/ 3520393 h 6858000"/>
              <a:gd name="connsiteX667" fmla="*/ 922050 w 7467600"/>
              <a:gd name="connsiteY667" fmla="*/ 3074867 h 6858000"/>
              <a:gd name="connsiteX668" fmla="*/ 1405265 w 7467600"/>
              <a:gd name="connsiteY668" fmla="*/ 3016319 h 6858000"/>
              <a:gd name="connsiteX669" fmla="*/ 1407512 w 7467600"/>
              <a:gd name="connsiteY669" fmla="*/ 3018001 h 6858000"/>
              <a:gd name="connsiteX670" fmla="*/ 1726266 w 7467600"/>
              <a:gd name="connsiteY670" fmla="*/ 2777274 h 6858000"/>
              <a:gd name="connsiteX671" fmla="*/ 625390 w 7467600"/>
              <a:gd name="connsiteY671" fmla="*/ 2514541 h 6858000"/>
              <a:gd name="connsiteX672" fmla="*/ 619799 w 7467600"/>
              <a:gd name="connsiteY672" fmla="*/ 2527180 h 6858000"/>
              <a:gd name="connsiteX673" fmla="*/ 310030 w 7467600"/>
              <a:gd name="connsiteY673" fmla="*/ 2771818 h 6858000"/>
              <a:gd name="connsiteX674" fmla="*/ 173877 w 7467600"/>
              <a:gd name="connsiteY674" fmla="*/ 2937056 h 6858000"/>
              <a:gd name="connsiteX675" fmla="*/ 77889 w 7467600"/>
              <a:gd name="connsiteY675" fmla="*/ 3138440 h 6858000"/>
              <a:gd name="connsiteX676" fmla="*/ 0 w 7467600"/>
              <a:gd name="connsiteY676" fmla="*/ 3271395 h 6858000"/>
              <a:gd name="connsiteX677" fmla="*/ 0 w 7467600"/>
              <a:gd name="connsiteY677" fmla="*/ 3153002 h 6858000"/>
              <a:gd name="connsiteX678" fmla="*/ 2386 w 7467600"/>
              <a:gd name="connsiteY678" fmla="*/ 3149203 h 6858000"/>
              <a:gd name="connsiteX679" fmla="*/ 89753 w 7467600"/>
              <a:gd name="connsiteY679" fmla="*/ 2987702 h 6858000"/>
              <a:gd name="connsiteX680" fmla="*/ 76869 w 7467600"/>
              <a:gd name="connsiteY680" fmla="*/ 3005404 h 6858000"/>
              <a:gd name="connsiteX681" fmla="*/ 32049 w 7467600"/>
              <a:gd name="connsiteY681" fmla="*/ 3065814 h 6858000"/>
              <a:gd name="connsiteX682" fmla="*/ 0 w 7467600"/>
              <a:gd name="connsiteY682" fmla="*/ 3108744 h 6858000"/>
              <a:gd name="connsiteX683" fmla="*/ 0 w 7467600"/>
              <a:gd name="connsiteY683" fmla="*/ 3058059 h 6858000"/>
              <a:gd name="connsiteX684" fmla="*/ 7610 w 7467600"/>
              <a:gd name="connsiteY684" fmla="*/ 3047889 h 6858000"/>
              <a:gd name="connsiteX685" fmla="*/ 52419 w 7467600"/>
              <a:gd name="connsiteY685" fmla="*/ 2987479 h 6858000"/>
              <a:gd name="connsiteX686" fmla="*/ 59142 w 7467600"/>
              <a:gd name="connsiteY686" fmla="*/ 2978488 h 6858000"/>
              <a:gd name="connsiteX687" fmla="*/ 0 w 7467600"/>
              <a:gd name="connsiteY687" fmla="*/ 3015334 h 6858000"/>
              <a:gd name="connsiteX688" fmla="*/ 0 w 7467600"/>
              <a:gd name="connsiteY688" fmla="*/ 2914286 h 6858000"/>
              <a:gd name="connsiteX689" fmla="*/ 36383 w 7467600"/>
              <a:gd name="connsiteY689" fmla="*/ 2901128 h 6858000"/>
              <a:gd name="connsiteX690" fmla="*/ 156329 w 7467600"/>
              <a:gd name="connsiteY690" fmla="*/ 2840533 h 6858000"/>
              <a:gd name="connsiteX691" fmla="*/ 358355 w 7467600"/>
              <a:gd name="connsiteY691" fmla="*/ 2620471 h 6858000"/>
              <a:gd name="connsiteX692" fmla="*/ 510577 w 7467600"/>
              <a:gd name="connsiteY692" fmla="*/ 2501244 h 6858000"/>
              <a:gd name="connsiteX693" fmla="*/ 211967 w 7467600"/>
              <a:gd name="connsiteY693" fmla="*/ 2479171 h 6858000"/>
              <a:gd name="connsiteX694" fmla="*/ 0 w 7467600"/>
              <a:gd name="connsiteY694" fmla="*/ 2476398 h 6858000"/>
              <a:gd name="connsiteX695" fmla="*/ 0 w 7467600"/>
              <a:gd name="connsiteY695" fmla="*/ 2389189 h 6858000"/>
              <a:gd name="connsiteX696" fmla="*/ 103062 w 7467600"/>
              <a:gd name="connsiteY696" fmla="*/ 2389518 h 6858000"/>
              <a:gd name="connsiteX697" fmla="*/ 510734 w 7467600"/>
              <a:gd name="connsiteY697" fmla="*/ 2416201 h 6858000"/>
              <a:gd name="connsiteX698" fmla="*/ 279257 w 7467600"/>
              <a:gd name="connsiteY698" fmla="*/ 2092102 h 6858000"/>
              <a:gd name="connsiteX699" fmla="*/ 65265 w 7467600"/>
              <a:gd name="connsiteY699" fmla="*/ 2006049 h 6858000"/>
              <a:gd name="connsiteX700" fmla="*/ 0 w 7467600"/>
              <a:gd name="connsiteY700" fmla="*/ 1982532 h 6858000"/>
              <a:gd name="connsiteX701" fmla="*/ 0 w 7467600"/>
              <a:gd name="connsiteY701" fmla="*/ 1912789 h 6858000"/>
              <a:gd name="connsiteX702" fmla="*/ 97460 w 7467600"/>
              <a:gd name="connsiteY702" fmla="*/ 1953725 h 6858000"/>
              <a:gd name="connsiteX703" fmla="*/ 221272 w 7467600"/>
              <a:gd name="connsiteY703" fmla="*/ 1980766 h 6858000"/>
              <a:gd name="connsiteX704" fmla="*/ 116765 w 7467600"/>
              <a:gd name="connsiteY704" fmla="*/ 1911033 h 6858000"/>
              <a:gd name="connsiteX705" fmla="*/ 16405 w 7467600"/>
              <a:gd name="connsiteY705" fmla="*/ 1803412 h 6858000"/>
              <a:gd name="connsiteX706" fmla="*/ 0 w 7467600"/>
              <a:gd name="connsiteY706" fmla="*/ 1784777 h 6858000"/>
              <a:gd name="connsiteX707" fmla="*/ 0 w 7467600"/>
              <a:gd name="connsiteY707" fmla="*/ 1740082 h 6858000"/>
              <a:gd name="connsiteX708" fmla="*/ 39394 w 7467600"/>
              <a:gd name="connsiteY708" fmla="*/ 1784856 h 6858000"/>
              <a:gd name="connsiteX709" fmla="*/ 135813 w 7467600"/>
              <a:gd name="connsiteY709" fmla="*/ 1888838 h 6858000"/>
              <a:gd name="connsiteX710" fmla="*/ 242575 w 7467600"/>
              <a:gd name="connsiteY710" fmla="*/ 1958841 h 6858000"/>
              <a:gd name="connsiteX711" fmla="*/ 82197 w 7467600"/>
              <a:gd name="connsiteY711" fmla="*/ 1754826 h 6858000"/>
              <a:gd name="connsiteX712" fmla="*/ 0 w 7467600"/>
              <a:gd name="connsiteY712" fmla="*/ 1679650 h 6858000"/>
              <a:gd name="connsiteX713" fmla="*/ 0 w 7467600"/>
              <a:gd name="connsiteY713" fmla="*/ 1602463 h 6858000"/>
              <a:gd name="connsiteX714" fmla="*/ 84689 w 7467600"/>
              <a:gd name="connsiteY714" fmla="*/ 1677442 h 6858000"/>
              <a:gd name="connsiteX715" fmla="*/ 298437 w 7467600"/>
              <a:gd name="connsiteY715" fmla="*/ 1968019 h 6858000"/>
              <a:gd name="connsiteX716" fmla="*/ 227269 w 7467600"/>
              <a:gd name="connsiteY716" fmla="*/ 1114064 h 6858000"/>
              <a:gd name="connsiteX717" fmla="*/ 248003 w 7467600"/>
              <a:gd name="connsiteY717" fmla="*/ 1089613 h 6858000"/>
              <a:gd name="connsiteX718" fmla="*/ 427020 w 7467600"/>
              <a:gd name="connsiteY718" fmla="*/ 1619803 h 6858000"/>
              <a:gd name="connsiteX719" fmla="*/ 340345 w 7467600"/>
              <a:gd name="connsiteY719" fmla="*/ 2027739 h 6858000"/>
              <a:gd name="connsiteX720" fmla="*/ 360865 w 7467600"/>
              <a:gd name="connsiteY720" fmla="*/ 2044827 h 6858000"/>
              <a:gd name="connsiteX721" fmla="*/ 560414 w 7467600"/>
              <a:gd name="connsiteY721" fmla="*/ 2421457 h 6858000"/>
              <a:gd name="connsiteX722" fmla="*/ 1359703 w 7467600"/>
              <a:gd name="connsiteY722" fmla="*/ 2578554 h 6858000"/>
              <a:gd name="connsiteX723" fmla="*/ 1359422 w 7467600"/>
              <a:gd name="connsiteY723" fmla="*/ 2577994 h 6858000"/>
              <a:gd name="connsiteX724" fmla="*/ 828701 w 7467600"/>
              <a:gd name="connsiteY724" fmla="*/ 1839520 h 6858000"/>
              <a:gd name="connsiteX725" fmla="*/ 494427 w 7467600"/>
              <a:gd name="connsiteY725" fmla="*/ 1092333 h 6858000"/>
              <a:gd name="connsiteX726" fmla="*/ 506322 w 7467600"/>
              <a:gd name="connsiteY726" fmla="*/ 1020997 h 6858000"/>
              <a:gd name="connsiteX727" fmla="*/ 4570198 w 7467600"/>
              <a:gd name="connsiteY727" fmla="*/ 978081 h 6858000"/>
              <a:gd name="connsiteX728" fmla="*/ 4523691 w 7467600"/>
              <a:gd name="connsiteY728" fmla="*/ 1127776 h 6858000"/>
              <a:gd name="connsiteX729" fmla="*/ 4509875 w 7467600"/>
              <a:gd name="connsiteY729" fmla="*/ 1167552 h 6858000"/>
              <a:gd name="connsiteX730" fmla="*/ 4478168 w 7467600"/>
              <a:gd name="connsiteY730" fmla="*/ 1260735 h 6858000"/>
              <a:gd name="connsiteX731" fmla="*/ 4409309 w 7467600"/>
              <a:gd name="connsiteY731" fmla="*/ 1666996 h 6858000"/>
              <a:gd name="connsiteX732" fmla="*/ 4370031 w 7467600"/>
              <a:gd name="connsiteY732" fmla="*/ 1955666 h 6858000"/>
              <a:gd name="connsiteX733" fmla="*/ 4570198 w 7467600"/>
              <a:gd name="connsiteY733" fmla="*/ 978081 h 6858000"/>
              <a:gd name="connsiteX734" fmla="*/ 4557898 w 7467600"/>
              <a:gd name="connsiteY734" fmla="*/ 900011 h 6858000"/>
              <a:gd name="connsiteX735" fmla="*/ 4344840 w 7467600"/>
              <a:gd name="connsiteY735" fmla="*/ 1922038 h 6858000"/>
              <a:gd name="connsiteX736" fmla="*/ 4378710 w 7467600"/>
              <a:gd name="connsiteY736" fmla="*/ 1665516 h 6858000"/>
              <a:gd name="connsiteX737" fmla="*/ 4448798 w 7467600"/>
              <a:gd name="connsiteY737" fmla="*/ 1253024 h 6858000"/>
              <a:gd name="connsiteX738" fmla="*/ 4480315 w 7467600"/>
              <a:gd name="connsiteY738" fmla="*/ 1158454 h 6858000"/>
              <a:gd name="connsiteX739" fmla="*/ 4494133 w 7467600"/>
              <a:gd name="connsiteY739" fmla="*/ 1118676 h 6858000"/>
              <a:gd name="connsiteX740" fmla="*/ 4557898 w 7467600"/>
              <a:gd name="connsiteY740" fmla="*/ 900011 h 6858000"/>
              <a:gd name="connsiteX741" fmla="*/ 5870151 w 7467600"/>
              <a:gd name="connsiteY741" fmla="*/ 898890 h 6858000"/>
              <a:gd name="connsiteX742" fmla="*/ 5861335 w 7467600"/>
              <a:gd name="connsiteY742" fmla="*/ 899177 h 6858000"/>
              <a:gd name="connsiteX743" fmla="*/ 5843702 w 7467600"/>
              <a:gd name="connsiteY743" fmla="*/ 899748 h 6858000"/>
              <a:gd name="connsiteX744" fmla="*/ 5651107 w 7467600"/>
              <a:gd name="connsiteY744" fmla="*/ 920306 h 6858000"/>
              <a:gd name="connsiteX745" fmla="*/ 5459407 w 7467600"/>
              <a:gd name="connsiteY745" fmla="*/ 940975 h 6858000"/>
              <a:gd name="connsiteX746" fmla="*/ 5374846 w 7467600"/>
              <a:gd name="connsiteY746" fmla="*/ 941988 h 6858000"/>
              <a:gd name="connsiteX747" fmla="*/ 5256105 w 7467600"/>
              <a:gd name="connsiteY747" fmla="*/ 945632 h 6858000"/>
              <a:gd name="connsiteX748" fmla="*/ 5107071 w 7467600"/>
              <a:gd name="connsiteY748" fmla="*/ 969720 h 6858000"/>
              <a:gd name="connsiteX749" fmla="*/ 4998681 w 7467600"/>
              <a:gd name="connsiteY749" fmla="*/ 988771 h 6858000"/>
              <a:gd name="connsiteX750" fmla="*/ 5870151 w 7467600"/>
              <a:gd name="connsiteY750" fmla="*/ 898890 h 6858000"/>
              <a:gd name="connsiteX751" fmla="*/ 5504425 w 7467600"/>
              <a:gd name="connsiteY751" fmla="*/ 848067 h 6858000"/>
              <a:gd name="connsiteX752" fmla="*/ 4968849 w 7467600"/>
              <a:gd name="connsiteY752" fmla="*/ 962318 h 6858000"/>
              <a:gd name="connsiteX753" fmla="*/ 5104039 w 7467600"/>
              <a:gd name="connsiteY753" fmla="*/ 940634 h 6858000"/>
              <a:gd name="connsiteX754" fmla="*/ 5256311 w 7467600"/>
              <a:gd name="connsiteY754" fmla="*/ 916490 h 6858000"/>
              <a:gd name="connsiteX755" fmla="*/ 5377381 w 7467600"/>
              <a:gd name="connsiteY755" fmla="*/ 912671 h 6858000"/>
              <a:gd name="connsiteX756" fmla="*/ 5460148 w 7467600"/>
              <a:gd name="connsiteY756" fmla="*/ 911442 h 6858000"/>
              <a:gd name="connsiteX757" fmla="*/ 5648971 w 7467600"/>
              <a:gd name="connsiteY757" fmla="*/ 891331 h 6858000"/>
              <a:gd name="connsiteX758" fmla="*/ 5844807 w 7467600"/>
              <a:gd name="connsiteY758" fmla="*/ 870718 h 6858000"/>
              <a:gd name="connsiteX759" fmla="*/ 5862975 w 7467600"/>
              <a:gd name="connsiteY759" fmla="*/ 869756 h 6858000"/>
              <a:gd name="connsiteX760" fmla="*/ 5920887 w 7467600"/>
              <a:gd name="connsiteY760" fmla="*/ 865929 h 6858000"/>
              <a:gd name="connsiteX761" fmla="*/ 5504425 w 7467600"/>
              <a:gd name="connsiteY761" fmla="*/ 848067 h 6858000"/>
              <a:gd name="connsiteX762" fmla="*/ 3607114 w 7467600"/>
              <a:gd name="connsiteY762" fmla="*/ 467441 h 6858000"/>
              <a:gd name="connsiteX763" fmla="*/ 3296242 w 7467600"/>
              <a:gd name="connsiteY763" fmla="*/ 807991 h 6858000"/>
              <a:gd name="connsiteX764" fmla="*/ 3174674 w 7467600"/>
              <a:gd name="connsiteY764" fmla="*/ 919759 h 6858000"/>
              <a:gd name="connsiteX765" fmla="*/ 3042978 w 7467600"/>
              <a:gd name="connsiteY765" fmla="*/ 1054894 h 6858000"/>
              <a:gd name="connsiteX766" fmla="*/ 2968914 w 7467600"/>
              <a:gd name="connsiteY766" fmla="*/ 1133756 h 6858000"/>
              <a:gd name="connsiteX767" fmla="*/ 3103823 w 7467600"/>
              <a:gd name="connsiteY767" fmla="*/ 1026814 h 6858000"/>
              <a:gd name="connsiteX768" fmla="*/ 3607114 w 7467600"/>
              <a:gd name="connsiteY768" fmla="*/ 467441 h 6858000"/>
              <a:gd name="connsiteX769" fmla="*/ 3744487 w 7467600"/>
              <a:gd name="connsiteY769" fmla="*/ 383136 h 6858000"/>
              <a:gd name="connsiteX770" fmla="*/ 3970213 w 7467600"/>
              <a:gd name="connsiteY770" fmla="*/ 995559 h 6858000"/>
              <a:gd name="connsiteX771" fmla="*/ 3744487 w 7467600"/>
              <a:gd name="connsiteY771" fmla="*/ 383136 h 6858000"/>
              <a:gd name="connsiteX772" fmla="*/ 3624562 w 7467600"/>
              <a:gd name="connsiteY772" fmla="*/ 367041 h 6858000"/>
              <a:gd name="connsiteX773" fmla="*/ 3489712 w 7467600"/>
              <a:gd name="connsiteY773" fmla="*/ 485386 h 6858000"/>
              <a:gd name="connsiteX774" fmla="*/ 3182994 w 7467600"/>
              <a:gd name="connsiteY774" fmla="*/ 828265 h 6858000"/>
              <a:gd name="connsiteX775" fmla="*/ 2892114 w 7467600"/>
              <a:gd name="connsiteY775" fmla="*/ 1172635 h 6858000"/>
              <a:gd name="connsiteX776" fmla="*/ 3021459 w 7467600"/>
              <a:gd name="connsiteY776" fmla="*/ 1035385 h 6858000"/>
              <a:gd name="connsiteX777" fmla="*/ 3153873 w 7467600"/>
              <a:gd name="connsiteY777" fmla="*/ 898971 h 6858000"/>
              <a:gd name="connsiteX778" fmla="*/ 3276511 w 7467600"/>
              <a:gd name="connsiteY778" fmla="*/ 786423 h 6858000"/>
              <a:gd name="connsiteX779" fmla="*/ 3584154 w 7467600"/>
              <a:gd name="connsiteY779" fmla="*/ 448218 h 6858000"/>
              <a:gd name="connsiteX780" fmla="*/ 3624562 w 7467600"/>
              <a:gd name="connsiteY780" fmla="*/ 367041 h 6858000"/>
              <a:gd name="connsiteX781" fmla="*/ 3766672 w 7467600"/>
              <a:gd name="connsiteY781" fmla="*/ 359429 h 6858000"/>
              <a:gd name="connsiteX782" fmla="*/ 3996338 w 7467600"/>
              <a:gd name="connsiteY782" fmla="*/ 968237 h 6858000"/>
              <a:gd name="connsiteX783" fmla="*/ 3766672 w 7467600"/>
              <a:gd name="connsiteY783" fmla="*/ 359429 h 6858000"/>
              <a:gd name="connsiteX784" fmla="*/ 5805386 w 7467600"/>
              <a:gd name="connsiteY784" fmla="*/ 239240 h 6858000"/>
              <a:gd name="connsiteX785" fmla="*/ 5736947 w 7467600"/>
              <a:gd name="connsiteY785" fmla="*/ 261367 h 6858000"/>
              <a:gd name="connsiteX786" fmla="*/ 5427012 w 7467600"/>
              <a:gd name="connsiteY786" fmla="*/ 311272 h 6858000"/>
              <a:gd name="connsiteX787" fmla="*/ 5147818 w 7467600"/>
              <a:gd name="connsiteY787" fmla="*/ 322112 h 6858000"/>
              <a:gd name="connsiteX788" fmla="*/ 5060854 w 7467600"/>
              <a:gd name="connsiteY788" fmla="*/ 311882 h 6858000"/>
              <a:gd name="connsiteX789" fmla="*/ 4945989 w 7467600"/>
              <a:gd name="connsiteY789" fmla="*/ 300516 h 6858000"/>
              <a:gd name="connsiteX790" fmla="*/ 5410479 w 7467600"/>
              <a:gd name="connsiteY790" fmla="*/ 348434 h 6858000"/>
              <a:gd name="connsiteX791" fmla="*/ 5805386 w 7467600"/>
              <a:gd name="connsiteY791" fmla="*/ 239240 h 6858000"/>
              <a:gd name="connsiteX792" fmla="*/ 5905192 w 7467600"/>
              <a:gd name="connsiteY792" fmla="*/ 163079 h 6858000"/>
              <a:gd name="connsiteX793" fmla="*/ 5865655 w 7467600"/>
              <a:gd name="connsiteY793" fmla="*/ 171901 h 6858000"/>
              <a:gd name="connsiteX794" fmla="*/ 5259740 w 7467600"/>
              <a:gd name="connsiteY794" fmla="*/ 257013 h 6858000"/>
              <a:gd name="connsiteX795" fmla="*/ 5208466 w 7467600"/>
              <a:gd name="connsiteY795" fmla="*/ 257550 h 6858000"/>
              <a:gd name="connsiteX796" fmla="*/ 4980204 w 7467600"/>
              <a:gd name="connsiteY796" fmla="*/ 271903 h 6858000"/>
              <a:gd name="connsiteX797" fmla="*/ 5068068 w 7467600"/>
              <a:gd name="connsiteY797" fmla="*/ 282244 h 6858000"/>
              <a:gd name="connsiteX798" fmla="*/ 5153231 w 7467600"/>
              <a:gd name="connsiteY798" fmla="*/ 292240 h 6858000"/>
              <a:gd name="connsiteX799" fmla="*/ 5426491 w 7467600"/>
              <a:gd name="connsiteY799" fmla="*/ 281128 h 6858000"/>
              <a:gd name="connsiteX800" fmla="*/ 5731212 w 7467600"/>
              <a:gd name="connsiteY800" fmla="*/ 231951 h 6858000"/>
              <a:gd name="connsiteX801" fmla="*/ 5905192 w 7467600"/>
              <a:gd name="connsiteY801" fmla="*/ 163079 h 6858000"/>
              <a:gd name="connsiteX802" fmla="*/ 5944437 w 7467600"/>
              <a:gd name="connsiteY802" fmla="*/ 113829 h 6858000"/>
              <a:gd name="connsiteX803" fmla="*/ 5825032 w 7467600"/>
              <a:gd name="connsiteY803" fmla="*/ 146405 h 6858000"/>
              <a:gd name="connsiteX804" fmla="*/ 4955599 w 7467600"/>
              <a:gd name="connsiteY804" fmla="*/ 247008 h 6858000"/>
              <a:gd name="connsiteX805" fmla="*/ 5210104 w 7467600"/>
              <a:gd name="connsiteY805" fmla="*/ 228123 h 6858000"/>
              <a:gd name="connsiteX806" fmla="*/ 5261015 w 7467600"/>
              <a:gd name="connsiteY806" fmla="*/ 227087 h 6858000"/>
              <a:gd name="connsiteX807" fmla="*/ 5861181 w 7467600"/>
              <a:gd name="connsiteY807" fmla="*/ 143093 h 6858000"/>
              <a:gd name="connsiteX808" fmla="*/ 5961252 w 7467600"/>
              <a:gd name="connsiteY808" fmla="*/ 114820 h 6858000"/>
              <a:gd name="connsiteX809" fmla="*/ 5944437 w 7467600"/>
              <a:gd name="connsiteY809" fmla="*/ 113829 h 6858000"/>
              <a:gd name="connsiteX810" fmla="*/ 3882765 w 7467600"/>
              <a:gd name="connsiteY810" fmla="*/ 0 h 6858000"/>
              <a:gd name="connsiteX811" fmla="*/ 3995099 w 7467600"/>
              <a:gd name="connsiteY811" fmla="*/ 0 h 6858000"/>
              <a:gd name="connsiteX812" fmla="*/ 4163818 w 7467600"/>
              <a:gd name="connsiteY812" fmla="*/ 234104 h 6858000"/>
              <a:gd name="connsiteX813" fmla="*/ 4172099 w 7467600"/>
              <a:gd name="connsiteY813" fmla="*/ 234207 h 6858000"/>
              <a:gd name="connsiteX814" fmla="*/ 4784282 w 7467600"/>
              <a:gd name="connsiteY814" fmla="*/ 276561 h 6858000"/>
              <a:gd name="connsiteX815" fmla="*/ 4801687 w 7467600"/>
              <a:gd name="connsiteY815" fmla="*/ 267764 h 6858000"/>
              <a:gd name="connsiteX816" fmla="*/ 6082788 w 7467600"/>
              <a:gd name="connsiteY816" fmla="*/ 64119 h 6858000"/>
              <a:gd name="connsiteX817" fmla="*/ 6099442 w 7467600"/>
              <a:gd name="connsiteY817" fmla="*/ 82568 h 6858000"/>
              <a:gd name="connsiteX818" fmla="*/ 4804137 w 7467600"/>
              <a:gd name="connsiteY818" fmla="*/ 320931 h 6858000"/>
              <a:gd name="connsiteX819" fmla="*/ 4227047 w 7467600"/>
              <a:gd name="connsiteY819" fmla="*/ 313415 h 6858000"/>
              <a:gd name="connsiteX820" fmla="*/ 4346041 w 7467600"/>
              <a:gd name="connsiteY820" fmla="*/ 456086 h 6858000"/>
              <a:gd name="connsiteX821" fmla="*/ 4870967 w 7467600"/>
              <a:gd name="connsiteY821" fmla="*/ 963061 h 6858000"/>
              <a:gd name="connsiteX822" fmla="*/ 4889647 w 7467600"/>
              <a:gd name="connsiteY822" fmla="*/ 957147 h 6858000"/>
              <a:gd name="connsiteX823" fmla="*/ 5422504 w 7467600"/>
              <a:gd name="connsiteY823" fmla="*/ 805191 h 6858000"/>
              <a:gd name="connsiteX824" fmla="*/ 6087656 w 7467600"/>
              <a:gd name="connsiteY824" fmla="*/ 826703 h 6858000"/>
              <a:gd name="connsiteX825" fmla="*/ 6058717 w 7467600"/>
              <a:gd name="connsiteY825" fmla="*/ 865992 h 6858000"/>
              <a:gd name="connsiteX826" fmla="*/ 4974153 w 7467600"/>
              <a:gd name="connsiteY826" fmla="*/ 1045456 h 6858000"/>
              <a:gd name="connsiteX827" fmla="*/ 5627835 w 7467600"/>
              <a:gd name="connsiteY827" fmla="*/ 1472077 h 6858000"/>
              <a:gd name="connsiteX828" fmla="*/ 5629817 w 7467600"/>
              <a:gd name="connsiteY828" fmla="*/ 1471412 h 6858000"/>
              <a:gd name="connsiteX829" fmla="*/ 5634124 w 7467600"/>
              <a:gd name="connsiteY829" fmla="*/ 1470572 h 6858000"/>
              <a:gd name="connsiteX830" fmla="*/ 5755832 w 7467600"/>
              <a:gd name="connsiteY830" fmla="*/ 1383886 h 6858000"/>
              <a:gd name="connsiteX831" fmla="*/ 6014186 w 7467600"/>
              <a:gd name="connsiteY831" fmla="*/ 1279799 h 6858000"/>
              <a:gd name="connsiteX832" fmla="*/ 6901619 w 7467600"/>
              <a:gd name="connsiteY832" fmla="*/ 1047874 h 6858000"/>
              <a:gd name="connsiteX833" fmla="*/ 6931566 w 7467600"/>
              <a:gd name="connsiteY833" fmla="*/ 1062034 h 6858000"/>
              <a:gd name="connsiteX834" fmla="*/ 5790982 w 7467600"/>
              <a:gd name="connsiteY834" fmla="*/ 1561380 h 6858000"/>
              <a:gd name="connsiteX835" fmla="*/ 6188971 w 7467600"/>
              <a:gd name="connsiteY835" fmla="*/ 1755168 h 6858000"/>
              <a:gd name="connsiteX836" fmla="*/ 6202446 w 7467600"/>
              <a:gd name="connsiteY836" fmla="*/ 1752268 h 6858000"/>
              <a:gd name="connsiteX837" fmla="*/ 7179560 w 7467600"/>
              <a:gd name="connsiteY837" fmla="*/ 1467551 h 6858000"/>
              <a:gd name="connsiteX838" fmla="*/ 7158730 w 7467600"/>
              <a:gd name="connsiteY838" fmla="*/ 1507835 h 6858000"/>
              <a:gd name="connsiteX839" fmla="*/ 6326959 w 7467600"/>
              <a:gd name="connsiteY839" fmla="*/ 1817686 h 6858000"/>
              <a:gd name="connsiteX840" fmla="*/ 6537433 w 7467600"/>
              <a:gd name="connsiteY840" fmla="*/ 1907790 h 6858000"/>
              <a:gd name="connsiteX841" fmla="*/ 6550221 w 7467600"/>
              <a:gd name="connsiteY841" fmla="*/ 1910729 h 6858000"/>
              <a:gd name="connsiteX842" fmla="*/ 6964438 w 7467600"/>
              <a:gd name="connsiteY842" fmla="*/ 2209505 h 6858000"/>
              <a:gd name="connsiteX843" fmla="*/ 7367862 w 7467600"/>
              <a:gd name="connsiteY843" fmla="*/ 2806833 h 6858000"/>
              <a:gd name="connsiteX844" fmla="*/ 7364329 w 7467600"/>
              <a:gd name="connsiteY844" fmla="*/ 2826907 h 6858000"/>
              <a:gd name="connsiteX845" fmla="*/ 7290545 w 7467600"/>
              <a:gd name="connsiteY845" fmla="*/ 2850663 h 6858000"/>
              <a:gd name="connsiteX846" fmla="*/ 6472036 w 7467600"/>
              <a:gd name="connsiteY846" fmla="*/ 1959003 h 6858000"/>
              <a:gd name="connsiteX847" fmla="*/ 5792897 w 7467600"/>
              <a:gd name="connsiteY847" fmla="*/ 1647747 h 6858000"/>
              <a:gd name="connsiteX848" fmla="*/ 5842751 w 7467600"/>
              <a:gd name="connsiteY848" fmla="*/ 1816112 h 6858000"/>
              <a:gd name="connsiteX849" fmla="*/ 5847424 w 7467600"/>
              <a:gd name="connsiteY849" fmla="*/ 1815776 h 6858000"/>
              <a:gd name="connsiteX850" fmla="*/ 6399821 w 7467600"/>
              <a:gd name="connsiteY850" fmla="*/ 2344799 h 6858000"/>
              <a:gd name="connsiteX851" fmla="*/ 6323232 w 7467600"/>
              <a:gd name="connsiteY851" fmla="*/ 2389634 h 6858000"/>
              <a:gd name="connsiteX852" fmla="*/ 5942958 w 7467600"/>
              <a:gd name="connsiteY852" fmla="*/ 2077708 h 6858000"/>
              <a:gd name="connsiteX853" fmla="*/ 5921559 w 7467600"/>
              <a:gd name="connsiteY853" fmla="*/ 2378596 h 6858000"/>
              <a:gd name="connsiteX854" fmla="*/ 5817651 w 7467600"/>
              <a:gd name="connsiteY854" fmla="*/ 3023919 h 6858000"/>
              <a:gd name="connsiteX855" fmla="*/ 5729634 w 7467600"/>
              <a:gd name="connsiteY855" fmla="*/ 3051849 h 6858000"/>
              <a:gd name="connsiteX856" fmla="*/ 5611018 w 7467600"/>
              <a:gd name="connsiteY856" fmla="*/ 2316769 h 6858000"/>
              <a:gd name="connsiteX857" fmla="*/ 5687608 w 7467600"/>
              <a:gd name="connsiteY857" fmla="*/ 2039972 h 6858000"/>
              <a:gd name="connsiteX858" fmla="*/ 5657554 w 7467600"/>
              <a:gd name="connsiteY858" fmla="*/ 1576445 h 6858000"/>
              <a:gd name="connsiteX859" fmla="*/ 5150475 w 7467600"/>
              <a:gd name="connsiteY859" fmla="*/ 1274012 h 6858000"/>
              <a:gd name="connsiteX860" fmla="*/ 5349142 w 7467600"/>
              <a:gd name="connsiteY860" fmla="*/ 2204405 h 6858000"/>
              <a:gd name="connsiteX861" fmla="*/ 5262214 w 7467600"/>
              <a:gd name="connsiteY861" fmla="*/ 2233836 h 6858000"/>
              <a:gd name="connsiteX862" fmla="*/ 4981539 w 7467600"/>
              <a:gd name="connsiteY862" fmla="*/ 1542201 h 6858000"/>
              <a:gd name="connsiteX863" fmla="*/ 4958461 w 7467600"/>
              <a:gd name="connsiteY863" fmla="*/ 1136957 h 6858000"/>
              <a:gd name="connsiteX864" fmla="*/ 4655015 w 7467600"/>
              <a:gd name="connsiteY864" fmla="*/ 891426 h 6858000"/>
              <a:gd name="connsiteX865" fmla="*/ 4348002 w 7467600"/>
              <a:gd name="connsiteY865" fmla="*/ 2205895 h 6858000"/>
              <a:gd name="connsiteX866" fmla="*/ 4262250 w 7467600"/>
              <a:gd name="connsiteY866" fmla="*/ 2219972 h 6858000"/>
              <a:gd name="connsiteX867" fmla="*/ 4550611 w 7467600"/>
              <a:gd name="connsiteY867" fmla="*/ 817540 h 6858000"/>
              <a:gd name="connsiteX868" fmla="*/ 4564418 w 7467600"/>
              <a:gd name="connsiteY868" fmla="*/ 808293 h 6858000"/>
              <a:gd name="connsiteX869" fmla="*/ 4266388 w 7467600"/>
              <a:gd name="connsiteY869" fmla="*/ 500083 h 6858000"/>
              <a:gd name="connsiteX870" fmla="*/ 4032842 w 7467600"/>
              <a:gd name="connsiteY870" fmla="*/ 211809 h 6858000"/>
              <a:gd name="connsiteX871" fmla="*/ 3882765 w 7467600"/>
              <a:gd name="connsiteY871" fmla="*/ 0 h 6858000"/>
              <a:gd name="connsiteX872" fmla="*/ 3721337 w 7467600"/>
              <a:gd name="connsiteY872" fmla="*/ 0 h 6858000"/>
              <a:gd name="connsiteX873" fmla="*/ 3797544 w 7467600"/>
              <a:gd name="connsiteY873" fmla="*/ 0 h 6858000"/>
              <a:gd name="connsiteX874" fmla="*/ 3775734 w 7467600"/>
              <a:gd name="connsiteY874" fmla="*/ 95131 h 6858000"/>
              <a:gd name="connsiteX875" fmla="*/ 3724807 w 7467600"/>
              <a:gd name="connsiteY875" fmla="*/ 272257 h 6858000"/>
              <a:gd name="connsiteX876" fmla="*/ 3726844 w 7467600"/>
              <a:gd name="connsiteY876" fmla="*/ 282988 h 6858000"/>
              <a:gd name="connsiteX877" fmla="*/ 3742664 w 7467600"/>
              <a:gd name="connsiteY877" fmla="*/ 279918 h 6858000"/>
              <a:gd name="connsiteX878" fmla="*/ 4103910 w 7467600"/>
              <a:gd name="connsiteY878" fmla="*/ 1161917 h 6858000"/>
              <a:gd name="connsiteX879" fmla="*/ 4020269 w 7467600"/>
              <a:gd name="connsiteY879" fmla="*/ 1200406 h 6858000"/>
              <a:gd name="connsiteX880" fmla="*/ 3674882 w 7467600"/>
              <a:gd name="connsiteY880" fmla="*/ 488524 h 6858000"/>
              <a:gd name="connsiteX881" fmla="*/ 3132682 w 7467600"/>
              <a:gd name="connsiteY881" fmla="*/ 1072284 h 6858000"/>
              <a:gd name="connsiteX882" fmla="*/ 2716346 w 7467600"/>
              <a:gd name="connsiteY882" fmla="*/ 1276376 h 6858000"/>
              <a:gd name="connsiteX883" fmla="*/ 2716772 w 7467600"/>
              <a:gd name="connsiteY883" fmla="*/ 1255462 h 6858000"/>
              <a:gd name="connsiteX884" fmla="*/ 3471096 w 7467600"/>
              <a:gd name="connsiteY884" fmla="*/ 437072 h 6858000"/>
              <a:gd name="connsiteX885" fmla="*/ 3639057 w 7467600"/>
              <a:gd name="connsiteY885" fmla="*/ 286334 h 6858000"/>
              <a:gd name="connsiteX886" fmla="*/ 3640309 w 7467600"/>
              <a:gd name="connsiteY886" fmla="*/ 284664 h 6858000"/>
              <a:gd name="connsiteX887" fmla="*/ 3646022 w 7467600"/>
              <a:gd name="connsiteY887" fmla="*/ 276711 h 6858000"/>
              <a:gd name="connsiteX888" fmla="*/ 3707943 w 7467600"/>
              <a:gd name="connsiteY888" fmla="*/ 65958 h 6858000"/>
              <a:gd name="connsiteX889" fmla="*/ 3721337 w 7467600"/>
              <a:gd name="connsiteY889" fmla="*/ 0 h 6858000"/>
              <a:gd name="connsiteX890" fmla="*/ 2867960 w 7467600"/>
              <a:gd name="connsiteY890" fmla="*/ 0 h 6858000"/>
              <a:gd name="connsiteX891" fmla="*/ 2926351 w 7467600"/>
              <a:gd name="connsiteY891" fmla="*/ 0 h 6858000"/>
              <a:gd name="connsiteX892" fmla="*/ 2902823 w 7467600"/>
              <a:gd name="connsiteY892" fmla="*/ 262929 h 6858000"/>
              <a:gd name="connsiteX893" fmla="*/ 2940663 w 7467600"/>
              <a:gd name="connsiteY893" fmla="*/ 140884 h 6858000"/>
              <a:gd name="connsiteX894" fmla="*/ 2947039 w 7467600"/>
              <a:gd name="connsiteY894" fmla="*/ 122524 h 6858000"/>
              <a:gd name="connsiteX895" fmla="*/ 2984316 w 7467600"/>
              <a:gd name="connsiteY895" fmla="*/ 0 h 6858000"/>
              <a:gd name="connsiteX896" fmla="*/ 3016114 w 7467600"/>
              <a:gd name="connsiteY896" fmla="*/ 0 h 6858000"/>
              <a:gd name="connsiteX897" fmla="*/ 2979949 w 7467600"/>
              <a:gd name="connsiteY897" fmla="*/ 119274 h 6858000"/>
              <a:gd name="connsiteX898" fmla="*/ 3023879 w 7467600"/>
              <a:gd name="connsiteY898" fmla="*/ 0 h 6858000"/>
              <a:gd name="connsiteX899" fmla="*/ 3105400 w 7467600"/>
              <a:gd name="connsiteY899" fmla="*/ 0 h 6858000"/>
              <a:gd name="connsiteX900" fmla="*/ 3094669 w 7467600"/>
              <a:gd name="connsiteY900" fmla="*/ 30308 h 6858000"/>
              <a:gd name="connsiteX901" fmla="*/ 2901945 w 7467600"/>
              <a:gd name="connsiteY901" fmla="*/ 466538 h 6858000"/>
              <a:gd name="connsiteX902" fmla="*/ 2815209 w 7467600"/>
              <a:gd name="connsiteY902" fmla="*/ 497361 h 6858000"/>
              <a:gd name="connsiteX903" fmla="*/ 2844845 w 7467600"/>
              <a:gd name="connsiteY903" fmla="*/ 127638 h 6858000"/>
              <a:gd name="connsiteX904" fmla="*/ 2867960 w 7467600"/>
              <a:gd name="connsiteY904" fmla="*/ 0 h 6858000"/>
              <a:gd name="connsiteX905" fmla="*/ 1057230 w 7467600"/>
              <a:gd name="connsiteY905" fmla="*/ 0 h 6858000"/>
              <a:gd name="connsiteX906" fmla="*/ 1111003 w 7467600"/>
              <a:gd name="connsiteY906" fmla="*/ 0 h 6858000"/>
              <a:gd name="connsiteX907" fmla="*/ 1125553 w 7467600"/>
              <a:gd name="connsiteY907" fmla="*/ 52588 h 6858000"/>
              <a:gd name="connsiteX908" fmla="*/ 1304276 w 7467600"/>
              <a:gd name="connsiteY908" fmla="*/ 476275 h 6858000"/>
              <a:gd name="connsiteX909" fmla="*/ 1492066 w 7467600"/>
              <a:gd name="connsiteY909" fmla="*/ 886333 h 6858000"/>
              <a:gd name="connsiteX910" fmla="*/ 1423698 w 7467600"/>
              <a:gd name="connsiteY910" fmla="*/ 710817 h 6858000"/>
              <a:gd name="connsiteX911" fmla="*/ 1357609 w 7467600"/>
              <a:gd name="connsiteY911" fmla="*/ 532892 h 6858000"/>
              <a:gd name="connsiteX912" fmla="*/ 1309550 w 7467600"/>
              <a:gd name="connsiteY912" fmla="*/ 374031 h 6858000"/>
              <a:gd name="connsiteX913" fmla="*/ 1193673 w 7467600"/>
              <a:gd name="connsiteY913" fmla="*/ 49533 h 6858000"/>
              <a:gd name="connsiteX914" fmla="*/ 1164391 w 7467600"/>
              <a:gd name="connsiteY914" fmla="*/ 0 h 6858000"/>
              <a:gd name="connsiteX915" fmla="*/ 1200666 w 7467600"/>
              <a:gd name="connsiteY915" fmla="*/ 0 h 6858000"/>
              <a:gd name="connsiteX916" fmla="*/ 1223408 w 7467600"/>
              <a:gd name="connsiteY916" fmla="*/ 38996 h 6858000"/>
              <a:gd name="connsiteX917" fmla="*/ 1339635 w 7467600"/>
              <a:gd name="connsiteY917" fmla="*/ 365517 h 6858000"/>
              <a:gd name="connsiteX918" fmla="*/ 1387469 w 7467600"/>
              <a:gd name="connsiteY918" fmla="*/ 523079 h 6858000"/>
              <a:gd name="connsiteX919" fmla="*/ 1452685 w 7467600"/>
              <a:gd name="connsiteY919" fmla="*/ 699806 h 6858000"/>
              <a:gd name="connsiteX920" fmla="*/ 1492092 w 7467600"/>
              <a:gd name="connsiteY920" fmla="*/ 800424 h 6858000"/>
              <a:gd name="connsiteX921" fmla="*/ 1455302 w 7467600"/>
              <a:gd name="connsiteY921" fmla="*/ 632913 h 6858000"/>
              <a:gd name="connsiteX922" fmla="*/ 1222336 w 7467600"/>
              <a:gd name="connsiteY922" fmla="*/ 9480 h 6858000"/>
              <a:gd name="connsiteX923" fmla="*/ 1214634 w 7467600"/>
              <a:gd name="connsiteY923" fmla="*/ 0 h 6858000"/>
              <a:gd name="connsiteX924" fmla="*/ 1289827 w 7467600"/>
              <a:gd name="connsiteY924" fmla="*/ 0 h 6858000"/>
              <a:gd name="connsiteX925" fmla="*/ 1321076 w 7467600"/>
              <a:gd name="connsiteY925" fmla="*/ 59722 h 6858000"/>
              <a:gd name="connsiteX926" fmla="*/ 1512579 w 7467600"/>
              <a:gd name="connsiteY926" fmla="*/ 626441 h 6858000"/>
              <a:gd name="connsiteX927" fmla="*/ 1506076 w 7467600"/>
              <a:gd name="connsiteY927" fmla="*/ 1089289 h 6858000"/>
              <a:gd name="connsiteX928" fmla="*/ 1486346 w 7467600"/>
              <a:gd name="connsiteY928" fmla="*/ 1079919 h 6858000"/>
              <a:gd name="connsiteX929" fmla="*/ 1070511 w 7467600"/>
              <a:gd name="connsiteY929" fmla="*/ 48609 h 6858000"/>
              <a:gd name="connsiteX930" fmla="*/ 1057230 w 7467600"/>
              <a:gd name="connsiteY930" fmla="*/ 0 h 6858000"/>
              <a:gd name="connsiteX931" fmla="*/ 43151 w 7467600"/>
              <a:gd name="connsiteY931" fmla="*/ 0 h 6858000"/>
              <a:gd name="connsiteX932" fmla="*/ 95283 w 7467600"/>
              <a:gd name="connsiteY932" fmla="*/ 0 h 6858000"/>
              <a:gd name="connsiteX933" fmla="*/ 300708 w 7467600"/>
              <a:gd name="connsiteY933" fmla="*/ 154571 h 6858000"/>
              <a:gd name="connsiteX934" fmla="*/ 530414 w 7467600"/>
              <a:gd name="connsiteY934" fmla="*/ 354673 h 6858000"/>
              <a:gd name="connsiteX935" fmla="*/ 333785 w 7467600"/>
              <a:gd name="connsiteY935" fmla="*/ 161564 h 6858000"/>
              <a:gd name="connsiteX936" fmla="*/ 147005 w 7467600"/>
              <a:gd name="connsiteY936" fmla="*/ 0 h 6858000"/>
              <a:gd name="connsiteX937" fmla="*/ 272509 w 7467600"/>
              <a:gd name="connsiteY937" fmla="*/ 0 h 6858000"/>
              <a:gd name="connsiteX938" fmla="*/ 326276 w 7467600"/>
              <a:gd name="connsiteY938" fmla="*/ 45847 h 6858000"/>
              <a:gd name="connsiteX939" fmla="*/ 823759 w 7467600"/>
              <a:gd name="connsiteY939" fmla="*/ 574145 h 6858000"/>
              <a:gd name="connsiteX940" fmla="*/ 811254 w 7467600"/>
              <a:gd name="connsiteY940" fmla="*/ 665546 h 6858000"/>
              <a:gd name="connsiteX941" fmla="*/ 154042 w 7467600"/>
              <a:gd name="connsiteY941" fmla="*/ 261522 h 6858000"/>
              <a:gd name="connsiteX942" fmla="*/ 13550 w 7467600"/>
              <a:gd name="connsiteY942" fmla="*/ 158423 h 6858000"/>
              <a:gd name="connsiteX943" fmla="*/ 0 w 7467600"/>
              <a:gd name="connsiteY943" fmla="*/ 146618 h 6858000"/>
              <a:gd name="connsiteX944" fmla="*/ 0 w 7467600"/>
              <a:gd name="connsiteY944" fmla="*/ 59161 h 6858000"/>
              <a:gd name="connsiteX945" fmla="*/ 45427 w 7467600"/>
              <a:gd name="connsiteY945" fmla="*/ 101078 h 6858000"/>
              <a:gd name="connsiteX946" fmla="*/ 630103 w 7467600"/>
              <a:gd name="connsiteY946" fmla="*/ 485885 h 6858000"/>
              <a:gd name="connsiteX947" fmla="*/ 532040 w 7467600"/>
              <a:gd name="connsiteY947" fmla="*/ 399359 h 6858000"/>
              <a:gd name="connsiteX948" fmla="*/ 517618 w 7467600"/>
              <a:gd name="connsiteY948" fmla="*/ 385726 h 6858000"/>
              <a:gd name="connsiteX949" fmla="*/ 285074 w 7467600"/>
              <a:gd name="connsiteY949" fmla="*/ 182755 h 6858000"/>
              <a:gd name="connsiteX950" fmla="*/ 43151 w 7467600"/>
              <a:gd name="connsiteY95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3149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7467600 w 7467600"/>
              <a:gd name="connsiteY17" fmla="*/ 6831490 h 6858000"/>
              <a:gd name="connsiteX18" fmla="*/ 1019354 w 7467600"/>
              <a:gd name="connsiteY18" fmla="*/ 6315006 h 6858000"/>
              <a:gd name="connsiteX19" fmla="*/ 441046 w 7467600"/>
              <a:gd name="connsiteY19" fmla="*/ 6691153 h 6858000"/>
              <a:gd name="connsiteX20" fmla="*/ 1019354 w 7467600"/>
              <a:gd name="connsiteY20" fmla="*/ 6315006 h 6858000"/>
              <a:gd name="connsiteX21" fmla="*/ 991680 w 7467600"/>
              <a:gd name="connsiteY21" fmla="*/ 6298413 h 6858000"/>
              <a:gd name="connsiteX22" fmla="*/ 409060 w 7467600"/>
              <a:gd name="connsiteY22" fmla="*/ 6671470 h 6858000"/>
              <a:gd name="connsiteX23" fmla="*/ 991680 w 7467600"/>
              <a:gd name="connsiteY23" fmla="*/ 6298413 h 6858000"/>
              <a:gd name="connsiteX24" fmla="*/ 103333 w 7467600"/>
              <a:gd name="connsiteY24" fmla="*/ 5699602 h 6858000"/>
              <a:gd name="connsiteX25" fmla="*/ 233938 w 7467600"/>
              <a:gd name="connsiteY25" fmla="*/ 5809416 h 6858000"/>
              <a:gd name="connsiteX26" fmla="*/ 883580 w 7467600"/>
              <a:gd name="connsiteY26" fmla="*/ 6180710 h 6858000"/>
              <a:gd name="connsiteX27" fmla="*/ 487337 w 7467600"/>
              <a:gd name="connsiteY27" fmla="*/ 5950182 h 6858000"/>
              <a:gd name="connsiteX28" fmla="*/ 354051 w 7467600"/>
              <a:gd name="connsiteY28" fmla="*/ 5854912 h 6858000"/>
              <a:gd name="connsiteX29" fmla="*/ 195436 w 7467600"/>
              <a:gd name="connsiteY29" fmla="*/ 5755068 h 6858000"/>
              <a:gd name="connsiteX30" fmla="*/ 103333 w 7467600"/>
              <a:gd name="connsiteY30" fmla="*/ 5699602 h 6858000"/>
              <a:gd name="connsiteX31" fmla="*/ 5539432 w 7467600"/>
              <a:gd name="connsiteY31" fmla="*/ 5642928 h 6858000"/>
              <a:gd name="connsiteX32" fmla="*/ 5555462 w 7467600"/>
              <a:gd name="connsiteY32" fmla="*/ 5694454 h 6858000"/>
              <a:gd name="connsiteX33" fmla="*/ 5828270 w 7467600"/>
              <a:gd name="connsiteY33" fmla="*/ 6320663 h 6858000"/>
              <a:gd name="connsiteX34" fmla="*/ 5947416 w 7467600"/>
              <a:gd name="connsiteY34" fmla="*/ 6574846 h 6858000"/>
              <a:gd name="connsiteX35" fmla="*/ 5539432 w 7467600"/>
              <a:gd name="connsiteY35" fmla="*/ 5642928 h 6858000"/>
              <a:gd name="connsiteX36" fmla="*/ 51253 w 7467600"/>
              <a:gd name="connsiteY36" fmla="*/ 5631825 h 6858000"/>
              <a:gd name="connsiteX37" fmla="*/ 211622 w 7467600"/>
              <a:gd name="connsiteY37" fmla="*/ 5728803 h 6858000"/>
              <a:gd name="connsiteX38" fmla="*/ 371652 w 7467600"/>
              <a:gd name="connsiteY38" fmla="*/ 5829062 h 6858000"/>
              <a:gd name="connsiteX39" fmla="*/ 505903 w 7467600"/>
              <a:gd name="connsiteY39" fmla="*/ 5925221 h 6858000"/>
              <a:gd name="connsiteX40" fmla="*/ 899240 w 7467600"/>
              <a:gd name="connsiteY40" fmla="*/ 6153068 h 6858000"/>
              <a:gd name="connsiteX41" fmla="*/ 988114 w 7467600"/>
              <a:gd name="connsiteY41" fmla="*/ 6174204 h 6858000"/>
              <a:gd name="connsiteX42" fmla="*/ 845971 w 7467600"/>
              <a:gd name="connsiteY42" fmla="*/ 6067177 h 6858000"/>
              <a:gd name="connsiteX43" fmla="*/ 448057 w 7467600"/>
              <a:gd name="connsiteY43" fmla="*/ 5841376 h 6858000"/>
              <a:gd name="connsiteX44" fmla="*/ 51253 w 7467600"/>
              <a:gd name="connsiteY44" fmla="*/ 5631825 h 6858000"/>
              <a:gd name="connsiteX45" fmla="*/ 2606687 w 7467600"/>
              <a:gd name="connsiteY45" fmla="*/ 5630718 h 6858000"/>
              <a:gd name="connsiteX46" fmla="*/ 2645658 w 7467600"/>
              <a:gd name="connsiteY46" fmla="*/ 6640259 h 6858000"/>
              <a:gd name="connsiteX47" fmla="*/ 2606687 w 7467600"/>
              <a:gd name="connsiteY47" fmla="*/ 5630718 h 6858000"/>
              <a:gd name="connsiteX48" fmla="*/ 3642057 w 7467600"/>
              <a:gd name="connsiteY48" fmla="*/ 5573487 h 6858000"/>
              <a:gd name="connsiteX49" fmla="*/ 3632981 w 7467600"/>
              <a:gd name="connsiteY49" fmla="*/ 5579437 h 6858000"/>
              <a:gd name="connsiteX50" fmla="*/ 3382436 w 7467600"/>
              <a:gd name="connsiteY50" fmla="*/ 5952726 h 6858000"/>
              <a:gd name="connsiteX51" fmla="*/ 3191929 w 7467600"/>
              <a:gd name="connsiteY51" fmla="*/ 6662669 h 6858000"/>
              <a:gd name="connsiteX52" fmla="*/ 3369898 w 7467600"/>
              <a:gd name="connsiteY52" fmla="*/ 6081771 h 6858000"/>
              <a:gd name="connsiteX53" fmla="*/ 3642057 w 7467600"/>
              <a:gd name="connsiteY53" fmla="*/ 5573487 h 6858000"/>
              <a:gd name="connsiteX54" fmla="*/ 2650666 w 7467600"/>
              <a:gd name="connsiteY54" fmla="*/ 5530686 h 6858000"/>
              <a:gd name="connsiteX55" fmla="*/ 2650249 w 7467600"/>
              <a:gd name="connsiteY55" fmla="*/ 5532101 h 6858000"/>
              <a:gd name="connsiteX56" fmla="*/ 2663808 w 7467600"/>
              <a:gd name="connsiteY56" fmla="*/ 6535215 h 6858000"/>
              <a:gd name="connsiteX57" fmla="*/ 2665418 w 7467600"/>
              <a:gd name="connsiteY57" fmla="*/ 6132756 h 6858000"/>
              <a:gd name="connsiteX58" fmla="*/ 2650666 w 7467600"/>
              <a:gd name="connsiteY58" fmla="*/ 5530686 h 6858000"/>
              <a:gd name="connsiteX59" fmla="*/ 2680277 w 7467600"/>
              <a:gd name="connsiteY59" fmla="*/ 5479204 h 6858000"/>
              <a:gd name="connsiteX60" fmla="*/ 2678972 w 7467600"/>
              <a:gd name="connsiteY60" fmla="*/ 5481582 h 6858000"/>
              <a:gd name="connsiteX61" fmla="*/ 2696666 w 7467600"/>
              <a:gd name="connsiteY61" fmla="*/ 6133836 h 6858000"/>
              <a:gd name="connsiteX62" fmla="*/ 2695769 w 7467600"/>
              <a:gd name="connsiteY62" fmla="*/ 6390955 h 6858000"/>
              <a:gd name="connsiteX63" fmla="*/ 2739893 w 7467600"/>
              <a:gd name="connsiteY63" fmla="*/ 6108357 h 6858000"/>
              <a:gd name="connsiteX64" fmla="*/ 2680277 w 7467600"/>
              <a:gd name="connsiteY64" fmla="*/ 5479204 h 6858000"/>
              <a:gd name="connsiteX65" fmla="*/ 1132195 w 7467600"/>
              <a:gd name="connsiteY65" fmla="*/ 5467980 h 6858000"/>
              <a:gd name="connsiteX66" fmla="*/ 1679056 w 7467600"/>
              <a:gd name="connsiteY66" fmla="*/ 5516907 h 6858000"/>
              <a:gd name="connsiteX67" fmla="*/ 2128648 w 7467600"/>
              <a:gd name="connsiteY67" fmla="*/ 5474249 h 6858000"/>
              <a:gd name="connsiteX68" fmla="*/ 1825619 w 7467600"/>
              <a:gd name="connsiteY68" fmla="*/ 5478447 h 6858000"/>
              <a:gd name="connsiteX69" fmla="*/ 1737798 w 7467600"/>
              <a:gd name="connsiteY69" fmla="*/ 5483353 h 6858000"/>
              <a:gd name="connsiteX70" fmla="*/ 1132195 w 7467600"/>
              <a:gd name="connsiteY70" fmla="*/ 5467980 h 6858000"/>
              <a:gd name="connsiteX71" fmla="*/ 1456157 w 7467600"/>
              <a:gd name="connsiteY71" fmla="*/ 5371404 h 6858000"/>
              <a:gd name="connsiteX72" fmla="*/ 1244432 w 7467600"/>
              <a:gd name="connsiteY72" fmla="*/ 5385601 h 6858000"/>
              <a:gd name="connsiteX73" fmla="*/ 973990 w 7467600"/>
              <a:gd name="connsiteY73" fmla="*/ 5424940 h 6858000"/>
              <a:gd name="connsiteX74" fmla="*/ 1103809 w 7467600"/>
              <a:gd name="connsiteY74" fmla="*/ 5433720 h 6858000"/>
              <a:gd name="connsiteX75" fmla="*/ 1123454 w 7467600"/>
              <a:gd name="connsiteY75" fmla="*/ 5435727 h 6858000"/>
              <a:gd name="connsiteX76" fmla="*/ 1737017 w 7467600"/>
              <a:gd name="connsiteY76" fmla="*/ 5452183 h 6858000"/>
              <a:gd name="connsiteX77" fmla="*/ 1824397 w 7467600"/>
              <a:gd name="connsiteY77" fmla="*/ 5447757 h 6858000"/>
              <a:gd name="connsiteX78" fmla="*/ 2070059 w 7467600"/>
              <a:gd name="connsiteY78" fmla="*/ 5441660 h 6858000"/>
              <a:gd name="connsiteX79" fmla="*/ 1456157 w 7467600"/>
              <a:gd name="connsiteY79" fmla="*/ 5371404 h 6858000"/>
              <a:gd name="connsiteX80" fmla="*/ 4988186 w 7467600"/>
              <a:gd name="connsiteY80" fmla="*/ 5216467 h 6858000"/>
              <a:gd name="connsiteX81" fmla="*/ 4777334 w 7467600"/>
              <a:gd name="connsiteY81" fmla="*/ 5406072 h 6858000"/>
              <a:gd name="connsiteX82" fmla="*/ 4718341 w 7467600"/>
              <a:gd name="connsiteY82" fmla="*/ 5468043 h 6858000"/>
              <a:gd name="connsiteX83" fmla="*/ 4604655 w 7467600"/>
              <a:gd name="connsiteY83" fmla="*/ 5583434 h 6858000"/>
              <a:gd name="connsiteX84" fmla="*/ 4565074 w 7467600"/>
              <a:gd name="connsiteY84" fmla="*/ 5618550 h 6858000"/>
              <a:gd name="connsiteX85" fmla="*/ 4988186 w 7467600"/>
              <a:gd name="connsiteY85" fmla="*/ 5216467 h 6858000"/>
              <a:gd name="connsiteX86" fmla="*/ 4978032 w 7467600"/>
              <a:gd name="connsiteY86" fmla="*/ 5183809 h 6858000"/>
              <a:gd name="connsiteX87" fmla="*/ 4463413 w 7467600"/>
              <a:gd name="connsiteY87" fmla="*/ 5615162 h 6858000"/>
              <a:gd name="connsiteX88" fmla="*/ 4358134 w 7467600"/>
              <a:gd name="connsiteY88" fmla="*/ 5742791 h 6858000"/>
              <a:gd name="connsiteX89" fmla="*/ 4376219 w 7467600"/>
              <a:gd name="connsiteY89" fmla="*/ 5729027 h 6858000"/>
              <a:gd name="connsiteX90" fmla="*/ 4582340 w 7467600"/>
              <a:gd name="connsiteY90" fmla="*/ 5561037 h 6858000"/>
              <a:gd name="connsiteX91" fmla="*/ 4694684 w 7467600"/>
              <a:gd name="connsiteY91" fmla="*/ 5447098 h 6858000"/>
              <a:gd name="connsiteX92" fmla="*/ 4754123 w 7467600"/>
              <a:gd name="connsiteY92" fmla="*/ 5384643 h 6858000"/>
              <a:gd name="connsiteX93" fmla="*/ 4978032 w 7467600"/>
              <a:gd name="connsiteY93" fmla="*/ 5183809 h 6858000"/>
              <a:gd name="connsiteX94" fmla="*/ 1903353 w 7467600"/>
              <a:gd name="connsiteY94" fmla="*/ 5044827 h 6858000"/>
              <a:gd name="connsiteX95" fmla="*/ 1936931 w 7467600"/>
              <a:gd name="connsiteY95" fmla="*/ 5093954 h 6858000"/>
              <a:gd name="connsiteX96" fmla="*/ 2195868 w 7467600"/>
              <a:gd name="connsiteY96" fmla="*/ 5396574 h 6858000"/>
              <a:gd name="connsiteX97" fmla="*/ 2088852 w 7467600"/>
              <a:gd name="connsiteY97" fmla="*/ 5166123 h 6858000"/>
              <a:gd name="connsiteX98" fmla="*/ 1958241 w 7467600"/>
              <a:gd name="connsiteY98" fmla="*/ 5067955 h 6858000"/>
              <a:gd name="connsiteX99" fmla="*/ 1903353 w 7467600"/>
              <a:gd name="connsiteY99" fmla="*/ 5044827 h 6858000"/>
              <a:gd name="connsiteX100" fmla="*/ 1979378 w 7467600"/>
              <a:gd name="connsiteY100" fmla="*/ 4769504 h 6858000"/>
              <a:gd name="connsiteX101" fmla="*/ 2882120 w 7467600"/>
              <a:gd name="connsiteY101" fmla="*/ 5064547 h 6858000"/>
              <a:gd name="connsiteX102" fmla="*/ 2793103 w 7467600"/>
              <a:gd name="connsiteY102" fmla="*/ 5039699 h 6858000"/>
              <a:gd name="connsiteX103" fmla="*/ 2770041 w 7467600"/>
              <a:gd name="connsiteY103" fmla="*/ 5033634 h 6858000"/>
              <a:gd name="connsiteX104" fmla="*/ 1979378 w 7467600"/>
              <a:gd name="connsiteY104" fmla="*/ 4769504 h 6858000"/>
              <a:gd name="connsiteX105" fmla="*/ 1927410 w 7467600"/>
              <a:gd name="connsiteY105" fmla="*/ 4716164 h 6858000"/>
              <a:gd name="connsiteX106" fmla="*/ 1959587 w 7467600"/>
              <a:gd name="connsiteY106" fmla="*/ 4728849 h 6858000"/>
              <a:gd name="connsiteX107" fmla="*/ 2777707 w 7467600"/>
              <a:gd name="connsiteY107" fmla="*/ 5003991 h 6858000"/>
              <a:gd name="connsiteX108" fmla="*/ 2800768 w 7467600"/>
              <a:gd name="connsiteY108" fmla="*/ 5010056 h 6858000"/>
              <a:gd name="connsiteX109" fmla="*/ 2879408 w 7467600"/>
              <a:gd name="connsiteY109" fmla="*/ 5031590 h 6858000"/>
              <a:gd name="connsiteX110" fmla="*/ 2862295 w 7467600"/>
              <a:gd name="connsiteY110" fmla="*/ 5022958 h 6858000"/>
              <a:gd name="connsiteX111" fmla="*/ 2813343 w 7467600"/>
              <a:gd name="connsiteY111" fmla="*/ 4998369 h 6858000"/>
              <a:gd name="connsiteX112" fmla="*/ 2646245 w 7467600"/>
              <a:gd name="connsiteY112" fmla="*/ 4930999 h 6858000"/>
              <a:gd name="connsiteX113" fmla="*/ 1999243 w 7467600"/>
              <a:gd name="connsiteY113" fmla="*/ 4730524 h 6858000"/>
              <a:gd name="connsiteX114" fmla="*/ 1979527 w 7467600"/>
              <a:gd name="connsiteY114" fmla="*/ 4726651 h 6858000"/>
              <a:gd name="connsiteX115" fmla="*/ 1927410 w 7467600"/>
              <a:gd name="connsiteY115" fmla="*/ 4716164 h 6858000"/>
              <a:gd name="connsiteX116" fmla="*/ 1997014 w 7467600"/>
              <a:gd name="connsiteY116" fmla="*/ 4698007 h 6858000"/>
              <a:gd name="connsiteX117" fmla="*/ 2005458 w 7467600"/>
              <a:gd name="connsiteY117" fmla="*/ 4699540 h 6858000"/>
              <a:gd name="connsiteX118" fmla="*/ 2657186 w 7467600"/>
              <a:gd name="connsiteY118" fmla="*/ 4901687 h 6858000"/>
              <a:gd name="connsiteX119" fmla="*/ 2826662 w 7467600"/>
              <a:gd name="connsiteY119" fmla="*/ 4970362 h 6858000"/>
              <a:gd name="connsiteX120" fmla="*/ 2876100 w 7467600"/>
              <a:gd name="connsiteY120" fmla="*/ 4995397 h 6858000"/>
              <a:gd name="connsiteX121" fmla="*/ 3042600 w 7467600"/>
              <a:gd name="connsiteY121" fmla="*/ 5059532 h 6858000"/>
              <a:gd name="connsiteX122" fmla="*/ 1997014 w 7467600"/>
              <a:gd name="connsiteY122" fmla="*/ 4698007 h 6858000"/>
              <a:gd name="connsiteX123" fmla="*/ 2305292 w 7467600"/>
              <a:gd name="connsiteY123" fmla="*/ 4219492 h 6858000"/>
              <a:gd name="connsiteX124" fmla="*/ 3360922 w 7467600"/>
              <a:gd name="connsiteY124" fmla="*/ 4529373 h 6858000"/>
              <a:gd name="connsiteX125" fmla="*/ 3492420 w 7467600"/>
              <a:gd name="connsiteY125" fmla="*/ 4510145 h 6858000"/>
              <a:gd name="connsiteX126" fmla="*/ 3364086 w 7467600"/>
              <a:gd name="connsiteY126" fmla="*/ 4480340 h 6858000"/>
              <a:gd name="connsiteX127" fmla="*/ 3225818 w 7467600"/>
              <a:gd name="connsiteY127" fmla="*/ 4411822 h 6858000"/>
              <a:gd name="connsiteX128" fmla="*/ 3129696 w 7467600"/>
              <a:gd name="connsiteY128" fmla="*/ 4360704 h 6858000"/>
              <a:gd name="connsiteX129" fmla="*/ 2814545 w 7467600"/>
              <a:gd name="connsiteY129" fmla="*/ 4282955 h 6858000"/>
              <a:gd name="connsiteX130" fmla="*/ 2305292 w 7467600"/>
              <a:gd name="connsiteY130" fmla="*/ 4219492 h 6858000"/>
              <a:gd name="connsiteX131" fmla="*/ 2626982 w 7467600"/>
              <a:gd name="connsiteY131" fmla="*/ 4206450 h 6858000"/>
              <a:gd name="connsiteX132" fmla="*/ 2490617 w 7467600"/>
              <a:gd name="connsiteY132" fmla="*/ 4206951 h 6858000"/>
              <a:gd name="connsiteX133" fmla="*/ 2819869 w 7467600"/>
              <a:gd name="connsiteY133" fmla="*/ 4252936 h 6858000"/>
              <a:gd name="connsiteX134" fmla="*/ 3143018 w 7467600"/>
              <a:gd name="connsiteY134" fmla="*/ 4332698 h 6858000"/>
              <a:gd name="connsiteX135" fmla="*/ 3241520 w 7467600"/>
              <a:gd name="connsiteY135" fmla="*/ 4385112 h 6858000"/>
              <a:gd name="connsiteX136" fmla="*/ 3374575 w 7467600"/>
              <a:gd name="connsiteY136" fmla="*/ 4451517 h 6858000"/>
              <a:gd name="connsiteX137" fmla="*/ 3505221 w 7467600"/>
              <a:gd name="connsiteY137" fmla="*/ 4480757 h 6858000"/>
              <a:gd name="connsiteX138" fmla="*/ 2626982 w 7467600"/>
              <a:gd name="connsiteY138" fmla="*/ 4206450 h 6858000"/>
              <a:gd name="connsiteX139" fmla="*/ 1310106 w 7467600"/>
              <a:gd name="connsiteY139" fmla="*/ 3943217 h 6858000"/>
              <a:gd name="connsiteX140" fmla="*/ 854994 w 7467600"/>
              <a:gd name="connsiteY140" fmla="*/ 4399136 h 6858000"/>
              <a:gd name="connsiteX141" fmla="*/ 742462 w 7467600"/>
              <a:gd name="connsiteY141" fmla="*/ 4594648 h 6858000"/>
              <a:gd name="connsiteX142" fmla="*/ 820602 w 7467600"/>
              <a:gd name="connsiteY142" fmla="*/ 4485915 h 6858000"/>
              <a:gd name="connsiteX143" fmla="*/ 878295 w 7467600"/>
              <a:gd name="connsiteY143" fmla="*/ 4403594 h 6858000"/>
              <a:gd name="connsiteX144" fmla="*/ 1240607 w 7467600"/>
              <a:gd name="connsiteY144" fmla="*/ 4010401 h 6858000"/>
              <a:gd name="connsiteX145" fmla="*/ 1310106 w 7467600"/>
              <a:gd name="connsiteY145" fmla="*/ 3943217 h 6858000"/>
              <a:gd name="connsiteX146" fmla="*/ 1423113 w 7467600"/>
              <a:gd name="connsiteY146" fmla="*/ 3874565 h 6858000"/>
              <a:gd name="connsiteX147" fmla="*/ 1260565 w 7467600"/>
              <a:gd name="connsiteY147" fmla="*/ 4031982 h 6858000"/>
              <a:gd name="connsiteX148" fmla="*/ 901900 w 7467600"/>
              <a:gd name="connsiteY148" fmla="*/ 4421236 h 6858000"/>
              <a:gd name="connsiteX149" fmla="*/ 845044 w 7467600"/>
              <a:gd name="connsiteY149" fmla="*/ 4502436 h 6858000"/>
              <a:gd name="connsiteX150" fmla="*/ 685926 w 7467600"/>
              <a:gd name="connsiteY150" fmla="*/ 4703069 h 6858000"/>
              <a:gd name="connsiteX151" fmla="*/ 684248 w 7467600"/>
              <a:gd name="connsiteY151" fmla="*/ 4706721 h 6858000"/>
              <a:gd name="connsiteX152" fmla="*/ 1423113 w 7467600"/>
              <a:gd name="connsiteY152" fmla="*/ 3874565 h 6858000"/>
              <a:gd name="connsiteX153" fmla="*/ 3316479 w 7467600"/>
              <a:gd name="connsiteY153" fmla="*/ 3872136 h 6858000"/>
              <a:gd name="connsiteX154" fmla="*/ 3546806 w 7467600"/>
              <a:gd name="connsiteY154" fmla="*/ 4356139 h 6858000"/>
              <a:gd name="connsiteX155" fmla="*/ 3364433 w 7467600"/>
              <a:gd name="connsiteY155" fmla="*/ 3953121 h 6858000"/>
              <a:gd name="connsiteX156" fmla="*/ 3316479 w 7467600"/>
              <a:gd name="connsiteY156" fmla="*/ 3872136 h 6858000"/>
              <a:gd name="connsiteX157" fmla="*/ 3291335 w 7467600"/>
              <a:gd name="connsiteY157" fmla="*/ 3767420 h 6858000"/>
              <a:gd name="connsiteX158" fmla="*/ 3390805 w 7467600"/>
              <a:gd name="connsiteY158" fmla="*/ 3937163 h 6858000"/>
              <a:gd name="connsiteX159" fmla="*/ 3579062 w 7467600"/>
              <a:gd name="connsiteY159" fmla="*/ 4359040 h 6858000"/>
              <a:gd name="connsiteX160" fmla="*/ 3467355 w 7467600"/>
              <a:gd name="connsiteY160" fmla="*/ 3988130 h 6858000"/>
              <a:gd name="connsiteX161" fmla="*/ 3310753 w 7467600"/>
              <a:gd name="connsiteY161" fmla="*/ 3787140 h 6858000"/>
              <a:gd name="connsiteX162" fmla="*/ 3291335 w 7467600"/>
              <a:gd name="connsiteY162" fmla="*/ 3767420 h 6858000"/>
              <a:gd name="connsiteX163" fmla="*/ 1635889 w 7467600"/>
              <a:gd name="connsiteY163" fmla="*/ 3709494 h 6858000"/>
              <a:gd name="connsiteX164" fmla="*/ 1634800 w 7467600"/>
              <a:gd name="connsiteY164" fmla="*/ 3731111 h 6858000"/>
              <a:gd name="connsiteX165" fmla="*/ 1635889 w 7467600"/>
              <a:gd name="connsiteY165" fmla="*/ 3709494 h 6858000"/>
              <a:gd name="connsiteX166" fmla="*/ 1510397 w 7467600"/>
              <a:gd name="connsiteY166" fmla="*/ 3684705 h 6858000"/>
              <a:gd name="connsiteX167" fmla="*/ 1146550 w 7467600"/>
              <a:gd name="connsiteY167" fmla="*/ 3802012 h 6858000"/>
              <a:gd name="connsiteX168" fmla="*/ 698834 w 7467600"/>
              <a:gd name="connsiteY168" fmla="*/ 3952272 h 6858000"/>
              <a:gd name="connsiteX169" fmla="*/ 34256 w 7467600"/>
              <a:gd name="connsiteY169" fmla="*/ 4347603 h 6858000"/>
              <a:gd name="connsiteX170" fmla="*/ 527241 w 7467600"/>
              <a:gd name="connsiteY170" fmla="*/ 4065078 h 6858000"/>
              <a:gd name="connsiteX171" fmla="*/ 1510397 w 7467600"/>
              <a:gd name="connsiteY171" fmla="*/ 3684705 h 6858000"/>
              <a:gd name="connsiteX172" fmla="*/ 1313114 w 7467600"/>
              <a:gd name="connsiteY172" fmla="*/ 3655216 h 6858000"/>
              <a:gd name="connsiteX173" fmla="*/ 1109304 w 7467600"/>
              <a:gd name="connsiteY173" fmla="*/ 3669030 h 6858000"/>
              <a:gd name="connsiteX174" fmla="*/ 8129 w 7467600"/>
              <a:gd name="connsiteY174" fmla="*/ 4330519 h 6858000"/>
              <a:gd name="connsiteX175" fmla="*/ 687572 w 7467600"/>
              <a:gd name="connsiteY175" fmla="*/ 3925629 h 6858000"/>
              <a:gd name="connsiteX176" fmla="*/ 1138365 w 7467600"/>
              <a:gd name="connsiteY176" fmla="*/ 3774515 h 6858000"/>
              <a:gd name="connsiteX177" fmla="*/ 1505579 w 7467600"/>
              <a:gd name="connsiteY177" fmla="*/ 3655526 h 6858000"/>
              <a:gd name="connsiteX178" fmla="*/ 1313114 w 7467600"/>
              <a:gd name="connsiteY178" fmla="*/ 3655216 h 6858000"/>
              <a:gd name="connsiteX179" fmla="*/ 3655073 w 7467600"/>
              <a:gd name="connsiteY179" fmla="*/ 3650884 h 6858000"/>
              <a:gd name="connsiteX180" fmla="*/ 3989938 w 7467600"/>
              <a:gd name="connsiteY180" fmla="*/ 3991685 h 6858000"/>
              <a:gd name="connsiteX181" fmla="*/ 4393907 w 7467600"/>
              <a:gd name="connsiteY181" fmla="*/ 4261258 h 6858000"/>
              <a:gd name="connsiteX182" fmla="*/ 4648051 w 7467600"/>
              <a:gd name="connsiteY182" fmla="*/ 4374051 h 6858000"/>
              <a:gd name="connsiteX183" fmla="*/ 4383389 w 7467600"/>
              <a:gd name="connsiteY183" fmla="*/ 4184369 h 6858000"/>
              <a:gd name="connsiteX184" fmla="*/ 4165508 w 7467600"/>
              <a:gd name="connsiteY184" fmla="*/ 4035196 h 6858000"/>
              <a:gd name="connsiteX185" fmla="*/ 4068162 w 7467600"/>
              <a:gd name="connsiteY185" fmla="*/ 3953394 h 6858000"/>
              <a:gd name="connsiteX186" fmla="*/ 3981416 w 7467600"/>
              <a:gd name="connsiteY186" fmla="*/ 3880482 h 6858000"/>
              <a:gd name="connsiteX187" fmla="*/ 3800147 w 7467600"/>
              <a:gd name="connsiteY187" fmla="*/ 3749872 h 6858000"/>
              <a:gd name="connsiteX188" fmla="*/ 3655073 w 7467600"/>
              <a:gd name="connsiteY188" fmla="*/ 3650884 h 6858000"/>
              <a:gd name="connsiteX189" fmla="*/ 3670252 w 7467600"/>
              <a:gd name="connsiteY189" fmla="*/ 3622798 h 6858000"/>
              <a:gd name="connsiteX190" fmla="*/ 3817258 w 7467600"/>
              <a:gd name="connsiteY190" fmla="*/ 3723577 h 6858000"/>
              <a:gd name="connsiteX191" fmla="*/ 4000461 w 7467600"/>
              <a:gd name="connsiteY191" fmla="*/ 3855966 h 6858000"/>
              <a:gd name="connsiteX192" fmla="*/ 4088180 w 7467600"/>
              <a:gd name="connsiteY192" fmla="*/ 3929774 h 6858000"/>
              <a:gd name="connsiteX193" fmla="*/ 4184555 w 7467600"/>
              <a:gd name="connsiteY193" fmla="*/ 4010683 h 6858000"/>
              <a:gd name="connsiteX194" fmla="*/ 4399563 w 7467600"/>
              <a:gd name="connsiteY194" fmla="*/ 4158106 h 6858000"/>
              <a:gd name="connsiteX195" fmla="*/ 4684469 w 7467600"/>
              <a:gd name="connsiteY195" fmla="*/ 4364680 h 6858000"/>
              <a:gd name="connsiteX196" fmla="*/ 4690271 w 7467600"/>
              <a:gd name="connsiteY196" fmla="*/ 4370034 h 6858000"/>
              <a:gd name="connsiteX197" fmla="*/ 4136093 w 7467600"/>
              <a:gd name="connsiteY197" fmla="*/ 3858466 h 6858000"/>
              <a:gd name="connsiteX198" fmla="*/ 3670252 w 7467600"/>
              <a:gd name="connsiteY198" fmla="*/ 3622798 h 6858000"/>
              <a:gd name="connsiteX199" fmla="*/ 4440129 w 7467600"/>
              <a:gd name="connsiteY199" fmla="*/ 3448571 h 6858000"/>
              <a:gd name="connsiteX200" fmla="*/ 4856525 w 7467600"/>
              <a:gd name="connsiteY200" fmla="*/ 3915351 h 6858000"/>
              <a:gd name="connsiteX201" fmla="*/ 5059055 w 7467600"/>
              <a:gd name="connsiteY201" fmla="*/ 4108918 h 6858000"/>
              <a:gd name="connsiteX202" fmla="*/ 5290070 w 7467600"/>
              <a:gd name="connsiteY202" fmla="*/ 4263619 h 6858000"/>
              <a:gd name="connsiteX203" fmla="*/ 4834991 w 7467600"/>
              <a:gd name="connsiteY203" fmla="*/ 3830985 h 6858000"/>
              <a:gd name="connsiteX204" fmla="*/ 4440129 w 7467600"/>
              <a:gd name="connsiteY204" fmla="*/ 3448571 h 6858000"/>
              <a:gd name="connsiteX205" fmla="*/ 4441737 w 7467600"/>
              <a:gd name="connsiteY205" fmla="*/ 3399734 h 6858000"/>
              <a:gd name="connsiteX206" fmla="*/ 4431236 w 7467600"/>
              <a:gd name="connsiteY206" fmla="*/ 3400954 h 6858000"/>
              <a:gd name="connsiteX207" fmla="*/ 4557150 w 7467600"/>
              <a:gd name="connsiteY207" fmla="*/ 3510023 h 6858000"/>
              <a:gd name="connsiteX208" fmla="*/ 4856936 w 7467600"/>
              <a:gd name="connsiteY208" fmla="*/ 3809146 h 6858000"/>
              <a:gd name="connsiteX209" fmla="*/ 5111996 w 7467600"/>
              <a:gd name="connsiteY209" fmla="*/ 4065759 h 6858000"/>
              <a:gd name="connsiteX210" fmla="*/ 5388878 w 7467600"/>
              <a:gd name="connsiteY210" fmla="*/ 4300185 h 6858000"/>
              <a:gd name="connsiteX211" fmla="*/ 5425556 w 7467600"/>
              <a:gd name="connsiteY211" fmla="*/ 4308967 h 6858000"/>
              <a:gd name="connsiteX212" fmla="*/ 4943646 w 7467600"/>
              <a:gd name="connsiteY212" fmla="*/ 3822916 h 6858000"/>
              <a:gd name="connsiteX213" fmla="*/ 4594837 w 7467600"/>
              <a:gd name="connsiteY213" fmla="*/ 3532274 h 6858000"/>
              <a:gd name="connsiteX214" fmla="*/ 4441737 w 7467600"/>
              <a:gd name="connsiteY214" fmla="*/ 3399734 h 6858000"/>
              <a:gd name="connsiteX215" fmla="*/ 5425834 w 7467600"/>
              <a:gd name="connsiteY215" fmla="*/ 3162785 h 6858000"/>
              <a:gd name="connsiteX216" fmla="*/ 5401644 w 7467600"/>
              <a:gd name="connsiteY216" fmla="*/ 3617847 h 6858000"/>
              <a:gd name="connsiteX217" fmla="*/ 5467256 w 7467600"/>
              <a:gd name="connsiteY217" fmla="*/ 4175494 h 6858000"/>
              <a:gd name="connsiteX218" fmla="*/ 5448069 w 7467600"/>
              <a:gd name="connsiteY218" fmla="*/ 3567554 h 6858000"/>
              <a:gd name="connsiteX219" fmla="*/ 5425834 w 7467600"/>
              <a:gd name="connsiteY219" fmla="*/ 3162785 h 6858000"/>
              <a:gd name="connsiteX220" fmla="*/ 1318687 w 7467600"/>
              <a:gd name="connsiteY220" fmla="*/ 3113840 h 6858000"/>
              <a:gd name="connsiteX221" fmla="*/ 1066793 w 7467600"/>
              <a:gd name="connsiteY221" fmla="*/ 3212171 h 6858000"/>
              <a:gd name="connsiteX222" fmla="*/ 993319 w 7467600"/>
              <a:gd name="connsiteY222" fmla="*/ 3247648 h 6858000"/>
              <a:gd name="connsiteX223" fmla="*/ 853081 w 7467600"/>
              <a:gd name="connsiteY223" fmla="*/ 3312410 h 6858000"/>
              <a:gd name="connsiteX224" fmla="*/ 805957 w 7467600"/>
              <a:gd name="connsiteY224" fmla="*/ 3330443 h 6858000"/>
              <a:gd name="connsiteX225" fmla="*/ 1318687 w 7467600"/>
              <a:gd name="connsiteY225" fmla="*/ 3113840 h 6858000"/>
              <a:gd name="connsiteX226" fmla="*/ 5453702 w 7467600"/>
              <a:gd name="connsiteY226" fmla="*/ 3090882 h 6858000"/>
              <a:gd name="connsiteX227" fmla="*/ 5480135 w 7467600"/>
              <a:gd name="connsiteY227" fmla="*/ 3565802 h 6858000"/>
              <a:gd name="connsiteX228" fmla="*/ 5499023 w 7467600"/>
              <a:gd name="connsiteY228" fmla="*/ 4166310 h 6858000"/>
              <a:gd name="connsiteX229" fmla="*/ 5547022 w 7467600"/>
              <a:gd name="connsiteY229" fmla="*/ 3607838 h 6858000"/>
              <a:gd name="connsiteX230" fmla="*/ 5515964 w 7467600"/>
              <a:gd name="connsiteY230" fmla="*/ 3378541 h 6858000"/>
              <a:gd name="connsiteX231" fmla="*/ 5453702 w 7467600"/>
              <a:gd name="connsiteY231" fmla="*/ 3090882 h 6858000"/>
              <a:gd name="connsiteX232" fmla="*/ 1238695 w 7467600"/>
              <a:gd name="connsiteY232" fmla="*/ 3076820 h 6858000"/>
              <a:gd name="connsiteX233" fmla="*/ 716371 w 7467600"/>
              <a:gd name="connsiteY233" fmla="*/ 3293249 h 6858000"/>
              <a:gd name="connsiteX234" fmla="*/ 579522 w 7467600"/>
              <a:gd name="connsiteY234" fmla="*/ 3371759 h 6858000"/>
              <a:gd name="connsiteX235" fmla="*/ 600288 w 7467600"/>
              <a:gd name="connsiteY235" fmla="*/ 3365555 h 6858000"/>
              <a:gd name="connsiteX236" fmla="*/ 840692 w 7467600"/>
              <a:gd name="connsiteY236" fmla="*/ 3284921 h 6858000"/>
              <a:gd name="connsiteX237" fmla="*/ 979248 w 7467600"/>
              <a:gd name="connsiteY237" fmla="*/ 3221003 h 6858000"/>
              <a:gd name="connsiteX238" fmla="*/ 1053282 w 7467600"/>
              <a:gd name="connsiteY238" fmla="*/ 3185247 h 6858000"/>
              <a:gd name="connsiteX239" fmla="*/ 1320603 w 7467600"/>
              <a:gd name="connsiteY239" fmla="*/ 3081281 h 6858000"/>
              <a:gd name="connsiteX240" fmla="*/ 1238695 w 7467600"/>
              <a:gd name="connsiteY240" fmla="*/ 3076820 h 6858000"/>
              <a:gd name="connsiteX241" fmla="*/ 5425627 w 7467600"/>
              <a:gd name="connsiteY241" fmla="*/ 2954192 h 6858000"/>
              <a:gd name="connsiteX242" fmla="*/ 5470770 w 7467600"/>
              <a:gd name="connsiteY242" fmla="*/ 3005435 h 6858000"/>
              <a:gd name="connsiteX243" fmla="*/ 5519779 w 7467600"/>
              <a:gd name="connsiteY243" fmla="*/ 4359223 h 6858000"/>
              <a:gd name="connsiteX244" fmla="*/ 5520293 w 7467600"/>
              <a:gd name="connsiteY244" fmla="*/ 4360602 h 6858000"/>
              <a:gd name="connsiteX245" fmla="*/ 5767221 w 7467600"/>
              <a:gd name="connsiteY245" fmla="*/ 4665564 h 6858000"/>
              <a:gd name="connsiteX246" fmla="*/ 6937169 w 7467600"/>
              <a:gd name="connsiteY246" fmla="*/ 4815941 h 6858000"/>
              <a:gd name="connsiteX247" fmla="*/ 6953922 w 7467600"/>
              <a:gd name="connsiteY247" fmla="*/ 4890068 h 6858000"/>
              <a:gd name="connsiteX248" fmla="*/ 6071359 w 7467600"/>
              <a:gd name="connsiteY248" fmla="*/ 4770770 h 6858000"/>
              <a:gd name="connsiteX249" fmla="*/ 6038839 w 7467600"/>
              <a:gd name="connsiteY249" fmla="*/ 4764474 h 6858000"/>
              <a:gd name="connsiteX250" fmla="*/ 6038706 w 7467600"/>
              <a:gd name="connsiteY250" fmla="*/ 4763847 h 6858000"/>
              <a:gd name="connsiteX251" fmla="*/ 6037784 w 7467600"/>
              <a:gd name="connsiteY251" fmla="*/ 4764270 h 6858000"/>
              <a:gd name="connsiteX252" fmla="*/ 6038839 w 7467600"/>
              <a:gd name="connsiteY252" fmla="*/ 4764474 h 6858000"/>
              <a:gd name="connsiteX253" fmla="*/ 6040338 w 7467600"/>
              <a:gd name="connsiteY253" fmla="*/ 4771418 h 6858000"/>
              <a:gd name="connsiteX254" fmla="*/ 6024488 w 7467600"/>
              <a:gd name="connsiteY254" fmla="*/ 4809903 h 6858000"/>
              <a:gd name="connsiteX255" fmla="*/ 5599771 w 7467600"/>
              <a:gd name="connsiteY255" fmla="*/ 5509652 h 6858000"/>
              <a:gd name="connsiteX256" fmla="*/ 5548843 w 7467600"/>
              <a:gd name="connsiteY256" fmla="*/ 5563845 h 6858000"/>
              <a:gd name="connsiteX257" fmla="*/ 5940952 w 7467600"/>
              <a:gd name="connsiteY257" fmla="*/ 6250028 h 6858000"/>
              <a:gd name="connsiteX258" fmla="*/ 6043441 w 7467600"/>
              <a:gd name="connsiteY258" fmla="*/ 6665847 h 6858000"/>
              <a:gd name="connsiteX259" fmla="*/ 6093432 w 7467600"/>
              <a:gd name="connsiteY259" fmla="*/ 6858000 h 6858000"/>
              <a:gd name="connsiteX260" fmla="*/ 6034344 w 7467600"/>
              <a:gd name="connsiteY260" fmla="*/ 6858000 h 6858000"/>
              <a:gd name="connsiteX261" fmla="*/ 6026679 w 7467600"/>
              <a:gd name="connsiteY261" fmla="*/ 6836959 h 6858000"/>
              <a:gd name="connsiteX262" fmla="*/ 5800441 w 7467600"/>
              <a:gd name="connsiteY262" fmla="*/ 6335286 h 6858000"/>
              <a:gd name="connsiteX263" fmla="*/ 5526562 w 7467600"/>
              <a:gd name="connsiteY263" fmla="*/ 5705388 h 6858000"/>
              <a:gd name="connsiteX264" fmla="*/ 5519640 w 7467600"/>
              <a:gd name="connsiteY264" fmla="*/ 5683774 h 6858000"/>
              <a:gd name="connsiteX265" fmla="*/ 5844559 w 7467600"/>
              <a:gd name="connsiteY265" fmla="*/ 6553349 h 6858000"/>
              <a:gd name="connsiteX266" fmla="*/ 5975994 w 7467600"/>
              <a:gd name="connsiteY266" fmla="*/ 6858000 h 6858000"/>
              <a:gd name="connsiteX267" fmla="*/ 5898547 w 7467600"/>
              <a:gd name="connsiteY267" fmla="*/ 6858000 h 6858000"/>
              <a:gd name="connsiteX268" fmla="*/ 5682041 w 7467600"/>
              <a:gd name="connsiteY268" fmla="*/ 6355860 h 6858000"/>
              <a:gd name="connsiteX269" fmla="*/ 5461758 w 7467600"/>
              <a:gd name="connsiteY269" fmla="*/ 5820220 h 6858000"/>
              <a:gd name="connsiteX270" fmla="*/ 5237282 w 7467600"/>
              <a:gd name="connsiteY270" fmla="*/ 6579086 h 6858000"/>
              <a:gd name="connsiteX271" fmla="*/ 5115009 w 7467600"/>
              <a:gd name="connsiteY271" fmla="*/ 6858000 h 6858000"/>
              <a:gd name="connsiteX272" fmla="*/ 5028074 w 7467600"/>
              <a:gd name="connsiteY272" fmla="*/ 6858000 h 6858000"/>
              <a:gd name="connsiteX273" fmla="*/ 5079508 w 7467600"/>
              <a:gd name="connsiteY273" fmla="*/ 6749074 h 6858000"/>
              <a:gd name="connsiteX274" fmla="*/ 5371846 w 7467600"/>
              <a:gd name="connsiteY274" fmla="*/ 5924413 h 6858000"/>
              <a:gd name="connsiteX275" fmla="*/ 5270512 w 7467600"/>
              <a:gd name="connsiteY275" fmla="*/ 6138975 h 6858000"/>
              <a:gd name="connsiteX276" fmla="*/ 5062409 w 7467600"/>
              <a:gd name="connsiteY276" fmla="*/ 6653544 h 6858000"/>
              <a:gd name="connsiteX277" fmla="*/ 5036628 w 7467600"/>
              <a:gd name="connsiteY277" fmla="*/ 6754247 h 6858000"/>
              <a:gd name="connsiteX278" fmla="*/ 5009112 w 7467600"/>
              <a:gd name="connsiteY278" fmla="*/ 6858000 h 6858000"/>
              <a:gd name="connsiteX279" fmla="*/ 4976679 w 7467600"/>
              <a:gd name="connsiteY279" fmla="*/ 6858000 h 6858000"/>
              <a:gd name="connsiteX280" fmla="*/ 5006537 w 7467600"/>
              <a:gd name="connsiteY280" fmla="*/ 6747068 h 6858000"/>
              <a:gd name="connsiteX281" fmla="*/ 5032723 w 7467600"/>
              <a:gd name="connsiteY281" fmla="*/ 6644957 h 6858000"/>
              <a:gd name="connsiteX282" fmla="*/ 5242949 w 7467600"/>
              <a:gd name="connsiteY282" fmla="*/ 6125175 h 6858000"/>
              <a:gd name="connsiteX283" fmla="*/ 5286321 w 7467600"/>
              <a:gd name="connsiteY283" fmla="*/ 6033555 h 6858000"/>
              <a:gd name="connsiteX284" fmla="*/ 5008210 w 7467600"/>
              <a:gd name="connsiteY284" fmla="*/ 6649194 h 6858000"/>
              <a:gd name="connsiteX285" fmla="*/ 4986321 w 7467600"/>
              <a:gd name="connsiteY285" fmla="*/ 6765687 h 6858000"/>
              <a:gd name="connsiteX286" fmla="*/ 4973474 w 7467600"/>
              <a:gd name="connsiteY286" fmla="*/ 6858000 h 6858000"/>
              <a:gd name="connsiteX287" fmla="*/ 4907178 w 7467600"/>
              <a:gd name="connsiteY287" fmla="*/ 6858000 h 6858000"/>
              <a:gd name="connsiteX288" fmla="*/ 4910810 w 7467600"/>
              <a:gd name="connsiteY288" fmla="*/ 6829660 h 6858000"/>
              <a:gd name="connsiteX289" fmla="*/ 4987461 w 7467600"/>
              <a:gd name="connsiteY289" fmla="*/ 6432994 h 6858000"/>
              <a:gd name="connsiteX290" fmla="*/ 5179262 w 7467600"/>
              <a:gd name="connsiteY290" fmla="*/ 6035044 h 6858000"/>
              <a:gd name="connsiteX291" fmla="*/ 4689678 w 7467600"/>
              <a:gd name="connsiteY291" fmla="*/ 6440241 h 6858000"/>
              <a:gd name="connsiteX292" fmla="*/ 4477543 w 7467600"/>
              <a:gd name="connsiteY292" fmla="*/ 6674836 h 6858000"/>
              <a:gd name="connsiteX293" fmla="*/ 4329957 w 7467600"/>
              <a:gd name="connsiteY293" fmla="*/ 6858000 h 6858000"/>
              <a:gd name="connsiteX294" fmla="*/ 4218595 w 7467600"/>
              <a:gd name="connsiteY294" fmla="*/ 6858000 h 6858000"/>
              <a:gd name="connsiteX295" fmla="*/ 4368888 w 7467600"/>
              <a:gd name="connsiteY295" fmla="*/ 6668412 h 6858000"/>
              <a:gd name="connsiteX296" fmla="*/ 4563091 w 7467600"/>
              <a:gd name="connsiteY296" fmla="*/ 6442508 h 6858000"/>
              <a:gd name="connsiteX297" fmla="*/ 5387324 w 7467600"/>
              <a:gd name="connsiteY297" fmla="*/ 5705830 h 6858000"/>
              <a:gd name="connsiteX298" fmla="*/ 5073620 w 7467600"/>
              <a:gd name="connsiteY298" fmla="*/ 5955437 h 6858000"/>
              <a:gd name="connsiteX299" fmla="*/ 4689789 w 7467600"/>
              <a:gd name="connsiteY299" fmla="*/ 6268382 h 6858000"/>
              <a:gd name="connsiteX300" fmla="*/ 4418722 w 7467600"/>
              <a:gd name="connsiteY300" fmla="*/ 6570886 h 6858000"/>
              <a:gd name="connsiteX301" fmla="*/ 4214944 w 7467600"/>
              <a:gd name="connsiteY301" fmla="*/ 6858000 h 6858000"/>
              <a:gd name="connsiteX302" fmla="*/ 4177898 w 7467600"/>
              <a:gd name="connsiteY302" fmla="*/ 6858000 h 6858000"/>
              <a:gd name="connsiteX303" fmla="*/ 4391597 w 7467600"/>
              <a:gd name="connsiteY303" fmla="*/ 6556370 h 6858000"/>
              <a:gd name="connsiteX304" fmla="*/ 4668889 w 7467600"/>
              <a:gd name="connsiteY304" fmla="*/ 6246399 h 6858000"/>
              <a:gd name="connsiteX305" fmla="*/ 5055427 w 7467600"/>
              <a:gd name="connsiteY305" fmla="*/ 5931476 h 6858000"/>
              <a:gd name="connsiteX306" fmla="*/ 5371814 w 7467600"/>
              <a:gd name="connsiteY306" fmla="*/ 5678975 h 6858000"/>
              <a:gd name="connsiteX307" fmla="*/ 4987918 w 7467600"/>
              <a:gd name="connsiteY307" fmla="*/ 5838701 h 6858000"/>
              <a:gd name="connsiteX308" fmla="*/ 4317146 w 7467600"/>
              <a:gd name="connsiteY308" fmla="*/ 6587716 h 6858000"/>
              <a:gd name="connsiteX309" fmla="*/ 4171627 w 7467600"/>
              <a:gd name="connsiteY309" fmla="*/ 6858000 h 6858000"/>
              <a:gd name="connsiteX310" fmla="*/ 4081585 w 7467600"/>
              <a:gd name="connsiteY310" fmla="*/ 6858000 h 6858000"/>
              <a:gd name="connsiteX311" fmla="*/ 4238603 w 7467600"/>
              <a:gd name="connsiteY311" fmla="*/ 6559341 h 6858000"/>
              <a:gd name="connsiteX312" fmla="*/ 4778333 w 7467600"/>
              <a:gd name="connsiteY312" fmla="*/ 5873626 h 6858000"/>
              <a:gd name="connsiteX313" fmla="*/ 5414185 w 7467600"/>
              <a:gd name="connsiteY313" fmla="*/ 5573882 h 6858000"/>
              <a:gd name="connsiteX314" fmla="*/ 5959648 w 7467600"/>
              <a:gd name="connsiteY314" fmla="*/ 4760797 h 6858000"/>
              <a:gd name="connsiteX315" fmla="*/ 5355019 w 7467600"/>
              <a:gd name="connsiteY315" fmla="*/ 4734672 h 6858000"/>
              <a:gd name="connsiteX316" fmla="*/ 5083565 w 7467600"/>
              <a:gd name="connsiteY316" fmla="*/ 5179121 h 6858000"/>
              <a:gd name="connsiteX317" fmla="*/ 4713577 w 7467600"/>
              <a:gd name="connsiteY317" fmla="*/ 5616803 h 6858000"/>
              <a:gd name="connsiteX318" fmla="*/ 3989559 w 7467600"/>
              <a:gd name="connsiteY318" fmla="*/ 6145945 h 6858000"/>
              <a:gd name="connsiteX319" fmla="*/ 3939824 w 7467600"/>
              <a:gd name="connsiteY319" fmla="*/ 6066900 h 6858000"/>
              <a:gd name="connsiteX320" fmla="*/ 4584537 w 7467600"/>
              <a:gd name="connsiteY320" fmla="*/ 5324826 h 6858000"/>
              <a:gd name="connsiteX321" fmla="*/ 5037105 w 7467600"/>
              <a:gd name="connsiteY321" fmla="*/ 5088765 h 6858000"/>
              <a:gd name="connsiteX322" fmla="*/ 5039930 w 7467600"/>
              <a:gd name="connsiteY322" fmla="*/ 5089585 h 6858000"/>
              <a:gd name="connsiteX323" fmla="*/ 5263764 w 7467600"/>
              <a:gd name="connsiteY323" fmla="*/ 4735525 h 6858000"/>
              <a:gd name="connsiteX324" fmla="*/ 4086300 w 7467600"/>
              <a:gd name="connsiteY324" fmla="*/ 4884599 h 6858000"/>
              <a:gd name="connsiteX325" fmla="*/ 4085485 w 7467600"/>
              <a:gd name="connsiteY325" fmla="*/ 4899070 h 6858000"/>
              <a:gd name="connsiteX326" fmla="*/ 3871915 w 7467600"/>
              <a:gd name="connsiteY326" fmla="*/ 5253645 h 6858000"/>
              <a:gd name="connsiteX327" fmla="*/ 3799374 w 7467600"/>
              <a:gd name="connsiteY327" fmla="*/ 5466127 h 6858000"/>
              <a:gd name="connsiteX328" fmla="*/ 3498850 w 7467600"/>
              <a:gd name="connsiteY328" fmla="*/ 6661888 h 6858000"/>
              <a:gd name="connsiteX329" fmla="*/ 3399216 w 7467600"/>
              <a:gd name="connsiteY329" fmla="*/ 6858000 h 6858000"/>
              <a:gd name="connsiteX330" fmla="*/ 3303688 w 7467600"/>
              <a:gd name="connsiteY330" fmla="*/ 6858000 h 6858000"/>
              <a:gd name="connsiteX331" fmla="*/ 3391774 w 7467600"/>
              <a:gd name="connsiteY331" fmla="*/ 6697181 h 6858000"/>
              <a:gd name="connsiteX332" fmla="*/ 3735540 w 7467600"/>
              <a:gd name="connsiteY332" fmla="*/ 5546923 h 6858000"/>
              <a:gd name="connsiteX333" fmla="*/ 3729438 w 7467600"/>
              <a:gd name="connsiteY333" fmla="*/ 5569058 h 6858000"/>
              <a:gd name="connsiteX334" fmla="*/ 3707782 w 7467600"/>
              <a:gd name="connsiteY334" fmla="*/ 5644908 h 6858000"/>
              <a:gd name="connsiteX335" fmla="*/ 3583827 w 7467600"/>
              <a:gd name="connsiteY335" fmla="*/ 6039215 h 6858000"/>
              <a:gd name="connsiteX336" fmla="*/ 3547861 w 7467600"/>
              <a:gd name="connsiteY336" fmla="*/ 6129609 h 6858000"/>
              <a:gd name="connsiteX337" fmla="*/ 3490905 w 7467600"/>
              <a:gd name="connsiteY337" fmla="*/ 6277660 h 6858000"/>
              <a:gd name="connsiteX338" fmla="*/ 3455859 w 7467600"/>
              <a:gd name="connsiteY338" fmla="*/ 6391301 h 6858000"/>
              <a:gd name="connsiteX339" fmla="*/ 3429112 w 7467600"/>
              <a:gd name="connsiteY339" fmla="*/ 6479469 h 6858000"/>
              <a:gd name="connsiteX340" fmla="*/ 3304862 w 7467600"/>
              <a:gd name="connsiteY340" fmla="*/ 6796476 h 6858000"/>
              <a:gd name="connsiteX341" fmla="*/ 3276071 w 7467600"/>
              <a:gd name="connsiteY341" fmla="*/ 6858000 h 6858000"/>
              <a:gd name="connsiteX342" fmla="*/ 3240805 w 7467600"/>
              <a:gd name="connsiteY342" fmla="*/ 6858000 h 6858000"/>
              <a:gd name="connsiteX343" fmla="*/ 3275917 w 7467600"/>
              <a:gd name="connsiteY343" fmla="*/ 6783192 h 6858000"/>
              <a:gd name="connsiteX344" fmla="*/ 3399358 w 7467600"/>
              <a:gd name="connsiteY344" fmla="*/ 6469011 h 6858000"/>
              <a:gd name="connsiteX345" fmla="*/ 3425650 w 7467600"/>
              <a:gd name="connsiteY345" fmla="*/ 6381333 h 6858000"/>
              <a:gd name="connsiteX346" fmla="*/ 3460661 w 7467600"/>
              <a:gd name="connsiteY346" fmla="*/ 6266763 h 6858000"/>
              <a:gd name="connsiteX347" fmla="*/ 3518021 w 7467600"/>
              <a:gd name="connsiteY347" fmla="*/ 6117298 h 6858000"/>
              <a:gd name="connsiteX348" fmla="*/ 3554035 w 7467600"/>
              <a:gd name="connsiteY348" fmla="*/ 6027832 h 6858000"/>
              <a:gd name="connsiteX349" fmla="*/ 3677174 w 7467600"/>
              <a:gd name="connsiteY349" fmla="*/ 5636351 h 6858000"/>
              <a:gd name="connsiteX350" fmla="*/ 3698819 w 7467600"/>
              <a:gd name="connsiteY350" fmla="*/ 5560503 h 6858000"/>
              <a:gd name="connsiteX351" fmla="*/ 3702094 w 7467600"/>
              <a:gd name="connsiteY351" fmla="*/ 5549194 h 6858000"/>
              <a:gd name="connsiteX352" fmla="*/ 3398355 w 7467600"/>
              <a:gd name="connsiteY352" fmla="*/ 6094603 h 6858000"/>
              <a:gd name="connsiteX353" fmla="*/ 3193941 w 7467600"/>
              <a:gd name="connsiteY353" fmla="*/ 6798775 h 6858000"/>
              <a:gd name="connsiteX354" fmla="*/ 3184140 w 7467600"/>
              <a:gd name="connsiteY354" fmla="*/ 6858000 h 6858000"/>
              <a:gd name="connsiteX355" fmla="*/ 3099978 w 7467600"/>
              <a:gd name="connsiteY355" fmla="*/ 6858000 h 6858000"/>
              <a:gd name="connsiteX356" fmla="*/ 3101556 w 7467600"/>
              <a:gd name="connsiteY356" fmla="*/ 6843337 h 6858000"/>
              <a:gd name="connsiteX357" fmla="*/ 3370162 w 7467600"/>
              <a:gd name="connsiteY357" fmla="*/ 5785550 h 6858000"/>
              <a:gd name="connsiteX358" fmla="*/ 3746477 w 7467600"/>
              <a:gd name="connsiteY358" fmla="*/ 5377889 h 6858000"/>
              <a:gd name="connsiteX359" fmla="*/ 3863399 w 7467600"/>
              <a:gd name="connsiteY359" fmla="*/ 5087257 h 6858000"/>
              <a:gd name="connsiteX360" fmla="*/ 3968712 w 7467600"/>
              <a:gd name="connsiteY360" fmla="*/ 4913989 h 6858000"/>
              <a:gd name="connsiteX361" fmla="*/ 2792390 w 7467600"/>
              <a:gd name="connsiteY361" fmla="*/ 5382974 h 6858000"/>
              <a:gd name="connsiteX362" fmla="*/ 2714982 w 7467600"/>
              <a:gd name="connsiteY362" fmla="*/ 5427051 h 6858000"/>
              <a:gd name="connsiteX363" fmla="*/ 2813361 w 7467600"/>
              <a:gd name="connsiteY363" fmla="*/ 6023912 h 6858000"/>
              <a:gd name="connsiteX364" fmla="*/ 2688430 w 7467600"/>
              <a:gd name="connsiteY364" fmla="*/ 6801564 h 6858000"/>
              <a:gd name="connsiteX365" fmla="*/ 2629626 w 7467600"/>
              <a:gd name="connsiteY365" fmla="*/ 6763394 h 6858000"/>
              <a:gd name="connsiteX366" fmla="*/ 2565328 w 7467600"/>
              <a:gd name="connsiteY366" fmla="*/ 5516399 h 6858000"/>
              <a:gd name="connsiteX367" fmla="*/ 1922999 w 7467600"/>
              <a:gd name="connsiteY367" fmla="*/ 5980343 h 6858000"/>
              <a:gd name="connsiteX368" fmla="*/ 1950261 w 7467600"/>
              <a:gd name="connsiteY368" fmla="*/ 6405858 h 6858000"/>
              <a:gd name="connsiteX369" fmla="*/ 2365554 w 7467600"/>
              <a:gd name="connsiteY369" fmla="*/ 6759107 h 6858000"/>
              <a:gd name="connsiteX370" fmla="*/ 2424142 w 7467600"/>
              <a:gd name="connsiteY370" fmla="*/ 6858000 h 6858000"/>
              <a:gd name="connsiteX371" fmla="*/ 2395994 w 7467600"/>
              <a:gd name="connsiteY371" fmla="*/ 6858000 h 6858000"/>
              <a:gd name="connsiteX372" fmla="*/ 2392863 w 7467600"/>
              <a:gd name="connsiteY372" fmla="*/ 6852964 h 6858000"/>
              <a:gd name="connsiteX373" fmla="*/ 2017589 w 7467600"/>
              <a:gd name="connsiteY373" fmla="*/ 6493982 h 6858000"/>
              <a:gd name="connsiteX374" fmla="*/ 2147336 w 7467600"/>
              <a:gd name="connsiteY374" fmla="*/ 6594052 h 6858000"/>
              <a:gd name="connsiteX375" fmla="*/ 2207047 w 7467600"/>
              <a:gd name="connsiteY375" fmla="*/ 6654540 h 6858000"/>
              <a:gd name="connsiteX376" fmla="*/ 2299106 w 7467600"/>
              <a:gd name="connsiteY376" fmla="*/ 6778931 h 6858000"/>
              <a:gd name="connsiteX377" fmla="*/ 2314430 w 7467600"/>
              <a:gd name="connsiteY377" fmla="*/ 6801144 h 6858000"/>
              <a:gd name="connsiteX378" fmla="*/ 2352406 w 7467600"/>
              <a:gd name="connsiteY378" fmla="*/ 6858000 h 6858000"/>
              <a:gd name="connsiteX379" fmla="*/ 2314492 w 7467600"/>
              <a:gd name="connsiteY379" fmla="*/ 6858000 h 6858000"/>
              <a:gd name="connsiteX380" fmla="*/ 2288095 w 7467600"/>
              <a:gd name="connsiteY380" fmla="*/ 6818030 h 6858000"/>
              <a:gd name="connsiteX381" fmla="*/ 2272768 w 7467600"/>
              <a:gd name="connsiteY381" fmla="*/ 6795822 h 6858000"/>
              <a:gd name="connsiteX382" fmla="*/ 2182715 w 7467600"/>
              <a:gd name="connsiteY382" fmla="*/ 6675071 h 6858000"/>
              <a:gd name="connsiteX383" fmla="*/ 2032061 w 7467600"/>
              <a:gd name="connsiteY383" fmla="*/ 6541380 h 6858000"/>
              <a:gd name="connsiteX384" fmla="*/ 2257220 w 7467600"/>
              <a:gd name="connsiteY384" fmla="*/ 6826257 h 6858000"/>
              <a:gd name="connsiteX385" fmla="*/ 2281324 w 7467600"/>
              <a:gd name="connsiteY385" fmla="*/ 6858000 h 6858000"/>
              <a:gd name="connsiteX386" fmla="*/ 2242860 w 7467600"/>
              <a:gd name="connsiteY386" fmla="*/ 6858000 h 6858000"/>
              <a:gd name="connsiteX387" fmla="*/ 2232818 w 7467600"/>
              <a:gd name="connsiteY387" fmla="*/ 6844926 h 6858000"/>
              <a:gd name="connsiteX388" fmla="*/ 1990172 w 7467600"/>
              <a:gd name="connsiteY388" fmla="*/ 6542121 h 6858000"/>
              <a:gd name="connsiteX389" fmla="*/ 2124090 w 7467600"/>
              <a:gd name="connsiteY389" fmla="*/ 6761017 h 6858000"/>
              <a:gd name="connsiteX390" fmla="*/ 2200380 w 7467600"/>
              <a:gd name="connsiteY390" fmla="*/ 6858000 h 6858000"/>
              <a:gd name="connsiteX391" fmla="*/ 2147507 w 7467600"/>
              <a:gd name="connsiteY391" fmla="*/ 6858000 h 6858000"/>
              <a:gd name="connsiteX392" fmla="*/ 2070668 w 7467600"/>
              <a:gd name="connsiteY392" fmla="*/ 6761520 h 6858000"/>
              <a:gd name="connsiteX393" fmla="*/ 1975142 w 7467600"/>
              <a:gd name="connsiteY393" fmla="*/ 6585570 h 6858000"/>
              <a:gd name="connsiteX394" fmla="*/ 2050035 w 7467600"/>
              <a:gd name="connsiteY394" fmla="*/ 6813345 h 6858000"/>
              <a:gd name="connsiteX395" fmla="*/ 2063025 w 7467600"/>
              <a:gd name="connsiteY395" fmla="*/ 6858000 h 6858000"/>
              <a:gd name="connsiteX396" fmla="*/ 2021675 w 7467600"/>
              <a:gd name="connsiteY396" fmla="*/ 6858000 h 6858000"/>
              <a:gd name="connsiteX397" fmla="*/ 2019308 w 7467600"/>
              <a:gd name="connsiteY397" fmla="*/ 6847118 h 6858000"/>
              <a:gd name="connsiteX398" fmla="*/ 1938835 w 7467600"/>
              <a:gd name="connsiteY398" fmla="*/ 6551160 h 6858000"/>
              <a:gd name="connsiteX399" fmla="*/ 1953230 w 7467600"/>
              <a:gd name="connsiteY399" fmla="*/ 6759699 h 6858000"/>
              <a:gd name="connsiteX400" fmla="*/ 1956763 w 7467600"/>
              <a:gd name="connsiteY400" fmla="*/ 6778191 h 6858000"/>
              <a:gd name="connsiteX401" fmla="*/ 1967925 w 7467600"/>
              <a:gd name="connsiteY401" fmla="*/ 6858000 h 6858000"/>
              <a:gd name="connsiteX402" fmla="*/ 1936622 w 7467600"/>
              <a:gd name="connsiteY402" fmla="*/ 6858000 h 6858000"/>
              <a:gd name="connsiteX403" fmla="*/ 1926261 w 7467600"/>
              <a:gd name="connsiteY403" fmla="*/ 6784064 h 6858000"/>
              <a:gd name="connsiteX404" fmla="*/ 1922724 w 7467600"/>
              <a:gd name="connsiteY404" fmla="*/ 6765577 h 6858000"/>
              <a:gd name="connsiteX405" fmla="*/ 1904650 w 7467600"/>
              <a:gd name="connsiteY405" fmla="*/ 6639616 h 6858000"/>
              <a:gd name="connsiteX406" fmla="*/ 1885273 w 7467600"/>
              <a:gd name="connsiteY406" fmla="*/ 6858000 h 6858000"/>
              <a:gd name="connsiteX407" fmla="*/ 1854363 w 7467600"/>
              <a:gd name="connsiteY407" fmla="*/ 6858000 h 6858000"/>
              <a:gd name="connsiteX408" fmla="*/ 1880391 w 7467600"/>
              <a:gd name="connsiteY408" fmla="*/ 6603796 h 6858000"/>
              <a:gd name="connsiteX409" fmla="*/ 1818273 w 7467600"/>
              <a:gd name="connsiteY409" fmla="*/ 6715729 h 6858000"/>
              <a:gd name="connsiteX410" fmla="*/ 1794691 w 7467600"/>
              <a:gd name="connsiteY410" fmla="*/ 6843239 h 6858000"/>
              <a:gd name="connsiteX411" fmla="*/ 1794914 w 7467600"/>
              <a:gd name="connsiteY411" fmla="*/ 6858000 h 6858000"/>
              <a:gd name="connsiteX412" fmla="*/ 1746128 w 7467600"/>
              <a:gd name="connsiteY412" fmla="*/ 6858000 h 6858000"/>
              <a:gd name="connsiteX413" fmla="*/ 1753934 w 7467600"/>
              <a:gd name="connsiteY413" fmla="*/ 6724796 h 6858000"/>
              <a:gd name="connsiteX414" fmla="*/ 1792053 w 7467600"/>
              <a:gd name="connsiteY414" fmla="*/ 6572396 h 6858000"/>
              <a:gd name="connsiteX415" fmla="*/ 1862248 w 7467600"/>
              <a:gd name="connsiteY415" fmla="*/ 6266397 h 6858000"/>
              <a:gd name="connsiteX416" fmla="*/ 1862250 w 7467600"/>
              <a:gd name="connsiteY416" fmla="*/ 6033531 h 6858000"/>
              <a:gd name="connsiteX417" fmla="*/ 1211999 w 7467600"/>
              <a:gd name="connsiteY417" fmla="*/ 6683610 h 6858000"/>
              <a:gd name="connsiteX418" fmla="*/ 1213266 w 7467600"/>
              <a:gd name="connsiteY418" fmla="*/ 6691947 h 6858000"/>
              <a:gd name="connsiteX419" fmla="*/ 1203370 w 7467600"/>
              <a:gd name="connsiteY419" fmla="*/ 6850676 h 6858000"/>
              <a:gd name="connsiteX420" fmla="*/ 1203671 w 7467600"/>
              <a:gd name="connsiteY420" fmla="*/ 6858000 h 6858000"/>
              <a:gd name="connsiteX421" fmla="*/ 1143180 w 7467600"/>
              <a:gd name="connsiteY421" fmla="*/ 6858000 h 6858000"/>
              <a:gd name="connsiteX422" fmla="*/ 1142176 w 7467600"/>
              <a:gd name="connsiteY422" fmla="*/ 6766045 h 6858000"/>
              <a:gd name="connsiteX423" fmla="*/ 1067484 w 7467600"/>
              <a:gd name="connsiteY423" fmla="*/ 6858000 h 6858000"/>
              <a:gd name="connsiteX424" fmla="*/ 953928 w 7467600"/>
              <a:gd name="connsiteY424" fmla="*/ 6858000 h 6858000"/>
              <a:gd name="connsiteX425" fmla="*/ 959715 w 7467600"/>
              <a:gd name="connsiteY425" fmla="*/ 6850185 h 6858000"/>
              <a:gd name="connsiteX426" fmla="*/ 1483788 w 7467600"/>
              <a:gd name="connsiteY426" fmla="*/ 6259174 h 6858000"/>
              <a:gd name="connsiteX427" fmla="*/ 1100671 w 7467600"/>
              <a:gd name="connsiteY427" fmla="*/ 6252137 h 6858000"/>
              <a:gd name="connsiteX428" fmla="*/ 1090144 w 7467600"/>
              <a:gd name="connsiteY428" fmla="*/ 6256748 h 6858000"/>
              <a:gd name="connsiteX429" fmla="*/ 1095872 w 7467600"/>
              <a:gd name="connsiteY429" fmla="*/ 6271892 h 6858000"/>
              <a:gd name="connsiteX430" fmla="*/ 262785 w 7467600"/>
              <a:gd name="connsiteY430" fmla="*/ 6845450 h 6858000"/>
              <a:gd name="connsiteX431" fmla="*/ 209968 w 7467600"/>
              <a:gd name="connsiteY431" fmla="*/ 6770713 h 6858000"/>
              <a:gd name="connsiteX432" fmla="*/ 873460 w 7467600"/>
              <a:gd name="connsiteY432" fmla="*/ 6253768 h 6858000"/>
              <a:gd name="connsiteX433" fmla="*/ 192686 w 7467600"/>
              <a:gd name="connsiteY433" fmla="*/ 5849257 h 6858000"/>
              <a:gd name="connsiteX434" fmla="*/ 4696 w 7467600"/>
              <a:gd name="connsiteY434" fmla="*/ 5697668 h 6858000"/>
              <a:gd name="connsiteX435" fmla="*/ 0 w 7467600"/>
              <a:gd name="connsiteY435" fmla="*/ 5689984 h 6858000"/>
              <a:gd name="connsiteX436" fmla="*/ 0 w 7467600"/>
              <a:gd name="connsiteY436" fmla="*/ 5513472 h 6858000"/>
              <a:gd name="connsiteX437" fmla="*/ 174101 w 7467600"/>
              <a:gd name="connsiteY437" fmla="*/ 5620277 h 6858000"/>
              <a:gd name="connsiteX438" fmla="*/ 891800 w 7467600"/>
              <a:gd name="connsiteY438" fmla="*/ 6036935 h 6858000"/>
              <a:gd name="connsiteX439" fmla="*/ 1072219 w 7467600"/>
              <a:gd name="connsiteY439" fmla="*/ 6169443 h 6858000"/>
              <a:gd name="connsiteX440" fmla="*/ 1074117 w 7467600"/>
              <a:gd name="connsiteY440" fmla="*/ 6170301 h 6858000"/>
              <a:gd name="connsiteX441" fmla="*/ 1083114 w 7467600"/>
              <a:gd name="connsiteY441" fmla="*/ 6174131 h 6858000"/>
              <a:gd name="connsiteX442" fmla="*/ 1543010 w 7467600"/>
              <a:gd name="connsiteY442" fmla="*/ 6191140 h 6858000"/>
              <a:gd name="connsiteX443" fmla="*/ 1551080 w 7467600"/>
              <a:gd name="connsiteY443" fmla="*/ 6195006 h 6858000"/>
              <a:gd name="connsiteX444" fmla="*/ 2345443 w 7467600"/>
              <a:gd name="connsiteY444" fmla="*/ 5549882 h 6858000"/>
              <a:gd name="connsiteX445" fmla="*/ 1721499 w 7467600"/>
              <a:gd name="connsiteY445" fmla="*/ 5599969 h 6858000"/>
              <a:gd name="connsiteX446" fmla="*/ 767716 w 7467600"/>
              <a:gd name="connsiteY446" fmla="*/ 5472768 h 6858000"/>
              <a:gd name="connsiteX447" fmla="*/ 722147 w 7467600"/>
              <a:gd name="connsiteY447" fmla="*/ 5393091 h 6858000"/>
              <a:gd name="connsiteX448" fmla="*/ 1485552 w 7467600"/>
              <a:gd name="connsiteY448" fmla="*/ 5313202 h 6858000"/>
              <a:gd name="connsiteX449" fmla="*/ 2143004 w 7467600"/>
              <a:gd name="connsiteY449" fmla="*/ 5402420 h 6858000"/>
              <a:gd name="connsiteX450" fmla="*/ 1933391 w 7467600"/>
              <a:gd name="connsiteY450" fmla="*/ 5156971 h 6858000"/>
              <a:gd name="connsiteX451" fmla="*/ 1827118 w 7467600"/>
              <a:gd name="connsiteY451" fmla="*/ 4968410 h 6858000"/>
              <a:gd name="connsiteX452" fmla="*/ 1837349 w 7467600"/>
              <a:gd name="connsiteY452" fmla="*/ 4956357 h 6858000"/>
              <a:gd name="connsiteX453" fmla="*/ 2162835 w 7467600"/>
              <a:gd name="connsiteY453" fmla="*/ 5187853 h 6858000"/>
              <a:gd name="connsiteX454" fmla="*/ 2257167 w 7467600"/>
              <a:gd name="connsiteY454" fmla="*/ 5462123 h 6858000"/>
              <a:gd name="connsiteX455" fmla="*/ 2261598 w 7467600"/>
              <a:gd name="connsiteY455" fmla="*/ 5467998 h 6858000"/>
              <a:gd name="connsiteX456" fmla="*/ 2437177 w 7467600"/>
              <a:gd name="connsiteY456" fmla="*/ 5479608 h 6858000"/>
              <a:gd name="connsiteX457" fmla="*/ 2445247 w 7467600"/>
              <a:gd name="connsiteY457" fmla="*/ 5483476 h 6858000"/>
              <a:gd name="connsiteX458" fmla="*/ 2743626 w 7467600"/>
              <a:gd name="connsiteY458" fmla="*/ 5304819 h 6858000"/>
              <a:gd name="connsiteX459" fmla="*/ 3048102 w 7467600"/>
              <a:gd name="connsiteY459" fmla="*/ 5150595 h 6858000"/>
              <a:gd name="connsiteX460" fmla="*/ 1799414 w 7467600"/>
              <a:gd name="connsiteY460" fmla="*/ 4694732 h 6858000"/>
              <a:gd name="connsiteX461" fmla="*/ 1771735 w 7467600"/>
              <a:gd name="connsiteY461" fmla="*/ 4619929 h 6858000"/>
              <a:gd name="connsiteX462" fmla="*/ 3104273 w 7467600"/>
              <a:gd name="connsiteY462" fmla="*/ 5076159 h 6858000"/>
              <a:gd name="connsiteX463" fmla="*/ 3113245 w 7467600"/>
              <a:gd name="connsiteY463" fmla="*/ 5090705 h 6858000"/>
              <a:gd name="connsiteX464" fmla="*/ 3126294 w 7467600"/>
              <a:gd name="connsiteY464" fmla="*/ 5114400 h 6858000"/>
              <a:gd name="connsiteX465" fmla="*/ 3937433 w 7467600"/>
              <a:gd name="connsiteY465" fmla="*/ 4830473 h 6858000"/>
              <a:gd name="connsiteX466" fmla="*/ 3590475 w 7467600"/>
              <a:gd name="connsiteY466" fmla="*/ 4597974 h 6858000"/>
              <a:gd name="connsiteX467" fmla="*/ 3100264 w 7467600"/>
              <a:gd name="connsiteY467" fmla="*/ 4579845 h 6858000"/>
              <a:gd name="connsiteX468" fmla="*/ 2183576 w 7467600"/>
              <a:gd name="connsiteY468" fmla="*/ 4227150 h 6858000"/>
              <a:gd name="connsiteX469" fmla="*/ 2151029 w 7467600"/>
              <a:gd name="connsiteY469" fmla="*/ 4146947 h 6858000"/>
              <a:gd name="connsiteX470" fmla="*/ 3563434 w 7467600"/>
              <a:gd name="connsiteY470" fmla="*/ 4469115 h 6858000"/>
              <a:gd name="connsiteX471" fmla="*/ 3177952 w 7467600"/>
              <a:gd name="connsiteY471" fmla="*/ 3657386 h 6858000"/>
              <a:gd name="connsiteX472" fmla="*/ 3189263 w 7467600"/>
              <a:gd name="connsiteY472" fmla="*/ 3625726 h 6858000"/>
              <a:gd name="connsiteX473" fmla="*/ 3560912 w 7467600"/>
              <a:gd name="connsiteY473" fmla="*/ 4079863 h 6858000"/>
              <a:gd name="connsiteX474" fmla="*/ 3626636 w 7467600"/>
              <a:gd name="connsiteY474" fmla="*/ 4512230 h 6858000"/>
              <a:gd name="connsiteX475" fmla="*/ 3653088 w 7467600"/>
              <a:gd name="connsiteY475" fmla="*/ 4521417 h 6858000"/>
              <a:gd name="connsiteX476" fmla="*/ 3988128 w 7467600"/>
              <a:gd name="connsiteY476" fmla="*/ 4817267 h 6858000"/>
              <a:gd name="connsiteX477" fmla="*/ 4830582 w 7467600"/>
              <a:gd name="connsiteY477" fmla="*/ 4676000 h 6858000"/>
              <a:gd name="connsiteX478" fmla="*/ 4830100 w 7467600"/>
              <a:gd name="connsiteY478" fmla="*/ 4675554 h 6858000"/>
              <a:gd name="connsiteX479" fmla="*/ 4036318 w 7467600"/>
              <a:gd name="connsiteY479" fmla="*/ 4147013 h 6858000"/>
              <a:gd name="connsiteX480" fmla="*/ 3432098 w 7467600"/>
              <a:gd name="connsiteY480" fmla="*/ 3537312 h 6858000"/>
              <a:gd name="connsiteX481" fmla="*/ 3446761 w 7467600"/>
              <a:gd name="connsiteY481" fmla="*/ 3461278 h 6858000"/>
              <a:gd name="connsiteX482" fmla="*/ 4419733 w 7467600"/>
              <a:gd name="connsiteY482" fmla="*/ 3963555 h 6858000"/>
              <a:gd name="connsiteX483" fmla="*/ 4781371 w 7467600"/>
              <a:gd name="connsiteY483" fmla="*/ 4458604 h 6858000"/>
              <a:gd name="connsiteX484" fmla="*/ 4780440 w 7467600"/>
              <a:gd name="connsiteY484" fmla="*/ 4470290 h 6858000"/>
              <a:gd name="connsiteX485" fmla="*/ 4898954 w 7467600"/>
              <a:gd name="connsiteY485" fmla="*/ 4662092 h 6858000"/>
              <a:gd name="connsiteX486" fmla="*/ 4900699 w 7467600"/>
              <a:gd name="connsiteY486" fmla="*/ 4670867 h 6858000"/>
              <a:gd name="connsiteX487" fmla="*/ 5714511 w 7467600"/>
              <a:gd name="connsiteY487" fmla="*/ 4663483 h 6858000"/>
              <a:gd name="connsiteX488" fmla="*/ 5464793 w 7467600"/>
              <a:gd name="connsiteY488" fmla="*/ 4393556 h 6858000"/>
              <a:gd name="connsiteX489" fmla="*/ 5461897 w 7467600"/>
              <a:gd name="connsiteY489" fmla="*/ 4390879 h 6858000"/>
              <a:gd name="connsiteX490" fmla="*/ 4294126 w 7467600"/>
              <a:gd name="connsiteY490" fmla="*/ 3303048 h 6858000"/>
              <a:gd name="connsiteX491" fmla="*/ 4305321 w 7467600"/>
              <a:gd name="connsiteY491" fmla="*/ 3256953 h 6858000"/>
              <a:gd name="connsiteX492" fmla="*/ 4949299 w 7467600"/>
              <a:gd name="connsiteY492" fmla="*/ 3766336 h 6858000"/>
              <a:gd name="connsiteX493" fmla="*/ 5291452 w 7467600"/>
              <a:gd name="connsiteY493" fmla="*/ 4076801 h 6858000"/>
              <a:gd name="connsiteX494" fmla="*/ 5434998 w 7467600"/>
              <a:gd name="connsiteY494" fmla="*/ 4254100 h 6858000"/>
              <a:gd name="connsiteX495" fmla="*/ 5351015 w 7467600"/>
              <a:gd name="connsiteY495" fmla="*/ 3760989 h 6858000"/>
              <a:gd name="connsiteX496" fmla="*/ 5413780 w 7467600"/>
              <a:gd name="connsiteY496" fmla="*/ 2966265 h 6858000"/>
              <a:gd name="connsiteX497" fmla="*/ 5425627 w 7467600"/>
              <a:gd name="connsiteY497" fmla="*/ 2954192 h 6858000"/>
              <a:gd name="connsiteX498" fmla="*/ 6604735 w 7467600"/>
              <a:gd name="connsiteY498" fmla="*/ 2041381 h 6858000"/>
              <a:gd name="connsiteX499" fmla="*/ 7204487 w 7467600"/>
              <a:gd name="connsiteY499" fmla="*/ 2742112 h 6858000"/>
              <a:gd name="connsiteX500" fmla="*/ 7131592 w 7467600"/>
              <a:gd name="connsiteY500" fmla="*/ 2672096 h 6858000"/>
              <a:gd name="connsiteX501" fmla="*/ 6996344 w 7467600"/>
              <a:gd name="connsiteY501" fmla="*/ 2518310 h 6858000"/>
              <a:gd name="connsiteX502" fmla="*/ 6735495 w 7467600"/>
              <a:gd name="connsiteY502" fmla="*/ 2196890 h 6858000"/>
              <a:gd name="connsiteX503" fmla="*/ 6721901 w 7467600"/>
              <a:gd name="connsiteY503" fmla="*/ 2179274 h 6858000"/>
              <a:gd name="connsiteX504" fmla="*/ 6604735 w 7467600"/>
              <a:gd name="connsiteY504" fmla="*/ 2041381 h 6858000"/>
              <a:gd name="connsiteX505" fmla="*/ 6591670 w 7467600"/>
              <a:gd name="connsiteY505" fmla="*/ 1988277 h 6858000"/>
              <a:gd name="connsiteX506" fmla="*/ 6747349 w 7467600"/>
              <a:gd name="connsiteY506" fmla="*/ 2160069 h 6858000"/>
              <a:gd name="connsiteX507" fmla="*/ 6760943 w 7467600"/>
              <a:gd name="connsiteY507" fmla="*/ 2177686 h 6858000"/>
              <a:gd name="connsiteX508" fmla="*/ 7021065 w 7467600"/>
              <a:gd name="connsiteY508" fmla="*/ 2498102 h 6858000"/>
              <a:gd name="connsiteX509" fmla="*/ 7155223 w 7467600"/>
              <a:gd name="connsiteY509" fmla="*/ 2650386 h 6858000"/>
              <a:gd name="connsiteX510" fmla="*/ 7203167 w 7467600"/>
              <a:gd name="connsiteY510" fmla="*/ 2697288 h 6858000"/>
              <a:gd name="connsiteX511" fmla="*/ 6937703 w 7467600"/>
              <a:gd name="connsiteY511" fmla="*/ 2321981 h 6858000"/>
              <a:gd name="connsiteX512" fmla="*/ 6591670 w 7467600"/>
              <a:gd name="connsiteY512" fmla="*/ 1988277 h 6858000"/>
              <a:gd name="connsiteX513" fmla="*/ 5798671 w 7467600"/>
              <a:gd name="connsiteY513" fmla="*/ 1981601 h 6858000"/>
              <a:gd name="connsiteX514" fmla="*/ 5754709 w 7467600"/>
              <a:gd name="connsiteY514" fmla="*/ 2071454 h 6858000"/>
              <a:gd name="connsiteX515" fmla="*/ 5763044 w 7467600"/>
              <a:gd name="connsiteY515" fmla="*/ 2842206 h 6858000"/>
              <a:gd name="connsiteX516" fmla="*/ 5764974 w 7467600"/>
              <a:gd name="connsiteY516" fmla="*/ 2799609 h 6858000"/>
              <a:gd name="connsiteX517" fmla="*/ 5767665 w 7467600"/>
              <a:gd name="connsiteY517" fmla="*/ 2666409 h 6858000"/>
              <a:gd name="connsiteX518" fmla="*/ 5763055 w 7467600"/>
              <a:gd name="connsiteY518" fmla="*/ 2579705 h 6858000"/>
              <a:gd name="connsiteX519" fmla="*/ 5758079 w 7467600"/>
              <a:gd name="connsiteY519" fmla="*/ 2492508 h 6858000"/>
              <a:gd name="connsiteX520" fmla="*/ 5779325 w 7467600"/>
              <a:gd name="connsiteY520" fmla="*/ 2197069 h 6858000"/>
              <a:gd name="connsiteX521" fmla="*/ 5798671 w 7467600"/>
              <a:gd name="connsiteY521" fmla="*/ 1981601 h 6858000"/>
              <a:gd name="connsiteX522" fmla="*/ 5829202 w 7467600"/>
              <a:gd name="connsiteY522" fmla="*/ 1971679 h 6858000"/>
              <a:gd name="connsiteX523" fmla="*/ 5809558 w 7467600"/>
              <a:gd name="connsiteY523" fmla="*/ 2198043 h 6858000"/>
              <a:gd name="connsiteX524" fmla="*/ 5788653 w 7467600"/>
              <a:gd name="connsiteY524" fmla="*/ 2489430 h 6858000"/>
              <a:gd name="connsiteX525" fmla="*/ 5793439 w 7467600"/>
              <a:gd name="connsiteY525" fmla="*/ 2575235 h 6858000"/>
              <a:gd name="connsiteX526" fmla="*/ 5796837 w 7467600"/>
              <a:gd name="connsiteY526" fmla="*/ 2637633 h 6858000"/>
              <a:gd name="connsiteX527" fmla="*/ 5818614 w 7467600"/>
              <a:gd name="connsiteY527" fmla="*/ 2473055 h 6858000"/>
              <a:gd name="connsiteX528" fmla="*/ 5829202 w 7467600"/>
              <a:gd name="connsiteY528" fmla="*/ 1971679 h 6858000"/>
              <a:gd name="connsiteX529" fmla="*/ 5911389 w 7467600"/>
              <a:gd name="connsiteY529" fmla="*/ 1898371 h 6858000"/>
              <a:gd name="connsiteX530" fmla="*/ 6237627 w 7467600"/>
              <a:gd name="connsiteY530" fmla="*/ 2231921 h 6858000"/>
              <a:gd name="connsiteX531" fmla="*/ 5911389 w 7467600"/>
              <a:gd name="connsiteY531" fmla="*/ 1898371 h 6858000"/>
              <a:gd name="connsiteX532" fmla="*/ 6944437 w 7467600"/>
              <a:gd name="connsiteY532" fmla="*/ 1575402 h 6858000"/>
              <a:gd name="connsiteX533" fmla="*/ 6304730 w 7467600"/>
              <a:gd name="connsiteY533" fmla="*/ 1766654 h 6858000"/>
              <a:gd name="connsiteX534" fmla="*/ 6944437 w 7467600"/>
              <a:gd name="connsiteY534" fmla="*/ 1575402 h 6858000"/>
              <a:gd name="connsiteX535" fmla="*/ 7019523 w 7467600"/>
              <a:gd name="connsiteY535" fmla="*/ 1519450 h 6858000"/>
              <a:gd name="connsiteX536" fmla="*/ 6298091 w 7467600"/>
              <a:gd name="connsiteY536" fmla="*/ 1737122 h 6858000"/>
              <a:gd name="connsiteX537" fmla="*/ 7019523 w 7467600"/>
              <a:gd name="connsiteY537" fmla="*/ 1519450 h 6858000"/>
              <a:gd name="connsiteX538" fmla="*/ 2399523 w 7467600"/>
              <a:gd name="connsiteY538" fmla="*/ 1428234 h 6858000"/>
              <a:gd name="connsiteX539" fmla="*/ 2224982 w 7467600"/>
              <a:gd name="connsiteY539" fmla="*/ 1826201 h 6858000"/>
              <a:gd name="connsiteX540" fmla="*/ 2096099 w 7467600"/>
              <a:gd name="connsiteY540" fmla="*/ 2345900 h 6858000"/>
              <a:gd name="connsiteX541" fmla="*/ 2283317 w 7467600"/>
              <a:gd name="connsiteY541" fmla="*/ 1796925 h 6858000"/>
              <a:gd name="connsiteX542" fmla="*/ 2399523 w 7467600"/>
              <a:gd name="connsiteY542" fmla="*/ 1428234 h 6858000"/>
              <a:gd name="connsiteX543" fmla="*/ 2448558 w 7467600"/>
              <a:gd name="connsiteY543" fmla="*/ 1373435 h 6858000"/>
              <a:gd name="connsiteX544" fmla="*/ 2312521 w 7467600"/>
              <a:gd name="connsiteY544" fmla="*/ 1806140 h 6858000"/>
              <a:gd name="connsiteX545" fmla="*/ 2127533 w 7467600"/>
              <a:gd name="connsiteY545" fmla="*/ 2348380 h 6858000"/>
              <a:gd name="connsiteX546" fmla="*/ 2358080 w 7467600"/>
              <a:gd name="connsiteY546" fmla="*/ 1866134 h 6858000"/>
              <a:gd name="connsiteX547" fmla="*/ 2407436 w 7467600"/>
              <a:gd name="connsiteY547" fmla="*/ 1651070 h 6858000"/>
              <a:gd name="connsiteX548" fmla="*/ 2448558 w 7467600"/>
              <a:gd name="connsiteY548" fmla="*/ 1373435 h 6858000"/>
              <a:gd name="connsiteX549" fmla="*/ 278707 w 7467600"/>
              <a:gd name="connsiteY549" fmla="*/ 1352270 h 6858000"/>
              <a:gd name="connsiteX550" fmla="*/ 321570 w 7467600"/>
              <a:gd name="connsiteY550" fmla="*/ 1861610 h 6858000"/>
              <a:gd name="connsiteX551" fmla="*/ 294281 w 7467600"/>
              <a:gd name="connsiteY551" fmla="*/ 1440658 h 6858000"/>
              <a:gd name="connsiteX552" fmla="*/ 278707 w 7467600"/>
              <a:gd name="connsiteY552" fmla="*/ 1352270 h 6858000"/>
              <a:gd name="connsiteX553" fmla="*/ 1423821 w 7467600"/>
              <a:gd name="connsiteY553" fmla="*/ 1351958 h 6858000"/>
              <a:gd name="connsiteX554" fmla="*/ 1638521 w 7467600"/>
              <a:gd name="connsiteY554" fmla="*/ 1908470 h 6858000"/>
              <a:gd name="connsiteX555" fmla="*/ 1754199 w 7467600"/>
              <a:gd name="connsiteY555" fmla="*/ 2149284 h 6858000"/>
              <a:gd name="connsiteX556" fmla="*/ 1908359 w 7467600"/>
              <a:gd name="connsiteY556" fmla="*/ 2364988 h 6858000"/>
              <a:gd name="connsiteX557" fmla="*/ 1647661 w 7467600"/>
              <a:gd name="connsiteY557" fmla="*/ 1825945 h 6858000"/>
              <a:gd name="connsiteX558" fmla="*/ 1423821 w 7467600"/>
              <a:gd name="connsiteY558" fmla="*/ 1351958 h 6858000"/>
              <a:gd name="connsiteX559" fmla="*/ 1431890 w 7467600"/>
              <a:gd name="connsiteY559" fmla="*/ 1306475 h 6858000"/>
              <a:gd name="connsiteX560" fmla="*/ 1507597 w 7467600"/>
              <a:gd name="connsiteY560" fmla="*/ 1446132 h 6858000"/>
              <a:gd name="connsiteX561" fmla="*/ 1674586 w 7467600"/>
              <a:gd name="connsiteY561" fmla="*/ 1813832 h 6858000"/>
              <a:gd name="connsiteX562" fmla="*/ 1815950 w 7467600"/>
              <a:gd name="connsiteY562" fmla="*/ 2128564 h 6858000"/>
              <a:gd name="connsiteX563" fmla="*/ 1984242 w 7467600"/>
              <a:gd name="connsiteY563" fmla="*/ 2430829 h 6858000"/>
              <a:gd name="connsiteX564" fmla="*/ 2014023 w 7467600"/>
              <a:gd name="connsiteY564" fmla="*/ 2450995 h 6858000"/>
              <a:gd name="connsiteX565" fmla="*/ 1747337 w 7467600"/>
              <a:gd name="connsiteY565" fmla="*/ 1855264 h 6858000"/>
              <a:gd name="connsiteX566" fmla="*/ 1533749 w 7467600"/>
              <a:gd name="connsiteY566" fmla="*/ 1478656 h 6858000"/>
              <a:gd name="connsiteX567" fmla="*/ 1431890 w 7467600"/>
              <a:gd name="connsiteY567" fmla="*/ 1306475 h 6858000"/>
              <a:gd name="connsiteX568" fmla="*/ 5052692 w 7467600"/>
              <a:gd name="connsiteY568" fmla="*/ 1292994 h 6858000"/>
              <a:gd name="connsiteX569" fmla="*/ 5200661 w 7467600"/>
              <a:gd name="connsiteY569" fmla="*/ 1635186 h 6858000"/>
              <a:gd name="connsiteX570" fmla="*/ 5297138 w 7467600"/>
              <a:gd name="connsiteY570" fmla="*/ 1906351 h 6858000"/>
              <a:gd name="connsiteX571" fmla="*/ 5052692 w 7467600"/>
              <a:gd name="connsiteY571" fmla="*/ 1292994 h 6858000"/>
              <a:gd name="connsiteX572" fmla="*/ 5009948 w 7467600"/>
              <a:gd name="connsiteY572" fmla="*/ 1273619 h 6858000"/>
              <a:gd name="connsiteX573" fmla="*/ 5121777 w 7467600"/>
              <a:gd name="connsiteY573" fmla="*/ 1654213 h 6858000"/>
              <a:gd name="connsiteX574" fmla="*/ 5293545 w 7467600"/>
              <a:gd name="connsiteY574" fmla="*/ 2072247 h 6858000"/>
              <a:gd name="connsiteX575" fmla="*/ 5294042 w 7467600"/>
              <a:gd name="connsiteY575" fmla="*/ 2065019 h 6858000"/>
              <a:gd name="connsiteX576" fmla="*/ 5171936 w 7467600"/>
              <a:gd name="connsiteY576" fmla="*/ 1647613 h 6858000"/>
              <a:gd name="connsiteX577" fmla="*/ 5009948 w 7467600"/>
              <a:gd name="connsiteY577" fmla="*/ 1273619 h 6858000"/>
              <a:gd name="connsiteX578" fmla="*/ 655236 w 7467600"/>
              <a:gd name="connsiteY578" fmla="*/ 1268632 h 6858000"/>
              <a:gd name="connsiteX579" fmla="*/ 839521 w 7467600"/>
              <a:gd name="connsiteY579" fmla="*/ 1685315 h 6858000"/>
              <a:gd name="connsiteX580" fmla="*/ 1109416 w 7467600"/>
              <a:gd name="connsiteY580" fmla="*/ 2061663 h 6858000"/>
              <a:gd name="connsiteX581" fmla="*/ 1298300 w 7467600"/>
              <a:gd name="connsiteY581" fmla="*/ 2247742 h 6858000"/>
              <a:gd name="connsiteX582" fmla="*/ 1125871 w 7467600"/>
              <a:gd name="connsiteY582" fmla="*/ 1989513 h 6858000"/>
              <a:gd name="connsiteX583" fmla="*/ 981574 w 7467600"/>
              <a:gd name="connsiteY583" fmla="*/ 1783157 h 6858000"/>
              <a:gd name="connsiteX584" fmla="*/ 922198 w 7467600"/>
              <a:gd name="connsiteY584" fmla="*/ 1677437 h 6858000"/>
              <a:gd name="connsiteX585" fmla="*/ 869293 w 7467600"/>
              <a:gd name="connsiteY585" fmla="*/ 1583214 h 6858000"/>
              <a:gd name="connsiteX586" fmla="*/ 751431 w 7467600"/>
              <a:gd name="connsiteY586" fmla="*/ 1405731 h 6858000"/>
              <a:gd name="connsiteX587" fmla="*/ 655236 w 7467600"/>
              <a:gd name="connsiteY587" fmla="*/ 1268632 h 6858000"/>
              <a:gd name="connsiteX588" fmla="*/ 6516292 w 7467600"/>
              <a:gd name="connsiteY588" fmla="*/ 1263064 h 6858000"/>
              <a:gd name="connsiteX589" fmla="*/ 5736320 w 7467600"/>
              <a:gd name="connsiteY589" fmla="*/ 1501803 h 6858000"/>
              <a:gd name="connsiteX590" fmla="*/ 6516292 w 7467600"/>
              <a:gd name="connsiteY590" fmla="*/ 1263064 h 6858000"/>
              <a:gd name="connsiteX591" fmla="*/ 291466 w 7467600"/>
              <a:gd name="connsiteY591" fmla="*/ 1250369 h 6858000"/>
              <a:gd name="connsiteX592" fmla="*/ 323180 w 7467600"/>
              <a:gd name="connsiteY592" fmla="*/ 1435283 h 6858000"/>
              <a:gd name="connsiteX593" fmla="*/ 349381 w 7467600"/>
              <a:gd name="connsiteY593" fmla="*/ 1875041 h 6858000"/>
              <a:gd name="connsiteX594" fmla="*/ 374363 w 7467600"/>
              <a:gd name="connsiteY594" fmla="*/ 1506494 h 6858000"/>
              <a:gd name="connsiteX595" fmla="*/ 302168 w 7467600"/>
              <a:gd name="connsiteY595" fmla="*/ 1274495 h 6858000"/>
              <a:gd name="connsiteX596" fmla="*/ 291466 w 7467600"/>
              <a:gd name="connsiteY596" fmla="*/ 1250369 h 6858000"/>
              <a:gd name="connsiteX597" fmla="*/ 678222 w 7467600"/>
              <a:gd name="connsiteY597" fmla="*/ 1248670 h 6858000"/>
              <a:gd name="connsiteX598" fmla="*/ 775536 w 7467600"/>
              <a:gd name="connsiteY598" fmla="*/ 1388015 h 6858000"/>
              <a:gd name="connsiteX599" fmla="*/ 894529 w 7467600"/>
              <a:gd name="connsiteY599" fmla="*/ 1567739 h 6858000"/>
              <a:gd name="connsiteX600" fmla="*/ 948000 w 7467600"/>
              <a:gd name="connsiteY600" fmla="*/ 1663088 h 6858000"/>
              <a:gd name="connsiteX601" fmla="*/ 1006812 w 7467600"/>
              <a:gd name="connsiteY601" fmla="*/ 1767683 h 6858000"/>
              <a:gd name="connsiteX602" fmla="*/ 1149133 w 7467600"/>
              <a:gd name="connsiteY602" fmla="*/ 1971513 h 6858000"/>
              <a:gd name="connsiteX603" fmla="*/ 1333952 w 7467600"/>
              <a:gd name="connsiteY603" fmla="*/ 2251620 h 6858000"/>
              <a:gd name="connsiteX604" fmla="*/ 1337329 w 7467600"/>
              <a:gd name="connsiteY604" fmla="*/ 2258350 h 6858000"/>
              <a:gd name="connsiteX605" fmla="*/ 1014726 w 7467600"/>
              <a:gd name="connsiteY605" fmla="*/ 1615556 h 6858000"/>
              <a:gd name="connsiteX606" fmla="*/ 678222 w 7467600"/>
              <a:gd name="connsiteY606" fmla="*/ 1248670 h 6858000"/>
              <a:gd name="connsiteX607" fmla="*/ 6691602 w 7467600"/>
              <a:gd name="connsiteY607" fmla="*/ 1140573 h 6858000"/>
              <a:gd name="connsiteX608" fmla="*/ 6571100 w 7467600"/>
              <a:gd name="connsiteY608" fmla="*/ 1183662 h 6858000"/>
              <a:gd name="connsiteX609" fmla="*/ 6241687 w 7467600"/>
              <a:gd name="connsiteY609" fmla="*/ 1257600 h 6858000"/>
              <a:gd name="connsiteX610" fmla="*/ 5693009 w 7467600"/>
              <a:gd name="connsiteY610" fmla="*/ 1478256 h 6858000"/>
              <a:gd name="connsiteX611" fmla="*/ 6548420 w 7467600"/>
              <a:gd name="connsiteY611" fmla="*/ 1214599 h 6858000"/>
              <a:gd name="connsiteX612" fmla="*/ 6605473 w 7467600"/>
              <a:gd name="connsiteY612" fmla="*/ 1184686 h 6858000"/>
              <a:gd name="connsiteX613" fmla="*/ 6691602 w 7467600"/>
              <a:gd name="connsiteY613" fmla="*/ 1140573 h 6858000"/>
              <a:gd name="connsiteX614" fmla="*/ 4002475 w 7467600"/>
              <a:gd name="connsiteY614" fmla="*/ 1037802 h 6858000"/>
              <a:gd name="connsiteX615" fmla="*/ 4000324 w 7467600"/>
              <a:gd name="connsiteY615" fmla="*/ 1039362 h 6858000"/>
              <a:gd name="connsiteX616" fmla="*/ 4002862 w 7467600"/>
              <a:gd name="connsiteY616" fmla="*/ 1042866 h 6858000"/>
              <a:gd name="connsiteX617" fmla="*/ 4002475 w 7467600"/>
              <a:gd name="connsiteY617" fmla="*/ 1037802 h 6858000"/>
              <a:gd name="connsiteX618" fmla="*/ 506322 w 7467600"/>
              <a:gd name="connsiteY618" fmla="*/ 1020997 h 6858000"/>
              <a:gd name="connsiteX619" fmla="*/ 533068 w 7467600"/>
              <a:gd name="connsiteY619" fmla="*/ 1029409 h 6858000"/>
              <a:gd name="connsiteX620" fmla="*/ 1232525 w 7467600"/>
              <a:gd name="connsiteY620" fmla="*/ 1804675 h 6858000"/>
              <a:gd name="connsiteX621" fmla="*/ 1388858 w 7467600"/>
              <a:gd name="connsiteY621" fmla="*/ 2368011 h 6858000"/>
              <a:gd name="connsiteX622" fmla="*/ 1384098 w 7467600"/>
              <a:gd name="connsiteY622" fmla="*/ 2378125 h 6858000"/>
              <a:gd name="connsiteX623" fmla="*/ 1425393 w 7467600"/>
              <a:gd name="connsiteY623" fmla="*/ 2589124 h 6858000"/>
              <a:gd name="connsiteX624" fmla="*/ 1424001 w 7467600"/>
              <a:gd name="connsiteY624" fmla="*/ 2597541 h 6858000"/>
              <a:gd name="connsiteX625" fmla="*/ 2152729 w 7467600"/>
              <a:gd name="connsiteY625" fmla="*/ 2864487 h 6858000"/>
              <a:gd name="connsiteX626" fmla="*/ 2020609 w 7467600"/>
              <a:gd name="connsiteY626" fmla="*/ 2539671 h 6858000"/>
              <a:gd name="connsiteX627" fmla="*/ 2018920 w 7467600"/>
              <a:gd name="connsiteY627" fmla="*/ 2536309 h 6858000"/>
              <a:gd name="connsiteX628" fmla="*/ 1342441 w 7467600"/>
              <a:gd name="connsiteY628" fmla="*/ 1173017 h 6858000"/>
              <a:gd name="connsiteX629" fmla="*/ 1367925 w 7467600"/>
              <a:gd name="connsiteY629" fmla="*/ 1135648 h 6858000"/>
              <a:gd name="connsiteX630" fmla="*/ 1771401 w 7467600"/>
              <a:gd name="connsiteY630" fmla="*/ 1806673 h 6858000"/>
              <a:gd name="connsiteX631" fmla="*/ 1972385 w 7467600"/>
              <a:gd name="connsiteY631" fmla="*/ 2198735 h 6858000"/>
              <a:gd name="connsiteX632" fmla="*/ 2040892 w 7467600"/>
              <a:gd name="connsiteY632" fmla="*/ 2405205 h 6858000"/>
              <a:gd name="connsiteX633" fmla="*/ 2131689 w 7467600"/>
              <a:gd name="connsiteY633" fmla="*/ 1936926 h 6858000"/>
              <a:gd name="connsiteX634" fmla="*/ 2454820 w 7467600"/>
              <a:gd name="connsiteY634" fmla="*/ 1248808 h 6858000"/>
              <a:gd name="connsiteX635" fmla="*/ 2492512 w 7467600"/>
              <a:gd name="connsiteY635" fmla="*/ 1302920 h 6858000"/>
              <a:gd name="connsiteX636" fmla="*/ 2081216 w 7467600"/>
              <a:gd name="connsiteY636" fmla="*/ 2527513 h 6858000"/>
              <a:gd name="connsiteX637" fmla="*/ 2081211 w 7467600"/>
              <a:gd name="connsiteY637" fmla="*/ 2528916 h 6858000"/>
              <a:gd name="connsiteX638" fmla="*/ 2199067 w 7467600"/>
              <a:gd name="connsiteY638" fmla="*/ 2884061 h 6858000"/>
              <a:gd name="connsiteX639" fmla="*/ 3192586 w 7467600"/>
              <a:gd name="connsiteY639" fmla="*/ 3411496 h 6858000"/>
              <a:gd name="connsiteX640" fmla="*/ 3182620 w 7467600"/>
              <a:gd name="connsiteY640" fmla="*/ 3483279 h 6858000"/>
              <a:gd name="connsiteX641" fmla="*/ 2435119 w 7467600"/>
              <a:gd name="connsiteY641" fmla="*/ 3080173 h 6858000"/>
              <a:gd name="connsiteX642" fmla="*/ 2410152 w 7467600"/>
              <a:gd name="connsiteY642" fmla="*/ 3063751 h 6858000"/>
              <a:gd name="connsiteX643" fmla="*/ 2408099 w 7467600"/>
              <a:gd name="connsiteY643" fmla="*/ 3064403 h 6858000"/>
              <a:gd name="connsiteX644" fmla="*/ 2407218 w 7467600"/>
              <a:gd name="connsiteY644" fmla="*/ 3070324 h 6858000"/>
              <a:gd name="connsiteX645" fmla="*/ 2380138 w 7467600"/>
              <a:gd name="connsiteY645" fmla="*/ 3099341 h 6858000"/>
              <a:gd name="connsiteX646" fmla="*/ 1765923 w 7467600"/>
              <a:gd name="connsiteY646" fmla="*/ 3581043 h 6858000"/>
              <a:gd name="connsiteX647" fmla="*/ 1702258 w 7467600"/>
              <a:gd name="connsiteY647" fmla="*/ 3612286 h 6858000"/>
              <a:gd name="connsiteX648" fmla="*/ 1538370 w 7467600"/>
              <a:gd name="connsiteY648" fmla="*/ 3811804 h 6858000"/>
              <a:gd name="connsiteX649" fmla="*/ 542867 w 7467600"/>
              <a:gd name="connsiteY649" fmla="*/ 4944092 h 6858000"/>
              <a:gd name="connsiteX650" fmla="*/ 515800 w 7467600"/>
              <a:gd name="connsiteY650" fmla="*/ 4862180 h 6858000"/>
              <a:gd name="connsiteX651" fmla="*/ 909145 w 7467600"/>
              <a:gd name="connsiteY651" fmla="*/ 4199225 h 6858000"/>
              <a:gd name="connsiteX652" fmla="*/ 1214067 w 7467600"/>
              <a:gd name="connsiteY652" fmla="*/ 3908561 h 6858000"/>
              <a:gd name="connsiteX653" fmla="*/ 640967 w 7467600"/>
              <a:gd name="connsiteY653" fmla="*/ 4105601 h 6858000"/>
              <a:gd name="connsiteX654" fmla="*/ 112563 w 7467600"/>
              <a:gd name="connsiteY654" fmla="*/ 4396952 h 6858000"/>
              <a:gd name="connsiteX655" fmla="*/ 0 w 7467600"/>
              <a:gd name="connsiteY655" fmla="*/ 4466006 h 6858000"/>
              <a:gd name="connsiteX656" fmla="*/ 0 w 7467600"/>
              <a:gd name="connsiteY656" fmla="*/ 4233763 h 6858000"/>
              <a:gd name="connsiteX657" fmla="*/ 36881 w 7467600"/>
              <a:gd name="connsiteY657" fmla="*/ 4200118 h 6858000"/>
              <a:gd name="connsiteX658" fmla="*/ 910534 w 7467600"/>
              <a:gd name="connsiteY658" fmla="*/ 3629753 h 6858000"/>
              <a:gd name="connsiteX659" fmla="*/ 1578717 w 7467600"/>
              <a:gd name="connsiteY659" fmla="*/ 3575982 h 6858000"/>
              <a:gd name="connsiteX660" fmla="*/ 2338780 w 7467600"/>
              <a:gd name="connsiteY660" fmla="*/ 3033725 h 6858000"/>
              <a:gd name="connsiteX661" fmla="*/ 1807991 w 7467600"/>
              <a:gd name="connsiteY661" fmla="*/ 2807184 h 6858000"/>
              <a:gd name="connsiteX662" fmla="*/ 1416358 w 7467600"/>
              <a:gd name="connsiteY662" fmla="*/ 3112571 h 6858000"/>
              <a:gd name="connsiteX663" fmla="*/ 939066 w 7467600"/>
              <a:gd name="connsiteY663" fmla="*/ 3378798 h 6858000"/>
              <a:gd name="connsiteX664" fmla="*/ 115099 w 7467600"/>
              <a:gd name="connsiteY664" fmla="*/ 3607650 h 6858000"/>
              <a:gd name="connsiteX665" fmla="*/ 97284 w 7467600"/>
              <a:gd name="connsiteY665" fmla="*/ 3520393 h 6858000"/>
              <a:gd name="connsiteX666" fmla="*/ 922050 w 7467600"/>
              <a:gd name="connsiteY666" fmla="*/ 3074867 h 6858000"/>
              <a:gd name="connsiteX667" fmla="*/ 1405265 w 7467600"/>
              <a:gd name="connsiteY667" fmla="*/ 3016319 h 6858000"/>
              <a:gd name="connsiteX668" fmla="*/ 1407512 w 7467600"/>
              <a:gd name="connsiteY668" fmla="*/ 3018001 h 6858000"/>
              <a:gd name="connsiteX669" fmla="*/ 1726266 w 7467600"/>
              <a:gd name="connsiteY669" fmla="*/ 2777274 h 6858000"/>
              <a:gd name="connsiteX670" fmla="*/ 625390 w 7467600"/>
              <a:gd name="connsiteY670" fmla="*/ 2514541 h 6858000"/>
              <a:gd name="connsiteX671" fmla="*/ 619799 w 7467600"/>
              <a:gd name="connsiteY671" fmla="*/ 2527180 h 6858000"/>
              <a:gd name="connsiteX672" fmla="*/ 310030 w 7467600"/>
              <a:gd name="connsiteY672" fmla="*/ 2771818 h 6858000"/>
              <a:gd name="connsiteX673" fmla="*/ 173877 w 7467600"/>
              <a:gd name="connsiteY673" fmla="*/ 2937056 h 6858000"/>
              <a:gd name="connsiteX674" fmla="*/ 77889 w 7467600"/>
              <a:gd name="connsiteY674" fmla="*/ 3138440 h 6858000"/>
              <a:gd name="connsiteX675" fmla="*/ 0 w 7467600"/>
              <a:gd name="connsiteY675" fmla="*/ 3271395 h 6858000"/>
              <a:gd name="connsiteX676" fmla="*/ 0 w 7467600"/>
              <a:gd name="connsiteY676" fmla="*/ 3153002 h 6858000"/>
              <a:gd name="connsiteX677" fmla="*/ 2386 w 7467600"/>
              <a:gd name="connsiteY677" fmla="*/ 3149203 h 6858000"/>
              <a:gd name="connsiteX678" fmla="*/ 89753 w 7467600"/>
              <a:gd name="connsiteY678" fmla="*/ 2987702 h 6858000"/>
              <a:gd name="connsiteX679" fmla="*/ 76869 w 7467600"/>
              <a:gd name="connsiteY679" fmla="*/ 3005404 h 6858000"/>
              <a:gd name="connsiteX680" fmla="*/ 32049 w 7467600"/>
              <a:gd name="connsiteY680" fmla="*/ 3065814 h 6858000"/>
              <a:gd name="connsiteX681" fmla="*/ 0 w 7467600"/>
              <a:gd name="connsiteY681" fmla="*/ 3108744 h 6858000"/>
              <a:gd name="connsiteX682" fmla="*/ 0 w 7467600"/>
              <a:gd name="connsiteY682" fmla="*/ 3058059 h 6858000"/>
              <a:gd name="connsiteX683" fmla="*/ 7610 w 7467600"/>
              <a:gd name="connsiteY683" fmla="*/ 3047889 h 6858000"/>
              <a:gd name="connsiteX684" fmla="*/ 52419 w 7467600"/>
              <a:gd name="connsiteY684" fmla="*/ 2987479 h 6858000"/>
              <a:gd name="connsiteX685" fmla="*/ 59142 w 7467600"/>
              <a:gd name="connsiteY685" fmla="*/ 2978488 h 6858000"/>
              <a:gd name="connsiteX686" fmla="*/ 0 w 7467600"/>
              <a:gd name="connsiteY686" fmla="*/ 3015334 h 6858000"/>
              <a:gd name="connsiteX687" fmla="*/ 0 w 7467600"/>
              <a:gd name="connsiteY687" fmla="*/ 2914286 h 6858000"/>
              <a:gd name="connsiteX688" fmla="*/ 36383 w 7467600"/>
              <a:gd name="connsiteY688" fmla="*/ 2901128 h 6858000"/>
              <a:gd name="connsiteX689" fmla="*/ 156329 w 7467600"/>
              <a:gd name="connsiteY689" fmla="*/ 2840533 h 6858000"/>
              <a:gd name="connsiteX690" fmla="*/ 358355 w 7467600"/>
              <a:gd name="connsiteY690" fmla="*/ 2620471 h 6858000"/>
              <a:gd name="connsiteX691" fmla="*/ 510577 w 7467600"/>
              <a:gd name="connsiteY691" fmla="*/ 2501244 h 6858000"/>
              <a:gd name="connsiteX692" fmla="*/ 211967 w 7467600"/>
              <a:gd name="connsiteY692" fmla="*/ 2479171 h 6858000"/>
              <a:gd name="connsiteX693" fmla="*/ 0 w 7467600"/>
              <a:gd name="connsiteY693" fmla="*/ 2476398 h 6858000"/>
              <a:gd name="connsiteX694" fmla="*/ 0 w 7467600"/>
              <a:gd name="connsiteY694" fmla="*/ 2389189 h 6858000"/>
              <a:gd name="connsiteX695" fmla="*/ 103062 w 7467600"/>
              <a:gd name="connsiteY695" fmla="*/ 2389518 h 6858000"/>
              <a:gd name="connsiteX696" fmla="*/ 510734 w 7467600"/>
              <a:gd name="connsiteY696" fmla="*/ 2416201 h 6858000"/>
              <a:gd name="connsiteX697" fmla="*/ 279257 w 7467600"/>
              <a:gd name="connsiteY697" fmla="*/ 2092102 h 6858000"/>
              <a:gd name="connsiteX698" fmla="*/ 65265 w 7467600"/>
              <a:gd name="connsiteY698" fmla="*/ 2006049 h 6858000"/>
              <a:gd name="connsiteX699" fmla="*/ 0 w 7467600"/>
              <a:gd name="connsiteY699" fmla="*/ 1982532 h 6858000"/>
              <a:gd name="connsiteX700" fmla="*/ 0 w 7467600"/>
              <a:gd name="connsiteY700" fmla="*/ 1912789 h 6858000"/>
              <a:gd name="connsiteX701" fmla="*/ 97460 w 7467600"/>
              <a:gd name="connsiteY701" fmla="*/ 1953725 h 6858000"/>
              <a:gd name="connsiteX702" fmla="*/ 221272 w 7467600"/>
              <a:gd name="connsiteY702" fmla="*/ 1980766 h 6858000"/>
              <a:gd name="connsiteX703" fmla="*/ 116765 w 7467600"/>
              <a:gd name="connsiteY703" fmla="*/ 1911033 h 6858000"/>
              <a:gd name="connsiteX704" fmla="*/ 16405 w 7467600"/>
              <a:gd name="connsiteY704" fmla="*/ 1803412 h 6858000"/>
              <a:gd name="connsiteX705" fmla="*/ 0 w 7467600"/>
              <a:gd name="connsiteY705" fmla="*/ 1784777 h 6858000"/>
              <a:gd name="connsiteX706" fmla="*/ 0 w 7467600"/>
              <a:gd name="connsiteY706" fmla="*/ 1740082 h 6858000"/>
              <a:gd name="connsiteX707" fmla="*/ 39394 w 7467600"/>
              <a:gd name="connsiteY707" fmla="*/ 1784856 h 6858000"/>
              <a:gd name="connsiteX708" fmla="*/ 135813 w 7467600"/>
              <a:gd name="connsiteY708" fmla="*/ 1888838 h 6858000"/>
              <a:gd name="connsiteX709" fmla="*/ 242575 w 7467600"/>
              <a:gd name="connsiteY709" fmla="*/ 1958841 h 6858000"/>
              <a:gd name="connsiteX710" fmla="*/ 82197 w 7467600"/>
              <a:gd name="connsiteY710" fmla="*/ 1754826 h 6858000"/>
              <a:gd name="connsiteX711" fmla="*/ 0 w 7467600"/>
              <a:gd name="connsiteY711" fmla="*/ 1679650 h 6858000"/>
              <a:gd name="connsiteX712" fmla="*/ 0 w 7467600"/>
              <a:gd name="connsiteY712" fmla="*/ 1602463 h 6858000"/>
              <a:gd name="connsiteX713" fmla="*/ 84689 w 7467600"/>
              <a:gd name="connsiteY713" fmla="*/ 1677442 h 6858000"/>
              <a:gd name="connsiteX714" fmla="*/ 298437 w 7467600"/>
              <a:gd name="connsiteY714" fmla="*/ 1968019 h 6858000"/>
              <a:gd name="connsiteX715" fmla="*/ 227269 w 7467600"/>
              <a:gd name="connsiteY715" fmla="*/ 1114064 h 6858000"/>
              <a:gd name="connsiteX716" fmla="*/ 248003 w 7467600"/>
              <a:gd name="connsiteY716" fmla="*/ 1089613 h 6858000"/>
              <a:gd name="connsiteX717" fmla="*/ 427020 w 7467600"/>
              <a:gd name="connsiteY717" fmla="*/ 1619803 h 6858000"/>
              <a:gd name="connsiteX718" fmla="*/ 340345 w 7467600"/>
              <a:gd name="connsiteY718" fmla="*/ 2027739 h 6858000"/>
              <a:gd name="connsiteX719" fmla="*/ 360865 w 7467600"/>
              <a:gd name="connsiteY719" fmla="*/ 2044827 h 6858000"/>
              <a:gd name="connsiteX720" fmla="*/ 560414 w 7467600"/>
              <a:gd name="connsiteY720" fmla="*/ 2421457 h 6858000"/>
              <a:gd name="connsiteX721" fmla="*/ 1359703 w 7467600"/>
              <a:gd name="connsiteY721" fmla="*/ 2578554 h 6858000"/>
              <a:gd name="connsiteX722" fmla="*/ 1359422 w 7467600"/>
              <a:gd name="connsiteY722" fmla="*/ 2577994 h 6858000"/>
              <a:gd name="connsiteX723" fmla="*/ 828701 w 7467600"/>
              <a:gd name="connsiteY723" fmla="*/ 1839520 h 6858000"/>
              <a:gd name="connsiteX724" fmla="*/ 494427 w 7467600"/>
              <a:gd name="connsiteY724" fmla="*/ 1092333 h 6858000"/>
              <a:gd name="connsiteX725" fmla="*/ 506322 w 7467600"/>
              <a:gd name="connsiteY725" fmla="*/ 1020997 h 6858000"/>
              <a:gd name="connsiteX726" fmla="*/ 4570198 w 7467600"/>
              <a:gd name="connsiteY726" fmla="*/ 978081 h 6858000"/>
              <a:gd name="connsiteX727" fmla="*/ 4523691 w 7467600"/>
              <a:gd name="connsiteY727" fmla="*/ 1127776 h 6858000"/>
              <a:gd name="connsiteX728" fmla="*/ 4509875 w 7467600"/>
              <a:gd name="connsiteY728" fmla="*/ 1167552 h 6858000"/>
              <a:gd name="connsiteX729" fmla="*/ 4478168 w 7467600"/>
              <a:gd name="connsiteY729" fmla="*/ 1260735 h 6858000"/>
              <a:gd name="connsiteX730" fmla="*/ 4409309 w 7467600"/>
              <a:gd name="connsiteY730" fmla="*/ 1666996 h 6858000"/>
              <a:gd name="connsiteX731" fmla="*/ 4370031 w 7467600"/>
              <a:gd name="connsiteY731" fmla="*/ 1955666 h 6858000"/>
              <a:gd name="connsiteX732" fmla="*/ 4570198 w 7467600"/>
              <a:gd name="connsiteY732" fmla="*/ 978081 h 6858000"/>
              <a:gd name="connsiteX733" fmla="*/ 4557898 w 7467600"/>
              <a:gd name="connsiteY733" fmla="*/ 900011 h 6858000"/>
              <a:gd name="connsiteX734" fmla="*/ 4344840 w 7467600"/>
              <a:gd name="connsiteY734" fmla="*/ 1922038 h 6858000"/>
              <a:gd name="connsiteX735" fmla="*/ 4378710 w 7467600"/>
              <a:gd name="connsiteY735" fmla="*/ 1665516 h 6858000"/>
              <a:gd name="connsiteX736" fmla="*/ 4448798 w 7467600"/>
              <a:gd name="connsiteY736" fmla="*/ 1253024 h 6858000"/>
              <a:gd name="connsiteX737" fmla="*/ 4480315 w 7467600"/>
              <a:gd name="connsiteY737" fmla="*/ 1158454 h 6858000"/>
              <a:gd name="connsiteX738" fmla="*/ 4494133 w 7467600"/>
              <a:gd name="connsiteY738" fmla="*/ 1118676 h 6858000"/>
              <a:gd name="connsiteX739" fmla="*/ 4557898 w 7467600"/>
              <a:gd name="connsiteY739" fmla="*/ 900011 h 6858000"/>
              <a:gd name="connsiteX740" fmla="*/ 5870151 w 7467600"/>
              <a:gd name="connsiteY740" fmla="*/ 898890 h 6858000"/>
              <a:gd name="connsiteX741" fmla="*/ 5861335 w 7467600"/>
              <a:gd name="connsiteY741" fmla="*/ 899177 h 6858000"/>
              <a:gd name="connsiteX742" fmla="*/ 5843702 w 7467600"/>
              <a:gd name="connsiteY742" fmla="*/ 899748 h 6858000"/>
              <a:gd name="connsiteX743" fmla="*/ 5651107 w 7467600"/>
              <a:gd name="connsiteY743" fmla="*/ 920306 h 6858000"/>
              <a:gd name="connsiteX744" fmla="*/ 5459407 w 7467600"/>
              <a:gd name="connsiteY744" fmla="*/ 940975 h 6858000"/>
              <a:gd name="connsiteX745" fmla="*/ 5374846 w 7467600"/>
              <a:gd name="connsiteY745" fmla="*/ 941988 h 6858000"/>
              <a:gd name="connsiteX746" fmla="*/ 5256105 w 7467600"/>
              <a:gd name="connsiteY746" fmla="*/ 945632 h 6858000"/>
              <a:gd name="connsiteX747" fmla="*/ 5107071 w 7467600"/>
              <a:gd name="connsiteY747" fmla="*/ 969720 h 6858000"/>
              <a:gd name="connsiteX748" fmla="*/ 4998681 w 7467600"/>
              <a:gd name="connsiteY748" fmla="*/ 988771 h 6858000"/>
              <a:gd name="connsiteX749" fmla="*/ 5870151 w 7467600"/>
              <a:gd name="connsiteY749" fmla="*/ 898890 h 6858000"/>
              <a:gd name="connsiteX750" fmla="*/ 5504425 w 7467600"/>
              <a:gd name="connsiteY750" fmla="*/ 848067 h 6858000"/>
              <a:gd name="connsiteX751" fmla="*/ 4968849 w 7467600"/>
              <a:gd name="connsiteY751" fmla="*/ 962318 h 6858000"/>
              <a:gd name="connsiteX752" fmla="*/ 5104039 w 7467600"/>
              <a:gd name="connsiteY752" fmla="*/ 940634 h 6858000"/>
              <a:gd name="connsiteX753" fmla="*/ 5256311 w 7467600"/>
              <a:gd name="connsiteY753" fmla="*/ 916490 h 6858000"/>
              <a:gd name="connsiteX754" fmla="*/ 5377381 w 7467600"/>
              <a:gd name="connsiteY754" fmla="*/ 912671 h 6858000"/>
              <a:gd name="connsiteX755" fmla="*/ 5460148 w 7467600"/>
              <a:gd name="connsiteY755" fmla="*/ 911442 h 6858000"/>
              <a:gd name="connsiteX756" fmla="*/ 5648971 w 7467600"/>
              <a:gd name="connsiteY756" fmla="*/ 891331 h 6858000"/>
              <a:gd name="connsiteX757" fmla="*/ 5844807 w 7467600"/>
              <a:gd name="connsiteY757" fmla="*/ 870718 h 6858000"/>
              <a:gd name="connsiteX758" fmla="*/ 5862975 w 7467600"/>
              <a:gd name="connsiteY758" fmla="*/ 869756 h 6858000"/>
              <a:gd name="connsiteX759" fmla="*/ 5920887 w 7467600"/>
              <a:gd name="connsiteY759" fmla="*/ 865929 h 6858000"/>
              <a:gd name="connsiteX760" fmla="*/ 5504425 w 7467600"/>
              <a:gd name="connsiteY760" fmla="*/ 848067 h 6858000"/>
              <a:gd name="connsiteX761" fmla="*/ 3607114 w 7467600"/>
              <a:gd name="connsiteY761" fmla="*/ 467441 h 6858000"/>
              <a:gd name="connsiteX762" fmla="*/ 3296242 w 7467600"/>
              <a:gd name="connsiteY762" fmla="*/ 807991 h 6858000"/>
              <a:gd name="connsiteX763" fmla="*/ 3174674 w 7467600"/>
              <a:gd name="connsiteY763" fmla="*/ 919759 h 6858000"/>
              <a:gd name="connsiteX764" fmla="*/ 3042978 w 7467600"/>
              <a:gd name="connsiteY764" fmla="*/ 1054894 h 6858000"/>
              <a:gd name="connsiteX765" fmla="*/ 2968914 w 7467600"/>
              <a:gd name="connsiteY765" fmla="*/ 1133756 h 6858000"/>
              <a:gd name="connsiteX766" fmla="*/ 3103823 w 7467600"/>
              <a:gd name="connsiteY766" fmla="*/ 1026814 h 6858000"/>
              <a:gd name="connsiteX767" fmla="*/ 3607114 w 7467600"/>
              <a:gd name="connsiteY767" fmla="*/ 467441 h 6858000"/>
              <a:gd name="connsiteX768" fmla="*/ 3744487 w 7467600"/>
              <a:gd name="connsiteY768" fmla="*/ 383136 h 6858000"/>
              <a:gd name="connsiteX769" fmla="*/ 3970213 w 7467600"/>
              <a:gd name="connsiteY769" fmla="*/ 995559 h 6858000"/>
              <a:gd name="connsiteX770" fmla="*/ 3744487 w 7467600"/>
              <a:gd name="connsiteY770" fmla="*/ 383136 h 6858000"/>
              <a:gd name="connsiteX771" fmla="*/ 3624562 w 7467600"/>
              <a:gd name="connsiteY771" fmla="*/ 367041 h 6858000"/>
              <a:gd name="connsiteX772" fmla="*/ 3489712 w 7467600"/>
              <a:gd name="connsiteY772" fmla="*/ 485386 h 6858000"/>
              <a:gd name="connsiteX773" fmla="*/ 3182994 w 7467600"/>
              <a:gd name="connsiteY773" fmla="*/ 828265 h 6858000"/>
              <a:gd name="connsiteX774" fmla="*/ 2892114 w 7467600"/>
              <a:gd name="connsiteY774" fmla="*/ 1172635 h 6858000"/>
              <a:gd name="connsiteX775" fmla="*/ 3021459 w 7467600"/>
              <a:gd name="connsiteY775" fmla="*/ 1035385 h 6858000"/>
              <a:gd name="connsiteX776" fmla="*/ 3153873 w 7467600"/>
              <a:gd name="connsiteY776" fmla="*/ 898971 h 6858000"/>
              <a:gd name="connsiteX777" fmla="*/ 3276511 w 7467600"/>
              <a:gd name="connsiteY777" fmla="*/ 786423 h 6858000"/>
              <a:gd name="connsiteX778" fmla="*/ 3584154 w 7467600"/>
              <a:gd name="connsiteY778" fmla="*/ 448218 h 6858000"/>
              <a:gd name="connsiteX779" fmla="*/ 3624562 w 7467600"/>
              <a:gd name="connsiteY779" fmla="*/ 367041 h 6858000"/>
              <a:gd name="connsiteX780" fmla="*/ 3766672 w 7467600"/>
              <a:gd name="connsiteY780" fmla="*/ 359429 h 6858000"/>
              <a:gd name="connsiteX781" fmla="*/ 3996338 w 7467600"/>
              <a:gd name="connsiteY781" fmla="*/ 968237 h 6858000"/>
              <a:gd name="connsiteX782" fmla="*/ 3766672 w 7467600"/>
              <a:gd name="connsiteY782" fmla="*/ 359429 h 6858000"/>
              <a:gd name="connsiteX783" fmla="*/ 5805386 w 7467600"/>
              <a:gd name="connsiteY783" fmla="*/ 239240 h 6858000"/>
              <a:gd name="connsiteX784" fmla="*/ 5736947 w 7467600"/>
              <a:gd name="connsiteY784" fmla="*/ 261367 h 6858000"/>
              <a:gd name="connsiteX785" fmla="*/ 5427012 w 7467600"/>
              <a:gd name="connsiteY785" fmla="*/ 311272 h 6858000"/>
              <a:gd name="connsiteX786" fmla="*/ 5147818 w 7467600"/>
              <a:gd name="connsiteY786" fmla="*/ 322112 h 6858000"/>
              <a:gd name="connsiteX787" fmla="*/ 5060854 w 7467600"/>
              <a:gd name="connsiteY787" fmla="*/ 311882 h 6858000"/>
              <a:gd name="connsiteX788" fmla="*/ 4945989 w 7467600"/>
              <a:gd name="connsiteY788" fmla="*/ 300516 h 6858000"/>
              <a:gd name="connsiteX789" fmla="*/ 5410479 w 7467600"/>
              <a:gd name="connsiteY789" fmla="*/ 348434 h 6858000"/>
              <a:gd name="connsiteX790" fmla="*/ 5805386 w 7467600"/>
              <a:gd name="connsiteY790" fmla="*/ 239240 h 6858000"/>
              <a:gd name="connsiteX791" fmla="*/ 5905192 w 7467600"/>
              <a:gd name="connsiteY791" fmla="*/ 163079 h 6858000"/>
              <a:gd name="connsiteX792" fmla="*/ 5865655 w 7467600"/>
              <a:gd name="connsiteY792" fmla="*/ 171901 h 6858000"/>
              <a:gd name="connsiteX793" fmla="*/ 5259740 w 7467600"/>
              <a:gd name="connsiteY793" fmla="*/ 257013 h 6858000"/>
              <a:gd name="connsiteX794" fmla="*/ 5208466 w 7467600"/>
              <a:gd name="connsiteY794" fmla="*/ 257550 h 6858000"/>
              <a:gd name="connsiteX795" fmla="*/ 4980204 w 7467600"/>
              <a:gd name="connsiteY795" fmla="*/ 271903 h 6858000"/>
              <a:gd name="connsiteX796" fmla="*/ 5068068 w 7467600"/>
              <a:gd name="connsiteY796" fmla="*/ 282244 h 6858000"/>
              <a:gd name="connsiteX797" fmla="*/ 5153231 w 7467600"/>
              <a:gd name="connsiteY797" fmla="*/ 292240 h 6858000"/>
              <a:gd name="connsiteX798" fmla="*/ 5426491 w 7467600"/>
              <a:gd name="connsiteY798" fmla="*/ 281128 h 6858000"/>
              <a:gd name="connsiteX799" fmla="*/ 5731212 w 7467600"/>
              <a:gd name="connsiteY799" fmla="*/ 231951 h 6858000"/>
              <a:gd name="connsiteX800" fmla="*/ 5905192 w 7467600"/>
              <a:gd name="connsiteY800" fmla="*/ 163079 h 6858000"/>
              <a:gd name="connsiteX801" fmla="*/ 5944437 w 7467600"/>
              <a:gd name="connsiteY801" fmla="*/ 113829 h 6858000"/>
              <a:gd name="connsiteX802" fmla="*/ 5825032 w 7467600"/>
              <a:gd name="connsiteY802" fmla="*/ 146405 h 6858000"/>
              <a:gd name="connsiteX803" fmla="*/ 4955599 w 7467600"/>
              <a:gd name="connsiteY803" fmla="*/ 247008 h 6858000"/>
              <a:gd name="connsiteX804" fmla="*/ 5210104 w 7467600"/>
              <a:gd name="connsiteY804" fmla="*/ 228123 h 6858000"/>
              <a:gd name="connsiteX805" fmla="*/ 5261015 w 7467600"/>
              <a:gd name="connsiteY805" fmla="*/ 227087 h 6858000"/>
              <a:gd name="connsiteX806" fmla="*/ 5861181 w 7467600"/>
              <a:gd name="connsiteY806" fmla="*/ 143093 h 6858000"/>
              <a:gd name="connsiteX807" fmla="*/ 5961252 w 7467600"/>
              <a:gd name="connsiteY807" fmla="*/ 114820 h 6858000"/>
              <a:gd name="connsiteX808" fmla="*/ 5944437 w 7467600"/>
              <a:gd name="connsiteY808" fmla="*/ 113829 h 6858000"/>
              <a:gd name="connsiteX809" fmla="*/ 3882765 w 7467600"/>
              <a:gd name="connsiteY809" fmla="*/ 0 h 6858000"/>
              <a:gd name="connsiteX810" fmla="*/ 3995099 w 7467600"/>
              <a:gd name="connsiteY810" fmla="*/ 0 h 6858000"/>
              <a:gd name="connsiteX811" fmla="*/ 4163818 w 7467600"/>
              <a:gd name="connsiteY811" fmla="*/ 234104 h 6858000"/>
              <a:gd name="connsiteX812" fmla="*/ 4172099 w 7467600"/>
              <a:gd name="connsiteY812" fmla="*/ 234207 h 6858000"/>
              <a:gd name="connsiteX813" fmla="*/ 4784282 w 7467600"/>
              <a:gd name="connsiteY813" fmla="*/ 276561 h 6858000"/>
              <a:gd name="connsiteX814" fmla="*/ 4801687 w 7467600"/>
              <a:gd name="connsiteY814" fmla="*/ 267764 h 6858000"/>
              <a:gd name="connsiteX815" fmla="*/ 6082788 w 7467600"/>
              <a:gd name="connsiteY815" fmla="*/ 64119 h 6858000"/>
              <a:gd name="connsiteX816" fmla="*/ 6099442 w 7467600"/>
              <a:gd name="connsiteY816" fmla="*/ 82568 h 6858000"/>
              <a:gd name="connsiteX817" fmla="*/ 4804137 w 7467600"/>
              <a:gd name="connsiteY817" fmla="*/ 320931 h 6858000"/>
              <a:gd name="connsiteX818" fmla="*/ 4227047 w 7467600"/>
              <a:gd name="connsiteY818" fmla="*/ 313415 h 6858000"/>
              <a:gd name="connsiteX819" fmla="*/ 4346041 w 7467600"/>
              <a:gd name="connsiteY819" fmla="*/ 456086 h 6858000"/>
              <a:gd name="connsiteX820" fmla="*/ 4870967 w 7467600"/>
              <a:gd name="connsiteY820" fmla="*/ 963061 h 6858000"/>
              <a:gd name="connsiteX821" fmla="*/ 4889647 w 7467600"/>
              <a:gd name="connsiteY821" fmla="*/ 957147 h 6858000"/>
              <a:gd name="connsiteX822" fmla="*/ 5422504 w 7467600"/>
              <a:gd name="connsiteY822" fmla="*/ 805191 h 6858000"/>
              <a:gd name="connsiteX823" fmla="*/ 6087656 w 7467600"/>
              <a:gd name="connsiteY823" fmla="*/ 826703 h 6858000"/>
              <a:gd name="connsiteX824" fmla="*/ 6058717 w 7467600"/>
              <a:gd name="connsiteY824" fmla="*/ 865992 h 6858000"/>
              <a:gd name="connsiteX825" fmla="*/ 4974153 w 7467600"/>
              <a:gd name="connsiteY825" fmla="*/ 1045456 h 6858000"/>
              <a:gd name="connsiteX826" fmla="*/ 5627835 w 7467600"/>
              <a:gd name="connsiteY826" fmla="*/ 1472077 h 6858000"/>
              <a:gd name="connsiteX827" fmla="*/ 5629817 w 7467600"/>
              <a:gd name="connsiteY827" fmla="*/ 1471412 h 6858000"/>
              <a:gd name="connsiteX828" fmla="*/ 5634124 w 7467600"/>
              <a:gd name="connsiteY828" fmla="*/ 1470572 h 6858000"/>
              <a:gd name="connsiteX829" fmla="*/ 5755832 w 7467600"/>
              <a:gd name="connsiteY829" fmla="*/ 1383886 h 6858000"/>
              <a:gd name="connsiteX830" fmla="*/ 6014186 w 7467600"/>
              <a:gd name="connsiteY830" fmla="*/ 1279799 h 6858000"/>
              <a:gd name="connsiteX831" fmla="*/ 6901619 w 7467600"/>
              <a:gd name="connsiteY831" fmla="*/ 1047874 h 6858000"/>
              <a:gd name="connsiteX832" fmla="*/ 6931566 w 7467600"/>
              <a:gd name="connsiteY832" fmla="*/ 1062034 h 6858000"/>
              <a:gd name="connsiteX833" fmla="*/ 5790982 w 7467600"/>
              <a:gd name="connsiteY833" fmla="*/ 1561380 h 6858000"/>
              <a:gd name="connsiteX834" fmla="*/ 6188971 w 7467600"/>
              <a:gd name="connsiteY834" fmla="*/ 1755168 h 6858000"/>
              <a:gd name="connsiteX835" fmla="*/ 6202446 w 7467600"/>
              <a:gd name="connsiteY835" fmla="*/ 1752268 h 6858000"/>
              <a:gd name="connsiteX836" fmla="*/ 7179560 w 7467600"/>
              <a:gd name="connsiteY836" fmla="*/ 1467551 h 6858000"/>
              <a:gd name="connsiteX837" fmla="*/ 7158730 w 7467600"/>
              <a:gd name="connsiteY837" fmla="*/ 1507835 h 6858000"/>
              <a:gd name="connsiteX838" fmla="*/ 6326959 w 7467600"/>
              <a:gd name="connsiteY838" fmla="*/ 1817686 h 6858000"/>
              <a:gd name="connsiteX839" fmla="*/ 6537433 w 7467600"/>
              <a:gd name="connsiteY839" fmla="*/ 1907790 h 6858000"/>
              <a:gd name="connsiteX840" fmla="*/ 6550221 w 7467600"/>
              <a:gd name="connsiteY840" fmla="*/ 1910729 h 6858000"/>
              <a:gd name="connsiteX841" fmla="*/ 6964438 w 7467600"/>
              <a:gd name="connsiteY841" fmla="*/ 2209505 h 6858000"/>
              <a:gd name="connsiteX842" fmla="*/ 7367862 w 7467600"/>
              <a:gd name="connsiteY842" fmla="*/ 2806833 h 6858000"/>
              <a:gd name="connsiteX843" fmla="*/ 7364329 w 7467600"/>
              <a:gd name="connsiteY843" fmla="*/ 2826907 h 6858000"/>
              <a:gd name="connsiteX844" fmla="*/ 7290545 w 7467600"/>
              <a:gd name="connsiteY844" fmla="*/ 2850663 h 6858000"/>
              <a:gd name="connsiteX845" fmla="*/ 6472036 w 7467600"/>
              <a:gd name="connsiteY845" fmla="*/ 1959003 h 6858000"/>
              <a:gd name="connsiteX846" fmla="*/ 5792897 w 7467600"/>
              <a:gd name="connsiteY846" fmla="*/ 1647747 h 6858000"/>
              <a:gd name="connsiteX847" fmla="*/ 5842751 w 7467600"/>
              <a:gd name="connsiteY847" fmla="*/ 1816112 h 6858000"/>
              <a:gd name="connsiteX848" fmla="*/ 5847424 w 7467600"/>
              <a:gd name="connsiteY848" fmla="*/ 1815776 h 6858000"/>
              <a:gd name="connsiteX849" fmla="*/ 6399821 w 7467600"/>
              <a:gd name="connsiteY849" fmla="*/ 2344799 h 6858000"/>
              <a:gd name="connsiteX850" fmla="*/ 6323232 w 7467600"/>
              <a:gd name="connsiteY850" fmla="*/ 2389634 h 6858000"/>
              <a:gd name="connsiteX851" fmla="*/ 5942958 w 7467600"/>
              <a:gd name="connsiteY851" fmla="*/ 2077708 h 6858000"/>
              <a:gd name="connsiteX852" fmla="*/ 5921559 w 7467600"/>
              <a:gd name="connsiteY852" fmla="*/ 2378596 h 6858000"/>
              <a:gd name="connsiteX853" fmla="*/ 5817651 w 7467600"/>
              <a:gd name="connsiteY853" fmla="*/ 3023919 h 6858000"/>
              <a:gd name="connsiteX854" fmla="*/ 5729634 w 7467600"/>
              <a:gd name="connsiteY854" fmla="*/ 3051849 h 6858000"/>
              <a:gd name="connsiteX855" fmla="*/ 5611018 w 7467600"/>
              <a:gd name="connsiteY855" fmla="*/ 2316769 h 6858000"/>
              <a:gd name="connsiteX856" fmla="*/ 5687608 w 7467600"/>
              <a:gd name="connsiteY856" fmla="*/ 2039972 h 6858000"/>
              <a:gd name="connsiteX857" fmla="*/ 5657554 w 7467600"/>
              <a:gd name="connsiteY857" fmla="*/ 1576445 h 6858000"/>
              <a:gd name="connsiteX858" fmla="*/ 5150475 w 7467600"/>
              <a:gd name="connsiteY858" fmla="*/ 1274012 h 6858000"/>
              <a:gd name="connsiteX859" fmla="*/ 5349142 w 7467600"/>
              <a:gd name="connsiteY859" fmla="*/ 2204405 h 6858000"/>
              <a:gd name="connsiteX860" fmla="*/ 5262214 w 7467600"/>
              <a:gd name="connsiteY860" fmla="*/ 2233836 h 6858000"/>
              <a:gd name="connsiteX861" fmla="*/ 4981539 w 7467600"/>
              <a:gd name="connsiteY861" fmla="*/ 1542201 h 6858000"/>
              <a:gd name="connsiteX862" fmla="*/ 4958461 w 7467600"/>
              <a:gd name="connsiteY862" fmla="*/ 1136957 h 6858000"/>
              <a:gd name="connsiteX863" fmla="*/ 4655015 w 7467600"/>
              <a:gd name="connsiteY863" fmla="*/ 891426 h 6858000"/>
              <a:gd name="connsiteX864" fmla="*/ 4348002 w 7467600"/>
              <a:gd name="connsiteY864" fmla="*/ 2205895 h 6858000"/>
              <a:gd name="connsiteX865" fmla="*/ 4262250 w 7467600"/>
              <a:gd name="connsiteY865" fmla="*/ 2219972 h 6858000"/>
              <a:gd name="connsiteX866" fmla="*/ 4550611 w 7467600"/>
              <a:gd name="connsiteY866" fmla="*/ 817540 h 6858000"/>
              <a:gd name="connsiteX867" fmla="*/ 4564418 w 7467600"/>
              <a:gd name="connsiteY867" fmla="*/ 808293 h 6858000"/>
              <a:gd name="connsiteX868" fmla="*/ 4266388 w 7467600"/>
              <a:gd name="connsiteY868" fmla="*/ 500083 h 6858000"/>
              <a:gd name="connsiteX869" fmla="*/ 4032842 w 7467600"/>
              <a:gd name="connsiteY869" fmla="*/ 211809 h 6858000"/>
              <a:gd name="connsiteX870" fmla="*/ 3882765 w 7467600"/>
              <a:gd name="connsiteY870" fmla="*/ 0 h 6858000"/>
              <a:gd name="connsiteX871" fmla="*/ 3721337 w 7467600"/>
              <a:gd name="connsiteY871" fmla="*/ 0 h 6858000"/>
              <a:gd name="connsiteX872" fmla="*/ 3797544 w 7467600"/>
              <a:gd name="connsiteY872" fmla="*/ 0 h 6858000"/>
              <a:gd name="connsiteX873" fmla="*/ 3775734 w 7467600"/>
              <a:gd name="connsiteY873" fmla="*/ 95131 h 6858000"/>
              <a:gd name="connsiteX874" fmla="*/ 3724807 w 7467600"/>
              <a:gd name="connsiteY874" fmla="*/ 272257 h 6858000"/>
              <a:gd name="connsiteX875" fmla="*/ 3726844 w 7467600"/>
              <a:gd name="connsiteY875" fmla="*/ 282988 h 6858000"/>
              <a:gd name="connsiteX876" fmla="*/ 3742664 w 7467600"/>
              <a:gd name="connsiteY876" fmla="*/ 279918 h 6858000"/>
              <a:gd name="connsiteX877" fmla="*/ 4103910 w 7467600"/>
              <a:gd name="connsiteY877" fmla="*/ 1161917 h 6858000"/>
              <a:gd name="connsiteX878" fmla="*/ 4020269 w 7467600"/>
              <a:gd name="connsiteY878" fmla="*/ 1200406 h 6858000"/>
              <a:gd name="connsiteX879" fmla="*/ 3674882 w 7467600"/>
              <a:gd name="connsiteY879" fmla="*/ 488524 h 6858000"/>
              <a:gd name="connsiteX880" fmla="*/ 3132682 w 7467600"/>
              <a:gd name="connsiteY880" fmla="*/ 1072284 h 6858000"/>
              <a:gd name="connsiteX881" fmla="*/ 2716346 w 7467600"/>
              <a:gd name="connsiteY881" fmla="*/ 1276376 h 6858000"/>
              <a:gd name="connsiteX882" fmla="*/ 2716772 w 7467600"/>
              <a:gd name="connsiteY882" fmla="*/ 1255462 h 6858000"/>
              <a:gd name="connsiteX883" fmla="*/ 3471096 w 7467600"/>
              <a:gd name="connsiteY883" fmla="*/ 437072 h 6858000"/>
              <a:gd name="connsiteX884" fmla="*/ 3639057 w 7467600"/>
              <a:gd name="connsiteY884" fmla="*/ 286334 h 6858000"/>
              <a:gd name="connsiteX885" fmla="*/ 3640309 w 7467600"/>
              <a:gd name="connsiteY885" fmla="*/ 284664 h 6858000"/>
              <a:gd name="connsiteX886" fmla="*/ 3646022 w 7467600"/>
              <a:gd name="connsiteY886" fmla="*/ 276711 h 6858000"/>
              <a:gd name="connsiteX887" fmla="*/ 3707943 w 7467600"/>
              <a:gd name="connsiteY887" fmla="*/ 65958 h 6858000"/>
              <a:gd name="connsiteX888" fmla="*/ 3721337 w 7467600"/>
              <a:gd name="connsiteY888" fmla="*/ 0 h 6858000"/>
              <a:gd name="connsiteX889" fmla="*/ 2867960 w 7467600"/>
              <a:gd name="connsiteY889" fmla="*/ 0 h 6858000"/>
              <a:gd name="connsiteX890" fmla="*/ 2926351 w 7467600"/>
              <a:gd name="connsiteY890" fmla="*/ 0 h 6858000"/>
              <a:gd name="connsiteX891" fmla="*/ 2902823 w 7467600"/>
              <a:gd name="connsiteY891" fmla="*/ 262929 h 6858000"/>
              <a:gd name="connsiteX892" fmla="*/ 2940663 w 7467600"/>
              <a:gd name="connsiteY892" fmla="*/ 140884 h 6858000"/>
              <a:gd name="connsiteX893" fmla="*/ 2947039 w 7467600"/>
              <a:gd name="connsiteY893" fmla="*/ 122524 h 6858000"/>
              <a:gd name="connsiteX894" fmla="*/ 2984316 w 7467600"/>
              <a:gd name="connsiteY894" fmla="*/ 0 h 6858000"/>
              <a:gd name="connsiteX895" fmla="*/ 3016114 w 7467600"/>
              <a:gd name="connsiteY895" fmla="*/ 0 h 6858000"/>
              <a:gd name="connsiteX896" fmla="*/ 2979949 w 7467600"/>
              <a:gd name="connsiteY896" fmla="*/ 119274 h 6858000"/>
              <a:gd name="connsiteX897" fmla="*/ 3023879 w 7467600"/>
              <a:gd name="connsiteY897" fmla="*/ 0 h 6858000"/>
              <a:gd name="connsiteX898" fmla="*/ 3105400 w 7467600"/>
              <a:gd name="connsiteY898" fmla="*/ 0 h 6858000"/>
              <a:gd name="connsiteX899" fmla="*/ 3094669 w 7467600"/>
              <a:gd name="connsiteY899" fmla="*/ 30308 h 6858000"/>
              <a:gd name="connsiteX900" fmla="*/ 2901945 w 7467600"/>
              <a:gd name="connsiteY900" fmla="*/ 466538 h 6858000"/>
              <a:gd name="connsiteX901" fmla="*/ 2815209 w 7467600"/>
              <a:gd name="connsiteY901" fmla="*/ 497361 h 6858000"/>
              <a:gd name="connsiteX902" fmla="*/ 2844845 w 7467600"/>
              <a:gd name="connsiteY902" fmla="*/ 127638 h 6858000"/>
              <a:gd name="connsiteX903" fmla="*/ 2867960 w 7467600"/>
              <a:gd name="connsiteY903" fmla="*/ 0 h 6858000"/>
              <a:gd name="connsiteX904" fmla="*/ 1057230 w 7467600"/>
              <a:gd name="connsiteY904" fmla="*/ 0 h 6858000"/>
              <a:gd name="connsiteX905" fmla="*/ 1111003 w 7467600"/>
              <a:gd name="connsiteY905" fmla="*/ 0 h 6858000"/>
              <a:gd name="connsiteX906" fmla="*/ 1125553 w 7467600"/>
              <a:gd name="connsiteY906" fmla="*/ 52588 h 6858000"/>
              <a:gd name="connsiteX907" fmla="*/ 1304276 w 7467600"/>
              <a:gd name="connsiteY907" fmla="*/ 476275 h 6858000"/>
              <a:gd name="connsiteX908" fmla="*/ 1492066 w 7467600"/>
              <a:gd name="connsiteY908" fmla="*/ 886333 h 6858000"/>
              <a:gd name="connsiteX909" fmla="*/ 1423698 w 7467600"/>
              <a:gd name="connsiteY909" fmla="*/ 710817 h 6858000"/>
              <a:gd name="connsiteX910" fmla="*/ 1357609 w 7467600"/>
              <a:gd name="connsiteY910" fmla="*/ 532892 h 6858000"/>
              <a:gd name="connsiteX911" fmla="*/ 1309550 w 7467600"/>
              <a:gd name="connsiteY911" fmla="*/ 374031 h 6858000"/>
              <a:gd name="connsiteX912" fmla="*/ 1193673 w 7467600"/>
              <a:gd name="connsiteY912" fmla="*/ 49533 h 6858000"/>
              <a:gd name="connsiteX913" fmla="*/ 1164391 w 7467600"/>
              <a:gd name="connsiteY913" fmla="*/ 0 h 6858000"/>
              <a:gd name="connsiteX914" fmla="*/ 1200666 w 7467600"/>
              <a:gd name="connsiteY914" fmla="*/ 0 h 6858000"/>
              <a:gd name="connsiteX915" fmla="*/ 1223408 w 7467600"/>
              <a:gd name="connsiteY915" fmla="*/ 38996 h 6858000"/>
              <a:gd name="connsiteX916" fmla="*/ 1339635 w 7467600"/>
              <a:gd name="connsiteY916" fmla="*/ 365517 h 6858000"/>
              <a:gd name="connsiteX917" fmla="*/ 1387469 w 7467600"/>
              <a:gd name="connsiteY917" fmla="*/ 523079 h 6858000"/>
              <a:gd name="connsiteX918" fmla="*/ 1452685 w 7467600"/>
              <a:gd name="connsiteY918" fmla="*/ 699806 h 6858000"/>
              <a:gd name="connsiteX919" fmla="*/ 1492092 w 7467600"/>
              <a:gd name="connsiteY919" fmla="*/ 800424 h 6858000"/>
              <a:gd name="connsiteX920" fmla="*/ 1455302 w 7467600"/>
              <a:gd name="connsiteY920" fmla="*/ 632913 h 6858000"/>
              <a:gd name="connsiteX921" fmla="*/ 1222336 w 7467600"/>
              <a:gd name="connsiteY921" fmla="*/ 9480 h 6858000"/>
              <a:gd name="connsiteX922" fmla="*/ 1214634 w 7467600"/>
              <a:gd name="connsiteY922" fmla="*/ 0 h 6858000"/>
              <a:gd name="connsiteX923" fmla="*/ 1289827 w 7467600"/>
              <a:gd name="connsiteY923" fmla="*/ 0 h 6858000"/>
              <a:gd name="connsiteX924" fmla="*/ 1321076 w 7467600"/>
              <a:gd name="connsiteY924" fmla="*/ 59722 h 6858000"/>
              <a:gd name="connsiteX925" fmla="*/ 1512579 w 7467600"/>
              <a:gd name="connsiteY925" fmla="*/ 626441 h 6858000"/>
              <a:gd name="connsiteX926" fmla="*/ 1506076 w 7467600"/>
              <a:gd name="connsiteY926" fmla="*/ 1089289 h 6858000"/>
              <a:gd name="connsiteX927" fmla="*/ 1486346 w 7467600"/>
              <a:gd name="connsiteY927" fmla="*/ 1079919 h 6858000"/>
              <a:gd name="connsiteX928" fmla="*/ 1070511 w 7467600"/>
              <a:gd name="connsiteY928" fmla="*/ 48609 h 6858000"/>
              <a:gd name="connsiteX929" fmla="*/ 1057230 w 7467600"/>
              <a:gd name="connsiteY929" fmla="*/ 0 h 6858000"/>
              <a:gd name="connsiteX930" fmla="*/ 43151 w 7467600"/>
              <a:gd name="connsiteY930" fmla="*/ 0 h 6858000"/>
              <a:gd name="connsiteX931" fmla="*/ 95283 w 7467600"/>
              <a:gd name="connsiteY931" fmla="*/ 0 h 6858000"/>
              <a:gd name="connsiteX932" fmla="*/ 300708 w 7467600"/>
              <a:gd name="connsiteY932" fmla="*/ 154571 h 6858000"/>
              <a:gd name="connsiteX933" fmla="*/ 530414 w 7467600"/>
              <a:gd name="connsiteY933" fmla="*/ 354673 h 6858000"/>
              <a:gd name="connsiteX934" fmla="*/ 333785 w 7467600"/>
              <a:gd name="connsiteY934" fmla="*/ 161564 h 6858000"/>
              <a:gd name="connsiteX935" fmla="*/ 147005 w 7467600"/>
              <a:gd name="connsiteY935" fmla="*/ 0 h 6858000"/>
              <a:gd name="connsiteX936" fmla="*/ 272509 w 7467600"/>
              <a:gd name="connsiteY936" fmla="*/ 0 h 6858000"/>
              <a:gd name="connsiteX937" fmla="*/ 326276 w 7467600"/>
              <a:gd name="connsiteY937" fmla="*/ 45847 h 6858000"/>
              <a:gd name="connsiteX938" fmla="*/ 823759 w 7467600"/>
              <a:gd name="connsiteY938" fmla="*/ 574145 h 6858000"/>
              <a:gd name="connsiteX939" fmla="*/ 811254 w 7467600"/>
              <a:gd name="connsiteY939" fmla="*/ 665546 h 6858000"/>
              <a:gd name="connsiteX940" fmla="*/ 154042 w 7467600"/>
              <a:gd name="connsiteY940" fmla="*/ 261522 h 6858000"/>
              <a:gd name="connsiteX941" fmla="*/ 13550 w 7467600"/>
              <a:gd name="connsiteY941" fmla="*/ 158423 h 6858000"/>
              <a:gd name="connsiteX942" fmla="*/ 0 w 7467600"/>
              <a:gd name="connsiteY942" fmla="*/ 146618 h 6858000"/>
              <a:gd name="connsiteX943" fmla="*/ 0 w 7467600"/>
              <a:gd name="connsiteY943" fmla="*/ 59161 h 6858000"/>
              <a:gd name="connsiteX944" fmla="*/ 45427 w 7467600"/>
              <a:gd name="connsiteY944" fmla="*/ 101078 h 6858000"/>
              <a:gd name="connsiteX945" fmla="*/ 630103 w 7467600"/>
              <a:gd name="connsiteY945" fmla="*/ 485885 h 6858000"/>
              <a:gd name="connsiteX946" fmla="*/ 532040 w 7467600"/>
              <a:gd name="connsiteY946" fmla="*/ 399359 h 6858000"/>
              <a:gd name="connsiteX947" fmla="*/ 517618 w 7467600"/>
              <a:gd name="connsiteY947" fmla="*/ 385726 h 6858000"/>
              <a:gd name="connsiteX948" fmla="*/ 285074 w 7467600"/>
              <a:gd name="connsiteY948" fmla="*/ 182755 h 6858000"/>
              <a:gd name="connsiteX949" fmla="*/ 43151 w 7467600"/>
              <a:gd name="connsiteY94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805948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7467600 w 7467600"/>
              <a:gd name="connsiteY16" fmla="*/ 6805948 h 6858000"/>
              <a:gd name="connsiteX17" fmla="*/ 1019354 w 7467600"/>
              <a:gd name="connsiteY17" fmla="*/ 6315006 h 6858000"/>
              <a:gd name="connsiteX18" fmla="*/ 441046 w 7467600"/>
              <a:gd name="connsiteY18" fmla="*/ 6691153 h 6858000"/>
              <a:gd name="connsiteX19" fmla="*/ 1019354 w 7467600"/>
              <a:gd name="connsiteY19" fmla="*/ 6315006 h 6858000"/>
              <a:gd name="connsiteX20" fmla="*/ 991680 w 7467600"/>
              <a:gd name="connsiteY20" fmla="*/ 6298413 h 6858000"/>
              <a:gd name="connsiteX21" fmla="*/ 409060 w 7467600"/>
              <a:gd name="connsiteY21" fmla="*/ 6671470 h 6858000"/>
              <a:gd name="connsiteX22" fmla="*/ 991680 w 7467600"/>
              <a:gd name="connsiteY22" fmla="*/ 6298413 h 6858000"/>
              <a:gd name="connsiteX23" fmla="*/ 103333 w 7467600"/>
              <a:gd name="connsiteY23" fmla="*/ 5699602 h 6858000"/>
              <a:gd name="connsiteX24" fmla="*/ 233938 w 7467600"/>
              <a:gd name="connsiteY24" fmla="*/ 5809416 h 6858000"/>
              <a:gd name="connsiteX25" fmla="*/ 883580 w 7467600"/>
              <a:gd name="connsiteY25" fmla="*/ 6180710 h 6858000"/>
              <a:gd name="connsiteX26" fmla="*/ 487337 w 7467600"/>
              <a:gd name="connsiteY26" fmla="*/ 5950182 h 6858000"/>
              <a:gd name="connsiteX27" fmla="*/ 354051 w 7467600"/>
              <a:gd name="connsiteY27" fmla="*/ 5854912 h 6858000"/>
              <a:gd name="connsiteX28" fmla="*/ 195436 w 7467600"/>
              <a:gd name="connsiteY28" fmla="*/ 5755068 h 6858000"/>
              <a:gd name="connsiteX29" fmla="*/ 103333 w 7467600"/>
              <a:gd name="connsiteY29" fmla="*/ 5699602 h 6858000"/>
              <a:gd name="connsiteX30" fmla="*/ 5539432 w 7467600"/>
              <a:gd name="connsiteY30" fmla="*/ 5642928 h 6858000"/>
              <a:gd name="connsiteX31" fmla="*/ 5555462 w 7467600"/>
              <a:gd name="connsiteY31" fmla="*/ 5694454 h 6858000"/>
              <a:gd name="connsiteX32" fmla="*/ 5828270 w 7467600"/>
              <a:gd name="connsiteY32" fmla="*/ 6320663 h 6858000"/>
              <a:gd name="connsiteX33" fmla="*/ 5947416 w 7467600"/>
              <a:gd name="connsiteY33" fmla="*/ 6574846 h 6858000"/>
              <a:gd name="connsiteX34" fmla="*/ 5539432 w 7467600"/>
              <a:gd name="connsiteY34" fmla="*/ 5642928 h 6858000"/>
              <a:gd name="connsiteX35" fmla="*/ 51253 w 7467600"/>
              <a:gd name="connsiteY35" fmla="*/ 5631825 h 6858000"/>
              <a:gd name="connsiteX36" fmla="*/ 211622 w 7467600"/>
              <a:gd name="connsiteY36" fmla="*/ 5728803 h 6858000"/>
              <a:gd name="connsiteX37" fmla="*/ 371652 w 7467600"/>
              <a:gd name="connsiteY37" fmla="*/ 5829062 h 6858000"/>
              <a:gd name="connsiteX38" fmla="*/ 505903 w 7467600"/>
              <a:gd name="connsiteY38" fmla="*/ 5925221 h 6858000"/>
              <a:gd name="connsiteX39" fmla="*/ 899240 w 7467600"/>
              <a:gd name="connsiteY39" fmla="*/ 6153068 h 6858000"/>
              <a:gd name="connsiteX40" fmla="*/ 988114 w 7467600"/>
              <a:gd name="connsiteY40" fmla="*/ 6174204 h 6858000"/>
              <a:gd name="connsiteX41" fmla="*/ 845971 w 7467600"/>
              <a:gd name="connsiteY41" fmla="*/ 6067177 h 6858000"/>
              <a:gd name="connsiteX42" fmla="*/ 448057 w 7467600"/>
              <a:gd name="connsiteY42" fmla="*/ 5841376 h 6858000"/>
              <a:gd name="connsiteX43" fmla="*/ 51253 w 7467600"/>
              <a:gd name="connsiteY43" fmla="*/ 5631825 h 6858000"/>
              <a:gd name="connsiteX44" fmla="*/ 2606687 w 7467600"/>
              <a:gd name="connsiteY44" fmla="*/ 5630718 h 6858000"/>
              <a:gd name="connsiteX45" fmla="*/ 2645658 w 7467600"/>
              <a:gd name="connsiteY45" fmla="*/ 6640259 h 6858000"/>
              <a:gd name="connsiteX46" fmla="*/ 2606687 w 7467600"/>
              <a:gd name="connsiteY46" fmla="*/ 5630718 h 6858000"/>
              <a:gd name="connsiteX47" fmla="*/ 3642057 w 7467600"/>
              <a:gd name="connsiteY47" fmla="*/ 5573487 h 6858000"/>
              <a:gd name="connsiteX48" fmla="*/ 3632981 w 7467600"/>
              <a:gd name="connsiteY48" fmla="*/ 5579437 h 6858000"/>
              <a:gd name="connsiteX49" fmla="*/ 3382436 w 7467600"/>
              <a:gd name="connsiteY49" fmla="*/ 5952726 h 6858000"/>
              <a:gd name="connsiteX50" fmla="*/ 3191929 w 7467600"/>
              <a:gd name="connsiteY50" fmla="*/ 6662669 h 6858000"/>
              <a:gd name="connsiteX51" fmla="*/ 3369898 w 7467600"/>
              <a:gd name="connsiteY51" fmla="*/ 6081771 h 6858000"/>
              <a:gd name="connsiteX52" fmla="*/ 3642057 w 7467600"/>
              <a:gd name="connsiteY52" fmla="*/ 5573487 h 6858000"/>
              <a:gd name="connsiteX53" fmla="*/ 2650666 w 7467600"/>
              <a:gd name="connsiteY53" fmla="*/ 5530686 h 6858000"/>
              <a:gd name="connsiteX54" fmla="*/ 2650249 w 7467600"/>
              <a:gd name="connsiteY54" fmla="*/ 5532101 h 6858000"/>
              <a:gd name="connsiteX55" fmla="*/ 2663808 w 7467600"/>
              <a:gd name="connsiteY55" fmla="*/ 6535215 h 6858000"/>
              <a:gd name="connsiteX56" fmla="*/ 2665418 w 7467600"/>
              <a:gd name="connsiteY56" fmla="*/ 6132756 h 6858000"/>
              <a:gd name="connsiteX57" fmla="*/ 2650666 w 7467600"/>
              <a:gd name="connsiteY57" fmla="*/ 5530686 h 6858000"/>
              <a:gd name="connsiteX58" fmla="*/ 2680277 w 7467600"/>
              <a:gd name="connsiteY58" fmla="*/ 5479204 h 6858000"/>
              <a:gd name="connsiteX59" fmla="*/ 2678972 w 7467600"/>
              <a:gd name="connsiteY59" fmla="*/ 5481582 h 6858000"/>
              <a:gd name="connsiteX60" fmla="*/ 2696666 w 7467600"/>
              <a:gd name="connsiteY60" fmla="*/ 6133836 h 6858000"/>
              <a:gd name="connsiteX61" fmla="*/ 2695769 w 7467600"/>
              <a:gd name="connsiteY61" fmla="*/ 6390955 h 6858000"/>
              <a:gd name="connsiteX62" fmla="*/ 2739893 w 7467600"/>
              <a:gd name="connsiteY62" fmla="*/ 6108357 h 6858000"/>
              <a:gd name="connsiteX63" fmla="*/ 2680277 w 7467600"/>
              <a:gd name="connsiteY63" fmla="*/ 5479204 h 6858000"/>
              <a:gd name="connsiteX64" fmla="*/ 1132195 w 7467600"/>
              <a:gd name="connsiteY64" fmla="*/ 5467980 h 6858000"/>
              <a:gd name="connsiteX65" fmla="*/ 1679056 w 7467600"/>
              <a:gd name="connsiteY65" fmla="*/ 5516907 h 6858000"/>
              <a:gd name="connsiteX66" fmla="*/ 2128648 w 7467600"/>
              <a:gd name="connsiteY66" fmla="*/ 5474249 h 6858000"/>
              <a:gd name="connsiteX67" fmla="*/ 1825619 w 7467600"/>
              <a:gd name="connsiteY67" fmla="*/ 5478447 h 6858000"/>
              <a:gd name="connsiteX68" fmla="*/ 1737798 w 7467600"/>
              <a:gd name="connsiteY68" fmla="*/ 5483353 h 6858000"/>
              <a:gd name="connsiteX69" fmla="*/ 1132195 w 7467600"/>
              <a:gd name="connsiteY69" fmla="*/ 5467980 h 6858000"/>
              <a:gd name="connsiteX70" fmla="*/ 1456157 w 7467600"/>
              <a:gd name="connsiteY70" fmla="*/ 5371404 h 6858000"/>
              <a:gd name="connsiteX71" fmla="*/ 1244432 w 7467600"/>
              <a:gd name="connsiteY71" fmla="*/ 5385601 h 6858000"/>
              <a:gd name="connsiteX72" fmla="*/ 973990 w 7467600"/>
              <a:gd name="connsiteY72" fmla="*/ 5424940 h 6858000"/>
              <a:gd name="connsiteX73" fmla="*/ 1103809 w 7467600"/>
              <a:gd name="connsiteY73" fmla="*/ 5433720 h 6858000"/>
              <a:gd name="connsiteX74" fmla="*/ 1123454 w 7467600"/>
              <a:gd name="connsiteY74" fmla="*/ 5435727 h 6858000"/>
              <a:gd name="connsiteX75" fmla="*/ 1737017 w 7467600"/>
              <a:gd name="connsiteY75" fmla="*/ 5452183 h 6858000"/>
              <a:gd name="connsiteX76" fmla="*/ 1824397 w 7467600"/>
              <a:gd name="connsiteY76" fmla="*/ 5447757 h 6858000"/>
              <a:gd name="connsiteX77" fmla="*/ 2070059 w 7467600"/>
              <a:gd name="connsiteY77" fmla="*/ 5441660 h 6858000"/>
              <a:gd name="connsiteX78" fmla="*/ 1456157 w 7467600"/>
              <a:gd name="connsiteY78" fmla="*/ 5371404 h 6858000"/>
              <a:gd name="connsiteX79" fmla="*/ 4988186 w 7467600"/>
              <a:gd name="connsiteY79" fmla="*/ 5216467 h 6858000"/>
              <a:gd name="connsiteX80" fmla="*/ 4777334 w 7467600"/>
              <a:gd name="connsiteY80" fmla="*/ 5406072 h 6858000"/>
              <a:gd name="connsiteX81" fmla="*/ 4718341 w 7467600"/>
              <a:gd name="connsiteY81" fmla="*/ 5468043 h 6858000"/>
              <a:gd name="connsiteX82" fmla="*/ 4604655 w 7467600"/>
              <a:gd name="connsiteY82" fmla="*/ 5583434 h 6858000"/>
              <a:gd name="connsiteX83" fmla="*/ 4565074 w 7467600"/>
              <a:gd name="connsiteY83" fmla="*/ 5618550 h 6858000"/>
              <a:gd name="connsiteX84" fmla="*/ 4988186 w 7467600"/>
              <a:gd name="connsiteY84" fmla="*/ 5216467 h 6858000"/>
              <a:gd name="connsiteX85" fmla="*/ 4978032 w 7467600"/>
              <a:gd name="connsiteY85" fmla="*/ 5183809 h 6858000"/>
              <a:gd name="connsiteX86" fmla="*/ 4463413 w 7467600"/>
              <a:gd name="connsiteY86" fmla="*/ 5615162 h 6858000"/>
              <a:gd name="connsiteX87" fmla="*/ 4358134 w 7467600"/>
              <a:gd name="connsiteY87" fmla="*/ 5742791 h 6858000"/>
              <a:gd name="connsiteX88" fmla="*/ 4376219 w 7467600"/>
              <a:gd name="connsiteY88" fmla="*/ 5729027 h 6858000"/>
              <a:gd name="connsiteX89" fmla="*/ 4582340 w 7467600"/>
              <a:gd name="connsiteY89" fmla="*/ 5561037 h 6858000"/>
              <a:gd name="connsiteX90" fmla="*/ 4694684 w 7467600"/>
              <a:gd name="connsiteY90" fmla="*/ 5447098 h 6858000"/>
              <a:gd name="connsiteX91" fmla="*/ 4754123 w 7467600"/>
              <a:gd name="connsiteY91" fmla="*/ 5384643 h 6858000"/>
              <a:gd name="connsiteX92" fmla="*/ 4978032 w 7467600"/>
              <a:gd name="connsiteY92" fmla="*/ 5183809 h 6858000"/>
              <a:gd name="connsiteX93" fmla="*/ 1903353 w 7467600"/>
              <a:gd name="connsiteY93" fmla="*/ 5044827 h 6858000"/>
              <a:gd name="connsiteX94" fmla="*/ 1936931 w 7467600"/>
              <a:gd name="connsiteY94" fmla="*/ 5093954 h 6858000"/>
              <a:gd name="connsiteX95" fmla="*/ 2195868 w 7467600"/>
              <a:gd name="connsiteY95" fmla="*/ 5396574 h 6858000"/>
              <a:gd name="connsiteX96" fmla="*/ 2088852 w 7467600"/>
              <a:gd name="connsiteY96" fmla="*/ 5166123 h 6858000"/>
              <a:gd name="connsiteX97" fmla="*/ 1958241 w 7467600"/>
              <a:gd name="connsiteY97" fmla="*/ 5067955 h 6858000"/>
              <a:gd name="connsiteX98" fmla="*/ 1903353 w 7467600"/>
              <a:gd name="connsiteY98" fmla="*/ 5044827 h 6858000"/>
              <a:gd name="connsiteX99" fmla="*/ 1979378 w 7467600"/>
              <a:gd name="connsiteY99" fmla="*/ 4769504 h 6858000"/>
              <a:gd name="connsiteX100" fmla="*/ 2882120 w 7467600"/>
              <a:gd name="connsiteY100" fmla="*/ 5064547 h 6858000"/>
              <a:gd name="connsiteX101" fmla="*/ 2793103 w 7467600"/>
              <a:gd name="connsiteY101" fmla="*/ 5039699 h 6858000"/>
              <a:gd name="connsiteX102" fmla="*/ 2770041 w 7467600"/>
              <a:gd name="connsiteY102" fmla="*/ 5033634 h 6858000"/>
              <a:gd name="connsiteX103" fmla="*/ 1979378 w 7467600"/>
              <a:gd name="connsiteY103" fmla="*/ 4769504 h 6858000"/>
              <a:gd name="connsiteX104" fmla="*/ 1927410 w 7467600"/>
              <a:gd name="connsiteY104" fmla="*/ 4716164 h 6858000"/>
              <a:gd name="connsiteX105" fmla="*/ 1959587 w 7467600"/>
              <a:gd name="connsiteY105" fmla="*/ 4728849 h 6858000"/>
              <a:gd name="connsiteX106" fmla="*/ 2777707 w 7467600"/>
              <a:gd name="connsiteY106" fmla="*/ 5003991 h 6858000"/>
              <a:gd name="connsiteX107" fmla="*/ 2800768 w 7467600"/>
              <a:gd name="connsiteY107" fmla="*/ 5010056 h 6858000"/>
              <a:gd name="connsiteX108" fmla="*/ 2879408 w 7467600"/>
              <a:gd name="connsiteY108" fmla="*/ 5031590 h 6858000"/>
              <a:gd name="connsiteX109" fmla="*/ 2862295 w 7467600"/>
              <a:gd name="connsiteY109" fmla="*/ 5022958 h 6858000"/>
              <a:gd name="connsiteX110" fmla="*/ 2813343 w 7467600"/>
              <a:gd name="connsiteY110" fmla="*/ 4998369 h 6858000"/>
              <a:gd name="connsiteX111" fmla="*/ 2646245 w 7467600"/>
              <a:gd name="connsiteY111" fmla="*/ 4930999 h 6858000"/>
              <a:gd name="connsiteX112" fmla="*/ 1999243 w 7467600"/>
              <a:gd name="connsiteY112" fmla="*/ 4730524 h 6858000"/>
              <a:gd name="connsiteX113" fmla="*/ 1979527 w 7467600"/>
              <a:gd name="connsiteY113" fmla="*/ 4726651 h 6858000"/>
              <a:gd name="connsiteX114" fmla="*/ 1927410 w 7467600"/>
              <a:gd name="connsiteY114" fmla="*/ 4716164 h 6858000"/>
              <a:gd name="connsiteX115" fmla="*/ 1997014 w 7467600"/>
              <a:gd name="connsiteY115" fmla="*/ 4698007 h 6858000"/>
              <a:gd name="connsiteX116" fmla="*/ 2005458 w 7467600"/>
              <a:gd name="connsiteY116" fmla="*/ 4699540 h 6858000"/>
              <a:gd name="connsiteX117" fmla="*/ 2657186 w 7467600"/>
              <a:gd name="connsiteY117" fmla="*/ 4901687 h 6858000"/>
              <a:gd name="connsiteX118" fmla="*/ 2826662 w 7467600"/>
              <a:gd name="connsiteY118" fmla="*/ 4970362 h 6858000"/>
              <a:gd name="connsiteX119" fmla="*/ 2876100 w 7467600"/>
              <a:gd name="connsiteY119" fmla="*/ 4995397 h 6858000"/>
              <a:gd name="connsiteX120" fmla="*/ 3042600 w 7467600"/>
              <a:gd name="connsiteY120" fmla="*/ 5059532 h 6858000"/>
              <a:gd name="connsiteX121" fmla="*/ 1997014 w 7467600"/>
              <a:gd name="connsiteY121" fmla="*/ 4698007 h 6858000"/>
              <a:gd name="connsiteX122" fmla="*/ 2305292 w 7467600"/>
              <a:gd name="connsiteY122" fmla="*/ 4219492 h 6858000"/>
              <a:gd name="connsiteX123" fmla="*/ 3360922 w 7467600"/>
              <a:gd name="connsiteY123" fmla="*/ 4529373 h 6858000"/>
              <a:gd name="connsiteX124" fmla="*/ 3492420 w 7467600"/>
              <a:gd name="connsiteY124" fmla="*/ 4510145 h 6858000"/>
              <a:gd name="connsiteX125" fmla="*/ 3364086 w 7467600"/>
              <a:gd name="connsiteY125" fmla="*/ 4480340 h 6858000"/>
              <a:gd name="connsiteX126" fmla="*/ 3225818 w 7467600"/>
              <a:gd name="connsiteY126" fmla="*/ 4411822 h 6858000"/>
              <a:gd name="connsiteX127" fmla="*/ 3129696 w 7467600"/>
              <a:gd name="connsiteY127" fmla="*/ 4360704 h 6858000"/>
              <a:gd name="connsiteX128" fmla="*/ 2814545 w 7467600"/>
              <a:gd name="connsiteY128" fmla="*/ 4282955 h 6858000"/>
              <a:gd name="connsiteX129" fmla="*/ 2305292 w 7467600"/>
              <a:gd name="connsiteY129" fmla="*/ 4219492 h 6858000"/>
              <a:gd name="connsiteX130" fmla="*/ 2626982 w 7467600"/>
              <a:gd name="connsiteY130" fmla="*/ 4206450 h 6858000"/>
              <a:gd name="connsiteX131" fmla="*/ 2490617 w 7467600"/>
              <a:gd name="connsiteY131" fmla="*/ 4206951 h 6858000"/>
              <a:gd name="connsiteX132" fmla="*/ 2819869 w 7467600"/>
              <a:gd name="connsiteY132" fmla="*/ 4252936 h 6858000"/>
              <a:gd name="connsiteX133" fmla="*/ 3143018 w 7467600"/>
              <a:gd name="connsiteY133" fmla="*/ 4332698 h 6858000"/>
              <a:gd name="connsiteX134" fmla="*/ 3241520 w 7467600"/>
              <a:gd name="connsiteY134" fmla="*/ 4385112 h 6858000"/>
              <a:gd name="connsiteX135" fmla="*/ 3374575 w 7467600"/>
              <a:gd name="connsiteY135" fmla="*/ 4451517 h 6858000"/>
              <a:gd name="connsiteX136" fmla="*/ 3505221 w 7467600"/>
              <a:gd name="connsiteY136" fmla="*/ 4480757 h 6858000"/>
              <a:gd name="connsiteX137" fmla="*/ 2626982 w 7467600"/>
              <a:gd name="connsiteY137" fmla="*/ 4206450 h 6858000"/>
              <a:gd name="connsiteX138" fmla="*/ 1310106 w 7467600"/>
              <a:gd name="connsiteY138" fmla="*/ 3943217 h 6858000"/>
              <a:gd name="connsiteX139" fmla="*/ 854994 w 7467600"/>
              <a:gd name="connsiteY139" fmla="*/ 4399136 h 6858000"/>
              <a:gd name="connsiteX140" fmla="*/ 742462 w 7467600"/>
              <a:gd name="connsiteY140" fmla="*/ 4594648 h 6858000"/>
              <a:gd name="connsiteX141" fmla="*/ 820602 w 7467600"/>
              <a:gd name="connsiteY141" fmla="*/ 4485915 h 6858000"/>
              <a:gd name="connsiteX142" fmla="*/ 878295 w 7467600"/>
              <a:gd name="connsiteY142" fmla="*/ 4403594 h 6858000"/>
              <a:gd name="connsiteX143" fmla="*/ 1240607 w 7467600"/>
              <a:gd name="connsiteY143" fmla="*/ 4010401 h 6858000"/>
              <a:gd name="connsiteX144" fmla="*/ 1310106 w 7467600"/>
              <a:gd name="connsiteY144" fmla="*/ 3943217 h 6858000"/>
              <a:gd name="connsiteX145" fmla="*/ 1423113 w 7467600"/>
              <a:gd name="connsiteY145" fmla="*/ 3874565 h 6858000"/>
              <a:gd name="connsiteX146" fmla="*/ 1260565 w 7467600"/>
              <a:gd name="connsiteY146" fmla="*/ 4031982 h 6858000"/>
              <a:gd name="connsiteX147" fmla="*/ 901900 w 7467600"/>
              <a:gd name="connsiteY147" fmla="*/ 4421236 h 6858000"/>
              <a:gd name="connsiteX148" fmla="*/ 845044 w 7467600"/>
              <a:gd name="connsiteY148" fmla="*/ 4502436 h 6858000"/>
              <a:gd name="connsiteX149" fmla="*/ 685926 w 7467600"/>
              <a:gd name="connsiteY149" fmla="*/ 4703069 h 6858000"/>
              <a:gd name="connsiteX150" fmla="*/ 684248 w 7467600"/>
              <a:gd name="connsiteY150" fmla="*/ 4706721 h 6858000"/>
              <a:gd name="connsiteX151" fmla="*/ 1423113 w 7467600"/>
              <a:gd name="connsiteY151" fmla="*/ 3874565 h 6858000"/>
              <a:gd name="connsiteX152" fmla="*/ 3316479 w 7467600"/>
              <a:gd name="connsiteY152" fmla="*/ 3872136 h 6858000"/>
              <a:gd name="connsiteX153" fmla="*/ 3546806 w 7467600"/>
              <a:gd name="connsiteY153" fmla="*/ 4356139 h 6858000"/>
              <a:gd name="connsiteX154" fmla="*/ 3364433 w 7467600"/>
              <a:gd name="connsiteY154" fmla="*/ 3953121 h 6858000"/>
              <a:gd name="connsiteX155" fmla="*/ 3316479 w 7467600"/>
              <a:gd name="connsiteY155" fmla="*/ 3872136 h 6858000"/>
              <a:gd name="connsiteX156" fmla="*/ 3291335 w 7467600"/>
              <a:gd name="connsiteY156" fmla="*/ 3767420 h 6858000"/>
              <a:gd name="connsiteX157" fmla="*/ 3390805 w 7467600"/>
              <a:gd name="connsiteY157" fmla="*/ 3937163 h 6858000"/>
              <a:gd name="connsiteX158" fmla="*/ 3579062 w 7467600"/>
              <a:gd name="connsiteY158" fmla="*/ 4359040 h 6858000"/>
              <a:gd name="connsiteX159" fmla="*/ 3467355 w 7467600"/>
              <a:gd name="connsiteY159" fmla="*/ 3988130 h 6858000"/>
              <a:gd name="connsiteX160" fmla="*/ 3310753 w 7467600"/>
              <a:gd name="connsiteY160" fmla="*/ 3787140 h 6858000"/>
              <a:gd name="connsiteX161" fmla="*/ 3291335 w 7467600"/>
              <a:gd name="connsiteY161" fmla="*/ 3767420 h 6858000"/>
              <a:gd name="connsiteX162" fmla="*/ 1635889 w 7467600"/>
              <a:gd name="connsiteY162" fmla="*/ 3709494 h 6858000"/>
              <a:gd name="connsiteX163" fmla="*/ 1634800 w 7467600"/>
              <a:gd name="connsiteY163" fmla="*/ 3731111 h 6858000"/>
              <a:gd name="connsiteX164" fmla="*/ 1635889 w 7467600"/>
              <a:gd name="connsiteY164" fmla="*/ 3709494 h 6858000"/>
              <a:gd name="connsiteX165" fmla="*/ 1510397 w 7467600"/>
              <a:gd name="connsiteY165" fmla="*/ 3684705 h 6858000"/>
              <a:gd name="connsiteX166" fmla="*/ 1146550 w 7467600"/>
              <a:gd name="connsiteY166" fmla="*/ 3802012 h 6858000"/>
              <a:gd name="connsiteX167" fmla="*/ 698834 w 7467600"/>
              <a:gd name="connsiteY167" fmla="*/ 3952272 h 6858000"/>
              <a:gd name="connsiteX168" fmla="*/ 34256 w 7467600"/>
              <a:gd name="connsiteY168" fmla="*/ 4347603 h 6858000"/>
              <a:gd name="connsiteX169" fmla="*/ 527241 w 7467600"/>
              <a:gd name="connsiteY169" fmla="*/ 4065078 h 6858000"/>
              <a:gd name="connsiteX170" fmla="*/ 1510397 w 7467600"/>
              <a:gd name="connsiteY170" fmla="*/ 3684705 h 6858000"/>
              <a:gd name="connsiteX171" fmla="*/ 1313114 w 7467600"/>
              <a:gd name="connsiteY171" fmla="*/ 3655216 h 6858000"/>
              <a:gd name="connsiteX172" fmla="*/ 1109304 w 7467600"/>
              <a:gd name="connsiteY172" fmla="*/ 3669030 h 6858000"/>
              <a:gd name="connsiteX173" fmla="*/ 8129 w 7467600"/>
              <a:gd name="connsiteY173" fmla="*/ 4330519 h 6858000"/>
              <a:gd name="connsiteX174" fmla="*/ 687572 w 7467600"/>
              <a:gd name="connsiteY174" fmla="*/ 3925629 h 6858000"/>
              <a:gd name="connsiteX175" fmla="*/ 1138365 w 7467600"/>
              <a:gd name="connsiteY175" fmla="*/ 3774515 h 6858000"/>
              <a:gd name="connsiteX176" fmla="*/ 1505579 w 7467600"/>
              <a:gd name="connsiteY176" fmla="*/ 3655526 h 6858000"/>
              <a:gd name="connsiteX177" fmla="*/ 1313114 w 7467600"/>
              <a:gd name="connsiteY177" fmla="*/ 3655216 h 6858000"/>
              <a:gd name="connsiteX178" fmla="*/ 3655073 w 7467600"/>
              <a:gd name="connsiteY178" fmla="*/ 3650884 h 6858000"/>
              <a:gd name="connsiteX179" fmla="*/ 3989938 w 7467600"/>
              <a:gd name="connsiteY179" fmla="*/ 3991685 h 6858000"/>
              <a:gd name="connsiteX180" fmla="*/ 4393907 w 7467600"/>
              <a:gd name="connsiteY180" fmla="*/ 4261258 h 6858000"/>
              <a:gd name="connsiteX181" fmla="*/ 4648051 w 7467600"/>
              <a:gd name="connsiteY181" fmla="*/ 4374051 h 6858000"/>
              <a:gd name="connsiteX182" fmla="*/ 4383389 w 7467600"/>
              <a:gd name="connsiteY182" fmla="*/ 4184369 h 6858000"/>
              <a:gd name="connsiteX183" fmla="*/ 4165508 w 7467600"/>
              <a:gd name="connsiteY183" fmla="*/ 4035196 h 6858000"/>
              <a:gd name="connsiteX184" fmla="*/ 4068162 w 7467600"/>
              <a:gd name="connsiteY184" fmla="*/ 3953394 h 6858000"/>
              <a:gd name="connsiteX185" fmla="*/ 3981416 w 7467600"/>
              <a:gd name="connsiteY185" fmla="*/ 3880482 h 6858000"/>
              <a:gd name="connsiteX186" fmla="*/ 3800147 w 7467600"/>
              <a:gd name="connsiteY186" fmla="*/ 3749872 h 6858000"/>
              <a:gd name="connsiteX187" fmla="*/ 3655073 w 7467600"/>
              <a:gd name="connsiteY187" fmla="*/ 3650884 h 6858000"/>
              <a:gd name="connsiteX188" fmla="*/ 3670252 w 7467600"/>
              <a:gd name="connsiteY188" fmla="*/ 3622798 h 6858000"/>
              <a:gd name="connsiteX189" fmla="*/ 3817258 w 7467600"/>
              <a:gd name="connsiteY189" fmla="*/ 3723577 h 6858000"/>
              <a:gd name="connsiteX190" fmla="*/ 4000461 w 7467600"/>
              <a:gd name="connsiteY190" fmla="*/ 3855966 h 6858000"/>
              <a:gd name="connsiteX191" fmla="*/ 4088180 w 7467600"/>
              <a:gd name="connsiteY191" fmla="*/ 3929774 h 6858000"/>
              <a:gd name="connsiteX192" fmla="*/ 4184555 w 7467600"/>
              <a:gd name="connsiteY192" fmla="*/ 4010683 h 6858000"/>
              <a:gd name="connsiteX193" fmla="*/ 4399563 w 7467600"/>
              <a:gd name="connsiteY193" fmla="*/ 4158106 h 6858000"/>
              <a:gd name="connsiteX194" fmla="*/ 4684469 w 7467600"/>
              <a:gd name="connsiteY194" fmla="*/ 4364680 h 6858000"/>
              <a:gd name="connsiteX195" fmla="*/ 4690271 w 7467600"/>
              <a:gd name="connsiteY195" fmla="*/ 4370034 h 6858000"/>
              <a:gd name="connsiteX196" fmla="*/ 4136093 w 7467600"/>
              <a:gd name="connsiteY196" fmla="*/ 3858466 h 6858000"/>
              <a:gd name="connsiteX197" fmla="*/ 3670252 w 7467600"/>
              <a:gd name="connsiteY197" fmla="*/ 3622798 h 6858000"/>
              <a:gd name="connsiteX198" fmla="*/ 4440129 w 7467600"/>
              <a:gd name="connsiteY198" fmla="*/ 3448571 h 6858000"/>
              <a:gd name="connsiteX199" fmla="*/ 4856525 w 7467600"/>
              <a:gd name="connsiteY199" fmla="*/ 3915351 h 6858000"/>
              <a:gd name="connsiteX200" fmla="*/ 5059055 w 7467600"/>
              <a:gd name="connsiteY200" fmla="*/ 4108918 h 6858000"/>
              <a:gd name="connsiteX201" fmla="*/ 5290070 w 7467600"/>
              <a:gd name="connsiteY201" fmla="*/ 4263619 h 6858000"/>
              <a:gd name="connsiteX202" fmla="*/ 4834991 w 7467600"/>
              <a:gd name="connsiteY202" fmla="*/ 3830985 h 6858000"/>
              <a:gd name="connsiteX203" fmla="*/ 4440129 w 7467600"/>
              <a:gd name="connsiteY203" fmla="*/ 3448571 h 6858000"/>
              <a:gd name="connsiteX204" fmla="*/ 4441737 w 7467600"/>
              <a:gd name="connsiteY204" fmla="*/ 3399734 h 6858000"/>
              <a:gd name="connsiteX205" fmla="*/ 4431236 w 7467600"/>
              <a:gd name="connsiteY205" fmla="*/ 3400954 h 6858000"/>
              <a:gd name="connsiteX206" fmla="*/ 4557150 w 7467600"/>
              <a:gd name="connsiteY206" fmla="*/ 3510023 h 6858000"/>
              <a:gd name="connsiteX207" fmla="*/ 4856936 w 7467600"/>
              <a:gd name="connsiteY207" fmla="*/ 3809146 h 6858000"/>
              <a:gd name="connsiteX208" fmla="*/ 5111996 w 7467600"/>
              <a:gd name="connsiteY208" fmla="*/ 4065759 h 6858000"/>
              <a:gd name="connsiteX209" fmla="*/ 5388878 w 7467600"/>
              <a:gd name="connsiteY209" fmla="*/ 4300185 h 6858000"/>
              <a:gd name="connsiteX210" fmla="*/ 5425556 w 7467600"/>
              <a:gd name="connsiteY210" fmla="*/ 4308967 h 6858000"/>
              <a:gd name="connsiteX211" fmla="*/ 4943646 w 7467600"/>
              <a:gd name="connsiteY211" fmla="*/ 3822916 h 6858000"/>
              <a:gd name="connsiteX212" fmla="*/ 4594837 w 7467600"/>
              <a:gd name="connsiteY212" fmla="*/ 3532274 h 6858000"/>
              <a:gd name="connsiteX213" fmla="*/ 4441737 w 7467600"/>
              <a:gd name="connsiteY213" fmla="*/ 3399734 h 6858000"/>
              <a:gd name="connsiteX214" fmla="*/ 5425834 w 7467600"/>
              <a:gd name="connsiteY214" fmla="*/ 3162785 h 6858000"/>
              <a:gd name="connsiteX215" fmla="*/ 5401644 w 7467600"/>
              <a:gd name="connsiteY215" fmla="*/ 3617847 h 6858000"/>
              <a:gd name="connsiteX216" fmla="*/ 5467256 w 7467600"/>
              <a:gd name="connsiteY216" fmla="*/ 4175494 h 6858000"/>
              <a:gd name="connsiteX217" fmla="*/ 5448069 w 7467600"/>
              <a:gd name="connsiteY217" fmla="*/ 3567554 h 6858000"/>
              <a:gd name="connsiteX218" fmla="*/ 5425834 w 7467600"/>
              <a:gd name="connsiteY218" fmla="*/ 3162785 h 6858000"/>
              <a:gd name="connsiteX219" fmla="*/ 1318687 w 7467600"/>
              <a:gd name="connsiteY219" fmla="*/ 3113840 h 6858000"/>
              <a:gd name="connsiteX220" fmla="*/ 1066793 w 7467600"/>
              <a:gd name="connsiteY220" fmla="*/ 3212171 h 6858000"/>
              <a:gd name="connsiteX221" fmla="*/ 993319 w 7467600"/>
              <a:gd name="connsiteY221" fmla="*/ 3247648 h 6858000"/>
              <a:gd name="connsiteX222" fmla="*/ 853081 w 7467600"/>
              <a:gd name="connsiteY222" fmla="*/ 3312410 h 6858000"/>
              <a:gd name="connsiteX223" fmla="*/ 805957 w 7467600"/>
              <a:gd name="connsiteY223" fmla="*/ 3330443 h 6858000"/>
              <a:gd name="connsiteX224" fmla="*/ 1318687 w 7467600"/>
              <a:gd name="connsiteY224" fmla="*/ 3113840 h 6858000"/>
              <a:gd name="connsiteX225" fmla="*/ 5453702 w 7467600"/>
              <a:gd name="connsiteY225" fmla="*/ 3090882 h 6858000"/>
              <a:gd name="connsiteX226" fmla="*/ 5480135 w 7467600"/>
              <a:gd name="connsiteY226" fmla="*/ 3565802 h 6858000"/>
              <a:gd name="connsiteX227" fmla="*/ 5499023 w 7467600"/>
              <a:gd name="connsiteY227" fmla="*/ 4166310 h 6858000"/>
              <a:gd name="connsiteX228" fmla="*/ 5547022 w 7467600"/>
              <a:gd name="connsiteY228" fmla="*/ 3607838 h 6858000"/>
              <a:gd name="connsiteX229" fmla="*/ 5515964 w 7467600"/>
              <a:gd name="connsiteY229" fmla="*/ 3378541 h 6858000"/>
              <a:gd name="connsiteX230" fmla="*/ 5453702 w 7467600"/>
              <a:gd name="connsiteY230" fmla="*/ 3090882 h 6858000"/>
              <a:gd name="connsiteX231" fmla="*/ 1238695 w 7467600"/>
              <a:gd name="connsiteY231" fmla="*/ 3076820 h 6858000"/>
              <a:gd name="connsiteX232" fmla="*/ 716371 w 7467600"/>
              <a:gd name="connsiteY232" fmla="*/ 3293249 h 6858000"/>
              <a:gd name="connsiteX233" fmla="*/ 579522 w 7467600"/>
              <a:gd name="connsiteY233" fmla="*/ 3371759 h 6858000"/>
              <a:gd name="connsiteX234" fmla="*/ 600288 w 7467600"/>
              <a:gd name="connsiteY234" fmla="*/ 3365555 h 6858000"/>
              <a:gd name="connsiteX235" fmla="*/ 840692 w 7467600"/>
              <a:gd name="connsiteY235" fmla="*/ 3284921 h 6858000"/>
              <a:gd name="connsiteX236" fmla="*/ 979248 w 7467600"/>
              <a:gd name="connsiteY236" fmla="*/ 3221003 h 6858000"/>
              <a:gd name="connsiteX237" fmla="*/ 1053282 w 7467600"/>
              <a:gd name="connsiteY237" fmla="*/ 3185247 h 6858000"/>
              <a:gd name="connsiteX238" fmla="*/ 1320603 w 7467600"/>
              <a:gd name="connsiteY238" fmla="*/ 3081281 h 6858000"/>
              <a:gd name="connsiteX239" fmla="*/ 1238695 w 7467600"/>
              <a:gd name="connsiteY239" fmla="*/ 3076820 h 6858000"/>
              <a:gd name="connsiteX240" fmla="*/ 5425627 w 7467600"/>
              <a:gd name="connsiteY240" fmla="*/ 2954192 h 6858000"/>
              <a:gd name="connsiteX241" fmla="*/ 5470770 w 7467600"/>
              <a:gd name="connsiteY241" fmla="*/ 3005435 h 6858000"/>
              <a:gd name="connsiteX242" fmla="*/ 5519779 w 7467600"/>
              <a:gd name="connsiteY242" fmla="*/ 4359223 h 6858000"/>
              <a:gd name="connsiteX243" fmla="*/ 5520293 w 7467600"/>
              <a:gd name="connsiteY243" fmla="*/ 4360602 h 6858000"/>
              <a:gd name="connsiteX244" fmla="*/ 5767221 w 7467600"/>
              <a:gd name="connsiteY244" fmla="*/ 4665564 h 6858000"/>
              <a:gd name="connsiteX245" fmla="*/ 6937169 w 7467600"/>
              <a:gd name="connsiteY245" fmla="*/ 4815941 h 6858000"/>
              <a:gd name="connsiteX246" fmla="*/ 6953922 w 7467600"/>
              <a:gd name="connsiteY246" fmla="*/ 4890068 h 6858000"/>
              <a:gd name="connsiteX247" fmla="*/ 6071359 w 7467600"/>
              <a:gd name="connsiteY247" fmla="*/ 4770770 h 6858000"/>
              <a:gd name="connsiteX248" fmla="*/ 6038839 w 7467600"/>
              <a:gd name="connsiteY248" fmla="*/ 4764474 h 6858000"/>
              <a:gd name="connsiteX249" fmla="*/ 6038706 w 7467600"/>
              <a:gd name="connsiteY249" fmla="*/ 4763847 h 6858000"/>
              <a:gd name="connsiteX250" fmla="*/ 6037784 w 7467600"/>
              <a:gd name="connsiteY250" fmla="*/ 4764270 h 6858000"/>
              <a:gd name="connsiteX251" fmla="*/ 6038839 w 7467600"/>
              <a:gd name="connsiteY251" fmla="*/ 4764474 h 6858000"/>
              <a:gd name="connsiteX252" fmla="*/ 6040338 w 7467600"/>
              <a:gd name="connsiteY252" fmla="*/ 4771418 h 6858000"/>
              <a:gd name="connsiteX253" fmla="*/ 6024488 w 7467600"/>
              <a:gd name="connsiteY253" fmla="*/ 4809903 h 6858000"/>
              <a:gd name="connsiteX254" fmla="*/ 5599771 w 7467600"/>
              <a:gd name="connsiteY254" fmla="*/ 5509652 h 6858000"/>
              <a:gd name="connsiteX255" fmla="*/ 5548843 w 7467600"/>
              <a:gd name="connsiteY255" fmla="*/ 5563845 h 6858000"/>
              <a:gd name="connsiteX256" fmla="*/ 5940952 w 7467600"/>
              <a:gd name="connsiteY256" fmla="*/ 6250028 h 6858000"/>
              <a:gd name="connsiteX257" fmla="*/ 6043441 w 7467600"/>
              <a:gd name="connsiteY257" fmla="*/ 6665847 h 6858000"/>
              <a:gd name="connsiteX258" fmla="*/ 6093432 w 7467600"/>
              <a:gd name="connsiteY258" fmla="*/ 6858000 h 6858000"/>
              <a:gd name="connsiteX259" fmla="*/ 6034344 w 7467600"/>
              <a:gd name="connsiteY259" fmla="*/ 6858000 h 6858000"/>
              <a:gd name="connsiteX260" fmla="*/ 6026679 w 7467600"/>
              <a:gd name="connsiteY260" fmla="*/ 6836959 h 6858000"/>
              <a:gd name="connsiteX261" fmla="*/ 5800441 w 7467600"/>
              <a:gd name="connsiteY261" fmla="*/ 6335286 h 6858000"/>
              <a:gd name="connsiteX262" fmla="*/ 5526562 w 7467600"/>
              <a:gd name="connsiteY262" fmla="*/ 5705388 h 6858000"/>
              <a:gd name="connsiteX263" fmla="*/ 5519640 w 7467600"/>
              <a:gd name="connsiteY263" fmla="*/ 5683774 h 6858000"/>
              <a:gd name="connsiteX264" fmla="*/ 5844559 w 7467600"/>
              <a:gd name="connsiteY264" fmla="*/ 6553349 h 6858000"/>
              <a:gd name="connsiteX265" fmla="*/ 5975994 w 7467600"/>
              <a:gd name="connsiteY265" fmla="*/ 6858000 h 6858000"/>
              <a:gd name="connsiteX266" fmla="*/ 5898547 w 7467600"/>
              <a:gd name="connsiteY266" fmla="*/ 6858000 h 6858000"/>
              <a:gd name="connsiteX267" fmla="*/ 5682041 w 7467600"/>
              <a:gd name="connsiteY267" fmla="*/ 6355860 h 6858000"/>
              <a:gd name="connsiteX268" fmla="*/ 5461758 w 7467600"/>
              <a:gd name="connsiteY268" fmla="*/ 5820220 h 6858000"/>
              <a:gd name="connsiteX269" fmla="*/ 5237282 w 7467600"/>
              <a:gd name="connsiteY269" fmla="*/ 6579086 h 6858000"/>
              <a:gd name="connsiteX270" fmla="*/ 5115009 w 7467600"/>
              <a:gd name="connsiteY270" fmla="*/ 6858000 h 6858000"/>
              <a:gd name="connsiteX271" fmla="*/ 5028074 w 7467600"/>
              <a:gd name="connsiteY271" fmla="*/ 6858000 h 6858000"/>
              <a:gd name="connsiteX272" fmla="*/ 5079508 w 7467600"/>
              <a:gd name="connsiteY272" fmla="*/ 6749074 h 6858000"/>
              <a:gd name="connsiteX273" fmla="*/ 5371846 w 7467600"/>
              <a:gd name="connsiteY273" fmla="*/ 5924413 h 6858000"/>
              <a:gd name="connsiteX274" fmla="*/ 5270512 w 7467600"/>
              <a:gd name="connsiteY274" fmla="*/ 6138975 h 6858000"/>
              <a:gd name="connsiteX275" fmla="*/ 5062409 w 7467600"/>
              <a:gd name="connsiteY275" fmla="*/ 6653544 h 6858000"/>
              <a:gd name="connsiteX276" fmla="*/ 5036628 w 7467600"/>
              <a:gd name="connsiteY276" fmla="*/ 6754247 h 6858000"/>
              <a:gd name="connsiteX277" fmla="*/ 5009112 w 7467600"/>
              <a:gd name="connsiteY277" fmla="*/ 6858000 h 6858000"/>
              <a:gd name="connsiteX278" fmla="*/ 4976679 w 7467600"/>
              <a:gd name="connsiteY278" fmla="*/ 6858000 h 6858000"/>
              <a:gd name="connsiteX279" fmla="*/ 5006537 w 7467600"/>
              <a:gd name="connsiteY279" fmla="*/ 6747068 h 6858000"/>
              <a:gd name="connsiteX280" fmla="*/ 5032723 w 7467600"/>
              <a:gd name="connsiteY280" fmla="*/ 6644957 h 6858000"/>
              <a:gd name="connsiteX281" fmla="*/ 5242949 w 7467600"/>
              <a:gd name="connsiteY281" fmla="*/ 6125175 h 6858000"/>
              <a:gd name="connsiteX282" fmla="*/ 5286321 w 7467600"/>
              <a:gd name="connsiteY282" fmla="*/ 6033555 h 6858000"/>
              <a:gd name="connsiteX283" fmla="*/ 5008210 w 7467600"/>
              <a:gd name="connsiteY283" fmla="*/ 6649194 h 6858000"/>
              <a:gd name="connsiteX284" fmla="*/ 4986321 w 7467600"/>
              <a:gd name="connsiteY284" fmla="*/ 6765687 h 6858000"/>
              <a:gd name="connsiteX285" fmla="*/ 4973474 w 7467600"/>
              <a:gd name="connsiteY285" fmla="*/ 6858000 h 6858000"/>
              <a:gd name="connsiteX286" fmla="*/ 4907178 w 7467600"/>
              <a:gd name="connsiteY286" fmla="*/ 6858000 h 6858000"/>
              <a:gd name="connsiteX287" fmla="*/ 4910810 w 7467600"/>
              <a:gd name="connsiteY287" fmla="*/ 6829660 h 6858000"/>
              <a:gd name="connsiteX288" fmla="*/ 4987461 w 7467600"/>
              <a:gd name="connsiteY288" fmla="*/ 6432994 h 6858000"/>
              <a:gd name="connsiteX289" fmla="*/ 5179262 w 7467600"/>
              <a:gd name="connsiteY289" fmla="*/ 6035044 h 6858000"/>
              <a:gd name="connsiteX290" fmla="*/ 4689678 w 7467600"/>
              <a:gd name="connsiteY290" fmla="*/ 6440241 h 6858000"/>
              <a:gd name="connsiteX291" fmla="*/ 4477543 w 7467600"/>
              <a:gd name="connsiteY291" fmla="*/ 6674836 h 6858000"/>
              <a:gd name="connsiteX292" fmla="*/ 4329957 w 7467600"/>
              <a:gd name="connsiteY292" fmla="*/ 6858000 h 6858000"/>
              <a:gd name="connsiteX293" fmla="*/ 4218595 w 7467600"/>
              <a:gd name="connsiteY293" fmla="*/ 6858000 h 6858000"/>
              <a:gd name="connsiteX294" fmla="*/ 4368888 w 7467600"/>
              <a:gd name="connsiteY294" fmla="*/ 6668412 h 6858000"/>
              <a:gd name="connsiteX295" fmla="*/ 4563091 w 7467600"/>
              <a:gd name="connsiteY295" fmla="*/ 6442508 h 6858000"/>
              <a:gd name="connsiteX296" fmla="*/ 5387324 w 7467600"/>
              <a:gd name="connsiteY296" fmla="*/ 5705830 h 6858000"/>
              <a:gd name="connsiteX297" fmla="*/ 5073620 w 7467600"/>
              <a:gd name="connsiteY297" fmla="*/ 5955437 h 6858000"/>
              <a:gd name="connsiteX298" fmla="*/ 4689789 w 7467600"/>
              <a:gd name="connsiteY298" fmla="*/ 6268382 h 6858000"/>
              <a:gd name="connsiteX299" fmla="*/ 4418722 w 7467600"/>
              <a:gd name="connsiteY299" fmla="*/ 6570886 h 6858000"/>
              <a:gd name="connsiteX300" fmla="*/ 4214944 w 7467600"/>
              <a:gd name="connsiteY300" fmla="*/ 6858000 h 6858000"/>
              <a:gd name="connsiteX301" fmla="*/ 4177898 w 7467600"/>
              <a:gd name="connsiteY301" fmla="*/ 6858000 h 6858000"/>
              <a:gd name="connsiteX302" fmla="*/ 4391597 w 7467600"/>
              <a:gd name="connsiteY302" fmla="*/ 6556370 h 6858000"/>
              <a:gd name="connsiteX303" fmla="*/ 4668889 w 7467600"/>
              <a:gd name="connsiteY303" fmla="*/ 6246399 h 6858000"/>
              <a:gd name="connsiteX304" fmla="*/ 5055427 w 7467600"/>
              <a:gd name="connsiteY304" fmla="*/ 5931476 h 6858000"/>
              <a:gd name="connsiteX305" fmla="*/ 5371814 w 7467600"/>
              <a:gd name="connsiteY305" fmla="*/ 5678975 h 6858000"/>
              <a:gd name="connsiteX306" fmla="*/ 4987918 w 7467600"/>
              <a:gd name="connsiteY306" fmla="*/ 5838701 h 6858000"/>
              <a:gd name="connsiteX307" fmla="*/ 4317146 w 7467600"/>
              <a:gd name="connsiteY307" fmla="*/ 6587716 h 6858000"/>
              <a:gd name="connsiteX308" fmla="*/ 4171627 w 7467600"/>
              <a:gd name="connsiteY308" fmla="*/ 6858000 h 6858000"/>
              <a:gd name="connsiteX309" fmla="*/ 4081585 w 7467600"/>
              <a:gd name="connsiteY309" fmla="*/ 6858000 h 6858000"/>
              <a:gd name="connsiteX310" fmla="*/ 4238603 w 7467600"/>
              <a:gd name="connsiteY310" fmla="*/ 6559341 h 6858000"/>
              <a:gd name="connsiteX311" fmla="*/ 4778333 w 7467600"/>
              <a:gd name="connsiteY311" fmla="*/ 5873626 h 6858000"/>
              <a:gd name="connsiteX312" fmla="*/ 5414185 w 7467600"/>
              <a:gd name="connsiteY312" fmla="*/ 5573882 h 6858000"/>
              <a:gd name="connsiteX313" fmla="*/ 5959648 w 7467600"/>
              <a:gd name="connsiteY313" fmla="*/ 4760797 h 6858000"/>
              <a:gd name="connsiteX314" fmla="*/ 5355019 w 7467600"/>
              <a:gd name="connsiteY314" fmla="*/ 4734672 h 6858000"/>
              <a:gd name="connsiteX315" fmla="*/ 5083565 w 7467600"/>
              <a:gd name="connsiteY315" fmla="*/ 5179121 h 6858000"/>
              <a:gd name="connsiteX316" fmla="*/ 4713577 w 7467600"/>
              <a:gd name="connsiteY316" fmla="*/ 5616803 h 6858000"/>
              <a:gd name="connsiteX317" fmla="*/ 3989559 w 7467600"/>
              <a:gd name="connsiteY317" fmla="*/ 6145945 h 6858000"/>
              <a:gd name="connsiteX318" fmla="*/ 3939824 w 7467600"/>
              <a:gd name="connsiteY318" fmla="*/ 6066900 h 6858000"/>
              <a:gd name="connsiteX319" fmla="*/ 4584537 w 7467600"/>
              <a:gd name="connsiteY319" fmla="*/ 5324826 h 6858000"/>
              <a:gd name="connsiteX320" fmla="*/ 5037105 w 7467600"/>
              <a:gd name="connsiteY320" fmla="*/ 5088765 h 6858000"/>
              <a:gd name="connsiteX321" fmla="*/ 5039930 w 7467600"/>
              <a:gd name="connsiteY321" fmla="*/ 5089585 h 6858000"/>
              <a:gd name="connsiteX322" fmla="*/ 5263764 w 7467600"/>
              <a:gd name="connsiteY322" fmla="*/ 4735525 h 6858000"/>
              <a:gd name="connsiteX323" fmla="*/ 4086300 w 7467600"/>
              <a:gd name="connsiteY323" fmla="*/ 4884599 h 6858000"/>
              <a:gd name="connsiteX324" fmla="*/ 4085485 w 7467600"/>
              <a:gd name="connsiteY324" fmla="*/ 4899070 h 6858000"/>
              <a:gd name="connsiteX325" fmla="*/ 3871915 w 7467600"/>
              <a:gd name="connsiteY325" fmla="*/ 5253645 h 6858000"/>
              <a:gd name="connsiteX326" fmla="*/ 3799374 w 7467600"/>
              <a:gd name="connsiteY326" fmla="*/ 5466127 h 6858000"/>
              <a:gd name="connsiteX327" fmla="*/ 3498850 w 7467600"/>
              <a:gd name="connsiteY327" fmla="*/ 6661888 h 6858000"/>
              <a:gd name="connsiteX328" fmla="*/ 3399216 w 7467600"/>
              <a:gd name="connsiteY328" fmla="*/ 6858000 h 6858000"/>
              <a:gd name="connsiteX329" fmla="*/ 3303688 w 7467600"/>
              <a:gd name="connsiteY329" fmla="*/ 6858000 h 6858000"/>
              <a:gd name="connsiteX330" fmla="*/ 3391774 w 7467600"/>
              <a:gd name="connsiteY330" fmla="*/ 6697181 h 6858000"/>
              <a:gd name="connsiteX331" fmla="*/ 3735540 w 7467600"/>
              <a:gd name="connsiteY331" fmla="*/ 5546923 h 6858000"/>
              <a:gd name="connsiteX332" fmla="*/ 3729438 w 7467600"/>
              <a:gd name="connsiteY332" fmla="*/ 5569058 h 6858000"/>
              <a:gd name="connsiteX333" fmla="*/ 3707782 w 7467600"/>
              <a:gd name="connsiteY333" fmla="*/ 5644908 h 6858000"/>
              <a:gd name="connsiteX334" fmla="*/ 3583827 w 7467600"/>
              <a:gd name="connsiteY334" fmla="*/ 6039215 h 6858000"/>
              <a:gd name="connsiteX335" fmla="*/ 3547861 w 7467600"/>
              <a:gd name="connsiteY335" fmla="*/ 6129609 h 6858000"/>
              <a:gd name="connsiteX336" fmla="*/ 3490905 w 7467600"/>
              <a:gd name="connsiteY336" fmla="*/ 6277660 h 6858000"/>
              <a:gd name="connsiteX337" fmla="*/ 3455859 w 7467600"/>
              <a:gd name="connsiteY337" fmla="*/ 6391301 h 6858000"/>
              <a:gd name="connsiteX338" fmla="*/ 3429112 w 7467600"/>
              <a:gd name="connsiteY338" fmla="*/ 6479469 h 6858000"/>
              <a:gd name="connsiteX339" fmla="*/ 3304862 w 7467600"/>
              <a:gd name="connsiteY339" fmla="*/ 6796476 h 6858000"/>
              <a:gd name="connsiteX340" fmla="*/ 3276071 w 7467600"/>
              <a:gd name="connsiteY340" fmla="*/ 6858000 h 6858000"/>
              <a:gd name="connsiteX341" fmla="*/ 3240805 w 7467600"/>
              <a:gd name="connsiteY341" fmla="*/ 6858000 h 6858000"/>
              <a:gd name="connsiteX342" fmla="*/ 3275917 w 7467600"/>
              <a:gd name="connsiteY342" fmla="*/ 6783192 h 6858000"/>
              <a:gd name="connsiteX343" fmla="*/ 3399358 w 7467600"/>
              <a:gd name="connsiteY343" fmla="*/ 6469011 h 6858000"/>
              <a:gd name="connsiteX344" fmla="*/ 3425650 w 7467600"/>
              <a:gd name="connsiteY344" fmla="*/ 6381333 h 6858000"/>
              <a:gd name="connsiteX345" fmla="*/ 3460661 w 7467600"/>
              <a:gd name="connsiteY345" fmla="*/ 6266763 h 6858000"/>
              <a:gd name="connsiteX346" fmla="*/ 3518021 w 7467600"/>
              <a:gd name="connsiteY346" fmla="*/ 6117298 h 6858000"/>
              <a:gd name="connsiteX347" fmla="*/ 3554035 w 7467600"/>
              <a:gd name="connsiteY347" fmla="*/ 6027832 h 6858000"/>
              <a:gd name="connsiteX348" fmla="*/ 3677174 w 7467600"/>
              <a:gd name="connsiteY348" fmla="*/ 5636351 h 6858000"/>
              <a:gd name="connsiteX349" fmla="*/ 3698819 w 7467600"/>
              <a:gd name="connsiteY349" fmla="*/ 5560503 h 6858000"/>
              <a:gd name="connsiteX350" fmla="*/ 3702094 w 7467600"/>
              <a:gd name="connsiteY350" fmla="*/ 5549194 h 6858000"/>
              <a:gd name="connsiteX351" fmla="*/ 3398355 w 7467600"/>
              <a:gd name="connsiteY351" fmla="*/ 6094603 h 6858000"/>
              <a:gd name="connsiteX352" fmla="*/ 3193941 w 7467600"/>
              <a:gd name="connsiteY352" fmla="*/ 6798775 h 6858000"/>
              <a:gd name="connsiteX353" fmla="*/ 3184140 w 7467600"/>
              <a:gd name="connsiteY353" fmla="*/ 6858000 h 6858000"/>
              <a:gd name="connsiteX354" fmla="*/ 3099978 w 7467600"/>
              <a:gd name="connsiteY354" fmla="*/ 6858000 h 6858000"/>
              <a:gd name="connsiteX355" fmla="*/ 3101556 w 7467600"/>
              <a:gd name="connsiteY355" fmla="*/ 6843337 h 6858000"/>
              <a:gd name="connsiteX356" fmla="*/ 3370162 w 7467600"/>
              <a:gd name="connsiteY356" fmla="*/ 5785550 h 6858000"/>
              <a:gd name="connsiteX357" fmla="*/ 3746477 w 7467600"/>
              <a:gd name="connsiteY357" fmla="*/ 5377889 h 6858000"/>
              <a:gd name="connsiteX358" fmla="*/ 3863399 w 7467600"/>
              <a:gd name="connsiteY358" fmla="*/ 5087257 h 6858000"/>
              <a:gd name="connsiteX359" fmla="*/ 3968712 w 7467600"/>
              <a:gd name="connsiteY359" fmla="*/ 4913989 h 6858000"/>
              <a:gd name="connsiteX360" fmla="*/ 2792390 w 7467600"/>
              <a:gd name="connsiteY360" fmla="*/ 5382974 h 6858000"/>
              <a:gd name="connsiteX361" fmla="*/ 2714982 w 7467600"/>
              <a:gd name="connsiteY361" fmla="*/ 5427051 h 6858000"/>
              <a:gd name="connsiteX362" fmla="*/ 2813361 w 7467600"/>
              <a:gd name="connsiteY362" fmla="*/ 6023912 h 6858000"/>
              <a:gd name="connsiteX363" fmla="*/ 2688430 w 7467600"/>
              <a:gd name="connsiteY363" fmla="*/ 6801564 h 6858000"/>
              <a:gd name="connsiteX364" fmla="*/ 2629626 w 7467600"/>
              <a:gd name="connsiteY364" fmla="*/ 6763394 h 6858000"/>
              <a:gd name="connsiteX365" fmla="*/ 2565328 w 7467600"/>
              <a:gd name="connsiteY365" fmla="*/ 5516399 h 6858000"/>
              <a:gd name="connsiteX366" fmla="*/ 1922999 w 7467600"/>
              <a:gd name="connsiteY366" fmla="*/ 5980343 h 6858000"/>
              <a:gd name="connsiteX367" fmla="*/ 1950261 w 7467600"/>
              <a:gd name="connsiteY367" fmla="*/ 6405858 h 6858000"/>
              <a:gd name="connsiteX368" fmla="*/ 2365554 w 7467600"/>
              <a:gd name="connsiteY368" fmla="*/ 6759107 h 6858000"/>
              <a:gd name="connsiteX369" fmla="*/ 2424142 w 7467600"/>
              <a:gd name="connsiteY369" fmla="*/ 6858000 h 6858000"/>
              <a:gd name="connsiteX370" fmla="*/ 2395994 w 7467600"/>
              <a:gd name="connsiteY370" fmla="*/ 6858000 h 6858000"/>
              <a:gd name="connsiteX371" fmla="*/ 2392863 w 7467600"/>
              <a:gd name="connsiteY371" fmla="*/ 6852964 h 6858000"/>
              <a:gd name="connsiteX372" fmla="*/ 2017589 w 7467600"/>
              <a:gd name="connsiteY372" fmla="*/ 6493982 h 6858000"/>
              <a:gd name="connsiteX373" fmla="*/ 2147336 w 7467600"/>
              <a:gd name="connsiteY373" fmla="*/ 6594052 h 6858000"/>
              <a:gd name="connsiteX374" fmla="*/ 2207047 w 7467600"/>
              <a:gd name="connsiteY374" fmla="*/ 6654540 h 6858000"/>
              <a:gd name="connsiteX375" fmla="*/ 2299106 w 7467600"/>
              <a:gd name="connsiteY375" fmla="*/ 6778931 h 6858000"/>
              <a:gd name="connsiteX376" fmla="*/ 2314430 w 7467600"/>
              <a:gd name="connsiteY376" fmla="*/ 6801144 h 6858000"/>
              <a:gd name="connsiteX377" fmla="*/ 2352406 w 7467600"/>
              <a:gd name="connsiteY377" fmla="*/ 6858000 h 6858000"/>
              <a:gd name="connsiteX378" fmla="*/ 2314492 w 7467600"/>
              <a:gd name="connsiteY378" fmla="*/ 6858000 h 6858000"/>
              <a:gd name="connsiteX379" fmla="*/ 2288095 w 7467600"/>
              <a:gd name="connsiteY379" fmla="*/ 6818030 h 6858000"/>
              <a:gd name="connsiteX380" fmla="*/ 2272768 w 7467600"/>
              <a:gd name="connsiteY380" fmla="*/ 6795822 h 6858000"/>
              <a:gd name="connsiteX381" fmla="*/ 2182715 w 7467600"/>
              <a:gd name="connsiteY381" fmla="*/ 6675071 h 6858000"/>
              <a:gd name="connsiteX382" fmla="*/ 2032061 w 7467600"/>
              <a:gd name="connsiteY382" fmla="*/ 6541380 h 6858000"/>
              <a:gd name="connsiteX383" fmla="*/ 2257220 w 7467600"/>
              <a:gd name="connsiteY383" fmla="*/ 6826257 h 6858000"/>
              <a:gd name="connsiteX384" fmla="*/ 2281324 w 7467600"/>
              <a:gd name="connsiteY384" fmla="*/ 6858000 h 6858000"/>
              <a:gd name="connsiteX385" fmla="*/ 2242860 w 7467600"/>
              <a:gd name="connsiteY385" fmla="*/ 6858000 h 6858000"/>
              <a:gd name="connsiteX386" fmla="*/ 2232818 w 7467600"/>
              <a:gd name="connsiteY386" fmla="*/ 6844926 h 6858000"/>
              <a:gd name="connsiteX387" fmla="*/ 1990172 w 7467600"/>
              <a:gd name="connsiteY387" fmla="*/ 6542121 h 6858000"/>
              <a:gd name="connsiteX388" fmla="*/ 2124090 w 7467600"/>
              <a:gd name="connsiteY388" fmla="*/ 6761017 h 6858000"/>
              <a:gd name="connsiteX389" fmla="*/ 2200380 w 7467600"/>
              <a:gd name="connsiteY389" fmla="*/ 6858000 h 6858000"/>
              <a:gd name="connsiteX390" fmla="*/ 2147507 w 7467600"/>
              <a:gd name="connsiteY390" fmla="*/ 6858000 h 6858000"/>
              <a:gd name="connsiteX391" fmla="*/ 2070668 w 7467600"/>
              <a:gd name="connsiteY391" fmla="*/ 6761520 h 6858000"/>
              <a:gd name="connsiteX392" fmla="*/ 1975142 w 7467600"/>
              <a:gd name="connsiteY392" fmla="*/ 6585570 h 6858000"/>
              <a:gd name="connsiteX393" fmla="*/ 2050035 w 7467600"/>
              <a:gd name="connsiteY393" fmla="*/ 6813345 h 6858000"/>
              <a:gd name="connsiteX394" fmla="*/ 2063025 w 7467600"/>
              <a:gd name="connsiteY394" fmla="*/ 6858000 h 6858000"/>
              <a:gd name="connsiteX395" fmla="*/ 2021675 w 7467600"/>
              <a:gd name="connsiteY395" fmla="*/ 6858000 h 6858000"/>
              <a:gd name="connsiteX396" fmla="*/ 2019308 w 7467600"/>
              <a:gd name="connsiteY396" fmla="*/ 6847118 h 6858000"/>
              <a:gd name="connsiteX397" fmla="*/ 1938835 w 7467600"/>
              <a:gd name="connsiteY397" fmla="*/ 6551160 h 6858000"/>
              <a:gd name="connsiteX398" fmla="*/ 1953230 w 7467600"/>
              <a:gd name="connsiteY398" fmla="*/ 6759699 h 6858000"/>
              <a:gd name="connsiteX399" fmla="*/ 1956763 w 7467600"/>
              <a:gd name="connsiteY399" fmla="*/ 6778191 h 6858000"/>
              <a:gd name="connsiteX400" fmla="*/ 1967925 w 7467600"/>
              <a:gd name="connsiteY400" fmla="*/ 6858000 h 6858000"/>
              <a:gd name="connsiteX401" fmla="*/ 1936622 w 7467600"/>
              <a:gd name="connsiteY401" fmla="*/ 6858000 h 6858000"/>
              <a:gd name="connsiteX402" fmla="*/ 1926261 w 7467600"/>
              <a:gd name="connsiteY402" fmla="*/ 6784064 h 6858000"/>
              <a:gd name="connsiteX403" fmla="*/ 1922724 w 7467600"/>
              <a:gd name="connsiteY403" fmla="*/ 6765577 h 6858000"/>
              <a:gd name="connsiteX404" fmla="*/ 1904650 w 7467600"/>
              <a:gd name="connsiteY404" fmla="*/ 6639616 h 6858000"/>
              <a:gd name="connsiteX405" fmla="*/ 1885273 w 7467600"/>
              <a:gd name="connsiteY405" fmla="*/ 6858000 h 6858000"/>
              <a:gd name="connsiteX406" fmla="*/ 1854363 w 7467600"/>
              <a:gd name="connsiteY406" fmla="*/ 6858000 h 6858000"/>
              <a:gd name="connsiteX407" fmla="*/ 1880391 w 7467600"/>
              <a:gd name="connsiteY407" fmla="*/ 6603796 h 6858000"/>
              <a:gd name="connsiteX408" fmla="*/ 1818273 w 7467600"/>
              <a:gd name="connsiteY408" fmla="*/ 6715729 h 6858000"/>
              <a:gd name="connsiteX409" fmla="*/ 1794691 w 7467600"/>
              <a:gd name="connsiteY409" fmla="*/ 6843239 h 6858000"/>
              <a:gd name="connsiteX410" fmla="*/ 1794914 w 7467600"/>
              <a:gd name="connsiteY410" fmla="*/ 6858000 h 6858000"/>
              <a:gd name="connsiteX411" fmla="*/ 1746128 w 7467600"/>
              <a:gd name="connsiteY411" fmla="*/ 6858000 h 6858000"/>
              <a:gd name="connsiteX412" fmla="*/ 1753934 w 7467600"/>
              <a:gd name="connsiteY412" fmla="*/ 6724796 h 6858000"/>
              <a:gd name="connsiteX413" fmla="*/ 1792053 w 7467600"/>
              <a:gd name="connsiteY413" fmla="*/ 6572396 h 6858000"/>
              <a:gd name="connsiteX414" fmla="*/ 1862248 w 7467600"/>
              <a:gd name="connsiteY414" fmla="*/ 6266397 h 6858000"/>
              <a:gd name="connsiteX415" fmla="*/ 1862250 w 7467600"/>
              <a:gd name="connsiteY415" fmla="*/ 6033531 h 6858000"/>
              <a:gd name="connsiteX416" fmla="*/ 1211999 w 7467600"/>
              <a:gd name="connsiteY416" fmla="*/ 6683610 h 6858000"/>
              <a:gd name="connsiteX417" fmla="*/ 1213266 w 7467600"/>
              <a:gd name="connsiteY417" fmla="*/ 6691947 h 6858000"/>
              <a:gd name="connsiteX418" fmla="*/ 1203370 w 7467600"/>
              <a:gd name="connsiteY418" fmla="*/ 6850676 h 6858000"/>
              <a:gd name="connsiteX419" fmla="*/ 1203671 w 7467600"/>
              <a:gd name="connsiteY419" fmla="*/ 6858000 h 6858000"/>
              <a:gd name="connsiteX420" fmla="*/ 1143180 w 7467600"/>
              <a:gd name="connsiteY420" fmla="*/ 6858000 h 6858000"/>
              <a:gd name="connsiteX421" fmla="*/ 1142176 w 7467600"/>
              <a:gd name="connsiteY421" fmla="*/ 6766045 h 6858000"/>
              <a:gd name="connsiteX422" fmla="*/ 1067484 w 7467600"/>
              <a:gd name="connsiteY422" fmla="*/ 6858000 h 6858000"/>
              <a:gd name="connsiteX423" fmla="*/ 953928 w 7467600"/>
              <a:gd name="connsiteY423" fmla="*/ 6858000 h 6858000"/>
              <a:gd name="connsiteX424" fmla="*/ 959715 w 7467600"/>
              <a:gd name="connsiteY424" fmla="*/ 6850185 h 6858000"/>
              <a:gd name="connsiteX425" fmla="*/ 1483788 w 7467600"/>
              <a:gd name="connsiteY425" fmla="*/ 6259174 h 6858000"/>
              <a:gd name="connsiteX426" fmla="*/ 1100671 w 7467600"/>
              <a:gd name="connsiteY426" fmla="*/ 6252137 h 6858000"/>
              <a:gd name="connsiteX427" fmla="*/ 1090144 w 7467600"/>
              <a:gd name="connsiteY427" fmla="*/ 6256748 h 6858000"/>
              <a:gd name="connsiteX428" fmla="*/ 1095872 w 7467600"/>
              <a:gd name="connsiteY428" fmla="*/ 6271892 h 6858000"/>
              <a:gd name="connsiteX429" fmla="*/ 262785 w 7467600"/>
              <a:gd name="connsiteY429" fmla="*/ 6845450 h 6858000"/>
              <a:gd name="connsiteX430" fmla="*/ 209968 w 7467600"/>
              <a:gd name="connsiteY430" fmla="*/ 6770713 h 6858000"/>
              <a:gd name="connsiteX431" fmla="*/ 873460 w 7467600"/>
              <a:gd name="connsiteY431" fmla="*/ 6253768 h 6858000"/>
              <a:gd name="connsiteX432" fmla="*/ 192686 w 7467600"/>
              <a:gd name="connsiteY432" fmla="*/ 5849257 h 6858000"/>
              <a:gd name="connsiteX433" fmla="*/ 4696 w 7467600"/>
              <a:gd name="connsiteY433" fmla="*/ 5697668 h 6858000"/>
              <a:gd name="connsiteX434" fmla="*/ 0 w 7467600"/>
              <a:gd name="connsiteY434" fmla="*/ 5689984 h 6858000"/>
              <a:gd name="connsiteX435" fmla="*/ 0 w 7467600"/>
              <a:gd name="connsiteY435" fmla="*/ 5513472 h 6858000"/>
              <a:gd name="connsiteX436" fmla="*/ 174101 w 7467600"/>
              <a:gd name="connsiteY436" fmla="*/ 5620277 h 6858000"/>
              <a:gd name="connsiteX437" fmla="*/ 891800 w 7467600"/>
              <a:gd name="connsiteY437" fmla="*/ 6036935 h 6858000"/>
              <a:gd name="connsiteX438" fmla="*/ 1072219 w 7467600"/>
              <a:gd name="connsiteY438" fmla="*/ 6169443 h 6858000"/>
              <a:gd name="connsiteX439" fmla="*/ 1074117 w 7467600"/>
              <a:gd name="connsiteY439" fmla="*/ 6170301 h 6858000"/>
              <a:gd name="connsiteX440" fmla="*/ 1083114 w 7467600"/>
              <a:gd name="connsiteY440" fmla="*/ 6174131 h 6858000"/>
              <a:gd name="connsiteX441" fmla="*/ 1543010 w 7467600"/>
              <a:gd name="connsiteY441" fmla="*/ 6191140 h 6858000"/>
              <a:gd name="connsiteX442" fmla="*/ 1551080 w 7467600"/>
              <a:gd name="connsiteY442" fmla="*/ 6195006 h 6858000"/>
              <a:gd name="connsiteX443" fmla="*/ 2345443 w 7467600"/>
              <a:gd name="connsiteY443" fmla="*/ 5549882 h 6858000"/>
              <a:gd name="connsiteX444" fmla="*/ 1721499 w 7467600"/>
              <a:gd name="connsiteY444" fmla="*/ 5599969 h 6858000"/>
              <a:gd name="connsiteX445" fmla="*/ 767716 w 7467600"/>
              <a:gd name="connsiteY445" fmla="*/ 5472768 h 6858000"/>
              <a:gd name="connsiteX446" fmla="*/ 722147 w 7467600"/>
              <a:gd name="connsiteY446" fmla="*/ 5393091 h 6858000"/>
              <a:gd name="connsiteX447" fmla="*/ 1485552 w 7467600"/>
              <a:gd name="connsiteY447" fmla="*/ 5313202 h 6858000"/>
              <a:gd name="connsiteX448" fmla="*/ 2143004 w 7467600"/>
              <a:gd name="connsiteY448" fmla="*/ 5402420 h 6858000"/>
              <a:gd name="connsiteX449" fmla="*/ 1933391 w 7467600"/>
              <a:gd name="connsiteY449" fmla="*/ 5156971 h 6858000"/>
              <a:gd name="connsiteX450" fmla="*/ 1827118 w 7467600"/>
              <a:gd name="connsiteY450" fmla="*/ 4968410 h 6858000"/>
              <a:gd name="connsiteX451" fmla="*/ 1837349 w 7467600"/>
              <a:gd name="connsiteY451" fmla="*/ 4956357 h 6858000"/>
              <a:gd name="connsiteX452" fmla="*/ 2162835 w 7467600"/>
              <a:gd name="connsiteY452" fmla="*/ 5187853 h 6858000"/>
              <a:gd name="connsiteX453" fmla="*/ 2257167 w 7467600"/>
              <a:gd name="connsiteY453" fmla="*/ 5462123 h 6858000"/>
              <a:gd name="connsiteX454" fmla="*/ 2261598 w 7467600"/>
              <a:gd name="connsiteY454" fmla="*/ 5467998 h 6858000"/>
              <a:gd name="connsiteX455" fmla="*/ 2437177 w 7467600"/>
              <a:gd name="connsiteY455" fmla="*/ 5479608 h 6858000"/>
              <a:gd name="connsiteX456" fmla="*/ 2445247 w 7467600"/>
              <a:gd name="connsiteY456" fmla="*/ 5483476 h 6858000"/>
              <a:gd name="connsiteX457" fmla="*/ 2743626 w 7467600"/>
              <a:gd name="connsiteY457" fmla="*/ 5304819 h 6858000"/>
              <a:gd name="connsiteX458" fmla="*/ 3048102 w 7467600"/>
              <a:gd name="connsiteY458" fmla="*/ 5150595 h 6858000"/>
              <a:gd name="connsiteX459" fmla="*/ 1799414 w 7467600"/>
              <a:gd name="connsiteY459" fmla="*/ 4694732 h 6858000"/>
              <a:gd name="connsiteX460" fmla="*/ 1771735 w 7467600"/>
              <a:gd name="connsiteY460" fmla="*/ 4619929 h 6858000"/>
              <a:gd name="connsiteX461" fmla="*/ 3104273 w 7467600"/>
              <a:gd name="connsiteY461" fmla="*/ 5076159 h 6858000"/>
              <a:gd name="connsiteX462" fmla="*/ 3113245 w 7467600"/>
              <a:gd name="connsiteY462" fmla="*/ 5090705 h 6858000"/>
              <a:gd name="connsiteX463" fmla="*/ 3126294 w 7467600"/>
              <a:gd name="connsiteY463" fmla="*/ 5114400 h 6858000"/>
              <a:gd name="connsiteX464" fmla="*/ 3937433 w 7467600"/>
              <a:gd name="connsiteY464" fmla="*/ 4830473 h 6858000"/>
              <a:gd name="connsiteX465" fmla="*/ 3590475 w 7467600"/>
              <a:gd name="connsiteY465" fmla="*/ 4597974 h 6858000"/>
              <a:gd name="connsiteX466" fmla="*/ 3100264 w 7467600"/>
              <a:gd name="connsiteY466" fmla="*/ 4579845 h 6858000"/>
              <a:gd name="connsiteX467" fmla="*/ 2183576 w 7467600"/>
              <a:gd name="connsiteY467" fmla="*/ 4227150 h 6858000"/>
              <a:gd name="connsiteX468" fmla="*/ 2151029 w 7467600"/>
              <a:gd name="connsiteY468" fmla="*/ 4146947 h 6858000"/>
              <a:gd name="connsiteX469" fmla="*/ 3563434 w 7467600"/>
              <a:gd name="connsiteY469" fmla="*/ 4469115 h 6858000"/>
              <a:gd name="connsiteX470" fmla="*/ 3177952 w 7467600"/>
              <a:gd name="connsiteY470" fmla="*/ 3657386 h 6858000"/>
              <a:gd name="connsiteX471" fmla="*/ 3189263 w 7467600"/>
              <a:gd name="connsiteY471" fmla="*/ 3625726 h 6858000"/>
              <a:gd name="connsiteX472" fmla="*/ 3560912 w 7467600"/>
              <a:gd name="connsiteY472" fmla="*/ 4079863 h 6858000"/>
              <a:gd name="connsiteX473" fmla="*/ 3626636 w 7467600"/>
              <a:gd name="connsiteY473" fmla="*/ 4512230 h 6858000"/>
              <a:gd name="connsiteX474" fmla="*/ 3653088 w 7467600"/>
              <a:gd name="connsiteY474" fmla="*/ 4521417 h 6858000"/>
              <a:gd name="connsiteX475" fmla="*/ 3988128 w 7467600"/>
              <a:gd name="connsiteY475" fmla="*/ 4817267 h 6858000"/>
              <a:gd name="connsiteX476" fmla="*/ 4830582 w 7467600"/>
              <a:gd name="connsiteY476" fmla="*/ 4676000 h 6858000"/>
              <a:gd name="connsiteX477" fmla="*/ 4830100 w 7467600"/>
              <a:gd name="connsiteY477" fmla="*/ 4675554 h 6858000"/>
              <a:gd name="connsiteX478" fmla="*/ 4036318 w 7467600"/>
              <a:gd name="connsiteY478" fmla="*/ 4147013 h 6858000"/>
              <a:gd name="connsiteX479" fmla="*/ 3432098 w 7467600"/>
              <a:gd name="connsiteY479" fmla="*/ 3537312 h 6858000"/>
              <a:gd name="connsiteX480" fmla="*/ 3446761 w 7467600"/>
              <a:gd name="connsiteY480" fmla="*/ 3461278 h 6858000"/>
              <a:gd name="connsiteX481" fmla="*/ 4419733 w 7467600"/>
              <a:gd name="connsiteY481" fmla="*/ 3963555 h 6858000"/>
              <a:gd name="connsiteX482" fmla="*/ 4781371 w 7467600"/>
              <a:gd name="connsiteY482" fmla="*/ 4458604 h 6858000"/>
              <a:gd name="connsiteX483" fmla="*/ 4780440 w 7467600"/>
              <a:gd name="connsiteY483" fmla="*/ 4470290 h 6858000"/>
              <a:gd name="connsiteX484" fmla="*/ 4898954 w 7467600"/>
              <a:gd name="connsiteY484" fmla="*/ 4662092 h 6858000"/>
              <a:gd name="connsiteX485" fmla="*/ 4900699 w 7467600"/>
              <a:gd name="connsiteY485" fmla="*/ 4670867 h 6858000"/>
              <a:gd name="connsiteX486" fmla="*/ 5714511 w 7467600"/>
              <a:gd name="connsiteY486" fmla="*/ 4663483 h 6858000"/>
              <a:gd name="connsiteX487" fmla="*/ 5464793 w 7467600"/>
              <a:gd name="connsiteY487" fmla="*/ 4393556 h 6858000"/>
              <a:gd name="connsiteX488" fmla="*/ 5461897 w 7467600"/>
              <a:gd name="connsiteY488" fmla="*/ 4390879 h 6858000"/>
              <a:gd name="connsiteX489" fmla="*/ 4294126 w 7467600"/>
              <a:gd name="connsiteY489" fmla="*/ 3303048 h 6858000"/>
              <a:gd name="connsiteX490" fmla="*/ 4305321 w 7467600"/>
              <a:gd name="connsiteY490" fmla="*/ 3256953 h 6858000"/>
              <a:gd name="connsiteX491" fmla="*/ 4949299 w 7467600"/>
              <a:gd name="connsiteY491" fmla="*/ 3766336 h 6858000"/>
              <a:gd name="connsiteX492" fmla="*/ 5291452 w 7467600"/>
              <a:gd name="connsiteY492" fmla="*/ 4076801 h 6858000"/>
              <a:gd name="connsiteX493" fmla="*/ 5434998 w 7467600"/>
              <a:gd name="connsiteY493" fmla="*/ 4254100 h 6858000"/>
              <a:gd name="connsiteX494" fmla="*/ 5351015 w 7467600"/>
              <a:gd name="connsiteY494" fmla="*/ 3760989 h 6858000"/>
              <a:gd name="connsiteX495" fmla="*/ 5413780 w 7467600"/>
              <a:gd name="connsiteY495" fmla="*/ 2966265 h 6858000"/>
              <a:gd name="connsiteX496" fmla="*/ 5425627 w 7467600"/>
              <a:gd name="connsiteY496" fmla="*/ 2954192 h 6858000"/>
              <a:gd name="connsiteX497" fmla="*/ 6604735 w 7467600"/>
              <a:gd name="connsiteY497" fmla="*/ 2041381 h 6858000"/>
              <a:gd name="connsiteX498" fmla="*/ 7204487 w 7467600"/>
              <a:gd name="connsiteY498" fmla="*/ 2742112 h 6858000"/>
              <a:gd name="connsiteX499" fmla="*/ 7131592 w 7467600"/>
              <a:gd name="connsiteY499" fmla="*/ 2672096 h 6858000"/>
              <a:gd name="connsiteX500" fmla="*/ 6996344 w 7467600"/>
              <a:gd name="connsiteY500" fmla="*/ 2518310 h 6858000"/>
              <a:gd name="connsiteX501" fmla="*/ 6735495 w 7467600"/>
              <a:gd name="connsiteY501" fmla="*/ 2196890 h 6858000"/>
              <a:gd name="connsiteX502" fmla="*/ 6721901 w 7467600"/>
              <a:gd name="connsiteY502" fmla="*/ 2179274 h 6858000"/>
              <a:gd name="connsiteX503" fmla="*/ 6604735 w 7467600"/>
              <a:gd name="connsiteY503" fmla="*/ 2041381 h 6858000"/>
              <a:gd name="connsiteX504" fmla="*/ 6591670 w 7467600"/>
              <a:gd name="connsiteY504" fmla="*/ 1988277 h 6858000"/>
              <a:gd name="connsiteX505" fmla="*/ 6747349 w 7467600"/>
              <a:gd name="connsiteY505" fmla="*/ 2160069 h 6858000"/>
              <a:gd name="connsiteX506" fmla="*/ 6760943 w 7467600"/>
              <a:gd name="connsiteY506" fmla="*/ 2177686 h 6858000"/>
              <a:gd name="connsiteX507" fmla="*/ 7021065 w 7467600"/>
              <a:gd name="connsiteY507" fmla="*/ 2498102 h 6858000"/>
              <a:gd name="connsiteX508" fmla="*/ 7155223 w 7467600"/>
              <a:gd name="connsiteY508" fmla="*/ 2650386 h 6858000"/>
              <a:gd name="connsiteX509" fmla="*/ 7203167 w 7467600"/>
              <a:gd name="connsiteY509" fmla="*/ 2697288 h 6858000"/>
              <a:gd name="connsiteX510" fmla="*/ 6937703 w 7467600"/>
              <a:gd name="connsiteY510" fmla="*/ 2321981 h 6858000"/>
              <a:gd name="connsiteX511" fmla="*/ 6591670 w 7467600"/>
              <a:gd name="connsiteY511" fmla="*/ 1988277 h 6858000"/>
              <a:gd name="connsiteX512" fmla="*/ 5798671 w 7467600"/>
              <a:gd name="connsiteY512" fmla="*/ 1981601 h 6858000"/>
              <a:gd name="connsiteX513" fmla="*/ 5754709 w 7467600"/>
              <a:gd name="connsiteY513" fmla="*/ 2071454 h 6858000"/>
              <a:gd name="connsiteX514" fmla="*/ 5763044 w 7467600"/>
              <a:gd name="connsiteY514" fmla="*/ 2842206 h 6858000"/>
              <a:gd name="connsiteX515" fmla="*/ 5764974 w 7467600"/>
              <a:gd name="connsiteY515" fmla="*/ 2799609 h 6858000"/>
              <a:gd name="connsiteX516" fmla="*/ 5767665 w 7467600"/>
              <a:gd name="connsiteY516" fmla="*/ 2666409 h 6858000"/>
              <a:gd name="connsiteX517" fmla="*/ 5763055 w 7467600"/>
              <a:gd name="connsiteY517" fmla="*/ 2579705 h 6858000"/>
              <a:gd name="connsiteX518" fmla="*/ 5758079 w 7467600"/>
              <a:gd name="connsiteY518" fmla="*/ 2492508 h 6858000"/>
              <a:gd name="connsiteX519" fmla="*/ 5779325 w 7467600"/>
              <a:gd name="connsiteY519" fmla="*/ 2197069 h 6858000"/>
              <a:gd name="connsiteX520" fmla="*/ 5798671 w 7467600"/>
              <a:gd name="connsiteY520" fmla="*/ 1981601 h 6858000"/>
              <a:gd name="connsiteX521" fmla="*/ 5829202 w 7467600"/>
              <a:gd name="connsiteY521" fmla="*/ 1971679 h 6858000"/>
              <a:gd name="connsiteX522" fmla="*/ 5809558 w 7467600"/>
              <a:gd name="connsiteY522" fmla="*/ 2198043 h 6858000"/>
              <a:gd name="connsiteX523" fmla="*/ 5788653 w 7467600"/>
              <a:gd name="connsiteY523" fmla="*/ 2489430 h 6858000"/>
              <a:gd name="connsiteX524" fmla="*/ 5793439 w 7467600"/>
              <a:gd name="connsiteY524" fmla="*/ 2575235 h 6858000"/>
              <a:gd name="connsiteX525" fmla="*/ 5796837 w 7467600"/>
              <a:gd name="connsiteY525" fmla="*/ 2637633 h 6858000"/>
              <a:gd name="connsiteX526" fmla="*/ 5818614 w 7467600"/>
              <a:gd name="connsiteY526" fmla="*/ 2473055 h 6858000"/>
              <a:gd name="connsiteX527" fmla="*/ 5829202 w 7467600"/>
              <a:gd name="connsiteY527" fmla="*/ 1971679 h 6858000"/>
              <a:gd name="connsiteX528" fmla="*/ 5911389 w 7467600"/>
              <a:gd name="connsiteY528" fmla="*/ 1898371 h 6858000"/>
              <a:gd name="connsiteX529" fmla="*/ 6237627 w 7467600"/>
              <a:gd name="connsiteY529" fmla="*/ 2231921 h 6858000"/>
              <a:gd name="connsiteX530" fmla="*/ 5911389 w 7467600"/>
              <a:gd name="connsiteY530" fmla="*/ 1898371 h 6858000"/>
              <a:gd name="connsiteX531" fmla="*/ 6944437 w 7467600"/>
              <a:gd name="connsiteY531" fmla="*/ 1575402 h 6858000"/>
              <a:gd name="connsiteX532" fmla="*/ 6304730 w 7467600"/>
              <a:gd name="connsiteY532" fmla="*/ 1766654 h 6858000"/>
              <a:gd name="connsiteX533" fmla="*/ 6944437 w 7467600"/>
              <a:gd name="connsiteY533" fmla="*/ 1575402 h 6858000"/>
              <a:gd name="connsiteX534" fmla="*/ 7019523 w 7467600"/>
              <a:gd name="connsiteY534" fmla="*/ 1519450 h 6858000"/>
              <a:gd name="connsiteX535" fmla="*/ 6298091 w 7467600"/>
              <a:gd name="connsiteY535" fmla="*/ 1737122 h 6858000"/>
              <a:gd name="connsiteX536" fmla="*/ 7019523 w 7467600"/>
              <a:gd name="connsiteY536" fmla="*/ 1519450 h 6858000"/>
              <a:gd name="connsiteX537" fmla="*/ 2399523 w 7467600"/>
              <a:gd name="connsiteY537" fmla="*/ 1428234 h 6858000"/>
              <a:gd name="connsiteX538" fmla="*/ 2224982 w 7467600"/>
              <a:gd name="connsiteY538" fmla="*/ 1826201 h 6858000"/>
              <a:gd name="connsiteX539" fmla="*/ 2096099 w 7467600"/>
              <a:gd name="connsiteY539" fmla="*/ 2345900 h 6858000"/>
              <a:gd name="connsiteX540" fmla="*/ 2283317 w 7467600"/>
              <a:gd name="connsiteY540" fmla="*/ 1796925 h 6858000"/>
              <a:gd name="connsiteX541" fmla="*/ 2399523 w 7467600"/>
              <a:gd name="connsiteY541" fmla="*/ 1428234 h 6858000"/>
              <a:gd name="connsiteX542" fmla="*/ 2448558 w 7467600"/>
              <a:gd name="connsiteY542" fmla="*/ 1373435 h 6858000"/>
              <a:gd name="connsiteX543" fmla="*/ 2312521 w 7467600"/>
              <a:gd name="connsiteY543" fmla="*/ 1806140 h 6858000"/>
              <a:gd name="connsiteX544" fmla="*/ 2127533 w 7467600"/>
              <a:gd name="connsiteY544" fmla="*/ 2348380 h 6858000"/>
              <a:gd name="connsiteX545" fmla="*/ 2358080 w 7467600"/>
              <a:gd name="connsiteY545" fmla="*/ 1866134 h 6858000"/>
              <a:gd name="connsiteX546" fmla="*/ 2407436 w 7467600"/>
              <a:gd name="connsiteY546" fmla="*/ 1651070 h 6858000"/>
              <a:gd name="connsiteX547" fmla="*/ 2448558 w 7467600"/>
              <a:gd name="connsiteY547" fmla="*/ 1373435 h 6858000"/>
              <a:gd name="connsiteX548" fmla="*/ 278707 w 7467600"/>
              <a:gd name="connsiteY548" fmla="*/ 1352270 h 6858000"/>
              <a:gd name="connsiteX549" fmla="*/ 321570 w 7467600"/>
              <a:gd name="connsiteY549" fmla="*/ 1861610 h 6858000"/>
              <a:gd name="connsiteX550" fmla="*/ 294281 w 7467600"/>
              <a:gd name="connsiteY550" fmla="*/ 1440658 h 6858000"/>
              <a:gd name="connsiteX551" fmla="*/ 278707 w 7467600"/>
              <a:gd name="connsiteY551" fmla="*/ 1352270 h 6858000"/>
              <a:gd name="connsiteX552" fmla="*/ 1423821 w 7467600"/>
              <a:gd name="connsiteY552" fmla="*/ 1351958 h 6858000"/>
              <a:gd name="connsiteX553" fmla="*/ 1638521 w 7467600"/>
              <a:gd name="connsiteY553" fmla="*/ 1908470 h 6858000"/>
              <a:gd name="connsiteX554" fmla="*/ 1754199 w 7467600"/>
              <a:gd name="connsiteY554" fmla="*/ 2149284 h 6858000"/>
              <a:gd name="connsiteX555" fmla="*/ 1908359 w 7467600"/>
              <a:gd name="connsiteY555" fmla="*/ 2364988 h 6858000"/>
              <a:gd name="connsiteX556" fmla="*/ 1647661 w 7467600"/>
              <a:gd name="connsiteY556" fmla="*/ 1825945 h 6858000"/>
              <a:gd name="connsiteX557" fmla="*/ 1423821 w 7467600"/>
              <a:gd name="connsiteY557" fmla="*/ 1351958 h 6858000"/>
              <a:gd name="connsiteX558" fmla="*/ 1431890 w 7467600"/>
              <a:gd name="connsiteY558" fmla="*/ 1306475 h 6858000"/>
              <a:gd name="connsiteX559" fmla="*/ 1507597 w 7467600"/>
              <a:gd name="connsiteY559" fmla="*/ 1446132 h 6858000"/>
              <a:gd name="connsiteX560" fmla="*/ 1674586 w 7467600"/>
              <a:gd name="connsiteY560" fmla="*/ 1813832 h 6858000"/>
              <a:gd name="connsiteX561" fmla="*/ 1815950 w 7467600"/>
              <a:gd name="connsiteY561" fmla="*/ 2128564 h 6858000"/>
              <a:gd name="connsiteX562" fmla="*/ 1984242 w 7467600"/>
              <a:gd name="connsiteY562" fmla="*/ 2430829 h 6858000"/>
              <a:gd name="connsiteX563" fmla="*/ 2014023 w 7467600"/>
              <a:gd name="connsiteY563" fmla="*/ 2450995 h 6858000"/>
              <a:gd name="connsiteX564" fmla="*/ 1747337 w 7467600"/>
              <a:gd name="connsiteY564" fmla="*/ 1855264 h 6858000"/>
              <a:gd name="connsiteX565" fmla="*/ 1533749 w 7467600"/>
              <a:gd name="connsiteY565" fmla="*/ 1478656 h 6858000"/>
              <a:gd name="connsiteX566" fmla="*/ 1431890 w 7467600"/>
              <a:gd name="connsiteY566" fmla="*/ 1306475 h 6858000"/>
              <a:gd name="connsiteX567" fmla="*/ 5052692 w 7467600"/>
              <a:gd name="connsiteY567" fmla="*/ 1292994 h 6858000"/>
              <a:gd name="connsiteX568" fmla="*/ 5200661 w 7467600"/>
              <a:gd name="connsiteY568" fmla="*/ 1635186 h 6858000"/>
              <a:gd name="connsiteX569" fmla="*/ 5297138 w 7467600"/>
              <a:gd name="connsiteY569" fmla="*/ 1906351 h 6858000"/>
              <a:gd name="connsiteX570" fmla="*/ 5052692 w 7467600"/>
              <a:gd name="connsiteY570" fmla="*/ 1292994 h 6858000"/>
              <a:gd name="connsiteX571" fmla="*/ 5009948 w 7467600"/>
              <a:gd name="connsiteY571" fmla="*/ 1273619 h 6858000"/>
              <a:gd name="connsiteX572" fmla="*/ 5121777 w 7467600"/>
              <a:gd name="connsiteY572" fmla="*/ 1654213 h 6858000"/>
              <a:gd name="connsiteX573" fmla="*/ 5293545 w 7467600"/>
              <a:gd name="connsiteY573" fmla="*/ 2072247 h 6858000"/>
              <a:gd name="connsiteX574" fmla="*/ 5294042 w 7467600"/>
              <a:gd name="connsiteY574" fmla="*/ 2065019 h 6858000"/>
              <a:gd name="connsiteX575" fmla="*/ 5171936 w 7467600"/>
              <a:gd name="connsiteY575" fmla="*/ 1647613 h 6858000"/>
              <a:gd name="connsiteX576" fmla="*/ 5009948 w 7467600"/>
              <a:gd name="connsiteY576" fmla="*/ 1273619 h 6858000"/>
              <a:gd name="connsiteX577" fmla="*/ 655236 w 7467600"/>
              <a:gd name="connsiteY577" fmla="*/ 1268632 h 6858000"/>
              <a:gd name="connsiteX578" fmla="*/ 839521 w 7467600"/>
              <a:gd name="connsiteY578" fmla="*/ 1685315 h 6858000"/>
              <a:gd name="connsiteX579" fmla="*/ 1109416 w 7467600"/>
              <a:gd name="connsiteY579" fmla="*/ 2061663 h 6858000"/>
              <a:gd name="connsiteX580" fmla="*/ 1298300 w 7467600"/>
              <a:gd name="connsiteY580" fmla="*/ 2247742 h 6858000"/>
              <a:gd name="connsiteX581" fmla="*/ 1125871 w 7467600"/>
              <a:gd name="connsiteY581" fmla="*/ 1989513 h 6858000"/>
              <a:gd name="connsiteX582" fmla="*/ 981574 w 7467600"/>
              <a:gd name="connsiteY582" fmla="*/ 1783157 h 6858000"/>
              <a:gd name="connsiteX583" fmla="*/ 922198 w 7467600"/>
              <a:gd name="connsiteY583" fmla="*/ 1677437 h 6858000"/>
              <a:gd name="connsiteX584" fmla="*/ 869293 w 7467600"/>
              <a:gd name="connsiteY584" fmla="*/ 1583214 h 6858000"/>
              <a:gd name="connsiteX585" fmla="*/ 751431 w 7467600"/>
              <a:gd name="connsiteY585" fmla="*/ 1405731 h 6858000"/>
              <a:gd name="connsiteX586" fmla="*/ 655236 w 7467600"/>
              <a:gd name="connsiteY586" fmla="*/ 1268632 h 6858000"/>
              <a:gd name="connsiteX587" fmla="*/ 6516292 w 7467600"/>
              <a:gd name="connsiteY587" fmla="*/ 1263064 h 6858000"/>
              <a:gd name="connsiteX588" fmla="*/ 5736320 w 7467600"/>
              <a:gd name="connsiteY588" fmla="*/ 1501803 h 6858000"/>
              <a:gd name="connsiteX589" fmla="*/ 6516292 w 7467600"/>
              <a:gd name="connsiteY589" fmla="*/ 1263064 h 6858000"/>
              <a:gd name="connsiteX590" fmla="*/ 291466 w 7467600"/>
              <a:gd name="connsiteY590" fmla="*/ 1250369 h 6858000"/>
              <a:gd name="connsiteX591" fmla="*/ 323180 w 7467600"/>
              <a:gd name="connsiteY591" fmla="*/ 1435283 h 6858000"/>
              <a:gd name="connsiteX592" fmla="*/ 349381 w 7467600"/>
              <a:gd name="connsiteY592" fmla="*/ 1875041 h 6858000"/>
              <a:gd name="connsiteX593" fmla="*/ 374363 w 7467600"/>
              <a:gd name="connsiteY593" fmla="*/ 1506494 h 6858000"/>
              <a:gd name="connsiteX594" fmla="*/ 302168 w 7467600"/>
              <a:gd name="connsiteY594" fmla="*/ 1274495 h 6858000"/>
              <a:gd name="connsiteX595" fmla="*/ 291466 w 7467600"/>
              <a:gd name="connsiteY595" fmla="*/ 1250369 h 6858000"/>
              <a:gd name="connsiteX596" fmla="*/ 678222 w 7467600"/>
              <a:gd name="connsiteY596" fmla="*/ 1248670 h 6858000"/>
              <a:gd name="connsiteX597" fmla="*/ 775536 w 7467600"/>
              <a:gd name="connsiteY597" fmla="*/ 1388015 h 6858000"/>
              <a:gd name="connsiteX598" fmla="*/ 894529 w 7467600"/>
              <a:gd name="connsiteY598" fmla="*/ 1567739 h 6858000"/>
              <a:gd name="connsiteX599" fmla="*/ 948000 w 7467600"/>
              <a:gd name="connsiteY599" fmla="*/ 1663088 h 6858000"/>
              <a:gd name="connsiteX600" fmla="*/ 1006812 w 7467600"/>
              <a:gd name="connsiteY600" fmla="*/ 1767683 h 6858000"/>
              <a:gd name="connsiteX601" fmla="*/ 1149133 w 7467600"/>
              <a:gd name="connsiteY601" fmla="*/ 1971513 h 6858000"/>
              <a:gd name="connsiteX602" fmla="*/ 1333952 w 7467600"/>
              <a:gd name="connsiteY602" fmla="*/ 2251620 h 6858000"/>
              <a:gd name="connsiteX603" fmla="*/ 1337329 w 7467600"/>
              <a:gd name="connsiteY603" fmla="*/ 2258350 h 6858000"/>
              <a:gd name="connsiteX604" fmla="*/ 1014726 w 7467600"/>
              <a:gd name="connsiteY604" fmla="*/ 1615556 h 6858000"/>
              <a:gd name="connsiteX605" fmla="*/ 678222 w 7467600"/>
              <a:gd name="connsiteY605" fmla="*/ 1248670 h 6858000"/>
              <a:gd name="connsiteX606" fmla="*/ 6691602 w 7467600"/>
              <a:gd name="connsiteY606" fmla="*/ 1140573 h 6858000"/>
              <a:gd name="connsiteX607" fmla="*/ 6571100 w 7467600"/>
              <a:gd name="connsiteY607" fmla="*/ 1183662 h 6858000"/>
              <a:gd name="connsiteX608" fmla="*/ 6241687 w 7467600"/>
              <a:gd name="connsiteY608" fmla="*/ 1257600 h 6858000"/>
              <a:gd name="connsiteX609" fmla="*/ 5693009 w 7467600"/>
              <a:gd name="connsiteY609" fmla="*/ 1478256 h 6858000"/>
              <a:gd name="connsiteX610" fmla="*/ 6548420 w 7467600"/>
              <a:gd name="connsiteY610" fmla="*/ 1214599 h 6858000"/>
              <a:gd name="connsiteX611" fmla="*/ 6605473 w 7467600"/>
              <a:gd name="connsiteY611" fmla="*/ 1184686 h 6858000"/>
              <a:gd name="connsiteX612" fmla="*/ 6691602 w 7467600"/>
              <a:gd name="connsiteY612" fmla="*/ 1140573 h 6858000"/>
              <a:gd name="connsiteX613" fmla="*/ 4002475 w 7467600"/>
              <a:gd name="connsiteY613" fmla="*/ 1037802 h 6858000"/>
              <a:gd name="connsiteX614" fmla="*/ 4000324 w 7467600"/>
              <a:gd name="connsiteY614" fmla="*/ 1039362 h 6858000"/>
              <a:gd name="connsiteX615" fmla="*/ 4002862 w 7467600"/>
              <a:gd name="connsiteY615" fmla="*/ 1042866 h 6858000"/>
              <a:gd name="connsiteX616" fmla="*/ 4002475 w 7467600"/>
              <a:gd name="connsiteY616" fmla="*/ 1037802 h 6858000"/>
              <a:gd name="connsiteX617" fmla="*/ 506322 w 7467600"/>
              <a:gd name="connsiteY617" fmla="*/ 1020997 h 6858000"/>
              <a:gd name="connsiteX618" fmla="*/ 533068 w 7467600"/>
              <a:gd name="connsiteY618" fmla="*/ 1029409 h 6858000"/>
              <a:gd name="connsiteX619" fmla="*/ 1232525 w 7467600"/>
              <a:gd name="connsiteY619" fmla="*/ 1804675 h 6858000"/>
              <a:gd name="connsiteX620" fmla="*/ 1388858 w 7467600"/>
              <a:gd name="connsiteY620" fmla="*/ 2368011 h 6858000"/>
              <a:gd name="connsiteX621" fmla="*/ 1384098 w 7467600"/>
              <a:gd name="connsiteY621" fmla="*/ 2378125 h 6858000"/>
              <a:gd name="connsiteX622" fmla="*/ 1425393 w 7467600"/>
              <a:gd name="connsiteY622" fmla="*/ 2589124 h 6858000"/>
              <a:gd name="connsiteX623" fmla="*/ 1424001 w 7467600"/>
              <a:gd name="connsiteY623" fmla="*/ 2597541 h 6858000"/>
              <a:gd name="connsiteX624" fmla="*/ 2152729 w 7467600"/>
              <a:gd name="connsiteY624" fmla="*/ 2864487 h 6858000"/>
              <a:gd name="connsiteX625" fmla="*/ 2020609 w 7467600"/>
              <a:gd name="connsiteY625" fmla="*/ 2539671 h 6858000"/>
              <a:gd name="connsiteX626" fmla="*/ 2018920 w 7467600"/>
              <a:gd name="connsiteY626" fmla="*/ 2536309 h 6858000"/>
              <a:gd name="connsiteX627" fmla="*/ 1342441 w 7467600"/>
              <a:gd name="connsiteY627" fmla="*/ 1173017 h 6858000"/>
              <a:gd name="connsiteX628" fmla="*/ 1367925 w 7467600"/>
              <a:gd name="connsiteY628" fmla="*/ 1135648 h 6858000"/>
              <a:gd name="connsiteX629" fmla="*/ 1771401 w 7467600"/>
              <a:gd name="connsiteY629" fmla="*/ 1806673 h 6858000"/>
              <a:gd name="connsiteX630" fmla="*/ 1972385 w 7467600"/>
              <a:gd name="connsiteY630" fmla="*/ 2198735 h 6858000"/>
              <a:gd name="connsiteX631" fmla="*/ 2040892 w 7467600"/>
              <a:gd name="connsiteY631" fmla="*/ 2405205 h 6858000"/>
              <a:gd name="connsiteX632" fmla="*/ 2131689 w 7467600"/>
              <a:gd name="connsiteY632" fmla="*/ 1936926 h 6858000"/>
              <a:gd name="connsiteX633" fmla="*/ 2454820 w 7467600"/>
              <a:gd name="connsiteY633" fmla="*/ 1248808 h 6858000"/>
              <a:gd name="connsiteX634" fmla="*/ 2492512 w 7467600"/>
              <a:gd name="connsiteY634" fmla="*/ 1302920 h 6858000"/>
              <a:gd name="connsiteX635" fmla="*/ 2081216 w 7467600"/>
              <a:gd name="connsiteY635" fmla="*/ 2527513 h 6858000"/>
              <a:gd name="connsiteX636" fmla="*/ 2081211 w 7467600"/>
              <a:gd name="connsiteY636" fmla="*/ 2528916 h 6858000"/>
              <a:gd name="connsiteX637" fmla="*/ 2199067 w 7467600"/>
              <a:gd name="connsiteY637" fmla="*/ 2884061 h 6858000"/>
              <a:gd name="connsiteX638" fmla="*/ 3192586 w 7467600"/>
              <a:gd name="connsiteY638" fmla="*/ 3411496 h 6858000"/>
              <a:gd name="connsiteX639" fmla="*/ 3182620 w 7467600"/>
              <a:gd name="connsiteY639" fmla="*/ 3483279 h 6858000"/>
              <a:gd name="connsiteX640" fmla="*/ 2435119 w 7467600"/>
              <a:gd name="connsiteY640" fmla="*/ 3080173 h 6858000"/>
              <a:gd name="connsiteX641" fmla="*/ 2410152 w 7467600"/>
              <a:gd name="connsiteY641" fmla="*/ 3063751 h 6858000"/>
              <a:gd name="connsiteX642" fmla="*/ 2408099 w 7467600"/>
              <a:gd name="connsiteY642" fmla="*/ 3064403 h 6858000"/>
              <a:gd name="connsiteX643" fmla="*/ 2407218 w 7467600"/>
              <a:gd name="connsiteY643" fmla="*/ 3070324 h 6858000"/>
              <a:gd name="connsiteX644" fmla="*/ 2380138 w 7467600"/>
              <a:gd name="connsiteY644" fmla="*/ 3099341 h 6858000"/>
              <a:gd name="connsiteX645" fmla="*/ 1765923 w 7467600"/>
              <a:gd name="connsiteY645" fmla="*/ 3581043 h 6858000"/>
              <a:gd name="connsiteX646" fmla="*/ 1702258 w 7467600"/>
              <a:gd name="connsiteY646" fmla="*/ 3612286 h 6858000"/>
              <a:gd name="connsiteX647" fmla="*/ 1538370 w 7467600"/>
              <a:gd name="connsiteY647" fmla="*/ 3811804 h 6858000"/>
              <a:gd name="connsiteX648" fmla="*/ 542867 w 7467600"/>
              <a:gd name="connsiteY648" fmla="*/ 4944092 h 6858000"/>
              <a:gd name="connsiteX649" fmla="*/ 515800 w 7467600"/>
              <a:gd name="connsiteY649" fmla="*/ 4862180 h 6858000"/>
              <a:gd name="connsiteX650" fmla="*/ 909145 w 7467600"/>
              <a:gd name="connsiteY650" fmla="*/ 4199225 h 6858000"/>
              <a:gd name="connsiteX651" fmla="*/ 1214067 w 7467600"/>
              <a:gd name="connsiteY651" fmla="*/ 3908561 h 6858000"/>
              <a:gd name="connsiteX652" fmla="*/ 640967 w 7467600"/>
              <a:gd name="connsiteY652" fmla="*/ 4105601 h 6858000"/>
              <a:gd name="connsiteX653" fmla="*/ 112563 w 7467600"/>
              <a:gd name="connsiteY653" fmla="*/ 4396952 h 6858000"/>
              <a:gd name="connsiteX654" fmla="*/ 0 w 7467600"/>
              <a:gd name="connsiteY654" fmla="*/ 4466006 h 6858000"/>
              <a:gd name="connsiteX655" fmla="*/ 0 w 7467600"/>
              <a:gd name="connsiteY655" fmla="*/ 4233763 h 6858000"/>
              <a:gd name="connsiteX656" fmla="*/ 36881 w 7467600"/>
              <a:gd name="connsiteY656" fmla="*/ 4200118 h 6858000"/>
              <a:gd name="connsiteX657" fmla="*/ 910534 w 7467600"/>
              <a:gd name="connsiteY657" fmla="*/ 3629753 h 6858000"/>
              <a:gd name="connsiteX658" fmla="*/ 1578717 w 7467600"/>
              <a:gd name="connsiteY658" fmla="*/ 3575982 h 6858000"/>
              <a:gd name="connsiteX659" fmla="*/ 2338780 w 7467600"/>
              <a:gd name="connsiteY659" fmla="*/ 3033725 h 6858000"/>
              <a:gd name="connsiteX660" fmla="*/ 1807991 w 7467600"/>
              <a:gd name="connsiteY660" fmla="*/ 2807184 h 6858000"/>
              <a:gd name="connsiteX661" fmla="*/ 1416358 w 7467600"/>
              <a:gd name="connsiteY661" fmla="*/ 3112571 h 6858000"/>
              <a:gd name="connsiteX662" fmla="*/ 939066 w 7467600"/>
              <a:gd name="connsiteY662" fmla="*/ 3378798 h 6858000"/>
              <a:gd name="connsiteX663" fmla="*/ 115099 w 7467600"/>
              <a:gd name="connsiteY663" fmla="*/ 3607650 h 6858000"/>
              <a:gd name="connsiteX664" fmla="*/ 97284 w 7467600"/>
              <a:gd name="connsiteY664" fmla="*/ 3520393 h 6858000"/>
              <a:gd name="connsiteX665" fmla="*/ 922050 w 7467600"/>
              <a:gd name="connsiteY665" fmla="*/ 3074867 h 6858000"/>
              <a:gd name="connsiteX666" fmla="*/ 1405265 w 7467600"/>
              <a:gd name="connsiteY666" fmla="*/ 3016319 h 6858000"/>
              <a:gd name="connsiteX667" fmla="*/ 1407512 w 7467600"/>
              <a:gd name="connsiteY667" fmla="*/ 3018001 h 6858000"/>
              <a:gd name="connsiteX668" fmla="*/ 1726266 w 7467600"/>
              <a:gd name="connsiteY668" fmla="*/ 2777274 h 6858000"/>
              <a:gd name="connsiteX669" fmla="*/ 625390 w 7467600"/>
              <a:gd name="connsiteY669" fmla="*/ 2514541 h 6858000"/>
              <a:gd name="connsiteX670" fmla="*/ 619799 w 7467600"/>
              <a:gd name="connsiteY670" fmla="*/ 2527180 h 6858000"/>
              <a:gd name="connsiteX671" fmla="*/ 310030 w 7467600"/>
              <a:gd name="connsiteY671" fmla="*/ 2771818 h 6858000"/>
              <a:gd name="connsiteX672" fmla="*/ 173877 w 7467600"/>
              <a:gd name="connsiteY672" fmla="*/ 2937056 h 6858000"/>
              <a:gd name="connsiteX673" fmla="*/ 77889 w 7467600"/>
              <a:gd name="connsiteY673" fmla="*/ 3138440 h 6858000"/>
              <a:gd name="connsiteX674" fmla="*/ 0 w 7467600"/>
              <a:gd name="connsiteY674" fmla="*/ 3271395 h 6858000"/>
              <a:gd name="connsiteX675" fmla="*/ 0 w 7467600"/>
              <a:gd name="connsiteY675" fmla="*/ 3153002 h 6858000"/>
              <a:gd name="connsiteX676" fmla="*/ 2386 w 7467600"/>
              <a:gd name="connsiteY676" fmla="*/ 3149203 h 6858000"/>
              <a:gd name="connsiteX677" fmla="*/ 89753 w 7467600"/>
              <a:gd name="connsiteY677" fmla="*/ 2987702 h 6858000"/>
              <a:gd name="connsiteX678" fmla="*/ 76869 w 7467600"/>
              <a:gd name="connsiteY678" fmla="*/ 3005404 h 6858000"/>
              <a:gd name="connsiteX679" fmla="*/ 32049 w 7467600"/>
              <a:gd name="connsiteY679" fmla="*/ 3065814 h 6858000"/>
              <a:gd name="connsiteX680" fmla="*/ 0 w 7467600"/>
              <a:gd name="connsiteY680" fmla="*/ 3108744 h 6858000"/>
              <a:gd name="connsiteX681" fmla="*/ 0 w 7467600"/>
              <a:gd name="connsiteY681" fmla="*/ 3058059 h 6858000"/>
              <a:gd name="connsiteX682" fmla="*/ 7610 w 7467600"/>
              <a:gd name="connsiteY682" fmla="*/ 3047889 h 6858000"/>
              <a:gd name="connsiteX683" fmla="*/ 52419 w 7467600"/>
              <a:gd name="connsiteY683" fmla="*/ 2987479 h 6858000"/>
              <a:gd name="connsiteX684" fmla="*/ 59142 w 7467600"/>
              <a:gd name="connsiteY684" fmla="*/ 2978488 h 6858000"/>
              <a:gd name="connsiteX685" fmla="*/ 0 w 7467600"/>
              <a:gd name="connsiteY685" fmla="*/ 3015334 h 6858000"/>
              <a:gd name="connsiteX686" fmla="*/ 0 w 7467600"/>
              <a:gd name="connsiteY686" fmla="*/ 2914286 h 6858000"/>
              <a:gd name="connsiteX687" fmla="*/ 36383 w 7467600"/>
              <a:gd name="connsiteY687" fmla="*/ 2901128 h 6858000"/>
              <a:gd name="connsiteX688" fmla="*/ 156329 w 7467600"/>
              <a:gd name="connsiteY688" fmla="*/ 2840533 h 6858000"/>
              <a:gd name="connsiteX689" fmla="*/ 358355 w 7467600"/>
              <a:gd name="connsiteY689" fmla="*/ 2620471 h 6858000"/>
              <a:gd name="connsiteX690" fmla="*/ 510577 w 7467600"/>
              <a:gd name="connsiteY690" fmla="*/ 2501244 h 6858000"/>
              <a:gd name="connsiteX691" fmla="*/ 211967 w 7467600"/>
              <a:gd name="connsiteY691" fmla="*/ 2479171 h 6858000"/>
              <a:gd name="connsiteX692" fmla="*/ 0 w 7467600"/>
              <a:gd name="connsiteY692" fmla="*/ 2476398 h 6858000"/>
              <a:gd name="connsiteX693" fmla="*/ 0 w 7467600"/>
              <a:gd name="connsiteY693" fmla="*/ 2389189 h 6858000"/>
              <a:gd name="connsiteX694" fmla="*/ 103062 w 7467600"/>
              <a:gd name="connsiteY694" fmla="*/ 2389518 h 6858000"/>
              <a:gd name="connsiteX695" fmla="*/ 510734 w 7467600"/>
              <a:gd name="connsiteY695" fmla="*/ 2416201 h 6858000"/>
              <a:gd name="connsiteX696" fmla="*/ 279257 w 7467600"/>
              <a:gd name="connsiteY696" fmla="*/ 2092102 h 6858000"/>
              <a:gd name="connsiteX697" fmla="*/ 65265 w 7467600"/>
              <a:gd name="connsiteY697" fmla="*/ 2006049 h 6858000"/>
              <a:gd name="connsiteX698" fmla="*/ 0 w 7467600"/>
              <a:gd name="connsiteY698" fmla="*/ 1982532 h 6858000"/>
              <a:gd name="connsiteX699" fmla="*/ 0 w 7467600"/>
              <a:gd name="connsiteY699" fmla="*/ 1912789 h 6858000"/>
              <a:gd name="connsiteX700" fmla="*/ 97460 w 7467600"/>
              <a:gd name="connsiteY700" fmla="*/ 1953725 h 6858000"/>
              <a:gd name="connsiteX701" fmla="*/ 221272 w 7467600"/>
              <a:gd name="connsiteY701" fmla="*/ 1980766 h 6858000"/>
              <a:gd name="connsiteX702" fmla="*/ 116765 w 7467600"/>
              <a:gd name="connsiteY702" fmla="*/ 1911033 h 6858000"/>
              <a:gd name="connsiteX703" fmla="*/ 16405 w 7467600"/>
              <a:gd name="connsiteY703" fmla="*/ 1803412 h 6858000"/>
              <a:gd name="connsiteX704" fmla="*/ 0 w 7467600"/>
              <a:gd name="connsiteY704" fmla="*/ 1784777 h 6858000"/>
              <a:gd name="connsiteX705" fmla="*/ 0 w 7467600"/>
              <a:gd name="connsiteY705" fmla="*/ 1740082 h 6858000"/>
              <a:gd name="connsiteX706" fmla="*/ 39394 w 7467600"/>
              <a:gd name="connsiteY706" fmla="*/ 1784856 h 6858000"/>
              <a:gd name="connsiteX707" fmla="*/ 135813 w 7467600"/>
              <a:gd name="connsiteY707" fmla="*/ 1888838 h 6858000"/>
              <a:gd name="connsiteX708" fmla="*/ 242575 w 7467600"/>
              <a:gd name="connsiteY708" fmla="*/ 1958841 h 6858000"/>
              <a:gd name="connsiteX709" fmla="*/ 82197 w 7467600"/>
              <a:gd name="connsiteY709" fmla="*/ 1754826 h 6858000"/>
              <a:gd name="connsiteX710" fmla="*/ 0 w 7467600"/>
              <a:gd name="connsiteY710" fmla="*/ 1679650 h 6858000"/>
              <a:gd name="connsiteX711" fmla="*/ 0 w 7467600"/>
              <a:gd name="connsiteY711" fmla="*/ 1602463 h 6858000"/>
              <a:gd name="connsiteX712" fmla="*/ 84689 w 7467600"/>
              <a:gd name="connsiteY712" fmla="*/ 1677442 h 6858000"/>
              <a:gd name="connsiteX713" fmla="*/ 298437 w 7467600"/>
              <a:gd name="connsiteY713" fmla="*/ 1968019 h 6858000"/>
              <a:gd name="connsiteX714" fmla="*/ 227269 w 7467600"/>
              <a:gd name="connsiteY714" fmla="*/ 1114064 h 6858000"/>
              <a:gd name="connsiteX715" fmla="*/ 248003 w 7467600"/>
              <a:gd name="connsiteY715" fmla="*/ 1089613 h 6858000"/>
              <a:gd name="connsiteX716" fmla="*/ 427020 w 7467600"/>
              <a:gd name="connsiteY716" fmla="*/ 1619803 h 6858000"/>
              <a:gd name="connsiteX717" fmla="*/ 340345 w 7467600"/>
              <a:gd name="connsiteY717" fmla="*/ 2027739 h 6858000"/>
              <a:gd name="connsiteX718" fmla="*/ 360865 w 7467600"/>
              <a:gd name="connsiteY718" fmla="*/ 2044827 h 6858000"/>
              <a:gd name="connsiteX719" fmla="*/ 560414 w 7467600"/>
              <a:gd name="connsiteY719" fmla="*/ 2421457 h 6858000"/>
              <a:gd name="connsiteX720" fmla="*/ 1359703 w 7467600"/>
              <a:gd name="connsiteY720" fmla="*/ 2578554 h 6858000"/>
              <a:gd name="connsiteX721" fmla="*/ 1359422 w 7467600"/>
              <a:gd name="connsiteY721" fmla="*/ 2577994 h 6858000"/>
              <a:gd name="connsiteX722" fmla="*/ 828701 w 7467600"/>
              <a:gd name="connsiteY722" fmla="*/ 1839520 h 6858000"/>
              <a:gd name="connsiteX723" fmla="*/ 494427 w 7467600"/>
              <a:gd name="connsiteY723" fmla="*/ 1092333 h 6858000"/>
              <a:gd name="connsiteX724" fmla="*/ 506322 w 7467600"/>
              <a:gd name="connsiteY724" fmla="*/ 1020997 h 6858000"/>
              <a:gd name="connsiteX725" fmla="*/ 4570198 w 7467600"/>
              <a:gd name="connsiteY725" fmla="*/ 978081 h 6858000"/>
              <a:gd name="connsiteX726" fmla="*/ 4523691 w 7467600"/>
              <a:gd name="connsiteY726" fmla="*/ 1127776 h 6858000"/>
              <a:gd name="connsiteX727" fmla="*/ 4509875 w 7467600"/>
              <a:gd name="connsiteY727" fmla="*/ 1167552 h 6858000"/>
              <a:gd name="connsiteX728" fmla="*/ 4478168 w 7467600"/>
              <a:gd name="connsiteY728" fmla="*/ 1260735 h 6858000"/>
              <a:gd name="connsiteX729" fmla="*/ 4409309 w 7467600"/>
              <a:gd name="connsiteY729" fmla="*/ 1666996 h 6858000"/>
              <a:gd name="connsiteX730" fmla="*/ 4370031 w 7467600"/>
              <a:gd name="connsiteY730" fmla="*/ 1955666 h 6858000"/>
              <a:gd name="connsiteX731" fmla="*/ 4570198 w 7467600"/>
              <a:gd name="connsiteY731" fmla="*/ 978081 h 6858000"/>
              <a:gd name="connsiteX732" fmla="*/ 4557898 w 7467600"/>
              <a:gd name="connsiteY732" fmla="*/ 900011 h 6858000"/>
              <a:gd name="connsiteX733" fmla="*/ 4344840 w 7467600"/>
              <a:gd name="connsiteY733" fmla="*/ 1922038 h 6858000"/>
              <a:gd name="connsiteX734" fmla="*/ 4378710 w 7467600"/>
              <a:gd name="connsiteY734" fmla="*/ 1665516 h 6858000"/>
              <a:gd name="connsiteX735" fmla="*/ 4448798 w 7467600"/>
              <a:gd name="connsiteY735" fmla="*/ 1253024 h 6858000"/>
              <a:gd name="connsiteX736" fmla="*/ 4480315 w 7467600"/>
              <a:gd name="connsiteY736" fmla="*/ 1158454 h 6858000"/>
              <a:gd name="connsiteX737" fmla="*/ 4494133 w 7467600"/>
              <a:gd name="connsiteY737" fmla="*/ 1118676 h 6858000"/>
              <a:gd name="connsiteX738" fmla="*/ 4557898 w 7467600"/>
              <a:gd name="connsiteY738" fmla="*/ 900011 h 6858000"/>
              <a:gd name="connsiteX739" fmla="*/ 5870151 w 7467600"/>
              <a:gd name="connsiteY739" fmla="*/ 898890 h 6858000"/>
              <a:gd name="connsiteX740" fmla="*/ 5861335 w 7467600"/>
              <a:gd name="connsiteY740" fmla="*/ 899177 h 6858000"/>
              <a:gd name="connsiteX741" fmla="*/ 5843702 w 7467600"/>
              <a:gd name="connsiteY741" fmla="*/ 899748 h 6858000"/>
              <a:gd name="connsiteX742" fmla="*/ 5651107 w 7467600"/>
              <a:gd name="connsiteY742" fmla="*/ 920306 h 6858000"/>
              <a:gd name="connsiteX743" fmla="*/ 5459407 w 7467600"/>
              <a:gd name="connsiteY743" fmla="*/ 940975 h 6858000"/>
              <a:gd name="connsiteX744" fmla="*/ 5374846 w 7467600"/>
              <a:gd name="connsiteY744" fmla="*/ 941988 h 6858000"/>
              <a:gd name="connsiteX745" fmla="*/ 5256105 w 7467600"/>
              <a:gd name="connsiteY745" fmla="*/ 945632 h 6858000"/>
              <a:gd name="connsiteX746" fmla="*/ 5107071 w 7467600"/>
              <a:gd name="connsiteY746" fmla="*/ 969720 h 6858000"/>
              <a:gd name="connsiteX747" fmla="*/ 4998681 w 7467600"/>
              <a:gd name="connsiteY747" fmla="*/ 988771 h 6858000"/>
              <a:gd name="connsiteX748" fmla="*/ 5870151 w 7467600"/>
              <a:gd name="connsiteY748" fmla="*/ 898890 h 6858000"/>
              <a:gd name="connsiteX749" fmla="*/ 5504425 w 7467600"/>
              <a:gd name="connsiteY749" fmla="*/ 848067 h 6858000"/>
              <a:gd name="connsiteX750" fmla="*/ 4968849 w 7467600"/>
              <a:gd name="connsiteY750" fmla="*/ 962318 h 6858000"/>
              <a:gd name="connsiteX751" fmla="*/ 5104039 w 7467600"/>
              <a:gd name="connsiteY751" fmla="*/ 940634 h 6858000"/>
              <a:gd name="connsiteX752" fmla="*/ 5256311 w 7467600"/>
              <a:gd name="connsiteY752" fmla="*/ 916490 h 6858000"/>
              <a:gd name="connsiteX753" fmla="*/ 5377381 w 7467600"/>
              <a:gd name="connsiteY753" fmla="*/ 912671 h 6858000"/>
              <a:gd name="connsiteX754" fmla="*/ 5460148 w 7467600"/>
              <a:gd name="connsiteY754" fmla="*/ 911442 h 6858000"/>
              <a:gd name="connsiteX755" fmla="*/ 5648971 w 7467600"/>
              <a:gd name="connsiteY755" fmla="*/ 891331 h 6858000"/>
              <a:gd name="connsiteX756" fmla="*/ 5844807 w 7467600"/>
              <a:gd name="connsiteY756" fmla="*/ 870718 h 6858000"/>
              <a:gd name="connsiteX757" fmla="*/ 5862975 w 7467600"/>
              <a:gd name="connsiteY757" fmla="*/ 869756 h 6858000"/>
              <a:gd name="connsiteX758" fmla="*/ 5920887 w 7467600"/>
              <a:gd name="connsiteY758" fmla="*/ 865929 h 6858000"/>
              <a:gd name="connsiteX759" fmla="*/ 5504425 w 7467600"/>
              <a:gd name="connsiteY759" fmla="*/ 848067 h 6858000"/>
              <a:gd name="connsiteX760" fmla="*/ 3607114 w 7467600"/>
              <a:gd name="connsiteY760" fmla="*/ 467441 h 6858000"/>
              <a:gd name="connsiteX761" fmla="*/ 3296242 w 7467600"/>
              <a:gd name="connsiteY761" fmla="*/ 807991 h 6858000"/>
              <a:gd name="connsiteX762" fmla="*/ 3174674 w 7467600"/>
              <a:gd name="connsiteY762" fmla="*/ 919759 h 6858000"/>
              <a:gd name="connsiteX763" fmla="*/ 3042978 w 7467600"/>
              <a:gd name="connsiteY763" fmla="*/ 1054894 h 6858000"/>
              <a:gd name="connsiteX764" fmla="*/ 2968914 w 7467600"/>
              <a:gd name="connsiteY764" fmla="*/ 1133756 h 6858000"/>
              <a:gd name="connsiteX765" fmla="*/ 3103823 w 7467600"/>
              <a:gd name="connsiteY765" fmla="*/ 1026814 h 6858000"/>
              <a:gd name="connsiteX766" fmla="*/ 3607114 w 7467600"/>
              <a:gd name="connsiteY766" fmla="*/ 467441 h 6858000"/>
              <a:gd name="connsiteX767" fmla="*/ 3744487 w 7467600"/>
              <a:gd name="connsiteY767" fmla="*/ 383136 h 6858000"/>
              <a:gd name="connsiteX768" fmla="*/ 3970213 w 7467600"/>
              <a:gd name="connsiteY768" fmla="*/ 995559 h 6858000"/>
              <a:gd name="connsiteX769" fmla="*/ 3744487 w 7467600"/>
              <a:gd name="connsiteY769" fmla="*/ 383136 h 6858000"/>
              <a:gd name="connsiteX770" fmla="*/ 3624562 w 7467600"/>
              <a:gd name="connsiteY770" fmla="*/ 367041 h 6858000"/>
              <a:gd name="connsiteX771" fmla="*/ 3489712 w 7467600"/>
              <a:gd name="connsiteY771" fmla="*/ 485386 h 6858000"/>
              <a:gd name="connsiteX772" fmla="*/ 3182994 w 7467600"/>
              <a:gd name="connsiteY772" fmla="*/ 828265 h 6858000"/>
              <a:gd name="connsiteX773" fmla="*/ 2892114 w 7467600"/>
              <a:gd name="connsiteY773" fmla="*/ 1172635 h 6858000"/>
              <a:gd name="connsiteX774" fmla="*/ 3021459 w 7467600"/>
              <a:gd name="connsiteY774" fmla="*/ 1035385 h 6858000"/>
              <a:gd name="connsiteX775" fmla="*/ 3153873 w 7467600"/>
              <a:gd name="connsiteY775" fmla="*/ 898971 h 6858000"/>
              <a:gd name="connsiteX776" fmla="*/ 3276511 w 7467600"/>
              <a:gd name="connsiteY776" fmla="*/ 786423 h 6858000"/>
              <a:gd name="connsiteX777" fmla="*/ 3584154 w 7467600"/>
              <a:gd name="connsiteY777" fmla="*/ 448218 h 6858000"/>
              <a:gd name="connsiteX778" fmla="*/ 3624562 w 7467600"/>
              <a:gd name="connsiteY778" fmla="*/ 367041 h 6858000"/>
              <a:gd name="connsiteX779" fmla="*/ 3766672 w 7467600"/>
              <a:gd name="connsiteY779" fmla="*/ 359429 h 6858000"/>
              <a:gd name="connsiteX780" fmla="*/ 3996338 w 7467600"/>
              <a:gd name="connsiteY780" fmla="*/ 968237 h 6858000"/>
              <a:gd name="connsiteX781" fmla="*/ 3766672 w 7467600"/>
              <a:gd name="connsiteY781" fmla="*/ 359429 h 6858000"/>
              <a:gd name="connsiteX782" fmla="*/ 5805386 w 7467600"/>
              <a:gd name="connsiteY782" fmla="*/ 239240 h 6858000"/>
              <a:gd name="connsiteX783" fmla="*/ 5736947 w 7467600"/>
              <a:gd name="connsiteY783" fmla="*/ 261367 h 6858000"/>
              <a:gd name="connsiteX784" fmla="*/ 5427012 w 7467600"/>
              <a:gd name="connsiteY784" fmla="*/ 311272 h 6858000"/>
              <a:gd name="connsiteX785" fmla="*/ 5147818 w 7467600"/>
              <a:gd name="connsiteY785" fmla="*/ 322112 h 6858000"/>
              <a:gd name="connsiteX786" fmla="*/ 5060854 w 7467600"/>
              <a:gd name="connsiteY786" fmla="*/ 311882 h 6858000"/>
              <a:gd name="connsiteX787" fmla="*/ 4945989 w 7467600"/>
              <a:gd name="connsiteY787" fmla="*/ 300516 h 6858000"/>
              <a:gd name="connsiteX788" fmla="*/ 5410479 w 7467600"/>
              <a:gd name="connsiteY788" fmla="*/ 348434 h 6858000"/>
              <a:gd name="connsiteX789" fmla="*/ 5805386 w 7467600"/>
              <a:gd name="connsiteY789" fmla="*/ 239240 h 6858000"/>
              <a:gd name="connsiteX790" fmla="*/ 5905192 w 7467600"/>
              <a:gd name="connsiteY790" fmla="*/ 163079 h 6858000"/>
              <a:gd name="connsiteX791" fmla="*/ 5865655 w 7467600"/>
              <a:gd name="connsiteY791" fmla="*/ 171901 h 6858000"/>
              <a:gd name="connsiteX792" fmla="*/ 5259740 w 7467600"/>
              <a:gd name="connsiteY792" fmla="*/ 257013 h 6858000"/>
              <a:gd name="connsiteX793" fmla="*/ 5208466 w 7467600"/>
              <a:gd name="connsiteY793" fmla="*/ 257550 h 6858000"/>
              <a:gd name="connsiteX794" fmla="*/ 4980204 w 7467600"/>
              <a:gd name="connsiteY794" fmla="*/ 271903 h 6858000"/>
              <a:gd name="connsiteX795" fmla="*/ 5068068 w 7467600"/>
              <a:gd name="connsiteY795" fmla="*/ 282244 h 6858000"/>
              <a:gd name="connsiteX796" fmla="*/ 5153231 w 7467600"/>
              <a:gd name="connsiteY796" fmla="*/ 292240 h 6858000"/>
              <a:gd name="connsiteX797" fmla="*/ 5426491 w 7467600"/>
              <a:gd name="connsiteY797" fmla="*/ 281128 h 6858000"/>
              <a:gd name="connsiteX798" fmla="*/ 5731212 w 7467600"/>
              <a:gd name="connsiteY798" fmla="*/ 231951 h 6858000"/>
              <a:gd name="connsiteX799" fmla="*/ 5905192 w 7467600"/>
              <a:gd name="connsiteY799" fmla="*/ 163079 h 6858000"/>
              <a:gd name="connsiteX800" fmla="*/ 5944437 w 7467600"/>
              <a:gd name="connsiteY800" fmla="*/ 113829 h 6858000"/>
              <a:gd name="connsiteX801" fmla="*/ 5825032 w 7467600"/>
              <a:gd name="connsiteY801" fmla="*/ 146405 h 6858000"/>
              <a:gd name="connsiteX802" fmla="*/ 4955599 w 7467600"/>
              <a:gd name="connsiteY802" fmla="*/ 247008 h 6858000"/>
              <a:gd name="connsiteX803" fmla="*/ 5210104 w 7467600"/>
              <a:gd name="connsiteY803" fmla="*/ 228123 h 6858000"/>
              <a:gd name="connsiteX804" fmla="*/ 5261015 w 7467600"/>
              <a:gd name="connsiteY804" fmla="*/ 227087 h 6858000"/>
              <a:gd name="connsiteX805" fmla="*/ 5861181 w 7467600"/>
              <a:gd name="connsiteY805" fmla="*/ 143093 h 6858000"/>
              <a:gd name="connsiteX806" fmla="*/ 5961252 w 7467600"/>
              <a:gd name="connsiteY806" fmla="*/ 114820 h 6858000"/>
              <a:gd name="connsiteX807" fmla="*/ 5944437 w 7467600"/>
              <a:gd name="connsiteY807" fmla="*/ 113829 h 6858000"/>
              <a:gd name="connsiteX808" fmla="*/ 3882765 w 7467600"/>
              <a:gd name="connsiteY808" fmla="*/ 0 h 6858000"/>
              <a:gd name="connsiteX809" fmla="*/ 3995099 w 7467600"/>
              <a:gd name="connsiteY809" fmla="*/ 0 h 6858000"/>
              <a:gd name="connsiteX810" fmla="*/ 4163818 w 7467600"/>
              <a:gd name="connsiteY810" fmla="*/ 234104 h 6858000"/>
              <a:gd name="connsiteX811" fmla="*/ 4172099 w 7467600"/>
              <a:gd name="connsiteY811" fmla="*/ 234207 h 6858000"/>
              <a:gd name="connsiteX812" fmla="*/ 4784282 w 7467600"/>
              <a:gd name="connsiteY812" fmla="*/ 276561 h 6858000"/>
              <a:gd name="connsiteX813" fmla="*/ 4801687 w 7467600"/>
              <a:gd name="connsiteY813" fmla="*/ 267764 h 6858000"/>
              <a:gd name="connsiteX814" fmla="*/ 6082788 w 7467600"/>
              <a:gd name="connsiteY814" fmla="*/ 64119 h 6858000"/>
              <a:gd name="connsiteX815" fmla="*/ 6099442 w 7467600"/>
              <a:gd name="connsiteY815" fmla="*/ 82568 h 6858000"/>
              <a:gd name="connsiteX816" fmla="*/ 4804137 w 7467600"/>
              <a:gd name="connsiteY816" fmla="*/ 320931 h 6858000"/>
              <a:gd name="connsiteX817" fmla="*/ 4227047 w 7467600"/>
              <a:gd name="connsiteY817" fmla="*/ 313415 h 6858000"/>
              <a:gd name="connsiteX818" fmla="*/ 4346041 w 7467600"/>
              <a:gd name="connsiteY818" fmla="*/ 456086 h 6858000"/>
              <a:gd name="connsiteX819" fmla="*/ 4870967 w 7467600"/>
              <a:gd name="connsiteY819" fmla="*/ 963061 h 6858000"/>
              <a:gd name="connsiteX820" fmla="*/ 4889647 w 7467600"/>
              <a:gd name="connsiteY820" fmla="*/ 957147 h 6858000"/>
              <a:gd name="connsiteX821" fmla="*/ 5422504 w 7467600"/>
              <a:gd name="connsiteY821" fmla="*/ 805191 h 6858000"/>
              <a:gd name="connsiteX822" fmla="*/ 6087656 w 7467600"/>
              <a:gd name="connsiteY822" fmla="*/ 826703 h 6858000"/>
              <a:gd name="connsiteX823" fmla="*/ 6058717 w 7467600"/>
              <a:gd name="connsiteY823" fmla="*/ 865992 h 6858000"/>
              <a:gd name="connsiteX824" fmla="*/ 4974153 w 7467600"/>
              <a:gd name="connsiteY824" fmla="*/ 1045456 h 6858000"/>
              <a:gd name="connsiteX825" fmla="*/ 5627835 w 7467600"/>
              <a:gd name="connsiteY825" fmla="*/ 1472077 h 6858000"/>
              <a:gd name="connsiteX826" fmla="*/ 5629817 w 7467600"/>
              <a:gd name="connsiteY826" fmla="*/ 1471412 h 6858000"/>
              <a:gd name="connsiteX827" fmla="*/ 5634124 w 7467600"/>
              <a:gd name="connsiteY827" fmla="*/ 1470572 h 6858000"/>
              <a:gd name="connsiteX828" fmla="*/ 5755832 w 7467600"/>
              <a:gd name="connsiteY828" fmla="*/ 1383886 h 6858000"/>
              <a:gd name="connsiteX829" fmla="*/ 6014186 w 7467600"/>
              <a:gd name="connsiteY829" fmla="*/ 1279799 h 6858000"/>
              <a:gd name="connsiteX830" fmla="*/ 6901619 w 7467600"/>
              <a:gd name="connsiteY830" fmla="*/ 1047874 h 6858000"/>
              <a:gd name="connsiteX831" fmla="*/ 6931566 w 7467600"/>
              <a:gd name="connsiteY831" fmla="*/ 1062034 h 6858000"/>
              <a:gd name="connsiteX832" fmla="*/ 5790982 w 7467600"/>
              <a:gd name="connsiteY832" fmla="*/ 1561380 h 6858000"/>
              <a:gd name="connsiteX833" fmla="*/ 6188971 w 7467600"/>
              <a:gd name="connsiteY833" fmla="*/ 1755168 h 6858000"/>
              <a:gd name="connsiteX834" fmla="*/ 6202446 w 7467600"/>
              <a:gd name="connsiteY834" fmla="*/ 1752268 h 6858000"/>
              <a:gd name="connsiteX835" fmla="*/ 7179560 w 7467600"/>
              <a:gd name="connsiteY835" fmla="*/ 1467551 h 6858000"/>
              <a:gd name="connsiteX836" fmla="*/ 7158730 w 7467600"/>
              <a:gd name="connsiteY836" fmla="*/ 1507835 h 6858000"/>
              <a:gd name="connsiteX837" fmla="*/ 6326959 w 7467600"/>
              <a:gd name="connsiteY837" fmla="*/ 1817686 h 6858000"/>
              <a:gd name="connsiteX838" fmla="*/ 6537433 w 7467600"/>
              <a:gd name="connsiteY838" fmla="*/ 1907790 h 6858000"/>
              <a:gd name="connsiteX839" fmla="*/ 6550221 w 7467600"/>
              <a:gd name="connsiteY839" fmla="*/ 1910729 h 6858000"/>
              <a:gd name="connsiteX840" fmla="*/ 6964438 w 7467600"/>
              <a:gd name="connsiteY840" fmla="*/ 2209505 h 6858000"/>
              <a:gd name="connsiteX841" fmla="*/ 7367862 w 7467600"/>
              <a:gd name="connsiteY841" fmla="*/ 2806833 h 6858000"/>
              <a:gd name="connsiteX842" fmla="*/ 7364329 w 7467600"/>
              <a:gd name="connsiteY842" fmla="*/ 2826907 h 6858000"/>
              <a:gd name="connsiteX843" fmla="*/ 7290545 w 7467600"/>
              <a:gd name="connsiteY843" fmla="*/ 2850663 h 6858000"/>
              <a:gd name="connsiteX844" fmla="*/ 6472036 w 7467600"/>
              <a:gd name="connsiteY844" fmla="*/ 1959003 h 6858000"/>
              <a:gd name="connsiteX845" fmla="*/ 5792897 w 7467600"/>
              <a:gd name="connsiteY845" fmla="*/ 1647747 h 6858000"/>
              <a:gd name="connsiteX846" fmla="*/ 5842751 w 7467600"/>
              <a:gd name="connsiteY846" fmla="*/ 1816112 h 6858000"/>
              <a:gd name="connsiteX847" fmla="*/ 5847424 w 7467600"/>
              <a:gd name="connsiteY847" fmla="*/ 1815776 h 6858000"/>
              <a:gd name="connsiteX848" fmla="*/ 6399821 w 7467600"/>
              <a:gd name="connsiteY848" fmla="*/ 2344799 h 6858000"/>
              <a:gd name="connsiteX849" fmla="*/ 6323232 w 7467600"/>
              <a:gd name="connsiteY849" fmla="*/ 2389634 h 6858000"/>
              <a:gd name="connsiteX850" fmla="*/ 5942958 w 7467600"/>
              <a:gd name="connsiteY850" fmla="*/ 2077708 h 6858000"/>
              <a:gd name="connsiteX851" fmla="*/ 5921559 w 7467600"/>
              <a:gd name="connsiteY851" fmla="*/ 2378596 h 6858000"/>
              <a:gd name="connsiteX852" fmla="*/ 5817651 w 7467600"/>
              <a:gd name="connsiteY852" fmla="*/ 3023919 h 6858000"/>
              <a:gd name="connsiteX853" fmla="*/ 5729634 w 7467600"/>
              <a:gd name="connsiteY853" fmla="*/ 3051849 h 6858000"/>
              <a:gd name="connsiteX854" fmla="*/ 5611018 w 7467600"/>
              <a:gd name="connsiteY854" fmla="*/ 2316769 h 6858000"/>
              <a:gd name="connsiteX855" fmla="*/ 5687608 w 7467600"/>
              <a:gd name="connsiteY855" fmla="*/ 2039972 h 6858000"/>
              <a:gd name="connsiteX856" fmla="*/ 5657554 w 7467600"/>
              <a:gd name="connsiteY856" fmla="*/ 1576445 h 6858000"/>
              <a:gd name="connsiteX857" fmla="*/ 5150475 w 7467600"/>
              <a:gd name="connsiteY857" fmla="*/ 1274012 h 6858000"/>
              <a:gd name="connsiteX858" fmla="*/ 5349142 w 7467600"/>
              <a:gd name="connsiteY858" fmla="*/ 2204405 h 6858000"/>
              <a:gd name="connsiteX859" fmla="*/ 5262214 w 7467600"/>
              <a:gd name="connsiteY859" fmla="*/ 2233836 h 6858000"/>
              <a:gd name="connsiteX860" fmla="*/ 4981539 w 7467600"/>
              <a:gd name="connsiteY860" fmla="*/ 1542201 h 6858000"/>
              <a:gd name="connsiteX861" fmla="*/ 4958461 w 7467600"/>
              <a:gd name="connsiteY861" fmla="*/ 1136957 h 6858000"/>
              <a:gd name="connsiteX862" fmla="*/ 4655015 w 7467600"/>
              <a:gd name="connsiteY862" fmla="*/ 891426 h 6858000"/>
              <a:gd name="connsiteX863" fmla="*/ 4348002 w 7467600"/>
              <a:gd name="connsiteY863" fmla="*/ 2205895 h 6858000"/>
              <a:gd name="connsiteX864" fmla="*/ 4262250 w 7467600"/>
              <a:gd name="connsiteY864" fmla="*/ 2219972 h 6858000"/>
              <a:gd name="connsiteX865" fmla="*/ 4550611 w 7467600"/>
              <a:gd name="connsiteY865" fmla="*/ 817540 h 6858000"/>
              <a:gd name="connsiteX866" fmla="*/ 4564418 w 7467600"/>
              <a:gd name="connsiteY866" fmla="*/ 808293 h 6858000"/>
              <a:gd name="connsiteX867" fmla="*/ 4266388 w 7467600"/>
              <a:gd name="connsiteY867" fmla="*/ 500083 h 6858000"/>
              <a:gd name="connsiteX868" fmla="*/ 4032842 w 7467600"/>
              <a:gd name="connsiteY868" fmla="*/ 211809 h 6858000"/>
              <a:gd name="connsiteX869" fmla="*/ 3882765 w 7467600"/>
              <a:gd name="connsiteY869" fmla="*/ 0 h 6858000"/>
              <a:gd name="connsiteX870" fmla="*/ 3721337 w 7467600"/>
              <a:gd name="connsiteY870" fmla="*/ 0 h 6858000"/>
              <a:gd name="connsiteX871" fmla="*/ 3797544 w 7467600"/>
              <a:gd name="connsiteY871" fmla="*/ 0 h 6858000"/>
              <a:gd name="connsiteX872" fmla="*/ 3775734 w 7467600"/>
              <a:gd name="connsiteY872" fmla="*/ 95131 h 6858000"/>
              <a:gd name="connsiteX873" fmla="*/ 3724807 w 7467600"/>
              <a:gd name="connsiteY873" fmla="*/ 272257 h 6858000"/>
              <a:gd name="connsiteX874" fmla="*/ 3726844 w 7467600"/>
              <a:gd name="connsiteY874" fmla="*/ 282988 h 6858000"/>
              <a:gd name="connsiteX875" fmla="*/ 3742664 w 7467600"/>
              <a:gd name="connsiteY875" fmla="*/ 279918 h 6858000"/>
              <a:gd name="connsiteX876" fmla="*/ 4103910 w 7467600"/>
              <a:gd name="connsiteY876" fmla="*/ 1161917 h 6858000"/>
              <a:gd name="connsiteX877" fmla="*/ 4020269 w 7467600"/>
              <a:gd name="connsiteY877" fmla="*/ 1200406 h 6858000"/>
              <a:gd name="connsiteX878" fmla="*/ 3674882 w 7467600"/>
              <a:gd name="connsiteY878" fmla="*/ 488524 h 6858000"/>
              <a:gd name="connsiteX879" fmla="*/ 3132682 w 7467600"/>
              <a:gd name="connsiteY879" fmla="*/ 1072284 h 6858000"/>
              <a:gd name="connsiteX880" fmla="*/ 2716346 w 7467600"/>
              <a:gd name="connsiteY880" fmla="*/ 1276376 h 6858000"/>
              <a:gd name="connsiteX881" fmla="*/ 2716772 w 7467600"/>
              <a:gd name="connsiteY881" fmla="*/ 1255462 h 6858000"/>
              <a:gd name="connsiteX882" fmla="*/ 3471096 w 7467600"/>
              <a:gd name="connsiteY882" fmla="*/ 437072 h 6858000"/>
              <a:gd name="connsiteX883" fmla="*/ 3639057 w 7467600"/>
              <a:gd name="connsiteY883" fmla="*/ 286334 h 6858000"/>
              <a:gd name="connsiteX884" fmla="*/ 3640309 w 7467600"/>
              <a:gd name="connsiteY884" fmla="*/ 284664 h 6858000"/>
              <a:gd name="connsiteX885" fmla="*/ 3646022 w 7467600"/>
              <a:gd name="connsiteY885" fmla="*/ 276711 h 6858000"/>
              <a:gd name="connsiteX886" fmla="*/ 3707943 w 7467600"/>
              <a:gd name="connsiteY886" fmla="*/ 65958 h 6858000"/>
              <a:gd name="connsiteX887" fmla="*/ 3721337 w 7467600"/>
              <a:gd name="connsiteY887" fmla="*/ 0 h 6858000"/>
              <a:gd name="connsiteX888" fmla="*/ 2867960 w 7467600"/>
              <a:gd name="connsiteY888" fmla="*/ 0 h 6858000"/>
              <a:gd name="connsiteX889" fmla="*/ 2926351 w 7467600"/>
              <a:gd name="connsiteY889" fmla="*/ 0 h 6858000"/>
              <a:gd name="connsiteX890" fmla="*/ 2902823 w 7467600"/>
              <a:gd name="connsiteY890" fmla="*/ 262929 h 6858000"/>
              <a:gd name="connsiteX891" fmla="*/ 2940663 w 7467600"/>
              <a:gd name="connsiteY891" fmla="*/ 140884 h 6858000"/>
              <a:gd name="connsiteX892" fmla="*/ 2947039 w 7467600"/>
              <a:gd name="connsiteY892" fmla="*/ 122524 h 6858000"/>
              <a:gd name="connsiteX893" fmla="*/ 2984316 w 7467600"/>
              <a:gd name="connsiteY893" fmla="*/ 0 h 6858000"/>
              <a:gd name="connsiteX894" fmla="*/ 3016114 w 7467600"/>
              <a:gd name="connsiteY894" fmla="*/ 0 h 6858000"/>
              <a:gd name="connsiteX895" fmla="*/ 2979949 w 7467600"/>
              <a:gd name="connsiteY895" fmla="*/ 119274 h 6858000"/>
              <a:gd name="connsiteX896" fmla="*/ 3023879 w 7467600"/>
              <a:gd name="connsiteY896" fmla="*/ 0 h 6858000"/>
              <a:gd name="connsiteX897" fmla="*/ 3105400 w 7467600"/>
              <a:gd name="connsiteY897" fmla="*/ 0 h 6858000"/>
              <a:gd name="connsiteX898" fmla="*/ 3094669 w 7467600"/>
              <a:gd name="connsiteY898" fmla="*/ 30308 h 6858000"/>
              <a:gd name="connsiteX899" fmla="*/ 2901945 w 7467600"/>
              <a:gd name="connsiteY899" fmla="*/ 466538 h 6858000"/>
              <a:gd name="connsiteX900" fmla="*/ 2815209 w 7467600"/>
              <a:gd name="connsiteY900" fmla="*/ 497361 h 6858000"/>
              <a:gd name="connsiteX901" fmla="*/ 2844845 w 7467600"/>
              <a:gd name="connsiteY901" fmla="*/ 127638 h 6858000"/>
              <a:gd name="connsiteX902" fmla="*/ 2867960 w 7467600"/>
              <a:gd name="connsiteY902" fmla="*/ 0 h 6858000"/>
              <a:gd name="connsiteX903" fmla="*/ 1057230 w 7467600"/>
              <a:gd name="connsiteY903" fmla="*/ 0 h 6858000"/>
              <a:gd name="connsiteX904" fmla="*/ 1111003 w 7467600"/>
              <a:gd name="connsiteY904" fmla="*/ 0 h 6858000"/>
              <a:gd name="connsiteX905" fmla="*/ 1125553 w 7467600"/>
              <a:gd name="connsiteY905" fmla="*/ 52588 h 6858000"/>
              <a:gd name="connsiteX906" fmla="*/ 1304276 w 7467600"/>
              <a:gd name="connsiteY906" fmla="*/ 476275 h 6858000"/>
              <a:gd name="connsiteX907" fmla="*/ 1492066 w 7467600"/>
              <a:gd name="connsiteY907" fmla="*/ 886333 h 6858000"/>
              <a:gd name="connsiteX908" fmla="*/ 1423698 w 7467600"/>
              <a:gd name="connsiteY908" fmla="*/ 710817 h 6858000"/>
              <a:gd name="connsiteX909" fmla="*/ 1357609 w 7467600"/>
              <a:gd name="connsiteY909" fmla="*/ 532892 h 6858000"/>
              <a:gd name="connsiteX910" fmla="*/ 1309550 w 7467600"/>
              <a:gd name="connsiteY910" fmla="*/ 374031 h 6858000"/>
              <a:gd name="connsiteX911" fmla="*/ 1193673 w 7467600"/>
              <a:gd name="connsiteY911" fmla="*/ 49533 h 6858000"/>
              <a:gd name="connsiteX912" fmla="*/ 1164391 w 7467600"/>
              <a:gd name="connsiteY912" fmla="*/ 0 h 6858000"/>
              <a:gd name="connsiteX913" fmla="*/ 1200666 w 7467600"/>
              <a:gd name="connsiteY913" fmla="*/ 0 h 6858000"/>
              <a:gd name="connsiteX914" fmla="*/ 1223408 w 7467600"/>
              <a:gd name="connsiteY914" fmla="*/ 38996 h 6858000"/>
              <a:gd name="connsiteX915" fmla="*/ 1339635 w 7467600"/>
              <a:gd name="connsiteY915" fmla="*/ 365517 h 6858000"/>
              <a:gd name="connsiteX916" fmla="*/ 1387469 w 7467600"/>
              <a:gd name="connsiteY916" fmla="*/ 523079 h 6858000"/>
              <a:gd name="connsiteX917" fmla="*/ 1452685 w 7467600"/>
              <a:gd name="connsiteY917" fmla="*/ 699806 h 6858000"/>
              <a:gd name="connsiteX918" fmla="*/ 1492092 w 7467600"/>
              <a:gd name="connsiteY918" fmla="*/ 800424 h 6858000"/>
              <a:gd name="connsiteX919" fmla="*/ 1455302 w 7467600"/>
              <a:gd name="connsiteY919" fmla="*/ 632913 h 6858000"/>
              <a:gd name="connsiteX920" fmla="*/ 1222336 w 7467600"/>
              <a:gd name="connsiteY920" fmla="*/ 9480 h 6858000"/>
              <a:gd name="connsiteX921" fmla="*/ 1214634 w 7467600"/>
              <a:gd name="connsiteY921" fmla="*/ 0 h 6858000"/>
              <a:gd name="connsiteX922" fmla="*/ 1289827 w 7467600"/>
              <a:gd name="connsiteY922" fmla="*/ 0 h 6858000"/>
              <a:gd name="connsiteX923" fmla="*/ 1321076 w 7467600"/>
              <a:gd name="connsiteY923" fmla="*/ 59722 h 6858000"/>
              <a:gd name="connsiteX924" fmla="*/ 1512579 w 7467600"/>
              <a:gd name="connsiteY924" fmla="*/ 626441 h 6858000"/>
              <a:gd name="connsiteX925" fmla="*/ 1506076 w 7467600"/>
              <a:gd name="connsiteY925" fmla="*/ 1089289 h 6858000"/>
              <a:gd name="connsiteX926" fmla="*/ 1486346 w 7467600"/>
              <a:gd name="connsiteY926" fmla="*/ 1079919 h 6858000"/>
              <a:gd name="connsiteX927" fmla="*/ 1070511 w 7467600"/>
              <a:gd name="connsiteY927" fmla="*/ 48609 h 6858000"/>
              <a:gd name="connsiteX928" fmla="*/ 1057230 w 7467600"/>
              <a:gd name="connsiteY928" fmla="*/ 0 h 6858000"/>
              <a:gd name="connsiteX929" fmla="*/ 43151 w 7467600"/>
              <a:gd name="connsiteY929" fmla="*/ 0 h 6858000"/>
              <a:gd name="connsiteX930" fmla="*/ 95283 w 7467600"/>
              <a:gd name="connsiteY930" fmla="*/ 0 h 6858000"/>
              <a:gd name="connsiteX931" fmla="*/ 300708 w 7467600"/>
              <a:gd name="connsiteY931" fmla="*/ 154571 h 6858000"/>
              <a:gd name="connsiteX932" fmla="*/ 530414 w 7467600"/>
              <a:gd name="connsiteY932" fmla="*/ 354673 h 6858000"/>
              <a:gd name="connsiteX933" fmla="*/ 333785 w 7467600"/>
              <a:gd name="connsiteY933" fmla="*/ 161564 h 6858000"/>
              <a:gd name="connsiteX934" fmla="*/ 147005 w 7467600"/>
              <a:gd name="connsiteY934" fmla="*/ 0 h 6858000"/>
              <a:gd name="connsiteX935" fmla="*/ 272509 w 7467600"/>
              <a:gd name="connsiteY935" fmla="*/ 0 h 6858000"/>
              <a:gd name="connsiteX936" fmla="*/ 326276 w 7467600"/>
              <a:gd name="connsiteY936" fmla="*/ 45847 h 6858000"/>
              <a:gd name="connsiteX937" fmla="*/ 823759 w 7467600"/>
              <a:gd name="connsiteY937" fmla="*/ 574145 h 6858000"/>
              <a:gd name="connsiteX938" fmla="*/ 811254 w 7467600"/>
              <a:gd name="connsiteY938" fmla="*/ 665546 h 6858000"/>
              <a:gd name="connsiteX939" fmla="*/ 154042 w 7467600"/>
              <a:gd name="connsiteY939" fmla="*/ 261522 h 6858000"/>
              <a:gd name="connsiteX940" fmla="*/ 13550 w 7467600"/>
              <a:gd name="connsiteY940" fmla="*/ 158423 h 6858000"/>
              <a:gd name="connsiteX941" fmla="*/ 0 w 7467600"/>
              <a:gd name="connsiteY941" fmla="*/ 146618 h 6858000"/>
              <a:gd name="connsiteX942" fmla="*/ 0 w 7467600"/>
              <a:gd name="connsiteY942" fmla="*/ 59161 h 6858000"/>
              <a:gd name="connsiteX943" fmla="*/ 45427 w 7467600"/>
              <a:gd name="connsiteY943" fmla="*/ 101078 h 6858000"/>
              <a:gd name="connsiteX944" fmla="*/ 630103 w 7467600"/>
              <a:gd name="connsiteY944" fmla="*/ 485885 h 6858000"/>
              <a:gd name="connsiteX945" fmla="*/ 532040 w 7467600"/>
              <a:gd name="connsiteY945" fmla="*/ 399359 h 6858000"/>
              <a:gd name="connsiteX946" fmla="*/ 517618 w 7467600"/>
              <a:gd name="connsiteY946" fmla="*/ 385726 h 6858000"/>
              <a:gd name="connsiteX947" fmla="*/ 285074 w 7467600"/>
              <a:gd name="connsiteY947" fmla="*/ 182755 h 6858000"/>
              <a:gd name="connsiteX948" fmla="*/ 43151 w 7467600"/>
              <a:gd name="connsiteY948"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67913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7467600 w 7467600"/>
              <a:gd name="connsiteY15" fmla="*/ 6767913 h 6858000"/>
              <a:gd name="connsiteX16" fmla="*/ 1019354 w 7467600"/>
              <a:gd name="connsiteY16" fmla="*/ 6315006 h 6858000"/>
              <a:gd name="connsiteX17" fmla="*/ 441046 w 7467600"/>
              <a:gd name="connsiteY17" fmla="*/ 6691153 h 6858000"/>
              <a:gd name="connsiteX18" fmla="*/ 1019354 w 7467600"/>
              <a:gd name="connsiteY18" fmla="*/ 6315006 h 6858000"/>
              <a:gd name="connsiteX19" fmla="*/ 991680 w 7467600"/>
              <a:gd name="connsiteY19" fmla="*/ 6298413 h 6858000"/>
              <a:gd name="connsiteX20" fmla="*/ 409060 w 7467600"/>
              <a:gd name="connsiteY20" fmla="*/ 6671470 h 6858000"/>
              <a:gd name="connsiteX21" fmla="*/ 991680 w 7467600"/>
              <a:gd name="connsiteY21" fmla="*/ 6298413 h 6858000"/>
              <a:gd name="connsiteX22" fmla="*/ 103333 w 7467600"/>
              <a:gd name="connsiteY22" fmla="*/ 5699602 h 6858000"/>
              <a:gd name="connsiteX23" fmla="*/ 233938 w 7467600"/>
              <a:gd name="connsiteY23" fmla="*/ 5809416 h 6858000"/>
              <a:gd name="connsiteX24" fmla="*/ 883580 w 7467600"/>
              <a:gd name="connsiteY24" fmla="*/ 6180710 h 6858000"/>
              <a:gd name="connsiteX25" fmla="*/ 487337 w 7467600"/>
              <a:gd name="connsiteY25" fmla="*/ 5950182 h 6858000"/>
              <a:gd name="connsiteX26" fmla="*/ 354051 w 7467600"/>
              <a:gd name="connsiteY26" fmla="*/ 5854912 h 6858000"/>
              <a:gd name="connsiteX27" fmla="*/ 195436 w 7467600"/>
              <a:gd name="connsiteY27" fmla="*/ 5755068 h 6858000"/>
              <a:gd name="connsiteX28" fmla="*/ 103333 w 7467600"/>
              <a:gd name="connsiteY28" fmla="*/ 5699602 h 6858000"/>
              <a:gd name="connsiteX29" fmla="*/ 5539432 w 7467600"/>
              <a:gd name="connsiteY29" fmla="*/ 5642928 h 6858000"/>
              <a:gd name="connsiteX30" fmla="*/ 5555462 w 7467600"/>
              <a:gd name="connsiteY30" fmla="*/ 5694454 h 6858000"/>
              <a:gd name="connsiteX31" fmla="*/ 5828270 w 7467600"/>
              <a:gd name="connsiteY31" fmla="*/ 6320663 h 6858000"/>
              <a:gd name="connsiteX32" fmla="*/ 5947416 w 7467600"/>
              <a:gd name="connsiteY32" fmla="*/ 6574846 h 6858000"/>
              <a:gd name="connsiteX33" fmla="*/ 5539432 w 7467600"/>
              <a:gd name="connsiteY33" fmla="*/ 5642928 h 6858000"/>
              <a:gd name="connsiteX34" fmla="*/ 51253 w 7467600"/>
              <a:gd name="connsiteY34" fmla="*/ 5631825 h 6858000"/>
              <a:gd name="connsiteX35" fmla="*/ 211622 w 7467600"/>
              <a:gd name="connsiteY35" fmla="*/ 5728803 h 6858000"/>
              <a:gd name="connsiteX36" fmla="*/ 371652 w 7467600"/>
              <a:gd name="connsiteY36" fmla="*/ 5829062 h 6858000"/>
              <a:gd name="connsiteX37" fmla="*/ 505903 w 7467600"/>
              <a:gd name="connsiteY37" fmla="*/ 5925221 h 6858000"/>
              <a:gd name="connsiteX38" fmla="*/ 899240 w 7467600"/>
              <a:gd name="connsiteY38" fmla="*/ 6153068 h 6858000"/>
              <a:gd name="connsiteX39" fmla="*/ 988114 w 7467600"/>
              <a:gd name="connsiteY39" fmla="*/ 6174204 h 6858000"/>
              <a:gd name="connsiteX40" fmla="*/ 845971 w 7467600"/>
              <a:gd name="connsiteY40" fmla="*/ 6067177 h 6858000"/>
              <a:gd name="connsiteX41" fmla="*/ 448057 w 7467600"/>
              <a:gd name="connsiteY41" fmla="*/ 5841376 h 6858000"/>
              <a:gd name="connsiteX42" fmla="*/ 51253 w 7467600"/>
              <a:gd name="connsiteY42" fmla="*/ 5631825 h 6858000"/>
              <a:gd name="connsiteX43" fmla="*/ 2606687 w 7467600"/>
              <a:gd name="connsiteY43" fmla="*/ 5630718 h 6858000"/>
              <a:gd name="connsiteX44" fmla="*/ 2645658 w 7467600"/>
              <a:gd name="connsiteY44" fmla="*/ 6640259 h 6858000"/>
              <a:gd name="connsiteX45" fmla="*/ 2606687 w 7467600"/>
              <a:gd name="connsiteY45" fmla="*/ 5630718 h 6858000"/>
              <a:gd name="connsiteX46" fmla="*/ 3642057 w 7467600"/>
              <a:gd name="connsiteY46" fmla="*/ 5573487 h 6858000"/>
              <a:gd name="connsiteX47" fmla="*/ 3632981 w 7467600"/>
              <a:gd name="connsiteY47" fmla="*/ 5579437 h 6858000"/>
              <a:gd name="connsiteX48" fmla="*/ 3382436 w 7467600"/>
              <a:gd name="connsiteY48" fmla="*/ 5952726 h 6858000"/>
              <a:gd name="connsiteX49" fmla="*/ 3191929 w 7467600"/>
              <a:gd name="connsiteY49" fmla="*/ 6662669 h 6858000"/>
              <a:gd name="connsiteX50" fmla="*/ 3369898 w 7467600"/>
              <a:gd name="connsiteY50" fmla="*/ 6081771 h 6858000"/>
              <a:gd name="connsiteX51" fmla="*/ 3642057 w 7467600"/>
              <a:gd name="connsiteY51" fmla="*/ 5573487 h 6858000"/>
              <a:gd name="connsiteX52" fmla="*/ 2650666 w 7467600"/>
              <a:gd name="connsiteY52" fmla="*/ 5530686 h 6858000"/>
              <a:gd name="connsiteX53" fmla="*/ 2650249 w 7467600"/>
              <a:gd name="connsiteY53" fmla="*/ 5532101 h 6858000"/>
              <a:gd name="connsiteX54" fmla="*/ 2663808 w 7467600"/>
              <a:gd name="connsiteY54" fmla="*/ 6535215 h 6858000"/>
              <a:gd name="connsiteX55" fmla="*/ 2665418 w 7467600"/>
              <a:gd name="connsiteY55" fmla="*/ 6132756 h 6858000"/>
              <a:gd name="connsiteX56" fmla="*/ 2650666 w 7467600"/>
              <a:gd name="connsiteY56" fmla="*/ 5530686 h 6858000"/>
              <a:gd name="connsiteX57" fmla="*/ 2680277 w 7467600"/>
              <a:gd name="connsiteY57" fmla="*/ 5479204 h 6858000"/>
              <a:gd name="connsiteX58" fmla="*/ 2678972 w 7467600"/>
              <a:gd name="connsiteY58" fmla="*/ 5481582 h 6858000"/>
              <a:gd name="connsiteX59" fmla="*/ 2696666 w 7467600"/>
              <a:gd name="connsiteY59" fmla="*/ 6133836 h 6858000"/>
              <a:gd name="connsiteX60" fmla="*/ 2695769 w 7467600"/>
              <a:gd name="connsiteY60" fmla="*/ 6390955 h 6858000"/>
              <a:gd name="connsiteX61" fmla="*/ 2739893 w 7467600"/>
              <a:gd name="connsiteY61" fmla="*/ 6108357 h 6858000"/>
              <a:gd name="connsiteX62" fmla="*/ 2680277 w 7467600"/>
              <a:gd name="connsiteY62" fmla="*/ 5479204 h 6858000"/>
              <a:gd name="connsiteX63" fmla="*/ 1132195 w 7467600"/>
              <a:gd name="connsiteY63" fmla="*/ 5467980 h 6858000"/>
              <a:gd name="connsiteX64" fmla="*/ 1679056 w 7467600"/>
              <a:gd name="connsiteY64" fmla="*/ 5516907 h 6858000"/>
              <a:gd name="connsiteX65" fmla="*/ 2128648 w 7467600"/>
              <a:gd name="connsiteY65" fmla="*/ 5474249 h 6858000"/>
              <a:gd name="connsiteX66" fmla="*/ 1825619 w 7467600"/>
              <a:gd name="connsiteY66" fmla="*/ 5478447 h 6858000"/>
              <a:gd name="connsiteX67" fmla="*/ 1737798 w 7467600"/>
              <a:gd name="connsiteY67" fmla="*/ 5483353 h 6858000"/>
              <a:gd name="connsiteX68" fmla="*/ 1132195 w 7467600"/>
              <a:gd name="connsiteY68" fmla="*/ 5467980 h 6858000"/>
              <a:gd name="connsiteX69" fmla="*/ 1456157 w 7467600"/>
              <a:gd name="connsiteY69" fmla="*/ 5371404 h 6858000"/>
              <a:gd name="connsiteX70" fmla="*/ 1244432 w 7467600"/>
              <a:gd name="connsiteY70" fmla="*/ 5385601 h 6858000"/>
              <a:gd name="connsiteX71" fmla="*/ 973990 w 7467600"/>
              <a:gd name="connsiteY71" fmla="*/ 5424940 h 6858000"/>
              <a:gd name="connsiteX72" fmla="*/ 1103809 w 7467600"/>
              <a:gd name="connsiteY72" fmla="*/ 5433720 h 6858000"/>
              <a:gd name="connsiteX73" fmla="*/ 1123454 w 7467600"/>
              <a:gd name="connsiteY73" fmla="*/ 5435727 h 6858000"/>
              <a:gd name="connsiteX74" fmla="*/ 1737017 w 7467600"/>
              <a:gd name="connsiteY74" fmla="*/ 5452183 h 6858000"/>
              <a:gd name="connsiteX75" fmla="*/ 1824397 w 7467600"/>
              <a:gd name="connsiteY75" fmla="*/ 5447757 h 6858000"/>
              <a:gd name="connsiteX76" fmla="*/ 2070059 w 7467600"/>
              <a:gd name="connsiteY76" fmla="*/ 5441660 h 6858000"/>
              <a:gd name="connsiteX77" fmla="*/ 1456157 w 7467600"/>
              <a:gd name="connsiteY77" fmla="*/ 5371404 h 6858000"/>
              <a:gd name="connsiteX78" fmla="*/ 4988186 w 7467600"/>
              <a:gd name="connsiteY78" fmla="*/ 5216467 h 6858000"/>
              <a:gd name="connsiteX79" fmla="*/ 4777334 w 7467600"/>
              <a:gd name="connsiteY79" fmla="*/ 5406072 h 6858000"/>
              <a:gd name="connsiteX80" fmla="*/ 4718341 w 7467600"/>
              <a:gd name="connsiteY80" fmla="*/ 5468043 h 6858000"/>
              <a:gd name="connsiteX81" fmla="*/ 4604655 w 7467600"/>
              <a:gd name="connsiteY81" fmla="*/ 5583434 h 6858000"/>
              <a:gd name="connsiteX82" fmla="*/ 4565074 w 7467600"/>
              <a:gd name="connsiteY82" fmla="*/ 5618550 h 6858000"/>
              <a:gd name="connsiteX83" fmla="*/ 4988186 w 7467600"/>
              <a:gd name="connsiteY83" fmla="*/ 5216467 h 6858000"/>
              <a:gd name="connsiteX84" fmla="*/ 4978032 w 7467600"/>
              <a:gd name="connsiteY84" fmla="*/ 5183809 h 6858000"/>
              <a:gd name="connsiteX85" fmla="*/ 4463413 w 7467600"/>
              <a:gd name="connsiteY85" fmla="*/ 5615162 h 6858000"/>
              <a:gd name="connsiteX86" fmla="*/ 4358134 w 7467600"/>
              <a:gd name="connsiteY86" fmla="*/ 5742791 h 6858000"/>
              <a:gd name="connsiteX87" fmla="*/ 4376219 w 7467600"/>
              <a:gd name="connsiteY87" fmla="*/ 5729027 h 6858000"/>
              <a:gd name="connsiteX88" fmla="*/ 4582340 w 7467600"/>
              <a:gd name="connsiteY88" fmla="*/ 5561037 h 6858000"/>
              <a:gd name="connsiteX89" fmla="*/ 4694684 w 7467600"/>
              <a:gd name="connsiteY89" fmla="*/ 5447098 h 6858000"/>
              <a:gd name="connsiteX90" fmla="*/ 4754123 w 7467600"/>
              <a:gd name="connsiteY90" fmla="*/ 5384643 h 6858000"/>
              <a:gd name="connsiteX91" fmla="*/ 4978032 w 7467600"/>
              <a:gd name="connsiteY91" fmla="*/ 5183809 h 6858000"/>
              <a:gd name="connsiteX92" fmla="*/ 1903353 w 7467600"/>
              <a:gd name="connsiteY92" fmla="*/ 5044827 h 6858000"/>
              <a:gd name="connsiteX93" fmla="*/ 1936931 w 7467600"/>
              <a:gd name="connsiteY93" fmla="*/ 5093954 h 6858000"/>
              <a:gd name="connsiteX94" fmla="*/ 2195868 w 7467600"/>
              <a:gd name="connsiteY94" fmla="*/ 5396574 h 6858000"/>
              <a:gd name="connsiteX95" fmla="*/ 2088852 w 7467600"/>
              <a:gd name="connsiteY95" fmla="*/ 5166123 h 6858000"/>
              <a:gd name="connsiteX96" fmla="*/ 1958241 w 7467600"/>
              <a:gd name="connsiteY96" fmla="*/ 5067955 h 6858000"/>
              <a:gd name="connsiteX97" fmla="*/ 1903353 w 7467600"/>
              <a:gd name="connsiteY97" fmla="*/ 5044827 h 6858000"/>
              <a:gd name="connsiteX98" fmla="*/ 1979378 w 7467600"/>
              <a:gd name="connsiteY98" fmla="*/ 4769504 h 6858000"/>
              <a:gd name="connsiteX99" fmla="*/ 2882120 w 7467600"/>
              <a:gd name="connsiteY99" fmla="*/ 5064547 h 6858000"/>
              <a:gd name="connsiteX100" fmla="*/ 2793103 w 7467600"/>
              <a:gd name="connsiteY100" fmla="*/ 5039699 h 6858000"/>
              <a:gd name="connsiteX101" fmla="*/ 2770041 w 7467600"/>
              <a:gd name="connsiteY101" fmla="*/ 5033634 h 6858000"/>
              <a:gd name="connsiteX102" fmla="*/ 1979378 w 7467600"/>
              <a:gd name="connsiteY102" fmla="*/ 4769504 h 6858000"/>
              <a:gd name="connsiteX103" fmla="*/ 1927410 w 7467600"/>
              <a:gd name="connsiteY103" fmla="*/ 4716164 h 6858000"/>
              <a:gd name="connsiteX104" fmla="*/ 1959587 w 7467600"/>
              <a:gd name="connsiteY104" fmla="*/ 4728849 h 6858000"/>
              <a:gd name="connsiteX105" fmla="*/ 2777707 w 7467600"/>
              <a:gd name="connsiteY105" fmla="*/ 5003991 h 6858000"/>
              <a:gd name="connsiteX106" fmla="*/ 2800768 w 7467600"/>
              <a:gd name="connsiteY106" fmla="*/ 5010056 h 6858000"/>
              <a:gd name="connsiteX107" fmla="*/ 2879408 w 7467600"/>
              <a:gd name="connsiteY107" fmla="*/ 5031590 h 6858000"/>
              <a:gd name="connsiteX108" fmla="*/ 2862295 w 7467600"/>
              <a:gd name="connsiteY108" fmla="*/ 5022958 h 6858000"/>
              <a:gd name="connsiteX109" fmla="*/ 2813343 w 7467600"/>
              <a:gd name="connsiteY109" fmla="*/ 4998369 h 6858000"/>
              <a:gd name="connsiteX110" fmla="*/ 2646245 w 7467600"/>
              <a:gd name="connsiteY110" fmla="*/ 4930999 h 6858000"/>
              <a:gd name="connsiteX111" fmla="*/ 1999243 w 7467600"/>
              <a:gd name="connsiteY111" fmla="*/ 4730524 h 6858000"/>
              <a:gd name="connsiteX112" fmla="*/ 1979527 w 7467600"/>
              <a:gd name="connsiteY112" fmla="*/ 4726651 h 6858000"/>
              <a:gd name="connsiteX113" fmla="*/ 1927410 w 7467600"/>
              <a:gd name="connsiteY113" fmla="*/ 4716164 h 6858000"/>
              <a:gd name="connsiteX114" fmla="*/ 1997014 w 7467600"/>
              <a:gd name="connsiteY114" fmla="*/ 4698007 h 6858000"/>
              <a:gd name="connsiteX115" fmla="*/ 2005458 w 7467600"/>
              <a:gd name="connsiteY115" fmla="*/ 4699540 h 6858000"/>
              <a:gd name="connsiteX116" fmla="*/ 2657186 w 7467600"/>
              <a:gd name="connsiteY116" fmla="*/ 4901687 h 6858000"/>
              <a:gd name="connsiteX117" fmla="*/ 2826662 w 7467600"/>
              <a:gd name="connsiteY117" fmla="*/ 4970362 h 6858000"/>
              <a:gd name="connsiteX118" fmla="*/ 2876100 w 7467600"/>
              <a:gd name="connsiteY118" fmla="*/ 4995397 h 6858000"/>
              <a:gd name="connsiteX119" fmla="*/ 3042600 w 7467600"/>
              <a:gd name="connsiteY119" fmla="*/ 5059532 h 6858000"/>
              <a:gd name="connsiteX120" fmla="*/ 1997014 w 7467600"/>
              <a:gd name="connsiteY120" fmla="*/ 4698007 h 6858000"/>
              <a:gd name="connsiteX121" fmla="*/ 2305292 w 7467600"/>
              <a:gd name="connsiteY121" fmla="*/ 4219492 h 6858000"/>
              <a:gd name="connsiteX122" fmla="*/ 3360922 w 7467600"/>
              <a:gd name="connsiteY122" fmla="*/ 4529373 h 6858000"/>
              <a:gd name="connsiteX123" fmla="*/ 3492420 w 7467600"/>
              <a:gd name="connsiteY123" fmla="*/ 4510145 h 6858000"/>
              <a:gd name="connsiteX124" fmla="*/ 3364086 w 7467600"/>
              <a:gd name="connsiteY124" fmla="*/ 4480340 h 6858000"/>
              <a:gd name="connsiteX125" fmla="*/ 3225818 w 7467600"/>
              <a:gd name="connsiteY125" fmla="*/ 4411822 h 6858000"/>
              <a:gd name="connsiteX126" fmla="*/ 3129696 w 7467600"/>
              <a:gd name="connsiteY126" fmla="*/ 4360704 h 6858000"/>
              <a:gd name="connsiteX127" fmla="*/ 2814545 w 7467600"/>
              <a:gd name="connsiteY127" fmla="*/ 4282955 h 6858000"/>
              <a:gd name="connsiteX128" fmla="*/ 2305292 w 7467600"/>
              <a:gd name="connsiteY128" fmla="*/ 4219492 h 6858000"/>
              <a:gd name="connsiteX129" fmla="*/ 2626982 w 7467600"/>
              <a:gd name="connsiteY129" fmla="*/ 4206450 h 6858000"/>
              <a:gd name="connsiteX130" fmla="*/ 2490617 w 7467600"/>
              <a:gd name="connsiteY130" fmla="*/ 4206951 h 6858000"/>
              <a:gd name="connsiteX131" fmla="*/ 2819869 w 7467600"/>
              <a:gd name="connsiteY131" fmla="*/ 4252936 h 6858000"/>
              <a:gd name="connsiteX132" fmla="*/ 3143018 w 7467600"/>
              <a:gd name="connsiteY132" fmla="*/ 4332698 h 6858000"/>
              <a:gd name="connsiteX133" fmla="*/ 3241520 w 7467600"/>
              <a:gd name="connsiteY133" fmla="*/ 4385112 h 6858000"/>
              <a:gd name="connsiteX134" fmla="*/ 3374575 w 7467600"/>
              <a:gd name="connsiteY134" fmla="*/ 4451517 h 6858000"/>
              <a:gd name="connsiteX135" fmla="*/ 3505221 w 7467600"/>
              <a:gd name="connsiteY135" fmla="*/ 4480757 h 6858000"/>
              <a:gd name="connsiteX136" fmla="*/ 2626982 w 7467600"/>
              <a:gd name="connsiteY136" fmla="*/ 4206450 h 6858000"/>
              <a:gd name="connsiteX137" fmla="*/ 1310106 w 7467600"/>
              <a:gd name="connsiteY137" fmla="*/ 3943217 h 6858000"/>
              <a:gd name="connsiteX138" fmla="*/ 854994 w 7467600"/>
              <a:gd name="connsiteY138" fmla="*/ 4399136 h 6858000"/>
              <a:gd name="connsiteX139" fmla="*/ 742462 w 7467600"/>
              <a:gd name="connsiteY139" fmla="*/ 4594648 h 6858000"/>
              <a:gd name="connsiteX140" fmla="*/ 820602 w 7467600"/>
              <a:gd name="connsiteY140" fmla="*/ 4485915 h 6858000"/>
              <a:gd name="connsiteX141" fmla="*/ 878295 w 7467600"/>
              <a:gd name="connsiteY141" fmla="*/ 4403594 h 6858000"/>
              <a:gd name="connsiteX142" fmla="*/ 1240607 w 7467600"/>
              <a:gd name="connsiteY142" fmla="*/ 4010401 h 6858000"/>
              <a:gd name="connsiteX143" fmla="*/ 1310106 w 7467600"/>
              <a:gd name="connsiteY143" fmla="*/ 3943217 h 6858000"/>
              <a:gd name="connsiteX144" fmla="*/ 1423113 w 7467600"/>
              <a:gd name="connsiteY144" fmla="*/ 3874565 h 6858000"/>
              <a:gd name="connsiteX145" fmla="*/ 1260565 w 7467600"/>
              <a:gd name="connsiteY145" fmla="*/ 4031982 h 6858000"/>
              <a:gd name="connsiteX146" fmla="*/ 901900 w 7467600"/>
              <a:gd name="connsiteY146" fmla="*/ 4421236 h 6858000"/>
              <a:gd name="connsiteX147" fmla="*/ 845044 w 7467600"/>
              <a:gd name="connsiteY147" fmla="*/ 4502436 h 6858000"/>
              <a:gd name="connsiteX148" fmla="*/ 685926 w 7467600"/>
              <a:gd name="connsiteY148" fmla="*/ 4703069 h 6858000"/>
              <a:gd name="connsiteX149" fmla="*/ 684248 w 7467600"/>
              <a:gd name="connsiteY149" fmla="*/ 4706721 h 6858000"/>
              <a:gd name="connsiteX150" fmla="*/ 1423113 w 7467600"/>
              <a:gd name="connsiteY150" fmla="*/ 3874565 h 6858000"/>
              <a:gd name="connsiteX151" fmla="*/ 3316479 w 7467600"/>
              <a:gd name="connsiteY151" fmla="*/ 3872136 h 6858000"/>
              <a:gd name="connsiteX152" fmla="*/ 3546806 w 7467600"/>
              <a:gd name="connsiteY152" fmla="*/ 4356139 h 6858000"/>
              <a:gd name="connsiteX153" fmla="*/ 3364433 w 7467600"/>
              <a:gd name="connsiteY153" fmla="*/ 3953121 h 6858000"/>
              <a:gd name="connsiteX154" fmla="*/ 3316479 w 7467600"/>
              <a:gd name="connsiteY154" fmla="*/ 3872136 h 6858000"/>
              <a:gd name="connsiteX155" fmla="*/ 3291335 w 7467600"/>
              <a:gd name="connsiteY155" fmla="*/ 3767420 h 6858000"/>
              <a:gd name="connsiteX156" fmla="*/ 3390805 w 7467600"/>
              <a:gd name="connsiteY156" fmla="*/ 3937163 h 6858000"/>
              <a:gd name="connsiteX157" fmla="*/ 3579062 w 7467600"/>
              <a:gd name="connsiteY157" fmla="*/ 4359040 h 6858000"/>
              <a:gd name="connsiteX158" fmla="*/ 3467355 w 7467600"/>
              <a:gd name="connsiteY158" fmla="*/ 3988130 h 6858000"/>
              <a:gd name="connsiteX159" fmla="*/ 3310753 w 7467600"/>
              <a:gd name="connsiteY159" fmla="*/ 3787140 h 6858000"/>
              <a:gd name="connsiteX160" fmla="*/ 3291335 w 7467600"/>
              <a:gd name="connsiteY160" fmla="*/ 3767420 h 6858000"/>
              <a:gd name="connsiteX161" fmla="*/ 1635889 w 7467600"/>
              <a:gd name="connsiteY161" fmla="*/ 3709494 h 6858000"/>
              <a:gd name="connsiteX162" fmla="*/ 1634800 w 7467600"/>
              <a:gd name="connsiteY162" fmla="*/ 3731111 h 6858000"/>
              <a:gd name="connsiteX163" fmla="*/ 1635889 w 7467600"/>
              <a:gd name="connsiteY163" fmla="*/ 3709494 h 6858000"/>
              <a:gd name="connsiteX164" fmla="*/ 1510397 w 7467600"/>
              <a:gd name="connsiteY164" fmla="*/ 3684705 h 6858000"/>
              <a:gd name="connsiteX165" fmla="*/ 1146550 w 7467600"/>
              <a:gd name="connsiteY165" fmla="*/ 3802012 h 6858000"/>
              <a:gd name="connsiteX166" fmla="*/ 698834 w 7467600"/>
              <a:gd name="connsiteY166" fmla="*/ 3952272 h 6858000"/>
              <a:gd name="connsiteX167" fmla="*/ 34256 w 7467600"/>
              <a:gd name="connsiteY167" fmla="*/ 4347603 h 6858000"/>
              <a:gd name="connsiteX168" fmla="*/ 527241 w 7467600"/>
              <a:gd name="connsiteY168" fmla="*/ 4065078 h 6858000"/>
              <a:gd name="connsiteX169" fmla="*/ 1510397 w 7467600"/>
              <a:gd name="connsiteY169" fmla="*/ 3684705 h 6858000"/>
              <a:gd name="connsiteX170" fmla="*/ 1313114 w 7467600"/>
              <a:gd name="connsiteY170" fmla="*/ 3655216 h 6858000"/>
              <a:gd name="connsiteX171" fmla="*/ 1109304 w 7467600"/>
              <a:gd name="connsiteY171" fmla="*/ 3669030 h 6858000"/>
              <a:gd name="connsiteX172" fmla="*/ 8129 w 7467600"/>
              <a:gd name="connsiteY172" fmla="*/ 4330519 h 6858000"/>
              <a:gd name="connsiteX173" fmla="*/ 687572 w 7467600"/>
              <a:gd name="connsiteY173" fmla="*/ 3925629 h 6858000"/>
              <a:gd name="connsiteX174" fmla="*/ 1138365 w 7467600"/>
              <a:gd name="connsiteY174" fmla="*/ 3774515 h 6858000"/>
              <a:gd name="connsiteX175" fmla="*/ 1505579 w 7467600"/>
              <a:gd name="connsiteY175" fmla="*/ 3655526 h 6858000"/>
              <a:gd name="connsiteX176" fmla="*/ 1313114 w 7467600"/>
              <a:gd name="connsiteY176" fmla="*/ 3655216 h 6858000"/>
              <a:gd name="connsiteX177" fmla="*/ 3655073 w 7467600"/>
              <a:gd name="connsiteY177" fmla="*/ 3650884 h 6858000"/>
              <a:gd name="connsiteX178" fmla="*/ 3989938 w 7467600"/>
              <a:gd name="connsiteY178" fmla="*/ 3991685 h 6858000"/>
              <a:gd name="connsiteX179" fmla="*/ 4393907 w 7467600"/>
              <a:gd name="connsiteY179" fmla="*/ 4261258 h 6858000"/>
              <a:gd name="connsiteX180" fmla="*/ 4648051 w 7467600"/>
              <a:gd name="connsiteY180" fmla="*/ 4374051 h 6858000"/>
              <a:gd name="connsiteX181" fmla="*/ 4383389 w 7467600"/>
              <a:gd name="connsiteY181" fmla="*/ 4184369 h 6858000"/>
              <a:gd name="connsiteX182" fmla="*/ 4165508 w 7467600"/>
              <a:gd name="connsiteY182" fmla="*/ 4035196 h 6858000"/>
              <a:gd name="connsiteX183" fmla="*/ 4068162 w 7467600"/>
              <a:gd name="connsiteY183" fmla="*/ 3953394 h 6858000"/>
              <a:gd name="connsiteX184" fmla="*/ 3981416 w 7467600"/>
              <a:gd name="connsiteY184" fmla="*/ 3880482 h 6858000"/>
              <a:gd name="connsiteX185" fmla="*/ 3800147 w 7467600"/>
              <a:gd name="connsiteY185" fmla="*/ 3749872 h 6858000"/>
              <a:gd name="connsiteX186" fmla="*/ 3655073 w 7467600"/>
              <a:gd name="connsiteY186" fmla="*/ 3650884 h 6858000"/>
              <a:gd name="connsiteX187" fmla="*/ 3670252 w 7467600"/>
              <a:gd name="connsiteY187" fmla="*/ 3622798 h 6858000"/>
              <a:gd name="connsiteX188" fmla="*/ 3817258 w 7467600"/>
              <a:gd name="connsiteY188" fmla="*/ 3723577 h 6858000"/>
              <a:gd name="connsiteX189" fmla="*/ 4000461 w 7467600"/>
              <a:gd name="connsiteY189" fmla="*/ 3855966 h 6858000"/>
              <a:gd name="connsiteX190" fmla="*/ 4088180 w 7467600"/>
              <a:gd name="connsiteY190" fmla="*/ 3929774 h 6858000"/>
              <a:gd name="connsiteX191" fmla="*/ 4184555 w 7467600"/>
              <a:gd name="connsiteY191" fmla="*/ 4010683 h 6858000"/>
              <a:gd name="connsiteX192" fmla="*/ 4399563 w 7467600"/>
              <a:gd name="connsiteY192" fmla="*/ 4158106 h 6858000"/>
              <a:gd name="connsiteX193" fmla="*/ 4684469 w 7467600"/>
              <a:gd name="connsiteY193" fmla="*/ 4364680 h 6858000"/>
              <a:gd name="connsiteX194" fmla="*/ 4690271 w 7467600"/>
              <a:gd name="connsiteY194" fmla="*/ 4370034 h 6858000"/>
              <a:gd name="connsiteX195" fmla="*/ 4136093 w 7467600"/>
              <a:gd name="connsiteY195" fmla="*/ 3858466 h 6858000"/>
              <a:gd name="connsiteX196" fmla="*/ 3670252 w 7467600"/>
              <a:gd name="connsiteY196" fmla="*/ 3622798 h 6858000"/>
              <a:gd name="connsiteX197" fmla="*/ 4440129 w 7467600"/>
              <a:gd name="connsiteY197" fmla="*/ 3448571 h 6858000"/>
              <a:gd name="connsiteX198" fmla="*/ 4856525 w 7467600"/>
              <a:gd name="connsiteY198" fmla="*/ 3915351 h 6858000"/>
              <a:gd name="connsiteX199" fmla="*/ 5059055 w 7467600"/>
              <a:gd name="connsiteY199" fmla="*/ 4108918 h 6858000"/>
              <a:gd name="connsiteX200" fmla="*/ 5290070 w 7467600"/>
              <a:gd name="connsiteY200" fmla="*/ 4263619 h 6858000"/>
              <a:gd name="connsiteX201" fmla="*/ 4834991 w 7467600"/>
              <a:gd name="connsiteY201" fmla="*/ 3830985 h 6858000"/>
              <a:gd name="connsiteX202" fmla="*/ 4440129 w 7467600"/>
              <a:gd name="connsiteY202" fmla="*/ 3448571 h 6858000"/>
              <a:gd name="connsiteX203" fmla="*/ 4441737 w 7467600"/>
              <a:gd name="connsiteY203" fmla="*/ 3399734 h 6858000"/>
              <a:gd name="connsiteX204" fmla="*/ 4431236 w 7467600"/>
              <a:gd name="connsiteY204" fmla="*/ 3400954 h 6858000"/>
              <a:gd name="connsiteX205" fmla="*/ 4557150 w 7467600"/>
              <a:gd name="connsiteY205" fmla="*/ 3510023 h 6858000"/>
              <a:gd name="connsiteX206" fmla="*/ 4856936 w 7467600"/>
              <a:gd name="connsiteY206" fmla="*/ 3809146 h 6858000"/>
              <a:gd name="connsiteX207" fmla="*/ 5111996 w 7467600"/>
              <a:gd name="connsiteY207" fmla="*/ 4065759 h 6858000"/>
              <a:gd name="connsiteX208" fmla="*/ 5388878 w 7467600"/>
              <a:gd name="connsiteY208" fmla="*/ 4300185 h 6858000"/>
              <a:gd name="connsiteX209" fmla="*/ 5425556 w 7467600"/>
              <a:gd name="connsiteY209" fmla="*/ 4308967 h 6858000"/>
              <a:gd name="connsiteX210" fmla="*/ 4943646 w 7467600"/>
              <a:gd name="connsiteY210" fmla="*/ 3822916 h 6858000"/>
              <a:gd name="connsiteX211" fmla="*/ 4594837 w 7467600"/>
              <a:gd name="connsiteY211" fmla="*/ 3532274 h 6858000"/>
              <a:gd name="connsiteX212" fmla="*/ 4441737 w 7467600"/>
              <a:gd name="connsiteY212" fmla="*/ 3399734 h 6858000"/>
              <a:gd name="connsiteX213" fmla="*/ 5425834 w 7467600"/>
              <a:gd name="connsiteY213" fmla="*/ 3162785 h 6858000"/>
              <a:gd name="connsiteX214" fmla="*/ 5401644 w 7467600"/>
              <a:gd name="connsiteY214" fmla="*/ 3617847 h 6858000"/>
              <a:gd name="connsiteX215" fmla="*/ 5467256 w 7467600"/>
              <a:gd name="connsiteY215" fmla="*/ 4175494 h 6858000"/>
              <a:gd name="connsiteX216" fmla="*/ 5448069 w 7467600"/>
              <a:gd name="connsiteY216" fmla="*/ 3567554 h 6858000"/>
              <a:gd name="connsiteX217" fmla="*/ 5425834 w 7467600"/>
              <a:gd name="connsiteY217" fmla="*/ 3162785 h 6858000"/>
              <a:gd name="connsiteX218" fmla="*/ 1318687 w 7467600"/>
              <a:gd name="connsiteY218" fmla="*/ 3113840 h 6858000"/>
              <a:gd name="connsiteX219" fmla="*/ 1066793 w 7467600"/>
              <a:gd name="connsiteY219" fmla="*/ 3212171 h 6858000"/>
              <a:gd name="connsiteX220" fmla="*/ 993319 w 7467600"/>
              <a:gd name="connsiteY220" fmla="*/ 3247648 h 6858000"/>
              <a:gd name="connsiteX221" fmla="*/ 853081 w 7467600"/>
              <a:gd name="connsiteY221" fmla="*/ 3312410 h 6858000"/>
              <a:gd name="connsiteX222" fmla="*/ 805957 w 7467600"/>
              <a:gd name="connsiteY222" fmla="*/ 3330443 h 6858000"/>
              <a:gd name="connsiteX223" fmla="*/ 1318687 w 7467600"/>
              <a:gd name="connsiteY223" fmla="*/ 3113840 h 6858000"/>
              <a:gd name="connsiteX224" fmla="*/ 5453702 w 7467600"/>
              <a:gd name="connsiteY224" fmla="*/ 3090882 h 6858000"/>
              <a:gd name="connsiteX225" fmla="*/ 5480135 w 7467600"/>
              <a:gd name="connsiteY225" fmla="*/ 3565802 h 6858000"/>
              <a:gd name="connsiteX226" fmla="*/ 5499023 w 7467600"/>
              <a:gd name="connsiteY226" fmla="*/ 4166310 h 6858000"/>
              <a:gd name="connsiteX227" fmla="*/ 5547022 w 7467600"/>
              <a:gd name="connsiteY227" fmla="*/ 3607838 h 6858000"/>
              <a:gd name="connsiteX228" fmla="*/ 5515964 w 7467600"/>
              <a:gd name="connsiteY228" fmla="*/ 3378541 h 6858000"/>
              <a:gd name="connsiteX229" fmla="*/ 5453702 w 7467600"/>
              <a:gd name="connsiteY229" fmla="*/ 3090882 h 6858000"/>
              <a:gd name="connsiteX230" fmla="*/ 1238695 w 7467600"/>
              <a:gd name="connsiteY230" fmla="*/ 3076820 h 6858000"/>
              <a:gd name="connsiteX231" fmla="*/ 716371 w 7467600"/>
              <a:gd name="connsiteY231" fmla="*/ 3293249 h 6858000"/>
              <a:gd name="connsiteX232" fmla="*/ 579522 w 7467600"/>
              <a:gd name="connsiteY232" fmla="*/ 3371759 h 6858000"/>
              <a:gd name="connsiteX233" fmla="*/ 600288 w 7467600"/>
              <a:gd name="connsiteY233" fmla="*/ 3365555 h 6858000"/>
              <a:gd name="connsiteX234" fmla="*/ 840692 w 7467600"/>
              <a:gd name="connsiteY234" fmla="*/ 3284921 h 6858000"/>
              <a:gd name="connsiteX235" fmla="*/ 979248 w 7467600"/>
              <a:gd name="connsiteY235" fmla="*/ 3221003 h 6858000"/>
              <a:gd name="connsiteX236" fmla="*/ 1053282 w 7467600"/>
              <a:gd name="connsiteY236" fmla="*/ 3185247 h 6858000"/>
              <a:gd name="connsiteX237" fmla="*/ 1320603 w 7467600"/>
              <a:gd name="connsiteY237" fmla="*/ 3081281 h 6858000"/>
              <a:gd name="connsiteX238" fmla="*/ 1238695 w 7467600"/>
              <a:gd name="connsiteY238" fmla="*/ 3076820 h 6858000"/>
              <a:gd name="connsiteX239" fmla="*/ 5425627 w 7467600"/>
              <a:gd name="connsiteY239" fmla="*/ 2954192 h 6858000"/>
              <a:gd name="connsiteX240" fmla="*/ 5470770 w 7467600"/>
              <a:gd name="connsiteY240" fmla="*/ 3005435 h 6858000"/>
              <a:gd name="connsiteX241" fmla="*/ 5519779 w 7467600"/>
              <a:gd name="connsiteY241" fmla="*/ 4359223 h 6858000"/>
              <a:gd name="connsiteX242" fmla="*/ 5520293 w 7467600"/>
              <a:gd name="connsiteY242" fmla="*/ 4360602 h 6858000"/>
              <a:gd name="connsiteX243" fmla="*/ 5767221 w 7467600"/>
              <a:gd name="connsiteY243" fmla="*/ 4665564 h 6858000"/>
              <a:gd name="connsiteX244" fmla="*/ 6937169 w 7467600"/>
              <a:gd name="connsiteY244" fmla="*/ 4815941 h 6858000"/>
              <a:gd name="connsiteX245" fmla="*/ 6953922 w 7467600"/>
              <a:gd name="connsiteY245" fmla="*/ 4890068 h 6858000"/>
              <a:gd name="connsiteX246" fmla="*/ 6071359 w 7467600"/>
              <a:gd name="connsiteY246" fmla="*/ 4770770 h 6858000"/>
              <a:gd name="connsiteX247" fmla="*/ 6038839 w 7467600"/>
              <a:gd name="connsiteY247" fmla="*/ 4764474 h 6858000"/>
              <a:gd name="connsiteX248" fmla="*/ 6038706 w 7467600"/>
              <a:gd name="connsiteY248" fmla="*/ 4763847 h 6858000"/>
              <a:gd name="connsiteX249" fmla="*/ 6037784 w 7467600"/>
              <a:gd name="connsiteY249" fmla="*/ 4764270 h 6858000"/>
              <a:gd name="connsiteX250" fmla="*/ 6038839 w 7467600"/>
              <a:gd name="connsiteY250" fmla="*/ 4764474 h 6858000"/>
              <a:gd name="connsiteX251" fmla="*/ 6040338 w 7467600"/>
              <a:gd name="connsiteY251" fmla="*/ 4771418 h 6858000"/>
              <a:gd name="connsiteX252" fmla="*/ 6024488 w 7467600"/>
              <a:gd name="connsiteY252" fmla="*/ 4809903 h 6858000"/>
              <a:gd name="connsiteX253" fmla="*/ 5599771 w 7467600"/>
              <a:gd name="connsiteY253" fmla="*/ 5509652 h 6858000"/>
              <a:gd name="connsiteX254" fmla="*/ 5548843 w 7467600"/>
              <a:gd name="connsiteY254" fmla="*/ 5563845 h 6858000"/>
              <a:gd name="connsiteX255" fmla="*/ 5940952 w 7467600"/>
              <a:gd name="connsiteY255" fmla="*/ 6250028 h 6858000"/>
              <a:gd name="connsiteX256" fmla="*/ 6043441 w 7467600"/>
              <a:gd name="connsiteY256" fmla="*/ 6665847 h 6858000"/>
              <a:gd name="connsiteX257" fmla="*/ 6093432 w 7467600"/>
              <a:gd name="connsiteY257" fmla="*/ 6858000 h 6858000"/>
              <a:gd name="connsiteX258" fmla="*/ 6034344 w 7467600"/>
              <a:gd name="connsiteY258" fmla="*/ 6858000 h 6858000"/>
              <a:gd name="connsiteX259" fmla="*/ 6026679 w 7467600"/>
              <a:gd name="connsiteY259" fmla="*/ 6836959 h 6858000"/>
              <a:gd name="connsiteX260" fmla="*/ 5800441 w 7467600"/>
              <a:gd name="connsiteY260" fmla="*/ 6335286 h 6858000"/>
              <a:gd name="connsiteX261" fmla="*/ 5526562 w 7467600"/>
              <a:gd name="connsiteY261" fmla="*/ 5705388 h 6858000"/>
              <a:gd name="connsiteX262" fmla="*/ 5519640 w 7467600"/>
              <a:gd name="connsiteY262" fmla="*/ 5683774 h 6858000"/>
              <a:gd name="connsiteX263" fmla="*/ 5844559 w 7467600"/>
              <a:gd name="connsiteY263" fmla="*/ 6553349 h 6858000"/>
              <a:gd name="connsiteX264" fmla="*/ 5975994 w 7467600"/>
              <a:gd name="connsiteY264" fmla="*/ 6858000 h 6858000"/>
              <a:gd name="connsiteX265" fmla="*/ 5898547 w 7467600"/>
              <a:gd name="connsiteY265" fmla="*/ 6858000 h 6858000"/>
              <a:gd name="connsiteX266" fmla="*/ 5682041 w 7467600"/>
              <a:gd name="connsiteY266" fmla="*/ 6355860 h 6858000"/>
              <a:gd name="connsiteX267" fmla="*/ 5461758 w 7467600"/>
              <a:gd name="connsiteY267" fmla="*/ 5820220 h 6858000"/>
              <a:gd name="connsiteX268" fmla="*/ 5237282 w 7467600"/>
              <a:gd name="connsiteY268" fmla="*/ 6579086 h 6858000"/>
              <a:gd name="connsiteX269" fmla="*/ 5115009 w 7467600"/>
              <a:gd name="connsiteY269" fmla="*/ 6858000 h 6858000"/>
              <a:gd name="connsiteX270" fmla="*/ 5028074 w 7467600"/>
              <a:gd name="connsiteY270" fmla="*/ 6858000 h 6858000"/>
              <a:gd name="connsiteX271" fmla="*/ 5079508 w 7467600"/>
              <a:gd name="connsiteY271" fmla="*/ 6749074 h 6858000"/>
              <a:gd name="connsiteX272" fmla="*/ 5371846 w 7467600"/>
              <a:gd name="connsiteY272" fmla="*/ 5924413 h 6858000"/>
              <a:gd name="connsiteX273" fmla="*/ 5270512 w 7467600"/>
              <a:gd name="connsiteY273" fmla="*/ 6138975 h 6858000"/>
              <a:gd name="connsiteX274" fmla="*/ 5062409 w 7467600"/>
              <a:gd name="connsiteY274" fmla="*/ 6653544 h 6858000"/>
              <a:gd name="connsiteX275" fmla="*/ 5036628 w 7467600"/>
              <a:gd name="connsiteY275" fmla="*/ 6754247 h 6858000"/>
              <a:gd name="connsiteX276" fmla="*/ 5009112 w 7467600"/>
              <a:gd name="connsiteY276" fmla="*/ 6858000 h 6858000"/>
              <a:gd name="connsiteX277" fmla="*/ 4976679 w 7467600"/>
              <a:gd name="connsiteY277" fmla="*/ 6858000 h 6858000"/>
              <a:gd name="connsiteX278" fmla="*/ 5006537 w 7467600"/>
              <a:gd name="connsiteY278" fmla="*/ 6747068 h 6858000"/>
              <a:gd name="connsiteX279" fmla="*/ 5032723 w 7467600"/>
              <a:gd name="connsiteY279" fmla="*/ 6644957 h 6858000"/>
              <a:gd name="connsiteX280" fmla="*/ 5242949 w 7467600"/>
              <a:gd name="connsiteY280" fmla="*/ 6125175 h 6858000"/>
              <a:gd name="connsiteX281" fmla="*/ 5286321 w 7467600"/>
              <a:gd name="connsiteY281" fmla="*/ 6033555 h 6858000"/>
              <a:gd name="connsiteX282" fmla="*/ 5008210 w 7467600"/>
              <a:gd name="connsiteY282" fmla="*/ 6649194 h 6858000"/>
              <a:gd name="connsiteX283" fmla="*/ 4986321 w 7467600"/>
              <a:gd name="connsiteY283" fmla="*/ 6765687 h 6858000"/>
              <a:gd name="connsiteX284" fmla="*/ 4973474 w 7467600"/>
              <a:gd name="connsiteY284" fmla="*/ 6858000 h 6858000"/>
              <a:gd name="connsiteX285" fmla="*/ 4907178 w 7467600"/>
              <a:gd name="connsiteY285" fmla="*/ 6858000 h 6858000"/>
              <a:gd name="connsiteX286" fmla="*/ 4910810 w 7467600"/>
              <a:gd name="connsiteY286" fmla="*/ 6829660 h 6858000"/>
              <a:gd name="connsiteX287" fmla="*/ 4987461 w 7467600"/>
              <a:gd name="connsiteY287" fmla="*/ 6432994 h 6858000"/>
              <a:gd name="connsiteX288" fmla="*/ 5179262 w 7467600"/>
              <a:gd name="connsiteY288" fmla="*/ 6035044 h 6858000"/>
              <a:gd name="connsiteX289" fmla="*/ 4689678 w 7467600"/>
              <a:gd name="connsiteY289" fmla="*/ 6440241 h 6858000"/>
              <a:gd name="connsiteX290" fmla="*/ 4477543 w 7467600"/>
              <a:gd name="connsiteY290" fmla="*/ 6674836 h 6858000"/>
              <a:gd name="connsiteX291" fmla="*/ 4329957 w 7467600"/>
              <a:gd name="connsiteY291" fmla="*/ 6858000 h 6858000"/>
              <a:gd name="connsiteX292" fmla="*/ 4218595 w 7467600"/>
              <a:gd name="connsiteY292" fmla="*/ 6858000 h 6858000"/>
              <a:gd name="connsiteX293" fmla="*/ 4368888 w 7467600"/>
              <a:gd name="connsiteY293" fmla="*/ 6668412 h 6858000"/>
              <a:gd name="connsiteX294" fmla="*/ 4563091 w 7467600"/>
              <a:gd name="connsiteY294" fmla="*/ 6442508 h 6858000"/>
              <a:gd name="connsiteX295" fmla="*/ 5387324 w 7467600"/>
              <a:gd name="connsiteY295" fmla="*/ 5705830 h 6858000"/>
              <a:gd name="connsiteX296" fmla="*/ 5073620 w 7467600"/>
              <a:gd name="connsiteY296" fmla="*/ 5955437 h 6858000"/>
              <a:gd name="connsiteX297" fmla="*/ 4689789 w 7467600"/>
              <a:gd name="connsiteY297" fmla="*/ 6268382 h 6858000"/>
              <a:gd name="connsiteX298" fmla="*/ 4418722 w 7467600"/>
              <a:gd name="connsiteY298" fmla="*/ 6570886 h 6858000"/>
              <a:gd name="connsiteX299" fmla="*/ 4214944 w 7467600"/>
              <a:gd name="connsiteY299" fmla="*/ 6858000 h 6858000"/>
              <a:gd name="connsiteX300" fmla="*/ 4177898 w 7467600"/>
              <a:gd name="connsiteY300" fmla="*/ 6858000 h 6858000"/>
              <a:gd name="connsiteX301" fmla="*/ 4391597 w 7467600"/>
              <a:gd name="connsiteY301" fmla="*/ 6556370 h 6858000"/>
              <a:gd name="connsiteX302" fmla="*/ 4668889 w 7467600"/>
              <a:gd name="connsiteY302" fmla="*/ 6246399 h 6858000"/>
              <a:gd name="connsiteX303" fmla="*/ 5055427 w 7467600"/>
              <a:gd name="connsiteY303" fmla="*/ 5931476 h 6858000"/>
              <a:gd name="connsiteX304" fmla="*/ 5371814 w 7467600"/>
              <a:gd name="connsiteY304" fmla="*/ 5678975 h 6858000"/>
              <a:gd name="connsiteX305" fmla="*/ 4987918 w 7467600"/>
              <a:gd name="connsiteY305" fmla="*/ 5838701 h 6858000"/>
              <a:gd name="connsiteX306" fmla="*/ 4317146 w 7467600"/>
              <a:gd name="connsiteY306" fmla="*/ 6587716 h 6858000"/>
              <a:gd name="connsiteX307" fmla="*/ 4171627 w 7467600"/>
              <a:gd name="connsiteY307" fmla="*/ 6858000 h 6858000"/>
              <a:gd name="connsiteX308" fmla="*/ 4081585 w 7467600"/>
              <a:gd name="connsiteY308" fmla="*/ 6858000 h 6858000"/>
              <a:gd name="connsiteX309" fmla="*/ 4238603 w 7467600"/>
              <a:gd name="connsiteY309" fmla="*/ 6559341 h 6858000"/>
              <a:gd name="connsiteX310" fmla="*/ 4778333 w 7467600"/>
              <a:gd name="connsiteY310" fmla="*/ 5873626 h 6858000"/>
              <a:gd name="connsiteX311" fmla="*/ 5414185 w 7467600"/>
              <a:gd name="connsiteY311" fmla="*/ 5573882 h 6858000"/>
              <a:gd name="connsiteX312" fmla="*/ 5959648 w 7467600"/>
              <a:gd name="connsiteY312" fmla="*/ 4760797 h 6858000"/>
              <a:gd name="connsiteX313" fmla="*/ 5355019 w 7467600"/>
              <a:gd name="connsiteY313" fmla="*/ 4734672 h 6858000"/>
              <a:gd name="connsiteX314" fmla="*/ 5083565 w 7467600"/>
              <a:gd name="connsiteY314" fmla="*/ 5179121 h 6858000"/>
              <a:gd name="connsiteX315" fmla="*/ 4713577 w 7467600"/>
              <a:gd name="connsiteY315" fmla="*/ 5616803 h 6858000"/>
              <a:gd name="connsiteX316" fmla="*/ 3989559 w 7467600"/>
              <a:gd name="connsiteY316" fmla="*/ 6145945 h 6858000"/>
              <a:gd name="connsiteX317" fmla="*/ 3939824 w 7467600"/>
              <a:gd name="connsiteY317" fmla="*/ 6066900 h 6858000"/>
              <a:gd name="connsiteX318" fmla="*/ 4584537 w 7467600"/>
              <a:gd name="connsiteY318" fmla="*/ 5324826 h 6858000"/>
              <a:gd name="connsiteX319" fmla="*/ 5037105 w 7467600"/>
              <a:gd name="connsiteY319" fmla="*/ 5088765 h 6858000"/>
              <a:gd name="connsiteX320" fmla="*/ 5039930 w 7467600"/>
              <a:gd name="connsiteY320" fmla="*/ 5089585 h 6858000"/>
              <a:gd name="connsiteX321" fmla="*/ 5263764 w 7467600"/>
              <a:gd name="connsiteY321" fmla="*/ 4735525 h 6858000"/>
              <a:gd name="connsiteX322" fmla="*/ 4086300 w 7467600"/>
              <a:gd name="connsiteY322" fmla="*/ 4884599 h 6858000"/>
              <a:gd name="connsiteX323" fmla="*/ 4085485 w 7467600"/>
              <a:gd name="connsiteY323" fmla="*/ 4899070 h 6858000"/>
              <a:gd name="connsiteX324" fmla="*/ 3871915 w 7467600"/>
              <a:gd name="connsiteY324" fmla="*/ 5253645 h 6858000"/>
              <a:gd name="connsiteX325" fmla="*/ 3799374 w 7467600"/>
              <a:gd name="connsiteY325" fmla="*/ 5466127 h 6858000"/>
              <a:gd name="connsiteX326" fmla="*/ 3498850 w 7467600"/>
              <a:gd name="connsiteY326" fmla="*/ 6661888 h 6858000"/>
              <a:gd name="connsiteX327" fmla="*/ 3399216 w 7467600"/>
              <a:gd name="connsiteY327" fmla="*/ 6858000 h 6858000"/>
              <a:gd name="connsiteX328" fmla="*/ 3303688 w 7467600"/>
              <a:gd name="connsiteY328" fmla="*/ 6858000 h 6858000"/>
              <a:gd name="connsiteX329" fmla="*/ 3391774 w 7467600"/>
              <a:gd name="connsiteY329" fmla="*/ 6697181 h 6858000"/>
              <a:gd name="connsiteX330" fmla="*/ 3735540 w 7467600"/>
              <a:gd name="connsiteY330" fmla="*/ 5546923 h 6858000"/>
              <a:gd name="connsiteX331" fmla="*/ 3729438 w 7467600"/>
              <a:gd name="connsiteY331" fmla="*/ 5569058 h 6858000"/>
              <a:gd name="connsiteX332" fmla="*/ 3707782 w 7467600"/>
              <a:gd name="connsiteY332" fmla="*/ 5644908 h 6858000"/>
              <a:gd name="connsiteX333" fmla="*/ 3583827 w 7467600"/>
              <a:gd name="connsiteY333" fmla="*/ 6039215 h 6858000"/>
              <a:gd name="connsiteX334" fmla="*/ 3547861 w 7467600"/>
              <a:gd name="connsiteY334" fmla="*/ 6129609 h 6858000"/>
              <a:gd name="connsiteX335" fmla="*/ 3490905 w 7467600"/>
              <a:gd name="connsiteY335" fmla="*/ 6277660 h 6858000"/>
              <a:gd name="connsiteX336" fmla="*/ 3455859 w 7467600"/>
              <a:gd name="connsiteY336" fmla="*/ 6391301 h 6858000"/>
              <a:gd name="connsiteX337" fmla="*/ 3429112 w 7467600"/>
              <a:gd name="connsiteY337" fmla="*/ 6479469 h 6858000"/>
              <a:gd name="connsiteX338" fmla="*/ 3304862 w 7467600"/>
              <a:gd name="connsiteY338" fmla="*/ 6796476 h 6858000"/>
              <a:gd name="connsiteX339" fmla="*/ 3276071 w 7467600"/>
              <a:gd name="connsiteY339" fmla="*/ 6858000 h 6858000"/>
              <a:gd name="connsiteX340" fmla="*/ 3240805 w 7467600"/>
              <a:gd name="connsiteY340" fmla="*/ 6858000 h 6858000"/>
              <a:gd name="connsiteX341" fmla="*/ 3275917 w 7467600"/>
              <a:gd name="connsiteY341" fmla="*/ 6783192 h 6858000"/>
              <a:gd name="connsiteX342" fmla="*/ 3399358 w 7467600"/>
              <a:gd name="connsiteY342" fmla="*/ 6469011 h 6858000"/>
              <a:gd name="connsiteX343" fmla="*/ 3425650 w 7467600"/>
              <a:gd name="connsiteY343" fmla="*/ 6381333 h 6858000"/>
              <a:gd name="connsiteX344" fmla="*/ 3460661 w 7467600"/>
              <a:gd name="connsiteY344" fmla="*/ 6266763 h 6858000"/>
              <a:gd name="connsiteX345" fmla="*/ 3518021 w 7467600"/>
              <a:gd name="connsiteY345" fmla="*/ 6117298 h 6858000"/>
              <a:gd name="connsiteX346" fmla="*/ 3554035 w 7467600"/>
              <a:gd name="connsiteY346" fmla="*/ 6027832 h 6858000"/>
              <a:gd name="connsiteX347" fmla="*/ 3677174 w 7467600"/>
              <a:gd name="connsiteY347" fmla="*/ 5636351 h 6858000"/>
              <a:gd name="connsiteX348" fmla="*/ 3698819 w 7467600"/>
              <a:gd name="connsiteY348" fmla="*/ 5560503 h 6858000"/>
              <a:gd name="connsiteX349" fmla="*/ 3702094 w 7467600"/>
              <a:gd name="connsiteY349" fmla="*/ 5549194 h 6858000"/>
              <a:gd name="connsiteX350" fmla="*/ 3398355 w 7467600"/>
              <a:gd name="connsiteY350" fmla="*/ 6094603 h 6858000"/>
              <a:gd name="connsiteX351" fmla="*/ 3193941 w 7467600"/>
              <a:gd name="connsiteY351" fmla="*/ 6798775 h 6858000"/>
              <a:gd name="connsiteX352" fmla="*/ 3184140 w 7467600"/>
              <a:gd name="connsiteY352" fmla="*/ 6858000 h 6858000"/>
              <a:gd name="connsiteX353" fmla="*/ 3099978 w 7467600"/>
              <a:gd name="connsiteY353" fmla="*/ 6858000 h 6858000"/>
              <a:gd name="connsiteX354" fmla="*/ 3101556 w 7467600"/>
              <a:gd name="connsiteY354" fmla="*/ 6843337 h 6858000"/>
              <a:gd name="connsiteX355" fmla="*/ 3370162 w 7467600"/>
              <a:gd name="connsiteY355" fmla="*/ 5785550 h 6858000"/>
              <a:gd name="connsiteX356" fmla="*/ 3746477 w 7467600"/>
              <a:gd name="connsiteY356" fmla="*/ 5377889 h 6858000"/>
              <a:gd name="connsiteX357" fmla="*/ 3863399 w 7467600"/>
              <a:gd name="connsiteY357" fmla="*/ 5087257 h 6858000"/>
              <a:gd name="connsiteX358" fmla="*/ 3968712 w 7467600"/>
              <a:gd name="connsiteY358" fmla="*/ 4913989 h 6858000"/>
              <a:gd name="connsiteX359" fmla="*/ 2792390 w 7467600"/>
              <a:gd name="connsiteY359" fmla="*/ 5382974 h 6858000"/>
              <a:gd name="connsiteX360" fmla="*/ 2714982 w 7467600"/>
              <a:gd name="connsiteY360" fmla="*/ 5427051 h 6858000"/>
              <a:gd name="connsiteX361" fmla="*/ 2813361 w 7467600"/>
              <a:gd name="connsiteY361" fmla="*/ 6023912 h 6858000"/>
              <a:gd name="connsiteX362" fmla="*/ 2688430 w 7467600"/>
              <a:gd name="connsiteY362" fmla="*/ 6801564 h 6858000"/>
              <a:gd name="connsiteX363" fmla="*/ 2629626 w 7467600"/>
              <a:gd name="connsiteY363" fmla="*/ 6763394 h 6858000"/>
              <a:gd name="connsiteX364" fmla="*/ 2565328 w 7467600"/>
              <a:gd name="connsiteY364" fmla="*/ 5516399 h 6858000"/>
              <a:gd name="connsiteX365" fmla="*/ 1922999 w 7467600"/>
              <a:gd name="connsiteY365" fmla="*/ 5980343 h 6858000"/>
              <a:gd name="connsiteX366" fmla="*/ 1950261 w 7467600"/>
              <a:gd name="connsiteY366" fmla="*/ 6405858 h 6858000"/>
              <a:gd name="connsiteX367" fmla="*/ 2365554 w 7467600"/>
              <a:gd name="connsiteY367" fmla="*/ 6759107 h 6858000"/>
              <a:gd name="connsiteX368" fmla="*/ 2424142 w 7467600"/>
              <a:gd name="connsiteY368" fmla="*/ 6858000 h 6858000"/>
              <a:gd name="connsiteX369" fmla="*/ 2395994 w 7467600"/>
              <a:gd name="connsiteY369" fmla="*/ 6858000 h 6858000"/>
              <a:gd name="connsiteX370" fmla="*/ 2392863 w 7467600"/>
              <a:gd name="connsiteY370" fmla="*/ 6852964 h 6858000"/>
              <a:gd name="connsiteX371" fmla="*/ 2017589 w 7467600"/>
              <a:gd name="connsiteY371" fmla="*/ 6493982 h 6858000"/>
              <a:gd name="connsiteX372" fmla="*/ 2147336 w 7467600"/>
              <a:gd name="connsiteY372" fmla="*/ 6594052 h 6858000"/>
              <a:gd name="connsiteX373" fmla="*/ 2207047 w 7467600"/>
              <a:gd name="connsiteY373" fmla="*/ 6654540 h 6858000"/>
              <a:gd name="connsiteX374" fmla="*/ 2299106 w 7467600"/>
              <a:gd name="connsiteY374" fmla="*/ 6778931 h 6858000"/>
              <a:gd name="connsiteX375" fmla="*/ 2314430 w 7467600"/>
              <a:gd name="connsiteY375" fmla="*/ 6801144 h 6858000"/>
              <a:gd name="connsiteX376" fmla="*/ 2352406 w 7467600"/>
              <a:gd name="connsiteY376" fmla="*/ 6858000 h 6858000"/>
              <a:gd name="connsiteX377" fmla="*/ 2314492 w 7467600"/>
              <a:gd name="connsiteY377" fmla="*/ 6858000 h 6858000"/>
              <a:gd name="connsiteX378" fmla="*/ 2288095 w 7467600"/>
              <a:gd name="connsiteY378" fmla="*/ 6818030 h 6858000"/>
              <a:gd name="connsiteX379" fmla="*/ 2272768 w 7467600"/>
              <a:gd name="connsiteY379" fmla="*/ 6795822 h 6858000"/>
              <a:gd name="connsiteX380" fmla="*/ 2182715 w 7467600"/>
              <a:gd name="connsiteY380" fmla="*/ 6675071 h 6858000"/>
              <a:gd name="connsiteX381" fmla="*/ 2032061 w 7467600"/>
              <a:gd name="connsiteY381" fmla="*/ 6541380 h 6858000"/>
              <a:gd name="connsiteX382" fmla="*/ 2257220 w 7467600"/>
              <a:gd name="connsiteY382" fmla="*/ 6826257 h 6858000"/>
              <a:gd name="connsiteX383" fmla="*/ 2281324 w 7467600"/>
              <a:gd name="connsiteY383" fmla="*/ 6858000 h 6858000"/>
              <a:gd name="connsiteX384" fmla="*/ 2242860 w 7467600"/>
              <a:gd name="connsiteY384" fmla="*/ 6858000 h 6858000"/>
              <a:gd name="connsiteX385" fmla="*/ 2232818 w 7467600"/>
              <a:gd name="connsiteY385" fmla="*/ 6844926 h 6858000"/>
              <a:gd name="connsiteX386" fmla="*/ 1990172 w 7467600"/>
              <a:gd name="connsiteY386" fmla="*/ 6542121 h 6858000"/>
              <a:gd name="connsiteX387" fmla="*/ 2124090 w 7467600"/>
              <a:gd name="connsiteY387" fmla="*/ 6761017 h 6858000"/>
              <a:gd name="connsiteX388" fmla="*/ 2200380 w 7467600"/>
              <a:gd name="connsiteY388" fmla="*/ 6858000 h 6858000"/>
              <a:gd name="connsiteX389" fmla="*/ 2147507 w 7467600"/>
              <a:gd name="connsiteY389" fmla="*/ 6858000 h 6858000"/>
              <a:gd name="connsiteX390" fmla="*/ 2070668 w 7467600"/>
              <a:gd name="connsiteY390" fmla="*/ 6761520 h 6858000"/>
              <a:gd name="connsiteX391" fmla="*/ 1975142 w 7467600"/>
              <a:gd name="connsiteY391" fmla="*/ 6585570 h 6858000"/>
              <a:gd name="connsiteX392" fmla="*/ 2050035 w 7467600"/>
              <a:gd name="connsiteY392" fmla="*/ 6813345 h 6858000"/>
              <a:gd name="connsiteX393" fmla="*/ 2063025 w 7467600"/>
              <a:gd name="connsiteY393" fmla="*/ 6858000 h 6858000"/>
              <a:gd name="connsiteX394" fmla="*/ 2021675 w 7467600"/>
              <a:gd name="connsiteY394" fmla="*/ 6858000 h 6858000"/>
              <a:gd name="connsiteX395" fmla="*/ 2019308 w 7467600"/>
              <a:gd name="connsiteY395" fmla="*/ 6847118 h 6858000"/>
              <a:gd name="connsiteX396" fmla="*/ 1938835 w 7467600"/>
              <a:gd name="connsiteY396" fmla="*/ 6551160 h 6858000"/>
              <a:gd name="connsiteX397" fmla="*/ 1953230 w 7467600"/>
              <a:gd name="connsiteY397" fmla="*/ 6759699 h 6858000"/>
              <a:gd name="connsiteX398" fmla="*/ 1956763 w 7467600"/>
              <a:gd name="connsiteY398" fmla="*/ 6778191 h 6858000"/>
              <a:gd name="connsiteX399" fmla="*/ 1967925 w 7467600"/>
              <a:gd name="connsiteY399" fmla="*/ 6858000 h 6858000"/>
              <a:gd name="connsiteX400" fmla="*/ 1936622 w 7467600"/>
              <a:gd name="connsiteY400" fmla="*/ 6858000 h 6858000"/>
              <a:gd name="connsiteX401" fmla="*/ 1926261 w 7467600"/>
              <a:gd name="connsiteY401" fmla="*/ 6784064 h 6858000"/>
              <a:gd name="connsiteX402" fmla="*/ 1922724 w 7467600"/>
              <a:gd name="connsiteY402" fmla="*/ 6765577 h 6858000"/>
              <a:gd name="connsiteX403" fmla="*/ 1904650 w 7467600"/>
              <a:gd name="connsiteY403" fmla="*/ 6639616 h 6858000"/>
              <a:gd name="connsiteX404" fmla="*/ 1885273 w 7467600"/>
              <a:gd name="connsiteY404" fmla="*/ 6858000 h 6858000"/>
              <a:gd name="connsiteX405" fmla="*/ 1854363 w 7467600"/>
              <a:gd name="connsiteY405" fmla="*/ 6858000 h 6858000"/>
              <a:gd name="connsiteX406" fmla="*/ 1880391 w 7467600"/>
              <a:gd name="connsiteY406" fmla="*/ 6603796 h 6858000"/>
              <a:gd name="connsiteX407" fmla="*/ 1818273 w 7467600"/>
              <a:gd name="connsiteY407" fmla="*/ 6715729 h 6858000"/>
              <a:gd name="connsiteX408" fmla="*/ 1794691 w 7467600"/>
              <a:gd name="connsiteY408" fmla="*/ 6843239 h 6858000"/>
              <a:gd name="connsiteX409" fmla="*/ 1794914 w 7467600"/>
              <a:gd name="connsiteY409" fmla="*/ 6858000 h 6858000"/>
              <a:gd name="connsiteX410" fmla="*/ 1746128 w 7467600"/>
              <a:gd name="connsiteY410" fmla="*/ 6858000 h 6858000"/>
              <a:gd name="connsiteX411" fmla="*/ 1753934 w 7467600"/>
              <a:gd name="connsiteY411" fmla="*/ 6724796 h 6858000"/>
              <a:gd name="connsiteX412" fmla="*/ 1792053 w 7467600"/>
              <a:gd name="connsiteY412" fmla="*/ 6572396 h 6858000"/>
              <a:gd name="connsiteX413" fmla="*/ 1862248 w 7467600"/>
              <a:gd name="connsiteY413" fmla="*/ 6266397 h 6858000"/>
              <a:gd name="connsiteX414" fmla="*/ 1862250 w 7467600"/>
              <a:gd name="connsiteY414" fmla="*/ 6033531 h 6858000"/>
              <a:gd name="connsiteX415" fmla="*/ 1211999 w 7467600"/>
              <a:gd name="connsiteY415" fmla="*/ 6683610 h 6858000"/>
              <a:gd name="connsiteX416" fmla="*/ 1213266 w 7467600"/>
              <a:gd name="connsiteY416" fmla="*/ 6691947 h 6858000"/>
              <a:gd name="connsiteX417" fmla="*/ 1203370 w 7467600"/>
              <a:gd name="connsiteY417" fmla="*/ 6850676 h 6858000"/>
              <a:gd name="connsiteX418" fmla="*/ 1203671 w 7467600"/>
              <a:gd name="connsiteY418" fmla="*/ 6858000 h 6858000"/>
              <a:gd name="connsiteX419" fmla="*/ 1143180 w 7467600"/>
              <a:gd name="connsiteY419" fmla="*/ 6858000 h 6858000"/>
              <a:gd name="connsiteX420" fmla="*/ 1142176 w 7467600"/>
              <a:gd name="connsiteY420" fmla="*/ 6766045 h 6858000"/>
              <a:gd name="connsiteX421" fmla="*/ 1067484 w 7467600"/>
              <a:gd name="connsiteY421" fmla="*/ 6858000 h 6858000"/>
              <a:gd name="connsiteX422" fmla="*/ 953928 w 7467600"/>
              <a:gd name="connsiteY422" fmla="*/ 6858000 h 6858000"/>
              <a:gd name="connsiteX423" fmla="*/ 959715 w 7467600"/>
              <a:gd name="connsiteY423" fmla="*/ 6850185 h 6858000"/>
              <a:gd name="connsiteX424" fmla="*/ 1483788 w 7467600"/>
              <a:gd name="connsiteY424" fmla="*/ 6259174 h 6858000"/>
              <a:gd name="connsiteX425" fmla="*/ 1100671 w 7467600"/>
              <a:gd name="connsiteY425" fmla="*/ 6252137 h 6858000"/>
              <a:gd name="connsiteX426" fmla="*/ 1090144 w 7467600"/>
              <a:gd name="connsiteY426" fmla="*/ 6256748 h 6858000"/>
              <a:gd name="connsiteX427" fmla="*/ 1095872 w 7467600"/>
              <a:gd name="connsiteY427" fmla="*/ 6271892 h 6858000"/>
              <a:gd name="connsiteX428" fmla="*/ 262785 w 7467600"/>
              <a:gd name="connsiteY428" fmla="*/ 6845450 h 6858000"/>
              <a:gd name="connsiteX429" fmla="*/ 209968 w 7467600"/>
              <a:gd name="connsiteY429" fmla="*/ 6770713 h 6858000"/>
              <a:gd name="connsiteX430" fmla="*/ 873460 w 7467600"/>
              <a:gd name="connsiteY430" fmla="*/ 6253768 h 6858000"/>
              <a:gd name="connsiteX431" fmla="*/ 192686 w 7467600"/>
              <a:gd name="connsiteY431" fmla="*/ 5849257 h 6858000"/>
              <a:gd name="connsiteX432" fmla="*/ 4696 w 7467600"/>
              <a:gd name="connsiteY432" fmla="*/ 5697668 h 6858000"/>
              <a:gd name="connsiteX433" fmla="*/ 0 w 7467600"/>
              <a:gd name="connsiteY433" fmla="*/ 5689984 h 6858000"/>
              <a:gd name="connsiteX434" fmla="*/ 0 w 7467600"/>
              <a:gd name="connsiteY434" fmla="*/ 5513472 h 6858000"/>
              <a:gd name="connsiteX435" fmla="*/ 174101 w 7467600"/>
              <a:gd name="connsiteY435" fmla="*/ 5620277 h 6858000"/>
              <a:gd name="connsiteX436" fmla="*/ 891800 w 7467600"/>
              <a:gd name="connsiteY436" fmla="*/ 6036935 h 6858000"/>
              <a:gd name="connsiteX437" fmla="*/ 1072219 w 7467600"/>
              <a:gd name="connsiteY437" fmla="*/ 6169443 h 6858000"/>
              <a:gd name="connsiteX438" fmla="*/ 1074117 w 7467600"/>
              <a:gd name="connsiteY438" fmla="*/ 6170301 h 6858000"/>
              <a:gd name="connsiteX439" fmla="*/ 1083114 w 7467600"/>
              <a:gd name="connsiteY439" fmla="*/ 6174131 h 6858000"/>
              <a:gd name="connsiteX440" fmla="*/ 1543010 w 7467600"/>
              <a:gd name="connsiteY440" fmla="*/ 6191140 h 6858000"/>
              <a:gd name="connsiteX441" fmla="*/ 1551080 w 7467600"/>
              <a:gd name="connsiteY441" fmla="*/ 6195006 h 6858000"/>
              <a:gd name="connsiteX442" fmla="*/ 2345443 w 7467600"/>
              <a:gd name="connsiteY442" fmla="*/ 5549882 h 6858000"/>
              <a:gd name="connsiteX443" fmla="*/ 1721499 w 7467600"/>
              <a:gd name="connsiteY443" fmla="*/ 5599969 h 6858000"/>
              <a:gd name="connsiteX444" fmla="*/ 767716 w 7467600"/>
              <a:gd name="connsiteY444" fmla="*/ 5472768 h 6858000"/>
              <a:gd name="connsiteX445" fmla="*/ 722147 w 7467600"/>
              <a:gd name="connsiteY445" fmla="*/ 5393091 h 6858000"/>
              <a:gd name="connsiteX446" fmla="*/ 1485552 w 7467600"/>
              <a:gd name="connsiteY446" fmla="*/ 5313202 h 6858000"/>
              <a:gd name="connsiteX447" fmla="*/ 2143004 w 7467600"/>
              <a:gd name="connsiteY447" fmla="*/ 5402420 h 6858000"/>
              <a:gd name="connsiteX448" fmla="*/ 1933391 w 7467600"/>
              <a:gd name="connsiteY448" fmla="*/ 5156971 h 6858000"/>
              <a:gd name="connsiteX449" fmla="*/ 1827118 w 7467600"/>
              <a:gd name="connsiteY449" fmla="*/ 4968410 h 6858000"/>
              <a:gd name="connsiteX450" fmla="*/ 1837349 w 7467600"/>
              <a:gd name="connsiteY450" fmla="*/ 4956357 h 6858000"/>
              <a:gd name="connsiteX451" fmla="*/ 2162835 w 7467600"/>
              <a:gd name="connsiteY451" fmla="*/ 5187853 h 6858000"/>
              <a:gd name="connsiteX452" fmla="*/ 2257167 w 7467600"/>
              <a:gd name="connsiteY452" fmla="*/ 5462123 h 6858000"/>
              <a:gd name="connsiteX453" fmla="*/ 2261598 w 7467600"/>
              <a:gd name="connsiteY453" fmla="*/ 5467998 h 6858000"/>
              <a:gd name="connsiteX454" fmla="*/ 2437177 w 7467600"/>
              <a:gd name="connsiteY454" fmla="*/ 5479608 h 6858000"/>
              <a:gd name="connsiteX455" fmla="*/ 2445247 w 7467600"/>
              <a:gd name="connsiteY455" fmla="*/ 5483476 h 6858000"/>
              <a:gd name="connsiteX456" fmla="*/ 2743626 w 7467600"/>
              <a:gd name="connsiteY456" fmla="*/ 5304819 h 6858000"/>
              <a:gd name="connsiteX457" fmla="*/ 3048102 w 7467600"/>
              <a:gd name="connsiteY457" fmla="*/ 5150595 h 6858000"/>
              <a:gd name="connsiteX458" fmla="*/ 1799414 w 7467600"/>
              <a:gd name="connsiteY458" fmla="*/ 4694732 h 6858000"/>
              <a:gd name="connsiteX459" fmla="*/ 1771735 w 7467600"/>
              <a:gd name="connsiteY459" fmla="*/ 4619929 h 6858000"/>
              <a:gd name="connsiteX460" fmla="*/ 3104273 w 7467600"/>
              <a:gd name="connsiteY460" fmla="*/ 5076159 h 6858000"/>
              <a:gd name="connsiteX461" fmla="*/ 3113245 w 7467600"/>
              <a:gd name="connsiteY461" fmla="*/ 5090705 h 6858000"/>
              <a:gd name="connsiteX462" fmla="*/ 3126294 w 7467600"/>
              <a:gd name="connsiteY462" fmla="*/ 5114400 h 6858000"/>
              <a:gd name="connsiteX463" fmla="*/ 3937433 w 7467600"/>
              <a:gd name="connsiteY463" fmla="*/ 4830473 h 6858000"/>
              <a:gd name="connsiteX464" fmla="*/ 3590475 w 7467600"/>
              <a:gd name="connsiteY464" fmla="*/ 4597974 h 6858000"/>
              <a:gd name="connsiteX465" fmla="*/ 3100264 w 7467600"/>
              <a:gd name="connsiteY465" fmla="*/ 4579845 h 6858000"/>
              <a:gd name="connsiteX466" fmla="*/ 2183576 w 7467600"/>
              <a:gd name="connsiteY466" fmla="*/ 4227150 h 6858000"/>
              <a:gd name="connsiteX467" fmla="*/ 2151029 w 7467600"/>
              <a:gd name="connsiteY467" fmla="*/ 4146947 h 6858000"/>
              <a:gd name="connsiteX468" fmla="*/ 3563434 w 7467600"/>
              <a:gd name="connsiteY468" fmla="*/ 4469115 h 6858000"/>
              <a:gd name="connsiteX469" fmla="*/ 3177952 w 7467600"/>
              <a:gd name="connsiteY469" fmla="*/ 3657386 h 6858000"/>
              <a:gd name="connsiteX470" fmla="*/ 3189263 w 7467600"/>
              <a:gd name="connsiteY470" fmla="*/ 3625726 h 6858000"/>
              <a:gd name="connsiteX471" fmla="*/ 3560912 w 7467600"/>
              <a:gd name="connsiteY471" fmla="*/ 4079863 h 6858000"/>
              <a:gd name="connsiteX472" fmla="*/ 3626636 w 7467600"/>
              <a:gd name="connsiteY472" fmla="*/ 4512230 h 6858000"/>
              <a:gd name="connsiteX473" fmla="*/ 3653088 w 7467600"/>
              <a:gd name="connsiteY473" fmla="*/ 4521417 h 6858000"/>
              <a:gd name="connsiteX474" fmla="*/ 3988128 w 7467600"/>
              <a:gd name="connsiteY474" fmla="*/ 4817267 h 6858000"/>
              <a:gd name="connsiteX475" fmla="*/ 4830582 w 7467600"/>
              <a:gd name="connsiteY475" fmla="*/ 4676000 h 6858000"/>
              <a:gd name="connsiteX476" fmla="*/ 4830100 w 7467600"/>
              <a:gd name="connsiteY476" fmla="*/ 4675554 h 6858000"/>
              <a:gd name="connsiteX477" fmla="*/ 4036318 w 7467600"/>
              <a:gd name="connsiteY477" fmla="*/ 4147013 h 6858000"/>
              <a:gd name="connsiteX478" fmla="*/ 3432098 w 7467600"/>
              <a:gd name="connsiteY478" fmla="*/ 3537312 h 6858000"/>
              <a:gd name="connsiteX479" fmla="*/ 3446761 w 7467600"/>
              <a:gd name="connsiteY479" fmla="*/ 3461278 h 6858000"/>
              <a:gd name="connsiteX480" fmla="*/ 4419733 w 7467600"/>
              <a:gd name="connsiteY480" fmla="*/ 3963555 h 6858000"/>
              <a:gd name="connsiteX481" fmla="*/ 4781371 w 7467600"/>
              <a:gd name="connsiteY481" fmla="*/ 4458604 h 6858000"/>
              <a:gd name="connsiteX482" fmla="*/ 4780440 w 7467600"/>
              <a:gd name="connsiteY482" fmla="*/ 4470290 h 6858000"/>
              <a:gd name="connsiteX483" fmla="*/ 4898954 w 7467600"/>
              <a:gd name="connsiteY483" fmla="*/ 4662092 h 6858000"/>
              <a:gd name="connsiteX484" fmla="*/ 4900699 w 7467600"/>
              <a:gd name="connsiteY484" fmla="*/ 4670867 h 6858000"/>
              <a:gd name="connsiteX485" fmla="*/ 5714511 w 7467600"/>
              <a:gd name="connsiteY485" fmla="*/ 4663483 h 6858000"/>
              <a:gd name="connsiteX486" fmla="*/ 5464793 w 7467600"/>
              <a:gd name="connsiteY486" fmla="*/ 4393556 h 6858000"/>
              <a:gd name="connsiteX487" fmla="*/ 5461897 w 7467600"/>
              <a:gd name="connsiteY487" fmla="*/ 4390879 h 6858000"/>
              <a:gd name="connsiteX488" fmla="*/ 4294126 w 7467600"/>
              <a:gd name="connsiteY488" fmla="*/ 3303048 h 6858000"/>
              <a:gd name="connsiteX489" fmla="*/ 4305321 w 7467600"/>
              <a:gd name="connsiteY489" fmla="*/ 3256953 h 6858000"/>
              <a:gd name="connsiteX490" fmla="*/ 4949299 w 7467600"/>
              <a:gd name="connsiteY490" fmla="*/ 3766336 h 6858000"/>
              <a:gd name="connsiteX491" fmla="*/ 5291452 w 7467600"/>
              <a:gd name="connsiteY491" fmla="*/ 4076801 h 6858000"/>
              <a:gd name="connsiteX492" fmla="*/ 5434998 w 7467600"/>
              <a:gd name="connsiteY492" fmla="*/ 4254100 h 6858000"/>
              <a:gd name="connsiteX493" fmla="*/ 5351015 w 7467600"/>
              <a:gd name="connsiteY493" fmla="*/ 3760989 h 6858000"/>
              <a:gd name="connsiteX494" fmla="*/ 5413780 w 7467600"/>
              <a:gd name="connsiteY494" fmla="*/ 2966265 h 6858000"/>
              <a:gd name="connsiteX495" fmla="*/ 5425627 w 7467600"/>
              <a:gd name="connsiteY495" fmla="*/ 2954192 h 6858000"/>
              <a:gd name="connsiteX496" fmla="*/ 6604735 w 7467600"/>
              <a:gd name="connsiteY496" fmla="*/ 2041381 h 6858000"/>
              <a:gd name="connsiteX497" fmla="*/ 7204487 w 7467600"/>
              <a:gd name="connsiteY497" fmla="*/ 2742112 h 6858000"/>
              <a:gd name="connsiteX498" fmla="*/ 7131592 w 7467600"/>
              <a:gd name="connsiteY498" fmla="*/ 2672096 h 6858000"/>
              <a:gd name="connsiteX499" fmla="*/ 6996344 w 7467600"/>
              <a:gd name="connsiteY499" fmla="*/ 2518310 h 6858000"/>
              <a:gd name="connsiteX500" fmla="*/ 6735495 w 7467600"/>
              <a:gd name="connsiteY500" fmla="*/ 2196890 h 6858000"/>
              <a:gd name="connsiteX501" fmla="*/ 6721901 w 7467600"/>
              <a:gd name="connsiteY501" fmla="*/ 2179274 h 6858000"/>
              <a:gd name="connsiteX502" fmla="*/ 6604735 w 7467600"/>
              <a:gd name="connsiteY502" fmla="*/ 2041381 h 6858000"/>
              <a:gd name="connsiteX503" fmla="*/ 6591670 w 7467600"/>
              <a:gd name="connsiteY503" fmla="*/ 1988277 h 6858000"/>
              <a:gd name="connsiteX504" fmla="*/ 6747349 w 7467600"/>
              <a:gd name="connsiteY504" fmla="*/ 2160069 h 6858000"/>
              <a:gd name="connsiteX505" fmla="*/ 6760943 w 7467600"/>
              <a:gd name="connsiteY505" fmla="*/ 2177686 h 6858000"/>
              <a:gd name="connsiteX506" fmla="*/ 7021065 w 7467600"/>
              <a:gd name="connsiteY506" fmla="*/ 2498102 h 6858000"/>
              <a:gd name="connsiteX507" fmla="*/ 7155223 w 7467600"/>
              <a:gd name="connsiteY507" fmla="*/ 2650386 h 6858000"/>
              <a:gd name="connsiteX508" fmla="*/ 7203167 w 7467600"/>
              <a:gd name="connsiteY508" fmla="*/ 2697288 h 6858000"/>
              <a:gd name="connsiteX509" fmla="*/ 6937703 w 7467600"/>
              <a:gd name="connsiteY509" fmla="*/ 2321981 h 6858000"/>
              <a:gd name="connsiteX510" fmla="*/ 6591670 w 7467600"/>
              <a:gd name="connsiteY510" fmla="*/ 1988277 h 6858000"/>
              <a:gd name="connsiteX511" fmla="*/ 5798671 w 7467600"/>
              <a:gd name="connsiteY511" fmla="*/ 1981601 h 6858000"/>
              <a:gd name="connsiteX512" fmla="*/ 5754709 w 7467600"/>
              <a:gd name="connsiteY512" fmla="*/ 2071454 h 6858000"/>
              <a:gd name="connsiteX513" fmla="*/ 5763044 w 7467600"/>
              <a:gd name="connsiteY513" fmla="*/ 2842206 h 6858000"/>
              <a:gd name="connsiteX514" fmla="*/ 5764974 w 7467600"/>
              <a:gd name="connsiteY514" fmla="*/ 2799609 h 6858000"/>
              <a:gd name="connsiteX515" fmla="*/ 5767665 w 7467600"/>
              <a:gd name="connsiteY515" fmla="*/ 2666409 h 6858000"/>
              <a:gd name="connsiteX516" fmla="*/ 5763055 w 7467600"/>
              <a:gd name="connsiteY516" fmla="*/ 2579705 h 6858000"/>
              <a:gd name="connsiteX517" fmla="*/ 5758079 w 7467600"/>
              <a:gd name="connsiteY517" fmla="*/ 2492508 h 6858000"/>
              <a:gd name="connsiteX518" fmla="*/ 5779325 w 7467600"/>
              <a:gd name="connsiteY518" fmla="*/ 2197069 h 6858000"/>
              <a:gd name="connsiteX519" fmla="*/ 5798671 w 7467600"/>
              <a:gd name="connsiteY519" fmla="*/ 1981601 h 6858000"/>
              <a:gd name="connsiteX520" fmla="*/ 5829202 w 7467600"/>
              <a:gd name="connsiteY520" fmla="*/ 1971679 h 6858000"/>
              <a:gd name="connsiteX521" fmla="*/ 5809558 w 7467600"/>
              <a:gd name="connsiteY521" fmla="*/ 2198043 h 6858000"/>
              <a:gd name="connsiteX522" fmla="*/ 5788653 w 7467600"/>
              <a:gd name="connsiteY522" fmla="*/ 2489430 h 6858000"/>
              <a:gd name="connsiteX523" fmla="*/ 5793439 w 7467600"/>
              <a:gd name="connsiteY523" fmla="*/ 2575235 h 6858000"/>
              <a:gd name="connsiteX524" fmla="*/ 5796837 w 7467600"/>
              <a:gd name="connsiteY524" fmla="*/ 2637633 h 6858000"/>
              <a:gd name="connsiteX525" fmla="*/ 5818614 w 7467600"/>
              <a:gd name="connsiteY525" fmla="*/ 2473055 h 6858000"/>
              <a:gd name="connsiteX526" fmla="*/ 5829202 w 7467600"/>
              <a:gd name="connsiteY526" fmla="*/ 1971679 h 6858000"/>
              <a:gd name="connsiteX527" fmla="*/ 5911389 w 7467600"/>
              <a:gd name="connsiteY527" fmla="*/ 1898371 h 6858000"/>
              <a:gd name="connsiteX528" fmla="*/ 6237627 w 7467600"/>
              <a:gd name="connsiteY528" fmla="*/ 2231921 h 6858000"/>
              <a:gd name="connsiteX529" fmla="*/ 5911389 w 7467600"/>
              <a:gd name="connsiteY529" fmla="*/ 1898371 h 6858000"/>
              <a:gd name="connsiteX530" fmla="*/ 6944437 w 7467600"/>
              <a:gd name="connsiteY530" fmla="*/ 1575402 h 6858000"/>
              <a:gd name="connsiteX531" fmla="*/ 6304730 w 7467600"/>
              <a:gd name="connsiteY531" fmla="*/ 1766654 h 6858000"/>
              <a:gd name="connsiteX532" fmla="*/ 6944437 w 7467600"/>
              <a:gd name="connsiteY532" fmla="*/ 1575402 h 6858000"/>
              <a:gd name="connsiteX533" fmla="*/ 7019523 w 7467600"/>
              <a:gd name="connsiteY533" fmla="*/ 1519450 h 6858000"/>
              <a:gd name="connsiteX534" fmla="*/ 6298091 w 7467600"/>
              <a:gd name="connsiteY534" fmla="*/ 1737122 h 6858000"/>
              <a:gd name="connsiteX535" fmla="*/ 7019523 w 7467600"/>
              <a:gd name="connsiteY535" fmla="*/ 1519450 h 6858000"/>
              <a:gd name="connsiteX536" fmla="*/ 2399523 w 7467600"/>
              <a:gd name="connsiteY536" fmla="*/ 1428234 h 6858000"/>
              <a:gd name="connsiteX537" fmla="*/ 2224982 w 7467600"/>
              <a:gd name="connsiteY537" fmla="*/ 1826201 h 6858000"/>
              <a:gd name="connsiteX538" fmla="*/ 2096099 w 7467600"/>
              <a:gd name="connsiteY538" fmla="*/ 2345900 h 6858000"/>
              <a:gd name="connsiteX539" fmla="*/ 2283317 w 7467600"/>
              <a:gd name="connsiteY539" fmla="*/ 1796925 h 6858000"/>
              <a:gd name="connsiteX540" fmla="*/ 2399523 w 7467600"/>
              <a:gd name="connsiteY540" fmla="*/ 1428234 h 6858000"/>
              <a:gd name="connsiteX541" fmla="*/ 2448558 w 7467600"/>
              <a:gd name="connsiteY541" fmla="*/ 1373435 h 6858000"/>
              <a:gd name="connsiteX542" fmla="*/ 2312521 w 7467600"/>
              <a:gd name="connsiteY542" fmla="*/ 1806140 h 6858000"/>
              <a:gd name="connsiteX543" fmla="*/ 2127533 w 7467600"/>
              <a:gd name="connsiteY543" fmla="*/ 2348380 h 6858000"/>
              <a:gd name="connsiteX544" fmla="*/ 2358080 w 7467600"/>
              <a:gd name="connsiteY544" fmla="*/ 1866134 h 6858000"/>
              <a:gd name="connsiteX545" fmla="*/ 2407436 w 7467600"/>
              <a:gd name="connsiteY545" fmla="*/ 1651070 h 6858000"/>
              <a:gd name="connsiteX546" fmla="*/ 2448558 w 7467600"/>
              <a:gd name="connsiteY546" fmla="*/ 1373435 h 6858000"/>
              <a:gd name="connsiteX547" fmla="*/ 278707 w 7467600"/>
              <a:gd name="connsiteY547" fmla="*/ 1352270 h 6858000"/>
              <a:gd name="connsiteX548" fmla="*/ 321570 w 7467600"/>
              <a:gd name="connsiteY548" fmla="*/ 1861610 h 6858000"/>
              <a:gd name="connsiteX549" fmla="*/ 294281 w 7467600"/>
              <a:gd name="connsiteY549" fmla="*/ 1440658 h 6858000"/>
              <a:gd name="connsiteX550" fmla="*/ 278707 w 7467600"/>
              <a:gd name="connsiteY550" fmla="*/ 1352270 h 6858000"/>
              <a:gd name="connsiteX551" fmla="*/ 1423821 w 7467600"/>
              <a:gd name="connsiteY551" fmla="*/ 1351958 h 6858000"/>
              <a:gd name="connsiteX552" fmla="*/ 1638521 w 7467600"/>
              <a:gd name="connsiteY552" fmla="*/ 1908470 h 6858000"/>
              <a:gd name="connsiteX553" fmla="*/ 1754199 w 7467600"/>
              <a:gd name="connsiteY553" fmla="*/ 2149284 h 6858000"/>
              <a:gd name="connsiteX554" fmla="*/ 1908359 w 7467600"/>
              <a:gd name="connsiteY554" fmla="*/ 2364988 h 6858000"/>
              <a:gd name="connsiteX555" fmla="*/ 1647661 w 7467600"/>
              <a:gd name="connsiteY555" fmla="*/ 1825945 h 6858000"/>
              <a:gd name="connsiteX556" fmla="*/ 1423821 w 7467600"/>
              <a:gd name="connsiteY556" fmla="*/ 1351958 h 6858000"/>
              <a:gd name="connsiteX557" fmla="*/ 1431890 w 7467600"/>
              <a:gd name="connsiteY557" fmla="*/ 1306475 h 6858000"/>
              <a:gd name="connsiteX558" fmla="*/ 1507597 w 7467600"/>
              <a:gd name="connsiteY558" fmla="*/ 1446132 h 6858000"/>
              <a:gd name="connsiteX559" fmla="*/ 1674586 w 7467600"/>
              <a:gd name="connsiteY559" fmla="*/ 1813832 h 6858000"/>
              <a:gd name="connsiteX560" fmla="*/ 1815950 w 7467600"/>
              <a:gd name="connsiteY560" fmla="*/ 2128564 h 6858000"/>
              <a:gd name="connsiteX561" fmla="*/ 1984242 w 7467600"/>
              <a:gd name="connsiteY561" fmla="*/ 2430829 h 6858000"/>
              <a:gd name="connsiteX562" fmla="*/ 2014023 w 7467600"/>
              <a:gd name="connsiteY562" fmla="*/ 2450995 h 6858000"/>
              <a:gd name="connsiteX563" fmla="*/ 1747337 w 7467600"/>
              <a:gd name="connsiteY563" fmla="*/ 1855264 h 6858000"/>
              <a:gd name="connsiteX564" fmla="*/ 1533749 w 7467600"/>
              <a:gd name="connsiteY564" fmla="*/ 1478656 h 6858000"/>
              <a:gd name="connsiteX565" fmla="*/ 1431890 w 7467600"/>
              <a:gd name="connsiteY565" fmla="*/ 1306475 h 6858000"/>
              <a:gd name="connsiteX566" fmla="*/ 5052692 w 7467600"/>
              <a:gd name="connsiteY566" fmla="*/ 1292994 h 6858000"/>
              <a:gd name="connsiteX567" fmla="*/ 5200661 w 7467600"/>
              <a:gd name="connsiteY567" fmla="*/ 1635186 h 6858000"/>
              <a:gd name="connsiteX568" fmla="*/ 5297138 w 7467600"/>
              <a:gd name="connsiteY568" fmla="*/ 1906351 h 6858000"/>
              <a:gd name="connsiteX569" fmla="*/ 5052692 w 7467600"/>
              <a:gd name="connsiteY569" fmla="*/ 1292994 h 6858000"/>
              <a:gd name="connsiteX570" fmla="*/ 5009948 w 7467600"/>
              <a:gd name="connsiteY570" fmla="*/ 1273619 h 6858000"/>
              <a:gd name="connsiteX571" fmla="*/ 5121777 w 7467600"/>
              <a:gd name="connsiteY571" fmla="*/ 1654213 h 6858000"/>
              <a:gd name="connsiteX572" fmla="*/ 5293545 w 7467600"/>
              <a:gd name="connsiteY572" fmla="*/ 2072247 h 6858000"/>
              <a:gd name="connsiteX573" fmla="*/ 5294042 w 7467600"/>
              <a:gd name="connsiteY573" fmla="*/ 2065019 h 6858000"/>
              <a:gd name="connsiteX574" fmla="*/ 5171936 w 7467600"/>
              <a:gd name="connsiteY574" fmla="*/ 1647613 h 6858000"/>
              <a:gd name="connsiteX575" fmla="*/ 5009948 w 7467600"/>
              <a:gd name="connsiteY575" fmla="*/ 1273619 h 6858000"/>
              <a:gd name="connsiteX576" fmla="*/ 655236 w 7467600"/>
              <a:gd name="connsiteY576" fmla="*/ 1268632 h 6858000"/>
              <a:gd name="connsiteX577" fmla="*/ 839521 w 7467600"/>
              <a:gd name="connsiteY577" fmla="*/ 1685315 h 6858000"/>
              <a:gd name="connsiteX578" fmla="*/ 1109416 w 7467600"/>
              <a:gd name="connsiteY578" fmla="*/ 2061663 h 6858000"/>
              <a:gd name="connsiteX579" fmla="*/ 1298300 w 7467600"/>
              <a:gd name="connsiteY579" fmla="*/ 2247742 h 6858000"/>
              <a:gd name="connsiteX580" fmla="*/ 1125871 w 7467600"/>
              <a:gd name="connsiteY580" fmla="*/ 1989513 h 6858000"/>
              <a:gd name="connsiteX581" fmla="*/ 981574 w 7467600"/>
              <a:gd name="connsiteY581" fmla="*/ 1783157 h 6858000"/>
              <a:gd name="connsiteX582" fmla="*/ 922198 w 7467600"/>
              <a:gd name="connsiteY582" fmla="*/ 1677437 h 6858000"/>
              <a:gd name="connsiteX583" fmla="*/ 869293 w 7467600"/>
              <a:gd name="connsiteY583" fmla="*/ 1583214 h 6858000"/>
              <a:gd name="connsiteX584" fmla="*/ 751431 w 7467600"/>
              <a:gd name="connsiteY584" fmla="*/ 1405731 h 6858000"/>
              <a:gd name="connsiteX585" fmla="*/ 655236 w 7467600"/>
              <a:gd name="connsiteY585" fmla="*/ 1268632 h 6858000"/>
              <a:gd name="connsiteX586" fmla="*/ 6516292 w 7467600"/>
              <a:gd name="connsiteY586" fmla="*/ 1263064 h 6858000"/>
              <a:gd name="connsiteX587" fmla="*/ 5736320 w 7467600"/>
              <a:gd name="connsiteY587" fmla="*/ 1501803 h 6858000"/>
              <a:gd name="connsiteX588" fmla="*/ 6516292 w 7467600"/>
              <a:gd name="connsiteY588" fmla="*/ 1263064 h 6858000"/>
              <a:gd name="connsiteX589" fmla="*/ 291466 w 7467600"/>
              <a:gd name="connsiteY589" fmla="*/ 1250369 h 6858000"/>
              <a:gd name="connsiteX590" fmla="*/ 323180 w 7467600"/>
              <a:gd name="connsiteY590" fmla="*/ 1435283 h 6858000"/>
              <a:gd name="connsiteX591" fmla="*/ 349381 w 7467600"/>
              <a:gd name="connsiteY591" fmla="*/ 1875041 h 6858000"/>
              <a:gd name="connsiteX592" fmla="*/ 374363 w 7467600"/>
              <a:gd name="connsiteY592" fmla="*/ 1506494 h 6858000"/>
              <a:gd name="connsiteX593" fmla="*/ 302168 w 7467600"/>
              <a:gd name="connsiteY593" fmla="*/ 1274495 h 6858000"/>
              <a:gd name="connsiteX594" fmla="*/ 291466 w 7467600"/>
              <a:gd name="connsiteY594" fmla="*/ 1250369 h 6858000"/>
              <a:gd name="connsiteX595" fmla="*/ 678222 w 7467600"/>
              <a:gd name="connsiteY595" fmla="*/ 1248670 h 6858000"/>
              <a:gd name="connsiteX596" fmla="*/ 775536 w 7467600"/>
              <a:gd name="connsiteY596" fmla="*/ 1388015 h 6858000"/>
              <a:gd name="connsiteX597" fmla="*/ 894529 w 7467600"/>
              <a:gd name="connsiteY597" fmla="*/ 1567739 h 6858000"/>
              <a:gd name="connsiteX598" fmla="*/ 948000 w 7467600"/>
              <a:gd name="connsiteY598" fmla="*/ 1663088 h 6858000"/>
              <a:gd name="connsiteX599" fmla="*/ 1006812 w 7467600"/>
              <a:gd name="connsiteY599" fmla="*/ 1767683 h 6858000"/>
              <a:gd name="connsiteX600" fmla="*/ 1149133 w 7467600"/>
              <a:gd name="connsiteY600" fmla="*/ 1971513 h 6858000"/>
              <a:gd name="connsiteX601" fmla="*/ 1333952 w 7467600"/>
              <a:gd name="connsiteY601" fmla="*/ 2251620 h 6858000"/>
              <a:gd name="connsiteX602" fmla="*/ 1337329 w 7467600"/>
              <a:gd name="connsiteY602" fmla="*/ 2258350 h 6858000"/>
              <a:gd name="connsiteX603" fmla="*/ 1014726 w 7467600"/>
              <a:gd name="connsiteY603" fmla="*/ 1615556 h 6858000"/>
              <a:gd name="connsiteX604" fmla="*/ 678222 w 7467600"/>
              <a:gd name="connsiteY604" fmla="*/ 1248670 h 6858000"/>
              <a:gd name="connsiteX605" fmla="*/ 6691602 w 7467600"/>
              <a:gd name="connsiteY605" fmla="*/ 1140573 h 6858000"/>
              <a:gd name="connsiteX606" fmla="*/ 6571100 w 7467600"/>
              <a:gd name="connsiteY606" fmla="*/ 1183662 h 6858000"/>
              <a:gd name="connsiteX607" fmla="*/ 6241687 w 7467600"/>
              <a:gd name="connsiteY607" fmla="*/ 1257600 h 6858000"/>
              <a:gd name="connsiteX608" fmla="*/ 5693009 w 7467600"/>
              <a:gd name="connsiteY608" fmla="*/ 1478256 h 6858000"/>
              <a:gd name="connsiteX609" fmla="*/ 6548420 w 7467600"/>
              <a:gd name="connsiteY609" fmla="*/ 1214599 h 6858000"/>
              <a:gd name="connsiteX610" fmla="*/ 6605473 w 7467600"/>
              <a:gd name="connsiteY610" fmla="*/ 1184686 h 6858000"/>
              <a:gd name="connsiteX611" fmla="*/ 6691602 w 7467600"/>
              <a:gd name="connsiteY611" fmla="*/ 1140573 h 6858000"/>
              <a:gd name="connsiteX612" fmla="*/ 4002475 w 7467600"/>
              <a:gd name="connsiteY612" fmla="*/ 1037802 h 6858000"/>
              <a:gd name="connsiteX613" fmla="*/ 4000324 w 7467600"/>
              <a:gd name="connsiteY613" fmla="*/ 1039362 h 6858000"/>
              <a:gd name="connsiteX614" fmla="*/ 4002862 w 7467600"/>
              <a:gd name="connsiteY614" fmla="*/ 1042866 h 6858000"/>
              <a:gd name="connsiteX615" fmla="*/ 4002475 w 7467600"/>
              <a:gd name="connsiteY615" fmla="*/ 1037802 h 6858000"/>
              <a:gd name="connsiteX616" fmla="*/ 506322 w 7467600"/>
              <a:gd name="connsiteY616" fmla="*/ 1020997 h 6858000"/>
              <a:gd name="connsiteX617" fmla="*/ 533068 w 7467600"/>
              <a:gd name="connsiteY617" fmla="*/ 1029409 h 6858000"/>
              <a:gd name="connsiteX618" fmla="*/ 1232525 w 7467600"/>
              <a:gd name="connsiteY618" fmla="*/ 1804675 h 6858000"/>
              <a:gd name="connsiteX619" fmla="*/ 1388858 w 7467600"/>
              <a:gd name="connsiteY619" fmla="*/ 2368011 h 6858000"/>
              <a:gd name="connsiteX620" fmla="*/ 1384098 w 7467600"/>
              <a:gd name="connsiteY620" fmla="*/ 2378125 h 6858000"/>
              <a:gd name="connsiteX621" fmla="*/ 1425393 w 7467600"/>
              <a:gd name="connsiteY621" fmla="*/ 2589124 h 6858000"/>
              <a:gd name="connsiteX622" fmla="*/ 1424001 w 7467600"/>
              <a:gd name="connsiteY622" fmla="*/ 2597541 h 6858000"/>
              <a:gd name="connsiteX623" fmla="*/ 2152729 w 7467600"/>
              <a:gd name="connsiteY623" fmla="*/ 2864487 h 6858000"/>
              <a:gd name="connsiteX624" fmla="*/ 2020609 w 7467600"/>
              <a:gd name="connsiteY624" fmla="*/ 2539671 h 6858000"/>
              <a:gd name="connsiteX625" fmla="*/ 2018920 w 7467600"/>
              <a:gd name="connsiteY625" fmla="*/ 2536309 h 6858000"/>
              <a:gd name="connsiteX626" fmla="*/ 1342441 w 7467600"/>
              <a:gd name="connsiteY626" fmla="*/ 1173017 h 6858000"/>
              <a:gd name="connsiteX627" fmla="*/ 1367925 w 7467600"/>
              <a:gd name="connsiteY627" fmla="*/ 1135648 h 6858000"/>
              <a:gd name="connsiteX628" fmla="*/ 1771401 w 7467600"/>
              <a:gd name="connsiteY628" fmla="*/ 1806673 h 6858000"/>
              <a:gd name="connsiteX629" fmla="*/ 1972385 w 7467600"/>
              <a:gd name="connsiteY629" fmla="*/ 2198735 h 6858000"/>
              <a:gd name="connsiteX630" fmla="*/ 2040892 w 7467600"/>
              <a:gd name="connsiteY630" fmla="*/ 2405205 h 6858000"/>
              <a:gd name="connsiteX631" fmla="*/ 2131689 w 7467600"/>
              <a:gd name="connsiteY631" fmla="*/ 1936926 h 6858000"/>
              <a:gd name="connsiteX632" fmla="*/ 2454820 w 7467600"/>
              <a:gd name="connsiteY632" fmla="*/ 1248808 h 6858000"/>
              <a:gd name="connsiteX633" fmla="*/ 2492512 w 7467600"/>
              <a:gd name="connsiteY633" fmla="*/ 1302920 h 6858000"/>
              <a:gd name="connsiteX634" fmla="*/ 2081216 w 7467600"/>
              <a:gd name="connsiteY634" fmla="*/ 2527513 h 6858000"/>
              <a:gd name="connsiteX635" fmla="*/ 2081211 w 7467600"/>
              <a:gd name="connsiteY635" fmla="*/ 2528916 h 6858000"/>
              <a:gd name="connsiteX636" fmla="*/ 2199067 w 7467600"/>
              <a:gd name="connsiteY636" fmla="*/ 2884061 h 6858000"/>
              <a:gd name="connsiteX637" fmla="*/ 3192586 w 7467600"/>
              <a:gd name="connsiteY637" fmla="*/ 3411496 h 6858000"/>
              <a:gd name="connsiteX638" fmla="*/ 3182620 w 7467600"/>
              <a:gd name="connsiteY638" fmla="*/ 3483279 h 6858000"/>
              <a:gd name="connsiteX639" fmla="*/ 2435119 w 7467600"/>
              <a:gd name="connsiteY639" fmla="*/ 3080173 h 6858000"/>
              <a:gd name="connsiteX640" fmla="*/ 2410152 w 7467600"/>
              <a:gd name="connsiteY640" fmla="*/ 3063751 h 6858000"/>
              <a:gd name="connsiteX641" fmla="*/ 2408099 w 7467600"/>
              <a:gd name="connsiteY641" fmla="*/ 3064403 h 6858000"/>
              <a:gd name="connsiteX642" fmla="*/ 2407218 w 7467600"/>
              <a:gd name="connsiteY642" fmla="*/ 3070324 h 6858000"/>
              <a:gd name="connsiteX643" fmla="*/ 2380138 w 7467600"/>
              <a:gd name="connsiteY643" fmla="*/ 3099341 h 6858000"/>
              <a:gd name="connsiteX644" fmla="*/ 1765923 w 7467600"/>
              <a:gd name="connsiteY644" fmla="*/ 3581043 h 6858000"/>
              <a:gd name="connsiteX645" fmla="*/ 1702258 w 7467600"/>
              <a:gd name="connsiteY645" fmla="*/ 3612286 h 6858000"/>
              <a:gd name="connsiteX646" fmla="*/ 1538370 w 7467600"/>
              <a:gd name="connsiteY646" fmla="*/ 3811804 h 6858000"/>
              <a:gd name="connsiteX647" fmla="*/ 542867 w 7467600"/>
              <a:gd name="connsiteY647" fmla="*/ 4944092 h 6858000"/>
              <a:gd name="connsiteX648" fmla="*/ 515800 w 7467600"/>
              <a:gd name="connsiteY648" fmla="*/ 4862180 h 6858000"/>
              <a:gd name="connsiteX649" fmla="*/ 909145 w 7467600"/>
              <a:gd name="connsiteY649" fmla="*/ 4199225 h 6858000"/>
              <a:gd name="connsiteX650" fmla="*/ 1214067 w 7467600"/>
              <a:gd name="connsiteY650" fmla="*/ 3908561 h 6858000"/>
              <a:gd name="connsiteX651" fmla="*/ 640967 w 7467600"/>
              <a:gd name="connsiteY651" fmla="*/ 4105601 h 6858000"/>
              <a:gd name="connsiteX652" fmla="*/ 112563 w 7467600"/>
              <a:gd name="connsiteY652" fmla="*/ 4396952 h 6858000"/>
              <a:gd name="connsiteX653" fmla="*/ 0 w 7467600"/>
              <a:gd name="connsiteY653" fmla="*/ 4466006 h 6858000"/>
              <a:gd name="connsiteX654" fmla="*/ 0 w 7467600"/>
              <a:gd name="connsiteY654" fmla="*/ 4233763 h 6858000"/>
              <a:gd name="connsiteX655" fmla="*/ 36881 w 7467600"/>
              <a:gd name="connsiteY655" fmla="*/ 4200118 h 6858000"/>
              <a:gd name="connsiteX656" fmla="*/ 910534 w 7467600"/>
              <a:gd name="connsiteY656" fmla="*/ 3629753 h 6858000"/>
              <a:gd name="connsiteX657" fmla="*/ 1578717 w 7467600"/>
              <a:gd name="connsiteY657" fmla="*/ 3575982 h 6858000"/>
              <a:gd name="connsiteX658" fmla="*/ 2338780 w 7467600"/>
              <a:gd name="connsiteY658" fmla="*/ 3033725 h 6858000"/>
              <a:gd name="connsiteX659" fmla="*/ 1807991 w 7467600"/>
              <a:gd name="connsiteY659" fmla="*/ 2807184 h 6858000"/>
              <a:gd name="connsiteX660" fmla="*/ 1416358 w 7467600"/>
              <a:gd name="connsiteY660" fmla="*/ 3112571 h 6858000"/>
              <a:gd name="connsiteX661" fmla="*/ 939066 w 7467600"/>
              <a:gd name="connsiteY661" fmla="*/ 3378798 h 6858000"/>
              <a:gd name="connsiteX662" fmla="*/ 115099 w 7467600"/>
              <a:gd name="connsiteY662" fmla="*/ 3607650 h 6858000"/>
              <a:gd name="connsiteX663" fmla="*/ 97284 w 7467600"/>
              <a:gd name="connsiteY663" fmla="*/ 3520393 h 6858000"/>
              <a:gd name="connsiteX664" fmla="*/ 922050 w 7467600"/>
              <a:gd name="connsiteY664" fmla="*/ 3074867 h 6858000"/>
              <a:gd name="connsiteX665" fmla="*/ 1405265 w 7467600"/>
              <a:gd name="connsiteY665" fmla="*/ 3016319 h 6858000"/>
              <a:gd name="connsiteX666" fmla="*/ 1407512 w 7467600"/>
              <a:gd name="connsiteY666" fmla="*/ 3018001 h 6858000"/>
              <a:gd name="connsiteX667" fmla="*/ 1726266 w 7467600"/>
              <a:gd name="connsiteY667" fmla="*/ 2777274 h 6858000"/>
              <a:gd name="connsiteX668" fmla="*/ 625390 w 7467600"/>
              <a:gd name="connsiteY668" fmla="*/ 2514541 h 6858000"/>
              <a:gd name="connsiteX669" fmla="*/ 619799 w 7467600"/>
              <a:gd name="connsiteY669" fmla="*/ 2527180 h 6858000"/>
              <a:gd name="connsiteX670" fmla="*/ 310030 w 7467600"/>
              <a:gd name="connsiteY670" fmla="*/ 2771818 h 6858000"/>
              <a:gd name="connsiteX671" fmla="*/ 173877 w 7467600"/>
              <a:gd name="connsiteY671" fmla="*/ 2937056 h 6858000"/>
              <a:gd name="connsiteX672" fmla="*/ 77889 w 7467600"/>
              <a:gd name="connsiteY672" fmla="*/ 3138440 h 6858000"/>
              <a:gd name="connsiteX673" fmla="*/ 0 w 7467600"/>
              <a:gd name="connsiteY673" fmla="*/ 3271395 h 6858000"/>
              <a:gd name="connsiteX674" fmla="*/ 0 w 7467600"/>
              <a:gd name="connsiteY674" fmla="*/ 3153002 h 6858000"/>
              <a:gd name="connsiteX675" fmla="*/ 2386 w 7467600"/>
              <a:gd name="connsiteY675" fmla="*/ 3149203 h 6858000"/>
              <a:gd name="connsiteX676" fmla="*/ 89753 w 7467600"/>
              <a:gd name="connsiteY676" fmla="*/ 2987702 h 6858000"/>
              <a:gd name="connsiteX677" fmla="*/ 76869 w 7467600"/>
              <a:gd name="connsiteY677" fmla="*/ 3005404 h 6858000"/>
              <a:gd name="connsiteX678" fmla="*/ 32049 w 7467600"/>
              <a:gd name="connsiteY678" fmla="*/ 3065814 h 6858000"/>
              <a:gd name="connsiteX679" fmla="*/ 0 w 7467600"/>
              <a:gd name="connsiteY679" fmla="*/ 3108744 h 6858000"/>
              <a:gd name="connsiteX680" fmla="*/ 0 w 7467600"/>
              <a:gd name="connsiteY680" fmla="*/ 3058059 h 6858000"/>
              <a:gd name="connsiteX681" fmla="*/ 7610 w 7467600"/>
              <a:gd name="connsiteY681" fmla="*/ 3047889 h 6858000"/>
              <a:gd name="connsiteX682" fmla="*/ 52419 w 7467600"/>
              <a:gd name="connsiteY682" fmla="*/ 2987479 h 6858000"/>
              <a:gd name="connsiteX683" fmla="*/ 59142 w 7467600"/>
              <a:gd name="connsiteY683" fmla="*/ 2978488 h 6858000"/>
              <a:gd name="connsiteX684" fmla="*/ 0 w 7467600"/>
              <a:gd name="connsiteY684" fmla="*/ 3015334 h 6858000"/>
              <a:gd name="connsiteX685" fmla="*/ 0 w 7467600"/>
              <a:gd name="connsiteY685" fmla="*/ 2914286 h 6858000"/>
              <a:gd name="connsiteX686" fmla="*/ 36383 w 7467600"/>
              <a:gd name="connsiteY686" fmla="*/ 2901128 h 6858000"/>
              <a:gd name="connsiteX687" fmla="*/ 156329 w 7467600"/>
              <a:gd name="connsiteY687" fmla="*/ 2840533 h 6858000"/>
              <a:gd name="connsiteX688" fmla="*/ 358355 w 7467600"/>
              <a:gd name="connsiteY688" fmla="*/ 2620471 h 6858000"/>
              <a:gd name="connsiteX689" fmla="*/ 510577 w 7467600"/>
              <a:gd name="connsiteY689" fmla="*/ 2501244 h 6858000"/>
              <a:gd name="connsiteX690" fmla="*/ 211967 w 7467600"/>
              <a:gd name="connsiteY690" fmla="*/ 2479171 h 6858000"/>
              <a:gd name="connsiteX691" fmla="*/ 0 w 7467600"/>
              <a:gd name="connsiteY691" fmla="*/ 2476398 h 6858000"/>
              <a:gd name="connsiteX692" fmla="*/ 0 w 7467600"/>
              <a:gd name="connsiteY692" fmla="*/ 2389189 h 6858000"/>
              <a:gd name="connsiteX693" fmla="*/ 103062 w 7467600"/>
              <a:gd name="connsiteY693" fmla="*/ 2389518 h 6858000"/>
              <a:gd name="connsiteX694" fmla="*/ 510734 w 7467600"/>
              <a:gd name="connsiteY694" fmla="*/ 2416201 h 6858000"/>
              <a:gd name="connsiteX695" fmla="*/ 279257 w 7467600"/>
              <a:gd name="connsiteY695" fmla="*/ 2092102 h 6858000"/>
              <a:gd name="connsiteX696" fmla="*/ 65265 w 7467600"/>
              <a:gd name="connsiteY696" fmla="*/ 2006049 h 6858000"/>
              <a:gd name="connsiteX697" fmla="*/ 0 w 7467600"/>
              <a:gd name="connsiteY697" fmla="*/ 1982532 h 6858000"/>
              <a:gd name="connsiteX698" fmla="*/ 0 w 7467600"/>
              <a:gd name="connsiteY698" fmla="*/ 1912789 h 6858000"/>
              <a:gd name="connsiteX699" fmla="*/ 97460 w 7467600"/>
              <a:gd name="connsiteY699" fmla="*/ 1953725 h 6858000"/>
              <a:gd name="connsiteX700" fmla="*/ 221272 w 7467600"/>
              <a:gd name="connsiteY700" fmla="*/ 1980766 h 6858000"/>
              <a:gd name="connsiteX701" fmla="*/ 116765 w 7467600"/>
              <a:gd name="connsiteY701" fmla="*/ 1911033 h 6858000"/>
              <a:gd name="connsiteX702" fmla="*/ 16405 w 7467600"/>
              <a:gd name="connsiteY702" fmla="*/ 1803412 h 6858000"/>
              <a:gd name="connsiteX703" fmla="*/ 0 w 7467600"/>
              <a:gd name="connsiteY703" fmla="*/ 1784777 h 6858000"/>
              <a:gd name="connsiteX704" fmla="*/ 0 w 7467600"/>
              <a:gd name="connsiteY704" fmla="*/ 1740082 h 6858000"/>
              <a:gd name="connsiteX705" fmla="*/ 39394 w 7467600"/>
              <a:gd name="connsiteY705" fmla="*/ 1784856 h 6858000"/>
              <a:gd name="connsiteX706" fmla="*/ 135813 w 7467600"/>
              <a:gd name="connsiteY706" fmla="*/ 1888838 h 6858000"/>
              <a:gd name="connsiteX707" fmla="*/ 242575 w 7467600"/>
              <a:gd name="connsiteY707" fmla="*/ 1958841 h 6858000"/>
              <a:gd name="connsiteX708" fmla="*/ 82197 w 7467600"/>
              <a:gd name="connsiteY708" fmla="*/ 1754826 h 6858000"/>
              <a:gd name="connsiteX709" fmla="*/ 0 w 7467600"/>
              <a:gd name="connsiteY709" fmla="*/ 1679650 h 6858000"/>
              <a:gd name="connsiteX710" fmla="*/ 0 w 7467600"/>
              <a:gd name="connsiteY710" fmla="*/ 1602463 h 6858000"/>
              <a:gd name="connsiteX711" fmla="*/ 84689 w 7467600"/>
              <a:gd name="connsiteY711" fmla="*/ 1677442 h 6858000"/>
              <a:gd name="connsiteX712" fmla="*/ 298437 w 7467600"/>
              <a:gd name="connsiteY712" fmla="*/ 1968019 h 6858000"/>
              <a:gd name="connsiteX713" fmla="*/ 227269 w 7467600"/>
              <a:gd name="connsiteY713" fmla="*/ 1114064 h 6858000"/>
              <a:gd name="connsiteX714" fmla="*/ 248003 w 7467600"/>
              <a:gd name="connsiteY714" fmla="*/ 1089613 h 6858000"/>
              <a:gd name="connsiteX715" fmla="*/ 427020 w 7467600"/>
              <a:gd name="connsiteY715" fmla="*/ 1619803 h 6858000"/>
              <a:gd name="connsiteX716" fmla="*/ 340345 w 7467600"/>
              <a:gd name="connsiteY716" fmla="*/ 2027739 h 6858000"/>
              <a:gd name="connsiteX717" fmla="*/ 360865 w 7467600"/>
              <a:gd name="connsiteY717" fmla="*/ 2044827 h 6858000"/>
              <a:gd name="connsiteX718" fmla="*/ 560414 w 7467600"/>
              <a:gd name="connsiteY718" fmla="*/ 2421457 h 6858000"/>
              <a:gd name="connsiteX719" fmla="*/ 1359703 w 7467600"/>
              <a:gd name="connsiteY719" fmla="*/ 2578554 h 6858000"/>
              <a:gd name="connsiteX720" fmla="*/ 1359422 w 7467600"/>
              <a:gd name="connsiteY720" fmla="*/ 2577994 h 6858000"/>
              <a:gd name="connsiteX721" fmla="*/ 828701 w 7467600"/>
              <a:gd name="connsiteY721" fmla="*/ 1839520 h 6858000"/>
              <a:gd name="connsiteX722" fmla="*/ 494427 w 7467600"/>
              <a:gd name="connsiteY722" fmla="*/ 1092333 h 6858000"/>
              <a:gd name="connsiteX723" fmla="*/ 506322 w 7467600"/>
              <a:gd name="connsiteY723" fmla="*/ 1020997 h 6858000"/>
              <a:gd name="connsiteX724" fmla="*/ 4570198 w 7467600"/>
              <a:gd name="connsiteY724" fmla="*/ 978081 h 6858000"/>
              <a:gd name="connsiteX725" fmla="*/ 4523691 w 7467600"/>
              <a:gd name="connsiteY725" fmla="*/ 1127776 h 6858000"/>
              <a:gd name="connsiteX726" fmla="*/ 4509875 w 7467600"/>
              <a:gd name="connsiteY726" fmla="*/ 1167552 h 6858000"/>
              <a:gd name="connsiteX727" fmla="*/ 4478168 w 7467600"/>
              <a:gd name="connsiteY727" fmla="*/ 1260735 h 6858000"/>
              <a:gd name="connsiteX728" fmla="*/ 4409309 w 7467600"/>
              <a:gd name="connsiteY728" fmla="*/ 1666996 h 6858000"/>
              <a:gd name="connsiteX729" fmla="*/ 4370031 w 7467600"/>
              <a:gd name="connsiteY729" fmla="*/ 1955666 h 6858000"/>
              <a:gd name="connsiteX730" fmla="*/ 4570198 w 7467600"/>
              <a:gd name="connsiteY730" fmla="*/ 978081 h 6858000"/>
              <a:gd name="connsiteX731" fmla="*/ 4557898 w 7467600"/>
              <a:gd name="connsiteY731" fmla="*/ 900011 h 6858000"/>
              <a:gd name="connsiteX732" fmla="*/ 4344840 w 7467600"/>
              <a:gd name="connsiteY732" fmla="*/ 1922038 h 6858000"/>
              <a:gd name="connsiteX733" fmla="*/ 4378710 w 7467600"/>
              <a:gd name="connsiteY733" fmla="*/ 1665516 h 6858000"/>
              <a:gd name="connsiteX734" fmla="*/ 4448798 w 7467600"/>
              <a:gd name="connsiteY734" fmla="*/ 1253024 h 6858000"/>
              <a:gd name="connsiteX735" fmla="*/ 4480315 w 7467600"/>
              <a:gd name="connsiteY735" fmla="*/ 1158454 h 6858000"/>
              <a:gd name="connsiteX736" fmla="*/ 4494133 w 7467600"/>
              <a:gd name="connsiteY736" fmla="*/ 1118676 h 6858000"/>
              <a:gd name="connsiteX737" fmla="*/ 4557898 w 7467600"/>
              <a:gd name="connsiteY737" fmla="*/ 900011 h 6858000"/>
              <a:gd name="connsiteX738" fmla="*/ 5870151 w 7467600"/>
              <a:gd name="connsiteY738" fmla="*/ 898890 h 6858000"/>
              <a:gd name="connsiteX739" fmla="*/ 5861335 w 7467600"/>
              <a:gd name="connsiteY739" fmla="*/ 899177 h 6858000"/>
              <a:gd name="connsiteX740" fmla="*/ 5843702 w 7467600"/>
              <a:gd name="connsiteY740" fmla="*/ 899748 h 6858000"/>
              <a:gd name="connsiteX741" fmla="*/ 5651107 w 7467600"/>
              <a:gd name="connsiteY741" fmla="*/ 920306 h 6858000"/>
              <a:gd name="connsiteX742" fmla="*/ 5459407 w 7467600"/>
              <a:gd name="connsiteY742" fmla="*/ 940975 h 6858000"/>
              <a:gd name="connsiteX743" fmla="*/ 5374846 w 7467600"/>
              <a:gd name="connsiteY743" fmla="*/ 941988 h 6858000"/>
              <a:gd name="connsiteX744" fmla="*/ 5256105 w 7467600"/>
              <a:gd name="connsiteY744" fmla="*/ 945632 h 6858000"/>
              <a:gd name="connsiteX745" fmla="*/ 5107071 w 7467600"/>
              <a:gd name="connsiteY745" fmla="*/ 969720 h 6858000"/>
              <a:gd name="connsiteX746" fmla="*/ 4998681 w 7467600"/>
              <a:gd name="connsiteY746" fmla="*/ 988771 h 6858000"/>
              <a:gd name="connsiteX747" fmla="*/ 5870151 w 7467600"/>
              <a:gd name="connsiteY747" fmla="*/ 898890 h 6858000"/>
              <a:gd name="connsiteX748" fmla="*/ 5504425 w 7467600"/>
              <a:gd name="connsiteY748" fmla="*/ 848067 h 6858000"/>
              <a:gd name="connsiteX749" fmla="*/ 4968849 w 7467600"/>
              <a:gd name="connsiteY749" fmla="*/ 962318 h 6858000"/>
              <a:gd name="connsiteX750" fmla="*/ 5104039 w 7467600"/>
              <a:gd name="connsiteY750" fmla="*/ 940634 h 6858000"/>
              <a:gd name="connsiteX751" fmla="*/ 5256311 w 7467600"/>
              <a:gd name="connsiteY751" fmla="*/ 916490 h 6858000"/>
              <a:gd name="connsiteX752" fmla="*/ 5377381 w 7467600"/>
              <a:gd name="connsiteY752" fmla="*/ 912671 h 6858000"/>
              <a:gd name="connsiteX753" fmla="*/ 5460148 w 7467600"/>
              <a:gd name="connsiteY753" fmla="*/ 911442 h 6858000"/>
              <a:gd name="connsiteX754" fmla="*/ 5648971 w 7467600"/>
              <a:gd name="connsiteY754" fmla="*/ 891331 h 6858000"/>
              <a:gd name="connsiteX755" fmla="*/ 5844807 w 7467600"/>
              <a:gd name="connsiteY755" fmla="*/ 870718 h 6858000"/>
              <a:gd name="connsiteX756" fmla="*/ 5862975 w 7467600"/>
              <a:gd name="connsiteY756" fmla="*/ 869756 h 6858000"/>
              <a:gd name="connsiteX757" fmla="*/ 5920887 w 7467600"/>
              <a:gd name="connsiteY757" fmla="*/ 865929 h 6858000"/>
              <a:gd name="connsiteX758" fmla="*/ 5504425 w 7467600"/>
              <a:gd name="connsiteY758" fmla="*/ 848067 h 6858000"/>
              <a:gd name="connsiteX759" fmla="*/ 3607114 w 7467600"/>
              <a:gd name="connsiteY759" fmla="*/ 467441 h 6858000"/>
              <a:gd name="connsiteX760" fmla="*/ 3296242 w 7467600"/>
              <a:gd name="connsiteY760" fmla="*/ 807991 h 6858000"/>
              <a:gd name="connsiteX761" fmla="*/ 3174674 w 7467600"/>
              <a:gd name="connsiteY761" fmla="*/ 919759 h 6858000"/>
              <a:gd name="connsiteX762" fmla="*/ 3042978 w 7467600"/>
              <a:gd name="connsiteY762" fmla="*/ 1054894 h 6858000"/>
              <a:gd name="connsiteX763" fmla="*/ 2968914 w 7467600"/>
              <a:gd name="connsiteY763" fmla="*/ 1133756 h 6858000"/>
              <a:gd name="connsiteX764" fmla="*/ 3103823 w 7467600"/>
              <a:gd name="connsiteY764" fmla="*/ 1026814 h 6858000"/>
              <a:gd name="connsiteX765" fmla="*/ 3607114 w 7467600"/>
              <a:gd name="connsiteY765" fmla="*/ 467441 h 6858000"/>
              <a:gd name="connsiteX766" fmla="*/ 3744487 w 7467600"/>
              <a:gd name="connsiteY766" fmla="*/ 383136 h 6858000"/>
              <a:gd name="connsiteX767" fmla="*/ 3970213 w 7467600"/>
              <a:gd name="connsiteY767" fmla="*/ 995559 h 6858000"/>
              <a:gd name="connsiteX768" fmla="*/ 3744487 w 7467600"/>
              <a:gd name="connsiteY768" fmla="*/ 383136 h 6858000"/>
              <a:gd name="connsiteX769" fmla="*/ 3624562 w 7467600"/>
              <a:gd name="connsiteY769" fmla="*/ 367041 h 6858000"/>
              <a:gd name="connsiteX770" fmla="*/ 3489712 w 7467600"/>
              <a:gd name="connsiteY770" fmla="*/ 485386 h 6858000"/>
              <a:gd name="connsiteX771" fmla="*/ 3182994 w 7467600"/>
              <a:gd name="connsiteY771" fmla="*/ 828265 h 6858000"/>
              <a:gd name="connsiteX772" fmla="*/ 2892114 w 7467600"/>
              <a:gd name="connsiteY772" fmla="*/ 1172635 h 6858000"/>
              <a:gd name="connsiteX773" fmla="*/ 3021459 w 7467600"/>
              <a:gd name="connsiteY773" fmla="*/ 1035385 h 6858000"/>
              <a:gd name="connsiteX774" fmla="*/ 3153873 w 7467600"/>
              <a:gd name="connsiteY774" fmla="*/ 898971 h 6858000"/>
              <a:gd name="connsiteX775" fmla="*/ 3276511 w 7467600"/>
              <a:gd name="connsiteY775" fmla="*/ 786423 h 6858000"/>
              <a:gd name="connsiteX776" fmla="*/ 3584154 w 7467600"/>
              <a:gd name="connsiteY776" fmla="*/ 448218 h 6858000"/>
              <a:gd name="connsiteX777" fmla="*/ 3624562 w 7467600"/>
              <a:gd name="connsiteY777" fmla="*/ 367041 h 6858000"/>
              <a:gd name="connsiteX778" fmla="*/ 3766672 w 7467600"/>
              <a:gd name="connsiteY778" fmla="*/ 359429 h 6858000"/>
              <a:gd name="connsiteX779" fmla="*/ 3996338 w 7467600"/>
              <a:gd name="connsiteY779" fmla="*/ 968237 h 6858000"/>
              <a:gd name="connsiteX780" fmla="*/ 3766672 w 7467600"/>
              <a:gd name="connsiteY780" fmla="*/ 359429 h 6858000"/>
              <a:gd name="connsiteX781" fmla="*/ 5805386 w 7467600"/>
              <a:gd name="connsiteY781" fmla="*/ 239240 h 6858000"/>
              <a:gd name="connsiteX782" fmla="*/ 5736947 w 7467600"/>
              <a:gd name="connsiteY782" fmla="*/ 261367 h 6858000"/>
              <a:gd name="connsiteX783" fmla="*/ 5427012 w 7467600"/>
              <a:gd name="connsiteY783" fmla="*/ 311272 h 6858000"/>
              <a:gd name="connsiteX784" fmla="*/ 5147818 w 7467600"/>
              <a:gd name="connsiteY784" fmla="*/ 322112 h 6858000"/>
              <a:gd name="connsiteX785" fmla="*/ 5060854 w 7467600"/>
              <a:gd name="connsiteY785" fmla="*/ 311882 h 6858000"/>
              <a:gd name="connsiteX786" fmla="*/ 4945989 w 7467600"/>
              <a:gd name="connsiteY786" fmla="*/ 300516 h 6858000"/>
              <a:gd name="connsiteX787" fmla="*/ 5410479 w 7467600"/>
              <a:gd name="connsiteY787" fmla="*/ 348434 h 6858000"/>
              <a:gd name="connsiteX788" fmla="*/ 5805386 w 7467600"/>
              <a:gd name="connsiteY788" fmla="*/ 239240 h 6858000"/>
              <a:gd name="connsiteX789" fmla="*/ 5905192 w 7467600"/>
              <a:gd name="connsiteY789" fmla="*/ 163079 h 6858000"/>
              <a:gd name="connsiteX790" fmla="*/ 5865655 w 7467600"/>
              <a:gd name="connsiteY790" fmla="*/ 171901 h 6858000"/>
              <a:gd name="connsiteX791" fmla="*/ 5259740 w 7467600"/>
              <a:gd name="connsiteY791" fmla="*/ 257013 h 6858000"/>
              <a:gd name="connsiteX792" fmla="*/ 5208466 w 7467600"/>
              <a:gd name="connsiteY792" fmla="*/ 257550 h 6858000"/>
              <a:gd name="connsiteX793" fmla="*/ 4980204 w 7467600"/>
              <a:gd name="connsiteY793" fmla="*/ 271903 h 6858000"/>
              <a:gd name="connsiteX794" fmla="*/ 5068068 w 7467600"/>
              <a:gd name="connsiteY794" fmla="*/ 282244 h 6858000"/>
              <a:gd name="connsiteX795" fmla="*/ 5153231 w 7467600"/>
              <a:gd name="connsiteY795" fmla="*/ 292240 h 6858000"/>
              <a:gd name="connsiteX796" fmla="*/ 5426491 w 7467600"/>
              <a:gd name="connsiteY796" fmla="*/ 281128 h 6858000"/>
              <a:gd name="connsiteX797" fmla="*/ 5731212 w 7467600"/>
              <a:gd name="connsiteY797" fmla="*/ 231951 h 6858000"/>
              <a:gd name="connsiteX798" fmla="*/ 5905192 w 7467600"/>
              <a:gd name="connsiteY798" fmla="*/ 163079 h 6858000"/>
              <a:gd name="connsiteX799" fmla="*/ 5944437 w 7467600"/>
              <a:gd name="connsiteY799" fmla="*/ 113829 h 6858000"/>
              <a:gd name="connsiteX800" fmla="*/ 5825032 w 7467600"/>
              <a:gd name="connsiteY800" fmla="*/ 146405 h 6858000"/>
              <a:gd name="connsiteX801" fmla="*/ 4955599 w 7467600"/>
              <a:gd name="connsiteY801" fmla="*/ 247008 h 6858000"/>
              <a:gd name="connsiteX802" fmla="*/ 5210104 w 7467600"/>
              <a:gd name="connsiteY802" fmla="*/ 228123 h 6858000"/>
              <a:gd name="connsiteX803" fmla="*/ 5261015 w 7467600"/>
              <a:gd name="connsiteY803" fmla="*/ 227087 h 6858000"/>
              <a:gd name="connsiteX804" fmla="*/ 5861181 w 7467600"/>
              <a:gd name="connsiteY804" fmla="*/ 143093 h 6858000"/>
              <a:gd name="connsiteX805" fmla="*/ 5961252 w 7467600"/>
              <a:gd name="connsiteY805" fmla="*/ 114820 h 6858000"/>
              <a:gd name="connsiteX806" fmla="*/ 5944437 w 7467600"/>
              <a:gd name="connsiteY806" fmla="*/ 113829 h 6858000"/>
              <a:gd name="connsiteX807" fmla="*/ 3882765 w 7467600"/>
              <a:gd name="connsiteY807" fmla="*/ 0 h 6858000"/>
              <a:gd name="connsiteX808" fmla="*/ 3995099 w 7467600"/>
              <a:gd name="connsiteY808" fmla="*/ 0 h 6858000"/>
              <a:gd name="connsiteX809" fmla="*/ 4163818 w 7467600"/>
              <a:gd name="connsiteY809" fmla="*/ 234104 h 6858000"/>
              <a:gd name="connsiteX810" fmla="*/ 4172099 w 7467600"/>
              <a:gd name="connsiteY810" fmla="*/ 234207 h 6858000"/>
              <a:gd name="connsiteX811" fmla="*/ 4784282 w 7467600"/>
              <a:gd name="connsiteY811" fmla="*/ 276561 h 6858000"/>
              <a:gd name="connsiteX812" fmla="*/ 4801687 w 7467600"/>
              <a:gd name="connsiteY812" fmla="*/ 267764 h 6858000"/>
              <a:gd name="connsiteX813" fmla="*/ 6082788 w 7467600"/>
              <a:gd name="connsiteY813" fmla="*/ 64119 h 6858000"/>
              <a:gd name="connsiteX814" fmla="*/ 6099442 w 7467600"/>
              <a:gd name="connsiteY814" fmla="*/ 82568 h 6858000"/>
              <a:gd name="connsiteX815" fmla="*/ 4804137 w 7467600"/>
              <a:gd name="connsiteY815" fmla="*/ 320931 h 6858000"/>
              <a:gd name="connsiteX816" fmla="*/ 4227047 w 7467600"/>
              <a:gd name="connsiteY816" fmla="*/ 313415 h 6858000"/>
              <a:gd name="connsiteX817" fmla="*/ 4346041 w 7467600"/>
              <a:gd name="connsiteY817" fmla="*/ 456086 h 6858000"/>
              <a:gd name="connsiteX818" fmla="*/ 4870967 w 7467600"/>
              <a:gd name="connsiteY818" fmla="*/ 963061 h 6858000"/>
              <a:gd name="connsiteX819" fmla="*/ 4889647 w 7467600"/>
              <a:gd name="connsiteY819" fmla="*/ 957147 h 6858000"/>
              <a:gd name="connsiteX820" fmla="*/ 5422504 w 7467600"/>
              <a:gd name="connsiteY820" fmla="*/ 805191 h 6858000"/>
              <a:gd name="connsiteX821" fmla="*/ 6087656 w 7467600"/>
              <a:gd name="connsiteY821" fmla="*/ 826703 h 6858000"/>
              <a:gd name="connsiteX822" fmla="*/ 6058717 w 7467600"/>
              <a:gd name="connsiteY822" fmla="*/ 865992 h 6858000"/>
              <a:gd name="connsiteX823" fmla="*/ 4974153 w 7467600"/>
              <a:gd name="connsiteY823" fmla="*/ 1045456 h 6858000"/>
              <a:gd name="connsiteX824" fmla="*/ 5627835 w 7467600"/>
              <a:gd name="connsiteY824" fmla="*/ 1472077 h 6858000"/>
              <a:gd name="connsiteX825" fmla="*/ 5629817 w 7467600"/>
              <a:gd name="connsiteY825" fmla="*/ 1471412 h 6858000"/>
              <a:gd name="connsiteX826" fmla="*/ 5634124 w 7467600"/>
              <a:gd name="connsiteY826" fmla="*/ 1470572 h 6858000"/>
              <a:gd name="connsiteX827" fmla="*/ 5755832 w 7467600"/>
              <a:gd name="connsiteY827" fmla="*/ 1383886 h 6858000"/>
              <a:gd name="connsiteX828" fmla="*/ 6014186 w 7467600"/>
              <a:gd name="connsiteY828" fmla="*/ 1279799 h 6858000"/>
              <a:gd name="connsiteX829" fmla="*/ 6901619 w 7467600"/>
              <a:gd name="connsiteY829" fmla="*/ 1047874 h 6858000"/>
              <a:gd name="connsiteX830" fmla="*/ 6931566 w 7467600"/>
              <a:gd name="connsiteY830" fmla="*/ 1062034 h 6858000"/>
              <a:gd name="connsiteX831" fmla="*/ 5790982 w 7467600"/>
              <a:gd name="connsiteY831" fmla="*/ 1561380 h 6858000"/>
              <a:gd name="connsiteX832" fmla="*/ 6188971 w 7467600"/>
              <a:gd name="connsiteY832" fmla="*/ 1755168 h 6858000"/>
              <a:gd name="connsiteX833" fmla="*/ 6202446 w 7467600"/>
              <a:gd name="connsiteY833" fmla="*/ 1752268 h 6858000"/>
              <a:gd name="connsiteX834" fmla="*/ 7179560 w 7467600"/>
              <a:gd name="connsiteY834" fmla="*/ 1467551 h 6858000"/>
              <a:gd name="connsiteX835" fmla="*/ 7158730 w 7467600"/>
              <a:gd name="connsiteY835" fmla="*/ 1507835 h 6858000"/>
              <a:gd name="connsiteX836" fmla="*/ 6326959 w 7467600"/>
              <a:gd name="connsiteY836" fmla="*/ 1817686 h 6858000"/>
              <a:gd name="connsiteX837" fmla="*/ 6537433 w 7467600"/>
              <a:gd name="connsiteY837" fmla="*/ 1907790 h 6858000"/>
              <a:gd name="connsiteX838" fmla="*/ 6550221 w 7467600"/>
              <a:gd name="connsiteY838" fmla="*/ 1910729 h 6858000"/>
              <a:gd name="connsiteX839" fmla="*/ 6964438 w 7467600"/>
              <a:gd name="connsiteY839" fmla="*/ 2209505 h 6858000"/>
              <a:gd name="connsiteX840" fmla="*/ 7367862 w 7467600"/>
              <a:gd name="connsiteY840" fmla="*/ 2806833 h 6858000"/>
              <a:gd name="connsiteX841" fmla="*/ 7364329 w 7467600"/>
              <a:gd name="connsiteY841" fmla="*/ 2826907 h 6858000"/>
              <a:gd name="connsiteX842" fmla="*/ 7290545 w 7467600"/>
              <a:gd name="connsiteY842" fmla="*/ 2850663 h 6858000"/>
              <a:gd name="connsiteX843" fmla="*/ 6472036 w 7467600"/>
              <a:gd name="connsiteY843" fmla="*/ 1959003 h 6858000"/>
              <a:gd name="connsiteX844" fmla="*/ 5792897 w 7467600"/>
              <a:gd name="connsiteY844" fmla="*/ 1647747 h 6858000"/>
              <a:gd name="connsiteX845" fmla="*/ 5842751 w 7467600"/>
              <a:gd name="connsiteY845" fmla="*/ 1816112 h 6858000"/>
              <a:gd name="connsiteX846" fmla="*/ 5847424 w 7467600"/>
              <a:gd name="connsiteY846" fmla="*/ 1815776 h 6858000"/>
              <a:gd name="connsiteX847" fmla="*/ 6399821 w 7467600"/>
              <a:gd name="connsiteY847" fmla="*/ 2344799 h 6858000"/>
              <a:gd name="connsiteX848" fmla="*/ 6323232 w 7467600"/>
              <a:gd name="connsiteY848" fmla="*/ 2389634 h 6858000"/>
              <a:gd name="connsiteX849" fmla="*/ 5942958 w 7467600"/>
              <a:gd name="connsiteY849" fmla="*/ 2077708 h 6858000"/>
              <a:gd name="connsiteX850" fmla="*/ 5921559 w 7467600"/>
              <a:gd name="connsiteY850" fmla="*/ 2378596 h 6858000"/>
              <a:gd name="connsiteX851" fmla="*/ 5817651 w 7467600"/>
              <a:gd name="connsiteY851" fmla="*/ 3023919 h 6858000"/>
              <a:gd name="connsiteX852" fmla="*/ 5729634 w 7467600"/>
              <a:gd name="connsiteY852" fmla="*/ 3051849 h 6858000"/>
              <a:gd name="connsiteX853" fmla="*/ 5611018 w 7467600"/>
              <a:gd name="connsiteY853" fmla="*/ 2316769 h 6858000"/>
              <a:gd name="connsiteX854" fmla="*/ 5687608 w 7467600"/>
              <a:gd name="connsiteY854" fmla="*/ 2039972 h 6858000"/>
              <a:gd name="connsiteX855" fmla="*/ 5657554 w 7467600"/>
              <a:gd name="connsiteY855" fmla="*/ 1576445 h 6858000"/>
              <a:gd name="connsiteX856" fmla="*/ 5150475 w 7467600"/>
              <a:gd name="connsiteY856" fmla="*/ 1274012 h 6858000"/>
              <a:gd name="connsiteX857" fmla="*/ 5349142 w 7467600"/>
              <a:gd name="connsiteY857" fmla="*/ 2204405 h 6858000"/>
              <a:gd name="connsiteX858" fmla="*/ 5262214 w 7467600"/>
              <a:gd name="connsiteY858" fmla="*/ 2233836 h 6858000"/>
              <a:gd name="connsiteX859" fmla="*/ 4981539 w 7467600"/>
              <a:gd name="connsiteY859" fmla="*/ 1542201 h 6858000"/>
              <a:gd name="connsiteX860" fmla="*/ 4958461 w 7467600"/>
              <a:gd name="connsiteY860" fmla="*/ 1136957 h 6858000"/>
              <a:gd name="connsiteX861" fmla="*/ 4655015 w 7467600"/>
              <a:gd name="connsiteY861" fmla="*/ 891426 h 6858000"/>
              <a:gd name="connsiteX862" fmla="*/ 4348002 w 7467600"/>
              <a:gd name="connsiteY862" fmla="*/ 2205895 h 6858000"/>
              <a:gd name="connsiteX863" fmla="*/ 4262250 w 7467600"/>
              <a:gd name="connsiteY863" fmla="*/ 2219972 h 6858000"/>
              <a:gd name="connsiteX864" fmla="*/ 4550611 w 7467600"/>
              <a:gd name="connsiteY864" fmla="*/ 817540 h 6858000"/>
              <a:gd name="connsiteX865" fmla="*/ 4564418 w 7467600"/>
              <a:gd name="connsiteY865" fmla="*/ 808293 h 6858000"/>
              <a:gd name="connsiteX866" fmla="*/ 4266388 w 7467600"/>
              <a:gd name="connsiteY866" fmla="*/ 500083 h 6858000"/>
              <a:gd name="connsiteX867" fmla="*/ 4032842 w 7467600"/>
              <a:gd name="connsiteY867" fmla="*/ 211809 h 6858000"/>
              <a:gd name="connsiteX868" fmla="*/ 3882765 w 7467600"/>
              <a:gd name="connsiteY868" fmla="*/ 0 h 6858000"/>
              <a:gd name="connsiteX869" fmla="*/ 3721337 w 7467600"/>
              <a:gd name="connsiteY869" fmla="*/ 0 h 6858000"/>
              <a:gd name="connsiteX870" fmla="*/ 3797544 w 7467600"/>
              <a:gd name="connsiteY870" fmla="*/ 0 h 6858000"/>
              <a:gd name="connsiteX871" fmla="*/ 3775734 w 7467600"/>
              <a:gd name="connsiteY871" fmla="*/ 95131 h 6858000"/>
              <a:gd name="connsiteX872" fmla="*/ 3724807 w 7467600"/>
              <a:gd name="connsiteY872" fmla="*/ 272257 h 6858000"/>
              <a:gd name="connsiteX873" fmla="*/ 3726844 w 7467600"/>
              <a:gd name="connsiteY873" fmla="*/ 282988 h 6858000"/>
              <a:gd name="connsiteX874" fmla="*/ 3742664 w 7467600"/>
              <a:gd name="connsiteY874" fmla="*/ 279918 h 6858000"/>
              <a:gd name="connsiteX875" fmla="*/ 4103910 w 7467600"/>
              <a:gd name="connsiteY875" fmla="*/ 1161917 h 6858000"/>
              <a:gd name="connsiteX876" fmla="*/ 4020269 w 7467600"/>
              <a:gd name="connsiteY876" fmla="*/ 1200406 h 6858000"/>
              <a:gd name="connsiteX877" fmla="*/ 3674882 w 7467600"/>
              <a:gd name="connsiteY877" fmla="*/ 488524 h 6858000"/>
              <a:gd name="connsiteX878" fmla="*/ 3132682 w 7467600"/>
              <a:gd name="connsiteY878" fmla="*/ 1072284 h 6858000"/>
              <a:gd name="connsiteX879" fmla="*/ 2716346 w 7467600"/>
              <a:gd name="connsiteY879" fmla="*/ 1276376 h 6858000"/>
              <a:gd name="connsiteX880" fmla="*/ 2716772 w 7467600"/>
              <a:gd name="connsiteY880" fmla="*/ 1255462 h 6858000"/>
              <a:gd name="connsiteX881" fmla="*/ 3471096 w 7467600"/>
              <a:gd name="connsiteY881" fmla="*/ 437072 h 6858000"/>
              <a:gd name="connsiteX882" fmla="*/ 3639057 w 7467600"/>
              <a:gd name="connsiteY882" fmla="*/ 286334 h 6858000"/>
              <a:gd name="connsiteX883" fmla="*/ 3640309 w 7467600"/>
              <a:gd name="connsiteY883" fmla="*/ 284664 h 6858000"/>
              <a:gd name="connsiteX884" fmla="*/ 3646022 w 7467600"/>
              <a:gd name="connsiteY884" fmla="*/ 276711 h 6858000"/>
              <a:gd name="connsiteX885" fmla="*/ 3707943 w 7467600"/>
              <a:gd name="connsiteY885" fmla="*/ 65958 h 6858000"/>
              <a:gd name="connsiteX886" fmla="*/ 3721337 w 7467600"/>
              <a:gd name="connsiteY886" fmla="*/ 0 h 6858000"/>
              <a:gd name="connsiteX887" fmla="*/ 2867960 w 7467600"/>
              <a:gd name="connsiteY887" fmla="*/ 0 h 6858000"/>
              <a:gd name="connsiteX888" fmla="*/ 2926351 w 7467600"/>
              <a:gd name="connsiteY888" fmla="*/ 0 h 6858000"/>
              <a:gd name="connsiteX889" fmla="*/ 2902823 w 7467600"/>
              <a:gd name="connsiteY889" fmla="*/ 262929 h 6858000"/>
              <a:gd name="connsiteX890" fmla="*/ 2940663 w 7467600"/>
              <a:gd name="connsiteY890" fmla="*/ 140884 h 6858000"/>
              <a:gd name="connsiteX891" fmla="*/ 2947039 w 7467600"/>
              <a:gd name="connsiteY891" fmla="*/ 122524 h 6858000"/>
              <a:gd name="connsiteX892" fmla="*/ 2984316 w 7467600"/>
              <a:gd name="connsiteY892" fmla="*/ 0 h 6858000"/>
              <a:gd name="connsiteX893" fmla="*/ 3016114 w 7467600"/>
              <a:gd name="connsiteY893" fmla="*/ 0 h 6858000"/>
              <a:gd name="connsiteX894" fmla="*/ 2979949 w 7467600"/>
              <a:gd name="connsiteY894" fmla="*/ 119274 h 6858000"/>
              <a:gd name="connsiteX895" fmla="*/ 3023879 w 7467600"/>
              <a:gd name="connsiteY895" fmla="*/ 0 h 6858000"/>
              <a:gd name="connsiteX896" fmla="*/ 3105400 w 7467600"/>
              <a:gd name="connsiteY896" fmla="*/ 0 h 6858000"/>
              <a:gd name="connsiteX897" fmla="*/ 3094669 w 7467600"/>
              <a:gd name="connsiteY897" fmla="*/ 30308 h 6858000"/>
              <a:gd name="connsiteX898" fmla="*/ 2901945 w 7467600"/>
              <a:gd name="connsiteY898" fmla="*/ 466538 h 6858000"/>
              <a:gd name="connsiteX899" fmla="*/ 2815209 w 7467600"/>
              <a:gd name="connsiteY899" fmla="*/ 497361 h 6858000"/>
              <a:gd name="connsiteX900" fmla="*/ 2844845 w 7467600"/>
              <a:gd name="connsiteY900" fmla="*/ 127638 h 6858000"/>
              <a:gd name="connsiteX901" fmla="*/ 2867960 w 7467600"/>
              <a:gd name="connsiteY901" fmla="*/ 0 h 6858000"/>
              <a:gd name="connsiteX902" fmla="*/ 1057230 w 7467600"/>
              <a:gd name="connsiteY902" fmla="*/ 0 h 6858000"/>
              <a:gd name="connsiteX903" fmla="*/ 1111003 w 7467600"/>
              <a:gd name="connsiteY903" fmla="*/ 0 h 6858000"/>
              <a:gd name="connsiteX904" fmla="*/ 1125553 w 7467600"/>
              <a:gd name="connsiteY904" fmla="*/ 52588 h 6858000"/>
              <a:gd name="connsiteX905" fmla="*/ 1304276 w 7467600"/>
              <a:gd name="connsiteY905" fmla="*/ 476275 h 6858000"/>
              <a:gd name="connsiteX906" fmla="*/ 1492066 w 7467600"/>
              <a:gd name="connsiteY906" fmla="*/ 886333 h 6858000"/>
              <a:gd name="connsiteX907" fmla="*/ 1423698 w 7467600"/>
              <a:gd name="connsiteY907" fmla="*/ 710817 h 6858000"/>
              <a:gd name="connsiteX908" fmla="*/ 1357609 w 7467600"/>
              <a:gd name="connsiteY908" fmla="*/ 532892 h 6858000"/>
              <a:gd name="connsiteX909" fmla="*/ 1309550 w 7467600"/>
              <a:gd name="connsiteY909" fmla="*/ 374031 h 6858000"/>
              <a:gd name="connsiteX910" fmla="*/ 1193673 w 7467600"/>
              <a:gd name="connsiteY910" fmla="*/ 49533 h 6858000"/>
              <a:gd name="connsiteX911" fmla="*/ 1164391 w 7467600"/>
              <a:gd name="connsiteY911" fmla="*/ 0 h 6858000"/>
              <a:gd name="connsiteX912" fmla="*/ 1200666 w 7467600"/>
              <a:gd name="connsiteY912" fmla="*/ 0 h 6858000"/>
              <a:gd name="connsiteX913" fmla="*/ 1223408 w 7467600"/>
              <a:gd name="connsiteY913" fmla="*/ 38996 h 6858000"/>
              <a:gd name="connsiteX914" fmla="*/ 1339635 w 7467600"/>
              <a:gd name="connsiteY914" fmla="*/ 365517 h 6858000"/>
              <a:gd name="connsiteX915" fmla="*/ 1387469 w 7467600"/>
              <a:gd name="connsiteY915" fmla="*/ 523079 h 6858000"/>
              <a:gd name="connsiteX916" fmla="*/ 1452685 w 7467600"/>
              <a:gd name="connsiteY916" fmla="*/ 699806 h 6858000"/>
              <a:gd name="connsiteX917" fmla="*/ 1492092 w 7467600"/>
              <a:gd name="connsiteY917" fmla="*/ 800424 h 6858000"/>
              <a:gd name="connsiteX918" fmla="*/ 1455302 w 7467600"/>
              <a:gd name="connsiteY918" fmla="*/ 632913 h 6858000"/>
              <a:gd name="connsiteX919" fmla="*/ 1222336 w 7467600"/>
              <a:gd name="connsiteY919" fmla="*/ 9480 h 6858000"/>
              <a:gd name="connsiteX920" fmla="*/ 1214634 w 7467600"/>
              <a:gd name="connsiteY920" fmla="*/ 0 h 6858000"/>
              <a:gd name="connsiteX921" fmla="*/ 1289827 w 7467600"/>
              <a:gd name="connsiteY921" fmla="*/ 0 h 6858000"/>
              <a:gd name="connsiteX922" fmla="*/ 1321076 w 7467600"/>
              <a:gd name="connsiteY922" fmla="*/ 59722 h 6858000"/>
              <a:gd name="connsiteX923" fmla="*/ 1512579 w 7467600"/>
              <a:gd name="connsiteY923" fmla="*/ 626441 h 6858000"/>
              <a:gd name="connsiteX924" fmla="*/ 1506076 w 7467600"/>
              <a:gd name="connsiteY924" fmla="*/ 1089289 h 6858000"/>
              <a:gd name="connsiteX925" fmla="*/ 1486346 w 7467600"/>
              <a:gd name="connsiteY925" fmla="*/ 1079919 h 6858000"/>
              <a:gd name="connsiteX926" fmla="*/ 1070511 w 7467600"/>
              <a:gd name="connsiteY926" fmla="*/ 48609 h 6858000"/>
              <a:gd name="connsiteX927" fmla="*/ 1057230 w 7467600"/>
              <a:gd name="connsiteY927" fmla="*/ 0 h 6858000"/>
              <a:gd name="connsiteX928" fmla="*/ 43151 w 7467600"/>
              <a:gd name="connsiteY928" fmla="*/ 0 h 6858000"/>
              <a:gd name="connsiteX929" fmla="*/ 95283 w 7467600"/>
              <a:gd name="connsiteY929" fmla="*/ 0 h 6858000"/>
              <a:gd name="connsiteX930" fmla="*/ 300708 w 7467600"/>
              <a:gd name="connsiteY930" fmla="*/ 154571 h 6858000"/>
              <a:gd name="connsiteX931" fmla="*/ 530414 w 7467600"/>
              <a:gd name="connsiteY931" fmla="*/ 354673 h 6858000"/>
              <a:gd name="connsiteX932" fmla="*/ 333785 w 7467600"/>
              <a:gd name="connsiteY932" fmla="*/ 161564 h 6858000"/>
              <a:gd name="connsiteX933" fmla="*/ 147005 w 7467600"/>
              <a:gd name="connsiteY933" fmla="*/ 0 h 6858000"/>
              <a:gd name="connsiteX934" fmla="*/ 272509 w 7467600"/>
              <a:gd name="connsiteY934" fmla="*/ 0 h 6858000"/>
              <a:gd name="connsiteX935" fmla="*/ 326276 w 7467600"/>
              <a:gd name="connsiteY935" fmla="*/ 45847 h 6858000"/>
              <a:gd name="connsiteX936" fmla="*/ 823759 w 7467600"/>
              <a:gd name="connsiteY936" fmla="*/ 574145 h 6858000"/>
              <a:gd name="connsiteX937" fmla="*/ 811254 w 7467600"/>
              <a:gd name="connsiteY937" fmla="*/ 665546 h 6858000"/>
              <a:gd name="connsiteX938" fmla="*/ 154042 w 7467600"/>
              <a:gd name="connsiteY938" fmla="*/ 261522 h 6858000"/>
              <a:gd name="connsiteX939" fmla="*/ 13550 w 7467600"/>
              <a:gd name="connsiteY939" fmla="*/ 158423 h 6858000"/>
              <a:gd name="connsiteX940" fmla="*/ 0 w 7467600"/>
              <a:gd name="connsiteY940" fmla="*/ 146618 h 6858000"/>
              <a:gd name="connsiteX941" fmla="*/ 0 w 7467600"/>
              <a:gd name="connsiteY941" fmla="*/ 59161 h 6858000"/>
              <a:gd name="connsiteX942" fmla="*/ 45427 w 7467600"/>
              <a:gd name="connsiteY942" fmla="*/ 101078 h 6858000"/>
              <a:gd name="connsiteX943" fmla="*/ 630103 w 7467600"/>
              <a:gd name="connsiteY943" fmla="*/ 485885 h 6858000"/>
              <a:gd name="connsiteX944" fmla="*/ 532040 w 7467600"/>
              <a:gd name="connsiteY944" fmla="*/ 399359 h 6858000"/>
              <a:gd name="connsiteX945" fmla="*/ 517618 w 7467600"/>
              <a:gd name="connsiteY945" fmla="*/ 385726 h 6858000"/>
              <a:gd name="connsiteX946" fmla="*/ 285074 w 7467600"/>
              <a:gd name="connsiteY946" fmla="*/ 182755 h 6858000"/>
              <a:gd name="connsiteX947" fmla="*/ 43151 w 7467600"/>
              <a:gd name="connsiteY947"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73615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7467600 w 7467600"/>
              <a:gd name="connsiteY14" fmla="*/ 6736157 h 6858000"/>
              <a:gd name="connsiteX15" fmla="*/ 1019354 w 7467600"/>
              <a:gd name="connsiteY15" fmla="*/ 6315006 h 6858000"/>
              <a:gd name="connsiteX16" fmla="*/ 441046 w 7467600"/>
              <a:gd name="connsiteY16" fmla="*/ 6691153 h 6858000"/>
              <a:gd name="connsiteX17" fmla="*/ 1019354 w 7467600"/>
              <a:gd name="connsiteY17" fmla="*/ 6315006 h 6858000"/>
              <a:gd name="connsiteX18" fmla="*/ 991680 w 7467600"/>
              <a:gd name="connsiteY18" fmla="*/ 6298413 h 6858000"/>
              <a:gd name="connsiteX19" fmla="*/ 409060 w 7467600"/>
              <a:gd name="connsiteY19" fmla="*/ 6671470 h 6858000"/>
              <a:gd name="connsiteX20" fmla="*/ 991680 w 7467600"/>
              <a:gd name="connsiteY20" fmla="*/ 6298413 h 6858000"/>
              <a:gd name="connsiteX21" fmla="*/ 103333 w 7467600"/>
              <a:gd name="connsiteY21" fmla="*/ 5699602 h 6858000"/>
              <a:gd name="connsiteX22" fmla="*/ 233938 w 7467600"/>
              <a:gd name="connsiteY22" fmla="*/ 5809416 h 6858000"/>
              <a:gd name="connsiteX23" fmla="*/ 883580 w 7467600"/>
              <a:gd name="connsiteY23" fmla="*/ 6180710 h 6858000"/>
              <a:gd name="connsiteX24" fmla="*/ 487337 w 7467600"/>
              <a:gd name="connsiteY24" fmla="*/ 5950182 h 6858000"/>
              <a:gd name="connsiteX25" fmla="*/ 354051 w 7467600"/>
              <a:gd name="connsiteY25" fmla="*/ 5854912 h 6858000"/>
              <a:gd name="connsiteX26" fmla="*/ 195436 w 7467600"/>
              <a:gd name="connsiteY26" fmla="*/ 5755068 h 6858000"/>
              <a:gd name="connsiteX27" fmla="*/ 103333 w 7467600"/>
              <a:gd name="connsiteY27" fmla="*/ 5699602 h 6858000"/>
              <a:gd name="connsiteX28" fmla="*/ 5539432 w 7467600"/>
              <a:gd name="connsiteY28" fmla="*/ 5642928 h 6858000"/>
              <a:gd name="connsiteX29" fmla="*/ 5555462 w 7467600"/>
              <a:gd name="connsiteY29" fmla="*/ 5694454 h 6858000"/>
              <a:gd name="connsiteX30" fmla="*/ 5828270 w 7467600"/>
              <a:gd name="connsiteY30" fmla="*/ 6320663 h 6858000"/>
              <a:gd name="connsiteX31" fmla="*/ 5947416 w 7467600"/>
              <a:gd name="connsiteY31" fmla="*/ 6574846 h 6858000"/>
              <a:gd name="connsiteX32" fmla="*/ 5539432 w 7467600"/>
              <a:gd name="connsiteY32" fmla="*/ 5642928 h 6858000"/>
              <a:gd name="connsiteX33" fmla="*/ 51253 w 7467600"/>
              <a:gd name="connsiteY33" fmla="*/ 5631825 h 6858000"/>
              <a:gd name="connsiteX34" fmla="*/ 211622 w 7467600"/>
              <a:gd name="connsiteY34" fmla="*/ 5728803 h 6858000"/>
              <a:gd name="connsiteX35" fmla="*/ 371652 w 7467600"/>
              <a:gd name="connsiteY35" fmla="*/ 5829062 h 6858000"/>
              <a:gd name="connsiteX36" fmla="*/ 505903 w 7467600"/>
              <a:gd name="connsiteY36" fmla="*/ 5925221 h 6858000"/>
              <a:gd name="connsiteX37" fmla="*/ 899240 w 7467600"/>
              <a:gd name="connsiteY37" fmla="*/ 6153068 h 6858000"/>
              <a:gd name="connsiteX38" fmla="*/ 988114 w 7467600"/>
              <a:gd name="connsiteY38" fmla="*/ 6174204 h 6858000"/>
              <a:gd name="connsiteX39" fmla="*/ 845971 w 7467600"/>
              <a:gd name="connsiteY39" fmla="*/ 6067177 h 6858000"/>
              <a:gd name="connsiteX40" fmla="*/ 448057 w 7467600"/>
              <a:gd name="connsiteY40" fmla="*/ 5841376 h 6858000"/>
              <a:gd name="connsiteX41" fmla="*/ 51253 w 7467600"/>
              <a:gd name="connsiteY41" fmla="*/ 5631825 h 6858000"/>
              <a:gd name="connsiteX42" fmla="*/ 2606687 w 7467600"/>
              <a:gd name="connsiteY42" fmla="*/ 5630718 h 6858000"/>
              <a:gd name="connsiteX43" fmla="*/ 2645658 w 7467600"/>
              <a:gd name="connsiteY43" fmla="*/ 6640259 h 6858000"/>
              <a:gd name="connsiteX44" fmla="*/ 2606687 w 7467600"/>
              <a:gd name="connsiteY44" fmla="*/ 5630718 h 6858000"/>
              <a:gd name="connsiteX45" fmla="*/ 3642057 w 7467600"/>
              <a:gd name="connsiteY45" fmla="*/ 5573487 h 6858000"/>
              <a:gd name="connsiteX46" fmla="*/ 3632981 w 7467600"/>
              <a:gd name="connsiteY46" fmla="*/ 5579437 h 6858000"/>
              <a:gd name="connsiteX47" fmla="*/ 3382436 w 7467600"/>
              <a:gd name="connsiteY47" fmla="*/ 5952726 h 6858000"/>
              <a:gd name="connsiteX48" fmla="*/ 3191929 w 7467600"/>
              <a:gd name="connsiteY48" fmla="*/ 6662669 h 6858000"/>
              <a:gd name="connsiteX49" fmla="*/ 3369898 w 7467600"/>
              <a:gd name="connsiteY49" fmla="*/ 6081771 h 6858000"/>
              <a:gd name="connsiteX50" fmla="*/ 3642057 w 7467600"/>
              <a:gd name="connsiteY50" fmla="*/ 5573487 h 6858000"/>
              <a:gd name="connsiteX51" fmla="*/ 2650666 w 7467600"/>
              <a:gd name="connsiteY51" fmla="*/ 5530686 h 6858000"/>
              <a:gd name="connsiteX52" fmla="*/ 2650249 w 7467600"/>
              <a:gd name="connsiteY52" fmla="*/ 5532101 h 6858000"/>
              <a:gd name="connsiteX53" fmla="*/ 2663808 w 7467600"/>
              <a:gd name="connsiteY53" fmla="*/ 6535215 h 6858000"/>
              <a:gd name="connsiteX54" fmla="*/ 2665418 w 7467600"/>
              <a:gd name="connsiteY54" fmla="*/ 6132756 h 6858000"/>
              <a:gd name="connsiteX55" fmla="*/ 2650666 w 7467600"/>
              <a:gd name="connsiteY55" fmla="*/ 5530686 h 6858000"/>
              <a:gd name="connsiteX56" fmla="*/ 2680277 w 7467600"/>
              <a:gd name="connsiteY56" fmla="*/ 5479204 h 6858000"/>
              <a:gd name="connsiteX57" fmla="*/ 2678972 w 7467600"/>
              <a:gd name="connsiteY57" fmla="*/ 5481582 h 6858000"/>
              <a:gd name="connsiteX58" fmla="*/ 2696666 w 7467600"/>
              <a:gd name="connsiteY58" fmla="*/ 6133836 h 6858000"/>
              <a:gd name="connsiteX59" fmla="*/ 2695769 w 7467600"/>
              <a:gd name="connsiteY59" fmla="*/ 6390955 h 6858000"/>
              <a:gd name="connsiteX60" fmla="*/ 2739893 w 7467600"/>
              <a:gd name="connsiteY60" fmla="*/ 6108357 h 6858000"/>
              <a:gd name="connsiteX61" fmla="*/ 2680277 w 7467600"/>
              <a:gd name="connsiteY61" fmla="*/ 5479204 h 6858000"/>
              <a:gd name="connsiteX62" fmla="*/ 1132195 w 7467600"/>
              <a:gd name="connsiteY62" fmla="*/ 5467980 h 6858000"/>
              <a:gd name="connsiteX63" fmla="*/ 1679056 w 7467600"/>
              <a:gd name="connsiteY63" fmla="*/ 5516907 h 6858000"/>
              <a:gd name="connsiteX64" fmla="*/ 2128648 w 7467600"/>
              <a:gd name="connsiteY64" fmla="*/ 5474249 h 6858000"/>
              <a:gd name="connsiteX65" fmla="*/ 1825619 w 7467600"/>
              <a:gd name="connsiteY65" fmla="*/ 5478447 h 6858000"/>
              <a:gd name="connsiteX66" fmla="*/ 1737798 w 7467600"/>
              <a:gd name="connsiteY66" fmla="*/ 5483353 h 6858000"/>
              <a:gd name="connsiteX67" fmla="*/ 1132195 w 7467600"/>
              <a:gd name="connsiteY67" fmla="*/ 5467980 h 6858000"/>
              <a:gd name="connsiteX68" fmla="*/ 1456157 w 7467600"/>
              <a:gd name="connsiteY68" fmla="*/ 5371404 h 6858000"/>
              <a:gd name="connsiteX69" fmla="*/ 1244432 w 7467600"/>
              <a:gd name="connsiteY69" fmla="*/ 5385601 h 6858000"/>
              <a:gd name="connsiteX70" fmla="*/ 973990 w 7467600"/>
              <a:gd name="connsiteY70" fmla="*/ 5424940 h 6858000"/>
              <a:gd name="connsiteX71" fmla="*/ 1103809 w 7467600"/>
              <a:gd name="connsiteY71" fmla="*/ 5433720 h 6858000"/>
              <a:gd name="connsiteX72" fmla="*/ 1123454 w 7467600"/>
              <a:gd name="connsiteY72" fmla="*/ 5435727 h 6858000"/>
              <a:gd name="connsiteX73" fmla="*/ 1737017 w 7467600"/>
              <a:gd name="connsiteY73" fmla="*/ 5452183 h 6858000"/>
              <a:gd name="connsiteX74" fmla="*/ 1824397 w 7467600"/>
              <a:gd name="connsiteY74" fmla="*/ 5447757 h 6858000"/>
              <a:gd name="connsiteX75" fmla="*/ 2070059 w 7467600"/>
              <a:gd name="connsiteY75" fmla="*/ 5441660 h 6858000"/>
              <a:gd name="connsiteX76" fmla="*/ 1456157 w 7467600"/>
              <a:gd name="connsiteY76" fmla="*/ 5371404 h 6858000"/>
              <a:gd name="connsiteX77" fmla="*/ 4988186 w 7467600"/>
              <a:gd name="connsiteY77" fmla="*/ 5216467 h 6858000"/>
              <a:gd name="connsiteX78" fmla="*/ 4777334 w 7467600"/>
              <a:gd name="connsiteY78" fmla="*/ 5406072 h 6858000"/>
              <a:gd name="connsiteX79" fmla="*/ 4718341 w 7467600"/>
              <a:gd name="connsiteY79" fmla="*/ 5468043 h 6858000"/>
              <a:gd name="connsiteX80" fmla="*/ 4604655 w 7467600"/>
              <a:gd name="connsiteY80" fmla="*/ 5583434 h 6858000"/>
              <a:gd name="connsiteX81" fmla="*/ 4565074 w 7467600"/>
              <a:gd name="connsiteY81" fmla="*/ 5618550 h 6858000"/>
              <a:gd name="connsiteX82" fmla="*/ 4988186 w 7467600"/>
              <a:gd name="connsiteY82" fmla="*/ 5216467 h 6858000"/>
              <a:gd name="connsiteX83" fmla="*/ 4978032 w 7467600"/>
              <a:gd name="connsiteY83" fmla="*/ 5183809 h 6858000"/>
              <a:gd name="connsiteX84" fmla="*/ 4463413 w 7467600"/>
              <a:gd name="connsiteY84" fmla="*/ 5615162 h 6858000"/>
              <a:gd name="connsiteX85" fmla="*/ 4358134 w 7467600"/>
              <a:gd name="connsiteY85" fmla="*/ 5742791 h 6858000"/>
              <a:gd name="connsiteX86" fmla="*/ 4376219 w 7467600"/>
              <a:gd name="connsiteY86" fmla="*/ 5729027 h 6858000"/>
              <a:gd name="connsiteX87" fmla="*/ 4582340 w 7467600"/>
              <a:gd name="connsiteY87" fmla="*/ 5561037 h 6858000"/>
              <a:gd name="connsiteX88" fmla="*/ 4694684 w 7467600"/>
              <a:gd name="connsiteY88" fmla="*/ 5447098 h 6858000"/>
              <a:gd name="connsiteX89" fmla="*/ 4754123 w 7467600"/>
              <a:gd name="connsiteY89" fmla="*/ 5384643 h 6858000"/>
              <a:gd name="connsiteX90" fmla="*/ 4978032 w 7467600"/>
              <a:gd name="connsiteY90" fmla="*/ 5183809 h 6858000"/>
              <a:gd name="connsiteX91" fmla="*/ 1903353 w 7467600"/>
              <a:gd name="connsiteY91" fmla="*/ 5044827 h 6858000"/>
              <a:gd name="connsiteX92" fmla="*/ 1936931 w 7467600"/>
              <a:gd name="connsiteY92" fmla="*/ 5093954 h 6858000"/>
              <a:gd name="connsiteX93" fmla="*/ 2195868 w 7467600"/>
              <a:gd name="connsiteY93" fmla="*/ 5396574 h 6858000"/>
              <a:gd name="connsiteX94" fmla="*/ 2088852 w 7467600"/>
              <a:gd name="connsiteY94" fmla="*/ 5166123 h 6858000"/>
              <a:gd name="connsiteX95" fmla="*/ 1958241 w 7467600"/>
              <a:gd name="connsiteY95" fmla="*/ 5067955 h 6858000"/>
              <a:gd name="connsiteX96" fmla="*/ 1903353 w 7467600"/>
              <a:gd name="connsiteY96" fmla="*/ 5044827 h 6858000"/>
              <a:gd name="connsiteX97" fmla="*/ 1979378 w 7467600"/>
              <a:gd name="connsiteY97" fmla="*/ 4769504 h 6858000"/>
              <a:gd name="connsiteX98" fmla="*/ 2882120 w 7467600"/>
              <a:gd name="connsiteY98" fmla="*/ 5064547 h 6858000"/>
              <a:gd name="connsiteX99" fmla="*/ 2793103 w 7467600"/>
              <a:gd name="connsiteY99" fmla="*/ 5039699 h 6858000"/>
              <a:gd name="connsiteX100" fmla="*/ 2770041 w 7467600"/>
              <a:gd name="connsiteY100" fmla="*/ 5033634 h 6858000"/>
              <a:gd name="connsiteX101" fmla="*/ 1979378 w 7467600"/>
              <a:gd name="connsiteY101" fmla="*/ 4769504 h 6858000"/>
              <a:gd name="connsiteX102" fmla="*/ 1927410 w 7467600"/>
              <a:gd name="connsiteY102" fmla="*/ 4716164 h 6858000"/>
              <a:gd name="connsiteX103" fmla="*/ 1959587 w 7467600"/>
              <a:gd name="connsiteY103" fmla="*/ 4728849 h 6858000"/>
              <a:gd name="connsiteX104" fmla="*/ 2777707 w 7467600"/>
              <a:gd name="connsiteY104" fmla="*/ 5003991 h 6858000"/>
              <a:gd name="connsiteX105" fmla="*/ 2800768 w 7467600"/>
              <a:gd name="connsiteY105" fmla="*/ 5010056 h 6858000"/>
              <a:gd name="connsiteX106" fmla="*/ 2879408 w 7467600"/>
              <a:gd name="connsiteY106" fmla="*/ 5031590 h 6858000"/>
              <a:gd name="connsiteX107" fmla="*/ 2862295 w 7467600"/>
              <a:gd name="connsiteY107" fmla="*/ 5022958 h 6858000"/>
              <a:gd name="connsiteX108" fmla="*/ 2813343 w 7467600"/>
              <a:gd name="connsiteY108" fmla="*/ 4998369 h 6858000"/>
              <a:gd name="connsiteX109" fmla="*/ 2646245 w 7467600"/>
              <a:gd name="connsiteY109" fmla="*/ 4930999 h 6858000"/>
              <a:gd name="connsiteX110" fmla="*/ 1999243 w 7467600"/>
              <a:gd name="connsiteY110" fmla="*/ 4730524 h 6858000"/>
              <a:gd name="connsiteX111" fmla="*/ 1979527 w 7467600"/>
              <a:gd name="connsiteY111" fmla="*/ 4726651 h 6858000"/>
              <a:gd name="connsiteX112" fmla="*/ 1927410 w 7467600"/>
              <a:gd name="connsiteY112" fmla="*/ 4716164 h 6858000"/>
              <a:gd name="connsiteX113" fmla="*/ 1997014 w 7467600"/>
              <a:gd name="connsiteY113" fmla="*/ 4698007 h 6858000"/>
              <a:gd name="connsiteX114" fmla="*/ 2005458 w 7467600"/>
              <a:gd name="connsiteY114" fmla="*/ 4699540 h 6858000"/>
              <a:gd name="connsiteX115" fmla="*/ 2657186 w 7467600"/>
              <a:gd name="connsiteY115" fmla="*/ 4901687 h 6858000"/>
              <a:gd name="connsiteX116" fmla="*/ 2826662 w 7467600"/>
              <a:gd name="connsiteY116" fmla="*/ 4970362 h 6858000"/>
              <a:gd name="connsiteX117" fmla="*/ 2876100 w 7467600"/>
              <a:gd name="connsiteY117" fmla="*/ 4995397 h 6858000"/>
              <a:gd name="connsiteX118" fmla="*/ 3042600 w 7467600"/>
              <a:gd name="connsiteY118" fmla="*/ 5059532 h 6858000"/>
              <a:gd name="connsiteX119" fmla="*/ 1997014 w 7467600"/>
              <a:gd name="connsiteY119" fmla="*/ 4698007 h 6858000"/>
              <a:gd name="connsiteX120" fmla="*/ 2305292 w 7467600"/>
              <a:gd name="connsiteY120" fmla="*/ 4219492 h 6858000"/>
              <a:gd name="connsiteX121" fmla="*/ 3360922 w 7467600"/>
              <a:gd name="connsiteY121" fmla="*/ 4529373 h 6858000"/>
              <a:gd name="connsiteX122" fmla="*/ 3492420 w 7467600"/>
              <a:gd name="connsiteY122" fmla="*/ 4510145 h 6858000"/>
              <a:gd name="connsiteX123" fmla="*/ 3364086 w 7467600"/>
              <a:gd name="connsiteY123" fmla="*/ 4480340 h 6858000"/>
              <a:gd name="connsiteX124" fmla="*/ 3225818 w 7467600"/>
              <a:gd name="connsiteY124" fmla="*/ 4411822 h 6858000"/>
              <a:gd name="connsiteX125" fmla="*/ 3129696 w 7467600"/>
              <a:gd name="connsiteY125" fmla="*/ 4360704 h 6858000"/>
              <a:gd name="connsiteX126" fmla="*/ 2814545 w 7467600"/>
              <a:gd name="connsiteY126" fmla="*/ 4282955 h 6858000"/>
              <a:gd name="connsiteX127" fmla="*/ 2305292 w 7467600"/>
              <a:gd name="connsiteY127" fmla="*/ 4219492 h 6858000"/>
              <a:gd name="connsiteX128" fmla="*/ 2626982 w 7467600"/>
              <a:gd name="connsiteY128" fmla="*/ 4206450 h 6858000"/>
              <a:gd name="connsiteX129" fmla="*/ 2490617 w 7467600"/>
              <a:gd name="connsiteY129" fmla="*/ 4206951 h 6858000"/>
              <a:gd name="connsiteX130" fmla="*/ 2819869 w 7467600"/>
              <a:gd name="connsiteY130" fmla="*/ 4252936 h 6858000"/>
              <a:gd name="connsiteX131" fmla="*/ 3143018 w 7467600"/>
              <a:gd name="connsiteY131" fmla="*/ 4332698 h 6858000"/>
              <a:gd name="connsiteX132" fmla="*/ 3241520 w 7467600"/>
              <a:gd name="connsiteY132" fmla="*/ 4385112 h 6858000"/>
              <a:gd name="connsiteX133" fmla="*/ 3374575 w 7467600"/>
              <a:gd name="connsiteY133" fmla="*/ 4451517 h 6858000"/>
              <a:gd name="connsiteX134" fmla="*/ 3505221 w 7467600"/>
              <a:gd name="connsiteY134" fmla="*/ 4480757 h 6858000"/>
              <a:gd name="connsiteX135" fmla="*/ 2626982 w 7467600"/>
              <a:gd name="connsiteY135" fmla="*/ 4206450 h 6858000"/>
              <a:gd name="connsiteX136" fmla="*/ 1310106 w 7467600"/>
              <a:gd name="connsiteY136" fmla="*/ 3943217 h 6858000"/>
              <a:gd name="connsiteX137" fmla="*/ 854994 w 7467600"/>
              <a:gd name="connsiteY137" fmla="*/ 4399136 h 6858000"/>
              <a:gd name="connsiteX138" fmla="*/ 742462 w 7467600"/>
              <a:gd name="connsiteY138" fmla="*/ 4594648 h 6858000"/>
              <a:gd name="connsiteX139" fmla="*/ 820602 w 7467600"/>
              <a:gd name="connsiteY139" fmla="*/ 4485915 h 6858000"/>
              <a:gd name="connsiteX140" fmla="*/ 878295 w 7467600"/>
              <a:gd name="connsiteY140" fmla="*/ 4403594 h 6858000"/>
              <a:gd name="connsiteX141" fmla="*/ 1240607 w 7467600"/>
              <a:gd name="connsiteY141" fmla="*/ 4010401 h 6858000"/>
              <a:gd name="connsiteX142" fmla="*/ 1310106 w 7467600"/>
              <a:gd name="connsiteY142" fmla="*/ 3943217 h 6858000"/>
              <a:gd name="connsiteX143" fmla="*/ 1423113 w 7467600"/>
              <a:gd name="connsiteY143" fmla="*/ 3874565 h 6858000"/>
              <a:gd name="connsiteX144" fmla="*/ 1260565 w 7467600"/>
              <a:gd name="connsiteY144" fmla="*/ 4031982 h 6858000"/>
              <a:gd name="connsiteX145" fmla="*/ 901900 w 7467600"/>
              <a:gd name="connsiteY145" fmla="*/ 4421236 h 6858000"/>
              <a:gd name="connsiteX146" fmla="*/ 845044 w 7467600"/>
              <a:gd name="connsiteY146" fmla="*/ 4502436 h 6858000"/>
              <a:gd name="connsiteX147" fmla="*/ 685926 w 7467600"/>
              <a:gd name="connsiteY147" fmla="*/ 4703069 h 6858000"/>
              <a:gd name="connsiteX148" fmla="*/ 684248 w 7467600"/>
              <a:gd name="connsiteY148" fmla="*/ 4706721 h 6858000"/>
              <a:gd name="connsiteX149" fmla="*/ 1423113 w 7467600"/>
              <a:gd name="connsiteY149" fmla="*/ 3874565 h 6858000"/>
              <a:gd name="connsiteX150" fmla="*/ 3316479 w 7467600"/>
              <a:gd name="connsiteY150" fmla="*/ 3872136 h 6858000"/>
              <a:gd name="connsiteX151" fmla="*/ 3546806 w 7467600"/>
              <a:gd name="connsiteY151" fmla="*/ 4356139 h 6858000"/>
              <a:gd name="connsiteX152" fmla="*/ 3364433 w 7467600"/>
              <a:gd name="connsiteY152" fmla="*/ 3953121 h 6858000"/>
              <a:gd name="connsiteX153" fmla="*/ 3316479 w 7467600"/>
              <a:gd name="connsiteY153" fmla="*/ 3872136 h 6858000"/>
              <a:gd name="connsiteX154" fmla="*/ 3291335 w 7467600"/>
              <a:gd name="connsiteY154" fmla="*/ 3767420 h 6858000"/>
              <a:gd name="connsiteX155" fmla="*/ 3390805 w 7467600"/>
              <a:gd name="connsiteY155" fmla="*/ 3937163 h 6858000"/>
              <a:gd name="connsiteX156" fmla="*/ 3579062 w 7467600"/>
              <a:gd name="connsiteY156" fmla="*/ 4359040 h 6858000"/>
              <a:gd name="connsiteX157" fmla="*/ 3467355 w 7467600"/>
              <a:gd name="connsiteY157" fmla="*/ 3988130 h 6858000"/>
              <a:gd name="connsiteX158" fmla="*/ 3310753 w 7467600"/>
              <a:gd name="connsiteY158" fmla="*/ 3787140 h 6858000"/>
              <a:gd name="connsiteX159" fmla="*/ 3291335 w 7467600"/>
              <a:gd name="connsiteY159" fmla="*/ 3767420 h 6858000"/>
              <a:gd name="connsiteX160" fmla="*/ 1635889 w 7467600"/>
              <a:gd name="connsiteY160" fmla="*/ 3709494 h 6858000"/>
              <a:gd name="connsiteX161" fmla="*/ 1634800 w 7467600"/>
              <a:gd name="connsiteY161" fmla="*/ 3731111 h 6858000"/>
              <a:gd name="connsiteX162" fmla="*/ 1635889 w 7467600"/>
              <a:gd name="connsiteY162" fmla="*/ 3709494 h 6858000"/>
              <a:gd name="connsiteX163" fmla="*/ 1510397 w 7467600"/>
              <a:gd name="connsiteY163" fmla="*/ 3684705 h 6858000"/>
              <a:gd name="connsiteX164" fmla="*/ 1146550 w 7467600"/>
              <a:gd name="connsiteY164" fmla="*/ 3802012 h 6858000"/>
              <a:gd name="connsiteX165" fmla="*/ 698834 w 7467600"/>
              <a:gd name="connsiteY165" fmla="*/ 3952272 h 6858000"/>
              <a:gd name="connsiteX166" fmla="*/ 34256 w 7467600"/>
              <a:gd name="connsiteY166" fmla="*/ 4347603 h 6858000"/>
              <a:gd name="connsiteX167" fmla="*/ 527241 w 7467600"/>
              <a:gd name="connsiteY167" fmla="*/ 4065078 h 6858000"/>
              <a:gd name="connsiteX168" fmla="*/ 1510397 w 7467600"/>
              <a:gd name="connsiteY168" fmla="*/ 3684705 h 6858000"/>
              <a:gd name="connsiteX169" fmla="*/ 1313114 w 7467600"/>
              <a:gd name="connsiteY169" fmla="*/ 3655216 h 6858000"/>
              <a:gd name="connsiteX170" fmla="*/ 1109304 w 7467600"/>
              <a:gd name="connsiteY170" fmla="*/ 3669030 h 6858000"/>
              <a:gd name="connsiteX171" fmla="*/ 8129 w 7467600"/>
              <a:gd name="connsiteY171" fmla="*/ 4330519 h 6858000"/>
              <a:gd name="connsiteX172" fmla="*/ 687572 w 7467600"/>
              <a:gd name="connsiteY172" fmla="*/ 3925629 h 6858000"/>
              <a:gd name="connsiteX173" fmla="*/ 1138365 w 7467600"/>
              <a:gd name="connsiteY173" fmla="*/ 3774515 h 6858000"/>
              <a:gd name="connsiteX174" fmla="*/ 1505579 w 7467600"/>
              <a:gd name="connsiteY174" fmla="*/ 3655526 h 6858000"/>
              <a:gd name="connsiteX175" fmla="*/ 1313114 w 7467600"/>
              <a:gd name="connsiteY175" fmla="*/ 3655216 h 6858000"/>
              <a:gd name="connsiteX176" fmla="*/ 3655073 w 7467600"/>
              <a:gd name="connsiteY176" fmla="*/ 3650884 h 6858000"/>
              <a:gd name="connsiteX177" fmla="*/ 3989938 w 7467600"/>
              <a:gd name="connsiteY177" fmla="*/ 3991685 h 6858000"/>
              <a:gd name="connsiteX178" fmla="*/ 4393907 w 7467600"/>
              <a:gd name="connsiteY178" fmla="*/ 4261258 h 6858000"/>
              <a:gd name="connsiteX179" fmla="*/ 4648051 w 7467600"/>
              <a:gd name="connsiteY179" fmla="*/ 4374051 h 6858000"/>
              <a:gd name="connsiteX180" fmla="*/ 4383389 w 7467600"/>
              <a:gd name="connsiteY180" fmla="*/ 4184369 h 6858000"/>
              <a:gd name="connsiteX181" fmla="*/ 4165508 w 7467600"/>
              <a:gd name="connsiteY181" fmla="*/ 4035196 h 6858000"/>
              <a:gd name="connsiteX182" fmla="*/ 4068162 w 7467600"/>
              <a:gd name="connsiteY182" fmla="*/ 3953394 h 6858000"/>
              <a:gd name="connsiteX183" fmla="*/ 3981416 w 7467600"/>
              <a:gd name="connsiteY183" fmla="*/ 3880482 h 6858000"/>
              <a:gd name="connsiteX184" fmla="*/ 3800147 w 7467600"/>
              <a:gd name="connsiteY184" fmla="*/ 3749872 h 6858000"/>
              <a:gd name="connsiteX185" fmla="*/ 3655073 w 7467600"/>
              <a:gd name="connsiteY185" fmla="*/ 3650884 h 6858000"/>
              <a:gd name="connsiteX186" fmla="*/ 3670252 w 7467600"/>
              <a:gd name="connsiteY186" fmla="*/ 3622798 h 6858000"/>
              <a:gd name="connsiteX187" fmla="*/ 3817258 w 7467600"/>
              <a:gd name="connsiteY187" fmla="*/ 3723577 h 6858000"/>
              <a:gd name="connsiteX188" fmla="*/ 4000461 w 7467600"/>
              <a:gd name="connsiteY188" fmla="*/ 3855966 h 6858000"/>
              <a:gd name="connsiteX189" fmla="*/ 4088180 w 7467600"/>
              <a:gd name="connsiteY189" fmla="*/ 3929774 h 6858000"/>
              <a:gd name="connsiteX190" fmla="*/ 4184555 w 7467600"/>
              <a:gd name="connsiteY190" fmla="*/ 4010683 h 6858000"/>
              <a:gd name="connsiteX191" fmla="*/ 4399563 w 7467600"/>
              <a:gd name="connsiteY191" fmla="*/ 4158106 h 6858000"/>
              <a:gd name="connsiteX192" fmla="*/ 4684469 w 7467600"/>
              <a:gd name="connsiteY192" fmla="*/ 4364680 h 6858000"/>
              <a:gd name="connsiteX193" fmla="*/ 4690271 w 7467600"/>
              <a:gd name="connsiteY193" fmla="*/ 4370034 h 6858000"/>
              <a:gd name="connsiteX194" fmla="*/ 4136093 w 7467600"/>
              <a:gd name="connsiteY194" fmla="*/ 3858466 h 6858000"/>
              <a:gd name="connsiteX195" fmla="*/ 3670252 w 7467600"/>
              <a:gd name="connsiteY195" fmla="*/ 3622798 h 6858000"/>
              <a:gd name="connsiteX196" fmla="*/ 4440129 w 7467600"/>
              <a:gd name="connsiteY196" fmla="*/ 3448571 h 6858000"/>
              <a:gd name="connsiteX197" fmla="*/ 4856525 w 7467600"/>
              <a:gd name="connsiteY197" fmla="*/ 3915351 h 6858000"/>
              <a:gd name="connsiteX198" fmla="*/ 5059055 w 7467600"/>
              <a:gd name="connsiteY198" fmla="*/ 4108918 h 6858000"/>
              <a:gd name="connsiteX199" fmla="*/ 5290070 w 7467600"/>
              <a:gd name="connsiteY199" fmla="*/ 4263619 h 6858000"/>
              <a:gd name="connsiteX200" fmla="*/ 4834991 w 7467600"/>
              <a:gd name="connsiteY200" fmla="*/ 3830985 h 6858000"/>
              <a:gd name="connsiteX201" fmla="*/ 4440129 w 7467600"/>
              <a:gd name="connsiteY201" fmla="*/ 3448571 h 6858000"/>
              <a:gd name="connsiteX202" fmla="*/ 4441737 w 7467600"/>
              <a:gd name="connsiteY202" fmla="*/ 3399734 h 6858000"/>
              <a:gd name="connsiteX203" fmla="*/ 4431236 w 7467600"/>
              <a:gd name="connsiteY203" fmla="*/ 3400954 h 6858000"/>
              <a:gd name="connsiteX204" fmla="*/ 4557150 w 7467600"/>
              <a:gd name="connsiteY204" fmla="*/ 3510023 h 6858000"/>
              <a:gd name="connsiteX205" fmla="*/ 4856936 w 7467600"/>
              <a:gd name="connsiteY205" fmla="*/ 3809146 h 6858000"/>
              <a:gd name="connsiteX206" fmla="*/ 5111996 w 7467600"/>
              <a:gd name="connsiteY206" fmla="*/ 4065759 h 6858000"/>
              <a:gd name="connsiteX207" fmla="*/ 5388878 w 7467600"/>
              <a:gd name="connsiteY207" fmla="*/ 4300185 h 6858000"/>
              <a:gd name="connsiteX208" fmla="*/ 5425556 w 7467600"/>
              <a:gd name="connsiteY208" fmla="*/ 4308967 h 6858000"/>
              <a:gd name="connsiteX209" fmla="*/ 4943646 w 7467600"/>
              <a:gd name="connsiteY209" fmla="*/ 3822916 h 6858000"/>
              <a:gd name="connsiteX210" fmla="*/ 4594837 w 7467600"/>
              <a:gd name="connsiteY210" fmla="*/ 3532274 h 6858000"/>
              <a:gd name="connsiteX211" fmla="*/ 4441737 w 7467600"/>
              <a:gd name="connsiteY211" fmla="*/ 3399734 h 6858000"/>
              <a:gd name="connsiteX212" fmla="*/ 5425834 w 7467600"/>
              <a:gd name="connsiteY212" fmla="*/ 3162785 h 6858000"/>
              <a:gd name="connsiteX213" fmla="*/ 5401644 w 7467600"/>
              <a:gd name="connsiteY213" fmla="*/ 3617847 h 6858000"/>
              <a:gd name="connsiteX214" fmla="*/ 5467256 w 7467600"/>
              <a:gd name="connsiteY214" fmla="*/ 4175494 h 6858000"/>
              <a:gd name="connsiteX215" fmla="*/ 5448069 w 7467600"/>
              <a:gd name="connsiteY215" fmla="*/ 3567554 h 6858000"/>
              <a:gd name="connsiteX216" fmla="*/ 5425834 w 7467600"/>
              <a:gd name="connsiteY216" fmla="*/ 3162785 h 6858000"/>
              <a:gd name="connsiteX217" fmla="*/ 1318687 w 7467600"/>
              <a:gd name="connsiteY217" fmla="*/ 3113840 h 6858000"/>
              <a:gd name="connsiteX218" fmla="*/ 1066793 w 7467600"/>
              <a:gd name="connsiteY218" fmla="*/ 3212171 h 6858000"/>
              <a:gd name="connsiteX219" fmla="*/ 993319 w 7467600"/>
              <a:gd name="connsiteY219" fmla="*/ 3247648 h 6858000"/>
              <a:gd name="connsiteX220" fmla="*/ 853081 w 7467600"/>
              <a:gd name="connsiteY220" fmla="*/ 3312410 h 6858000"/>
              <a:gd name="connsiteX221" fmla="*/ 805957 w 7467600"/>
              <a:gd name="connsiteY221" fmla="*/ 3330443 h 6858000"/>
              <a:gd name="connsiteX222" fmla="*/ 1318687 w 7467600"/>
              <a:gd name="connsiteY222" fmla="*/ 3113840 h 6858000"/>
              <a:gd name="connsiteX223" fmla="*/ 5453702 w 7467600"/>
              <a:gd name="connsiteY223" fmla="*/ 3090882 h 6858000"/>
              <a:gd name="connsiteX224" fmla="*/ 5480135 w 7467600"/>
              <a:gd name="connsiteY224" fmla="*/ 3565802 h 6858000"/>
              <a:gd name="connsiteX225" fmla="*/ 5499023 w 7467600"/>
              <a:gd name="connsiteY225" fmla="*/ 4166310 h 6858000"/>
              <a:gd name="connsiteX226" fmla="*/ 5547022 w 7467600"/>
              <a:gd name="connsiteY226" fmla="*/ 3607838 h 6858000"/>
              <a:gd name="connsiteX227" fmla="*/ 5515964 w 7467600"/>
              <a:gd name="connsiteY227" fmla="*/ 3378541 h 6858000"/>
              <a:gd name="connsiteX228" fmla="*/ 5453702 w 7467600"/>
              <a:gd name="connsiteY228" fmla="*/ 3090882 h 6858000"/>
              <a:gd name="connsiteX229" fmla="*/ 1238695 w 7467600"/>
              <a:gd name="connsiteY229" fmla="*/ 3076820 h 6858000"/>
              <a:gd name="connsiteX230" fmla="*/ 716371 w 7467600"/>
              <a:gd name="connsiteY230" fmla="*/ 3293249 h 6858000"/>
              <a:gd name="connsiteX231" fmla="*/ 579522 w 7467600"/>
              <a:gd name="connsiteY231" fmla="*/ 3371759 h 6858000"/>
              <a:gd name="connsiteX232" fmla="*/ 600288 w 7467600"/>
              <a:gd name="connsiteY232" fmla="*/ 3365555 h 6858000"/>
              <a:gd name="connsiteX233" fmla="*/ 840692 w 7467600"/>
              <a:gd name="connsiteY233" fmla="*/ 3284921 h 6858000"/>
              <a:gd name="connsiteX234" fmla="*/ 979248 w 7467600"/>
              <a:gd name="connsiteY234" fmla="*/ 3221003 h 6858000"/>
              <a:gd name="connsiteX235" fmla="*/ 1053282 w 7467600"/>
              <a:gd name="connsiteY235" fmla="*/ 3185247 h 6858000"/>
              <a:gd name="connsiteX236" fmla="*/ 1320603 w 7467600"/>
              <a:gd name="connsiteY236" fmla="*/ 3081281 h 6858000"/>
              <a:gd name="connsiteX237" fmla="*/ 1238695 w 7467600"/>
              <a:gd name="connsiteY237" fmla="*/ 3076820 h 6858000"/>
              <a:gd name="connsiteX238" fmla="*/ 5425627 w 7467600"/>
              <a:gd name="connsiteY238" fmla="*/ 2954192 h 6858000"/>
              <a:gd name="connsiteX239" fmla="*/ 5470770 w 7467600"/>
              <a:gd name="connsiteY239" fmla="*/ 3005435 h 6858000"/>
              <a:gd name="connsiteX240" fmla="*/ 5519779 w 7467600"/>
              <a:gd name="connsiteY240" fmla="*/ 4359223 h 6858000"/>
              <a:gd name="connsiteX241" fmla="*/ 5520293 w 7467600"/>
              <a:gd name="connsiteY241" fmla="*/ 4360602 h 6858000"/>
              <a:gd name="connsiteX242" fmla="*/ 5767221 w 7467600"/>
              <a:gd name="connsiteY242" fmla="*/ 4665564 h 6858000"/>
              <a:gd name="connsiteX243" fmla="*/ 6937169 w 7467600"/>
              <a:gd name="connsiteY243" fmla="*/ 4815941 h 6858000"/>
              <a:gd name="connsiteX244" fmla="*/ 6953922 w 7467600"/>
              <a:gd name="connsiteY244" fmla="*/ 4890068 h 6858000"/>
              <a:gd name="connsiteX245" fmla="*/ 6071359 w 7467600"/>
              <a:gd name="connsiteY245" fmla="*/ 4770770 h 6858000"/>
              <a:gd name="connsiteX246" fmla="*/ 6038839 w 7467600"/>
              <a:gd name="connsiteY246" fmla="*/ 4764474 h 6858000"/>
              <a:gd name="connsiteX247" fmla="*/ 6038706 w 7467600"/>
              <a:gd name="connsiteY247" fmla="*/ 4763847 h 6858000"/>
              <a:gd name="connsiteX248" fmla="*/ 6037784 w 7467600"/>
              <a:gd name="connsiteY248" fmla="*/ 4764270 h 6858000"/>
              <a:gd name="connsiteX249" fmla="*/ 6038839 w 7467600"/>
              <a:gd name="connsiteY249" fmla="*/ 4764474 h 6858000"/>
              <a:gd name="connsiteX250" fmla="*/ 6040338 w 7467600"/>
              <a:gd name="connsiteY250" fmla="*/ 4771418 h 6858000"/>
              <a:gd name="connsiteX251" fmla="*/ 6024488 w 7467600"/>
              <a:gd name="connsiteY251" fmla="*/ 4809903 h 6858000"/>
              <a:gd name="connsiteX252" fmla="*/ 5599771 w 7467600"/>
              <a:gd name="connsiteY252" fmla="*/ 5509652 h 6858000"/>
              <a:gd name="connsiteX253" fmla="*/ 5548843 w 7467600"/>
              <a:gd name="connsiteY253" fmla="*/ 5563845 h 6858000"/>
              <a:gd name="connsiteX254" fmla="*/ 5940952 w 7467600"/>
              <a:gd name="connsiteY254" fmla="*/ 6250028 h 6858000"/>
              <a:gd name="connsiteX255" fmla="*/ 6043441 w 7467600"/>
              <a:gd name="connsiteY255" fmla="*/ 6665847 h 6858000"/>
              <a:gd name="connsiteX256" fmla="*/ 6093432 w 7467600"/>
              <a:gd name="connsiteY256" fmla="*/ 6858000 h 6858000"/>
              <a:gd name="connsiteX257" fmla="*/ 6034344 w 7467600"/>
              <a:gd name="connsiteY257" fmla="*/ 6858000 h 6858000"/>
              <a:gd name="connsiteX258" fmla="*/ 6026679 w 7467600"/>
              <a:gd name="connsiteY258" fmla="*/ 6836959 h 6858000"/>
              <a:gd name="connsiteX259" fmla="*/ 5800441 w 7467600"/>
              <a:gd name="connsiteY259" fmla="*/ 6335286 h 6858000"/>
              <a:gd name="connsiteX260" fmla="*/ 5526562 w 7467600"/>
              <a:gd name="connsiteY260" fmla="*/ 5705388 h 6858000"/>
              <a:gd name="connsiteX261" fmla="*/ 5519640 w 7467600"/>
              <a:gd name="connsiteY261" fmla="*/ 5683774 h 6858000"/>
              <a:gd name="connsiteX262" fmla="*/ 5844559 w 7467600"/>
              <a:gd name="connsiteY262" fmla="*/ 6553349 h 6858000"/>
              <a:gd name="connsiteX263" fmla="*/ 5975994 w 7467600"/>
              <a:gd name="connsiteY263" fmla="*/ 6858000 h 6858000"/>
              <a:gd name="connsiteX264" fmla="*/ 5898547 w 7467600"/>
              <a:gd name="connsiteY264" fmla="*/ 6858000 h 6858000"/>
              <a:gd name="connsiteX265" fmla="*/ 5682041 w 7467600"/>
              <a:gd name="connsiteY265" fmla="*/ 6355860 h 6858000"/>
              <a:gd name="connsiteX266" fmla="*/ 5461758 w 7467600"/>
              <a:gd name="connsiteY266" fmla="*/ 5820220 h 6858000"/>
              <a:gd name="connsiteX267" fmla="*/ 5237282 w 7467600"/>
              <a:gd name="connsiteY267" fmla="*/ 6579086 h 6858000"/>
              <a:gd name="connsiteX268" fmla="*/ 5115009 w 7467600"/>
              <a:gd name="connsiteY268" fmla="*/ 6858000 h 6858000"/>
              <a:gd name="connsiteX269" fmla="*/ 5028074 w 7467600"/>
              <a:gd name="connsiteY269" fmla="*/ 6858000 h 6858000"/>
              <a:gd name="connsiteX270" fmla="*/ 5079508 w 7467600"/>
              <a:gd name="connsiteY270" fmla="*/ 6749074 h 6858000"/>
              <a:gd name="connsiteX271" fmla="*/ 5371846 w 7467600"/>
              <a:gd name="connsiteY271" fmla="*/ 5924413 h 6858000"/>
              <a:gd name="connsiteX272" fmla="*/ 5270512 w 7467600"/>
              <a:gd name="connsiteY272" fmla="*/ 6138975 h 6858000"/>
              <a:gd name="connsiteX273" fmla="*/ 5062409 w 7467600"/>
              <a:gd name="connsiteY273" fmla="*/ 6653544 h 6858000"/>
              <a:gd name="connsiteX274" fmla="*/ 5036628 w 7467600"/>
              <a:gd name="connsiteY274" fmla="*/ 6754247 h 6858000"/>
              <a:gd name="connsiteX275" fmla="*/ 5009112 w 7467600"/>
              <a:gd name="connsiteY275" fmla="*/ 6858000 h 6858000"/>
              <a:gd name="connsiteX276" fmla="*/ 4976679 w 7467600"/>
              <a:gd name="connsiteY276" fmla="*/ 6858000 h 6858000"/>
              <a:gd name="connsiteX277" fmla="*/ 5006537 w 7467600"/>
              <a:gd name="connsiteY277" fmla="*/ 6747068 h 6858000"/>
              <a:gd name="connsiteX278" fmla="*/ 5032723 w 7467600"/>
              <a:gd name="connsiteY278" fmla="*/ 6644957 h 6858000"/>
              <a:gd name="connsiteX279" fmla="*/ 5242949 w 7467600"/>
              <a:gd name="connsiteY279" fmla="*/ 6125175 h 6858000"/>
              <a:gd name="connsiteX280" fmla="*/ 5286321 w 7467600"/>
              <a:gd name="connsiteY280" fmla="*/ 6033555 h 6858000"/>
              <a:gd name="connsiteX281" fmla="*/ 5008210 w 7467600"/>
              <a:gd name="connsiteY281" fmla="*/ 6649194 h 6858000"/>
              <a:gd name="connsiteX282" fmla="*/ 4986321 w 7467600"/>
              <a:gd name="connsiteY282" fmla="*/ 6765687 h 6858000"/>
              <a:gd name="connsiteX283" fmla="*/ 4973474 w 7467600"/>
              <a:gd name="connsiteY283" fmla="*/ 6858000 h 6858000"/>
              <a:gd name="connsiteX284" fmla="*/ 4907178 w 7467600"/>
              <a:gd name="connsiteY284" fmla="*/ 6858000 h 6858000"/>
              <a:gd name="connsiteX285" fmla="*/ 4910810 w 7467600"/>
              <a:gd name="connsiteY285" fmla="*/ 6829660 h 6858000"/>
              <a:gd name="connsiteX286" fmla="*/ 4987461 w 7467600"/>
              <a:gd name="connsiteY286" fmla="*/ 6432994 h 6858000"/>
              <a:gd name="connsiteX287" fmla="*/ 5179262 w 7467600"/>
              <a:gd name="connsiteY287" fmla="*/ 6035044 h 6858000"/>
              <a:gd name="connsiteX288" fmla="*/ 4689678 w 7467600"/>
              <a:gd name="connsiteY288" fmla="*/ 6440241 h 6858000"/>
              <a:gd name="connsiteX289" fmla="*/ 4477543 w 7467600"/>
              <a:gd name="connsiteY289" fmla="*/ 6674836 h 6858000"/>
              <a:gd name="connsiteX290" fmla="*/ 4329957 w 7467600"/>
              <a:gd name="connsiteY290" fmla="*/ 6858000 h 6858000"/>
              <a:gd name="connsiteX291" fmla="*/ 4218595 w 7467600"/>
              <a:gd name="connsiteY291" fmla="*/ 6858000 h 6858000"/>
              <a:gd name="connsiteX292" fmla="*/ 4368888 w 7467600"/>
              <a:gd name="connsiteY292" fmla="*/ 6668412 h 6858000"/>
              <a:gd name="connsiteX293" fmla="*/ 4563091 w 7467600"/>
              <a:gd name="connsiteY293" fmla="*/ 6442508 h 6858000"/>
              <a:gd name="connsiteX294" fmla="*/ 5387324 w 7467600"/>
              <a:gd name="connsiteY294" fmla="*/ 5705830 h 6858000"/>
              <a:gd name="connsiteX295" fmla="*/ 5073620 w 7467600"/>
              <a:gd name="connsiteY295" fmla="*/ 5955437 h 6858000"/>
              <a:gd name="connsiteX296" fmla="*/ 4689789 w 7467600"/>
              <a:gd name="connsiteY296" fmla="*/ 6268382 h 6858000"/>
              <a:gd name="connsiteX297" fmla="*/ 4418722 w 7467600"/>
              <a:gd name="connsiteY297" fmla="*/ 6570886 h 6858000"/>
              <a:gd name="connsiteX298" fmla="*/ 4214944 w 7467600"/>
              <a:gd name="connsiteY298" fmla="*/ 6858000 h 6858000"/>
              <a:gd name="connsiteX299" fmla="*/ 4177898 w 7467600"/>
              <a:gd name="connsiteY299" fmla="*/ 6858000 h 6858000"/>
              <a:gd name="connsiteX300" fmla="*/ 4391597 w 7467600"/>
              <a:gd name="connsiteY300" fmla="*/ 6556370 h 6858000"/>
              <a:gd name="connsiteX301" fmla="*/ 4668889 w 7467600"/>
              <a:gd name="connsiteY301" fmla="*/ 6246399 h 6858000"/>
              <a:gd name="connsiteX302" fmla="*/ 5055427 w 7467600"/>
              <a:gd name="connsiteY302" fmla="*/ 5931476 h 6858000"/>
              <a:gd name="connsiteX303" fmla="*/ 5371814 w 7467600"/>
              <a:gd name="connsiteY303" fmla="*/ 5678975 h 6858000"/>
              <a:gd name="connsiteX304" fmla="*/ 4987918 w 7467600"/>
              <a:gd name="connsiteY304" fmla="*/ 5838701 h 6858000"/>
              <a:gd name="connsiteX305" fmla="*/ 4317146 w 7467600"/>
              <a:gd name="connsiteY305" fmla="*/ 6587716 h 6858000"/>
              <a:gd name="connsiteX306" fmla="*/ 4171627 w 7467600"/>
              <a:gd name="connsiteY306" fmla="*/ 6858000 h 6858000"/>
              <a:gd name="connsiteX307" fmla="*/ 4081585 w 7467600"/>
              <a:gd name="connsiteY307" fmla="*/ 6858000 h 6858000"/>
              <a:gd name="connsiteX308" fmla="*/ 4238603 w 7467600"/>
              <a:gd name="connsiteY308" fmla="*/ 6559341 h 6858000"/>
              <a:gd name="connsiteX309" fmla="*/ 4778333 w 7467600"/>
              <a:gd name="connsiteY309" fmla="*/ 5873626 h 6858000"/>
              <a:gd name="connsiteX310" fmla="*/ 5414185 w 7467600"/>
              <a:gd name="connsiteY310" fmla="*/ 5573882 h 6858000"/>
              <a:gd name="connsiteX311" fmla="*/ 5959648 w 7467600"/>
              <a:gd name="connsiteY311" fmla="*/ 4760797 h 6858000"/>
              <a:gd name="connsiteX312" fmla="*/ 5355019 w 7467600"/>
              <a:gd name="connsiteY312" fmla="*/ 4734672 h 6858000"/>
              <a:gd name="connsiteX313" fmla="*/ 5083565 w 7467600"/>
              <a:gd name="connsiteY313" fmla="*/ 5179121 h 6858000"/>
              <a:gd name="connsiteX314" fmla="*/ 4713577 w 7467600"/>
              <a:gd name="connsiteY314" fmla="*/ 5616803 h 6858000"/>
              <a:gd name="connsiteX315" fmla="*/ 3989559 w 7467600"/>
              <a:gd name="connsiteY315" fmla="*/ 6145945 h 6858000"/>
              <a:gd name="connsiteX316" fmla="*/ 3939824 w 7467600"/>
              <a:gd name="connsiteY316" fmla="*/ 6066900 h 6858000"/>
              <a:gd name="connsiteX317" fmla="*/ 4584537 w 7467600"/>
              <a:gd name="connsiteY317" fmla="*/ 5324826 h 6858000"/>
              <a:gd name="connsiteX318" fmla="*/ 5037105 w 7467600"/>
              <a:gd name="connsiteY318" fmla="*/ 5088765 h 6858000"/>
              <a:gd name="connsiteX319" fmla="*/ 5039930 w 7467600"/>
              <a:gd name="connsiteY319" fmla="*/ 5089585 h 6858000"/>
              <a:gd name="connsiteX320" fmla="*/ 5263764 w 7467600"/>
              <a:gd name="connsiteY320" fmla="*/ 4735525 h 6858000"/>
              <a:gd name="connsiteX321" fmla="*/ 4086300 w 7467600"/>
              <a:gd name="connsiteY321" fmla="*/ 4884599 h 6858000"/>
              <a:gd name="connsiteX322" fmla="*/ 4085485 w 7467600"/>
              <a:gd name="connsiteY322" fmla="*/ 4899070 h 6858000"/>
              <a:gd name="connsiteX323" fmla="*/ 3871915 w 7467600"/>
              <a:gd name="connsiteY323" fmla="*/ 5253645 h 6858000"/>
              <a:gd name="connsiteX324" fmla="*/ 3799374 w 7467600"/>
              <a:gd name="connsiteY324" fmla="*/ 5466127 h 6858000"/>
              <a:gd name="connsiteX325" fmla="*/ 3498850 w 7467600"/>
              <a:gd name="connsiteY325" fmla="*/ 6661888 h 6858000"/>
              <a:gd name="connsiteX326" fmla="*/ 3399216 w 7467600"/>
              <a:gd name="connsiteY326" fmla="*/ 6858000 h 6858000"/>
              <a:gd name="connsiteX327" fmla="*/ 3303688 w 7467600"/>
              <a:gd name="connsiteY327" fmla="*/ 6858000 h 6858000"/>
              <a:gd name="connsiteX328" fmla="*/ 3391774 w 7467600"/>
              <a:gd name="connsiteY328" fmla="*/ 6697181 h 6858000"/>
              <a:gd name="connsiteX329" fmla="*/ 3735540 w 7467600"/>
              <a:gd name="connsiteY329" fmla="*/ 5546923 h 6858000"/>
              <a:gd name="connsiteX330" fmla="*/ 3729438 w 7467600"/>
              <a:gd name="connsiteY330" fmla="*/ 5569058 h 6858000"/>
              <a:gd name="connsiteX331" fmla="*/ 3707782 w 7467600"/>
              <a:gd name="connsiteY331" fmla="*/ 5644908 h 6858000"/>
              <a:gd name="connsiteX332" fmla="*/ 3583827 w 7467600"/>
              <a:gd name="connsiteY332" fmla="*/ 6039215 h 6858000"/>
              <a:gd name="connsiteX333" fmla="*/ 3547861 w 7467600"/>
              <a:gd name="connsiteY333" fmla="*/ 6129609 h 6858000"/>
              <a:gd name="connsiteX334" fmla="*/ 3490905 w 7467600"/>
              <a:gd name="connsiteY334" fmla="*/ 6277660 h 6858000"/>
              <a:gd name="connsiteX335" fmla="*/ 3455859 w 7467600"/>
              <a:gd name="connsiteY335" fmla="*/ 6391301 h 6858000"/>
              <a:gd name="connsiteX336" fmla="*/ 3429112 w 7467600"/>
              <a:gd name="connsiteY336" fmla="*/ 6479469 h 6858000"/>
              <a:gd name="connsiteX337" fmla="*/ 3304862 w 7467600"/>
              <a:gd name="connsiteY337" fmla="*/ 6796476 h 6858000"/>
              <a:gd name="connsiteX338" fmla="*/ 3276071 w 7467600"/>
              <a:gd name="connsiteY338" fmla="*/ 6858000 h 6858000"/>
              <a:gd name="connsiteX339" fmla="*/ 3240805 w 7467600"/>
              <a:gd name="connsiteY339" fmla="*/ 6858000 h 6858000"/>
              <a:gd name="connsiteX340" fmla="*/ 3275917 w 7467600"/>
              <a:gd name="connsiteY340" fmla="*/ 6783192 h 6858000"/>
              <a:gd name="connsiteX341" fmla="*/ 3399358 w 7467600"/>
              <a:gd name="connsiteY341" fmla="*/ 6469011 h 6858000"/>
              <a:gd name="connsiteX342" fmla="*/ 3425650 w 7467600"/>
              <a:gd name="connsiteY342" fmla="*/ 6381333 h 6858000"/>
              <a:gd name="connsiteX343" fmla="*/ 3460661 w 7467600"/>
              <a:gd name="connsiteY343" fmla="*/ 6266763 h 6858000"/>
              <a:gd name="connsiteX344" fmla="*/ 3518021 w 7467600"/>
              <a:gd name="connsiteY344" fmla="*/ 6117298 h 6858000"/>
              <a:gd name="connsiteX345" fmla="*/ 3554035 w 7467600"/>
              <a:gd name="connsiteY345" fmla="*/ 6027832 h 6858000"/>
              <a:gd name="connsiteX346" fmla="*/ 3677174 w 7467600"/>
              <a:gd name="connsiteY346" fmla="*/ 5636351 h 6858000"/>
              <a:gd name="connsiteX347" fmla="*/ 3698819 w 7467600"/>
              <a:gd name="connsiteY347" fmla="*/ 5560503 h 6858000"/>
              <a:gd name="connsiteX348" fmla="*/ 3702094 w 7467600"/>
              <a:gd name="connsiteY348" fmla="*/ 5549194 h 6858000"/>
              <a:gd name="connsiteX349" fmla="*/ 3398355 w 7467600"/>
              <a:gd name="connsiteY349" fmla="*/ 6094603 h 6858000"/>
              <a:gd name="connsiteX350" fmla="*/ 3193941 w 7467600"/>
              <a:gd name="connsiteY350" fmla="*/ 6798775 h 6858000"/>
              <a:gd name="connsiteX351" fmla="*/ 3184140 w 7467600"/>
              <a:gd name="connsiteY351" fmla="*/ 6858000 h 6858000"/>
              <a:gd name="connsiteX352" fmla="*/ 3099978 w 7467600"/>
              <a:gd name="connsiteY352" fmla="*/ 6858000 h 6858000"/>
              <a:gd name="connsiteX353" fmla="*/ 3101556 w 7467600"/>
              <a:gd name="connsiteY353" fmla="*/ 6843337 h 6858000"/>
              <a:gd name="connsiteX354" fmla="*/ 3370162 w 7467600"/>
              <a:gd name="connsiteY354" fmla="*/ 5785550 h 6858000"/>
              <a:gd name="connsiteX355" fmla="*/ 3746477 w 7467600"/>
              <a:gd name="connsiteY355" fmla="*/ 5377889 h 6858000"/>
              <a:gd name="connsiteX356" fmla="*/ 3863399 w 7467600"/>
              <a:gd name="connsiteY356" fmla="*/ 5087257 h 6858000"/>
              <a:gd name="connsiteX357" fmla="*/ 3968712 w 7467600"/>
              <a:gd name="connsiteY357" fmla="*/ 4913989 h 6858000"/>
              <a:gd name="connsiteX358" fmla="*/ 2792390 w 7467600"/>
              <a:gd name="connsiteY358" fmla="*/ 5382974 h 6858000"/>
              <a:gd name="connsiteX359" fmla="*/ 2714982 w 7467600"/>
              <a:gd name="connsiteY359" fmla="*/ 5427051 h 6858000"/>
              <a:gd name="connsiteX360" fmla="*/ 2813361 w 7467600"/>
              <a:gd name="connsiteY360" fmla="*/ 6023912 h 6858000"/>
              <a:gd name="connsiteX361" fmla="*/ 2688430 w 7467600"/>
              <a:gd name="connsiteY361" fmla="*/ 6801564 h 6858000"/>
              <a:gd name="connsiteX362" fmla="*/ 2629626 w 7467600"/>
              <a:gd name="connsiteY362" fmla="*/ 6763394 h 6858000"/>
              <a:gd name="connsiteX363" fmla="*/ 2565328 w 7467600"/>
              <a:gd name="connsiteY363" fmla="*/ 5516399 h 6858000"/>
              <a:gd name="connsiteX364" fmla="*/ 1922999 w 7467600"/>
              <a:gd name="connsiteY364" fmla="*/ 5980343 h 6858000"/>
              <a:gd name="connsiteX365" fmla="*/ 1950261 w 7467600"/>
              <a:gd name="connsiteY365" fmla="*/ 6405858 h 6858000"/>
              <a:gd name="connsiteX366" fmla="*/ 2365554 w 7467600"/>
              <a:gd name="connsiteY366" fmla="*/ 6759107 h 6858000"/>
              <a:gd name="connsiteX367" fmla="*/ 2424142 w 7467600"/>
              <a:gd name="connsiteY367" fmla="*/ 6858000 h 6858000"/>
              <a:gd name="connsiteX368" fmla="*/ 2395994 w 7467600"/>
              <a:gd name="connsiteY368" fmla="*/ 6858000 h 6858000"/>
              <a:gd name="connsiteX369" fmla="*/ 2392863 w 7467600"/>
              <a:gd name="connsiteY369" fmla="*/ 6852964 h 6858000"/>
              <a:gd name="connsiteX370" fmla="*/ 2017589 w 7467600"/>
              <a:gd name="connsiteY370" fmla="*/ 6493982 h 6858000"/>
              <a:gd name="connsiteX371" fmla="*/ 2147336 w 7467600"/>
              <a:gd name="connsiteY371" fmla="*/ 6594052 h 6858000"/>
              <a:gd name="connsiteX372" fmla="*/ 2207047 w 7467600"/>
              <a:gd name="connsiteY372" fmla="*/ 6654540 h 6858000"/>
              <a:gd name="connsiteX373" fmla="*/ 2299106 w 7467600"/>
              <a:gd name="connsiteY373" fmla="*/ 6778931 h 6858000"/>
              <a:gd name="connsiteX374" fmla="*/ 2314430 w 7467600"/>
              <a:gd name="connsiteY374" fmla="*/ 6801144 h 6858000"/>
              <a:gd name="connsiteX375" fmla="*/ 2352406 w 7467600"/>
              <a:gd name="connsiteY375" fmla="*/ 6858000 h 6858000"/>
              <a:gd name="connsiteX376" fmla="*/ 2314492 w 7467600"/>
              <a:gd name="connsiteY376" fmla="*/ 6858000 h 6858000"/>
              <a:gd name="connsiteX377" fmla="*/ 2288095 w 7467600"/>
              <a:gd name="connsiteY377" fmla="*/ 6818030 h 6858000"/>
              <a:gd name="connsiteX378" fmla="*/ 2272768 w 7467600"/>
              <a:gd name="connsiteY378" fmla="*/ 6795822 h 6858000"/>
              <a:gd name="connsiteX379" fmla="*/ 2182715 w 7467600"/>
              <a:gd name="connsiteY379" fmla="*/ 6675071 h 6858000"/>
              <a:gd name="connsiteX380" fmla="*/ 2032061 w 7467600"/>
              <a:gd name="connsiteY380" fmla="*/ 6541380 h 6858000"/>
              <a:gd name="connsiteX381" fmla="*/ 2257220 w 7467600"/>
              <a:gd name="connsiteY381" fmla="*/ 6826257 h 6858000"/>
              <a:gd name="connsiteX382" fmla="*/ 2281324 w 7467600"/>
              <a:gd name="connsiteY382" fmla="*/ 6858000 h 6858000"/>
              <a:gd name="connsiteX383" fmla="*/ 2242860 w 7467600"/>
              <a:gd name="connsiteY383" fmla="*/ 6858000 h 6858000"/>
              <a:gd name="connsiteX384" fmla="*/ 2232818 w 7467600"/>
              <a:gd name="connsiteY384" fmla="*/ 6844926 h 6858000"/>
              <a:gd name="connsiteX385" fmla="*/ 1990172 w 7467600"/>
              <a:gd name="connsiteY385" fmla="*/ 6542121 h 6858000"/>
              <a:gd name="connsiteX386" fmla="*/ 2124090 w 7467600"/>
              <a:gd name="connsiteY386" fmla="*/ 6761017 h 6858000"/>
              <a:gd name="connsiteX387" fmla="*/ 2200380 w 7467600"/>
              <a:gd name="connsiteY387" fmla="*/ 6858000 h 6858000"/>
              <a:gd name="connsiteX388" fmla="*/ 2147507 w 7467600"/>
              <a:gd name="connsiteY388" fmla="*/ 6858000 h 6858000"/>
              <a:gd name="connsiteX389" fmla="*/ 2070668 w 7467600"/>
              <a:gd name="connsiteY389" fmla="*/ 6761520 h 6858000"/>
              <a:gd name="connsiteX390" fmla="*/ 1975142 w 7467600"/>
              <a:gd name="connsiteY390" fmla="*/ 6585570 h 6858000"/>
              <a:gd name="connsiteX391" fmla="*/ 2050035 w 7467600"/>
              <a:gd name="connsiteY391" fmla="*/ 6813345 h 6858000"/>
              <a:gd name="connsiteX392" fmla="*/ 2063025 w 7467600"/>
              <a:gd name="connsiteY392" fmla="*/ 6858000 h 6858000"/>
              <a:gd name="connsiteX393" fmla="*/ 2021675 w 7467600"/>
              <a:gd name="connsiteY393" fmla="*/ 6858000 h 6858000"/>
              <a:gd name="connsiteX394" fmla="*/ 2019308 w 7467600"/>
              <a:gd name="connsiteY394" fmla="*/ 6847118 h 6858000"/>
              <a:gd name="connsiteX395" fmla="*/ 1938835 w 7467600"/>
              <a:gd name="connsiteY395" fmla="*/ 6551160 h 6858000"/>
              <a:gd name="connsiteX396" fmla="*/ 1953230 w 7467600"/>
              <a:gd name="connsiteY396" fmla="*/ 6759699 h 6858000"/>
              <a:gd name="connsiteX397" fmla="*/ 1956763 w 7467600"/>
              <a:gd name="connsiteY397" fmla="*/ 6778191 h 6858000"/>
              <a:gd name="connsiteX398" fmla="*/ 1967925 w 7467600"/>
              <a:gd name="connsiteY398" fmla="*/ 6858000 h 6858000"/>
              <a:gd name="connsiteX399" fmla="*/ 1936622 w 7467600"/>
              <a:gd name="connsiteY399" fmla="*/ 6858000 h 6858000"/>
              <a:gd name="connsiteX400" fmla="*/ 1926261 w 7467600"/>
              <a:gd name="connsiteY400" fmla="*/ 6784064 h 6858000"/>
              <a:gd name="connsiteX401" fmla="*/ 1922724 w 7467600"/>
              <a:gd name="connsiteY401" fmla="*/ 6765577 h 6858000"/>
              <a:gd name="connsiteX402" fmla="*/ 1904650 w 7467600"/>
              <a:gd name="connsiteY402" fmla="*/ 6639616 h 6858000"/>
              <a:gd name="connsiteX403" fmla="*/ 1885273 w 7467600"/>
              <a:gd name="connsiteY403" fmla="*/ 6858000 h 6858000"/>
              <a:gd name="connsiteX404" fmla="*/ 1854363 w 7467600"/>
              <a:gd name="connsiteY404" fmla="*/ 6858000 h 6858000"/>
              <a:gd name="connsiteX405" fmla="*/ 1880391 w 7467600"/>
              <a:gd name="connsiteY405" fmla="*/ 6603796 h 6858000"/>
              <a:gd name="connsiteX406" fmla="*/ 1818273 w 7467600"/>
              <a:gd name="connsiteY406" fmla="*/ 6715729 h 6858000"/>
              <a:gd name="connsiteX407" fmla="*/ 1794691 w 7467600"/>
              <a:gd name="connsiteY407" fmla="*/ 6843239 h 6858000"/>
              <a:gd name="connsiteX408" fmla="*/ 1794914 w 7467600"/>
              <a:gd name="connsiteY408" fmla="*/ 6858000 h 6858000"/>
              <a:gd name="connsiteX409" fmla="*/ 1746128 w 7467600"/>
              <a:gd name="connsiteY409" fmla="*/ 6858000 h 6858000"/>
              <a:gd name="connsiteX410" fmla="*/ 1753934 w 7467600"/>
              <a:gd name="connsiteY410" fmla="*/ 6724796 h 6858000"/>
              <a:gd name="connsiteX411" fmla="*/ 1792053 w 7467600"/>
              <a:gd name="connsiteY411" fmla="*/ 6572396 h 6858000"/>
              <a:gd name="connsiteX412" fmla="*/ 1862248 w 7467600"/>
              <a:gd name="connsiteY412" fmla="*/ 6266397 h 6858000"/>
              <a:gd name="connsiteX413" fmla="*/ 1862250 w 7467600"/>
              <a:gd name="connsiteY413" fmla="*/ 6033531 h 6858000"/>
              <a:gd name="connsiteX414" fmla="*/ 1211999 w 7467600"/>
              <a:gd name="connsiteY414" fmla="*/ 6683610 h 6858000"/>
              <a:gd name="connsiteX415" fmla="*/ 1213266 w 7467600"/>
              <a:gd name="connsiteY415" fmla="*/ 6691947 h 6858000"/>
              <a:gd name="connsiteX416" fmla="*/ 1203370 w 7467600"/>
              <a:gd name="connsiteY416" fmla="*/ 6850676 h 6858000"/>
              <a:gd name="connsiteX417" fmla="*/ 1203671 w 7467600"/>
              <a:gd name="connsiteY417" fmla="*/ 6858000 h 6858000"/>
              <a:gd name="connsiteX418" fmla="*/ 1143180 w 7467600"/>
              <a:gd name="connsiteY418" fmla="*/ 6858000 h 6858000"/>
              <a:gd name="connsiteX419" fmla="*/ 1142176 w 7467600"/>
              <a:gd name="connsiteY419" fmla="*/ 6766045 h 6858000"/>
              <a:gd name="connsiteX420" fmla="*/ 1067484 w 7467600"/>
              <a:gd name="connsiteY420" fmla="*/ 6858000 h 6858000"/>
              <a:gd name="connsiteX421" fmla="*/ 953928 w 7467600"/>
              <a:gd name="connsiteY421" fmla="*/ 6858000 h 6858000"/>
              <a:gd name="connsiteX422" fmla="*/ 959715 w 7467600"/>
              <a:gd name="connsiteY422" fmla="*/ 6850185 h 6858000"/>
              <a:gd name="connsiteX423" fmla="*/ 1483788 w 7467600"/>
              <a:gd name="connsiteY423" fmla="*/ 6259174 h 6858000"/>
              <a:gd name="connsiteX424" fmla="*/ 1100671 w 7467600"/>
              <a:gd name="connsiteY424" fmla="*/ 6252137 h 6858000"/>
              <a:gd name="connsiteX425" fmla="*/ 1090144 w 7467600"/>
              <a:gd name="connsiteY425" fmla="*/ 6256748 h 6858000"/>
              <a:gd name="connsiteX426" fmla="*/ 1095872 w 7467600"/>
              <a:gd name="connsiteY426" fmla="*/ 6271892 h 6858000"/>
              <a:gd name="connsiteX427" fmla="*/ 262785 w 7467600"/>
              <a:gd name="connsiteY427" fmla="*/ 6845450 h 6858000"/>
              <a:gd name="connsiteX428" fmla="*/ 209968 w 7467600"/>
              <a:gd name="connsiteY428" fmla="*/ 6770713 h 6858000"/>
              <a:gd name="connsiteX429" fmla="*/ 873460 w 7467600"/>
              <a:gd name="connsiteY429" fmla="*/ 6253768 h 6858000"/>
              <a:gd name="connsiteX430" fmla="*/ 192686 w 7467600"/>
              <a:gd name="connsiteY430" fmla="*/ 5849257 h 6858000"/>
              <a:gd name="connsiteX431" fmla="*/ 4696 w 7467600"/>
              <a:gd name="connsiteY431" fmla="*/ 5697668 h 6858000"/>
              <a:gd name="connsiteX432" fmla="*/ 0 w 7467600"/>
              <a:gd name="connsiteY432" fmla="*/ 5689984 h 6858000"/>
              <a:gd name="connsiteX433" fmla="*/ 0 w 7467600"/>
              <a:gd name="connsiteY433" fmla="*/ 5513472 h 6858000"/>
              <a:gd name="connsiteX434" fmla="*/ 174101 w 7467600"/>
              <a:gd name="connsiteY434" fmla="*/ 5620277 h 6858000"/>
              <a:gd name="connsiteX435" fmla="*/ 891800 w 7467600"/>
              <a:gd name="connsiteY435" fmla="*/ 6036935 h 6858000"/>
              <a:gd name="connsiteX436" fmla="*/ 1072219 w 7467600"/>
              <a:gd name="connsiteY436" fmla="*/ 6169443 h 6858000"/>
              <a:gd name="connsiteX437" fmla="*/ 1074117 w 7467600"/>
              <a:gd name="connsiteY437" fmla="*/ 6170301 h 6858000"/>
              <a:gd name="connsiteX438" fmla="*/ 1083114 w 7467600"/>
              <a:gd name="connsiteY438" fmla="*/ 6174131 h 6858000"/>
              <a:gd name="connsiteX439" fmla="*/ 1543010 w 7467600"/>
              <a:gd name="connsiteY439" fmla="*/ 6191140 h 6858000"/>
              <a:gd name="connsiteX440" fmla="*/ 1551080 w 7467600"/>
              <a:gd name="connsiteY440" fmla="*/ 6195006 h 6858000"/>
              <a:gd name="connsiteX441" fmla="*/ 2345443 w 7467600"/>
              <a:gd name="connsiteY441" fmla="*/ 5549882 h 6858000"/>
              <a:gd name="connsiteX442" fmla="*/ 1721499 w 7467600"/>
              <a:gd name="connsiteY442" fmla="*/ 5599969 h 6858000"/>
              <a:gd name="connsiteX443" fmla="*/ 767716 w 7467600"/>
              <a:gd name="connsiteY443" fmla="*/ 5472768 h 6858000"/>
              <a:gd name="connsiteX444" fmla="*/ 722147 w 7467600"/>
              <a:gd name="connsiteY444" fmla="*/ 5393091 h 6858000"/>
              <a:gd name="connsiteX445" fmla="*/ 1485552 w 7467600"/>
              <a:gd name="connsiteY445" fmla="*/ 5313202 h 6858000"/>
              <a:gd name="connsiteX446" fmla="*/ 2143004 w 7467600"/>
              <a:gd name="connsiteY446" fmla="*/ 5402420 h 6858000"/>
              <a:gd name="connsiteX447" fmla="*/ 1933391 w 7467600"/>
              <a:gd name="connsiteY447" fmla="*/ 5156971 h 6858000"/>
              <a:gd name="connsiteX448" fmla="*/ 1827118 w 7467600"/>
              <a:gd name="connsiteY448" fmla="*/ 4968410 h 6858000"/>
              <a:gd name="connsiteX449" fmla="*/ 1837349 w 7467600"/>
              <a:gd name="connsiteY449" fmla="*/ 4956357 h 6858000"/>
              <a:gd name="connsiteX450" fmla="*/ 2162835 w 7467600"/>
              <a:gd name="connsiteY450" fmla="*/ 5187853 h 6858000"/>
              <a:gd name="connsiteX451" fmla="*/ 2257167 w 7467600"/>
              <a:gd name="connsiteY451" fmla="*/ 5462123 h 6858000"/>
              <a:gd name="connsiteX452" fmla="*/ 2261598 w 7467600"/>
              <a:gd name="connsiteY452" fmla="*/ 5467998 h 6858000"/>
              <a:gd name="connsiteX453" fmla="*/ 2437177 w 7467600"/>
              <a:gd name="connsiteY453" fmla="*/ 5479608 h 6858000"/>
              <a:gd name="connsiteX454" fmla="*/ 2445247 w 7467600"/>
              <a:gd name="connsiteY454" fmla="*/ 5483476 h 6858000"/>
              <a:gd name="connsiteX455" fmla="*/ 2743626 w 7467600"/>
              <a:gd name="connsiteY455" fmla="*/ 5304819 h 6858000"/>
              <a:gd name="connsiteX456" fmla="*/ 3048102 w 7467600"/>
              <a:gd name="connsiteY456" fmla="*/ 5150595 h 6858000"/>
              <a:gd name="connsiteX457" fmla="*/ 1799414 w 7467600"/>
              <a:gd name="connsiteY457" fmla="*/ 4694732 h 6858000"/>
              <a:gd name="connsiteX458" fmla="*/ 1771735 w 7467600"/>
              <a:gd name="connsiteY458" fmla="*/ 4619929 h 6858000"/>
              <a:gd name="connsiteX459" fmla="*/ 3104273 w 7467600"/>
              <a:gd name="connsiteY459" fmla="*/ 5076159 h 6858000"/>
              <a:gd name="connsiteX460" fmla="*/ 3113245 w 7467600"/>
              <a:gd name="connsiteY460" fmla="*/ 5090705 h 6858000"/>
              <a:gd name="connsiteX461" fmla="*/ 3126294 w 7467600"/>
              <a:gd name="connsiteY461" fmla="*/ 5114400 h 6858000"/>
              <a:gd name="connsiteX462" fmla="*/ 3937433 w 7467600"/>
              <a:gd name="connsiteY462" fmla="*/ 4830473 h 6858000"/>
              <a:gd name="connsiteX463" fmla="*/ 3590475 w 7467600"/>
              <a:gd name="connsiteY463" fmla="*/ 4597974 h 6858000"/>
              <a:gd name="connsiteX464" fmla="*/ 3100264 w 7467600"/>
              <a:gd name="connsiteY464" fmla="*/ 4579845 h 6858000"/>
              <a:gd name="connsiteX465" fmla="*/ 2183576 w 7467600"/>
              <a:gd name="connsiteY465" fmla="*/ 4227150 h 6858000"/>
              <a:gd name="connsiteX466" fmla="*/ 2151029 w 7467600"/>
              <a:gd name="connsiteY466" fmla="*/ 4146947 h 6858000"/>
              <a:gd name="connsiteX467" fmla="*/ 3563434 w 7467600"/>
              <a:gd name="connsiteY467" fmla="*/ 4469115 h 6858000"/>
              <a:gd name="connsiteX468" fmla="*/ 3177952 w 7467600"/>
              <a:gd name="connsiteY468" fmla="*/ 3657386 h 6858000"/>
              <a:gd name="connsiteX469" fmla="*/ 3189263 w 7467600"/>
              <a:gd name="connsiteY469" fmla="*/ 3625726 h 6858000"/>
              <a:gd name="connsiteX470" fmla="*/ 3560912 w 7467600"/>
              <a:gd name="connsiteY470" fmla="*/ 4079863 h 6858000"/>
              <a:gd name="connsiteX471" fmla="*/ 3626636 w 7467600"/>
              <a:gd name="connsiteY471" fmla="*/ 4512230 h 6858000"/>
              <a:gd name="connsiteX472" fmla="*/ 3653088 w 7467600"/>
              <a:gd name="connsiteY472" fmla="*/ 4521417 h 6858000"/>
              <a:gd name="connsiteX473" fmla="*/ 3988128 w 7467600"/>
              <a:gd name="connsiteY473" fmla="*/ 4817267 h 6858000"/>
              <a:gd name="connsiteX474" fmla="*/ 4830582 w 7467600"/>
              <a:gd name="connsiteY474" fmla="*/ 4676000 h 6858000"/>
              <a:gd name="connsiteX475" fmla="*/ 4830100 w 7467600"/>
              <a:gd name="connsiteY475" fmla="*/ 4675554 h 6858000"/>
              <a:gd name="connsiteX476" fmla="*/ 4036318 w 7467600"/>
              <a:gd name="connsiteY476" fmla="*/ 4147013 h 6858000"/>
              <a:gd name="connsiteX477" fmla="*/ 3432098 w 7467600"/>
              <a:gd name="connsiteY477" fmla="*/ 3537312 h 6858000"/>
              <a:gd name="connsiteX478" fmla="*/ 3446761 w 7467600"/>
              <a:gd name="connsiteY478" fmla="*/ 3461278 h 6858000"/>
              <a:gd name="connsiteX479" fmla="*/ 4419733 w 7467600"/>
              <a:gd name="connsiteY479" fmla="*/ 3963555 h 6858000"/>
              <a:gd name="connsiteX480" fmla="*/ 4781371 w 7467600"/>
              <a:gd name="connsiteY480" fmla="*/ 4458604 h 6858000"/>
              <a:gd name="connsiteX481" fmla="*/ 4780440 w 7467600"/>
              <a:gd name="connsiteY481" fmla="*/ 4470290 h 6858000"/>
              <a:gd name="connsiteX482" fmla="*/ 4898954 w 7467600"/>
              <a:gd name="connsiteY482" fmla="*/ 4662092 h 6858000"/>
              <a:gd name="connsiteX483" fmla="*/ 4900699 w 7467600"/>
              <a:gd name="connsiteY483" fmla="*/ 4670867 h 6858000"/>
              <a:gd name="connsiteX484" fmla="*/ 5714511 w 7467600"/>
              <a:gd name="connsiteY484" fmla="*/ 4663483 h 6858000"/>
              <a:gd name="connsiteX485" fmla="*/ 5464793 w 7467600"/>
              <a:gd name="connsiteY485" fmla="*/ 4393556 h 6858000"/>
              <a:gd name="connsiteX486" fmla="*/ 5461897 w 7467600"/>
              <a:gd name="connsiteY486" fmla="*/ 4390879 h 6858000"/>
              <a:gd name="connsiteX487" fmla="*/ 4294126 w 7467600"/>
              <a:gd name="connsiteY487" fmla="*/ 3303048 h 6858000"/>
              <a:gd name="connsiteX488" fmla="*/ 4305321 w 7467600"/>
              <a:gd name="connsiteY488" fmla="*/ 3256953 h 6858000"/>
              <a:gd name="connsiteX489" fmla="*/ 4949299 w 7467600"/>
              <a:gd name="connsiteY489" fmla="*/ 3766336 h 6858000"/>
              <a:gd name="connsiteX490" fmla="*/ 5291452 w 7467600"/>
              <a:gd name="connsiteY490" fmla="*/ 4076801 h 6858000"/>
              <a:gd name="connsiteX491" fmla="*/ 5434998 w 7467600"/>
              <a:gd name="connsiteY491" fmla="*/ 4254100 h 6858000"/>
              <a:gd name="connsiteX492" fmla="*/ 5351015 w 7467600"/>
              <a:gd name="connsiteY492" fmla="*/ 3760989 h 6858000"/>
              <a:gd name="connsiteX493" fmla="*/ 5413780 w 7467600"/>
              <a:gd name="connsiteY493" fmla="*/ 2966265 h 6858000"/>
              <a:gd name="connsiteX494" fmla="*/ 5425627 w 7467600"/>
              <a:gd name="connsiteY494" fmla="*/ 2954192 h 6858000"/>
              <a:gd name="connsiteX495" fmla="*/ 6604735 w 7467600"/>
              <a:gd name="connsiteY495" fmla="*/ 2041381 h 6858000"/>
              <a:gd name="connsiteX496" fmla="*/ 7204487 w 7467600"/>
              <a:gd name="connsiteY496" fmla="*/ 2742112 h 6858000"/>
              <a:gd name="connsiteX497" fmla="*/ 7131592 w 7467600"/>
              <a:gd name="connsiteY497" fmla="*/ 2672096 h 6858000"/>
              <a:gd name="connsiteX498" fmla="*/ 6996344 w 7467600"/>
              <a:gd name="connsiteY498" fmla="*/ 2518310 h 6858000"/>
              <a:gd name="connsiteX499" fmla="*/ 6735495 w 7467600"/>
              <a:gd name="connsiteY499" fmla="*/ 2196890 h 6858000"/>
              <a:gd name="connsiteX500" fmla="*/ 6721901 w 7467600"/>
              <a:gd name="connsiteY500" fmla="*/ 2179274 h 6858000"/>
              <a:gd name="connsiteX501" fmla="*/ 6604735 w 7467600"/>
              <a:gd name="connsiteY501" fmla="*/ 2041381 h 6858000"/>
              <a:gd name="connsiteX502" fmla="*/ 6591670 w 7467600"/>
              <a:gd name="connsiteY502" fmla="*/ 1988277 h 6858000"/>
              <a:gd name="connsiteX503" fmla="*/ 6747349 w 7467600"/>
              <a:gd name="connsiteY503" fmla="*/ 2160069 h 6858000"/>
              <a:gd name="connsiteX504" fmla="*/ 6760943 w 7467600"/>
              <a:gd name="connsiteY504" fmla="*/ 2177686 h 6858000"/>
              <a:gd name="connsiteX505" fmla="*/ 7021065 w 7467600"/>
              <a:gd name="connsiteY505" fmla="*/ 2498102 h 6858000"/>
              <a:gd name="connsiteX506" fmla="*/ 7155223 w 7467600"/>
              <a:gd name="connsiteY506" fmla="*/ 2650386 h 6858000"/>
              <a:gd name="connsiteX507" fmla="*/ 7203167 w 7467600"/>
              <a:gd name="connsiteY507" fmla="*/ 2697288 h 6858000"/>
              <a:gd name="connsiteX508" fmla="*/ 6937703 w 7467600"/>
              <a:gd name="connsiteY508" fmla="*/ 2321981 h 6858000"/>
              <a:gd name="connsiteX509" fmla="*/ 6591670 w 7467600"/>
              <a:gd name="connsiteY509" fmla="*/ 1988277 h 6858000"/>
              <a:gd name="connsiteX510" fmla="*/ 5798671 w 7467600"/>
              <a:gd name="connsiteY510" fmla="*/ 1981601 h 6858000"/>
              <a:gd name="connsiteX511" fmla="*/ 5754709 w 7467600"/>
              <a:gd name="connsiteY511" fmla="*/ 2071454 h 6858000"/>
              <a:gd name="connsiteX512" fmla="*/ 5763044 w 7467600"/>
              <a:gd name="connsiteY512" fmla="*/ 2842206 h 6858000"/>
              <a:gd name="connsiteX513" fmla="*/ 5764974 w 7467600"/>
              <a:gd name="connsiteY513" fmla="*/ 2799609 h 6858000"/>
              <a:gd name="connsiteX514" fmla="*/ 5767665 w 7467600"/>
              <a:gd name="connsiteY514" fmla="*/ 2666409 h 6858000"/>
              <a:gd name="connsiteX515" fmla="*/ 5763055 w 7467600"/>
              <a:gd name="connsiteY515" fmla="*/ 2579705 h 6858000"/>
              <a:gd name="connsiteX516" fmla="*/ 5758079 w 7467600"/>
              <a:gd name="connsiteY516" fmla="*/ 2492508 h 6858000"/>
              <a:gd name="connsiteX517" fmla="*/ 5779325 w 7467600"/>
              <a:gd name="connsiteY517" fmla="*/ 2197069 h 6858000"/>
              <a:gd name="connsiteX518" fmla="*/ 5798671 w 7467600"/>
              <a:gd name="connsiteY518" fmla="*/ 1981601 h 6858000"/>
              <a:gd name="connsiteX519" fmla="*/ 5829202 w 7467600"/>
              <a:gd name="connsiteY519" fmla="*/ 1971679 h 6858000"/>
              <a:gd name="connsiteX520" fmla="*/ 5809558 w 7467600"/>
              <a:gd name="connsiteY520" fmla="*/ 2198043 h 6858000"/>
              <a:gd name="connsiteX521" fmla="*/ 5788653 w 7467600"/>
              <a:gd name="connsiteY521" fmla="*/ 2489430 h 6858000"/>
              <a:gd name="connsiteX522" fmla="*/ 5793439 w 7467600"/>
              <a:gd name="connsiteY522" fmla="*/ 2575235 h 6858000"/>
              <a:gd name="connsiteX523" fmla="*/ 5796837 w 7467600"/>
              <a:gd name="connsiteY523" fmla="*/ 2637633 h 6858000"/>
              <a:gd name="connsiteX524" fmla="*/ 5818614 w 7467600"/>
              <a:gd name="connsiteY524" fmla="*/ 2473055 h 6858000"/>
              <a:gd name="connsiteX525" fmla="*/ 5829202 w 7467600"/>
              <a:gd name="connsiteY525" fmla="*/ 1971679 h 6858000"/>
              <a:gd name="connsiteX526" fmla="*/ 5911389 w 7467600"/>
              <a:gd name="connsiteY526" fmla="*/ 1898371 h 6858000"/>
              <a:gd name="connsiteX527" fmla="*/ 6237627 w 7467600"/>
              <a:gd name="connsiteY527" fmla="*/ 2231921 h 6858000"/>
              <a:gd name="connsiteX528" fmla="*/ 5911389 w 7467600"/>
              <a:gd name="connsiteY528" fmla="*/ 1898371 h 6858000"/>
              <a:gd name="connsiteX529" fmla="*/ 6944437 w 7467600"/>
              <a:gd name="connsiteY529" fmla="*/ 1575402 h 6858000"/>
              <a:gd name="connsiteX530" fmla="*/ 6304730 w 7467600"/>
              <a:gd name="connsiteY530" fmla="*/ 1766654 h 6858000"/>
              <a:gd name="connsiteX531" fmla="*/ 6944437 w 7467600"/>
              <a:gd name="connsiteY531" fmla="*/ 1575402 h 6858000"/>
              <a:gd name="connsiteX532" fmla="*/ 7019523 w 7467600"/>
              <a:gd name="connsiteY532" fmla="*/ 1519450 h 6858000"/>
              <a:gd name="connsiteX533" fmla="*/ 6298091 w 7467600"/>
              <a:gd name="connsiteY533" fmla="*/ 1737122 h 6858000"/>
              <a:gd name="connsiteX534" fmla="*/ 7019523 w 7467600"/>
              <a:gd name="connsiteY534" fmla="*/ 1519450 h 6858000"/>
              <a:gd name="connsiteX535" fmla="*/ 2399523 w 7467600"/>
              <a:gd name="connsiteY535" fmla="*/ 1428234 h 6858000"/>
              <a:gd name="connsiteX536" fmla="*/ 2224982 w 7467600"/>
              <a:gd name="connsiteY536" fmla="*/ 1826201 h 6858000"/>
              <a:gd name="connsiteX537" fmla="*/ 2096099 w 7467600"/>
              <a:gd name="connsiteY537" fmla="*/ 2345900 h 6858000"/>
              <a:gd name="connsiteX538" fmla="*/ 2283317 w 7467600"/>
              <a:gd name="connsiteY538" fmla="*/ 1796925 h 6858000"/>
              <a:gd name="connsiteX539" fmla="*/ 2399523 w 7467600"/>
              <a:gd name="connsiteY539" fmla="*/ 1428234 h 6858000"/>
              <a:gd name="connsiteX540" fmla="*/ 2448558 w 7467600"/>
              <a:gd name="connsiteY540" fmla="*/ 1373435 h 6858000"/>
              <a:gd name="connsiteX541" fmla="*/ 2312521 w 7467600"/>
              <a:gd name="connsiteY541" fmla="*/ 1806140 h 6858000"/>
              <a:gd name="connsiteX542" fmla="*/ 2127533 w 7467600"/>
              <a:gd name="connsiteY542" fmla="*/ 2348380 h 6858000"/>
              <a:gd name="connsiteX543" fmla="*/ 2358080 w 7467600"/>
              <a:gd name="connsiteY543" fmla="*/ 1866134 h 6858000"/>
              <a:gd name="connsiteX544" fmla="*/ 2407436 w 7467600"/>
              <a:gd name="connsiteY544" fmla="*/ 1651070 h 6858000"/>
              <a:gd name="connsiteX545" fmla="*/ 2448558 w 7467600"/>
              <a:gd name="connsiteY545" fmla="*/ 1373435 h 6858000"/>
              <a:gd name="connsiteX546" fmla="*/ 278707 w 7467600"/>
              <a:gd name="connsiteY546" fmla="*/ 1352270 h 6858000"/>
              <a:gd name="connsiteX547" fmla="*/ 321570 w 7467600"/>
              <a:gd name="connsiteY547" fmla="*/ 1861610 h 6858000"/>
              <a:gd name="connsiteX548" fmla="*/ 294281 w 7467600"/>
              <a:gd name="connsiteY548" fmla="*/ 1440658 h 6858000"/>
              <a:gd name="connsiteX549" fmla="*/ 278707 w 7467600"/>
              <a:gd name="connsiteY549" fmla="*/ 1352270 h 6858000"/>
              <a:gd name="connsiteX550" fmla="*/ 1423821 w 7467600"/>
              <a:gd name="connsiteY550" fmla="*/ 1351958 h 6858000"/>
              <a:gd name="connsiteX551" fmla="*/ 1638521 w 7467600"/>
              <a:gd name="connsiteY551" fmla="*/ 1908470 h 6858000"/>
              <a:gd name="connsiteX552" fmla="*/ 1754199 w 7467600"/>
              <a:gd name="connsiteY552" fmla="*/ 2149284 h 6858000"/>
              <a:gd name="connsiteX553" fmla="*/ 1908359 w 7467600"/>
              <a:gd name="connsiteY553" fmla="*/ 2364988 h 6858000"/>
              <a:gd name="connsiteX554" fmla="*/ 1647661 w 7467600"/>
              <a:gd name="connsiteY554" fmla="*/ 1825945 h 6858000"/>
              <a:gd name="connsiteX555" fmla="*/ 1423821 w 7467600"/>
              <a:gd name="connsiteY555" fmla="*/ 1351958 h 6858000"/>
              <a:gd name="connsiteX556" fmla="*/ 1431890 w 7467600"/>
              <a:gd name="connsiteY556" fmla="*/ 1306475 h 6858000"/>
              <a:gd name="connsiteX557" fmla="*/ 1507597 w 7467600"/>
              <a:gd name="connsiteY557" fmla="*/ 1446132 h 6858000"/>
              <a:gd name="connsiteX558" fmla="*/ 1674586 w 7467600"/>
              <a:gd name="connsiteY558" fmla="*/ 1813832 h 6858000"/>
              <a:gd name="connsiteX559" fmla="*/ 1815950 w 7467600"/>
              <a:gd name="connsiteY559" fmla="*/ 2128564 h 6858000"/>
              <a:gd name="connsiteX560" fmla="*/ 1984242 w 7467600"/>
              <a:gd name="connsiteY560" fmla="*/ 2430829 h 6858000"/>
              <a:gd name="connsiteX561" fmla="*/ 2014023 w 7467600"/>
              <a:gd name="connsiteY561" fmla="*/ 2450995 h 6858000"/>
              <a:gd name="connsiteX562" fmla="*/ 1747337 w 7467600"/>
              <a:gd name="connsiteY562" fmla="*/ 1855264 h 6858000"/>
              <a:gd name="connsiteX563" fmla="*/ 1533749 w 7467600"/>
              <a:gd name="connsiteY563" fmla="*/ 1478656 h 6858000"/>
              <a:gd name="connsiteX564" fmla="*/ 1431890 w 7467600"/>
              <a:gd name="connsiteY564" fmla="*/ 1306475 h 6858000"/>
              <a:gd name="connsiteX565" fmla="*/ 5052692 w 7467600"/>
              <a:gd name="connsiteY565" fmla="*/ 1292994 h 6858000"/>
              <a:gd name="connsiteX566" fmla="*/ 5200661 w 7467600"/>
              <a:gd name="connsiteY566" fmla="*/ 1635186 h 6858000"/>
              <a:gd name="connsiteX567" fmla="*/ 5297138 w 7467600"/>
              <a:gd name="connsiteY567" fmla="*/ 1906351 h 6858000"/>
              <a:gd name="connsiteX568" fmla="*/ 5052692 w 7467600"/>
              <a:gd name="connsiteY568" fmla="*/ 1292994 h 6858000"/>
              <a:gd name="connsiteX569" fmla="*/ 5009948 w 7467600"/>
              <a:gd name="connsiteY569" fmla="*/ 1273619 h 6858000"/>
              <a:gd name="connsiteX570" fmla="*/ 5121777 w 7467600"/>
              <a:gd name="connsiteY570" fmla="*/ 1654213 h 6858000"/>
              <a:gd name="connsiteX571" fmla="*/ 5293545 w 7467600"/>
              <a:gd name="connsiteY571" fmla="*/ 2072247 h 6858000"/>
              <a:gd name="connsiteX572" fmla="*/ 5294042 w 7467600"/>
              <a:gd name="connsiteY572" fmla="*/ 2065019 h 6858000"/>
              <a:gd name="connsiteX573" fmla="*/ 5171936 w 7467600"/>
              <a:gd name="connsiteY573" fmla="*/ 1647613 h 6858000"/>
              <a:gd name="connsiteX574" fmla="*/ 5009948 w 7467600"/>
              <a:gd name="connsiteY574" fmla="*/ 1273619 h 6858000"/>
              <a:gd name="connsiteX575" fmla="*/ 655236 w 7467600"/>
              <a:gd name="connsiteY575" fmla="*/ 1268632 h 6858000"/>
              <a:gd name="connsiteX576" fmla="*/ 839521 w 7467600"/>
              <a:gd name="connsiteY576" fmla="*/ 1685315 h 6858000"/>
              <a:gd name="connsiteX577" fmla="*/ 1109416 w 7467600"/>
              <a:gd name="connsiteY577" fmla="*/ 2061663 h 6858000"/>
              <a:gd name="connsiteX578" fmla="*/ 1298300 w 7467600"/>
              <a:gd name="connsiteY578" fmla="*/ 2247742 h 6858000"/>
              <a:gd name="connsiteX579" fmla="*/ 1125871 w 7467600"/>
              <a:gd name="connsiteY579" fmla="*/ 1989513 h 6858000"/>
              <a:gd name="connsiteX580" fmla="*/ 981574 w 7467600"/>
              <a:gd name="connsiteY580" fmla="*/ 1783157 h 6858000"/>
              <a:gd name="connsiteX581" fmla="*/ 922198 w 7467600"/>
              <a:gd name="connsiteY581" fmla="*/ 1677437 h 6858000"/>
              <a:gd name="connsiteX582" fmla="*/ 869293 w 7467600"/>
              <a:gd name="connsiteY582" fmla="*/ 1583214 h 6858000"/>
              <a:gd name="connsiteX583" fmla="*/ 751431 w 7467600"/>
              <a:gd name="connsiteY583" fmla="*/ 1405731 h 6858000"/>
              <a:gd name="connsiteX584" fmla="*/ 655236 w 7467600"/>
              <a:gd name="connsiteY584" fmla="*/ 1268632 h 6858000"/>
              <a:gd name="connsiteX585" fmla="*/ 6516292 w 7467600"/>
              <a:gd name="connsiteY585" fmla="*/ 1263064 h 6858000"/>
              <a:gd name="connsiteX586" fmla="*/ 5736320 w 7467600"/>
              <a:gd name="connsiteY586" fmla="*/ 1501803 h 6858000"/>
              <a:gd name="connsiteX587" fmla="*/ 6516292 w 7467600"/>
              <a:gd name="connsiteY587" fmla="*/ 1263064 h 6858000"/>
              <a:gd name="connsiteX588" fmla="*/ 291466 w 7467600"/>
              <a:gd name="connsiteY588" fmla="*/ 1250369 h 6858000"/>
              <a:gd name="connsiteX589" fmla="*/ 323180 w 7467600"/>
              <a:gd name="connsiteY589" fmla="*/ 1435283 h 6858000"/>
              <a:gd name="connsiteX590" fmla="*/ 349381 w 7467600"/>
              <a:gd name="connsiteY590" fmla="*/ 1875041 h 6858000"/>
              <a:gd name="connsiteX591" fmla="*/ 374363 w 7467600"/>
              <a:gd name="connsiteY591" fmla="*/ 1506494 h 6858000"/>
              <a:gd name="connsiteX592" fmla="*/ 302168 w 7467600"/>
              <a:gd name="connsiteY592" fmla="*/ 1274495 h 6858000"/>
              <a:gd name="connsiteX593" fmla="*/ 291466 w 7467600"/>
              <a:gd name="connsiteY593" fmla="*/ 1250369 h 6858000"/>
              <a:gd name="connsiteX594" fmla="*/ 678222 w 7467600"/>
              <a:gd name="connsiteY594" fmla="*/ 1248670 h 6858000"/>
              <a:gd name="connsiteX595" fmla="*/ 775536 w 7467600"/>
              <a:gd name="connsiteY595" fmla="*/ 1388015 h 6858000"/>
              <a:gd name="connsiteX596" fmla="*/ 894529 w 7467600"/>
              <a:gd name="connsiteY596" fmla="*/ 1567739 h 6858000"/>
              <a:gd name="connsiteX597" fmla="*/ 948000 w 7467600"/>
              <a:gd name="connsiteY597" fmla="*/ 1663088 h 6858000"/>
              <a:gd name="connsiteX598" fmla="*/ 1006812 w 7467600"/>
              <a:gd name="connsiteY598" fmla="*/ 1767683 h 6858000"/>
              <a:gd name="connsiteX599" fmla="*/ 1149133 w 7467600"/>
              <a:gd name="connsiteY599" fmla="*/ 1971513 h 6858000"/>
              <a:gd name="connsiteX600" fmla="*/ 1333952 w 7467600"/>
              <a:gd name="connsiteY600" fmla="*/ 2251620 h 6858000"/>
              <a:gd name="connsiteX601" fmla="*/ 1337329 w 7467600"/>
              <a:gd name="connsiteY601" fmla="*/ 2258350 h 6858000"/>
              <a:gd name="connsiteX602" fmla="*/ 1014726 w 7467600"/>
              <a:gd name="connsiteY602" fmla="*/ 1615556 h 6858000"/>
              <a:gd name="connsiteX603" fmla="*/ 678222 w 7467600"/>
              <a:gd name="connsiteY603" fmla="*/ 1248670 h 6858000"/>
              <a:gd name="connsiteX604" fmla="*/ 6691602 w 7467600"/>
              <a:gd name="connsiteY604" fmla="*/ 1140573 h 6858000"/>
              <a:gd name="connsiteX605" fmla="*/ 6571100 w 7467600"/>
              <a:gd name="connsiteY605" fmla="*/ 1183662 h 6858000"/>
              <a:gd name="connsiteX606" fmla="*/ 6241687 w 7467600"/>
              <a:gd name="connsiteY606" fmla="*/ 1257600 h 6858000"/>
              <a:gd name="connsiteX607" fmla="*/ 5693009 w 7467600"/>
              <a:gd name="connsiteY607" fmla="*/ 1478256 h 6858000"/>
              <a:gd name="connsiteX608" fmla="*/ 6548420 w 7467600"/>
              <a:gd name="connsiteY608" fmla="*/ 1214599 h 6858000"/>
              <a:gd name="connsiteX609" fmla="*/ 6605473 w 7467600"/>
              <a:gd name="connsiteY609" fmla="*/ 1184686 h 6858000"/>
              <a:gd name="connsiteX610" fmla="*/ 6691602 w 7467600"/>
              <a:gd name="connsiteY610" fmla="*/ 1140573 h 6858000"/>
              <a:gd name="connsiteX611" fmla="*/ 4002475 w 7467600"/>
              <a:gd name="connsiteY611" fmla="*/ 1037802 h 6858000"/>
              <a:gd name="connsiteX612" fmla="*/ 4000324 w 7467600"/>
              <a:gd name="connsiteY612" fmla="*/ 1039362 h 6858000"/>
              <a:gd name="connsiteX613" fmla="*/ 4002862 w 7467600"/>
              <a:gd name="connsiteY613" fmla="*/ 1042866 h 6858000"/>
              <a:gd name="connsiteX614" fmla="*/ 4002475 w 7467600"/>
              <a:gd name="connsiteY614" fmla="*/ 1037802 h 6858000"/>
              <a:gd name="connsiteX615" fmla="*/ 506322 w 7467600"/>
              <a:gd name="connsiteY615" fmla="*/ 1020997 h 6858000"/>
              <a:gd name="connsiteX616" fmla="*/ 533068 w 7467600"/>
              <a:gd name="connsiteY616" fmla="*/ 1029409 h 6858000"/>
              <a:gd name="connsiteX617" fmla="*/ 1232525 w 7467600"/>
              <a:gd name="connsiteY617" fmla="*/ 1804675 h 6858000"/>
              <a:gd name="connsiteX618" fmla="*/ 1388858 w 7467600"/>
              <a:gd name="connsiteY618" fmla="*/ 2368011 h 6858000"/>
              <a:gd name="connsiteX619" fmla="*/ 1384098 w 7467600"/>
              <a:gd name="connsiteY619" fmla="*/ 2378125 h 6858000"/>
              <a:gd name="connsiteX620" fmla="*/ 1425393 w 7467600"/>
              <a:gd name="connsiteY620" fmla="*/ 2589124 h 6858000"/>
              <a:gd name="connsiteX621" fmla="*/ 1424001 w 7467600"/>
              <a:gd name="connsiteY621" fmla="*/ 2597541 h 6858000"/>
              <a:gd name="connsiteX622" fmla="*/ 2152729 w 7467600"/>
              <a:gd name="connsiteY622" fmla="*/ 2864487 h 6858000"/>
              <a:gd name="connsiteX623" fmla="*/ 2020609 w 7467600"/>
              <a:gd name="connsiteY623" fmla="*/ 2539671 h 6858000"/>
              <a:gd name="connsiteX624" fmla="*/ 2018920 w 7467600"/>
              <a:gd name="connsiteY624" fmla="*/ 2536309 h 6858000"/>
              <a:gd name="connsiteX625" fmla="*/ 1342441 w 7467600"/>
              <a:gd name="connsiteY625" fmla="*/ 1173017 h 6858000"/>
              <a:gd name="connsiteX626" fmla="*/ 1367925 w 7467600"/>
              <a:gd name="connsiteY626" fmla="*/ 1135648 h 6858000"/>
              <a:gd name="connsiteX627" fmla="*/ 1771401 w 7467600"/>
              <a:gd name="connsiteY627" fmla="*/ 1806673 h 6858000"/>
              <a:gd name="connsiteX628" fmla="*/ 1972385 w 7467600"/>
              <a:gd name="connsiteY628" fmla="*/ 2198735 h 6858000"/>
              <a:gd name="connsiteX629" fmla="*/ 2040892 w 7467600"/>
              <a:gd name="connsiteY629" fmla="*/ 2405205 h 6858000"/>
              <a:gd name="connsiteX630" fmla="*/ 2131689 w 7467600"/>
              <a:gd name="connsiteY630" fmla="*/ 1936926 h 6858000"/>
              <a:gd name="connsiteX631" fmla="*/ 2454820 w 7467600"/>
              <a:gd name="connsiteY631" fmla="*/ 1248808 h 6858000"/>
              <a:gd name="connsiteX632" fmla="*/ 2492512 w 7467600"/>
              <a:gd name="connsiteY632" fmla="*/ 1302920 h 6858000"/>
              <a:gd name="connsiteX633" fmla="*/ 2081216 w 7467600"/>
              <a:gd name="connsiteY633" fmla="*/ 2527513 h 6858000"/>
              <a:gd name="connsiteX634" fmla="*/ 2081211 w 7467600"/>
              <a:gd name="connsiteY634" fmla="*/ 2528916 h 6858000"/>
              <a:gd name="connsiteX635" fmla="*/ 2199067 w 7467600"/>
              <a:gd name="connsiteY635" fmla="*/ 2884061 h 6858000"/>
              <a:gd name="connsiteX636" fmla="*/ 3192586 w 7467600"/>
              <a:gd name="connsiteY636" fmla="*/ 3411496 h 6858000"/>
              <a:gd name="connsiteX637" fmla="*/ 3182620 w 7467600"/>
              <a:gd name="connsiteY637" fmla="*/ 3483279 h 6858000"/>
              <a:gd name="connsiteX638" fmla="*/ 2435119 w 7467600"/>
              <a:gd name="connsiteY638" fmla="*/ 3080173 h 6858000"/>
              <a:gd name="connsiteX639" fmla="*/ 2410152 w 7467600"/>
              <a:gd name="connsiteY639" fmla="*/ 3063751 h 6858000"/>
              <a:gd name="connsiteX640" fmla="*/ 2408099 w 7467600"/>
              <a:gd name="connsiteY640" fmla="*/ 3064403 h 6858000"/>
              <a:gd name="connsiteX641" fmla="*/ 2407218 w 7467600"/>
              <a:gd name="connsiteY641" fmla="*/ 3070324 h 6858000"/>
              <a:gd name="connsiteX642" fmla="*/ 2380138 w 7467600"/>
              <a:gd name="connsiteY642" fmla="*/ 3099341 h 6858000"/>
              <a:gd name="connsiteX643" fmla="*/ 1765923 w 7467600"/>
              <a:gd name="connsiteY643" fmla="*/ 3581043 h 6858000"/>
              <a:gd name="connsiteX644" fmla="*/ 1702258 w 7467600"/>
              <a:gd name="connsiteY644" fmla="*/ 3612286 h 6858000"/>
              <a:gd name="connsiteX645" fmla="*/ 1538370 w 7467600"/>
              <a:gd name="connsiteY645" fmla="*/ 3811804 h 6858000"/>
              <a:gd name="connsiteX646" fmla="*/ 542867 w 7467600"/>
              <a:gd name="connsiteY646" fmla="*/ 4944092 h 6858000"/>
              <a:gd name="connsiteX647" fmla="*/ 515800 w 7467600"/>
              <a:gd name="connsiteY647" fmla="*/ 4862180 h 6858000"/>
              <a:gd name="connsiteX648" fmla="*/ 909145 w 7467600"/>
              <a:gd name="connsiteY648" fmla="*/ 4199225 h 6858000"/>
              <a:gd name="connsiteX649" fmla="*/ 1214067 w 7467600"/>
              <a:gd name="connsiteY649" fmla="*/ 3908561 h 6858000"/>
              <a:gd name="connsiteX650" fmla="*/ 640967 w 7467600"/>
              <a:gd name="connsiteY650" fmla="*/ 4105601 h 6858000"/>
              <a:gd name="connsiteX651" fmla="*/ 112563 w 7467600"/>
              <a:gd name="connsiteY651" fmla="*/ 4396952 h 6858000"/>
              <a:gd name="connsiteX652" fmla="*/ 0 w 7467600"/>
              <a:gd name="connsiteY652" fmla="*/ 4466006 h 6858000"/>
              <a:gd name="connsiteX653" fmla="*/ 0 w 7467600"/>
              <a:gd name="connsiteY653" fmla="*/ 4233763 h 6858000"/>
              <a:gd name="connsiteX654" fmla="*/ 36881 w 7467600"/>
              <a:gd name="connsiteY654" fmla="*/ 4200118 h 6858000"/>
              <a:gd name="connsiteX655" fmla="*/ 910534 w 7467600"/>
              <a:gd name="connsiteY655" fmla="*/ 3629753 h 6858000"/>
              <a:gd name="connsiteX656" fmla="*/ 1578717 w 7467600"/>
              <a:gd name="connsiteY656" fmla="*/ 3575982 h 6858000"/>
              <a:gd name="connsiteX657" fmla="*/ 2338780 w 7467600"/>
              <a:gd name="connsiteY657" fmla="*/ 3033725 h 6858000"/>
              <a:gd name="connsiteX658" fmla="*/ 1807991 w 7467600"/>
              <a:gd name="connsiteY658" fmla="*/ 2807184 h 6858000"/>
              <a:gd name="connsiteX659" fmla="*/ 1416358 w 7467600"/>
              <a:gd name="connsiteY659" fmla="*/ 3112571 h 6858000"/>
              <a:gd name="connsiteX660" fmla="*/ 939066 w 7467600"/>
              <a:gd name="connsiteY660" fmla="*/ 3378798 h 6858000"/>
              <a:gd name="connsiteX661" fmla="*/ 115099 w 7467600"/>
              <a:gd name="connsiteY661" fmla="*/ 3607650 h 6858000"/>
              <a:gd name="connsiteX662" fmla="*/ 97284 w 7467600"/>
              <a:gd name="connsiteY662" fmla="*/ 3520393 h 6858000"/>
              <a:gd name="connsiteX663" fmla="*/ 922050 w 7467600"/>
              <a:gd name="connsiteY663" fmla="*/ 3074867 h 6858000"/>
              <a:gd name="connsiteX664" fmla="*/ 1405265 w 7467600"/>
              <a:gd name="connsiteY664" fmla="*/ 3016319 h 6858000"/>
              <a:gd name="connsiteX665" fmla="*/ 1407512 w 7467600"/>
              <a:gd name="connsiteY665" fmla="*/ 3018001 h 6858000"/>
              <a:gd name="connsiteX666" fmla="*/ 1726266 w 7467600"/>
              <a:gd name="connsiteY666" fmla="*/ 2777274 h 6858000"/>
              <a:gd name="connsiteX667" fmla="*/ 625390 w 7467600"/>
              <a:gd name="connsiteY667" fmla="*/ 2514541 h 6858000"/>
              <a:gd name="connsiteX668" fmla="*/ 619799 w 7467600"/>
              <a:gd name="connsiteY668" fmla="*/ 2527180 h 6858000"/>
              <a:gd name="connsiteX669" fmla="*/ 310030 w 7467600"/>
              <a:gd name="connsiteY669" fmla="*/ 2771818 h 6858000"/>
              <a:gd name="connsiteX670" fmla="*/ 173877 w 7467600"/>
              <a:gd name="connsiteY670" fmla="*/ 2937056 h 6858000"/>
              <a:gd name="connsiteX671" fmla="*/ 77889 w 7467600"/>
              <a:gd name="connsiteY671" fmla="*/ 3138440 h 6858000"/>
              <a:gd name="connsiteX672" fmla="*/ 0 w 7467600"/>
              <a:gd name="connsiteY672" fmla="*/ 3271395 h 6858000"/>
              <a:gd name="connsiteX673" fmla="*/ 0 w 7467600"/>
              <a:gd name="connsiteY673" fmla="*/ 3153002 h 6858000"/>
              <a:gd name="connsiteX674" fmla="*/ 2386 w 7467600"/>
              <a:gd name="connsiteY674" fmla="*/ 3149203 h 6858000"/>
              <a:gd name="connsiteX675" fmla="*/ 89753 w 7467600"/>
              <a:gd name="connsiteY675" fmla="*/ 2987702 h 6858000"/>
              <a:gd name="connsiteX676" fmla="*/ 76869 w 7467600"/>
              <a:gd name="connsiteY676" fmla="*/ 3005404 h 6858000"/>
              <a:gd name="connsiteX677" fmla="*/ 32049 w 7467600"/>
              <a:gd name="connsiteY677" fmla="*/ 3065814 h 6858000"/>
              <a:gd name="connsiteX678" fmla="*/ 0 w 7467600"/>
              <a:gd name="connsiteY678" fmla="*/ 3108744 h 6858000"/>
              <a:gd name="connsiteX679" fmla="*/ 0 w 7467600"/>
              <a:gd name="connsiteY679" fmla="*/ 3058059 h 6858000"/>
              <a:gd name="connsiteX680" fmla="*/ 7610 w 7467600"/>
              <a:gd name="connsiteY680" fmla="*/ 3047889 h 6858000"/>
              <a:gd name="connsiteX681" fmla="*/ 52419 w 7467600"/>
              <a:gd name="connsiteY681" fmla="*/ 2987479 h 6858000"/>
              <a:gd name="connsiteX682" fmla="*/ 59142 w 7467600"/>
              <a:gd name="connsiteY682" fmla="*/ 2978488 h 6858000"/>
              <a:gd name="connsiteX683" fmla="*/ 0 w 7467600"/>
              <a:gd name="connsiteY683" fmla="*/ 3015334 h 6858000"/>
              <a:gd name="connsiteX684" fmla="*/ 0 w 7467600"/>
              <a:gd name="connsiteY684" fmla="*/ 2914286 h 6858000"/>
              <a:gd name="connsiteX685" fmla="*/ 36383 w 7467600"/>
              <a:gd name="connsiteY685" fmla="*/ 2901128 h 6858000"/>
              <a:gd name="connsiteX686" fmla="*/ 156329 w 7467600"/>
              <a:gd name="connsiteY686" fmla="*/ 2840533 h 6858000"/>
              <a:gd name="connsiteX687" fmla="*/ 358355 w 7467600"/>
              <a:gd name="connsiteY687" fmla="*/ 2620471 h 6858000"/>
              <a:gd name="connsiteX688" fmla="*/ 510577 w 7467600"/>
              <a:gd name="connsiteY688" fmla="*/ 2501244 h 6858000"/>
              <a:gd name="connsiteX689" fmla="*/ 211967 w 7467600"/>
              <a:gd name="connsiteY689" fmla="*/ 2479171 h 6858000"/>
              <a:gd name="connsiteX690" fmla="*/ 0 w 7467600"/>
              <a:gd name="connsiteY690" fmla="*/ 2476398 h 6858000"/>
              <a:gd name="connsiteX691" fmla="*/ 0 w 7467600"/>
              <a:gd name="connsiteY691" fmla="*/ 2389189 h 6858000"/>
              <a:gd name="connsiteX692" fmla="*/ 103062 w 7467600"/>
              <a:gd name="connsiteY692" fmla="*/ 2389518 h 6858000"/>
              <a:gd name="connsiteX693" fmla="*/ 510734 w 7467600"/>
              <a:gd name="connsiteY693" fmla="*/ 2416201 h 6858000"/>
              <a:gd name="connsiteX694" fmla="*/ 279257 w 7467600"/>
              <a:gd name="connsiteY694" fmla="*/ 2092102 h 6858000"/>
              <a:gd name="connsiteX695" fmla="*/ 65265 w 7467600"/>
              <a:gd name="connsiteY695" fmla="*/ 2006049 h 6858000"/>
              <a:gd name="connsiteX696" fmla="*/ 0 w 7467600"/>
              <a:gd name="connsiteY696" fmla="*/ 1982532 h 6858000"/>
              <a:gd name="connsiteX697" fmla="*/ 0 w 7467600"/>
              <a:gd name="connsiteY697" fmla="*/ 1912789 h 6858000"/>
              <a:gd name="connsiteX698" fmla="*/ 97460 w 7467600"/>
              <a:gd name="connsiteY698" fmla="*/ 1953725 h 6858000"/>
              <a:gd name="connsiteX699" fmla="*/ 221272 w 7467600"/>
              <a:gd name="connsiteY699" fmla="*/ 1980766 h 6858000"/>
              <a:gd name="connsiteX700" fmla="*/ 116765 w 7467600"/>
              <a:gd name="connsiteY700" fmla="*/ 1911033 h 6858000"/>
              <a:gd name="connsiteX701" fmla="*/ 16405 w 7467600"/>
              <a:gd name="connsiteY701" fmla="*/ 1803412 h 6858000"/>
              <a:gd name="connsiteX702" fmla="*/ 0 w 7467600"/>
              <a:gd name="connsiteY702" fmla="*/ 1784777 h 6858000"/>
              <a:gd name="connsiteX703" fmla="*/ 0 w 7467600"/>
              <a:gd name="connsiteY703" fmla="*/ 1740082 h 6858000"/>
              <a:gd name="connsiteX704" fmla="*/ 39394 w 7467600"/>
              <a:gd name="connsiteY704" fmla="*/ 1784856 h 6858000"/>
              <a:gd name="connsiteX705" fmla="*/ 135813 w 7467600"/>
              <a:gd name="connsiteY705" fmla="*/ 1888838 h 6858000"/>
              <a:gd name="connsiteX706" fmla="*/ 242575 w 7467600"/>
              <a:gd name="connsiteY706" fmla="*/ 1958841 h 6858000"/>
              <a:gd name="connsiteX707" fmla="*/ 82197 w 7467600"/>
              <a:gd name="connsiteY707" fmla="*/ 1754826 h 6858000"/>
              <a:gd name="connsiteX708" fmla="*/ 0 w 7467600"/>
              <a:gd name="connsiteY708" fmla="*/ 1679650 h 6858000"/>
              <a:gd name="connsiteX709" fmla="*/ 0 w 7467600"/>
              <a:gd name="connsiteY709" fmla="*/ 1602463 h 6858000"/>
              <a:gd name="connsiteX710" fmla="*/ 84689 w 7467600"/>
              <a:gd name="connsiteY710" fmla="*/ 1677442 h 6858000"/>
              <a:gd name="connsiteX711" fmla="*/ 298437 w 7467600"/>
              <a:gd name="connsiteY711" fmla="*/ 1968019 h 6858000"/>
              <a:gd name="connsiteX712" fmla="*/ 227269 w 7467600"/>
              <a:gd name="connsiteY712" fmla="*/ 1114064 h 6858000"/>
              <a:gd name="connsiteX713" fmla="*/ 248003 w 7467600"/>
              <a:gd name="connsiteY713" fmla="*/ 1089613 h 6858000"/>
              <a:gd name="connsiteX714" fmla="*/ 427020 w 7467600"/>
              <a:gd name="connsiteY714" fmla="*/ 1619803 h 6858000"/>
              <a:gd name="connsiteX715" fmla="*/ 340345 w 7467600"/>
              <a:gd name="connsiteY715" fmla="*/ 2027739 h 6858000"/>
              <a:gd name="connsiteX716" fmla="*/ 360865 w 7467600"/>
              <a:gd name="connsiteY716" fmla="*/ 2044827 h 6858000"/>
              <a:gd name="connsiteX717" fmla="*/ 560414 w 7467600"/>
              <a:gd name="connsiteY717" fmla="*/ 2421457 h 6858000"/>
              <a:gd name="connsiteX718" fmla="*/ 1359703 w 7467600"/>
              <a:gd name="connsiteY718" fmla="*/ 2578554 h 6858000"/>
              <a:gd name="connsiteX719" fmla="*/ 1359422 w 7467600"/>
              <a:gd name="connsiteY719" fmla="*/ 2577994 h 6858000"/>
              <a:gd name="connsiteX720" fmla="*/ 828701 w 7467600"/>
              <a:gd name="connsiteY720" fmla="*/ 1839520 h 6858000"/>
              <a:gd name="connsiteX721" fmla="*/ 494427 w 7467600"/>
              <a:gd name="connsiteY721" fmla="*/ 1092333 h 6858000"/>
              <a:gd name="connsiteX722" fmla="*/ 506322 w 7467600"/>
              <a:gd name="connsiteY722" fmla="*/ 1020997 h 6858000"/>
              <a:gd name="connsiteX723" fmla="*/ 4570198 w 7467600"/>
              <a:gd name="connsiteY723" fmla="*/ 978081 h 6858000"/>
              <a:gd name="connsiteX724" fmla="*/ 4523691 w 7467600"/>
              <a:gd name="connsiteY724" fmla="*/ 1127776 h 6858000"/>
              <a:gd name="connsiteX725" fmla="*/ 4509875 w 7467600"/>
              <a:gd name="connsiteY725" fmla="*/ 1167552 h 6858000"/>
              <a:gd name="connsiteX726" fmla="*/ 4478168 w 7467600"/>
              <a:gd name="connsiteY726" fmla="*/ 1260735 h 6858000"/>
              <a:gd name="connsiteX727" fmla="*/ 4409309 w 7467600"/>
              <a:gd name="connsiteY727" fmla="*/ 1666996 h 6858000"/>
              <a:gd name="connsiteX728" fmla="*/ 4370031 w 7467600"/>
              <a:gd name="connsiteY728" fmla="*/ 1955666 h 6858000"/>
              <a:gd name="connsiteX729" fmla="*/ 4570198 w 7467600"/>
              <a:gd name="connsiteY729" fmla="*/ 978081 h 6858000"/>
              <a:gd name="connsiteX730" fmla="*/ 4557898 w 7467600"/>
              <a:gd name="connsiteY730" fmla="*/ 900011 h 6858000"/>
              <a:gd name="connsiteX731" fmla="*/ 4344840 w 7467600"/>
              <a:gd name="connsiteY731" fmla="*/ 1922038 h 6858000"/>
              <a:gd name="connsiteX732" fmla="*/ 4378710 w 7467600"/>
              <a:gd name="connsiteY732" fmla="*/ 1665516 h 6858000"/>
              <a:gd name="connsiteX733" fmla="*/ 4448798 w 7467600"/>
              <a:gd name="connsiteY733" fmla="*/ 1253024 h 6858000"/>
              <a:gd name="connsiteX734" fmla="*/ 4480315 w 7467600"/>
              <a:gd name="connsiteY734" fmla="*/ 1158454 h 6858000"/>
              <a:gd name="connsiteX735" fmla="*/ 4494133 w 7467600"/>
              <a:gd name="connsiteY735" fmla="*/ 1118676 h 6858000"/>
              <a:gd name="connsiteX736" fmla="*/ 4557898 w 7467600"/>
              <a:gd name="connsiteY736" fmla="*/ 900011 h 6858000"/>
              <a:gd name="connsiteX737" fmla="*/ 5870151 w 7467600"/>
              <a:gd name="connsiteY737" fmla="*/ 898890 h 6858000"/>
              <a:gd name="connsiteX738" fmla="*/ 5861335 w 7467600"/>
              <a:gd name="connsiteY738" fmla="*/ 899177 h 6858000"/>
              <a:gd name="connsiteX739" fmla="*/ 5843702 w 7467600"/>
              <a:gd name="connsiteY739" fmla="*/ 899748 h 6858000"/>
              <a:gd name="connsiteX740" fmla="*/ 5651107 w 7467600"/>
              <a:gd name="connsiteY740" fmla="*/ 920306 h 6858000"/>
              <a:gd name="connsiteX741" fmla="*/ 5459407 w 7467600"/>
              <a:gd name="connsiteY741" fmla="*/ 940975 h 6858000"/>
              <a:gd name="connsiteX742" fmla="*/ 5374846 w 7467600"/>
              <a:gd name="connsiteY742" fmla="*/ 941988 h 6858000"/>
              <a:gd name="connsiteX743" fmla="*/ 5256105 w 7467600"/>
              <a:gd name="connsiteY743" fmla="*/ 945632 h 6858000"/>
              <a:gd name="connsiteX744" fmla="*/ 5107071 w 7467600"/>
              <a:gd name="connsiteY744" fmla="*/ 969720 h 6858000"/>
              <a:gd name="connsiteX745" fmla="*/ 4998681 w 7467600"/>
              <a:gd name="connsiteY745" fmla="*/ 988771 h 6858000"/>
              <a:gd name="connsiteX746" fmla="*/ 5870151 w 7467600"/>
              <a:gd name="connsiteY746" fmla="*/ 898890 h 6858000"/>
              <a:gd name="connsiteX747" fmla="*/ 5504425 w 7467600"/>
              <a:gd name="connsiteY747" fmla="*/ 848067 h 6858000"/>
              <a:gd name="connsiteX748" fmla="*/ 4968849 w 7467600"/>
              <a:gd name="connsiteY748" fmla="*/ 962318 h 6858000"/>
              <a:gd name="connsiteX749" fmla="*/ 5104039 w 7467600"/>
              <a:gd name="connsiteY749" fmla="*/ 940634 h 6858000"/>
              <a:gd name="connsiteX750" fmla="*/ 5256311 w 7467600"/>
              <a:gd name="connsiteY750" fmla="*/ 916490 h 6858000"/>
              <a:gd name="connsiteX751" fmla="*/ 5377381 w 7467600"/>
              <a:gd name="connsiteY751" fmla="*/ 912671 h 6858000"/>
              <a:gd name="connsiteX752" fmla="*/ 5460148 w 7467600"/>
              <a:gd name="connsiteY752" fmla="*/ 911442 h 6858000"/>
              <a:gd name="connsiteX753" fmla="*/ 5648971 w 7467600"/>
              <a:gd name="connsiteY753" fmla="*/ 891331 h 6858000"/>
              <a:gd name="connsiteX754" fmla="*/ 5844807 w 7467600"/>
              <a:gd name="connsiteY754" fmla="*/ 870718 h 6858000"/>
              <a:gd name="connsiteX755" fmla="*/ 5862975 w 7467600"/>
              <a:gd name="connsiteY755" fmla="*/ 869756 h 6858000"/>
              <a:gd name="connsiteX756" fmla="*/ 5920887 w 7467600"/>
              <a:gd name="connsiteY756" fmla="*/ 865929 h 6858000"/>
              <a:gd name="connsiteX757" fmla="*/ 5504425 w 7467600"/>
              <a:gd name="connsiteY757" fmla="*/ 848067 h 6858000"/>
              <a:gd name="connsiteX758" fmla="*/ 3607114 w 7467600"/>
              <a:gd name="connsiteY758" fmla="*/ 467441 h 6858000"/>
              <a:gd name="connsiteX759" fmla="*/ 3296242 w 7467600"/>
              <a:gd name="connsiteY759" fmla="*/ 807991 h 6858000"/>
              <a:gd name="connsiteX760" fmla="*/ 3174674 w 7467600"/>
              <a:gd name="connsiteY760" fmla="*/ 919759 h 6858000"/>
              <a:gd name="connsiteX761" fmla="*/ 3042978 w 7467600"/>
              <a:gd name="connsiteY761" fmla="*/ 1054894 h 6858000"/>
              <a:gd name="connsiteX762" fmla="*/ 2968914 w 7467600"/>
              <a:gd name="connsiteY762" fmla="*/ 1133756 h 6858000"/>
              <a:gd name="connsiteX763" fmla="*/ 3103823 w 7467600"/>
              <a:gd name="connsiteY763" fmla="*/ 1026814 h 6858000"/>
              <a:gd name="connsiteX764" fmla="*/ 3607114 w 7467600"/>
              <a:gd name="connsiteY764" fmla="*/ 467441 h 6858000"/>
              <a:gd name="connsiteX765" fmla="*/ 3744487 w 7467600"/>
              <a:gd name="connsiteY765" fmla="*/ 383136 h 6858000"/>
              <a:gd name="connsiteX766" fmla="*/ 3970213 w 7467600"/>
              <a:gd name="connsiteY766" fmla="*/ 995559 h 6858000"/>
              <a:gd name="connsiteX767" fmla="*/ 3744487 w 7467600"/>
              <a:gd name="connsiteY767" fmla="*/ 383136 h 6858000"/>
              <a:gd name="connsiteX768" fmla="*/ 3624562 w 7467600"/>
              <a:gd name="connsiteY768" fmla="*/ 367041 h 6858000"/>
              <a:gd name="connsiteX769" fmla="*/ 3489712 w 7467600"/>
              <a:gd name="connsiteY769" fmla="*/ 485386 h 6858000"/>
              <a:gd name="connsiteX770" fmla="*/ 3182994 w 7467600"/>
              <a:gd name="connsiteY770" fmla="*/ 828265 h 6858000"/>
              <a:gd name="connsiteX771" fmla="*/ 2892114 w 7467600"/>
              <a:gd name="connsiteY771" fmla="*/ 1172635 h 6858000"/>
              <a:gd name="connsiteX772" fmla="*/ 3021459 w 7467600"/>
              <a:gd name="connsiteY772" fmla="*/ 1035385 h 6858000"/>
              <a:gd name="connsiteX773" fmla="*/ 3153873 w 7467600"/>
              <a:gd name="connsiteY773" fmla="*/ 898971 h 6858000"/>
              <a:gd name="connsiteX774" fmla="*/ 3276511 w 7467600"/>
              <a:gd name="connsiteY774" fmla="*/ 786423 h 6858000"/>
              <a:gd name="connsiteX775" fmla="*/ 3584154 w 7467600"/>
              <a:gd name="connsiteY775" fmla="*/ 448218 h 6858000"/>
              <a:gd name="connsiteX776" fmla="*/ 3624562 w 7467600"/>
              <a:gd name="connsiteY776" fmla="*/ 367041 h 6858000"/>
              <a:gd name="connsiteX777" fmla="*/ 3766672 w 7467600"/>
              <a:gd name="connsiteY777" fmla="*/ 359429 h 6858000"/>
              <a:gd name="connsiteX778" fmla="*/ 3996338 w 7467600"/>
              <a:gd name="connsiteY778" fmla="*/ 968237 h 6858000"/>
              <a:gd name="connsiteX779" fmla="*/ 3766672 w 7467600"/>
              <a:gd name="connsiteY779" fmla="*/ 359429 h 6858000"/>
              <a:gd name="connsiteX780" fmla="*/ 5805386 w 7467600"/>
              <a:gd name="connsiteY780" fmla="*/ 239240 h 6858000"/>
              <a:gd name="connsiteX781" fmla="*/ 5736947 w 7467600"/>
              <a:gd name="connsiteY781" fmla="*/ 261367 h 6858000"/>
              <a:gd name="connsiteX782" fmla="*/ 5427012 w 7467600"/>
              <a:gd name="connsiteY782" fmla="*/ 311272 h 6858000"/>
              <a:gd name="connsiteX783" fmla="*/ 5147818 w 7467600"/>
              <a:gd name="connsiteY783" fmla="*/ 322112 h 6858000"/>
              <a:gd name="connsiteX784" fmla="*/ 5060854 w 7467600"/>
              <a:gd name="connsiteY784" fmla="*/ 311882 h 6858000"/>
              <a:gd name="connsiteX785" fmla="*/ 4945989 w 7467600"/>
              <a:gd name="connsiteY785" fmla="*/ 300516 h 6858000"/>
              <a:gd name="connsiteX786" fmla="*/ 5410479 w 7467600"/>
              <a:gd name="connsiteY786" fmla="*/ 348434 h 6858000"/>
              <a:gd name="connsiteX787" fmla="*/ 5805386 w 7467600"/>
              <a:gd name="connsiteY787" fmla="*/ 239240 h 6858000"/>
              <a:gd name="connsiteX788" fmla="*/ 5905192 w 7467600"/>
              <a:gd name="connsiteY788" fmla="*/ 163079 h 6858000"/>
              <a:gd name="connsiteX789" fmla="*/ 5865655 w 7467600"/>
              <a:gd name="connsiteY789" fmla="*/ 171901 h 6858000"/>
              <a:gd name="connsiteX790" fmla="*/ 5259740 w 7467600"/>
              <a:gd name="connsiteY790" fmla="*/ 257013 h 6858000"/>
              <a:gd name="connsiteX791" fmla="*/ 5208466 w 7467600"/>
              <a:gd name="connsiteY791" fmla="*/ 257550 h 6858000"/>
              <a:gd name="connsiteX792" fmla="*/ 4980204 w 7467600"/>
              <a:gd name="connsiteY792" fmla="*/ 271903 h 6858000"/>
              <a:gd name="connsiteX793" fmla="*/ 5068068 w 7467600"/>
              <a:gd name="connsiteY793" fmla="*/ 282244 h 6858000"/>
              <a:gd name="connsiteX794" fmla="*/ 5153231 w 7467600"/>
              <a:gd name="connsiteY794" fmla="*/ 292240 h 6858000"/>
              <a:gd name="connsiteX795" fmla="*/ 5426491 w 7467600"/>
              <a:gd name="connsiteY795" fmla="*/ 281128 h 6858000"/>
              <a:gd name="connsiteX796" fmla="*/ 5731212 w 7467600"/>
              <a:gd name="connsiteY796" fmla="*/ 231951 h 6858000"/>
              <a:gd name="connsiteX797" fmla="*/ 5905192 w 7467600"/>
              <a:gd name="connsiteY797" fmla="*/ 163079 h 6858000"/>
              <a:gd name="connsiteX798" fmla="*/ 5944437 w 7467600"/>
              <a:gd name="connsiteY798" fmla="*/ 113829 h 6858000"/>
              <a:gd name="connsiteX799" fmla="*/ 5825032 w 7467600"/>
              <a:gd name="connsiteY799" fmla="*/ 146405 h 6858000"/>
              <a:gd name="connsiteX800" fmla="*/ 4955599 w 7467600"/>
              <a:gd name="connsiteY800" fmla="*/ 247008 h 6858000"/>
              <a:gd name="connsiteX801" fmla="*/ 5210104 w 7467600"/>
              <a:gd name="connsiteY801" fmla="*/ 228123 h 6858000"/>
              <a:gd name="connsiteX802" fmla="*/ 5261015 w 7467600"/>
              <a:gd name="connsiteY802" fmla="*/ 227087 h 6858000"/>
              <a:gd name="connsiteX803" fmla="*/ 5861181 w 7467600"/>
              <a:gd name="connsiteY803" fmla="*/ 143093 h 6858000"/>
              <a:gd name="connsiteX804" fmla="*/ 5961252 w 7467600"/>
              <a:gd name="connsiteY804" fmla="*/ 114820 h 6858000"/>
              <a:gd name="connsiteX805" fmla="*/ 5944437 w 7467600"/>
              <a:gd name="connsiteY805" fmla="*/ 113829 h 6858000"/>
              <a:gd name="connsiteX806" fmla="*/ 3882765 w 7467600"/>
              <a:gd name="connsiteY806" fmla="*/ 0 h 6858000"/>
              <a:gd name="connsiteX807" fmla="*/ 3995099 w 7467600"/>
              <a:gd name="connsiteY807" fmla="*/ 0 h 6858000"/>
              <a:gd name="connsiteX808" fmla="*/ 4163818 w 7467600"/>
              <a:gd name="connsiteY808" fmla="*/ 234104 h 6858000"/>
              <a:gd name="connsiteX809" fmla="*/ 4172099 w 7467600"/>
              <a:gd name="connsiteY809" fmla="*/ 234207 h 6858000"/>
              <a:gd name="connsiteX810" fmla="*/ 4784282 w 7467600"/>
              <a:gd name="connsiteY810" fmla="*/ 276561 h 6858000"/>
              <a:gd name="connsiteX811" fmla="*/ 4801687 w 7467600"/>
              <a:gd name="connsiteY811" fmla="*/ 267764 h 6858000"/>
              <a:gd name="connsiteX812" fmla="*/ 6082788 w 7467600"/>
              <a:gd name="connsiteY812" fmla="*/ 64119 h 6858000"/>
              <a:gd name="connsiteX813" fmla="*/ 6099442 w 7467600"/>
              <a:gd name="connsiteY813" fmla="*/ 82568 h 6858000"/>
              <a:gd name="connsiteX814" fmla="*/ 4804137 w 7467600"/>
              <a:gd name="connsiteY814" fmla="*/ 320931 h 6858000"/>
              <a:gd name="connsiteX815" fmla="*/ 4227047 w 7467600"/>
              <a:gd name="connsiteY815" fmla="*/ 313415 h 6858000"/>
              <a:gd name="connsiteX816" fmla="*/ 4346041 w 7467600"/>
              <a:gd name="connsiteY816" fmla="*/ 456086 h 6858000"/>
              <a:gd name="connsiteX817" fmla="*/ 4870967 w 7467600"/>
              <a:gd name="connsiteY817" fmla="*/ 963061 h 6858000"/>
              <a:gd name="connsiteX818" fmla="*/ 4889647 w 7467600"/>
              <a:gd name="connsiteY818" fmla="*/ 957147 h 6858000"/>
              <a:gd name="connsiteX819" fmla="*/ 5422504 w 7467600"/>
              <a:gd name="connsiteY819" fmla="*/ 805191 h 6858000"/>
              <a:gd name="connsiteX820" fmla="*/ 6087656 w 7467600"/>
              <a:gd name="connsiteY820" fmla="*/ 826703 h 6858000"/>
              <a:gd name="connsiteX821" fmla="*/ 6058717 w 7467600"/>
              <a:gd name="connsiteY821" fmla="*/ 865992 h 6858000"/>
              <a:gd name="connsiteX822" fmla="*/ 4974153 w 7467600"/>
              <a:gd name="connsiteY822" fmla="*/ 1045456 h 6858000"/>
              <a:gd name="connsiteX823" fmla="*/ 5627835 w 7467600"/>
              <a:gd name="connsiteY823" fmla="*/ 1472077 h 6858000"/>
              <a:gd name="connsiteX824" fmla="*/ 5629817 w 7467600"/>
              <a:gd name="connsiteY824" fmla="*/ 1471412 h 6858000"/>
              <a:gd name="connsiteX825" fmla="*/ 5634124 w 7467600"/>
              <a:gd name="connsiteY825" fmla="*/ 1470572 h 6858000"/>
              <a:gd name="connsiteX826" fmla="*/ 5755832 w 7467600"/>
              <a:gd name="connsiteY826" fmla="*/ 1383886 h 6858000"/>
              <a:gd name="connsiteX827" fmla="*/ 6014186 w 7467600"/>
              <a:gd name="connsiteY827" fmla="*/ 1279799 h 6858000"/>
              <a:gd name="connsiteX828" fmla="*/ 6901619 w 7467600"/>
              <a:gd name="connsiteY828" fmla="*/ 1047874 h 6858000"/>
              <a:gd name="connsiteX829" fmla="*/ 6931566 w 7467600"/>
              <a:gd name="connsiteY829" fmla="*/ 1062034 h 6858000"/>
              <a:gd name="connsiteX830" fmla="*/ 5790982 w 7467600"/>
              <a:gd name="connsiteY830" fmla="*/ 1561380 h 6858000"/>
              <a:gd name="connsiteX831" fmla="*/ 6188971 w 7467600"/>
              <a:gd name="connsiteY831" fmla="*/ 1755168 h 6858000"/>
              <a:gd name="connsiteX832" fmla="*/ 6202446 w 7467600"/>
              <a:gd name="connsiteY832" fmla="*/ 1752268 h 6858000"/>
              <a:gd name="connsiteX833" fmla="*/ 7179560 w 7467600"/>
              <a:gd name="connsiteY833" fmla="*/ 1467551 h 6858000"/>
              <a:gd name="connsiteX834" fmla="*/ 7158730 w 7467600"/>
              <a:gd name="connsiteY834" fmla="*/ 1507835 h 6858000"/>
              <a:gd name="connsiteX835" fmla="*/ 6326959 w 7467600"/>
              <a:gd name="connsiteY835" fmla="*/ 1817686 h 6858000"/>
              <a:gd name="connsiteX836" fmla="*/ 6537433 w 7467600"/>
              <a:gd name="connsiteY836" fmla="*/ 1907790 h 6858000"/>
              <a:gd name="connsiteX837" fmla="*/ 6550221 w 7467600"/>
              <a:gd name="connsiteY837" fmla="*/ 1910729 h 6858000"/>
              <a:gd name="connsiteX838" fmla="*/ 6964438 w 7467600"/>
              <a:gd name="connsiteY838" fmla="*/ 2209505 h 6858000"/>
              <a:gd name="connsiteX839" fmla="*/ 7367862 w 7467600"/>
              <a:gd name="connsiteY839" fmla="*/ 2806833 h 6858000"/>
              <a:gd name="connsiteX840" fmla="*/ 7364329 w 7467600"/>
              <a:gd name="connsiteY840" fmla="*/ 2826907 h 6858000"/>
              <a:gd name="connsiteX841" fmla="*/ 7290545 w 7467600"/>
              <a:gd name="connsiteY841" fmla="*/ 2850663 h 6858000"/>
              <a:gd name="connsiteX842" fmla="*/ 6472036 w 7467600"/>
              <a:gd name="connsiteY842" fmla="*/ 1959003 h 6858000"/>
              <a:gd name="connsiteX843" fmla="*/ 5792897 w 7467600"/>
              <a:gd name="connsiteY843" fmla="*/ 1647747 h 6858000"/>
              <a:gd name="connsiteX844" fmla="*/ 5842751 w 7467600"/>
              <a:gd name="connsiteY844" fmla="*/ 1816112 h 6858000"/>
              <a:gd name="connsiteX845" fmla="*/ 5847424 w 7467600"/>
              <a:gd name="connsiteY845" fmla="*/ 1815776 h 6858000"/>
              <a:gd name="connsiteX846" fmla="*/ 6399821 w 7467600"/>
              <a:gd name="connsiteY846" fmla="*/ 2344799 h 6858000"/>
              <a:gd name="connsiteX847" fmla="*/ 6323232 w 7467600"/>
              <a:gd name="connsiteY847" fmla="*/ 2389634 h 6858000"/>
              <a:gd name="connsiteX848" fmla="*/ 5942958 w 7467600"/>
              <a:gd name="connsiteY848" fmla="*/ 2077708 h 6858000"/>
              <a:gd name="connsiteX849" fmla="*/ 5921559 w 7467600"/>
              <a:gd name="connsiteY849" fmla="*/ 2378596 h 6858000"/>
              <a:gd name="connsiteX850" fmla="*/ 5817651 w 7467600"/>
              <a:gd name="connsiteY850" fmla="*/ 3023919 h 6858000"/>
              <a:gd name="connsiteX851" fmla="*/ 5729634 w 7467600"/>
              <a:gd name="connsiteY851" fmla="*/ 3051849 h 6858000"/>
              <a:gd name="connsiteX852" fmla="*/ 5611018 w 7467600"/>
              <a:gd name="connsiteY852" fmla="*/ 2316769 h 6858000"/>
              <a:gd name="connsiteX853" fmla="*/ 5687608 w 7467600"/>
              <a:gd name="connsiteY853" fmla="*/ 2039972 h 6858000"/>
              <a:gd name="connsiteX854" fmla="*/ 5657554 w 7467600"/>
              <a:gd name="connsiteY854" fmla="*/ 1576445 h 6858000"/>
              <a:gd name="connsiteX855" fmla="*/ 5150475 w 7467600"/>
              <a:gd name="connsiteY855" fmla="*/ 1274012 h 6858000"/>
              <a:gd name="connsiteX856" fmla="*/ 5349142 w 7467600"/>
              <a:gd name="connsiteY856" fmla="*/ 2204405 h 6858000"/>
              <a:gd name="connsiteX857" fmla="*/ 5262214 w 7467600"/>
              <a:gd name="connsiteY857" fmla="*/ 2233836 h 6858000"/>
              <a:gd name="connsiteX858" fmla="*/ 4981539 w 7467600"/>
              <a:gd name="connsiteY858" fmla="*/ 1542201 h 6858000"/>
              <a:gd name="connsiteX859" fmla="*/ 4958461 w 7467600"/>
              <a:gd name="connsiteY859" fmla="*/ 1136957 h 6858000"/>
              <a:gd name="connsiteX860" fmla="*/ 4655015 w 7467600"/>
              <a:gd name="connsiteY860" fmla="*/ 891426 h 6858000"/>
              <a:gd name="connsiteX861" fmla="*/ 4348002 w 7467600"/>
              <a:gd name="connsiteY861" fmla="*/ 2205895 h 6858000"/>
              <a:gd name="connsiteX862" fmla="*/ 4262250 w 7467600"/>
              <a:gd name="connsiteY862" fmla="*/ 2219972 h 6858000"/>
              <a:gd name="connsiteX863" fmla="*/ 4550611 w 7467600"/>
              <a:gd name="connsiteY863" fmla="*/ 817540 h 6858000"/>
              <a:gd name="connsiteX864" fmla="*/ 4564418 w 7467600"/>
              <a:gd name="connsiteY864" fmla="*/ 808293 h 6858000"/>
              <a:gd name="connsiteX865" fmla="*/ 4266388 w 7467600"/>
              <a:gd name="connsiteY865" fmla="*/ 500083 h 6858000"/>
              <a:gd name="connsiteX866" fmla="*/ 4032842 w 7467600"/>
              <a:gd name="connsiteY866" fmla="*/ 211809 h 6858000"/>
              <a:gd name="connsiteX867" fmla="*/ 3882765 w 7467600"/>
              <a:gd name="connsiteY867" fmla="*/ 0 h 6858000"/>
              <a:gd name="connsiteX868" fmla="*/ 3721337 w 7467600"/>
              <a:gd name="connsiteY868" fmla="*/ 0 h 6858000"/>
              <a:gd name="connsiteX869" fmla="*/ 3797544 w 7467600"/>
              <a:gd name="connsiteY869" fmla="*/ 0 h 6858000"/>
              <a:gd name="connsiteX870" fmla="*/ 3775734 w 7467600"/>
              <a:gd name="connsiteY870" fmla="*/ 95131 h 6858000"/>
              <a:gd name="connsiteX871" fmla="*/ 3724807 w 7467600"/>
              <a:gd name="connsiteY871" fmla="*/ 272257 h 6858000"/>
              <a:gd name="connsiteX872" fmla="*/ 3726844 w 7467600"/>
              <a:gd name="connsiteY872" fmla="*/ 282988 h 6858000"/>
              <a:gd name="connsiteX873" fmla="*/ 3742664 w 7467600"/>
              <a:gd name="connsiteY873" fmla="*/ 279918 h 6858000"/>
              <a:gd name="connsiteX874" fmla="*/ 4103910 w 7467600"/>
              <a:gd name="connsiteY874" fmla="*/ 1161917 h 6858000"/>
              <a:gd name="connsiteX875" fmla="*/ 4020269 w 7467600"/>
              <a:gd name="connsiteY875" fmla="*/ 1200406 h 6858000"/>
              <a:gd name="connsiteX876" fmla="*/ 3674882 w 7467600"/>
              <a:gd name="connsiteY876" fmla="*/ 488524 h 6858000"/>
              <a:gd name="connsiteX877" fmla="*/ 3132682 w 7467600"/>
              <a:gd name="connsiteY877" fmla="*/ 1072284 h 6858000"/>
              <a:gd name="connsiteX878" fmla="*/ 2716346 w 7467600"/>
              <a:gd name="connsiteY878" fmla="*/ 1276376 h 6858000"/>
              <a:gd name="connsiteX879" fmla="*/ 2716772 w 7467600"/>
              <a:gd name="connsiteY879" fmla="*/ 1255462 h 6858000"/>
              <a:gd name="connsiteX880" fmla="*/ 3471096 w 7467600"/>
              <a:gd name="connsiteY880" fmla="*/ 437072 h 6858000"/>
              <a:gd name="connsiteX881" fmla="*/ 3639057 w 7467600"/>
              <a:gd name="connsiteY881" fmla="*/ 286334 h 6858000"/>
              <a:gd name="connsiteX882" fmla="*/ 3640309 w 7467600"/>
              <a:gd name="connsiteY882" fmla="*/ 284664 h 6858000"/>
              <a:gd name="connsiteX883" fmla="*/ 3646022 w 7467600"/>
              <a:gd name="connsiteY883" fmla="*/ 276711 h 6858000"/>
              <a:gd name="connsiteX884" fmla="*/ 3707943 w 7467600"/>
              <a:gd name="connsiteY884" fmla="*/ 65958 h 6858000"/>
              <a:gd name="connsiteX885" fmla="*/ 3721337 w 7467600"/>
              <a:gd name="connsiteY885" fmla="*/ 0 h 6858000"/>
              <a:gd name="connsiteX886" fmla="*/ 2867960 w 7467600"/>
              <a:gd name="connsiteY886" fmla="*/ 0 h 6858000"/>
              <a:gd name="connsiteX887" fmla="*/ 2926351 w 7467600"/>
              <a:gd name="connsiteY887" fmla="*/ 0 h 6858000"/>
              <a:gd name="connsiteX888" fmla="*/ 2902823 w 7467600"/>
              <a:gd name="connsiteY888" fmla="*/ 262929 h 6858000"/>
              <a:gd name="connsiteX889" fmla="*/ 2940663 w 7467600"/>
              <a:gd name="connsiteY889" fmla="*/ 140884 h 6858000"/>
              <a:gd name="connsiteX890" fmla="*/ 2947039 w 7467600"/>
              <a:gd name="connsiteY890" fmla="*/ 122524 h 6858000"/>
              <a:gd name="connsiteX891" fmla="*/ 2984316 w 7467600"/>
              <a:gd name="connsiteY891" fmla="*/ 0 h 6858000"/>
              <a:gd name="connsiteX892" fmla="*/ 3016114 w 7467600"/>
              <a:gd name="connsiteY892" fmla="*/ 0 h 6858000"/>
              <a:gd name="connsiteX893" fmla="*/ 2979949 w 7467600"/>
              <a:gd name="connsiteY893" fmla="*/ 119274 h 6858000"/>
              <a:gd name="connsiteX894" fmla="*/ 3023879 w 7467600"/>
              <a:gd name="connsiteY894" fmla="*/ 0 h 6858000"/>
              <a:gd name="connsiteX895" fmla="*/ 3105400 w 7467600"/>
              <a:gd name="connsiteY895" fmla="*/ 0 h 6858000"/>
              <a:gd name="connsiteX896" fmla="*/ 3094669 w 7467600"/>
              <a:gd name="connsiteY896" fmla="*/ 30308 h 6858000"/>
              <a:gd name="connsiteX897" fmla="*/ 2901945 w 7467600"/>
              <a:gd name="connsiteY897" fmla="*/ 466538 h 6858000"/>
              <a:gd name="connsiteX898" fmla="*/ 2815209 w 7467600"/>
              <a:gd name="connsiteY898" fmla="*/ 497361 h 6858000"/>
              <a:gd name="connsiteX899" fmla="*/ 2844845 w 7467600"/>
              <a:gd name="connsiteY899" fmla="*/ 127638 h 6858000"/>
              <a:gd name="connsiteX900" fmla="*/ 2867960 w 7467600"/>
              <a:gd name="connsiteY900" fmla="*/ 0 h 6858000"/>
              <a:gd name="connsiteX901" fmla="*/ 1057230 w 7467600"/>
              <a:gd name="connsiteY901" fmla="*/ 0 h 6858000"/>
              <a:gd name="connsiteX902" fmla="*/ 1111003 w 7467600"/>
              <a:gd name="connsiteY902" fmla="*/ 0 h 6858000"/>
              <a:gd name="connsiteX903" fmla="*/ 1125553 w 7467600"/>
              <a:gd name="connsiteY903" fmla="*/ 52588 h 6858000"/>
              <a:gd name="connsiteX904" fmla="*/ 1304276 w 7467600"/>
              <a:gd name="connsiteY904" fmla="*/ 476275 h 6858000"/>
              <a:gd name="connsiteX905" fmla="*/ 1492066 w 7467600"/>
              <a:gd name="connsiteY905" fmla="*/ 886333 h 6858000"/>
              <a:gd name="connsiteX906" fmla="*/ 1423698 w 7467600"/>
              <a:gd name="connsiteY906" fmla="*/ 710817 h 6858000"/>
              <a:gd name="connsiteX907" fmla="*/ 1357609 w 7467600"/>
              <a:gd name="connsiteY907" fmla="*/ 532892 h 6858000"/>
              <a:gd name="connsiteX908" fmla="*/ 1309550 w 7467600"/>
              <a:gd name="connsiteY908" fmla="*/ 374031 h 6858000"/>
              <a:gd name="connsiteX909" fmla="*/ 1193673 w 7467600"/>
              <a:gd name="connsiteY909" fmla="*/ 49533 h 6858000"/>
              <a:gd name="connsiteX910" fmla="*/ 1164391 w 7467600"/>
              <a:gd name="connsiteY910" fmla="*/ 0 h 6858000"/>
              <a:gd name="connsiteX911" fmla="*/ 1200666 w 7467600"/>
              <a:gd name="connsiteY911" fmla="*/ 0 h 6858000"/>
              <a:gd name="connsiteX912" fmla="*/ 1223408 w 7467600"/>
              <a:gd name="connsiteY912" fmla="*/ 38996 h 6858000"/>
              <a:gd name="connsiteX913" fmla="*/ 1339635 w 7467600"/>
              <a:gd name="connsiteY913" fmla="*/ 365517 h 6858000"/>
              <a:gd name="connsiteX914" fmla="*/ 1387469 w 7467600"/>
              <a:gd name="connsiteY914" fmla="*/ 523079 h 6858000"/>
              <a:gd name="connsiteX915" fmla="*/ 1452685 w 7467600"/>
              <a:gd name="connsiteY915" fmla="*/ 699806 h 6858000"/>
              <a:gd name="connsiteX916" fmla="*/ 1492092 w 7467600"/>
              <a:gd name="connsiteY916" fmla="*/ 800424 h 6858000"/>
              <a:gd name="connsiteX917" fmla="*/ 1455302 w 7467600"/>
              <a:gd name="connsiteY917" fmla="*/ 632913 h 6858000"/>
              <a:gd name="connsiteX918" fmla="*/ 1222336 w 7467600"/>
              <a:gd name="connsiteY918" fmla="*/ 9480 h 6858000"/>
              <a:gd name="connsiteX919" fmla="*/ 1214634 w 7467600"/>
              <a:gd name="connsiteY919" fmla="*/ 0 h 6858000"/>
              <a:gd name="connsiteX920" fmla="*/ 1289827 w 7467600"/>
              <a:gd name="connsiteY920" fmla="*/ 0 h 6858000"/>
              <a:gd name="connsiteX921" fmla="*/ 1321076 w 7467600"/>
              <a:gd name="connsiteY921" fmla="*/ 59722 h 6858000"/>
              <a:gd name="connsiteX922" fmla="*/ 1512579 w 7467600"/>
              <a:gd name="connsiteY922" fmla="*/ 626441 h 6858000"/>
              <a:gd name="connsiteX923" fmla="*/ 1506076 w 7467600"/>
              <a:gd name="connsiteY923" fmla="*/ 1089289 h 6858000"/>
              <a:gd name="connsiteX924" fmla="*/ 1486346 w 7467600"/>
              <a:gd name="connsiteY924" fmla="*/ 1079919 h 6858000"/>
              <a:gd name="connsiteX925" fmla="*/ 1070511 w 7467600"/>
              <a:gd name="connsiteY925" fmla="*/ 48609 h 6858000"/>
              <a:gd name="connsiteX926" fmla="*/ 1057230 w 7467600"/>
              <a:gd name="connsiteY926" fmla="*/ 0 h 6858000"/>
              <a:gd name="connsiteX927" fmla="*/ 43151 w 7467600"/>
              <a:gd name="connsiteY927" fmla="*/ 0 h 6858000"/>
              <a:gd name="connsiteX928" fmla="*/ 95283 w 7467600"/>
              <a:gd name="connsiteY928" fmla="*/ 0 h 6858000"/>
              <a:gd name="connsiteX929" fmla="*/ 300708 w 7467600"/>
              <a:gd name="connsiteY929" fmla="*/ 154571 h 6858000"/>
              <a:gd name="connsiteX930" fmla="*/ 530414 w 7467600"/>
              <a:gd name="connsiteY930" fmla="*/ 354673 h 6858000"/>
              <a:gd name="connsiteX931" fmla="*/ 333785 w 7467600"/>
              <a:gd name="connsiteY931" fmla="*/ 161564 h 6858000"/>
              <a:gd name="connsiteX932" fmla="*/ 147005 w 7467600"/>
              <a:gd name="connsiteY932" fmla="*/ 0 h 6858000"/>
              <a:gd name="connsiteX933" fmla="*/ 272509 w 7467600"/>
              <a:gd name="connsiteY933" fmla="*/ 0 h 6858000"/>
              <a:gd name="connsiteX934" fmla="*/ 326276 w 7467600"/>
              <a:gd name="connsiteY934" fmla="*/ 45847 h 6858000"/>
              <a:gd name="connsiteX935" fmla="*/ 823759 w 7467600"/>
              <a:gd name="connsiteY935" fmla="*/ 574145 h 6858000"/>
              <a:gd name="connsiteX936" fmla="*/ 811254 w 7467600"/>
              <a:gd name="connsiteY936" fmla="*/ 665546 h 6858000"/>
              <a:gd name="connsiteX937" fmla="*/ 154042 w 7467600"/>
              <a:gd name="connsiteY937" fmla="*/ 261522 h 6858000"/>
              <a:gd name="connsiteX938" fmla="*/ 13550 w 7467600"/>
              <a:gd name="connsiteY938" fmla="*/ 158423 h 6858000"/>
              <a:gd name="connsiteX939" fmla="*/ 0 w 7467600"/>
              <a:gd name="connsiteY939" fmla="*/ 146618 h 6858000"/>
              <a:gd name="connsiteX940" fmla="*/ 0 w 7467600"/>
              <a:gd name="connsiteY940" fmla="*/ 59161 h 6858000"/>
              <a:gd name="connsiteX941" fmla="*/ 45427 w 7467600"/>
              <a:gd name="connsiteY941" fmla="*/ 101078 h 6858000"/>
              <a:gd name="connsiteX942" fmla="*/ 630103 w 7467600"/>
              <a:gd name="connsiteY942" fmla="*/ 485885 h 6858000"/>
              <a:gd name="connsiteX943" fmla="*/ 532040 w 7467600"/>
              <a:gd name="connsiteY943" fmla="*/ 399359 h 6858000"/>
              <a:gd name="connsiteX944" fmla="*/ 517618 w 7467600"/>
              <a:gd name="connsiteY944" fmla="*/ 385726 h 6858000"/>
              <a:gd name="connsiteX945" fmla="*/ 285074 w 7467600"/>
              <a:gd name="connsiteY945" fmla="*/ 182755 h 6858000"/>
              <a:gd name="connsiteX946" fmla="*/ 43151 w 7467600"/>
              <a:gd name="connsiteY946"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34024 w 7467600"/>
              <a:gd name="connsiteY4" fmla="*/ 6722130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7434024 w 7467600"/>
              <a:gd name="connsiteY13" fmla="*/ 6722130 h 6858000"/>
              <a:gd name="connsiteX14" fmla="*/ 1019354 w 7467600"/>
              <a:gd name="connsiteY14" fmla="*/ 6315006 h 6858000"/>
              <a:gd name="connsiteX15" fmla="*/ 441046 w 7467600"/>
              <a:gd name="connsiteY15" fmla="*/ 6691153 h 6858000"/>
              <a:gd name="connsiteX16" fmla="*/ 1019354 w 7467600"/>
              <a:gd name="connsiteY16" fmla="*/ 6315006 h 6858000"/>
              <a:gd name="connsiteX17" fmla="*/ 991680 w 7467600"/>
              <a:gd name="connsiteY17" fmla="*/ 6298413 h 6858000"/>
              <a:gd name="connsiteX18" fmla="*/ 409060 w 7467600"/>
              <a:gd name="connsiteY18" fmla="*/ 6671470 h 6858000"/>
              <a:gd name="connsiteX19" fmla="*/ 991680 w 7467600"/>
              <a:gd name="connsiteY19" fmla="*/ 6298413 h 6858000"/>
              <a:gd name="connsiteX20" fmla="*/ 103333 w 7467600"/>
              <a:gd name="connsiteY20" fmla="*/ 5699602 h 6858000"/>
              <a:gd name="connsiteX21" fmla="*/ 233938 w 7467600"/>
              <a:gd name="connsiteY21" fmla="*/ 5809416 h 6858000"/>
              <a:gd name="connsiteX22" fmla="*/ 883580 w 7467600"/>
              <a:gd name="connsiteY22" fmla="*/ 6180710 h 6858000"/>
              <a:gd name="connsiteX23" fmla="*/ 487337 w 7467600"/>
              <a:gd name="connsiteY23" fmla="*/ 5950182 h 6858000"/>
              <a:gd name="connsiteX24" fmla="*/ 354051 w 7467600"/>
              <a:gd name="connsiteY24" fmla="*/ 5854912 h 6858000"/>
              <a:gd name="connsiteX25" fmla="*/ 195436 w 7467600"/>
              <a:gd name="connsiteY25" fmla="*/ 5755068 h 6858000"/>
              <a:gd name="connsiteX26" fmla="*/ 103333 w 7467600"/>
              <a:gd name="connsiteY26" fmla="*/ 5699602 h 6858000"/>
              <a:gd name="connsiteX27" fmla="*/ 5539432 w 7467600"/>
              <a:gd name="connsiteY27" fmla="*/ 5642928 h 6858000"/>
              <a:gd name="connsiteX28" fmla="*/ 5555462 w 7467600"/>
              <a:gd name="connsiteY28" fmla="*/ 5694454 h 6858000"/>
              <a:gd name="connsiteX29" fmla="*/ 5828270 w 7467600"/>
              <a:gd name="connsiteY29" fmla="*/ 6320663 h 6858000"/>
              <a:gd name="connsiteX30" fmla="*/ 5947416 w 7467600"/>
              <a:gd name="connsiteY30" fmla="*/ 6574846 h 6858000"/>
              <a:gd name="connsiteX31" fmla="*/ 5539432 w 7467600"/>
              <a:gd name="connsiteY31" fmla="*/ 5642928 h 6858000"/>
              <a:gd name="connsiteX32" fmla="*/ 51253 w 7467600"/>
              <a:gd name="connsiteY32" fmla="*/ 5631825 h 6858000"/>
              <a:gd name="connsiteX33" fmla="*/ 211622 w 7467600"/>
              <a:gd name="connsiteY33" fmla="*/ 5728803 h 6858000"/>
              <a:gd name="connsiteX34" fmla="*/ 371652 w 7467600"/>
              <a:gd name="connsiteY34" fmla="*/ 5829062 h 6858000"/>
              <a:gd name="connsiteX35" fmla="*/ 505903 w 7467600"/>
              <a:gd name="connsiteY35" fmla="*/ 5925221 h 6858000"/>
              <a:gd name="connsiteX36" fmla="*/ 899240 w 7467600"/>
              <a:gd name="connsiteY36" fmla="*/ 6153068 h 6858000"/>
              <a:gd name="connsiteX37" fmla="*/ 988114 w 7467600"/>
              <a:gd name="connsiteY37" fmla="*/ 6174204 h 6858000"/>
              <a:gd name="connsiteX38" fmla="*/ 845971 w 7467600"/>
              <a:gd name="connsiteY38" fmla="*/ 6067177 h 6858000"/>
              <a:gd name="connsiteX39" fmla="*/ 448057 w 7467600"/>
              <a:gd name="connsiteY39" fmla="*/ 5841376 h 6858000"/>
              <a:gd name="connsiteX40" fmla="*/ 51253 w 7467600"/>
              <a:gd name="connsiteY40" fmla="*/ 5631825 h 6858000"/>
              <a:gd name="connsiteX41" fmla="*/ 2606687 w 7467600"/>
              <a:gd name="connsiteY41" fmla="*/ 5630718 h 6858000"/>
              <a:gd name="connsiteX42" fmla="*/ 2645658 w 7467600"/>
              <a:gd name="connsiteY42" fmla="*/ 6640259 h 6858000"/>
              <a:gd name="connsiteX43" fmla="*/ 2606687 w 7467600"/>
              <a:gd name="connsiteY43" fmla="*/ 5630718 h 6858000"/>
              <a:gd name="connsiteX44" fmla="*/ 3642057 w 7467600"/>
              <a:gd name="connsiteY44" fmla="*/ 5573487 h 6858000"/>
              <a:gd name="connsiteX45" fmla="*/ 3632981 w 7467600"/>
              <a:gd name="connsiteY45" fmla="*/ 5579437 h 6858000"/>
              <a:gd name="connsiteX46" fmla="*/ 3382436 w 7467600"/>
              <a:gd name="connsiteY46" fmla="*/ 5952726 h 6858000"/>
              <a:gd name="connsiteX47" fmla="*/ 3191929 w 7467600"/>
              <a:gd name="connsiteY47" fmla="*/ 6662669 h 6858000"/>
              <a:gd name="connsiteX48" fmla="*/ 3369898 w 7467600"/>
              <a:gd name="connsiteY48" fmla="*/ 6081771 h 6858000"/>
              <a:gd name="connsiteX49" fmla="*/ 3642057 w 7467600"/>
              <a:gd name="connsiteY49" fmla="*/ 5573487 h 6858000"/>
              <a:gd name="connsiteX50" fmla="*/ 2650666 w 7467600"/>
              <a:gd name="connsiteY50" fmla="*/ 5530686 h 6858000"/>
              <a:gd name="connsiteX51" fmla="*/ 2650249 w 7467600"/>
              <a:gd name="connsiteY51" fmla="*/ 5532101 h 6858000"/>
              <a:gd name="connsiteX52" fmla="*/ 2663808 w 7467600"/>
              <a:gd name="connsiteY52" fmla="*/ 6535215 h 6858000"/>
              <a:gd name="connsiteX53" fmla="*/ 2665418 w 7467600"/>
              <a:gd name="connsiteY53" fmla="*/ 6132756 h 6858000"/>
              <a:gd name="connsiteX54" fmla="*/ 2650666 w 7467600"/>
              <a:gd name="connsiteY54" fmla="*/ 5530686 h 6858000"/>
              <a:gd name="connsiteX55" fmla="*/ 2680277 w 7467600"/>
              <a:gd name="connsiteY55" fmla="*/ 5479204 h 6858000"/>
              <a:gd name="connsiteX56" fmla="*/ 2678972 w 7467600"/>
              <a:gd name="connsiteY56" fmla="*/ 5481582 h 6858000"/>
              <a:gd name="connsiteX57" fmla="*/ 2696666 w 7467600"/>
              <a:gd name="connsiteY57" fmla="*/ 6133836 h 6858000"/>
              <a:gd name="connsiteX58" fmla="*/ 2695769 w 7467600"/>
              <a:gd name="connsiteY58" fmla="*/ 6390955 h 6858000"/>
              <a:gd name="connsiteX59" fmla="*/ 2739893 w 7467600"/>
              <a:gd name="connsiteY59" fmla="*/ 6108357 h 6858000"/>
              <a:gd name="connsiteX60" fmla="*/ 2680277 w 7467600"/>
              <a:gd name="connsiteY60" fmla="*/ 5479204 h 6858000"/>
              <a:gd name="connsiteX61" fmla="*/ 1132195 w 7467600"/>
              <a:gd name="connsiteY61" fmla="*/ 5467980 h 6858000"/>
              <a:gd name="connsiteX62" fmla="*/ 1679056 w 7467600"/>
              <a:gd name="connsiteY62" fmla="*/ 5516907 h 6858000"/>
              <a:gd name="connsiteX63" fmla="*/ 2128648 w 7467600"/>
              <a:gd name="connsiteY63" fmla="*/ 5474249 h 6858000"/>
              <a:gd name="connsiteX64" fmla="*/ 1825619 w 7467600"/>
              <a:gd name="connsiteY64" fmla="*/ 5478447 h 6858000"/>
              <a:gd name="connsiteX65" fmla="*/ 1737798 w 7467600"/>
              <a:gd name="connsiteY65" fmla="*/ 5483353 h 6858000"/>
              <a:gd name="connsiteX66" fmla="*/ 1132195 w 7467600"/>
              <a:gd name="connsiteY66" fmla="*/ 5467980 h 6858000"/>
              <a:gd name="connsiteX67" fmla="*/ 1456157 w 7467600"/>
              <a:gd name="connsiteY67" fmla="*/ 5371404 h 6858000"/>
              <a:gd name="connsiteX68" fmla="*/ 1244432 w 7467600"/>
              <a:gd name="connsiteY68" fmla="*/ 5385601 h 6858000"/>
              <a:gd name="connsiteX69" fmla="*/ 973990 w 7467600"/>
              <a:gd name="connsiteY69" fmla="*/ 5424940 h 6858000"/>
              <a:gd name="connsiteX70" fmla="*/ 1103809 w 7467600"/>
              <a:gd name="connsiteY70" fmla="*/ 5433720 h 6858000"/>
              <a:gd name="connsiteX71" fmla="*/ 1123454 w 7467600"/>
              <a:gd name="connsiteY71" fmla="*/ 5435727 h 6858000"/>
              <a:gd name="connsiteX72" fmla="*/ 1737017 w 7467600"/>
              <a:gd name="connsiteY72" fmla="*/ 5452183 h 6858000"/>
              <a:gd name="connsiteX73" fmla="*/ 1824397 w 7467600"/>
              <a:gd name="connsiteY73" fmla="*/ 5447757 h 6858000"/>
              <a:gd name="connsiteX74" fmla="*/ 2070059 w 7467600"/>
              <a:gd name="connsiteY74" fmla="*/ 5441660 h 6858000"/>
              <a:gd name="connsiteX75" fmla="*/ 1456157 w 7467600"/>
              <a:gd name="connsiteY75" fmla="*/ 5371404 h 6858000"/>
              <a:gd name="connsiteX76" fmla="*/ 4988186 w 7467600"/>
              <a:gd name="connsiteY76" fmla="*/ 5216467 h 6858000"/>
              <a:gd name="connsiteX77" fmla="*/ 4777334 w 7467600"/>
              <a:gd name="connsiteY77" fmla="*/ 5406072 h 6858000"/>
              <a:gd name="connsiteX78" fmla="*/ 4718341 w 7467600"/>
              <a:gd name="connsiteY78" fmla="*/ 5468043 h 6858000"/>
              <a:gd name="connsiteX79" fmla="*/ 4604655 w 7467600"/>
              <a:gd name="connsiteY79" fmla="*/ 5583434 h 6858000"/>
              <a:gd name="connsiteX80" fmla="*/ 4565074 w 7467600"/>
              <a:gd name="connsiteY80" fmla="*/ 5618550 h 6858000"/>
              <a:gd name="connsiteX81" fmla="*/ 4988186 w 7467600"/>
              <a:gd name="connsiteY81" fmla="*/ 5216467 h 6858000"/>
              <a:gd name="connsiteX82" fmla="*/ 4978032 w 7467600"/>
              <a:gd name="connsiteY82" fmla="*/ 5183809 h 6858000"/>
              <a:gd name="connsiteX83" fmla="*/ 4463413 w 7467600"/>
              <a:gd name="connsiteY83" fmla="*/ 5615162 h 6858000"/>
              <a:gd name="connsiteX84" fmla="*/ 4358134 w 7467600"/>
              <a:gd name="connsiteY84" fmla="*/ 5742791 h 6858000"/>
              <a:gd name="connsiteX85" fmla="*/ 4376219 w 7467600"/>
              <a:gd name="connsiteY85" fmla="*/ 5729027 h 6858000"/>
              <a:gd name="connsiteX86" fmla="*/ 4582340 w 7467600"/>
              <a:gd name="connsiteY86" fmla="*/ 5561037 h 6858000"/>
              <a:gd name="connsiteX87" fmla="*/ 4694684 w 7467600"/>
              <a:gd name="connsiteY87" fmla="*/ 5447098 h 6858000"/>
              <a:gd name="connsiteX88" fmla="*/ 4754123 w 7467600"/>
              <a:gd name="connsiteY88" fmla="*/ 5384643 h 6858000"/>
              <a:gd name="connsiteX89" fmla="*/ 4978032 w 7467600"/>
              <a:gd name="connsiteY89" fmla="*/ 5183809 h 6858000"/>
              <a:gd name="connsiteX90" fmla="*/ 1903353 w 7467600"/>
              <a:gd name="connsiteY90" fmla="*/ 5044827 h 6858000"/>
              <a:gd name="connsiteX91" fmla="*/ 1936931 w 7467600"/>
              <a:gd name="connsiteY91" fmla="*/ 5093954 h 6858000"/>
              <a:gd name="connsiteX92" fmla="*/ 2195868 w 7467600"/>
              <a:gd name="connsiteY92" fmla="*/ 5396574 h 6858000"/>
              <a:gd name="connsiteX93" fmla="*/ 2088852 w 7467600"/>
              <a:gd name="connsiteY93" fmla="*/ 5166123 h 6858000"/>
              <a:gd name="connsiteX94" fmla="*/ 1958241 w 7467600"/>
              <a:gd name="connsiteY94" fmla="*/ 5067955 h 6858000"/>
              <a:gd name="connsiteX95" fmla="*/ 1903353 w 7467600"/>
              <a:gd name="connsiteY95" fmla="*/ 5044827 h 6858000"/>
              <a:gd name="connsiteX96" fmla="*/ 1979378 w 7467600"/>
              <a:gd name="connsiteY96" fmla="*/ 4769504 h 6858000"/>
              <a:gd name="connsiteX97" fmla="*/ 2882120 w 7467600"/>
              <a:gd name="connsiteY97" fmla="*/ 5064547 h 6858000"/>
              <a:gd name="connsiteX98" fmla="*/ 2793103 w 7467600"/>
              <a:gd name="connsiteY98" fmla="*/ 5039699 h 6858000"/>
              <a:gd name="connsiteX99" fmla="*/ 2770041 w 7467600"/>
              <a:gd name="connsiteY99" fmla="*/ 5033634 h 6858000"/>
              <a:gd name="connsiteX100" fmla="*/ 1979378 w 7467600"/>
              <a:gd name="connsiteY100" fmla="*/ 4769504 h 6858000"/>
              <a:gd name="connsiteX101" fmla="*/ 1927410 w 7467600"/>
              <a:gd name="connsiteY101" fmla="*/ 4716164 h 6858000"/>
              <a:gd name="connsiteX102" fmla="*/ 1959587 w 7467600"/>
              <a:gd name="connsiteY102" fmla="*/ 4728849 h 6858000"/>
              <a:gd name="connsiteX103" fmla="*/ 2777707 w 7467600"/>
              <a:gd name="connsiteY103" fmla="*/ 5003991 h 6858000"/>
              <a:gd name="connsiteX104" fmla="*/ 2800768 w 7467600"/>
              <a:gd name="connsiteY104" fmla="*/ 5010056 h 6858000"/>
              <a:gd name="connsiteX105" fmla="*/ 2879408 w 7467600"/>
              <a:gd name="connsiteY105" fmla="*/ 5031590 h 6858000"/>
              <a:gd name="connsiteX106" fmla="*/ 2862295 w 7467600"/>
              <a:gd name="connsiteY106" fmla="*/ 5022958 h 6858000"/>
              <a:gd name="connsiteX107" fmla="*/ 2813343 w 7467600"/>
              <a:gd name="connsiteY107" fmla="*/ 4998369 h 6858000"/>
              <a:gd name="connsiteX108" fmla="*/ 2646245 w 7467600"/>
              <a:gd name="connsiteY108" fmla="*/ 4930999 h 6858000"/>
              <a:gd name="connsiteX109" fmla="*/ 1999243 w 7467600"/>
              <a:gd name="connsiteY109" fmla="*/ 4730524 h 6858000"/>
              <a:gd name="connsiteX110" fmla="*/ 1979527 w 7467600"/>
              <a:gd name="connsiteY110" fmla="*/ 4726651 h 6858000"/>
              <a:gd name="connsiteX111" fmla="*/ 1927410 w 7467600"/>
              <a:gd name="connsiteY111" fmla="*/ 4716164 h 6858000"/>
              <a:gd name="connsiteX112" fmla="*/ 1997014 w 7467600"/>
              <a:gd name="connsiteY112" fmla="*/ 4698007 h 6858000"/>
              <a:gd name="connsiteX113" fmla="*/ 2005458 w 7467600"/>
              <a:gd name="connsiteY113" fmla="*/ 4699540 h 6858000"/>
              <a:gd name="connsiteX114" fmla="*/ 2657186 w 7467600"/>
              <a:gd name="connsiteY114" fmla="*/ 4901687 h 6858000"/>
              <a:gd name="connsiteX115" fmla="*/ 2826662 w 7467600"/>
              <a:gd name="connsiteY115" fmla="*/ 4970362 h 6858000"/>
              <a:gd name="connsiteX116" fmla="*/ 2876100 w 7467600"/>
              <a:gd name="connsiteY116" fmla="*/ 4995397 h 6858000"/>
              <a:gd name="connsiteX117" fmla="*/ 3042600 w 7467600"/>
              <a:gd name="connsiteY117" fmla="*/ 5059532 h 6858000"/>
              <a:gd name="connsiteX118" fmla="*/ 1997014 w 7467600"/>
              <a:gd name="connsiteY118" fmla="*/ 4698007 h 6858000"/>
              <a:gd name="connsiteX119" fmla="*/ 2305292 w 7467600"/>
              <a:gd name="connsiteY119" fmla="*/ 4219492 h 6858000"/>
              <a:gd name="connsiteX120" fmla="*/ 3360922 w 7467600"/>
              <a:gd name="connsiteY120" fmla="*/ 4529373 h 6858000"/>
              <a:gd name="connsiteX121" fmla="*/ 3492420 w 7467600"/>
              <a:gd name="connsiteY121" fmla="*/ 4510145 h 6858000"/>
              <a:gd name="connsiteX122" fmla="*/ 3364086 w 7467600"/>
              <a:gd name="connsiteY122" fmla="*/ 4480340 h 6858000"/>
              <a:gd name="connsiteX123" fmla="*/ 3225818 w 7467600"/>
              <a:gd name="connsiteY123" fmla="*/ 4411822 h 6858000"/>
              <a:gd name="connsiteX124" fmla="*/ 3129696 w 7467600"/>
              <a:gd name="connsiteY124" fmla="*/ 4360704 h 6858000"/>
              <a:gd name="connsiteX125" fmla="*/ 2814545 w 7467600"/>
              <a:gd name="connsiteY125" fmla="*/ 4282955 h 6858000"/>
              <a:gd name="connsiteX126" fmla="*/ 2305292 w 7467600"/>
              <a:gd name="connsiteY126" fmla="*/ 4219492 h 6858000"/>
              <a:gd name="connsiteX127" fmla="*/ 2626982 w 7467600"/>
              <a:gd name="connsiteY127" fmla="*/ 4206450 h 6858000"/>
              <a:gd name="connsiteX128" fmla="*/ 2490617 w 7467600"/>
              <a:gd name="connsiteY128" fmla="*/ 4206951 h 6858000"/>
              <a:gd name="connsiteX129" fmla="*/ 2819869 w 7467600"/>
              <a:gd name="connsiteY129" fmla="*/ 4252936 h 6858000"/>
              <a:gd name="connsiteX130" fmla="*/ 3143018 w 7467600"/>
              <a:gd name="connsiteY130" fmla="*/ 4332698 h 6858000"/>
              <a:gd name="connsiteX131" fmla="*/ 3241520 w 7467600"/>
              <a:gd name="connsiteY131" fmla="*/ 4385112 h 6858000"/>
              <a:gd name="connsiteX132" fmla="*/ 3374575 w 7467600"/>
              <a:gd name="connsiteY132" fmla="*/ 4451517 h 6858000"/>
              <a:gd name="connsiteX133" fmla="*/ 3505221 w 7467600"/>
              <a:gd name="connsiteY133" fmla="*/ 4480757 h 6858000"/>
              <a:gd name="connsiteX134" fmla="*/ 2626982 w 7467600"/>
              <a:gd name="connsiteY134" fmla="*/ 4206450 h 6858000"/>
              <a:gd name="connsiteX135" fmla="*/ 1310106 w 7467600"/>
              <a:gd name="connsiteY135" fmla="*/ 3943217 h 6858000"/>
              <a:gd name="connsiteX136" fmla="*/ 854994 w 7467600"/>
              <a:gd name="connsiteY136" fmla="*/ 4399136 h 6858000"/>
              <a:gd name="connsiteX137" fmla="*/ 742462 w 7467600"/>
              <a:gd name="connsiteY137" fmla="*/ 4594648 h 6858000"/>
              <a:gd name="connsiteX138" fmla="*/ 820602 w 7467600"/>
              <a:gd name="connsiteY138" fmla="*/ 4485915 h 6858000"/>
              <a:gd name="connsiteX139" fmla="*/ 878295 w 7467600"/>
              <a:gd name="connsiteY139" fmla="*/ 4403594 h 6858000"/>
              <a:gd name="connsiteX140" fmla="*/ 1240607 w 7467600"/>
              <a:gd name="connsiteY140" fmla="*/ 4010401 h 6858000"/>
              <a:gd name="connsiteX141" fmla="*/ 1310106 w 7467600"/>
              <a:gd name="connsiteY141" fmla="*/ 3943217 h 6858000"/>
              <a:gd name="connsiteX142" fmla="*/ 1423113 w 7467600"/>
              <a:gd name="connsiteY142" fmla="*/ 3874565 h 6858000"/>
              <a:gd name="connsiteX143" fmla="*/ 1260565 w 7467600"/>
              <a:gd name="connsiteY143" fmla="*/ 4031982 h 6858000"/>
              <a:gd name="connsiteX144" fmla="*/ 901900 w 7467600"/>
              <a:gd name="connsiteY144" fmla="*/ 4421236 h 6858000"/>
              <a:gd name="connsiteX145" fmla="*/ 845044 w 7467600"/>
              <a:gd name="connsiteY145" fmla="*/ 4502436 h 6858000"/>
              <a:gd name="connsiteX146" fmla="*/ 685926 w 7467600"/>
              <a:gd name="connsiteY146" fmla="*/ 4703069 h 6858000"/>
              <a:gd name="connsiteX147" fmla="*/ 684248 w 7467600"/>
              <a:gd name="connsiteY147" fmla="*/ 4706721 h 6858000"/>
              <a:gd name="connsiteX148" fmla="*/ 1423113 w 7467600"/>
              <a:gd name="connsiteY148" fmla="*/ 3874565 h 6858000"/>
              <a:gd name="connsiteX149" fmla="*/ 3316479 w 7467600"/>
              <a:gd name="connsiteY149" fmla="*/ 3872136 h 6858000"/>
              <a:gd name="connsiteX150" fmla="*/ 3546806 w 7467600"/>
              <a:gd name="connsiteY150" fmla="*/ 4356139 h 6858000"/>
              <a:gd name="connsiteX151" fmla="*/ 3364433 w 7467600"/>
              <a:gd name="connsiteY151" fmla="*/ 3953121 h 6858000"/>
              <a:gd name="connsiteX152" fmla="*/ 3316479 w 7467600"/>
              <a:gd name="connsiteY152" fmla="*/ 3872136 h 6858000"/>
              <a:gd name="connsiteX153" fmla="*/ 3291335 w 7467600"/>
              <a:gd name="connsiteY153" fmla="*/ 3767420 h 6858000"/>
              <a:gd name="connsiteX154" fmla="*/ 3390805 w 7467600"/>
              <a:gd name="connsiteY154" fmla="*/ 3937163 h 6858000"/>
              <a:gd name="connsiteX155" fmla="*/ 3579062 w 7467600"/>
              <a:gd name="connsiteY155" fmla="*/ 4359040 h 6858000"/>
              <a:gd name="connsiteX156" fmla="*/ 3467355 w 7467600"/>
              <a:gd name="connsiteY156" fmla="*/ 3988130 h 6858000"/>
              <a:gd name="connsiteX157" fmla="*/ 3310753 w 7467600"/>
              <a:gd name="connsiteY157" fmla="*/ 3787140 h 6858000"/>
              <a:gd name="connsiteX158" fmla="*/ 3291335 w 7467600"/>
              <a:gd name="connsiteY158" fmla="*/ 3767420 h 6858000"/>
              <a:gd name="connsiteX159" fmla="*/ 1635889 w 7467600"/>
              <a:gd name="connsiteY159" fmla="*/ 3709494 h 6858000"/>
              <a:gd name="connsiteX160" fmla="*/ 1634800 w 7467600"/>
              <a:gd name="connsiteY160" fmla="*/ 3731111 h 6858000"/>
              <a:gd name="connsiteX161" fmla="*/ 1635889 w 7467600"/>
              <a:gd name="connsiteY161" fmla="*/ 3709494 h 6858000"/>
              <a:gd name="connsiteX162" fmla="*/ 1510397 w 7467600"/>
              <a:gd name="connsiteY162" fmla="*/ 3684705 h 6858000"/>
              <a:gd name="connsiteX163" fmla="*/ 1146550 w 7467600"/>
              <a:gd name="connsiteY163" fmla="*/ 3802012 h 6858000"/>
              <a:gd name="connsiteX164" fmla="*/ 698834 w 7467600"/>
              <a:gd name="connsiteY164" fmla="*/ 3952272 h 6858000"/>
              <a:gd name="connsiteX165" fmla="*/ 34256 w 7467600"/>
              <a:gd name="connsiteY165" fmla="*/ 4347603 h 6858000"/>
              <a:gd name="connsiteX166" fmla="*/ 527241 w 7467600"/>
              <a:gd name="connsiteY166" fmla="*/ 4065078 h 6858000"/>
              <a:gd name="connsiteX167" fmla="*/ 1510397 w 7467600"/>
              <a:gd name="connsiteY167" fmla="*/ 3684705 h 6858000"/>
              <a:gd name="connsiteX168" fmla="*/ 1313114 w 7467600"/>
              <a:gd name="connsiteY168" fmla="*/ 3655216 h 6858000"/>
              <a:gd name="connsiteX169" fmla="*/ 1109304 w 7467600"/>
              <a:gd name="connsiteY169" fmla="*/ 3669030 h 6858000"/>
              <a:gd name="connsiteX170" fmla="*/ 8129 w 7467600"/>
              <a:gd name="connsiteY170" fmla="*/ 4330519 h 6858000"/>
              <a:gd name="connsiteX171" fmla="*/ 687572 w 7467600"/>
              <a:gd name="connsiteY171" fmla="*/ 3925629 h 6858000"/>
              <a:gd name="connsiteX172" fmla="*/ 1138365 w 7467600"/>
              <a:gd name="connsiteY172" fmla="*/ 3774515 h 6858000"/>
              <a:gd name="connsiteX173" fmla="*/ 1505579 w 7467600"/>
              <a:gd name="connsiteY173" fmla="*/ 3655526 h 6858000"/>
              <a:gd name="connsiteX174" fmla="*/ 1313114 w 7467600"/>
              <a:gd name="connsiteY174" fmla="*/ 3655216 h 6858000"/>
              <a:gd name="connsiteX175" fmla="*/ 3655073 w 7467600"/>
              <a:gd name="connsiteY175" fmla="*/ 3650884 h 6858000"/>
              <a:gd name="connsiteX176" fmla="*/ 3989938 w 7467600"/>
              <a:gd name="connsiteY176" fmla="*/ 3991685 h 6858000"/>
              <a:gd name="connsiteX177" fmla="*/ 4393907 w 7467600"/>
              <a:gd name="connsiteY177" fmla="*/ 4261258 h 6858000"/>
              <a:gd name="connsiteX178" fmla="*/ 4648051 w 7467600"/>
              <a:gd name="connsiteY178" fmla="*/ 4374051 h 6858000"/>
              <a:gd name="connsiteX179" fmla="*/ 4383389 w 7467600"/>
              <a:gd name="connsiteY179" fmla="*/ 4184369 h 6858000"/>
              <a:gd name="connsiteX180" fmla="*/ 4165508 w 7467600"/>
              <a:gd name="connsiteY180" fmla="*/ 4035196 h 6858000"/>
              <a:gd name="connsiteX181" fmla="*/ 4068162 w 7467600"/>
              <a:gd name="connsiteY181" fmla="*/ 3953394 h 6858000"/>
              <a:gd name="connsiteX182" fmla="*/ 3981416 w 7467600"/>
              <a:gd name="connsiteY182" fmla="*/ 3880482 h 6858000"/>
              <a:gd name="connsiteX183" fmla="*/ 3800147 w 7467600"/>
              <a:gd name="connsiteY183" fmla="*/ 3749872 h 6858000"/>
              <a:gd name="connsiteX184" fmla="*/ 3655073 w 7467600"/>
              <a:gd name="connsiteY184" fmla="*/ 3650884 h 6858000"/>
              <a:gd name="connsiteX185" fmla="*/ 3670252 w 7467600"/>
              <a:gd name="connsiteY185" fmla="*/ 3622798 h 6858000"/>
              <a:gd name="connsiteX186" fmla="*/ 3817258 w 7467600"/>
              <a:gd name="connsiteY186" fmla="*/ 3723577 h 6858000"/>
              <a:gd name="connsiteX187" fmla="*/ 4000461 w 7467600"/>
              <a:gd name="connsiteY187" fmla="*/ 3855966 h 6858000"/>
              <a:gd name="connsiteX188" fmla="*/ 4088180 w 7467600"/>
              <a:gd name="connsiteY188" fmla="*/ 3929774 h 6858000"/>
              <a:gd name="connsiteX189" fmla="*/ 4184555 w 7467600"/>
              <a:gd name="connsiteY189" fmla="*/ 4010683 h 6858000"/>
              <a:gd name="connsiteX190" fmla="*/ 4399563 w 7467600"/>
              <a:gd name="connsiteY190" fmla="*/ 4158106 h 6858000"/>
              <a:gd name="connsiteX191" fmla="*/ 4684469 w 7467600"/>
              <a:gd name="connsiteY191" fmla="*/ 4364680 h 6858000"/>
              <a:gd name="connsiteX192" fmla="*/ 4690271 w 7467600"/>
              <a:gd name="connsiteY192" fmla="*/ 4370034 h 6858000"/>
              <a:gd name="connsiteX193" fmla="*/ 4136093 w 7467600"/>
              <a:gd name="connsiteY193" fmla="*/ 3858466 h 6858000"/>
              <a:gd name="connsiteX194" fmla="*/ 3670252 w 7467600"/>
              <a:gd name="connsiteY194" fmla="*/ 3622798 h 6858000"/>
              <a:gd name="connsiteX195" fmla="*/ 4440129 w 7467600"/>
              <a:gd name="connsiteY195" fmla="*/ 3448571 h 6858000"/>
              <a:gd name="connsiteX196" fmla="*/ 4856525 w 7467600"/>
              <a:gd name="connsiteY196" fmla="*/ 3915351 h 6858000"/>
              <a:gd name="connsiteX197" fmla="*/ 5059055 w 7467600"/>
              <a:gd name="connsiteY197" fmla="*/ 4108918 h 6858000"/>
              <a:gd name="connsiteX198" fmla="*/ 5290070 w 7467600"/>
              <a:gd name="connsiteY198" fmla="*/ 4263619 h 6858000"/>
              <a:gd name="connsiteX199" fmla="*/ 4834991 w 7467600"/>
              <a:gd name="connsiteY199" fmla="*/ 3830985 h 6858000"/>
              <a:gd name="connsiteX200" fmla="*/ 4440129 w 7467600"/>
              <a:gd name="connsiteY200" fmla="*/ 3448571 h 6858000"/>
              <a:gd name="connsiteX201" fmla="*/ 4441737 w 7467600"/>
              <a:gd name="connsiteY201" fmla="*/ 3399734 h 6858000"/>
              <a:gd name="connsiteX202" fmla="*/ 4431236 w 7467600"/>
              <a:gd name="connsiteY202" fmla="*/ 3400954 h 6858000"/>
              <a:gd name="connsiteX203" fmla="*/ 4557150 w 7467600"/>
              <a:gd name="connsiteY203" fmla="*/ 3510023 h 6858000"/>
              <a:gd name="connsiteX204" fmla="*/ 4856936 w 7467600"/>
              <a:gd name="connsiteY204" fmla="*/ 3809146 h 6858000"/>
              <a:gd name="connsiteX205" fmla="*/ 5111996 w 7467600"/>
              <a:gd name="connsiteY205" fmla="*/ 4065759 h 6858000"/>
              <a:gd name="connsiteX206" fmla="*/ 5388878 w 7467600"/>
              <a:gd name="connsiteY206" fmla="*/ 4300185 h 6858000"/>
              <a:gd name="connsiteX207" fmla="*/ 5425556 w 7467600"/>
              <a:gd name="connsiteY207" fmla="*/ 4308967 h 6858000"/>
              <a:gd name="connsiteX208" fmla="*/ 4943646 w 7467600"/>
              <a:gd name="connsiteY208" fmla="*/ 3822916 h 6858000"/>
              <a:gd name="connsiteX209" fmla="*/ 4594837 w 7467600"/>
              <a:gd name="connsiteY209" fmla="*/ 3532274 h 6858000"/>
              <a:gd name="connsiteX210" fmla="*/ 4441737 w 7467600"/>
              <a:gd name="connsiteY210" fmla="*/ 3399734 h 6858000"/>
              <a:gd name="connsiteX211" fmla="*/ 5425834 w 7467600"/>
              <a:gd name="connsiteY211" fmla="*/ 3162785 h 6858000"/>
              <a:gd name="connsiteX212" fmla="*/ 5401644 w 7467600"/>
              <a:gd name="connsiteY212" fmla="*/ 3617847 h 6858000"/>
              <a:gd name="connsiteX213" fmla="*/ 5467256 w 7467600"/>
              <a:gd name="connsiteY213" fmla="*/ 4175494 h 6858000"/>
              <a:gd name="connsiteX214" fmla="*/ 5448069 w 7467600"/>
              <a:gd name="connsiteY214" fmla="*/ 3567554 h 6858000"/>
              <a:gd name="connsiteX215" fmla="*/ 5425834 w 7467600"/>
              <a:gd name="connsiteY215" fmla="*/ 3162785 h 6858000"/>
              <a:gd name="connsiteX216" fmla="*/ 1318687 w 7467600"/>
              <a:gd name="connsiteY216" fmla="*/ 3113840 h 6858000"/>
              <a:gd name="connsiteX217" fmla="*/ 1066793 w 7467600"/>
              <a:gd name="connsiteY217" fmla="*/ 3212171 h 6858000"/>
              <a:gd name="connsiteX218" fmla="*/ 993319 w 7467600"/>
              <a:gd name="connsiteY218" fmla="*/ 3247648 h 6858000"/>
              <a:gd name="connsiteX219" fmla="*/ 853081 w 7467600"/>
              <a:gd name="connsiteY219" fmla="*/ 3312410 h 6858000"/>
              <a:gd name="connsiteX220" fmla="*/ 805957 w 7467600"/>
              <a:gd name="connsiteY220" fmla="*/ 3330443 h 6858000"/>
              <a:gd name="connsiteX221" fmla="*/ 1318687 w 7467600"/>
              <a:gd name="connsiteY221" fmla="*/ 3113840 h 6858000"/>
              <a:gd name="connsiteX222" fmla="*/ 5453702 w 7467600"/>
              <a:gd name="connsiteY222" fmla="*/ 3090882 h 6858000"/>
              <a:gd name="connsiteX223" fmla="*/ 5480135 w 7467600"/>
              <a:gd name="connsiteY223" fmla="*/ 3565802 h 6858000"/>
              <a:gd name="connsiteX224" fmla="*/ 5499023 w 7467600"/>
              <a:gd name="connsiteY224" fmla="*/ 4166310 h 6858000"/>
              <a:gd name="connsiteX225" fmla="*/ 5547022 w 7467600"/>
              <a:gd name="connsiteY225" fmla="*/ 3607838 h 6858000"/>
              <a:gd name="connsiteX226" fmla="*/ 5515964 w 7467600"/>
              <a:gd name="connsiteY226" fmla="*/ 3378541 h 6858000"/>
              <a:gd name="connsiteX227" fmla="*/ 5453702 w 7467600"/>
              <a:gd name="connsiteY227" fmla="*/ 3090882 h 6858000"/>
              <a:gd name="connsiteX228" fmla="*/ 1238695 w 7467600"/>
              <a:gd name="connsiteY228" fmla="*/ 3076820 h 6858000"/>
              <a:gd name="connsiteX229" fmla="*/ 716371 w 7467600"/>
              <a:gd name="connsiteY229" fmla="*/ 3293249 h 6858000"/>
              <a:gd name="connsiteX230" fmla="*/ 579522 w 7467600"/>
              <a:gd name="connsiteY230" fmla="*/ 3371759 h 6858000"/>
              <a:gd name="connsiteX231" fmla="*/ 600288 w 7467600"/>
              <a:gd name="connsiteY231" fmla="*/ 3365555 h 6858000"/>
              <a:gd name="connsiteX232" fmla="*/ 840692 w 7467600"/>
              <a:gd name="connsiteY232" fmla="*/ 3284921 h 6858000"/>
              <a:gd name="connsiteX233" fmla="*/ 979248 w 7467600"/>
              <a:gd name="connsiteY233" fmla="*/ 3221003 h 6858000"/>
              <a:gd name="connsiteX234" fmla="*/ 1053282 w 7467600"/>
              <a:gd name="connsiteY234" fmla="*/ 3185247 h 6858000"/>
              <a:gd name="connsiteX235" fmla="*/ 1320603 w 7467600"/>
              <a:gd name="connsiteY235" fmla="*/ 3081281 h 6858000"/>
              <a:gd name="connsiteX236" fmla="*/ 1238695 w 7467600"/>
              <a:gd name="connsiteY236" fmla="*/ 3076820 h 6858000"/>
              <a:gd name="connsiteX237" fmla="*/ 5425627 w 7467600"/>
              <a:gd name="connsiteY237" fmla="*/ 2954192 h 6858000"/>
              <a:gd name="connsiteX238" fmla="*/ 5470770 w 7467600"/>
              <a:gd name="connsiteY238" fmla="*/ 3005435 h 6858000"/>
              <a:gd name="connsiteX239" fmla="*/ 5519779 w 7467600"/>
              <a:gd name="connsiteY239" fmla="*/ 4359223 h 6858000"/>
              <a:gd name="connsiteX240" fmla="*/ 5520293 w 7467600"/>
              <a:gd name="connsiteY240" fmla="*/ 4360602 h 6858000"/>
              <a:gd name="connsiteX241" fmla="*/ 5767221 w 7467600"/>
              <a:gd name="connsiteY241" fmla="*/ 4665564 h 6858000"/>
              <a:gd name="connsiteX242" fmla="*/ 6937169 w 7467600"/>
              <a:gd name="connsiteY242" fmla="*/ 4815941 h 6858000"/>
              <a:gd name="connsiteX243" fmla="*/ 6953922 w 7467600"/>
              <a:gd name="connsiteY243" fmla="*/ 4890068 h 6858000"/>
              <a:gd name="connsiteX244" fmla="*/ 6071359 w 7467600"/>
              <a:gd name="connsiteY244" fmla="*/ 4770770 h 6858000"/>
              <a:gd name="connsiteX245" fmla="*/ 6038839 w 7467600"/>
              <a:gd name="connsiteY245" fmla="*/ 4764474 h 6858000"/>
              <a:gd name="connsiteX246" fmla="*/ 6038706 w 7467600"/>
              <a:gd name="connsiteY246" fmla="*/ 4763847 h 6858000"/>
              <a:gd name="connsiteX247" fmla="*/ 6037784 w 7467600"/>
              <a:gd name="connsiteY247" fmla="*/ 4764270 h 6858000"/>
              <a:gd name="connsiteX248" fmla="*/ 6038839 w 7467600"/>
              <a:gd name="connsiteY248" fmla="*/ 4764474 h 6858000"/>
              <a:gd name="connsiteX249" fmla="*/ 6040338 w 7467600"/>
              <a:gd name="connsiteY249" fmla="*/ 4771418 h 6858000"/>
              <a:gd name="connsiteX250" fmla="*/ 6024488 w 7467600"/>
              <a:gd name="connsiteY250" fmla="*/ 4809903 h 6858000"/>
              <a:gd name="connsiteX251" fmla="*/ 5599771 w 7467600"/>
              <a:gd name="connsiteY251" fmla="*/ 5509652 h 6858000"/>
              <a:gd name="connsiteX252" fmla="*/ 5548843 w 7467600"/>
              <a:gd name="connsiteY252" fmla="*/ 5563845 h 6858000"/>
              <a:gd name="connsiteX253" fmla="*/ 5940952 w 7467600"/>
              <a:gd name="connsiteY253" fmla="*/ 6250028 h 6858000"/>
              <a:gd name="connsiteX254" fmla="*/ 6043441 w 7467600"/>
              <a:gd name="connsiteY254" fmla="*/ 6665847 h 6858000"/>
              <a:gd name="connsiteX255" fmla="*/ 6093432 w 7467600"/>
              <a:gd name="connsiteY255" fmla="*/ 6858000 h 6858000"/>
              <a:gd name="connsiteX256" fmla="*/ 6034344 w 7467600"/>
              <a:gd name="connsiteY256" fmla="*/ 6858000 h 6858000"/>
              <a:gd name="connsiteX257" fmla="*/ 6026679 w 7467600"/>
              <a:gd name="connsiteY257" fmla="*/ 6836959 h 6858000"/>
              <a:gd name="connsiteX258" fmla="*/ 5800441 w 7467600"/>
              <a:gd name="connsiteY258" fmla="*/ 6335286 h 6858000"/>
              <a:gd name="connsiteX259" fmla="*/ 5526562 w 7467600"/>
              <a:gd name="connsiteY259" fmla="*/ 5705388 h 6858000"/>
              <a:gd name="connsiteX260" fmla="*/ 5519640 w 7467600"/>
              <a:gd name="connsiteY260" fmla="*/ 5683774 h 6858000"/>
              <a:gd name="connsiteX261" fmla="*/ 5844559 w 7467600"/>
              <a:gd name="connsiteY261" fmla="*/ 6553349 h 6858000"/>
              <a:gd name="connsiteX262" fmla="*/ 5975994 w 7467600"/>
              <a:gd name="connsiteY262" fmla="*/ 6858000 h 6858000"/>
              <a:gd name="connsiteX263" fmla="*/ 5898547 w 7467600"/>
              <a:gd name="connsiteY263" fmla="*/ 6858000 h 6858000"/>
              <a:gd name="connsiteX264" fmla="*/ 5682041 w 7467600"/>
              <a:gd name="connsiteY264" fmla="*/ 6355860 h 6858000"/>
              <a:gd name="connsiteX265" fmla="*/ 5461758 w 7467600"/>
              <a:gd name="connsiteY265" fmla="*/ 5820220 h 6858000"/>
              <a:gd name="connsiteX266" fmla="*/ 5237282 w 7467600"/>
              <a:gd name="connsiteY266" fmla="*/ 6579086 h 6858000"/>
              <a:gd name="connsiteX267" fmla="*/ 5115009 w 7467600"/>
              <a:gd name="connsiteY267" fmla="*/ 6858000 h 6858000"/>
              <a:gd name="connsiteX268" fmla="*/ 5028074 w 7467600"/>
              <a:gd name="connsiteY268" fmla="*/ 6858000 h 6858000"/>
              <a:gd name="connsiteX269" fmla="*/ 5079508 w 7467600"/>
              <a:gd name="connsiteY269" fmla="*/ 6749074 h 6858000"/>
              <a:gd name="connsiteX270" fmla="*/ 5371846 w 7467600"/>
              <a:gd name="connsiteY270" fmla="*/ 5924413 h 6858000"/>
              <a:gd name="connsiteX271" fmla="*/ 5270512 w 7467600"/>
              <a:gd name="connsiteY271" fmla="*/ 6138975 h 6858000"/>
              <a:gd name="connsiteX272" fmla="*/ 5062409 w 7467600"/>
              <a:gd name="connsiteY272" fmla="*/ 6653544 h 6858000"/>
              <a:gd name="connsiteX273" fmla="*/ 5036628 w 7467600"/>
              <a:gd name="connsiteY273" fmla="*/ 6754247 h 6858000"/>
              <a:gd name="connsiteX274" fmla="*/ 5009112 w 7467600"/>
              <a:gd name="connsiteY274" fmla="*/ 6858000 h 6858000"/>
              <a:gd name="connsiteX275" fmla="*/ 4976679 w 7467600"/>
              <a:gd name="connsiteY275" fmla="*/ 6858000 h 6858000"/>
              <a:gd name="connsiteX276" fmla="*/ 5006537 w 7467600"/>
              <a:gd name="connsiteY276" fmla="*/ 6747068 h 6858000"/>
              <a:gd name="connsiteX277" fmla="*/ 5032723 w 7467600"/>
              <a:gd name="connsiteY277" fmla="*/ 6644957 h 6858000"/>
              <a:gd name="connsiteX278" fmla="*/ 5242949 w 7467600"/>
              <a:gd name="connsiteY278" fmla="*/ 6125175 h 6858000"/>
              <a:gd name="connsiteX279" fmla="*/ 5286321 w 7467600"/>
              <a:gd name="connsiteY279" fmla="*/ 6033555 h 6858000"/>
              <a:gd name="connsiteX280" fmla="*/ 5008210 w 7467600"/>
              <a:gd name="connsiteY280" fmla="*/ 6649194 h 6858000"/>
              <a:gd name="connsiteX281" fmla="*/ 4986321 w 7467600"/>
              <a:gd name="connsiteY281" fmla="*/ 6765687 h 6858000"/>
              <a:gd name="connsiteX282" fmla="*/ 4973474 w 7467600"/>
              <a:gd name="connsiteY282" fmla="*/ 6858000 h 6858000"/>
              <a:gd name="connsiteX283" fmla="*/ 4907178 w 7467600"/>
              <a:gd name="connsiteY283" fmla="*/ 6858000 h 6858000"/>
              <a:gd name="connsiteX284" fmla="*/ 4910810 w 7467600"/>
              <a:gd name="connsiteY284" fmla="*/ 6829660 h 6858000"/>
              <a:gd name="connsiteX285" fmla="*/ 4987461 w 7467600"/>
              <a:gd name="connsiteY285" fmla="*/ 6432994 h 6858000"/>
              <a:gd name="connsiteX286" fmla="*/ 5179262 w 7467600"/>
              <a:gd name="connsiteY286" fmla="*/ 6035044 h 6858000"/>
              <a:gd name="connsiteX287" fmla="*/ 4689678 w 7467600"/>
              <a:gd name="connsiteY287" fmla="*/ 6440241 h 6858000"/>
              <a:gd name="connsiteX288" fmla="*/ 4477543 w 7467600"/>
              <a:gd name="connsiteY288" fmla="*/ 6674836 h 6858000"/>
              <a:gd name="connsiteX289" fmla="*/ 4329957 w 7467600"/>
              <a:gd name="connsiteY289" fmla="*/ 6858000 h 6858000"/>
              <a:gd name="connsiteX290" fmla="*/ 4218595 w 7467600"/>
              <a:gd name="connsiteY290" fmla="*/ 6858000 h 6858000"/>
              <a:gd name="connsiteX291" fmla="*/ 4368888 w 7467600"/>
              <a:gd name="connsiteY291" fmla="*/ 6668412 h 6858000"/>
              <a:gd name="connsiteX292" fmla="*/ 4563091 w 7467600"/>
              <a:gd name="connsiteY292" fmla="*/ 6442508 h 6858000"/>
              <a:gd name="connsiteX293" fmla="*/ 5387324 w 7467600"/>
              <a:gd name="connsiteY293" fmla="*/ 5705830 h 6858000"/>
              <a:gd name="connsiteX294" fmla="*/ 5073620 w 7467600"/>
              <a:gd name="connsiteY294" fmla="*/ 5955437 h 6858000"/>
              <a:gd name="connsiteX295" fmla="*/ 4689789 w 7467600"/>
              <a:gd name="connsiteY295" fmla="*/ 6268382 h 6858000"/>
              <a:gd name="connsiteX296" fmla="*/ 4418722 w 7467600"/>
              <a:gd name="connsiteY296" fmla="*/ 6570886 h 6858000"/>
              <a:gd name="connsiteX297" fmla="*/ 4214944 w 7467600"/>
              <a:gd name="connsiteY297" fmla="*/ 6858000 h 6858000"/>
              <a:gd name="connsiteX298" fmla="*/ 4177898 w 7467600"/>
              <a:gd name="connsiteY298" fmla="*/ 6858000 h 6858000"/>
              <a:gd name="connsiteX299" fmla="*/ 4391597 w 7467600"/>
              <a:gd name="connsiteY299" fmla="*/ 6556370 h 6858000"/>
              <a:gd name="connsiteX300" fmla="*/ 4668889 w 7467600"/>
              <a:gd name="connsiteY300" fmla="*/ 6246399 h 6858000"/>
              <a:gd name="connsiteX301" fmla="*/ 5055427 w 7467600"/>
              <a:gd name="connsiteY301" fmla="*/ 5931476 h 6858000"/>
              <a:gd name="connsiteX302" fmla="*/ 5371814 w 7467600"/>
              <a:gd name="connsiteY302" fmla="*/ 5678975 h 6858000"/>
              <a:gd name="connsiteX303" fmla="*/ 4987918 w 7467600"/>
              <a:gd name="connsiteY303" fmla="*/ 5838701 h 6858000"/>
              <a:gd name="connsiteX304" fmla="*/ 4317146 w 7467600"/>
              <a:gd name="connsiteY304" fmla="*/ 6587716 h 6858000"/>
              <a:gd name="connsiteX305" fmla="*/ 4171627 w 7467600"/>
              <a:gd name="connsiteY305" fmla="*/ 6858000 h 6858000"/>
              <a:gd name="connsiteX306" fmla="*/ 4081585 w 7467600"/>
              <a:gd name="connsiteY306" fmla="*/ 6858000 h 6858000"/>
              <a:gd name="connsiteX307" fmla="*/ 4238603 w 7467600"/>
              <a:gd name="connsiteY307" fmla="*/ 6559341 h 6858000"/>
              <a:gd name="connsiteX308" fmla="*/ 4778333 w 7467600"/>
              <a:gd name="connsiteY308" fmla="*/ 5873626 h 6858000"/>
              <a:gd name="connsiteX309" fmla="*/ 5414185 w 7467600"/>
              <a:gd name="connsiteY309" fmla="*/ 5573882 h 6858000"/>
              <a:gd name="connsiteX310" fmla="*/ 5959648 w 7467600"/>
              <a:gd name="connsiteY310" fmla="*/ 4760797 h 6858000"/>
              <a:gd name="connsiteX311" fmla="*/ 5355019 w 7467600"/>
              <a:gd name="connsiteY311" fmla="*/ 4734672 h 6858000"/>
              <a:gd name="connsiteX312" fmla="*/ 5083565 w 7467600"/>
              <a:gd name="connsiteY312" fmla="*/ 5179121 h 6858000"/>
              <a:gd name="connsiteX313" fmla="*/ 4713577 w 7467600"/>
              <a:gd name="connsiteY313" fmla="*/ 5616803 h 6858000"/>
              <a:gd name="connsiteX314" fmla="*/ 3989559 w 7467600"/>
              <a:gd name="connsiteY314" fmla="*/ 6145945 h 6858000"/>
              <a:gd name="connsiteX315" fmla="*/ 3939824 w 7467600"/>
              <a:gd name="connsiteY315" fmla="*/ 6066900 h 6858000"/>
              <a:gd name="connsiteX316" fmla="*/ 4584537 w 7467600"/>
              <a:gd name="connsiteY316" fmla="*/ 5324826 h 6858000"/>
              <a:gd name="connsiteX317" fmla="*/ 5037105 w 7467600"/>
              <a:gd name="connsiteY317" fmla="*/ 5088765 h 6858000"/>
              <a:gd name="connsiteX318" fmla="*/ 5039930 w 7467600"/>
              <a:gd name="connsiteY318" fmla="*/ 5089585 h 6858000"/>
              <a:gd name="connsiteX319" fmla="*/ 5263764 w 7467600"/>
              <a:gd name="connsiteY319" fmla="*/ 4735525 h 6858000"/>
              <a:gd name="connsiteX320" fmla="*/ 4086300 w 7467600"/>
              <a:gd name="connsiteY320" fmla="*/ 4884599 h 6858000"/>
              <a:gd name="connsiteX321" fmla="*/ 4085485 w 7467600"/>
              <a:gd name="connsiteY321" fmla="*/ 4899070 h 6858000"/>
              <a:gd name="connsiteX322" fmla="*/ 3871915 w 7467600"/>
              <a:gd name="connsiteY322" fmla="*/ 5253645 h 6858000"/>
              <a:gd name="connsiteX323" fmla="*/ 3799374 w 7467600"/>
              <a:gd name="connsiteY323" fmla="*/ 5466127 h 6858000"/>
              <a:gd name="connsiteX324" fmla="*/ 3498850 w 7467600"/>
              <a:gd name="connsiteY324" fmla="*/ 6661888 h 6858000"/>
              <a:gd name="connsiteX325" fmla="*/ 3399216 w 7467600"/>
              <a:gd name="connsiteY325" fmla="*/ 6858000 h 6858000"/>
              <a:gd name="connsiteX326" fmla="*/ 3303688 w 7467600"/>
              <a:gd name="connsiteY326" fmla="*/ 6858000 h 6858000"/>
              <a:gd name="connsiteX327" fmla="*/ 3391774 w 7467600"/>
              <a:gd name="connsiteY327" fmla="*/ 6697181 h 6858000"/>
              <a:gd name="connsiteX328" fmla="*/ 3735540 w 7467600"/>
              <a:gd name="connsiteY328" fmla="*/ 5546923 h 6858000"/>
              <a:gd name="connsiteX329" fmla="*/ 3729438 w 7467600"/>
              <a:gd name="connsiteY329" fmla="*/ 5569058 h 6858000"/>
              <a:gd name="connsiteX330" fmla="*/ 3707782 w 7467600"/>
              <a:gd name="connsiteY330" fmla="*/ 5644908 h 6858000"/>
              <a:gd name="connsiteX331" fmla="*/ 3583827 w 7467600"/>
              <a:gd name="connsiteY331" fmla="*/ 6039215 h 6858000"/>
              <a:gd name="connsiteX332" fmla="*/ 3547861 w 7467600"/>
              <a:gd name="connsiteY332" fmla="*/ 6129609 h 6858000"/>
              <a:gd name="connsiteX333" fmla="*/ 3490905 w 7467600"/>
              <a:gd name="connsiteY333" fmla="*/ 6277660 h 6858000"/>
              <a:gd name="connsiteX334" fmla="*/ 3455859 w 7467600"/>
              <a:gd name="connsiteY334" fmla="*/ 6391301 h 6858000"/>
              <a:gd name="connsiteX335" fmla="*/ 3429112 w 7467600"/>
              <a:gd name="connsiteY335" fmla="*/ 6479469 h 6858000"/>
              <a:gd name="connsiteX336" fmla="*/ 3304862 w 7467600"/>
              <a:gd name="connsiteY336" fmla="*/ 6796476 h 6858000"/>
              <a:gd name="connsiteX337" fmla="*/ 3276071 w 7467600"/>
              <a:gd name="connsiteY337" fmla="*/ 6858000 h 6858000"/>
              <a:gd name="connsiteX338" fmla="*/ 3240805 w 7467600"/>
              <a:gd name="connsiteY338" fmla="*/ 6858000 h 6858000"/>
              <a:gd name="connsiteX339" fmla="*/ 3275917 w 7467600"/>
              <a:gd name="connsiteY339" fmla="*/ 6783192 h 6858000"/>
              <a:gd name="connsiteX340" fmla="*/ 3399358 w 7467600"/>
              <a:gd name="connsiteY340" fmla="*/ 6469011 h 6858000"/>
              <a:gd name="connsiteX341" fmla="*/ 3425650 w 7467600"/>
              <a:gd name="connsiteY341" fmla="*/ 6381333 h 6858000"/>
              <a:gd name="connsiteX342" fmla="*/ 3460661 w 7467600"/>
              <a:gd name="connsiteY342" fmla="*/ 6266763 h 6858000"/>
              <a:gd name="connsiteX343" fmla="*/ 3518021 w 7467600"/>
              <a:gd name="connsiteY343" fmla="*/ 6117298 h 6858000"/>
              <a:gd name="connsiteX344" fmla="*/ 3554035 w 7467600"/>
              <a:gd name="connsiteY344" fmla="*/ 6027832 h 6858000"/>
              <a:gd name="connsiteX345" fmla="*/ 3677174 w 7467600"/>
              <a:gd name="connsiteY345" fmla="*/ 5636351 h 6858000"/>
              <a:gd name="connsiteX346" fmla="*/ 3698819 w 7467600"/>
              <a:gd name="connsiteY346" fmla="*/ 5560503 h 6858000"/>
              <a:gd name="connsiteX347" fmla="*/ 3702094 w 7467600"/>
              <a:gd name="connsiteY347" fmla="*/ 5549194 h 6858000"/>
              <a:gd name="connsiteX348" fmla="*/ 3398355 w 7467600"/>
              <a:gd name="connsiteY348" fmla="*/ 6094603 h 6858000"/>
              <a:gd name="connsiteX349" fmla="*/ 3193941 w 7467600"/>
              <a:gd name="connsiteY349" fmla="*/ 6798775 h 6858000"/>
              <a:gd name="connsiteX350" fmla="*/ 3184140 w 7467600"/>
              <a:gd name="connsiteY350" fmla="*/ 6858000 h 6858000"/>
              <a:gd name="connsiteX351" fmla="*/ 3099978 w 7467600"/>
              <a:gd name="connsiteY351" fmla="*/ 6858000 h 6858000"/>
              <a:gd name="connsiteX352" fmla="*/ 3101556 w 7467600"/>
              <a:gd name="connsiteY352" fmla="*/ 6843337 h 6858000"/>
              <a:gd name="connsiteX353" fmla="*/ 3370162 w 7467600"/>
              <a:gd name="connsiteY353" fmla="*/ 5785550 h 6858000"/>
              <a:gd name="connsiteX354" fmla="*/ 3746477 w 7467600"/>
              <a:gd name="connsiteY354" fmla="*/ 5377889 h 6858000"/>
              <a:gd name="connsiteX355" fmla="*/ 3863399 w 7467600"/>
              <a:gd name="connsiteY355" fmla="*/ 5087257 h 6858000"/>
              <a:gd name="connsiteX356" fmla="*/ 3968712 w 7467600"/>
              <a:gd name="connsiteY356" fmla="*/ 4913989 h 6858000"/>
              <a:gd name="connsiteX357" fmla="*/ 2792390 w 7467600"/>
              <a:gd name="connsiteY357" fmla="*/ 5382974 h 6858000"/>
              <a:gd name="connsiteX358" fmla="*/ 2714982 w 7467600"/>
              <a:gd name="connsiteY358" fmla="*/ 5427051 h 6858000"/>
              <a:gd name="connsiteX359" fmla="*/ 2813361 w 7467600"/>
              <a:gd name="connsiteY359" fmla="*/ 6023912 h 6858000"/>
              <a:gd name="connsiteX360" fmla="*/ 2688430 w 7467600"/>
              <a:gd name="connsiteY360" fmla="*/ 6801564 h 6858000"/>
              <a:gd name="connsiteX361" fmla="*/ 2629626 w 7467600"/>
              <a:gd name="connsiteY361" fmla="*/ 6763394 h 6858000"/>
              <a:gd name="connsiteX362" fmla="*/ 2565328 w 7467600"/>
              <a:gd name="connsiteY362" fmla="*/ 5516399 h 6858000"/>
              <a:gd name="connsiteX363" fmla="*/ 1922999 w 7467600"/>
              <a:gd name="connsiteY363" fmla="*/ 5980343 h 6858000"/>
              <a:gd name="connsiteX364" fmla="*/ 1950261 w 7467600"/>
              <a:gd name="connsiteY364" fmla="*/ 6405858 h 6858000"/>
              <a:gd name="connsiteX365" fmla="*/ 2365554 w 7467600"/>
              <a:gd name="connsiteY365" fmla="*/ 6759107 h 6858000"/>
              <a:gd name="connsiteX366" fmla="*/ 2424142 w 7467600"/>
              <a:gd name="connsiteY366" fmla="*/ 6858000 h 6858000"/>
              <a:gd name="connsiteX367" fmla="*/ 2395994 w 7467600"/>
              <a:gd name="connsiteY367" fmla="*/ 6858000 h 6858000"/>
              <a:gd name="connsiteX368" fmla="*/ 2392863 w 7467600"/>
              <a:gd name="connsiteY368" fmla="*/ 6852964 h 6858000"/>
              <a:gd name="connsiteX369" fmla="*/ 2017589 w 7467600"/>
              <a:gd name="connsiteY369" fmla="*/ 6493982 h 6858000"/>
              <a:gd name="connsiteX370" fmla="*/ 2147336 w 7467600"/>
              <a:gd name="connsiteY370" fmla="*/ 6594052 h 6858000"/>
              <a:gd name="connsiteX371" fmla="*/ 2207047 w 7467600"/>
              <a:gd name="connsiteY371" fmla="*/ 6654540 h 6858000"/>
              <a:gd name="connsiteX372" fmla="*/ 2299106 w 7467600"/>
              <a:gd name="connsiteY372" fmla="*/ 6778931 h 6858000"/>
              <a:gd name="connsiteX373" fmla="*/ 2314430 w 7467600"/>
              <a:gd name="connsiteY373" fmla="*/ 6801144 h 6858000"/>
              <a:gd name="connsiteX374" fmla="*/ 2352406 w 7467600"/>
              <a:gd name="connsiteY374" fmla="*/ 6858000 h 6858000"/>
              <a:gd name="connsiteX375" fmla="*/ 2314492 w 7467600"/>
              <a:gd name="connsiteY375" fmla="*/ 6858000 h 6858000"/>
              <a:gd name="connsiteX376" fmla="*/ 2288095 w 7467600"/>
              <a:gd name="connsiteY376" fmla="*/ 6818030 h 6858000"/>
              <a:gd name="connsiteX377" fmla="*/ 2272768 w 7467600"/>
              <a:gd name="connsiteY377" fmla="*/ 6795822 h 6858000"/>
              <a:gd name="connsiteX378" fmla="*/ 2182715 w 7467600"/>
              <a:gd name="connsiteY378" fmla="*/ 6675071 h 6858000"/>
              <a:gd name="connsiteX379" fmla="*/ 2032061 w 7467600"/>
              <a:gd name="connsiteY379" fmla="*/ 6541380 h 6858000"/>
              <a:gd name="connsiteX380" fmla="*/ 2257220 w 7467600"/>
              <a:gd name="connsiteY380" fmla="*/ 6826257 h 6858000"/>
              <a:gd name="connsiteX381" fmla="*/ 2281324 w 7467600"/>
              <a:gd name="connsiteY381" fmla="*/ 6858000 h 6858000"/>
              <a:gd name="connsiteX382" fmla="*/ 2242860 w 7467600"/>
              <a:gd name="connsiteY382" fmla="*/ 6858000 h 6858000"/>
              <a:gd name="connsiteX383" fmla="*/ 2232818 w 7467600"/>
              <a:gd name="connsiteY383" fmla="*/ 6844926 h 6858000"/>
              <a:gd name="connsiteX384" fmla="*/ 1990172 w 7467600"/>
              <a:gd name="connsiteY384" fmla="*/ 6542121 h 6858000"/>
              <a:gd name="connsiteX385" fmla="*/ 2124090 w 7467600"/>
              <a:gd name="connsiteY385" fmla="*/ 6761017 h 6858000"/>
              <a:gd name="connsiteX386" fmla="*/ 2200380 w 7467600"/>
              <a:gd name="connsiteY386" fmla="*/ 6858000 h 6858000"/>
              <a:gd name="connsiteX387" fmla="*/ 2147507 w 7467600"/>
              <a:gd name="connsiteY387" fmla="*/ 6858000 h 6858000"/>
              <a:gd name="connsiteX388" fmla="*/ 2070668 w 7467600"/>
              <a:gd name="connsiteY388" fmla="*/ 6761520 h 6858000"/>
              <a:gd name="connsiteX389" fmla="*/ 1975142 w 7467600"/>
              <a:gd name="connsiteY389" fmla="*/ 6585570 h 6858000"/>
              <a:gd name="connsiteX390" fmla="*/ 2050035 w 7467600"/>
              <a:gd name="connsiteY390" fmla="*/ 6813345 h 6858000"/>
              <a:gd name="connsiteX391" fmla="*/ 2063025 w 7467600"/>
              <a:gd name="connsiteY391" fmla="*/ 6858000 h 6858000"/>
              <a:gd name="connsiteX392" fmla="*/ 2021675 w 7467600"/>
              <a:gd name="connsiteY392" fmla="*/ 6858000 h 6858000"/>
              <a:gd name="connsiteX393" fmla="*/ 2019308 w 7467600"/>
              <a:gd name="connsiteY393" fmla="*/ 6847118 h 6858000"/>
              <a:gd name="connsiteX394" fmla="*/ 1938835 w 7467600"/>
              <a:gd name="connsiteY394" fmla="*/ 6551160 h 6858000"/>
              <a:gd name="connsiteX395" fmla="*/ 1953230 w 7467600"/>
              <a:gd name="connsiteY395" fmla="*/ 6759699 h 6858000"/>
              <a:gd name="connsiteX396" fmla="*/ 1956763 w 7467600"/>
              <a:gd name="connsiteY396" fmla="*/ 6778191 h 6858000"/>
              <a:gd name="connsiteX397" fmla="*/ 1967925 w 7467600"/>
              <a:gd name="connsiteY397" fmla="*/ 6858000 h 6858000"/>
              <a:gd name="connsiteX398" fmla="*/ 1936622 w 7467600"/>
              <a:gd name="connsiteY398" fmla="*/ 6858000 h 6858000"/>
              <a:gd name="connsiteX399" fmla="*/ 1926261 w 7467600"/>
              <a:gd name="connsiteY399" fmla="*/ 6784064 h 6858000"/>
              <a:gd name="connsiteX400" fmla="*/ 1922724 w 7467600"/>
              <a:gd name="connsiteY400" fmla="*/ 6765577 h 6858000"/>
              <a:gd name="connsiteX401" fmla="*/ 1904650 w 7467600"/>
              <a:gd name="connsiteY401" fmla="*/ 6639616 h 6858000"/>
              <a:gd name="connsiteX402" fmla="*/ 1885273 w 7467600"/>
              <a:gd name="connsiteY402" fmla="*/ 6858000 h 6858000"/>
              <a:gd name="connsiteX403" fmla="*/ 1854363 w 7467600"/>
              <a:gd name="connsiteY403" fmla="*/ 6858000 h 6858000"/>
              <a:gd name="connsiteX404" fmla="*/ 1880391 w 7467600"/>
              <a:gd name="connsiteY404" fmla="*/ 6603796 h 6858000"/>
              <a:gd name="connsiteX405" fmla="*/ 1818273 w 7467600"/>
              <a:gd name="connsiteY405" fmla="*/ 6715729 h 6858000"/>
              <a:gd name="connsiteX406" fmla="*/ 1794691 w 7467600"/>
              <a:gd name="connsiteY406" fmla="*/ 6843239 h 6858000"/>
              <a:gd name="connsiteX407" fmla="*/ 1794914 w 7467600"/>
              <a:gd name="connsiteY407" fmla="*/ 6858000 h 6858000"/>
              <a:gd name="connsiteX408" fmla="*/ 1746128 w 7467600"/>
              <a:gd name="connsiteY408" fmla="*/ 6858000 h 6858000"/>
              <a:gd name="connsiteX409" fmla="*/ 1753934 w 7467600"/>
              <a:gd name="connsiteY409" fmla="*/ 6724796 h 6858000"/>
              <a:gd name="connsiteX410" fmla="*/ 1792053 w 7467600"/>
              <a:gd name="connsiteY410" fmla="*/ 6572396 h 6858000"/>
              <a:gd name="connsiteX411" fmla="*/ 1862248 w 7467600"/>
              <a:gd name="connsiteY411" fmla="*/ 6266397 h 6858000"/>
              <a:gd name="connsiteX412" fmla="*/ 1862250 w 7467600"/>
              <a:gd name="connsiteY412" fmla="*/ 6033531 h 6858000"/>
              <a:gd name="connsiteX413" fmla="*/ 1211999 w 7467600"/>
              <a:gd name="connsiteY413" fmla="*/ 6683610 h 6858000"/>
              <a:gd name="connsiteX414" fmla="*/ 1213266 w 7467600"/>
              <a:gd name="connsiteY414" fmla="*/ 6691947 h 6858000"/>
              <a:gd name="connsiteX415" fmla="*/ 1203370 w 7467600"/>
              <a:gd name="connsiteY415" fmla="*/ 6850676 h 6858000"/>
              <a:gd name="connsiteX416" fmla="*/ 1203671 w 7467600"/>
              <a:gd name="connsiteY416" fmla="*/ 6858000 h 6858000"/>
              <a:gd name="connsiteX417" fmla="*/ 1143180 w 7467600"/>
              <a:gd name="connsiteY417" fmla="*/ 6858000 h 6858000"/>
              <a:gd name="connsiteX418" fmla="*/ 1142176 w 7467600"/>
              <a:gd name="connsiteY418" fmla="*/ 6766045 h 6858000"/>
              <a:gd name="connsiteX419" fmla="*/ 1067484 w 7467600"/>
              <a:gd name="connsiteY419" fmla="*/ 6858000 h 6858000"/>
              <a:gd name="connsiteX420" fmla="*/ 953928 w 7467600"/>
              <a:gd name="connsiteY420" fmla="*/ 6858000 h 6858000"/>
              <a:gd name="connsiteX421" fmla="*/ 959715 w 7467600"/>
              <a:gd name="connsiteY421" fmla="*/ 6850185 h 6858000"/>
              <a:gd name="connsiteX422" fmla="*/ 1483788 w 7467600"/>
              <a:gd name="connsiteY422" fmla="*/ 6259174 h 6858000"/>
              <a:gd name="connsiteX423" fmla="*/ 1100671 w 7467600"/>
              <a:gd name="connsiteY423" fmla="*/ 6252137 h 6858000"/>
              <a:gd name="connsiteX424" fmla="*/ 1090144 w 7467600"/>
              <a:gd name="connsiteY424" fmla="*/ 6256748 h 6858000"/>
              <a:gd name="connsiteX425" fmla="*/ 1095872 w 7467600"/>
              <a:gd name="connsiteY425" fmla="*/ 6271892 h 6858000"/>
              <a:gd name="connsiteX426" fmla="*/ 262785 w 7467600"/>
              <a:gd name="connsiteY426" fmla="*/ 6845450 h 6858000"/>
              <a:gd name="connsiteX427" fmla="*/ 209968 w 7467600"/>
              <a:gd name="connsiteY427" fmla="*/ 6770713 h 6858000"/>
              <a:gd name="connsiteX428" fmla="*/ 873460 w 7467600"/>
              <a:gd name="connsiteY428" fmla="*/ 6253768 h 6858000"/>
              <a:gd name="connsiteX429" fmla="*/ 192686 w 7467600"/>
              <a:gd name="connsiteY429" fmla="*/ 5849257 h 6858000"/>
              <a:gd name="connsiteX430" fmla="*/ 4696 w 7467600"/>
              <a:gd name="connsiteY430" fmla="*/ 5697668 h 6858000"/>
              <a:gd name="connsiteX431" fmla="*/ 0 w 7467600"/>
              <a:gd name="connsiteY431" fmla="*/ 5689984 h 6858000"/>
              <a:gd name="connsiteX432" fmla="*/ 0 w 7467600"/>
              <a:gd name="connsiteY432" fmla="*/ 5513472 h 6858000"/>
              <a:gd name="connsiteX433" fmla="*/ 174101 w 7467600"/>
              <a:gd name="connsiteY433" fmla="*/ 5620277 h 6858000"/>
              <a:gd name="connsiteX434" fmla="*/ 891800 w 7467600"/>
              <a:gd name="connsiteY434" fmla="*/ 6036935 h 6858000"/>
              <a:gd name="connsiteX435" fmla="*/ 1072219 w 7467600"/>
              <a:gd name="connsiteY435" fmla="*/ 6169443 h 6858000"/>
              <a:gd name="connsiteX436" fmla="*/ 1074117 w 7467600"/>
              <a:gd name="connsiteY436" fmla="*/ 6170301 h 6858000"/>
              <a:gd name="connsiteX437" fmla="*/ 1083114 w 7467600"/>
              <a:gd name="connsiteY437" fmla="*/ 6174131 h 6858000"/>
              <a:gd name="connsiteX438" fmla="*/ 1543010 w 7467600"/>
              <a:gd name="connsiteY438" fmla="*/ 6191140 h 6858000"/>
              <a:gd name="connsiteX439" fmla="*/ 1551080 w 7467600"/>
              <a:gd name="connsiteY439" fmla="*/ 6195006 h 6858000"/>
              <a:gd name="connsiteX440" fmla="*/ 2345443 w 7467600"/>
              <a:gd name="connsiteY440" fmla="*/ 5549882 h 6858000"/>
              <a:gd name="connsiteX441" fmla="*/ 1721499 w 7467600"/>
              <a:gd name="connsiteY441" fmla="*/ 5599969 h 6858000"/>
              <a:gd name="connsiteX442" fmla="*/ 767716 w 7467600"/>
              <a:gd name="connsiteY442" fmla="*/ 5472768 h 6858000"/>
              <a:gd name="connsiteX443" fmla="*/ 722147 w 7467600"/>
              <a:gd name="connsiteY443" fmla="*/ 5393091 h 6858000"/>
              <a:gd name="connsiteX444" fmla="*/ 1485552 w 7467600"/>
              <a:gd name="connsiteY444" fmla="*/ 5313202 h 6858000"/>
              <a:gd name="connsiteX445" fmla="*/ 2143004 w 7467600"/>
              <a:gd name="connsiteY445" fmla="*/ 5402420 h 6858000"/>
              <a:gd name="connsiteX446" fmla="*/ 1933391 w 7467600"/>
              <a:gd name="connsiteY446" fmla="*/ 5156971 h 6858000"/>
              <a:gd name="connsiteX447" fmla="*/ 1827118 w 7467600"/>
              <a:gd name="connsiteY447" fmla="*/ 4968410 h 6858000"/>
              <a:gd name="connsiteX448" fmla="*/ 1837349 w 7467600"/>
              <a:gd name="connsiteY448" fmla="*/ 4956357 h 6858000"/>
              <a:gd name="connsiteX449" fmla="*/ 2162835 w 7467600"/>
              <a:gd name="connsiteY449" fmla="*/ 5187853 h 6858000"/>
              <a:gd name="connsiteX450" fmla="*/ 2257167 w 7467600"/>
              <a:gd name="connsiteY450" fmla="*/ 5462123 h 6858000"/>
              <a:gd name="connsiteX451" fmla="*/ 2261598 w 7467600"/>
              <a:gd name="connsiteY451" fmla="*/ 5467998 h 6858000"/>
              <a:gd name="connsiteX452" fmla="*/ 2437177 w 7467600"/>
              <a:gd name="connsiteY452" fmla="*/ 5479608 h 6858000"/>
              <a:gd name="connsiteX453" fmla="*/ 2445247 w 7467600"/>
              <a:gd name="connsiteY453" fmla="*/ 5483476 h 6858000"/>
              <a:gd name="connsiteX454" fmla="*/ 2743626 w 7467600"/>
              <a:gd name="connsiteY454" fmla="*/ 5304819 h 6858000"/>
              <a:gd name="connsiteX455" fmla="*/ 3048102 w 7467600"/>
              <a:gd name="connsiteY455" fmla="*/ 5150595 h 6858000"/>
              <a:gd name="connsiteX456" fmla="*/ 1799414 w 7467600"/>
              <a:gd name="connsiteY456" fmla="*/ 4694732 h 6858000"/>
              <a:gd name="connsiteX457" fmla="*/ 1771735 w 7467600"/>
              <a:gd name="connsiteY457" fmla="*/ 4619929 h 6858000"/>
              <a:gd name="connsiteX458" fmla="*/ 3104273 w 7467600"/>
              <a:gd name="connsiteY458" fmla="*/ 5076159 h 6858000"/>
              <a:gd name="connsiteX459" fmla="*/ 3113245 w 7467600"/>
              <a:gd name="connsiteY459" fmla="*/ 5090705 h 6858000"/>
              <a:gd name="connsiteX460" fmla="*/ 3126294 w 7467600"/>
              <a:gd name="connsiteY460" fmla="*/ 5114400 h 6858000"/>
              <a:gd name="connsiteX461" fmla="*/ 3937433 w 7467600"/>
              <a:gd name="connsiteY461" fmla="*/ 4830473 h 6858000"/>
              <a:gd name="connsiteX462" fmla="*/ 3590475 w 7467600"/>
              <a:gd name="connsiteY462" fmla="*/ 4597974 h 6858000"/>
              <a:gd name="connsiteX463" fmla="*/ 3100264 w 7467600"/>
              <a:gd name="connsiteY463" fmla="*/ 4579845 h 6858000"/>
              <a:gd name="connsiteX464" fmla="*/ 2183576 w 7467600"/>
              <a:gd name="connsiteY464" fmla="*/ 4227150 h 6858000"/>
              <a:gd name="connsiteX465" fmla="*/ 2151029 w 7467600"/>
              <a:gd name="connsiteY465" fmla="*/ 4146947 h 6858000"/>
              <a:gd name="connsiteX466" fmla="*/ 3563434 w 7467600"/>
              <a:gd name="connsiteY466" fmla="*/ 4469115 h 6858000"/>
              <a:gd name="connsiteX467" fmla="*/ 3177952 w 7467600"/>
              <a:gd name="connsiteY467" fmla="*/ 3657386 h 6858000"/>
              <a:gd name="connsiteX468" fmla="*/ 3189263 w 7467600"/>
              <a:gd name="connsiteY468" fmla="*/ 3625726 h 6858000"/>
              <a:gd name="connsiteX469" fmla="*/ 3560912 w 7467600"/>
              <a:gd name="connsiteY469" fmla="*/ 4079863 h 6858000"/>
              <a:gd name="connsiteX470" fmla="*/ 3626636 w 7467600"/>
              <a:gd name="connsiteY470" fmla="*/ 4512230 h 6858000"/>
              <a:gd name="connsiteX471" fmla="*/ 3653088 w 7467600"/>
              <a:gd name="connsiteY471" fmla="*/ 4521417 h 6858000"/>
              <a:gd name="connsiteX472" fmla="*/ 3988128 w 7467600"/>
              <a:gd name="connsiteY472" fmla="*/ 4817267 h 6858000"/>
              <a:gd name="connsiteX473" fmla="*/ 4830582 w 7467600"/>
              <a:gd name="connsiteY473" fmla="*/ 4676000 h 6858000"/>
              <a:gd name="connsiteX474" fmla="*/ 4830100 w 7467600"/>
              <a:gd name="connsiteY474" fmla="*/ 4675554 h 6858000"/>
              <a:gd name="connsiteX475" fmla="*/ 4036318 w 7467600"/>
              <a:gd name="connsiteY475" fmla="*/ 4147013 h 6858000"/>
              <a:gd name="connsiteX476" fmla="*/ 3432098 w 7467600"/>
              <a:gd name="connsiteY476" fmla="*/ 3537312 h 6858000"/>
              <a:gd name="connsiteX477" fmla="*/ 3446761 w 7467600"/>
              <a:gd name="connsiteY477" fmla="*/ 3461278 h 6858000"/>
              <a:gd name="connsiteX478" fmla="*/ 4419733 w 7467600"/>
              <a:gd name="connsiteY478" fmla="*/ 3963555 h 6858000"/>
              <a:gd name="connsiteX479" fmla="*/ 4781371 w 7467600"/>
              <a:gd name="connsiteY479" fmla="*/ 4458604 h 6858000"/>
              <a:gd name="connsiteX480" fmla="*/ 4780440 w 7467600"/>
              <a:gd name="connsiteY480" fmla="*/ 4470290 h 6858000"/>
              <a:gd name="connsiteX481" fmla="*/ 4898954 w 7467600"/>
              <a:gd name="connsiteY481" fmla="*/ 4662092 h 6858000"/>
              <a:gd name="connsiteX482" fmla="*/ 4900699 w 7467600"/>
              <a:gd name="connsiteY482" fmla="*/ 4670867 h 6858000"/>
              <a:gd name="connsiteX483" fmla="*/ 5714511 w 7467600"/>
              <a:gd name="connsiteY483" fmla="*/ 4663483 h 6858000"/>
              <a:gd name="connsiteX484" fmla="*/ 5464793 w 7467600"/>
              <a:gd name="connsiteY484" fmla="*/ 4393556 h 6858000"/>
              <a:gd name="connsiteX485" fmla="*/ 5461897 w 7467600"/>
              <a:gd name="connsiteY485" fmla="*/ 4390879 h 6858000"/>
              <a:gd name="connsiteX486" fmla="*/ 4294126 w 7467600"/>
              <a:gd name="connsiteY486" fmla="*/ 3303048 h 6858000"/>
              <a:gd name="connsiteX487" fmla="*/ 4305321 w 7467600"/>
              <a:gd name="connsiteY487" fmla="*/ 3256953 h 6858000"/>
              <a:gd name="connsiteX488" fmla="*/ 4949299 w 7467600"/>
              <a:gd name="connsiteY488" fmla="*/ 3766336 h 6858000"/>
              <a:gd name="connsiteX489" fmla="*/ 5291452 w 7467600"/>
              <a:gd name="connsiteY489" fmla="*/ 4076801 h 6858000"/>
              <a:gd name="connsiteX490" fmla="*/ 5434998 w 7467600"/>
              <a:gd name="connsiteY490" fmla="*/ 4254100 h 6858000"/>
              <a:gd name="connsiteX491" fmla="*/ 5351015 w 7467600"/>
              <a:gd name="connsiteY491" fmla="*/ 3760989 h 6858000"/>
              <a:gd name="connsiteX492" fmla="*/ 5413780 w 7467600"/>
              <a:gd name="connsiteY492" fmla="*/ 2966265 h 6858000"/>
              <a:gd name="connsiteX493" fmla="*/ 5425627 w 7467600"/>
              <a:gd name="connsiteY493" fmla="*/ 2954192 h 6858000"/>
              <a:gd name="connsiteX494" fmla="*/ 6604735 w 7467600"/>
              <a:gd name="connsiteY494" fmla="*/ 2041381 h 6858000"/>
              <a:gd name="connsiteX495" fmla="*/ 7204487 w 7467600"/>
              <a:gd name="connsiteY495" fmla="*/ 2742112 h 6858000"/>
              <a:gd name="connsiteX496" fmla="*/ 7131592 w 7467600"/>
              <a:gd name="connsiteY496" fmla="*/ 2672096 h 6858000"/>
              <a:gd name="connsiteX497" fmla="*/ 6996344 w 7467600"/>
              <a:gd name="connsiteY497" fmla="*/ 2518310 h 6858000"/>
              <a:gd name="connsiteX498" fmla="*/ 6735495 w 7467600"/>
              <a:gd name="connsiteY498" fmla="*/ 2196890 h 6858000"/>
              <a:gd name="connsiteX499" fmla="*/ 6721901 w 7467600"/>
              <a:gd name="connsiteY499" fmla="*/ 2179274 h 6858000"/>
              <a:gd name="connsiteX500" fmla="*/ 6604735 w 7467600"/>
              <a:gd name="connsiteY500" fmla="*/ 2041381 h 6858000"/>
              <a:gd name="connsiteX501" fmla="*/ 6591670 w 7467600"/>
              <a:gd name="connsiteY501" fmla="*/ 1988277 h 6858000"/>
              <a:gd name="connsiteX502" fmla="*/ 6747349 w 7467600"/>
              <a:gd name="connsiteY502" fmla="*/ 2160069 h 6858000"/>
              <a:gd name="connsiteX503" fmla="*/ 6760943 w 7467600"/>
              <a:gd name="connsiteY503" fmla="*/ 2177686 h 6858000"/>
              <a:gd name="connsiteX504" fmla="*/ 7021065 w 7467600"/>
              <a:gd name="connsiteY504" fmla="*/ 2498102 h 6858000"/>
              <a:gd name="connsiteX505" fmla="*/ 7155223 w 7467600"/>
              <a:gd name="connsiteY505" fmla="*/ 2650386 h 6858000"/>
              <a:gd name="connsiteX506" fmla="*/ 7203167 w 7467600"/>
              <a:gd name="connsiteY506" fmla="*/ 2697288 h 6858000"/>
              <a:gd name="connsiteX507" fmla="*/ 6937703 w 7467600"/>
              <a:gd name="connsiteY507" fmla="*/ 2321981 h 6858000"/>
              <a:gd name="connsiteX508" fmla="*/ 6591670 w 7467600"/>
              <a:gd name="connsiteY508" fmla="*/ 1988277 h 6858000"/>
              <a:gd name="connsiteX509" fmla="*/ 5798671 w 7467600"/>
              <a:gd name="connsiteY509" fmla="*/ 1981601 h 6858000"/>
              <a:gd name="connsiteX510" fmla="*/ 5754709 w 7467600"/>
              <a:gd name="connsiteY510" fmla="*/ 2071454 h 6858000"/>
              <a:gd name="connsiteX511" fmla="*/ 5763044 w 7467600"/>
              <a:gd name="connsiteY511" fmla="*/ 2842206 h 6858000"/>
              <a:gd name="connsiteX512" fmla="*/ 5764974 w 7467600"/>
              <a:gd name="connsiteY512" fmla="*/ 2799609 h 6858000"/>
              <a:gd name="connsiteX513" fmla="*/ 5767665 w 7467600"/>
              <a:gd name="connsiteY513" fmla="*/ 2666409 h 6858000"/>
              <a:gd name="connsiteX514" fmla="*/ 5763055 w 7467600"/>
              <a:gd name="connsiteY514" fmla="*/ 2579705 h 6858000"/>
              <a:gd name="connsiteX515" fmla="*/ 5758079 w 7467600"/>
              <a:gd name="connsiteY515" fmla="*/ 2492508 h 6858000"/>
              <a:gd name="connsiteX516" fmla="*/ 5779325 w 7467600"/>
              <a:gd name="connsiteY516" fmla="*/ 2197069 h 6858000"/>
              <a:gd name="connsiteX517" fmla="*/ 5798671 w 7467600"/>
              <a:gd name="connsiteY517" fmla="*/ 1981601 h 6858000"/>
              <a:gd name="connsiteX518" fmla="*/ 5829202 w 7467600"/>
              <a:gd name="connsiteY518" fmla="*/ 1971679 h 6858000"/>
              <a:gd name="connsiteX519" fmla="*/ 5809558 w 7467600"/>
              <a:gd name="connsiteY519" fmla="*/ 2198043 h 6858000"/>
              <a:gd name="connsiteX520" fmla="*/ 5788653 w 7467600"/>
              <a:gd name="connsiteY520" fmla="*/ 2489430 h 6858000"/>
              <a:gd name="connsiteX521" fmla="*/ 5793439 w 7467600"/>
              <a:gd name="connsiteY521" fmla="*/ 2575235 h 6858000"/>
              <a:gd name="connsiteX522" fmla="*/ 5796837 w 7467600"/>
              <a:gd name="connsiteY522" fmla="*/ 2637633 h 6858000"/>
              <a:gd name="connsiteX523" fmla="*/ 5818614 w 7467600"/>
              <a:gd name="connsiteY523" fmla="*/ 2473055 h 6858000"/>
              <a:gd name="connsiteX524" fmla="*/ 5829202 w 7467600"/>
              <a:gd name="connsiteY524" fmla="*/ 1971679 h 6858000"/>
              <a:gd name="connsiteX525" fmla="*/ 5911389 w 7467600"/>
              <a:gd name="connsiteY525" fmla="*/ 1898371 h 6858000"/>
              <a:gd name="connsiteX526" fmla="*/ 6237627 w 7467600"/>
              <a:gd name="connsiteY526" fmla="*/ 2231921 h 6858000"/>
              <a:gd name="connsiteX527" fmla="*/ 5911389 w 7467600"/>
              <a:gd name="connsiteY527" fmla="*/ 1898371 h 6858000"/>
              <a:gd name="connsiteX528" fmla="*/ 6944437 w 7467600"/>
              <a:gd name="connsiteY528" fmla="*/ 1575402 h 6858000"/>
              <a:gd name="connsiteX529" fmla="*/ 6304730 w 7467600"/>
              <a:gd name="connsiteY529" fmla="*/ 1766654 h 6858000"/>
              <a:gd name="connsiteX530" fmla="*/ 6944437 w 7467600"/>
              <a:gd name="connsiteY530" fmla="*/ 1575402 h 6858000"/>
              <a:gd name="connsiteX531" fmla="*/ 7019523 w 7467600"/>
              <a:gd name="connsiteY531" fmla="*/ 1519450 h 6858000"/>
              <a:gd name="connsiteX532" fmla="*/ 6298091 w 7467600"/>
              <a:gd name="connsiteY532" fmla="*/ 1737122 h 6858000"/>
              <a:gd name="connsiteX533" fmla="*/ 7019523 w 7467600"/>
              <a:gd name="connsiteY533" fmla="*/ 1519450 h 6858000"/>
              <a:gd name="connsiteX534" fmla="*/ 2399523 w 7467600"/>
              <a:gd name="connsiteY534" fmla="*/ 1428234 h 6858000"/>
              <a:gd name="connsiteX535" fmla="*/ 2224982 w 7467600"/>
              <a:gd name="connsiteY535" fmla="*/ 1826201 h 6858000"/>
              <a:gd name="connsiteX536" fmla="*/ 2096099 w 7467600"/>
              <a:gd name="connsiteY536" fmla="*/ 2345900 h 6858000"/>
              <a:gd name="connsiteX537" fmla="*/ 2283317 w 7467600"/>
              <a:gd name="connsiteY537" fmla="*/ 1796925 h 6858000"/>
              <a:gd name="connsiteX538" fmla="*/ 2399523 w 7467600"/>
              <a:gd name="connsiteY538" fmla="*/ 1428234 h 6858000"/>
              <a:gd name="connsiteX539" fmla="*/ 2448558 w 7467600"/>
              <a:gd name="connsiteY539" fmla="*/ 1373435 h 6858000"/>
              <a:gd name="connsiteX540" fmla="*/ 2312521 w 7467600"/>
              <a:gd name="connsiteY540" fmla="*/ 1806140 h 6858000"/>
              <a:gd name="connsiteX541" fmla="*/ 2127533 w 7467600"/>
              <a:gd name="connsiteY541" fmla="*/ 2348380 h 6858000"/>
              <a:gd name="connsiteX542" fmla="*/ 2358080 w 7467600"/>
              <a:gd name="connsiteY542" fmla="*/ 1866134 h 6858000"/>
              <a:gd name="connsiteX543" fmla="*/ 2407436 w 7467600"/>
              <a:gd name="connsiteY543" fmla="*/ 1651070 h 6858000"/>
              <a:gd name="connsiteX544" fmla="*/ 2448558 w 7467600"/>
              <a:gd name="connsiteY544" fmla="*/ 1373435 h 6858000"/>
              <a:gd name="connsiteX545" fmla="*/ 278707 w 7467600"/>
              <a:gd name="connsiteY545" fmla="*/ 1352270 h 6858000"/>
              <a:gd name="connsiteX546" fmla="*/ 321570 w 7467600"/>
              <a:gd name="connsiteY546" fmla="*/ 1861610 h 6858000"/>
              <a:gd name="connsiteX547" fmla="*/ 294281 w 7467600"/>
              <a:gd name="connsiteY547" fmla="*/ 1440658 h 6858000"/>
              <a:gd name="connsiteX548" fmla="*/ 278707 w 7467600"/>
              <a:gd name="connsiteY548" fmla="*/ 1352270 h 6858000"/>
              <a:gd name="connsiteX549" fmla="*/ 1423821 w 7467600"/>
              <a:gd name="connsiteY549" fmla="*/ 1351958 h 6858000"/>
              <a:gd name="connsiteX550" fmla="*/ 1638521 w 7467600"/>
              <a:gd name="connsiteY550" fmla="*/ 1908470 h 6858000"/>
              <a:gd name="connsiteX551" fmla="*/ 1754199 w 7467600"/>
              <a:gd name="connsiteY551" fmla="*/ 2149284 h 6858000"/>
              <a:gd name="connsiteX552" fmla="*/ 1908359 w 7467600"/>
              <a:gd name="connsiteY552" fmla="*/ 2364988 h 6858000"/>
              <a:gd name="connsiteX553" fmla="*/ 1647661 w 7467600"/>
              <a:gd name="connsiteY553" fmla="*/ 1825945 h 6858000"/>
              <a:gd name="connsiteX554" fmla="*/ 1423821 w 7467600"/>
              <a:gd name="connsiteY554" fmla="*/ 1351958 h 6858000"/>
              <a:gd name="connsiteX555" fmla="*/ 1431890 w 7467600"/>
              <a:gd name="connsiteY555" fmla="*/ 1306475 h 6858000"/>
              <a:gd name="connsiteX556" fmla="*/ 1507597 w 7467600"/>
              <a:gd name="connsiteY556" fmla="*/ 1446132 h 6858000"/>
              <a:gd name="connsiteX557" fmla="*/ 1674586 w 7467600"/>
              <a:gd name="connsiteY557" fmla="*/ 1813832 h 6858000"/>
              <a:gd name="connsiteX558" fmla="*/ 1815950 w 7467600"/>
              <a:gd name="connsiteY558" fmla="*/ 2128564 h 6858000"/>
              <a:gd name="connsiteX559" fmla="*/ 1984242 w 7467600"/>
              <a:gd name="connsiteY559" fmla="*/ 2430829 h 6858000"/>
              <a:gd name="connsiteX560" fmla="*/ 2014023 w 7467600"/>
              <a:gd name="connsiteY560" fmla="*/ 2450995 h 6858000"/>
              <a:gd name="connsiteX561" fmla="*/ 1747337 w 7467600"/>
              <a:gd name="connsiteY561" fmla="*/ 1855264 h 6858000"/>
              <a:gd name="connsiteX562" fmla="*/ 1533749 w 7467600"/>
              <a:gd name="connsiteY562" fmla="*/ 1478656 h 6858000"/>
              <a:gd name="connsiteX563" fmla="*/ 1431890 w 7467600"/>
              <a:gd name="connsiteY563" fmla="*/ 1306475 h 6858000"/>
              <a:gd name="connsiteX564" fmla="*/ 5052692 w 7467600"/>
              <a:gd name="connsiteY564" fmla="*/ 1292994 h 6858000"/>
              <a:gd name="connsiteX565" fmla="*/ 5200661 w 7467600"/>
              <a:gd name="connsiteY565" fmla="*/ 1635186 h 6858000"/>
              <a:gd name="connsiteX566" fmla="*/ 5297138 w 7467600"/>
              <a:gd name="connsiteY566" fmla="*/ 1906351 h 6858000"/>
              <a:gd name="connsiteX567" fmla="*/ 5052692 w 7467600"/>
              <a:gd name="connsiteY567" fmla="*/ 1292994 h 6858000"/>
              <a:gd name="connsiteX568" fmla="*/ 5009948 w 7467600"/>
              <a:gd name="connsiteY568" fmla="*/ 1273619 h 6858000"/>
              <a:gd name="connsiteX569" fmla="*/ 5121777 w 7467600"/>
              <a:gd name="connsiteY569" fmla="*/ 1654213 h 6858000"/>
              <a:gd name="connsiteX570" fmla="*/ 5293545 w 7467600"/>
              <a:gd name="connsiteY570" fmla="*/ 2072247 h 6858000"/>
              <a:gd name="connsiteX571" fmla="*/ 5294042 w 7467600"/>
              <a:gd name="connsiteY571" fmla="*/ 2065019 h 6858000"/>
              <a:gd name="connsiteX572" fmla="*/ 5171936 w 7467600"/>
              <a:gd name="connsiteY572" fmla="*/ 1647613 h 6858000"/>
              <a:gd name="connsiteX573" fmla="*/ 5009948 w 7467600"/>
              <a:gd name="connsiteY573" fmla="*/ 1273619 h 6858000"/>
              <a:gd name="connsiteX574" fmla="*/ 655236 w 7467600"/>
              <a:gd name="connsiteY574" fmla="*/ 1268632 h 6858000"/>
              <a:gd name="connsiteX575" fmla="*/ 839521 w 7467600"/>
              <a:gd name="connsiteY575" fmla="*/ 1685315 h 6858000"/>
              <a:gd name="connsiteX576" fmla="*/ 1109416 w 7467600"/>
              <a:gd name="connsiteY576" fmla="*/ 2061663 h 6858000"/>
              <a:gd name="connsiteX577" fmla="*/ 1298300 w 7467600"/>
              <a:gd name="connsiteY577" fmla="*/ 2247742 h 6858000"/>
              <a:gd name="connsiteX578" fmla="*/ 1125871 w 7467600"/>
              <a:gd name="connsiteY578" fmla="*/ 1989513 h 6858000"/>
              <a:gd name="connsiteX579" fmla="*/ 981574 w 7467600"/>
              <a:gd name="connsiteY579" fmla="*/ 1783157 h 6858000"/>
              <a:gd name="connsiteX580" fmla="*/ 922198 w 7467600"/>
              <a:gd name="connsiteY580" fmla="*/ 1677437 h 6858000"/>
              <a:gd name="connsiteX581" fmla="*/ 869293 w 7467600"/>
              <a:gd name="connsiteY581" fmla="*/ 1583214 h 6858000"/>
              <a:gd name="connsiteX582" fmla="*/ 751431 w 7467600"/>
              <a:gd name="connsiteY582" fmla="*/ 1405731 h 6858000"/>
              <a:gd name="connsiteX583" fmla="*/ 655236 w 7467600"/>
              <a:gd name="connsiteY583" fmla="*/ 1268632 h 6858000"/>
              <a:gd name="connsiteX584" fmla="*/ 6516292 w 7467600"/>
              <a:gd name="connsiteY584" fmla="*/ 1263064 h 6858000"/>
              <a:gd name="connsiteX585" fmla="*/ 5736320 w 7467600"/>
              <a:gd name="connsiteY585" fmla="*/ 1501803 h 6858000"/>
              <a:gd name="connsiteX586" fmla="*/ 6516292 w 7467600"/>
              <a:gd name="connsiteY586" fmla="*/ 1263064 h 6858000"/>
              <a:gd name="connsiteX587" fmla="*/ 291466 w 7467600"/>
              <a:gd name="connsiteY587" fmla="*/ 1250369 h 6858000"/>
              <a:gd name="connsiteX588" fmla="*/ 323180 w 7467600"/>
              <a:gd name="connsiteY588" fmla="*/ 1435283 h 6858000"/>
              <a:gd name="connsiteX589" fmla="*/ 349381 w 7467600"/>
              <a:gd name="connsiteY589" fmla="*/ 1875041 h 6858000"/>
              <a:gd name="connsiteX590" fmla="*/ 374363 w 7467600"/>
              <a:gd name="connsiteY590" fmla="*/ 1506494 h 6858000"/>
              <a:gd name="connsiteX591" fmla="*/ 302168 w 7467600"/>
              <a:gd name="connsiteY591" fmla="*/ 1274495 h 6858000"/>
              <a:gd name="connsiteX592" fmla="*/ 291466 w 7467600"/>
              <a:gd name="connsiteY592" fmla="*/ 1250369 h 6858000"/>
              <a:gd name="connsiteX593" fmla="*/ 678222 w 7467600"/>
              <a:gd name="connsiteY593" fmla="*/ 1248670 h 6858000"/>
              <a:gd name="connsiteX594" fmla="*/ 775536 w 7467600"/>
              <a:gd name="connsiteY594" fmla="*/ 1388015 h 6858000"/>
              <a:gd name="connsiteX595" fmla="*/ 894529 w 7467600"/>
              <a:gd name="connsiteY595" fmla="*/ 1567739 h 6858000"/>
              <a:gd name="connsiteX596" fmla="*/ 948000 w 7467600"/>
              <a:gd name="connsiteY596" fmla="*/ 1663088 h 6858000"/>
              <a:gd name="connsiteX597" fmla="*/ 1006812 w 7467600"/>
              <a:gd name="connsiteY597" fmla="*/ 1767683 h 6858000"/>
              <a:gd name="connsiteX598" fmla="*/ 1149133 w 7467600"/>
              <a:gd name="connsiteY598" fmla="*/ 1971513 h 6858000"/>
              <a:gd name="connsiteX599" fmla="*/ 1333952 w 7467600"/>
              <a:gd name="connsiteY599" fmla="*/ 2251620 h 6858000"/>
              <a:gd name="connsiteX600" fmla="*/ 1337329 w 7467600"/>
              <a:gd name="connsiteY600" fmla="*/ 2258350 h 6858000"/>
              <a:gd name="connsiteX601" fmla="*/ 1014726 w 7467600"/>
              <a:gd name="connsiteY601" fmla="*/ 1615556 h 6858000"/>
              <a:gd name="connsiteX602" fmla="*/ 678222 w 7467600"/>
              <a:gd name="connsiteY602" fmla="*/ 1248670 h 6858000"/>
              <a:gd name="connsiteX603" fmla="*/ 6691602 w 7467600"/>
              <a:gd name="connsiteY603" fmla="*/ 1140573 h 6858000"/>
              <a:gd name="connsiteX604" fmla="*/ 6571100 w 7467600"/>
              <a:gd name="connsiteY604" fmla="*/ 1183662 h 6858000"/>
              <a:gd name="connsiteX605" fmla="*/ 6241687 w 7467600"/>
              <a:gd name="connsiteY605" fmla="*/ 1257600 h 6858000"/>
              <a:gd name="connsiteX606" fmla="*/ 5693009 w 7467600"/>
              <a:gd name="connsiteY606" fmla="*/ 1478256 h 6858000"/>
              <a:gd name="connsiteX607" fmla="*/ 6548420 w 7467600"/>
              <a:gd name="connsiteY607" fmla="*/ 1214599 h 6858000"/>
              <a:gd name="connsiteX608" fmla="*/ 6605473 w 7467600"/>
              <a:gd name="connsiteY608" fmla="*/ 1184686 h 6858000"/>
              <a:gd name="connsiteX609" fmla="*/ 6691602 w 7467600"/>
              <a:gd name="connsiteY609" fmla="*/ 1140573 h 6858000"/>
              <a:gd name="connsiteX610" fmla="*/ 4002475 w 7467600"/>
              <a:gd name="connsiteY610" fmla="*/ 1037802 h 6858000"/>
              <a:gd name="connsiteX611" fmla="*/ 4000324 w 7467600"/>
              <a:gd name="connsiteY611" fmla="*/ 1039362 h 6858000"/>
              <a:gd name="connsiteX612" fmla="*/ 4002862 w 7467600"/>
              <a:gd name="connsiteY612" fmla="*/ 1042866 h 6858000"/>
              <a:gd name="connsiteX613" fmla="*/ 4002475 w 7467600"/>
              <a:gd name="connsiteY613" fmla="*/ 1037802 h 6858000"/>
              <a:gd name="connsiteX614" fmla="*/ 506322 w 7467600"/>
              <a:gd name="connsiteY614" fmla="*/ 1020997 h 6858000"/>
              <a:gd name="connsiteX615" fmla="*/ 533068 w 7467600"/>
              <a:gd name="connsiteY615" fmla="*/ 1029409 h 6858000"/>
              <a:gd name="connsiteX616" fmla="*/ 1232525 w 7467600"/>
              <a:gd name="connsiteY616" fmla="*/ 1804675 h 6858000"/>
              <a:gd name="connsiteX617" fmla="*/ 1388858 w 7467600"/>
              <a:gd name="connsiteY617" fmla="*/ 2368011 h 6858000"/>
              <a:gd name="connsiteX618" fmla="*/ 1384098 w 7467600"/>
              <a:gd name="connsiteY618" fmla="*/ 2378125 h 6858000"/>
              <a:gd name="connsiteX619" fmla="*/ 1425393 w 7467600"/>
              <a:gd name="connsiteY619" fmla="*/ 2589124 h 6858000"/>
              <a:gd name="connsiteX620" fmla="*/ 1424001 w 7467600"/>
              <a:gd name="connsiteY620" fmla="*/ 2597541 h 6858000"/>
              <a:gd name="connsiteX621" fmla="*/ 2152729 w 7467600"/>
              <a:gd name="connsiteY621" fmla="*/ 2864487 h 6858000"/>
              <a:gd name="connsiteX622" fmla="*/ 2020609 w 7467600"/>
              <a:gd name="connsiteY622" fmla="*/ 2539671 h 6858000"/>
              <a:gd name="connsiteX623" fmla="*/ 2018920 w 7467600"/>
              <a:gd name="connsiteY623" fmla="*/ 2536309 h 6858000"/>
              <a:gd name="connsiteX624" fmla="*/ 1342441 w 7467600"/>
              <a:gd name="connsiteY624" fmla="*/ 1173017 h 6858000"/>
              <a:gd name="connsiteX625" fmla="*/ 1367925 w 7467600"/>
              <a:gd name="connsiteY625" fmla="*/ 1135648 h 6858000"/>
              <a:gd name="connsiteX626" fmla="*/ 1771401 w 7467600"/>
              <a:gd name="connsiteY626" fmla="*/ 1806673 h 6858000"/>
              <a:gd name="connsiteX627" fmla="*/ 1972385 w 7467600"/>
              <a:gd name="connsiteY627" fmla="*/ 2198735 h 6858000"/>
              <a:gd name="connsiteX628" fmla="*/ 2040892 w 7467600"/>
              <a:gd name="connsiteY628" fmla="*/ 2405205 h 6858000"/>
              <a:gd name="connsiteX629" fmla="*/ 2131689 w 7467600"/>
              <a:gd name="connsiteY629" fmla="*/ 1936926 h 6858000"/>
              <a:gd name="connsiteX630" fmla="*/ 2454820 w 7467600"/>
              <a:gd name="connsiteY630" fmla="*/ 1248808 h 6858000"/>
              <a:gd name="connsiteX631" fmla="*/ 2492512 w 7467600"/>
              <a:gd name="connsiteY631" fmla="*/ 1302920 h 6858000"/>
              <a:gd name="connsiteX632" fmla="*/ 2081216 w 7467600"/>
              <a:gd name="connsiteY632" fmla="*/ 2527513 h 6858000"/>
              <a:gd name="connsiteX633" fmla="*/ 2081211 w 7467600"/>
              <a:gd name="connsiteY633" fmla="*/ 2528916 h 6858000"/>
              <a:gd name="connsiteX634" fmla="*/ 2199067 w 7467600"/>
              <a:gd name="connsiteY634" fmla="*/ 2884061 h 6858000"/>
              <a:gd name="connsiteX635" fmla="*/ 3192586 w 7467600"/>
              <a:gd name="connsiteY635" fmla="*/ 3411496 h 6858000"/>
              <a:gd name="connsiteX636" fmla="*/ 3182620 w 7467600"/>
              <a:gd name="connsiteY636" fmla="*/ 3483279 h 6858000"/>
              <a:gd name="connsiteX637" fmla="*/ 2435119 w 7467600"/>
              <a:gd name="connsiteY637" fmla="*/ 3080173 h 6858000"/>
              <a:gd name="connsiteX638" fmla="*/ 2410152 w 7467600"/>
              <a:gd name="connsiteY638" fmla="*/ 3063751 h 6858000"/>
              <a:gd name="connsiteX639" fmla="*/ 2408099 w 7467600"/>
              <a:gd name="connsiteY639" fmla="*/ 3064403 h 6858000"/>
              <a:gd name="connsiteX640" fmla="*/ 2407218 w 7467600"/>
              <a:gd name="connsiteY640" fmla="*/ 3070324 h 6858000"/>
              <a:gd name="connsiteX641" fmla="*/ 2380138 w 7467600"/>
              <a:gd name="connsiteY641" fmla="*/ 3099341 h 6858000"/>
              <a:gd name="connsiteX642" fmla="*/ 1765923 w 7467600"/>
              <a:gd name="connsiteY642" fmla="*/ 3581043 h 6858000"/>
              <a:gd name="connsiteX643" fmla="*/ 1702258 w 7467600"/>
              <a:gd name="connsiteY643" fmla="*/ 3612286 h 6858000"/>
              <a:gd name="connsiteX644" fmla="*/ 1538370 w 7467600"/>
              <a:gd name="connsiteY644" fmla="*/ 3811804 h 6858000"/>
              <a:gd name="connsiteX645" fmla="*/ 542867 w 7467600"/>
              <a:gd name="connsiteY645" fmla="*/ 4944092 h 6858000"/>
              <a:gd name="connsiteX646" fmla="*/ 515800 w 7467600"/>
              <a:gd name="connsiteY646" fmla="*/ 4862180 h 6858000"/>
              <a:gd name="connsiteX647" fmla="*/ 909145 w 7467600"/>
              <a:gd name="connsiteY647" fmla="*/ 4199225 h 6858000"/>
              <a:gd name="connsiteX648" fmla="*/ 1214067 w 7467600"/>
              <a:gd name="connsiteY648" fmla="*/ 3908561 h 6858000"/>
              <a:gd name="connsiteX649" fmla="*/ 640967 w 7467600"/>
              <a:gd name="connsiteY649" fmla="*/ 4105601 h 6858000"/>
              <a:gd name="connsiteX650" fmla="*/ 112563 w 7467600"/>
              <a:gd name="connsiteY650" fmla="*/ 4396952 h 6858000"/>
              <a:gd name="connsiteX651" fmla="*/ 0 w 7467600"/>
              <a:gd name="connsiteY651" fmla="*/ 4466006 h 6858000"/>
              <a:gd name="connsiteX652" fmla="*/ 0 w 7467600"/>
              <a:gd name="connsiteY652" fmla="*/ 4233763 h 6858000"/>
              <a:gd name="connsiteX653" fmla="*/ 36881 w 7467600"/>
              <a:gd name="connsiteY653" fmla="*/ 4200118 h 6858000"/>
              <a:gd name="connsiteX654" fmla="*/ 910534 w 7467600"/>
              <a:gd name="connsiteY654" fmla="*/ 3629753 h 6858000"/>
              <a:gd name="connsiteX655" fmla="*/ 1578717 w 7467600"/>
              <a:gd name="connsiteY655" fmla="*/ 3575982 h 6858000"/>
              <a:gd name="connsiteX656" fmla="*/ 2338780 w 7467600"/>
              <a:gd name="connsiteY656" fmla="*/ 3033725 h 6858000"/>
              <a:gd name="connsiteX657" fmla="*/ 1807991 w 7467600"/>
              <a:gd name="connsiteY657" fmla="*/ 2807184 h 6858000"/>
              <a:gd name="connsiteX658" fmla="*/ 1416358 w 7467600"/>
              <a:gd name="connsiteY658" fmla="*/ 3112571 h 6858000"/>
              <a:gd name="connsiteX659" fmla="*/ 939066 w 7467600"/>
              <a:gd name="connsiteY659" fmla="*/ 3378798 h 6858000"/>
              <a:gd name="connsiteX660" fmla="*/ 115099 w 7467600"/>
              <a:gd name="connsiteY660" fmla="*/ 3607650 h 6858000"/>
              <a:gd name="connsiteX661" fmla="*/ 97284 w 7467600"/>
              <a:gd name="connsiteY661" fmla="*/ 3520393 h 6858000"/>
              <a:gd name="connsiteX662" fmla="*/ 922050 w 7467600"/>
              <a:gd name="connsiteY662" fmla="*/ 3074867 h 6858000"/>
              <a:gd name="connsiteX663" fmla="*/ 1405265 w 7467600"/>
              <a:gd name="connsiteY663" fmla="*/ 3016319 h 6858000"/>
              <a:gd name="connsiteX664" fmla="*/ 1407512 w 7467600"/>
              <a:gd name="connsiteY664" fmla="*/ 3018001 h 6858000"/>
              <a:gd name="connsiteX665" fmla="*/ 1726266 w 7467600"/>
              <a:gd name="connsiteY665" fmla="*/ 2777274 h 6858000"/>
              <a:gd name="connsiteX666" fmla="*/ 625390 w 7467600"/>
              <a:gd name="connsiteY666" fmla="*/ 2514541 h 6858000"/>
              <a:gd name="connsiteX667" fmla="*/ 619799 w 7467600"/>
              <a:gd name="connsiteY667" fmla="*/ 2527180 h 6858000"/>
              <a:gd name="connsiteX668" fmla="*/ 310030 w 7467600"/>
              <a:gd name="connsiteY668" fmla="*/ 2771818 h 6858000"/>
              <a:gd name="connsiteX669" fmla="*/ 173877 w 7467600"/>
              <a:gd name="connsiteY669" fmla="*/ 2937056 h 6858000"/>
              <a:gd name="connsiteX670" fmla="*/ 77889 w 7467600"/>
              <a:gd name="connsiteY670" fmla="*/ 3138440 h 6858000"/>
              <a:gd name="connsiteX671" fmla="*/ 0 w 7467600"/>
              <a:gd name="connsiteY671" fmla="*/ 3271395 h 6858000"/>
              <a:gd name="connsiteX672" fmla="*/ 0 w 7467600"/>
              <a:gd name="connsiteY672" fmla="*/ 3153002 h 6858000"/>
              <a:gd name="connsiteX673" fmla="*/ 2386 w 7467600"/>
              <a:gd name="connsiteY673" fmla="*/ 3149203 h 6858000"/>
              <a:gd name="connsiteX674" fmla="*/ 89753 w 7467600"/>
              <a:gd name="connsiteY674" fmla="*/ 2987702 h 6858000"/>
              <a:gd name="connsiteX675" fmla="*/ 76869 w 7467600"/>
              <a:gd name="connsiteY675" fmla="*/ 3005404 h 6858000"/>
              <a:gd name="connsiteX676" fmla="*/ 32049 w 7467600"/>
              <a:gd name="connsiteY676" fmla="*/ 3065814 h 6858000"/>
              <a:gd name="connsiteX677" fmla="*/ 0 w 7467600"/>
              <a:gd name="connsiteY677" fmla="*/ 3108744 h 6858000"/>
              <a:gd name="connsiteX678" fmla="*/ 0 w 7467600"/>
              <a:gd name="connsiteY678" fmla="*/ 3058059 h 6858000"/>
              <a:gd name="connsiteX679" fmla="*/ 7610 w 7467600"/>
              <a:gd name="connsiteY679" fmla="*/ 3047889 h 6858000"/>
              <a:gd name="connsiteX680" fmla="*/ 52419 w 7467600"/>
              <a:gd name="connsiteY680" fmla="*/ 2987479 h 6858000"/>
              <a:gd name="connsiteX681" fmla="*/ 59142 w 7467600"/>
              <a:gd name="connsiteY681" fmla="*/ 2978488 h 6858000"/>
              <a:gd name="connsiteX682" fmla="*/ 0 w 7467600"/>
              <a:gd name="connsiteY682" fmla="*/ 3015334 h 6858000"/>
              <a:gd name="connsiteX683" fmla="*/ 0 w 7467600"/>
              <a:gd name="connsiteY683" fmla="*/ 2914286 h 6858000"/>
              <a:gd name="connsiteX684" fmla="*/ 36383 w 7467600"/>
              <a:gd name="connsiteY684" fmla="*/ 2901128 h 6858000"/>
              <a:gd name="connsiteX685" fmla="*/ 156329 w 7467600"/>
              <a:gd name="connsiteY685" fmla="*/ 2840533 h 6858000"/>
              <a:gd name="connsiteX686" fmla="*/ 358355 w 7467600"/>
              <a:gd name="connsiteY686" fmla="*/ 2620471 h 6858000"/>
              <a:gd name="connsiteX687" fmla="*/ 510577 w 7467600"/>
              <a:gd name="connsiteY687" fmla="*/ 2501244 h 6858000"/>
              <a:gd name="connsiteX688" fmla="*/ 211967 w 7467600"/>
              <a:gd name="connsiteY688" fmla="*/ 2479171 h 6858000"/>
              <a:gd name="connsiteX689" fmla="*/ 0 w 7467600"/>
              <a:gd name="connsiteY689" fmla="*/ 2476398 h 6858000"/>
              <a:gd name="connsiteX690" fmla="*/ 0 w 7467600"/>
              <a:gd name="connsiteY690" fmla="*/ 2389189 h 6858000"/>
              <a:gd name="connsiteX691" fmla="*/ 103062 w 7467600"/>
              <a:gd name="connsiteY691" fmla="*/ 2389518 h 6858000"/>
              <a:gd name="connsiteX692" fmla="*/ 510734 w 7467600"/>
              <a:gd name="connsiteY692" fmla="*/ 2416201 h 6858000"/>
              <a:gd name="connsiteX693" fmla="*/ 279257 w 7467600"/>
              <a:gd name="connsiteY693" fmla="*/ 2092102 h 6858000"/>
              <a:gd name="connsiteX694" fmla="*/ 65265 w 7467600"/>
              <a:gd name="connsiteY694" fmla="*/ 2006049 h 6858000"/>
              <a:gd name="connsiteX695" fmla="*/ 0 w 7467600"/>
              <a:gd name="connsiteY695" fmla="*/ 1982532 h 6858000"/>
              <a:gd name="connsiteX696" fmla="*/ 0 w 7467600"/>
              <a:gd name="connsiteY696" fmla="*/ 1912789 h 6858000"/>
              <a:gd name="connsiteX697" fmla="*/ 97460 w 7467600"/>
              <a:gd name="connsiteY697" fmla="*/ 1953725 h 6858000"/>
              <a:gd name="connsiteX698" fmla="*/ 221272 w 7467600"/>
              <a:gd name="connsiteY698" fmla="*/ 1980766 h 6858000"/>
              <a:gd name="connsiteX699" fmla="*/ 116765 w 7467600"/>
              <a:gd name="connsiteY699" fmla="*/ 1911033 h 6858000"/>
              <a:gd name="connsiteX700" fmla="*/ 16405 w 7467600"/>
              <a:gd name="connsiteY700" fmla="*/ 1803412 h 6858000"/>
              <a:gd name="connsiteX701" fmla="*/ 0 w 7467600"/>
              <a:gd name="connsiteY701" fmla="*/ 1784777 h 6858000"/>
              <a:gd name="connsiteX702" fmla="*/ 0 w 7467600"/>
              <a:gd name="connsiteY702" fmla="*/ 1740082 h 6858000"/>
              <a:gd name="connsiteX703" fmla="*/ 39394 w 7467600"/>
              <a:gd name="connsiteY703" fmla="*/ 1784856 h 6858000"/>
              <a:gd name="connsiteX704" fmla="*/ 135813 w 7467600"/>
              <a:gd name="connsiteY704" fmla="*/ 1888838 h 6858000"/>
              <a:gd name="connsiteX705" fmla="*/ 242575 w 7467600"/>
              <a:gd name="connsiteY705" fmla="*/ 1958841 h 6858000"/>
              <a:gd name="connsiteX706" fmla="*/ 82197 w 7467600"/>
              <a:gd name="connsiteY706" fmla="*/ 1754826 h 6858000"/>
              <a:gd name="connsiteX707" fmla="*/ 0 w 7467600"/>
              <a:gd name="connsiteY707" fmla="*/ 1679650 h 6858000"/>
              <a:gd name="connsiteX708" fmla="*/ 0 w 7467600"/>
              <a:gd name="connsiteY708" fmla="*/ 1602463 h 6858000"/>
              <a:gd name="connsiteX709" fmla="*/ 84689 w 7467600"/>
              <a:gd name="connsiteY709" fmla="*/ 1677442 h 6858000"/>
              <a:gd name="connsiteX710" fmla="*/ 298437 w 7467600"/>
              <a:gd name="connsiteY710" fmla="*/ 1968019 h 6858000"/>
              <a:gd name="connsiteX711" fmla="*/ 227269 w 7467600"/>
              <a:gd name="connsiteY711" fmla="*/ 1114064 h 6858000"/>
              <a:gd name="connsiteX712" fmla="*/ 248003 w 7467600"/>
              <a:gd name="connsiteY712" fmla="*/ 1089613 h 6858000"/>
              <a:gd name="connsiteX713" fmla="*/ 427020 w 7467600"/>
              <a:gd name="connsiteY713" fmla="*/ 1619803 h 6858000"/>
              <a:gd name="connsiteX714" fmla="*/ 340345 w 7467600"/>
              <a:gd name="connsiteY714" fmla="*/ 2027739 h 6858000"/>
              <a:gd name="connsiteX715" fmla="*/ 360865 w 7467600"/>
              <a:gd name="connsiteY715" fmla="*/ 2044827 h 6858000"/>
              <a:gd name="connsiteX716" fmla="*/ 560414 w 7467600"/>
              <a:gd name="connsiteY716" fmla="*/ 2421457 h 6858000"/>
              <a:gd name="connsiteX717" fmla="*/ 1359703 w 7467600"/>
              <a:gd name="connsiteY717" fmla="*/ 2578554 h 6858000"/>
              <a:gd name="connsiteX718" fmla="*/ 1359422 w 7467600"/>
              <a:gd name="connsiteY718" fmla="*/ 2577994 h 6858000"/>
              <a:gd name="connsiteX719" fmla="*/ 828701 w 7467600"/>
              <a:gd name="connsiteY719" fmla="*/ 1839520 h 6858000"/>
              <a:gd name="connsiteX720" fmla="*/ 494427 w 7467600"/>
              <a:gd name="connsiteY720" fmla="*/ 1092333 h 6858000"/>
              <a:gd name="connsiteX721" fmla="*/ 506322 w 7467600"/>
              <a:gd name="connsiteY721" fmla="*/ 1020997 h 6858000"/>
              <a:gd name="connsiteX722" fmla="*/ 4570198 w 7467600"/>
              <a:gd name="connsiteY722" fmla="*/ 978081 h 6858000"/>
              <a:gd name="connsiteX723" fmla="*/ 4523691 w 7467600"/>
              <a:gd name="connsiteY723" fmla="*/ 1127776 h 6858000"/>
              <a:gd name="connsiteX724" fmla="*/ 4509875 w 7467600"/>
              <a:gd name="connsiteY724" fmla="*/ 1167552 h 6858000"/>
              <a:gd name="connsiteX725" fmla="*/ 4478168 w 7467600"/>
              <a:gd name="connsiteY725" fmla="*/ 1260735 h 6858000"/>
              <a:gd name="connsiteX726" fmla="*/ 4409309 w 7467600"/>
              <a:gd name="connsiteY726" fmla="*/ 1666996 h 6858000"/>
              <a:gd name="connsiteX727" fmla="*/ 4370031 w 7467600"/>
              <a:gd name="connsiteY727" fmla="*/ 1955666 h 6858000"/>
              <a:gd name="connsiteX728" fmla="*/ 4570198 w 7467600"/>
              <a:gd name="connsiteY728" fmla="*/ 978081 h 6858000"/>
              <a:gd name="connsiteX729" fmla="*/ 4557898 w 7467600"/>
              <a:gd name="connsiteY729" fmla="*/ 900011 h 6858000"/>
              <a:gd name="connsiteX730" fmla="*/ 4344840 w 7467600"/>
              <a:gd name="connsiteY730" fmla="*/ 1922038 h 6858000"/>
              <a:gd name="connsiteX731" fmla="*/ 4378710 w 7467600"/>
              <a:gd name="connsiteY731" fmla="*/ 1665516 h 6858000"/>
              <a:gd name="connsiteX732" fmla="*/ 4448798 w 7467600"/>
              <a:gd name="connsiteY732" fmla="*/ 1253024 h 6858000"/>
              <a:gd name="connsiteX733" fmla="*/ 4480315 w 7467600"/>
              <a:gd name="connsiteY733" fmla="*/ 1158454 h 6858000"/>
              <a:gd name="connsiteX734" fmla="*/ 4494133 w 7467600"/>
              <a:gd name="connsiteY734" fmla="*/ 1118676 h 6858000"/>
              <a:gd name="connsiteX735" fmla="*/ 4557898 w 7467600"/>
              <a:gd name="connsiteY735" fmla="*/ 900011 h 6858000"/>
              <a:gd name="connsiteX736" fmla="*/ 5870151 w 7467600"/>
              <a:gd name="connsiteY736" fmla="*/ 898890 h 6858000"/>
              <a:gd name="connsiteX737" fmla="*/ 5861335 w 7467600"/>
              <a:gd name="connsiteY737" fmla="*/ 899177 h 6858000"/>
              <a:gd name="connsiteX738" fmla="*/ 5843702 w 7467600"/>
              <a:gd name="connsiteY738" fmla="*/ 899748 h 6858000"/>
              <a:gd name="connsiteX739" fmla="*/ 5651107 w 7467600"/>
              <a:gd name="connsiteY739" fmla="*/ 920306 h 6858000"/>
              <a:gd name="connsiteX740" fmla="*/ 5459407 w 7467600"/>
              <a:gd name="connsiteY740" fmla="*/ 940975 h 6858000"/>
              <a:gd name="connsiteX741" fmla="*/ 5374846 w 7467600"/>
              <a:gd name="connsiteY741" fmla="*/ 941988 h 6858000"/>
              <a:gd name="connsiteX742" fmla="*/ 5256105 w 7467600"/>
              <a:gd name="connsiteY742" fmla="*/ 945632 h 6858000"/>
              <a:gd name="connsiteX743" fmla="*/ 5107071 w 7467600"/>
              <a:gd name="connsiteY743" fmla="*/ 969720 h 6858000"/>
              <a:gd name="connsiteX744" fmla="*/ 4998681 w 7467600"/>
              <a:gd name="connsiteY744" fmla="*/ 988771 h 6858000"/>
              <a:gd name="connsiteX745" fmla="*/ 5870151 w 7467600"/>
              <a:gd name="connsiteY745" fmla="*/ 898890 h 6858000"/>
              <a:gd name="connsiteX746" fmla="*/ 5504425 w 7467600"/>
              <a:gd name="connsiteY746" fmla="*/ 848067 h 6858000"/>
              <a:gd name="connsiteX747" fmla="*/ 4968849 w 7467600"/>
              <a:gd name="connsiteY747" fmla="*/ 962318 h 6858000"/>
              <a:gd name="connsiteX748" fmla="*/ 5104039 w 7467600"/>
              <a:gd name="connsiteY748" fmla="*/ 940634 h 6858000"/>
              <a:gd name="connsiteX749" fmla="*/ 5256311 w 7467600"/>
              <a:gd name="connsiteY749" fmla="*/ 916490 h 6858000"/>
              <a:gd name="connsiteX750" fmla="*/ 5377381 w 7467600"/>
              <a:gd name="connsiteY750" fmla="*/ 912671 h 6858000"/>
              <a:gd name="connsiteX751" fmla="*/ 5460148 w 7467600"/>
              <a:gd name="connsiteY751" fmla="*/ 911442 h 6858000"/>
              <a:gd name="connsiteX752" fmla="*/ 5648971 w 7467600"/>
              <a:gd name="connsiteY752" fmla="*/ 891331 h 6858000"/>
              <a:gd name="connsiteX753" fmla="*/ 5844807 w 7467600"/>
              <a:gd name="connsiteY753" fmla="*/ 870718 h 6858000"/>
              <a:gd name="connsiteX754" fmla="*/ 5862975 w 7467600"/>
              <a:gd name="connsiteY754" fmla="*/ 869756 h 6858000"/>
              <a:gd name="connsiteX755" fmla="*/ 5920887 w 7467600"/>
              <a:gd name="connsiteY755" fmla="*/ 865929 h 6858000"/>
              <a:gd name="connsiteX756" fmla="*/ 5504425 w 7467600"/>
              <a:gd name="connsiteY756" fmla="*/ 848067 h 6858000"/>
              <a:gd name="connsiteX757" fmla="*/ 3607114 w 7467600"/>
              <a:gd name="connsiteY757" fmla="*/ 467441 h 6858000"/>
              <a:gd name="connsiteX758" fmla="*/ 3296242 w 7467600"/>
              <a:gd name="connsiteY758" fmla="*/ 807991 h 6858000"/>
              <a:gd name="connsiteX759" fmla="*/ 3174674 w 7467600"/>
              <a:gd name="connsiteY759" fmla="*/ 919759 h 6858000"/>
              <a:gd name="connsiteX760" fmla="*/ 3042978 w 7467600"/>
              <a:gd name="connsiteY760" fmla="*/ 1054894 h 6858000"/>
              <a:gd name="connsiteX761" fmla="*/ 2968914 w 7467600"/>
              <a:gd name="connsiteY761" fmla="*/ 1133756 h 6858000"/>
              <a:gd name="connsiteX762" fmla="*/ 3103823 w 7467600"/>
              <a:gd name="connsiteY762" fmla="*/ 1026814 h 6858000"/>
              <a:gd name="connsiteX763" fmla="*/ 3607114 w 7467600"/>
              <a:gd name="connsiteY763" fmla="*/ 467441 h 6858000"/>
              <a:gd name="connsiteX764" fmla="*/ 3744487 w 7467600"/>
              <a:gd name="connsiteY764" fmla="*/ 383136 h 6858000"/>
              <a:gd name="connsiteX765" fmla="*/ 3970213 w 7467600"/>
              <a:gd name="connsiteY765" fmla="*/ 995559 h 6858000"/>
              <a:gd name="connsiteX766" fmla="*/ 3744487 w 7467600"/>
              <a:gd name="connsiteY766" fmla="*/ 383136 h 6858000"/>
              <a:gd name="connsiteX767" fmla="*/ 3624562 w 7467600"/>
              <a:gd name="connsiteY767" fmla="*/ 367041 h 6858000"/>
              <a:gd name="connsiteX768" fmla="*/ 3489712 w 7467600"/>
              <a:gd name="connsiteY768" fmla="*/ 485386 h 6858000"/>
              <a:gd name="connsiteX769" fmla="*/ 3182994 w 7467600"/>
              <a:gd name="connsiteY769" fmla="*/ 828265 h 6858000"/>
              <a:gd name="connsiteX770" fmla="*/ 2892114 w 7467600"/>
              <a:gd name="connsiteY770" fmla="*/ 1172635 h 6858000"/>
              <a:gd name="connsiteX771" fmla="*/ 3021459 w 7467600"/>
              <a:gd name="connsiteY771" fmla="*/ 1035385 h 6858000"/>
              <a:gd name="connsiteX772" fmla="*/ 3153873 w 7467600"/>
              <a:gd name="connsiteY772" fmla="*/ 898971 h 6858000"/>
              <a:gd name="connsiteX773" fmla="*/ 3276511 w 7467600"/>
              <a:gd name="connsiteY773" fmla="*/ 786423 h 6858000"/>
              <a:gd name="connsiteX774" fmla="*/ 3584154 w 7467600"/>
              <a:gd name="connsiteY774" fmla="*/ 448218 h 6858000"/>
              <a:gd name="connsiteX775" fmla="*/ 3624562 w 7467600"/>
              <a:gd name="connsiteY775" fmla="*/ 367041 h 6858000"/>
              <a:gd name="connsiteX776" fmla="*/ 3766672 w 7467600"/>
              <a:gd name="connsiteY776" fmla="*/ 359429 h 6858000"/>
              <a:gd name="connsiteX777" fmla="*/ 3996338 w 7467600"/>
              <a:gd name="connsiteY777" fmla="*/ 968237 h 6858000"/>
              <a:gd name="connsiteX778" fmla="*/ 3766672 w 7467600"/>
              <a:gd name="connsiteY778" fmla="*/ 359429 h 6858000"/>
              <a:gd name="connsiteX779" fmla="*/ 5805386 w 7467600"/>
              <a:gd name="connsiteY779" fmla="*/ 239240 h 6858000"/>
              <a:gd name="connsiteX780" fmla="*/ 5736947 w 7467600"/>
              <a:gd name="connsiteY780" fmla="*/ 261367 h 6858000"/>
              <a:gd name="connsiteX781" fmla="*/ 5427012 w 7467600"/>
              <a:gd name="connsiteY781" fmla="*/ 311272 h 6858000"/>
              <a:gd name="connsiteX782" fmla="*/ 5147818 w 7467600"/>
              <a:gd name="connsiteY782" fmla="*/ 322112 h 6858000"/>
              <a:gd name="connsiteX783" fmla="*/ 5060854 w 7467600"/>
              <a:gd name="connsiteY783" fmla="*/ 311882 h 6858000"/>
              <a:gd name="connsiteX784" fmla="*/ 4945989 w 7467600"/>
              <a:gd name="connsiteY784" fmla="*/ 300516 h 6858000"/>
              <a:gd name="connsiteX785" fmla="*/ 5410479 w 7467600"/>
              <a:gd name="connsiteY785" fmla="*/ 348434 h 6858000"/>
              <a:gd name="connsiteX786" fmla="*/ 5805386 w 7467600"/>
              <a:gd name="connsiteY786" fmla="*/ 239240 h 6858000"/>
              <a:gd name="connsiteX787" fmla="*/ 5905192 w 7467600"/>
              <a:gd name="connsiteY787" fmla="*/ 163079 h 6858000"/>
              <a:gd name="connsiteX788" fmla="*/ 5865655 w 7467600"/>
              <a:gd name="connsiteY788" fmla="*/ 171901 h 6858000"/>
              <a:gd name="connsiteX789" fmla="*/ 5259740 w 7467600"/>
              <a:gd name="connsiteY789" fmla="*/ 257013 h 6858000"/>
              <a:gd name="connsiteX790" fmla="*/ 5208466 w 7467600"/>
              <a:gd name="connsiteY790" fmla="*/ 257550 h 6858000"/>
              <a:gd name="connsiteX791" fmla="*/ 4980204 w 7467600"/>
              <a:gd name="connsiteY791" fmla="*/ 271903 h 6858000"/>
              <a:gd name="connsiteX792" fmla="*/ 5068068 w 7467600"/>
              <a:gd name="connsiteY792" fmla="*/ 282244 h 6858000"/>
              <a:gd name="connsiteX793" fmla="*/ 5153231 w 7467600"/>
              <a:gd name="connsiteY793" fmla="*/ 292240 h 6858000"/>
              <a:gd name="connsiteX794" fmla="*/ 5426491 w 7467600"/>
              <a:gd name="connsiteY794" fmla="*/ 281128 h 6858000"/>
              <a:gd name="connsiteX795" fmla="*/ 5731212 w 7467600"/>
              <a:gd name="connsiteY795" fmla="*/ 231951 h 6858000"/>
              <a:gd name="connsiteX796" fmla="*/ 5905192 w 7467600"/>
              <a:gd name="connsiteY796" fmla="*/ 163079 h 6858000"/>
              <a:gd name="connsiteX797" fmla="*/ 5944437 w 7467600"/>
              <a:gd name="connsiteY797" fmla="*/ 113829 h 6858000"/>
              <a:gd name="connsiteX798" fmla="*/ 5825032 w 7467600"/>
              <a:gd name="connsiteY798" fmla="*/ 146405 h 6858000"/>
              <a:gd name="connsiteX799" fmla="*/ 4955599 w 7467600"/>
              <a:gd name="connsiteY799" fmla="*/ 247008 h 6858000"/>
              <a:gd name="connsiteX800" fmla="*/ 5210104 w 7467600"/>
              <a:gd name="connsiteY800" fmla="*/ 228123 h 6858000"/>
              <a:gd name="connsiteX801" fmla="*/ 5261015 w 7467600"/>
              <a:gd name="connsiteY801" fmla="*/ 227087 h 6858000"/>
              <a:gd name="connsiteX802" fmla="*/ 5861181 w 7467600"/>
              <a:gd name="connsiteY802" fmla="*/ 143093 h 6858000"/>
              <a:gd name="connsiteX803" fmla="*/ 5961252 w 7467600"/>
              <a:gd name="connsiteY803" fmla="*/ 114820 h 6858000"/>
              <a:gd name="connsiteX804" fmla="*/ 5944437 w 7467600"/>
              <a:gd name="connsiteY804" fmla="*/ 113829 h 6858000"/>
              <a:gd name="connsiteX805" fmla="*/ 3882765 w 7467600"/>
              <a:gd name="connsiteY805" fmla="*/ 0 h 6858000"/>
              <a:gd name="connsiteX806" fmla="*/ 3995099 w 7467600"/>
              <a:gd name="connsiteY806" fmla="*/ 0 h 6858000"/>
              <a:gd name="connsiteX807" fmla="*/ 4163818 w 7467600"/>
              <a:gd name="connsiteY807" fmla="*/ 234104 h 6858000"/>
              <a:gd name="connsiteX808" fmla="*/ 4172099 w 7467600"/>
              <a:gd name="connsiteY808" fmla="*/ 234207 h 6858000"/>
              <a:gd name="connsiteX809" fmla="*/ 4784282 w 7467600"/>
              <a:gd name="connsiteY809" fmla="*/ 276561 h 6858000"/>
              <a:gd name="connsiteX810" fmla="*/ 4801687 w 7467600"/>
              <a:gd name="connsiteY810" fmla="*/ 267764 h 6858000"/>
              <a:gd name="connsiteX811" fmla="*/ 6082788 w 7467600"/>
              <a:gd name="connsiteY811" fmla="*/ 64119 h 6858000"/>
              <a:gd name="connsiteX812" fmla="*/ 6099442 w 7467600"/>
              <a:gd name="connsiteY812" fmla="*/ 82568 h 6858000"/>
              <a:gd name="connsiteX813" fmla="*/ 4804137 w 7467600"/>
              <a:gd name="connsiteY813" fmla="*/ 320931 h 6858000"/>
              <a:gd name="connsiteX814" fmla="*/ 4227047 w 7467600"/>
              <a:gd name="connsiteY814" fmla="*/ 313415 h 6858000"/>
              <a:gd name="connsiteX815" fmla="*/ 4346041 w 7467600"/>
              <a:gd name="connsiteY815" fmla="*/ 456086 h 6858000"/>
              <a:gd name="connsiteX816" fmla="*/ 4870967 w 7467600"/>
              <a:gd name="connsiteY816" fmla="*/ 963061 h 6858000"/>
              <a:gd name="connsiteX817" fmla="*/ 4889647 w 7467600"/>
              <a:gd name="connsiteY817" fmla="*/ 957147 h 6858000"/>
              <a:gd name="connsiteX818" fmla="*/ 5422504 w 7467600"/>
              <a:gd name="connsiteY818" fmla="*/ 805191 h 6858000"/>
              <a:gd name="connsiteX819" fmla="*/ 6087656 w 7467600"/>
              <a:gd name="connsiteY819" fmla="*/ 826703 h 6858000"/>
              <a:gd name="connsiteX820" fmla="*/ 6058717 w 7467600"/>
              <a:gd name="connsiteY820" fmla="*/ 865992 h 6858000"/>
              <a:gd name="connsiteX821" fmla="*/ 4974153 w 7467600"/>
              <a:gd name="connsiteY821" fmla="*/ 1045456 h 6858000"/>
              <a:gd name="connsiteX822" fmla="*/ 5627835 w 7467600"/>
              <a:gd name="connsiteY822" fmla="*/ 1472077 h 6858000"/>
              <a:gd name="connsiteX823" fmla="*/ 5629817 w 7467600"/>
              <a:gd name="connsiteY823" fmla="*/ 1471412 h 6858000"/>
              <a:gd name="connsiteX824" fmla="*/ 5634124 w 7467600"/>
              <a:gd name="connsiteY824" fmla="*/ 1470572 h 6858000"/>
              <a:gd name="connsiteX825" fmla="*/ 5755832 w 7467600"/>
              <a:gd name="connsiteY825" fmla="*/ 1383886 h 6858000"/>
              <a:gd name="connsiteX826" fmla="*/ 6014186 w 7467600"/>
              <a:gd name="connsiteY826" fmla="*/ 1279799 h 6858000"/>
              <a:gd name="connsiteX827" fmla="*/ 6901619 w 7467600"/>
              <a:gd name="connsiteY827" fmla="*/ 1047874 h 6858000"/>
              <a:gd name="connsiteX828" fmla="*/ 6931566 w 7467600"/>
              <a:gd name="connsiteY828" fmla="*/ 1062034 h 6858000"/>
              <a:gd name="connsiteX829" fmla="*/ 5790982 w 7467600"/>
              <a:gd name="connsiteY829" fmla="*/ 1561380 h 6858000"/>
              <a:gd name="connsiteX830" fmla="*/ 6188971 w 7467600"/>
              <a:gd name="connsiteY830" fmla="*/ 1755168 h 6858000"/>
              <a:gd name="connsiteX831" fmla="*/ 6202446 w 7467600"/>
              <a:gd name="connsiteY831" fmla="*/ 1752268 h 6858000"/>
              <a:gd name="connsiteX832" fmla="*/ 7179560 w 7467600"/>
              <a:gd name="connsiteY832" fmla="*/ 1467551 h 6858000"/>
              <a:gd name="connsiteX833" fmla="*/ 7158730 w 7467600"/>
              <a:gd name="connsiteY833" fmla="*/ 1507835 h 6858000"/>
              <a:gd name="connsiteX834" fmla="*/ 6326959 w 7467600"/>
              <a:gd name="connsiteY834" fmla="*/ 1817686 h 6858000"/>
              <a:gd name="connsiteX835" fmla="*/ 6537433 w 7467600"/>
              <a:gd name="connsiteY835" fmla="*/ 1907790 h 6858000"/>
              <a:gd name="connsiteX836" fmla="*/ 6550221 w 7467600"/>
              <a:gd name="connsiteY836" fmla="*/ 1910729 h 6858000"/>
              <a:gd name="connsiteX837" fmla="*/ 6964438 w 7467600"/>
              <a:gd name="connsiteY837" fmla="*/ 2209505 h 6858000"/>
              <a:gd name="connsiteX838" fmla="*/ 7367862 w 7467600"/>
              <a:gd name="connsiteY838" fmla="*/ 2806833 h 6858000"/>
              <a:gd name="connsiteX839" fmla="*/ 7364329 w 7467600"/>
              <a:gd name="connsiteY839" fmla="*/ 2826907 h 6858000"/>
              <a:gd name="connsiteX840" fmla="*/ 7290545 w 7467600"/>
              <a:gd name="connsiteY840" fmla="*/ 2850663 h 6858000"/>
              <a:gd name="connsiteX841" fmla="*/ 6472036 w 7467600"/>
              <a:gd name="connsiteY841" fmla="*/ 1959003 h 6858000"/>
              <a:gd name="connsiteX842" fmla="*/ 5792897 w 7467600"/>
              <a:gd name="connsiteY842" fmla="*/ 1647747 h 6858000"/>
              <a:gd name="connsiteX843" fmla="*/ 5842751 w 7467600"/>
              <a:gd name="connsiteY843" fmla="*/ 1816112 h 6858000"/>
              <a:gd name="connsiteX844" fmla="*/ 5847424 w 7467600"/>
              <a:gd name="connsiteY844" fmla="*/ 1815776 h 6858000"/>
              <a:gd name="connsiteX845" fmla="*/ 6399821 w 7467600"/>
              <a:gd name="connsiteY845" fmla="*/ 2344799 h 6858000"/>
              <a:gd name="connsiteX846" fmla="*/ 6323232 w 7467600"/>
              <a:gd name="connsiteY846" fmla="*/ 2389634 h 6858000"/>
              <a:gd name="connsiteX847" fmla="*/ 5942958 w 7467600"/>
              <a:gd name="connsiteY847" fmla="*/ 2077708 h 6858000"/>
              <a:gd name="connsiteX848" fmla="*/ 5921559 w 7467600"/>
              <a:gd name="connsiteY848" fmla="*/ 2378596 h 6858000"/>
              <a:gd name="connsiteX849" fmla="*/ 5817651 w 7467600"/>
              <a:gd name="connsiteY849" fmla="*/ 3023919 h 6858000"/>
              <a:gd name="connsiteX850" fmla="*/ 5729634 w 7467600"/>
              <a:gd name="connsiteY850" fmla="*/ 3051849 h 6858000"/>
              <a:gd name="connsiteX851" fmla="*/ 5611018 w 7467600"/>
              <a:gd name="connsiteY851" fmla="*/ 2316769 h 6858000"/>
              <a:gd name="connsiteX852" fmla="*/ 5687608 w 7467600"/>
              <a:gd name="connsiteY852" fmla="*/ 2039972 h 6858000"/>
              <a:gd name="connsiteX853" fmla="*/ 5657554 w 7467600"/>
              <a:gd name="connsiteY853" fmla="*/ 1576445 h 6858000"/>
              <a:gd name="connsiteX854" fmla="*/ 5150475 w 7467600"/>
              <a:gd name="connsiteY854" fmla="*/ 1274012 h 6858000"/>
              <a:gd name="connsiteX855" fmla="*/ 5349142 w 7467600"/>
              <a:gd name="connsiteY855" fmla="*/ 2204405 h 6858000"/>
              <a:gd name="connsiteX856" fmla="*/ 5262214 w 7467600"/>
              <a:gd name="connsiteY856" fmla="*/ 2233836 h 6858000"/>
              <a:gd name="connsiteX857" fmla="*/ 4981539 w 7467600"/>
              <a:gd name="connsiteY857" fmla="*/ 1542201 h 6858000"/>
              <a:gd name="connsiteX858" fmla="*/ 4958461 w 7467600"/>
              <a:gd name="connsiteY858" fmla="*/ 1136957 h 6858000"/>
              <a:gd name="connsiteX859" fmla="*/ 4655015 w 7467600"/>
              <a:gd name="connsiteY859" fmla="*/ 891426 h 6858000"/>
              <a:gd name="connsiteX860" fmla="*/ 4348002 w 7467600"/>
              <a:gd name="connsiteY860" fmla="*/ 2205895 h 6858000"/>
              <a:gd name="connsiteX861" fmla="*/ 4262250 w 7467600"/>
              <a:gd name="connsiteY861" fmla="*/ 2219972 h 6858000"/>
              <a:gd name="connsiteX862" fmla="*/ 4550611 w 7467600"/>
              <a:gd name="connsiteY862" fmla="*/ 817540 h 6858000"/>
              <a:gd name="connsiteX863" fmla="*/ 4564418 w 7467600"/>
              <a:gd name="connsiteY863" fmla="*/ 808293 h 6858000"/>
              <a:gd name="connsiteX864" fmla="*/ 4266388 w 7467600"/>
              <a:gd name="connsiteY864" fmla="*/ 500083 h 6858000"/>
              <a:gd name="connsiteX865" fmla="*/ 4032842 w 7467600"/>
              <a:gd name="connsiteY865" fmla="*/ 211809 h 6858000"/>
              <a:gd name="connsiteX866" fmla="*/ 3882765 w 7467600"/>
              <a:gd name="connsiteY866" fmla="*/ 0 h 6858000"/>
              <a:gd name="connsiteX867" fmla="*/ 3721337 w 7467600"/>
              <a:gd name="connsiteY867" fmla="*/ 0 h 6858000"/>
              <a:gd name="connsiteX868" fmla="*/ 3797544 w 7467600"/>
              <a:gd name="connsiteY868" fmla="*/ 0 h 6858000"/>
              <a:gd name="connsiteX869" fmla="*/ 3775734 w 7467600"/>
              <a:gd name="connsiteY869" fmla="*/ 95131 h 6858000"/>
              <a:gd name="connsiteX870" fmla="*/ 3724807 w 7467600"/>
              <a:gd name="connsiteY870" fmla="*/ 272257 h 6858000"/>
              <a:gd name="connsiteX871" fmla="*/ 3726844 w 7467600"/>
              <a:gd name="connsiteY871" fmla="*/ 282988 h 6858000"/>
              <a:gd name="connsiteX872" fmla="*/ 3742664 w 7467600"/>
              <a:gd name="connsiteY872" fmla="*/ 279918 h 6858000"/>
              <a:gd name="connsiteX873" fmla="*/ 4103910 w 7467600"/>
              <a:gd name="connsiteY873" fmla="*/ 1161917 h 6858000"/>
              <a:gd name="connsiteX874" fmla="*/ 4020269 w 7467600"/>
              <a:gd name="connsiteY874" fmla="*/ 1200406 h 6858000"/>
              <a:gd name="connsiteX875" fmla="*/ 3674882 w 7467600"/>
              <a:gd name="connsiteY875" fmla="*/ 488524 h 6858000"/>
              <a:gd name="connsiteX876" fmla="*/ 3132682 w 7467600"/>
              <a:gd name="connsiteY876" fmla="*/ 1072284 h 6858000"/>
              <a:gd name="connsiteX877" fmla="*/ 2716346 w 7467600"/>
              <a:gd name="connsiteY877" fmla="*/ 1276376 h 6858000"/>
              <a:gd name="connsiteX878" fmla="*/ 2716772 w 7467600"/>
              <a:gd name="connsiteY878" fmla="*/ 1255462 h 6858000"/>
              <a:gd name="connsiteX879" fmla="*/ 3471096 w 7467600"/>
              <a:gd name="connsiteY879" fmla="*/ 437072 h 6858000"/>
              <a:gd name="connsiteX880" fmla="*/ 3639057 w 7467600"/>
              <a:gd name="connsiteY880" fmla="*/ 286334 h 6858000"/>
              <a:gd name="connsiteX881" fmla="*/ 3640309 w 7467600"/>
              <a:gd name="connsiteY881" fmla="*/ 284664 h 6858000"/>
              <a:gd name="connsiteX882" fmla="*/ 3646022 w 7467600"/>
              <a:gd name="connsiteY882" fmla="*/ 276711 h 6858000"/>
              <a:gd name="connsiteX883" fmla="*/ 3707943 w 7467600"/>
              <a:gd name="connsiteY883" fmla="*/ 65958 h 6858000"/>
              <a:gd name="connsiteX884" fmla="*/ 3721337 w 7467600"/>
              <a:gd name="connsiteY884" fmla="*/ 0 h 6858000"/>
              <a:gd name="connsiteX885" fmla="*/ 2867960 w 7467600"/>
              <a:gd name="connsiteY885" fmla="*/ 0 h 6858000"/>
              <a:gd name="connsiteX886" fmla="*/ 2926351 w 7467600"/>
              <a:gd name="connsiteY886" fmla="*/ 0 h 6858000"/>
              <a:gd name="connsiteX887" fmla="*/ 2902823 w 7467600"/>
              <a:gd name="connsiteY887" fmla="*/ 262929 h 6858000"/>
              <a:gd name="connsiteX888" fmla="*/ 2940663 w 7467600"/>
              <a:gd name="connsiteY888" fmla="*/ 140884 h 6858000"/>
              <a:gd name="connsiteX889" fmla="*/ 2947039 w 7467600"/>
              <a:gd name="connsiteY889" fmla="*/ 122524 h 6858000"/>
              <a:gd name="connsiteX890" fmla="*/ 2984316 w 7467600"/>
              <a:gd name="connsiteY890" fmla="*/ 0 h 6858000"/>
              <a:gd name="connsiteX891" fmla="*/ 3016114 w 7467600"/>
              <a:gd name="connsiteY891" fmla="*/ 0 h 6858000"/>
              <a:gd name="connsiteX892" fmla="*/ 2979949 w 7467600"/>
              <a:gd name="connsiteY892" fmla="*/ 119274 h 6858000"/>
              <a:gd name="connsiteX893" fmla="*/ 3023879 w 7467600"/>
              <a:gd name="connsiteY893" fmla="*/ 0 h 6858000"/>
              <a:gd name="connsiteX894" fmla="*/ 3105400 w 7467600"/>
              <a:gd name="connsiteY894" fmla="*/ 0 h 6858000"/>
              <a:gd name="connsiteX895" fmla="*/ 3094669 w 7467600"/>
              <a:gd name="connsiteY895" fmla="*/ 30308 h 6858000"/>
              <a:gd name="connsiteX896" fmla="*/ 2901945 w 7467600"/>
              <a:gd name="connsiteY896" fmla="*/ 466538 h 6858000"/>
              <a:gd name="connsiteX897" fmla="*/ 2815209 w 7467600"/>
              <a:gd name="connsiteY897" fmla="*/ 497361 h 6858000"/>
              <a:gd name="connsiteX898" fmla="*/ 2844845 w 7467600"/>
              <a:gd name="connsiteY898" fmla="*/ 127638 h 6858000"/>
              <a:gd name="connsiteX899" fmla="*/ 2867960 w 7467600"/>
              <a:gd name="connsiteY899" fmla="*/ 0 h 6858000"/>
              <a:gd name="connsiteX900" fmla="*/ 1057230 w 7467600"/>
              <a:gd name="connsiteY900" fmla="*/ 0 h 6858000"/>
              <a:gd name="connsiteX901" fmla="*/ 1111003 w 7467600"/>
              <a:gd name="connsiteY901" fmla="*/ 0 h 6858000"/>
              <a:gd name="connsiteX902" fmla="*/ 1125553 w 7467600"/>
              <a:gd name="connsiteY902" fmla="*/ 52588 h 6858000"/>
              <a:gd name="connsiteX903" fmla="*/ 1304276 w 7467600"/>
              <a:gd name="connsiteY903" fmla="*/ 476275 h 6858000"/>
              <a:gd name="connsiteX904" fmla="*/ 1492066 w 7467600"/>
              <a:gd name="connsiteY904" fmla="*/ 886333 h 6858000"/>
              <a:gd name="connsiteX905" fmla="*/ 1423698 w 7467600"/>
              <a:gd name="connsiteY905" fmla="*/ 710817 h 6858000"/>
              <a:gd name="connsiteX906" fmla="*/ 1357609 w 7467600"/>
              <a:gd name="connsiteY906" fmla="*/ 532892 h 6858000"/>
              <a:gd name="connsiteX907" fmla="*/ 1309550 w 7467600"/>
              <a:gd name="connsiteY907" fmla="*/ 374031 h 6858000"/>
              <a:gd name="connsiteX908" fmla="*/ 1193673 w 7467600"/>
              <a:gd name="connsiteY908" fmla="*/ 49533 h 6858000"/>
              <a:gd name="connsiteX909" fmla="*/ 1164391 w 7467600"/>
              <a:gd name="connsiteY909" fmla="*/ 0 h 6858000"/>
              <a:gd name="connsiteX910" fmla="*/ 1200666 w 7467600"/>
              <a:gd name="connsiteY910" fmla="*/ 0 h 6858000"/>
              <a:gd name="connsiteX911" fmla="*/ 1223408 w 7467600"/>
              <a:gd name="connsiteY911" fmla="*/ 38996 h 6858000"/>
              <a:gd name="connsiteX912" fmla="*/ 1339635 w 7467600"/>
              <a:gd name="connsiteY912" fmla="*/ 365517 h 6858000"/>
              <a:gd name="connsiteX913" fmla="*/ 1387469 w 7467600"/>
              <a:gd name="connsiteY913" fmla="*/ 523079 h 6858000"/>
              <a:gd name="connsiteX914" fmla="*/ 1452685 w 7467600"/>
              <a:gd name="connsiteY914" fmla="*/ 699806 h 6858000"/>
              <a:gd name="connsiteX915" fmla="*/ 1492092 w 7467600"/>
              <a:gd name="connsiteY915" fmla="*/ 800424 h 6858000"/>
              <a:gd name="connsiteX916" fmla="*/ 1455302 w 7467600"/>
              <a:gd name="connsiteY916" fmla="*/ 632913 h 6858000"/>
              <a:gd name="connsiteX917" fmla="*/ 1222336 w 7467600"/>
              <a:gd name="connsiteY917" fmla="*/ 9480 h 6858000"/>
              <a:gd name="connsiteX918" fmla="*/ 1214634 w 7467600"/>
              <a:gd name="connsiteY918" fmla="*/ 0 h 6858000"/>
              <a:gd name="connsiteX919" fmla="*/ 1289827 w 7467600"/>
              <a:gd name="connsiteY919" fmla="*/ 0 h 6858000"/>
              <a:gd name="connsiteX920" fmla="*/ 1321076 w 7467600"/>
              <a:gd name="connsiteY920" fmla="*/ 59722 h 6858000"/>
              <a:gd name="connsiteX921" fmla="*/ 1512579 w 7467600"/>
              <a:gd name="connsiteY921" fmla="*/ 626441 h 6858000"/>
              <a:gd name="connsiteX922" fmla="*/ 1506076 w 7467600"/>
              <a:gd name="connsiteY922" fmla="*/ 1089289 h 6858000"/>
              <a:gd name="connsiteX923" fmla="*/ 1486346 w 7467600"/>
              <a:gd name="connsiteY923" fmla="*/ 1079919 h 6858000"/>
              <a:gd name="connsiteX924" fmla="*/ 1070511 w 7467600"/>
              <a:gd name="connsiteY924" fmla="*/ 48609 h 6858000"/>
              <a:gd name="connsiteX925" fmla="*/ 1057230 w 7467600"/>
              <a:gd name="connsiteY925" fmla="*/ 0 h 6858000"/>
              <a:gd name="connsiteX926" fmla="*/ 43151 w 7467600"/>
              <a:gd name="connsiteY926" fmla="*/ 0 h 6858000"/>
              <a:gd name="connsiteX927" fmla="*/ 95283 w 7467600"/>
              <a:gd name="connsiteY927" fmla="*/ 0 h 6858000"/>
              <a:gd name="connsiteX928" fmla="*/ 300708 w 7467600"/>
              <a:gd name="connsiteY928" fmla="*/ 154571 h 6858000"/>
              <a:gd name="connsiteX929" fmla="*/ 530414 w 7467600"/>
              <a:gd name="connsiteY929" fmla="*/ 354673 h 6858000"/>
              <a:gd name="connsiteX930" fmla="*/ 333785 w 7467600"/>
              <a:gd name="connsiteY930" fmla="*/ 161564 h 6858000"/>
              <a:gd name="connsiteX931" fmla="*/ 147005 w 7467600"/>
              <a:gd name="connsiteY931" fmla="*/ 0 h 6858000"/>
              <a:gd name="connsiteX932" fmla="*/ 272509 w 7467600"/>
              <a:gd name="connsiteY932" fmla="*/ 0 h 6858000"/>
              <a:gd name="connsiteX933" fmla="*/ 326276 w 7467600"/>
              <a:gd name="connsiteY933" fmla="*/ 45847 h 6858000"/>
              <a:gd name="connsiteX934" fmla="*/ 823759 w 7467600"/>
              <a:gd name="connsiteY934" fmla="*/ 574145 h 6858000"/>
              <a:gd name="connsiteX935" fmla="*/ 811254 w 7467600"/>
              <a:gd name="connsiteY935" fmla="*/ 665546 h 6858000"/>
              <a:gd name="connsiteX936" fmla="*/ 154042 w 7467600"/>
              <a:gd name="connsiteY936" fmla="*/ 261522 h 6858000"/>
              <a:gd name="connsiteX937" fmla="*/ 13550 w 7467600"/>
              <a:gd name="connsiteY937" fmla="*/ 158423 h 6858000"/>
              <a:gd name="connsiteX938" fmla="*/ 0 w 7467600"/>
              <a:gd name="connsiteY938" fmla="*/ 146618 h 6858000"/>
              <a:gd name="connsiteX939" fmla="*/ 0 w 7467600"/>
              <a:gd name="connsiteY939" fmla="*/ 59161 h 6858000"/>
              <a:gd name="connsiteX940" fmla="*/ 45427 w 7467600"/>
              <a:gd name="connsiteY940" fmla="*/ 101078 h 6858000"/>
              <a:gd name="connsiteX941" fmla="*/ 630103 w 7467600"/>
              <a:gd name="connsiteY941" fmla="*/ 485885 h 6858000"/>
              <a:gd name="connsiteX942" fmla="*/ 532040 w 7467600"/>
              <a:gd name="connsiteY942" fmla="*/ 399359 h 6858000"/>
              <a:gd name="connsiteX943" fmla="*/ 517618 w 7467600"/>
              <a:gd name="connsiteY943" fmla="*/ 385726 h 6858000"/>
              <a:gd name="connsiteX944" fmla="*/ 285074 w 7467600"/>
              <a:gd name="connsiteY944" fmla="*/ 182755 h 6858000"/>
              <a:gd name="connsiteX945" fmla="*/ 43151 w 7467600"/>
              <a:gd name="connsiteY945"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447383 w 7467600"/>
              <a:gd name="connsiteY11" fmla="*/ 6707202 h 6858000"/>
              <a:gd name="connsiteX12" fmla="*/ 7289862 w 7467600"/>
              <a:gd name="connsiteY12" fmla="*/ 6659827 h 6858000"/>
              <a:gd name="connsiteX13" fmla="*/ 1019354 w 7467600"/>
              <a:gd name="connsiteY13" fmla="*/ 6315006 h 6858000"/>
              <a:gd name="connsiteX14" fmla="*/ 441046 w 7467600"/>
              <a:gd name="connsiteY14" fmla="*/ 6691153 h 6858000"/>
              <a:gd name="connsiteX15" fmla="*/ 1019354 w 7467600"/>
              <a:gd name="connsiteY15" fmla="*/ 6315006 h 6858000"/>
              <a:gd name="connsiteX16" fmla="*/ 991680 w 7467600"/>
              <a:gd name="connsiteY16" fmla="*/ 6298413 h 6858000"/>
              <a:gd name="connsiteX17" fmla="*/ 409060 w 7467600"/>
              <a:gd name="connsiteY17" fmla="*/ 6671470 h 6858000"/>
              <a:gd name="connsiteX18" fmla="*/ 991680 w 7467600"/>
              <a:gd name="connsiteY18" fmla="*/ 6298413 h 6858000"/>
              <a:gd name="connsiteX19" fmla="*/ 103333 w 7467600"/>
              <a:gd name="connsiteY19" fmla="*/ 5699602 h 6858000"/>
              <a:gd name="connsiteX20" fmla="*/ 233938 w 7467600"/>
              <a:gd name="connsiteY20" fmla="*/ 5809416 h 6858000"/>
              <a:gd name="connsiteX21" fmla="*/ 883580 w 7467600"/>
              <a:gd name="connsiteY21" fmla="*/ 6180710 h 6858000"/>
              <a:gd name="connsiteX22" fmla="*/ 487337 w 7467600"/>
              <a:gd name="connsiteY22" fmla="*/ 5950182 h 6858000"/>
              <a:gd name="connsiteX23" fmla="*/ 354051 w 7467600"/>
              <a:gd name="connsiteY23" fmla="*/ 5854912 h 6858000"/>
              <a:gd name="connsiteX24" fmla="*/ 195436 w 7467600"/>
              <a:gd name="connsiteY24" fmla="*/ 5755068 h 6858000"/>
              <a:gd name="connsiteX25" fmla="*/ 103333 w 7467600"/>
              <a:gd name="connsiteY25" fmla="*/ 5699602 h 6858000"/>
              <a:gd name="connsiteX26" fmla="*/ 5539432 w 7467600"/>
              <a:gd name="connsiteY26" fmla="*/ 5642928 h 6858000"/>
              <a:gd name="connsiteX27" fmla="*/ 5555462 w 7467600"/>
              <a:gd name="connsiteY27" fmla="*/ 5694454 h 6858000"/>
              <a:gd name="connsiteX28" fmla="*/ 5828270 w 7467600"/>
              <a:gd name="connsiteY28" fmla="*/ 6320663 h 6858000"/>
              <a:gd name="connsiteX29" fmla="*/ 5947416 w 7467600"/>
              <a:gd name="connsiteY29" fmla="*/ 6574846 h 6858000"/>
              <a:gd name="connsiteX30" fmla="*/ 5539432 w 7467600"/>
              <a:gd name="connsiteY30" fmla="*/ 5642928 h 6858000"/>
              <a:gd name="connsiteX31" fmla="*/ 51253 w 7467600"/>
              <a:gd name="connsiteY31" fmla="*/ 5631825 h 6858000"/>
              <a:gd name="connsiteX32" fmla="*/ 211622 w 7467600"/>
              <a:gd name="connsiteY32" fmla="*/ 5728803 h 6858000"/>
              <a:gd name="connsiteX33" fmla="*/ 371652 w 7467600"/>
              <a:gd name="connsiteY33" fmla="*/ 5829062 h 6858000"/>
              <a:gd name="connsiteX34" fmla="*/ 505903 w 7467600"/>
              <a:gd name="connsiteY34" fmla="*/ 5925221 h 6858000"/>
              <a:gd name="connsiteX35" fmla="*/ 899240 w 7467600"/>
              <a:gd name="connsiteY35" fmla="*/ 6153068 h 6858000"/>
              <a:gd name="connsiteX36" fmla="*/ 988114 w 7467600"/>
              <a:gd name="connsiteY36" fmla="*/ 6174204 h 6858000"/>
              <a:gd name="connsiteX37" fmla="*/ 845971 w 7467600"/>
              <a:gd name="connsiteY37" fmla="*/ 6067177 h 6858000"/>
              <a:gd name="connsiteX38" fmla="*/ 448057 w 7467600"/>
              <a:gd name="connsiteY38" fmla="*/ 5841376 h 6858000"/>
              <a:gd name="connsiteX39" fmla="*/ 51253 w 7467600"/>
              <a:gd name="connsiteY39" fmla="*/ 5631825 h 6858000"/>
              <a:gd name="connsiteX40" fmla="*/ 2606687 w 7467600"/>
              <a:gd name="connsiteY40" fmla="*/ 5630718 h 6858000"/>
              <a:gd name="connsiteX41" fmla="*/ 2645658 w 7467600"/>
              <a:gd name="connsiteY41" fmla="*/ 6640259 h 6858000"/>
              <a:gd name="connsiteX42" fmla="*/ 2606687 w 7467600"/>
              <a:gd name="connsiteY42" fmla="*/ 5630718 h 6858000"/>
              <a:gd name="connsiteX43" fmla="*/ 3642057 w 7467600"/>
              <a:gd name="connsiteY43" fmla="*/ 5573487 h 6858000"/>
              <a:gd name="connsiteX44" fmla="*/ 3632981 w 7467600"/>
              <a:gd name="connsiteY44" fmla="*/ 5579437 h 6858000"/>
              <a:gd name="connsiteX45" fmla="*/ 3382436 w 7467600"/>
              <a:gd name="connsiteY45" fmla="*/ 5952726 h 6858000"/>
              <a:gd name="connsiteX46" fmla="*/ 3191929 w 7467600"/>
              <a:gd name="connsiteY46" fmla="*/ 6662669 h 6858000"/>
              <a:gd name="connsiteX47" fmla="*/ 3369898 w 7467600"/>
              <a:gd name="connsiteY47" fmla="*/ 6081771 h 6858000"/>
              <a:gd name="connsiteX48" fmla="*/ 3642057 w 7467600"/>
              <a:gd name="connsiteY48" fmla="*/ 5573487 h 6858000"/>
              <a:gd name="connsiteX49" fmla="*/ 2650666 w 7467600"/>
              <a:gd name="connsiteY49" fmla="*/ 5530686 h 6858000"/>
              <a:gd name="connsiteX50" fmla="*/ 2650249 w 7467600"/>
              <a:gd name="connsiteY50" fmla="*/ 5532101 h 6858000"/>
              <a:gd name="connsiteX51" fmla="*/ 2663808 w 7467600"/>
              <a:gd name="connsiteY51" fmla="*/ 6535215 h 6858000"/>
              <a:gd name="connsiteX52" fmla="*/ 2665418 w 7467600"/>
              <a:gd name="connsiteY52" fmla="*/ 6132756 h 6858000"/>
              <a:gd name="connsiteX53" fmla="*/ 2650666 w 7467600"/>
              <a:gd name="connsiteY53" fmla="*/ 5530686 h 6858000"/>
              <a:gd name="connsiteX54" fmla="*/ 2680277 w 7467600"/>
              <a:gd name="connsiteY54" fmla="*/ 5479204 h 6858000"/>
              <a:gd name="connsiteX55" fmla="*/ 2678972 w 7467600"/>
              <a:gd name="connsiteY55" fmla="*/ 5481582 h 6858000"/>
              <a:gd name="connsiteX56" fmla="*/ 2696666 w 7467600"/>
              <a:gd name="connsiteY56" fmla="*/ 6133836 h 6858000"/>
              <a:gd name="connsiteX57" fmla="*/ 2695769 w 7467600"/>
              <a:gd name="connsiteY57" fmla="*/ 6390955 h 6858000"/>
              <a:gd name="connsiteX58" fmla="*/ 2739893 w 7467600"/>
              <a:gd name="connsiteY58" fmla="*/ 6108357 h 6858000"/>
              <a:gd name="connsiteX59" fmla="*/ 2680277 w 7467600"/>
              <a:gd name="connsiteY59" fmla="*/ 5479204 h 6858000"/>
              <a:gd name="connsiteX60" fmla="*/ 1132195 w 7467600"/>
              <a:gd name="connsiteY60" fmla="*/ 5467980 h 6858000"/>
              <a:gd name="connsiteX61" fmla="*/ 1679056 w 7467600"/>
              <a:gd name="connsiteY61" fmla="*/ 5516907 h 6858000"/>
              <a:gd name="connsiteX62" fmla="*/ 2128648 w 7467600"/>
              <a:gd name="connsiteY62" fmla="*/ 5474249 h 6858000"/>
              <a:gd name="connsiteX63" fmla="*/ 1825619 w 7467600"/>
              <a:gd name="connsiteY63" fmla="*/ 5478447 h 6858000"/>
              <a:gd name="connsiteX64" fmla="*/ 1737798 w 7467600"/>
              <a:gd name="connsiteY64" fmla="*/ 5483353 h 6858000"/>
              <a:gd name="connsiteX65" fmla="*/ 1132195 w 7467600"/>
              <a:gd name="connsiteY65" fmla="*/ 5467980 h 6858000"/>
              <a:gd name="connsiteX66" fmla="*/ 1456157 w 7467600"/>
              <a:gd name="connsiteY66" fmla="*/ 5371404 h 6858000"/>
              <a:gd name="connsiteX67" fmla="*/ 1244432 w 7467600"/>
              <a:gd name="connsiteY67" fmla="*/ 5385601 h 6858000"/>
              <a:gd name="connsiteX68" fmla="*/ 973990 w 7467600"/>
              <a:gd name="connsiteY68" fmla="*/ 5424940 h 6858000"/>
              <a:gd name="connsiteX69" fmla="*/ 1103809 w 7467600"/>
              <a:gd name="connsiteY69" fmla="*/ 5433720 h 6858000"/>
              <a:gd name="connsiteX70" fmla="*/ 1123454 w 7467600"/>
              <a:gd name="connsiteY70" fmla="*/ 5435727 h 6858000"/>
              <a:gd name="connsiteX71" fmla="*/ 1737017 w 7467600"/>
              <a:gd name="connsiteY71" fmla="*/ 5452183 h 6858000"/>
              <a:gd name="connsiteX72" fmla="*/ 1824397 w 7467600"/>
              <a:gd name="connsiteY72" fmla="*/ 5447757 h 6858000"/>
              <a:gd name="connsiteX73" fmla="*/ 2070059 w 7467600"/>
              <a:gd name="connsiteY73" fmla="*/ 5441660 h 6858000"/>
              <a:gd name="connsiteX74" fmla="*/ 1456157 w 7467600"/>
              <a:gd name="connsiteY74" fmla="*/ 5371404 h 6858000"/>
              <a:gd name="connsiteX75" fmla="*/ 4988186 w 7467600"/>
              <a:gd name="connsiteY75" fmla="*/ 5216467 h 6858000"/>
              <a:gd name="connsiteX76" fmla="*/ 4777334 w 7467600"/>
              <a:gd name="connsiteY76" fmla="*/ 5406072 h 6858000"/>
              <a:gd name="connsiteX77" fmla="*/ 4718341 w 7467600"/>
              <a:gd name="connsiteY77" fmla="*/ 5468043 h 6858000"/>
              <a:gd name="connsiteX78" fmla="*/ 4604655 w 7467600"/>
              <a:gd name="connsiteY78" fmla="*/ 5583434 h 6858000"/>
              <a:gd name="connsiteX79" fmla="*/ 4565074 w 7467600"/>
              <a:gd name="connsiteY79" fmla="*/ 5618550 h 6858000"/>
              <a:gd name="connsiteX80" fmla="*/ 4988186 w 7467600"/>
              <a:gd name="connsiteY80" fmla="*/ 5216467 h 6858000"/>
              <a:gd name="connsiteX81" fmla="*/ 4978032 w 7467600"/>
              <a:gd name="connsiteY81" fmla="*/ 5183809 h 6858000"/>
              <a:gd name="connsiteX82" fmla="*/ 4463413 w 7467600"/>
              <a:gd name="connsiteY82" fmla="*/ 5615162 h 6858000"/>
              <a:gd name="connsiteX83" fmla="*/ 4358134 w 7467600"/>
              <a:gd name="connsiteY83" fmla="*/ 5742791 h 6858000"/>
              <a:gd name="connsiteX84" fmla="*/ 4376219 w 7467600"/>
              <a:gd name="connsiteY84" fmla="*/ 5729027 h 6858000"/>
              <a:gd name="connsiteX85" fmla="*/ 4582340 w 7467600"/>
              <a:gd name="connsiteY85" fmla="*/ 5561037 h 6858000"/>
              <a:gd name="connsiteX86" fmla="*/ 4694684 w 7467600"/>
              <a:gd name="connsiteY86" fmla="*/ 5447098 h 6858000"/>
              <a:gd name="connsiteX87" fmla="*/ 4754123 w 7467600"/>
              <a:gd name="connsiteY87" fmla="*/ 5384643 h 6858000"/>
              <a:gd name="connsiteX88" fmla="*/ 4978032 w 7467600"/>
              <a:gd name="connsiteY88" fmla="*/ 5183809 h 6858000"/>
              <a:gd name="connsiteX89" fmla="*/ 1903353 w 7467600"/>
              <a:gd name="connsiteY89" fmla="*/ 5044827 h 6858000"/>
              <a:gd name="connsiteX90" fmla="*/ 1936931 w 7467600"/>
              <a:gd name="connsiteY90" fmla="*/ 5093954 h 6858000"/>
              <a:gd name="connsiteX91" fmla="*/ 2195868 w 7467600"/>
              <a:gd name="connsiteY91" fmla="*/ 5396574 h 6858000"/>
              <a:gd name="connsiteX92" fmla="*/ 2088852 w 7467600"/>
              <a:gd name="connsiteY92" fmla="*/ 5166123 h 6858000"/>
              <a:gd name="connsiteX93" fmla="*/ 1958241 w 7467600"/>
              <a:gd name="connsiteY93" fmla="*/ 5067955 h 6858000"/>
              <a:gd name="connsiteX94" fmla="*/ 1903353 w 7467600"/>
              <a:gd name="connsiteY94" fmla="*/ 5044827 h 6858000"/>
              <a:gd name="connsiteX95" fmla="*/ 1979378 w 7467600"/>
              <a:gd name="connsiteY95" fmla="*/ 4769504 h 6858000"/>
              <a:gd name="connsiteX96" fmla="*/ 2882120 w 7467600"/>
              <a:gd name="connsiteY96" fmla="*/ 5064547 h 6858000"/>
              <a:gd name="connsiteX97" fmla="*/ 2793103 w 7467600"/>
              <a:gd name="connsiteY97" fmla="*/ 5039699 h 6858000"/>
              <a:gd name="connsiteX98" fmla="*/ 2770041 w 7467600"/>
              <a:gd name="connsiteY98" fmla="*/ 5033634 h 6858000"/>
              <a:gd name="connsiteX99" fmla="*/ 1979378 w 7467600"/>
              <a:gd name="connsiteY99" fmla="*/ 4769504 h 6858000"/>
              <a:gd name="connsiteX100" fmla="*/ 1927410 w 7467600"/>
              <a:gd name="connsiteY100" fmla="*/ 4716164 h 6858000"/>
              <a:gd name="connsiteX101" fmla="*/ 1959587 w 7467600"/>
              <a:gd name="connsiteY101" fmla="*/ 4728849 h 6858000"/>
              <a:gd name="connsiteX102" fmla="*/ 2777707 w 7467600"/>
              <a:gd name="connsiteY102" fmla="*/ 5003991 h 6858000"/>
              <a:gd name="connsiteX103" fmla="*/ 2800768 w 7467600"/>
              <a:gd name="connsiteY103" fmla="*/ 5010056 h 6858000"/>
              <a:gd name="connsiteX104" fmla="*/ 2879408 w 7467600"/>
              <a:gd name="connsiteY104" fmla="*/ 5031590 h 6858000"/>
              <a:gd name="connsiteX105" fmla="*/ 2862295 w 7467600"/>
              <a:gd name="connsiteY105" fmla="*/ 5022958 h 6858000"/>
              <a:gd name="connsiteX106" fmla="*/ 2813343 w 7467600"/>
              <a:gd name="connsiteY106" fmla="*/ 4998369 h 6858000"/>
              <a:gd name="connsiteX107" fmla="*/ 2646245 w 7467600"/>
              <a:gd name="connsiteY107" fmla="*/ 4930999 h 6858000"/>
              <a:gd name="connsiteX108" fmla="*/ 1999243 w 7467600"/>
              <a:gd name="connsiteY108" fmla="*/ 4730524 h 6858000"/>
              <a:gd name="connsiteX109" fmla="*/ 1979527 w 7467600"/>
              <a:gd name="connsiteY109" fmla="*/ 4726651 h 6858000"/>
              <a:gd name="connsiteX110" fmla="*/ 1927410 w 7467600"/>
              <a:gd name="connsiteY110" fmla="*/ 4716164 h 6858000"/>
              <a:gd name="connsiteX111" fmla="*/ 1997014 w 7467600"/>
              <a:gd name="connsiteY111" fmla="*/ 4698007 h 6858000"/>
              <a:gd name="connsiteX112" fmla="*/ 2005458 w 7467600"/>
              <a:gd name="connsiteY112" fmla="*/ 4699540 h 6858000"/>
              <a:gd name="connsiteX113" fmla="*/ 2657186 w 7467600"/>
              <a:gd name="connsiteY113" fmla="*/ 4901687 h 6858000"/>
              <a:gd name="connsiteX114" fmla="*/ 2826662 w 7467600"/>
              <a:gd name="connsiteY114" fmla="*/ 4970362 h 6858000"/>
              <a:gd name="connsiteX115" fmla="*/ 2876100 w 7467600"/>
              <a:gd name="connsiteY115" fmla="*/ 4995397 h 6858000"/>
              <a:gd name="connsiteX116" fmla="*/ 3042600 w 7467600"/>
              <a:gd name="connsiteY116" fmla="*/ 5059532 h 6858000"/>
              <a:gd name="connsiteX117" fmla="*/ 1997014 w 7467600"/>
              <a:gd name="connsiteY117" fmla="*/ 4698007 h 6858000"/>
              <a:gd name="connsiteX118" fmla="*/ 2305292 w 7467600"/>
              <a:gd name="connsiteY118" fmla="*/ 4219492 h 6858000"/>
              <a:gd name="connsiteX119" fmla="*/ 3360922 w 7467600"/>
              <a:gd name="connsiteY119" fmla="*/ 4529373 h 6858000"/>
              <a:gd name="connsiteX120" fmla="*/ 3492420 w 7467600"/>
              <a:gd name="connsiteY120" fmla="*/ 4510145 h 6858000"/>
              <a:gd name="connsiteX121" fmla="*/ 3364086 w 7467600"/>
              <a:gd name="connsiteY121" fmla="*/ 4480340 h 6858000"/>
              <a:gd name="connsiteX122" fmla="*/ 3225818 w 7467600"/>
              <a:gd name="connsiteY122" fmla="*/ 4411822 h 6858000"/>
              <a:gd name="connsiteX123" fmla="*/ 3129696 w 7467600"/>
              <a:gd name="connsiteY123" fmla="*/ 4360704 h 6858000"/>
              <a:gd name="connsiteX124" fmla="*/ 2814545 w 7467600"/>
              <a:gd name="connsiteY124" fmla="*/ 4282955 h 6858000"/>
              <a:gd name="connsiteX125" fmla="*/ 2305292 w 7467600"/>
              <a:gd name="connsiteY125" fmla="*/ 4219492 h 6858000"/>
              <a:gd name="connsiteX126" fmla="*/ 2626982 w 7467600"/>
              <a:gd name="connsiteY126" fmla="*/ 4206450 h 6858000"/>
              <a:gd name="connsiteX127" fmla="*/ 2490617 w 7467600"/>
              <a:gd name="connsiteY127" fmla="*/ 4206951 h 6858000"/>
              <a:gd name="connsiteX128" fmla="*/ 2819869 w 7467600"/>
              <a:gd name="connsiteY128" fmla="*/ 4252936 h 6858000"/>
              <a:gd name="connsiteX129" fmla="*/ 3143018 w 7467600"/>
              <a:gd name="connsiteY129" fmla="*/ 4332698 h 6858000"/>
              <a:gd name="connsiteX130" fmla="*/ 3241520 w 7467600"/>
              <a:gd name="connsiteY130" fmla="*/ 4385112 h 6858000"/>
              <a:gd name="connsiteX131" fmla="*/ 3374575 w 7467600"/>
              <a:gd name="connsiteY131" fmla="*/ 4451517 h 6858000"/>
              <a:gd name="connsiteX132" fmla="*/ 3505221 w 7467600"/>
              <a:gd name="connsiteY132" fmla="*/ 4480757 h 6858000"/>
              <a:gd name="connsiteX133" fmla="*/ 2626982 w 7467600"/>
              <a:gd name="connsiteY133" fmla="*/ 4206450 h 6858000"/>
              <a:gd name="connsiteX134" fmla="*/ 1310106 w 7467600"/>
              <a:gd name="connsiteY134" fmla="*/ 3943217 h 6858000"/>
              <a:gd name="connsiteX135" fmla="*/ 854994 w 7467600"/>
              <a:gd name="connsiteY135" fmla="*/ 4399136 h 6858000"/>
              <a:gd name="connsiteX136" fmla="*/ 742462 w 7467600"/>
              <a:gd name="connsiteY136" fmla="*/ 4594648 h 6858000"/>
              <a:gd name="connsiteX137" fmla="*/ 820602 w 7467600"/>
              <a:gd name="connsiteY137" fmla="*/ 4485915 h 6858000"/>
              <a:gd name="connsiteX138" fmla="*/ 878295 w 7467600"/>
              <a:gd name="connsiteY138" fmla="*/ 4403594 h 6858000"/>
              <a:gd name="connsiteX139" fmla="*/ 1240607 w 7467600"/>
              <a:gd name="connsiteY139" fmla="*/ 4010401 h 6858000"/>
              <a:gd name="connsiteX140" fmla="*/ 1310106 w 7467600"/>
              <a:gd name="connsiteY140" fmla="*/ 3943217 h 6858000"/>
              <a:gd name="connsiteX141" fmla="*/ 1423113 w 7467600"/>
              <a:gd name="connsiteY141" fmla="*/ 3874565 h 6858000"/>
              <a:gd name="connsiteX142" fmla="*/ 1260565 w 7467600"/>
              <a:gd name="connsiteY142" fmla="*/ 4031982 h 6858000"/>
              <a:gd name="connsiteX143" fmla="*/ 901900 w 7467600"/>
              <a:gd name="connsiteY143" fmla="*/ 4421236 h 6858000"/>
              <a:gd name="connsiteX144" fmla="*/ 845044 w 7467600"/>
              <a:gd name="connsiteY144" fmla="*/ 4502436 h 6858000"/>
              <a:gd name="connsiteX145" fmla="*/ 685926 w 7467600"/>
              <a:gd name="connsiteY145" fmla="*/ 4703069 h 6858000"/>
              <a:gd name="connsiteX146" fmla="*/ 684248 w 7467600"/>
              <a:gd name="connsiteY146" fmla="*/ 4706721 h 6858000"/>
              <a:gd name="connsiteX147" fmla="*/ 1423113 w 7467600"/>
              <a:gd name="connsiteY147" fmla="*/ 3874565 h 6858000"/>
              <a:gd name="connsiteX148" fmla="*/ 3316479 w 7467600"/>
              <a:gd name="connsiteY148" fmla="*/ 3872136 h 6858000"/>
              <a:gd name="connsiteX149" fmla="*/ 3546806 w 7467600"/>
              <a:gd name="connsiteY149" fmla="*/ 4356139 h 6858000"/>
              <a:gd name="connsiteX150" fmla="*/ 3364433 w 7467600"/>
              <a:gd name="connsiteY150" fmla="*/ 3953121 h 6858000"/>
              <a:gd name="connsiteX151" fmla="*/ 3316479 w 7467600"/>
              <a:gd name="connsiteY151" fmla="*/ 3872136 h 6858000"/>
              <a:gd name="connsiteX152" fmla="*/ 3291335 w 7467600"/>
              <a:gd name="connsiteY152" fmla="*/ 3767420 h 6858000"/>
              <a:gd name="connsiteX153" fmla="*/ 3390805 w 7467600"/>
              <a:gd name="connsiteY153" fmla="*/ 3937163 h 6858000"/>
              <a:gd name="connsiteX154" fmla="*/ 3579062 w 7467600"/>
              <a:gd name="connsiteY154" fmla="*/ 4359040 h 6858000"/>
              <a:gd name="connsiteX155" fmla="*/ 3467355 w 7467600"/>
              <a:gd name="connsiteY155" fmla="*/ 3988130 h 6858000"/>
              <a:gd name="connsiteX156" fmla="*/ 3310753 w 7467600"/>
              <a:gd name="connsiteY156" fmla="*/ 3787140 h 6858000"/>
              <a:gd name="connsiteX157" fmla="*/ 3291335 w 7467600"/>
              <a:gd name="connsiteY157" fmla="*/ 3767420 h 6858000"/>
              <a:gd name="connsiteX158" fmla="*/ 1635889 w 7467600"/>
              <a:gd name="connsiteY158" fmla="*/ 3709494 h 6858000"/>
              <a:gd name="connsiteX159" fmla="*/ 1634800 w 7467600"/>
              <a:gd name="connsiteY159" fmla="*/ 3731111 h 6858000"/>
              <a:gd name="connsiteX160" fmla="*/ 1635889 w 7467600"/>
              <a:gd name="connsiteY160" fmla="*/ 3709494 h 6858000"/>
              <a:gd name="connsiteX161" fmla="*/ 1510397 w 7467600"/>
              <a:gd name="connsiteY161" fmla="*/ 3684705 h 6858000"/>
              <a:gd name="connsiteX162" fmla="*/ 1146550 w 7467600"/>
              <a:gd name="connsiteY162" fmla="*/ 3802012 h 6858000"/>
              <a:gd name="connsiteX163" fmla="*/ 698834 w 7467600"/>
              <a:gd name="connsiteY163" fmla="*/ 3952272 h 6858000"/>
              <a:gd name="connsiteX164" fmla="*/ 34256 w 7467600"/>
              <a:gd name="connsiteY164" fmla="*/ 4347603 h 6858000"/>
              <a:gd name="connsiteX165" fmla="*/ 527241 w 7467600"/>
              <a:gd name="connsiteY165" fmla="*/ 4065078 h 6858000"/>
              <a:gd name="connsiteX166" fmla="*/ 1510397 w 7467600"/>
              <a:gd name="connsiteY166" fmla="*/ 3684705 h 6858000"/>
              <a:gd name="connsiteX167" fmla="*/ 1313114 w 7467600"/>
              <a:gd name="connsiteY167" fmla="*/ 3655216 h 6858000"/>
              <a:gd name="connsiteX168" fmla="*/ 1109304 w 7467600"/>
              <a:gd name="connsiteY168" fmla="*/ 3669030 h 6858000"/>
              <a:gd name="connsiteX169" fmla="*/ 8129 w 7467600"/>
              <a:gd name="connsiteY169" fmla="*/ 4330519 h 6858000"/>
              <a:gd name="connsiteX170" fmla="*/ 687572 w 7467600"/>
              <a:gd name="connsiteY170" fmla="*/ 3925629 h 6858000"/>
              <a:gd name="connsiteX171" fmla="*/ 1138365 w 7467600"/>
              <a:gd name="connsiteY171" fmla="*/ 3774515 h 6858000"/>
              <a:gd name="connsiteX172" fmla="*/ 1505579 w 7467600"/>
              <a:gd name="connsiteY172" fmla="*/ 3655526 h 6858000"/>
              <a:gd name="connsiteX173" fmla="*/ 1313114 w 7467600"/>
              <a:gd name="connsiteY173" fmla="*/ 3655216 h 6858000"/>
              <a:gd name="connsiteX174" fmla="*/ 3655073 w 7467600"/>
              <a:gd name="connsiteY174" fmla="*/ 3650884 h 6858000"/>
              <a:gd name="connsiteX175" fmla="*/ 3989938 w 7467600"/>
              <a:gd name="connsiteY175" fmla="*/ 3991685 h 6858000"/>
              <a:gd name="connsiteX176" fmla="*/ 4393907 w 7467600"/>
              <a:gd name="connsiteY176" fmla="*/ 4261258 h 6858000"/>
              <a:gd name="connsiteX177" fmla="*/ 4648051 w 7467600"/>
              <a:gd name="connsiteY177" fmla="*/ 4374051 h 6858000"/>
              <a:gd name="connsiteX178" fmla="*/ 4383389 w 7467600"/>
              <a:gd name="connsiteY178" fmla="*/ 4184369 h 6858000"/>
              <a:gd name="connsiteX179" fmla="*/ 4165508 w 7467600"/>
              <a:gd name="connsiteY179" fmla="*/ 4035196 h 6858000"/>
              <a:gd name="connsiteX180" fmla="*/ 4068162 w 7467600"/>
              <a:gd name="connsiteY180" fmla="*/ 3953394 h 6858000"/>
              <a:gd name="connsiteX181" fmla="*/ 3981416 w 7467600"/>
              <a:gd name="connsiteY181" fmla="*/ 3880482 h 6858000"/>
              <a:gd name="connsiteX182" fmla="*/ 3800147 w 7467600"/>
              <a:gd name="connsiteY182" fmla="*/ 3749872 h 6858000"/>
              <a:gd name="connsiteX183" fmla="*/ 3655073 w 7467600"/>
              <a:gd name="connsiteY183" fmla="*/ 3650884 h 6858000"/>
              <a:gd name="connsiteX184" fmla="*/ 3670252 w 7467600"/>
              <a:gd name="connsiteY184" fmla="*/ 3622798 h 6858000"/>
              <a:gd name="connsiteX185" fmla="*/ 3817258 w 7467600"/>
              <a:gd name="connsiteY185" fmla="*/ 3723577 h 6858000"/>
              <a:gd name="connsiteX186" fmla="*/ 4000461 w 7467600"/>
              <a:gd name="connsiteY186" fmla="*/ 3855966 h 6858000"/>
              <a:gd name="connsiteX187" fmla="*/ 4088180 w 7467600"/>
              <a:gd name="connsiteY187" fmla="*/ 3929774 h 6858000"/>
              <a:gd name="connsiteX188" fmla="*/ 4184555 w 7467600"/>
              <a:gd name="connsiteY188" fmla="*/ 4010683 h 6858000"/>
              <a:gd name="connsiteX189" fmla="*/ 4399563 w 7467600"/>
              <a:gd name="connsiteY189" fmla="*/ 4158106 h 6858000"/>
              <a:gd name="connsiteX190" fmla="*/ 4684469 w 7467600"/>
              <a:gd name="connsiteY190" fmla="*/ 4364680 h 6858000"/>
              <a:gd name="connsiteX191" fmla="*/ 4690271 w 7467600"/>
              <a:gd name="connsiteY191" fmla="*/ 4370034 h 6858000"/>
              <a:gd name="connsiteX192" fmla="*/ 4136093 w 7467600"/>
              <a:gd name="connsiteY192" fmla="*/ 3858466 h 6858000"/>
              <a:gd name="connsiteX193" fmla="*/ 3670252 w 7467600"/>
              <a:gd name="connsiteY193" fmla="*/ 3622798 h 6858000"/>
              <a:gd name="connsiteX194" fmla="*/ 4440129 w 7467600"/>
              <a:gd name="connsiteY194" fmla="*/ 3448571 h 6858000"/>
              <a:gd name="connsiteX195" fmla="*/ 4856525 w 7467600"/>
              <a:gd name="connsiteY195" fmla="*/ 3915351 h 6858000"/>
              <a:gd name="connsiteX196" fmla="*/ 5059055 w 7467600"/>
              <a:gd name="connsiteY196" fmla="*/ 4108918 h 6858000"/>
              <a:gd name="connsiteX197" fmla="*/ 5290070 w 7467600"/>
              <a:gd name="connsiteY197" fmla="*/ 4263619 h 6858000"/>
              <a:gd name="connsiteX198" fmla="*/ 4834991 w 7467600"/>
              <a:gd name="connsiteY198" fmla="*/ 3830985 h 6858000"/>
              <a:gd name="connsiteX199" fmla="*/ 4440129 w 7467600"/>
              <a:gd name="connsiteY199" fmla="*/ 3448571 h 6858000"/>
              <a:gd name="connsiteX200" fmla="*/ 4441737 w 7467600"/>
              <a:gd name="connsiteY200" fmla="*/ 3399734 h 6858000"/>
              <a:gd name="connsiteX201" fmla="*/ 4431236 w 7467600"/>
              <a:gd name="connsiteY201" fmla="*/ 3400954 h 6858000"/>
              <a:gd name="connsiteX202" fmla="*/ 4557150 w 7467600"/>
              <a:gd name="connsiteY202" fmla="*/ 3510023 h 6858000"/>
              <a:gd name="connsiteX203" fmla="*/ 4856936 w 7467600"/>
              <a:gd name="connsiteY203" fmla="*/ 3809146 h 6858000"/>
              <a:gd name="connsiteX204" fmla="*/ 5111996 w 7467600"/>
              <a:gd name="connsiteY204" fmla="*/ 4065759 h 6858000"/>
              <a:gd name="connsiteX205" fmla="*/ 5388878 w 7467600"/>
              <a:gd name="connsiteY205" fmla="*/ 4300185 h 6858000"/>
              <a:gd name="connsiteX206" fmla="*/ 5425556 w 7467600"/>
              <a:gd name="connsiteY206" fmla="*/ 4308967 h 6858000"/>
              <a:gd name="connsiteX207" fmla="*/ 4943646 w 7467600"/>
              <a:gd name="connsiteY207" fmla="*/ 3822916 h 6858000"/>
              <a:gd name="connsiteX208" fmla="*/ 4594837 w 7467600"/>
              <a:gd name="connsiteY208" fmla="*/ 3532274 h 6858000"/>
              <a:gd name="connsiteX209" fmla="*/ 4441737 w 7467600"/>
              <a:gd name="connsiteY209" fmla="*/ 3399734 h 6858000"/>
              <a:gd name="connsiteX210" fmla="*/ 5425834 w 7467600"/>
              <a:gd name="connsiteY210" fmla="*/ 3162785 h 6858000"/>
              <a:gd name="connsiteX211" fmla="*/ 5401644 w 7467600"/>
              <a:gd name="connsiteY211" fmla="*/ 3617847 h 6858000"/>
              <a:gd name="connsiteX212" fmla="*/ 5467256 w 7467600"/>
              <a:gd name="connsiteY212" fmla="*/ 4175494 h 6858000"/>
              <a:gd name="connsiteX213" fmla="*/ 5448069 w 7467600"/>
              <a:gd name="connsiteY213" fmla="*/ 3567554 h 6858000"/>
              <a:gd name="connsiteX214" fmla="*/ 5425834 w 7467600"/>
              <a:gd name="connsiteY214" fmla="*/ 3162785 h 6858000"/>
              <a:gd name="connsiteX215" fmla="*/ 1318687 w 7467600"/>
              <a:gd name="connsiteY215" fmla="*/ 3113840 h 6858000"/>
              <a:gd name="connsiteX216" fmla="*/ 1066793 w 7467600"/>
              <a:gd name="connsiteY216" fmla="*/ 3212171 h 6858000"/>
              <a:gd name="connsiteX217" fmla="*/ 993319 w 7467600"/>
              <a:gd name="connsiteY217" fmla="*/ 3247648 h 6858000"/>
              <a:gd name="connsiteX218" fmla="*/ 853081 w 7467600"/>
              <a:gd name="connsiteY218" fmla="*/ 3312410 h 6858000"/>
              <a:gd name="connsiteX219" fmla="*/ 805957 w 7467600"/>
              <a:gd name="connsiteY219" fmla="*/ 3330443 h 6858000"/>
              <a:gd name="connsiteX220" fmla="*/ 1318687 w 7467600"/>
              <a:gd name="connsiteY220" fmla="*/ 3113840 h 6858000"/>
              <a:gd name="connsiteX221" fmla="*/ 5453702 w 7467600"/>
              <a:gd name="connsiteY221" fmla="*/ 3090882 h 6858000"/>
              <a:gd name="connsiteX222" fmla="*/ 5480135 w 7467600"/>
              <a:gd name="connsiteY222" fmla="*/ 3565802 h 6858000"/>
              <a:gd name="connsiteX223" fmla="*/ 5499023 w 7467600"/>
              <a:gd name="connsiteY223" fmla="*/ 4166310 h 6858000"/>
              <a:gd name="connsiteX224" fmla="*/ 5547022 w 7467600"/>
              <a:gd name="connsiteY224" fmla="*/ 3607838 h 6858000"/>
              <a:gd name="connsiteX225" fmla="*/ 5515964 w 7467600"/>
              <a:gd name="connsiteY225" fmla="*/ 3378541 h 6858000"/>
              <a:gd name="connsiteX226" fmla="*/ 5453702 w 7467600"/>
              <a:gd name="connsiteY226" fmla="*/ 3090882 h 6858000"/>
              <a:gd name="connsiteX227" fmla="*/ 1238695 w 7467600"/>
              <a:gd name="connsiteY227" fmla="*/ 3076820 h 6858000"/>
              <a:gd name="connsiteX228" fmla="*/ 716371 w 7467600"/>
              <a:gd name="connsiteY228" fmla="*/ 3293249 h 6858000"/>
              <a:gd name="connsiteX229" fmla="*/ 579522 w 7467600"/>
              <a:gd name="connsiteY229" fmla="*/ 3371759 h 6858000"/>
              <a:gd name="connsiteX230" fmla="*/ 600288 w 7467600"/>
              <a:gd name="connsiteY230" fmla="*/ 3365555 h 6858000"/>
              <a:gd name="connsiteX231" fmla="*/ 840692 w 7467600"/>
              <a:gd name="connsiteY231" fmla="*/ 3284921 h 6858000"/>
              <a:gd name="connsiteX232" fmla="*/ 979248 w 7467600"/>
              <a:gd name="connsiteY232" fmla="*/ 3221003 h 6858000"/>
              <a:gd name="connsiteX233" fmla="*/ 1053282 w 7467600"/>
              <a:gd name="connsiteY233" fmla="*/ 3185247 h 6858000"/>
              <a:gd name="connsiteX234" fmla="*/ 1320603 w 7467600"/>
              <a:gd name="connsiteY234" fmla="*/ 3081281 h 6858000"/>
              <a:gd name="connsiteX235" fmla="*/ 1238695 w 7467600"/>
              <a:gd name="connsiteY235" fmla="*/ 3076820 h 6858000"/>
              <a:gd name="connsiteX236" fmla="*/ 5425627 w 7467600"/>
              <a:gd name="connsiteY236" fmla="*/ 2954192 h 6858000"/>
              <a:gd name="connsiteX237" fmla="*/ 5470770 w 7467600"/>
              <a:gd name="connsiteY237" fmla="*/ 3005435 h 6858000"/>
              <a:gd name="connsiteX238" fmla="*/ 5519779 w 7467600"/>
              <a:gd name="connsiteY238" fmla="*/ 4359223 h 6858000"/>
              <a:gd name="connsiteX239" fmla="*/ 5520293 w 7467600"/>
              <a:gd name="connsiteY239" fmla="*/ 4360602 h 6858000"/>
              <a:gd name="connsiteX240" fmla="*/ 5767221 w 7467600"/>
              <a:gd name="connsiteY240" fmla="*/ 4665564 h 6858000"/>
              <a:gd name="connsiteX241" fmla="*/ 6937169 w 7467600"/>
              <a:gd name="connsiteY241" fmla="*/ 4815941 h 6858000"/>
              <a:gd name="connsiteX242" fmla="*/ 6953922 w 7467600"/>
              <a:gd name="connsiteY242" fmla="*/ 4890068 h 6858000"/>
              <a:gd name="connsiteX243" fmla="*/ 6071359 w 7467600"/>
              <a:gd name="connsiteY243" fmla="*/ 4770770 h 6858000"/>
              <a:gd name="connsiteX244" fmla="*/ 6038839 w 7467600"/>
              <a:gd name="connsiteY244" fmla="*/ 4764474 h 6858000"/>
              <a:gd name="connsiteX245" fmla="*/ 6038706 w 7467600"/>
              <a:gd name="connsiteY245" fmla="*/ 4763847 h 6858000"/>
              <a:gd name="connsiteX246" fmla="*/ 6037784 w 7467600"/>
              <a:gd name="connsiteY246" fmla="*/ 4764270 h 6858000"/>
              <a:gd name="connsiteX247" fmla="*/ 6038839 w 7467600"/>
              <a:gd name="connsiteY247" fmla="*/ 4764474 h 6858000"/>
              <a:gd name="connsiteX248" fmla="*/ 6040338 w 7467600"/>
              <a:gd name="connsiteY248" fmla="*/ 4771418 h 6858000"/>
              <a:gd name="connsiteX249" fmla="*/ 6024488 w 7467600"/>
              <a:gd name="connsiteY249" fmla="*/ 4809903 h 6858000"/>
              <a:gd name="connsiteX250" fmla="*/ 5599771 w 7467600"/>
              <a:gd name="connsiteY250" fmla="*/ 5509652 h 6858000"/>
              <a:gd name="connsiteX251" fmla="*/ 5548843 w 7467600"/>
              <a:gd name="connsiteY251" fmla="*/ 5563845 h 6858000"/>
              <a:gd name="connsiteX252" fmla="*/ 5940952 w 7467600"/>
              <a:gd name="connsiteY252" fmla="*/ 6250028 h 6858000"/>
              <a:gd name="connsiteX253" fmla="*/ 6043441 w 7467600"/>
              <a:gd name="connsiteY253" fmla="*/ 6665847 h 6858000"/>
              <a:gd name="connsiteX254" fmla="*/ 6093432 w 7467600"/>
              <a:gd name="connsiteY254" fmla="*/ 6858000 h 6858000"/>
              <a:gd name="connsiteX255" fmla="*/ 6034344 w 7467600"/>
              <a:gd name="connsiteY255" fmla="*/ 6858000 h 6858000"/>
              <a:gd name="connsiteX256" fmla="*/ 6026679 w 7467600"/>
              <a:gd name="connsiteY256" fmla="*/ 6836959 h 6858000"/>
              <a:gd name="connsiteX257" fmla="*/ 5800441 w 7467600"/>
              <a:gd name="connsiteY257" fmla="*/ 6335286 h 6858000"/>
              <a:gd name="connsiteX258" fmla="*/ 5526562 w 7467600"/>
              <a:gd name="connsiteY258" fmla="*/ 5705388 h 6858000"/>
              <a:gd name="connsiteX259" fmla="*/ 5519640 w 7467600"/>
              <a:gd name="connsiteY259" fmla="*/ 5683774 h 6858000"/>
              <a:gd name="connsiteX260" fmla="*/ 5844559 w 7467600"/>
              <a:gd name="connsiteY260" fmla="*/ 6553349 h 6858000"/>
              <a:gd name="connsiteX261" fmla="*/ 5975994 w 7467600"/>
              <a:gd name="connsiteY261" fmla="*/ 6858000 h 6858000"/>
              <a:gd name="connsiteX262" fmla="*/ 5898547 w 7467600"/>
              <a:gd name="connsiteY262" fmla="*/ 6858000 h 6858000"/>
              <a:gd name="connsiteX263" fmla="*/ 5682041 w 7467600"/>
              <a:gd name="connsiteY263" fmla="*/ 6355860 h 6858000"/>
              <a:gd name="connsiteX264" fmla="*/ 5461758 w 7467600"/>
              <a:gd name="connsiteY264" fmla="*/ 5820220 h 6858000"/>
              <a:gd name="connsiteX265" fmla="*/ 5237282 w 7467600"/>
              <a:gd name="connsiteY265" fmla="*/ 6579086 h 6858000"/>
              <a:gd name="connsiteX266" fmla="*/ 5115009 w 7467600"/>
              <a:gd name="connsiteY266" fmla="*/ 6858000 h 6858000"/>
              <a:gd name="connsiteX267" fmla="*/ 5028074 w 7467600"/>
              <a:gd name="connsiteY267" fmla="*/ 6858000 h 6858000"/>
              <a:gd name="connsiteX268" fmla="*/ 5079508 w 7467600"/>
              <a:gd name="connsiteY268" fmla="*/ 6749074 h 6858000"/>
              <a:gd name="connsiteX269" fmla="*/ 5371846 w 7467600"/>
              <a:gd name="connsiteY269" fmla="*/ 5924413 h 6858000"/>
              <a:gd name="connsiteX270" fmla="*/ 5270512 w 7467600"/>
              <a:gd name="connsiteY270" fmla="*/ 6138975 h 6858000"/>
              <a:gd name="connsiteX271" fmla="*/ 5062409 w 7467600"/>
              <a:gd name="connsiteY271" fmla="*/ 6653544 h 6858000"/>
              <a:gd name="connsiteX272" fmla="*/ 5036628 w 7467600"/>
              <a:gd name="connsiteY272" fmla="*/ 6754247 h 6858000"/>
              <a:gd name="connsiteX273" fmla="*/ 5009112 w 7467600"/>
              <a:gd name="connsiteY273" fmla="*/ 6858000 h 6858000"/>
              <a:gd name="connsiteX274" fmla="*/ 4976679 w 7467600"/>
              <a:gd name="connsiteY274" fmla="*/ 6858000 h 6858000"/>
              <a:gd name="connsiteX275" fmla="*/ 5006537 w 7467600"/>
              <a:gd name="connsiteY275" fmla="*/ 6747068 h 6858000"/>
              <a:gd name="connsiteX276" fmla="*/ 5032723 w 7467600"/>
              <a:gd name="connsiteY276" fmla="*/ 6644957 h 6858000"/>
              <a:gd name="connsiteX277" fmla="*/ 5242949 w 7467600"/>
              <a:gd name="connsiteY277" fmla="*/ 6125175 h 6858000"/>
              <a:gd name="connsiteX278" fmla="*/ 5286321 w 7467600"/>
              <a:gd name="connsiteY278" fmla="*/ 6033555 h 6858000"/>
              <a:gd name="connsiteX279" fmla="*/ 5008210 w 7467600"/>
              <a:gd name="connsiteY279" fmla="*/ 6649194 h 6858000"/>
              <a:gd name="connsiteX280" fmla="*/ 4986321 w 7467600"/>
              <a:gd name="connsiteY280" fmla="*/ 6765687 h 6858000"/>
              <a:gd name="connsiteX281" fmla="*/ 4973474 w 7467600"/>
              <a:gd name="connsiteY281" fmla="*/ 6858000 h 6858000"/>
              <a:gd name="connsiteX282" fmla="*/ 4907178 w 7467600"/>
              <a:gd name="connsiteY282" fmla="*/ 6858000 h 6858000"/>
              <a:gd name="connsiteX283" fmla="*/ 4910810 w 7467600"/>
              <a:gd name="connsiteY283" fmla="*/ 6829660 h 6858000"/>
              <a:gd name="connsiteX284" fmla="*/ 4987461 w 7467600"/>
              <a:gd name="connsiteY284" fmla="*/ 6432994 h 6858000"/>
              <a:gd name="connsiteX285" fmla="*/ 5179262 w 7467600"/>
              <a:gd name="connsiteY285" fmla="*/ 6035044 h 6858000"/>
              <a:gd name="connsiteX286" fmla="*/ 4689678 w 7467600"/>
              <a:gd name="connsiteY286" fmla="*/ 6440241 h 6858000"/>
              <a:gd name="connsiteX287" fmla="*/ 4477543 w 7467600"/>
              <a:gd name="connsiteY287" fmla="*/ 6674836 h 6858000"/>
              <a:gd name="connsiteX288" fmla="*/ 4329957 w 7467600"/>
              <a:gd name="connsiteY288" fmla="*/ 6858000 h 6858000"/>
              <a:gd name="connsiteX289" fmla="*/ 4218595 w 7467600"/>
              <a:gd name="connsiteY289" fmla="*/ 6858000 h 6858000"/>
              <a:gd name="connsiteX290" fmla="*/ 4368888 w 7467600"/>
              <a:gd name="connsiteY290" fmla="*/ 6668412 h 6858000"/>
              <a:gd name="connsiteX291" fmla="*/ 4563091 w 7467600"/>
              <a:gd name="connsiteY291" fmla="*/ 6442508 h 6858000"/>
              <a:gd name="connsiteX292" fmla="*/ 5387324 w 7467600"/>
              <a:gd name="connsiteY292" fmla="*/ 5705830 h 6858000"/>
              <a:gd name="connsiteX293" fmla="*/ 5073620 w 7467600"/>
              <a:gd name="connsiteY293" fmla="*/ 5955437 h 6858000"/>
              <a:gd name="connsiteX294" fmla="*/ 4689789 w 7467600"/>
              <a:gd name="connsiteY294" fmla="*/ 6268382 h 6858000"/>
              <a:gd name="connsiteX295" fmla="*/ 4418722 w 7467600"/>
              <a:gd name="connsiteY295" fmla="*/ 6570886 h 6858000"/>
              <a:gd name="connsiteX296" fmla="*/ 4214944 w 7467600"/>
              <a:gd name="connsiteY296" fmla="*/ 6858000 h 6858000"/>
              <a:gd name="connsiteX297" fmla="*/ 4177898 w 7467600"/>
              <a:gd name="connsiteY297" fmla="*/ 6858000 h 6858000"/>
              <a:gd name="connsiteX298" fmla="*/ 4391597 w 7467600"/>
              <a:gd name="connsiteY298" fmla="*/ 6556370 h 6858000"/>
              <a:gd name="connsiteX299" fmla="*/ 4668889 w 7467600"/>
              <a:gd name="connsiteY299" fmla="*/ 6246399 h 6858000"/>
              <a:gd name="connsiteX300" fmla="*/ 5055427 w 7467600"/>
              <a:gd name="connsiteY300" fmla="*/ 5931476 h 6858000"/>
              <a:gd name="connsiteX301" fmla="*/ 5371814 w 7467600"/>
              <a:gd name="connsiteY301" fmla="*/ 5678975 h 6858000"/>
              <a:gd name="connsiteX302" fmla="*/ 4987918 w 7467600"/>
              <a:gd name="connsiteY302" fmla="*/ 5838701 h 6858000"/>
              <a:gd name="connsiteX303" fmla="*/ 4317146 w 7467600"/>
              <a:gd name="connsiteY303" fmla="*/ 6587716 h 6858000"/>
              <a:gd name="connsiteX304" fmla="*/ 4171627 w 7467600"/>
              <a:gd name="connsiteY304" fmla="*/ 6858000 h 6858000"/>
              <a:gd name="connsiteX305" fmla="*/ 4081585 w 7467600"/>
              <a:gd name="connsiteY305" fmla="*/ 6858000 h 6858000"/>
              <a:gd name="connsiteX306" fmla="*/ 4238603 w 7467600"/>
              <a:gd name="connsiteY306" fmla="*/ 6559341 h 6858000"/>
              <a:gd name="connsiteX307" fmla="*/ 4778333 w 7467600"/>
              <a:gd name="connsiteY307" fmla="*/ 5873626 h 6858000"/>
              <a:gd name="connsiteX308" fmla="*/ 5414185 w 7467600"/>
              <a:gd name="connsiteY308" fmla="*/ 5573882 h 6858000"/>
              <a:gd name="connsiteX309" fmla="*/ 5959648 w 7467600"/>
              <a:gd name="connsiteY309" fmla="*/ 4760797 h 6858000"/>
              <a:gd name="connsiteX310" fmla="*/ 5355019 w 7467600"/>
              <a:gd name="connsiteY310" fmla="*/ 4734672 h 6858000"/>
              <a:gd name="connsiteX311" fmla="*/ 5083565 w 7467600"/>
              <a:gd name="connsiteY311" fmla="*/ 5179121 h 6858000"/>
              <a:gd name="connsiteX312" fmla="*/ 4713577 w 7467600"/>
              <a:gd name="connsiteY312" fmla="*/ 5616803 h 6858000"/>
              <a:gd name="connsiteX313" fmla="*/ 3989559 w 7467600"/>
              <a:gd name="connsiteY313" fmla="*/ 6145945 h 6858000"/>
              <a:gd name="connsiteX314" fmla="*/ 3939824 w 7467600"/>
              <a:gd name="connsiteY314" fmla="*/ 6066900 h 6858000"/>
              <a:gd name="connsiteX315" fmla="*/ 4584537 w 7467600"/>
              <a:gd name="connsiteY315" fmla="*/ 5324826 h 6858000"/>
              <a:gd name="connsiteX316" fmla="*/ 5037105 w 7467600"/>
              <a:gd name="connsiteY316" fmla="*/ 5088765 h 6858000"/>
              <a:gd name="connsiteX317" fmla="*/ 5039930 w 7467600"/>
              <a:gd name="connsiteY317" fmla="*/ 5089585 h 6858000"/>
              <a:gd name="connsiteX318" fmla="*/ 5263764 w 7467600"/>
              <a:gd name="connsiteY318" fmla="*/ 4735525 h 6858000"/>
              <a:gd name="connsiteX319" fmla="*/ 4086300 w 7467600"/>
              <a:gd name="connsiteY319" fmla="*/ 4884599 h 6858000"/>
              <a:gd name="connsiteX320" fmla="*/ 4085485 w 7467600"/>
              <a:gd name="connsiteY320" fmla="*/ 4899070 h 6858000"/>
              <a:gd name="connsiteX321" fmla="*/ 3871915 w 7467600"/>
              <a:gd name="connsiteY321" fmla="*/ 5253645 h 6858000"/>
              <a:gd name="connsiteX322" fmla="*/ 3799374 w 7467600"/>
              <a:gd name="connsiteY322" fmla="*/ 5466127 h 6858000"/>
              <a:gd name="connsiteX323" fmla="*/ 3498850 w 7467600"/>
              <a:gd name="connsiteY323" fmla="*/ 6661888 h 6858000"/>
              <a:gd name="connsiteX324" fmla="*/ 3399216 w 7467600"/>
              <a:gd name="connsiteY324" fmla="*/ 6858000 h 6858000"/>
              <a:gd name="connsiteX325" fmla="*/ 3303688 w 7467600"/>
              <a:gd name="connsiteY325" fmla="*/ 6858000 h 6858000"/>
              <a:gd name="connsiteX326" fmla="*/ 3391774 w 7467600"/>
              <a:gd name="connsiteY326" fmla="*/ 6697181 h 6858000"/>
              <a:gd name="connsiteX327" fmla="*/ 3735540 w 7467600"/>
              <a:gd name="connsiteY327" fmla="*/ 5546923 h 6858000"/>
              <a:gd name="connsiteX328" fmla="*/ 3729438 w 7467600"/>
              <a:gd name="connsiteY328" fmla="*/ 5569058 h 6858000"/>
              <a:gd name="connsiteX329" fmla="*/ 3707782 w 7467600"/>
              <a:gd name="connsiteY329" fmla="*/ 5644908 h 6858000"/>
              <a:gd name="connsiteX330" fmla="*/ 3583827 w 7467600"/>
              <a:gd name="connsiteY330" fmla="*/ 6039215 h 6858000"/>
              <a:gd name="connsiteX331" fmla="*/ 3547861 w 7467600"/>
              <a:gd name="connsiteY331" fmla="*/ 6129609 h 6858000"/>
              <a:gd name="connsiteX332" fmla="*/ 3490905 w 7467600"/>
              <a:gd name="connsiteY332" fmla="*/ 6277660 h 6858000"/>
              <a:gd name="connsiteX333" fmla="*/ 3455859 w 7467600"/>
              <a:gd name="connsiteY333" fmla="*/ 6391301 h 6858000"/>
              <a:gd name="connsiteX334" fmla="*/ 3429112 w 7467600"/>
              <a:gd name="connsiteY334" fmla="*/ 6479469 h 6858000"/>
              <a:gd name="connsiteX335" fmla="*/ 3304862 w 7467600"/>
              <a:gd name="connsiteY335" fmla="*/ 6796476 h 6858000"/>
              <a:gd name="connsiteX336" fmla="*/ 3276071 w 7467600"/>
              <a:gd name="connsiteY336" fmla="*/ 6858000 h 6858000"/>
              <a:gd name="connsiteX337" fmla="*/ 3240805 w 7467600"/>
              <a:gd name="connsiteY337" fmla="*/ 6858000 h 6858000"/>
              <a:gd name="connsiteX338" fmla="*/ 3275917 w 7467600"/>
              <a:gd name="connsiteY338" fmla="*/ 6783192 h 6858000"/>
              <a:gd name="connsiteX339" fmla="*/ 3399358 w 7467600"/>
              <a:gd name="connsiteY339" fmla="*/ 6469011 h 6858000"/>
              <a:gd name="connsiteX340" fmla="*/ 3425650 w 7467600"/>
              <a:gd name="connsiteY340" fmla="*/ 6381333 h 6858000"/>
              <a:gd name="connsiteX341" fmla="*/ 3460661 w 7467600"/>
              <a:gd name="connsiteY341" fmla="*/ 6266763 h 6858000"/>
              <a:gd name="connsiteX342" fmla="*/ 3518021 w 7467600"/>
              <a:gd name="connsiteY342" fmla="*/ 6117298 h 6858000"/>
              <a:gd name="connsiteX343" fmla="*/ 3554035 w 7467600"/>
              <a:gd name="connsiteY343" fmla="*/ 6027832 h 6858000"/>
              <a:gd name="connsiteX344" fmla="*/ 3677174 w 7467600"/>
              <a:gd name="connsiteY344" fmla="*/ 5636351 h 6858000"/>
              <a:gd name="connsiteX345" fmla="*/ 3698819 w 7467600"/>
              <a:gd name="connsiteY345" fmla="*/ 5560503 h 6858000"/>
              <a:gd name="connsiteX346" fmla="*/ 3702094 w 7467600"/>
              <a:gd name="connsiteY346" fmla="*/ 5549194 h 6858000"/>
              <a:gd name="connsiteX347" fmla="*/ 3398355 w 7467600"/>
              <a:gd name="connsiteY347" fmla="*/ 6094603 h 6858000"/>
              <a:gd name="connsiteX348" fmla="*/ 3193941 w 7467600"/>
              <a:gd name="connsiteY348" fmla="*/ 6798775 h 6858000"/>
              <a:gd name="connsiteX349" fmla="*/ 3184140 w 7467600"/>
              <a:gd name="connsiteY349" fmla="*/ 6858000 h 6858000"/>
              <a:gd name="connsiteX350" fmla="*/ 3099978 w 7467600"/>
              <a:gd name="connsiteY350" fmla="*/ 6858000 h 6858000"/>
              <a:gd name="connsiteX351" fmla="*/ 3101556 w 7467600"/>
              <a:gd name="connsiteY351" fmla="*/ 6843337 h 6858000"/>
              <a:gd name="connsiteX352" fmla="*/ 3370162 w 7467600"/>
              <a:gd name="connsiteY352" fmla="*/ 5785550 h 6858000"/>
              <a:gd name="connsiteX353" fmla="*/ 3746477 w 7467600"/>
              <a:gd name="connsiteY353" fmla="*/ 5377889 h 6858000"/>
              <a:gd name="connsiteX354" fmla="*/ 3863399 w 7467600"/>
              <a:gd name="connsiteY354" fmla="*/ 5087257 h 6858000"/>
              <a:gd name="connsiteX355" fmla="*/ 3968712 w 7467600"/>
              <a:gd name="connsiteY355" fmla="*/ 4913989 h 6858000"/>
              <a:gd name="connsiteX356" fmla="*/ 2792390 w 7467600"/>
              <a:gd name="connsiteY356" fmla="*/ 5382974 h 6858000"/>
              <a:gd name="connsiteX357" fmla="*/ 2714982 w 7467600"/>
              <a:gd name="connsiteY357" fmla="*/ 5427051 h 6858000"/>
              <a:gd name="connsiteX358" fmla="*/ 2813361 w 7467600"/>
              <a:gd name="connsiteY358" fmla="*/ 6023912 h 6858000"/>
              <a:gd name="connsiteX359" fmla="*/ 2688430 w 7467600"/>
              <a:gd name="connsiteY359" fmla="*/ 6801564 h 6858000"/>
              <a:gd name="connsiteX360" fmla="*/ 2629626 w 7467600"/>
              <a:gd name="connsiteY360" fmla="*/ 6763394 h 6858000"/>
              <a:gd name="connsiteX361" fmla="*/ 2565328 w 7467600"/>
              <a:gd name="connsiteY361" fmla="*/ 5516399 h 6858000"/>
              <a:gd name="connsiteX362" fmla="*/ 1922999 w 7467600"/>
              <a:gd name="connsiteY362" fmla="*/ 5980343 h 6858000"/>
              <a:gd name="connsiteX363" fmla="*/ 1950261 w 7467600"/>
              <a:gd name="connsiteY363" fmla="*/ 6405858 h 6858000"/>
              <a:gd name="connsiteX364" fmla="*/ 2365554 w 7467600"/>
              <a:gd name="connsiteY364" fmla="*/ 6759107 h 6858000"/>
              <a:gd name="connsiteX365" fmla="*/ 2424142 w 7467600"/>
              <a:gd name="connsiteY365" fmla="*/ 6858000 h 6858000"/>
              <a:gd name="connsiteX366" fmla="*/ 2395994 w 7467600"/>
              <a:gd name="connsiteY366" fmla="*/ 6858000 h 6858000"/>
              <a:gd name="connsiteX367" fmla="*/ 2392863 w 7467600"/>
              <a:gd name="connsiteY367" fmla="*/ 6852964 h 6858000"/>
              <a:gd name="connsiteX368" fmla="*/ 2017589 w 7467600"/>
              <a:gd name="connsiteY368" fmla="*/ 6493982 h 6858000"/>
              <a:gd name="connsiteX369" fmla="*/ 2147336 w 7467600"/>
              <a:gd name="connsiteY369" fmla="*/ 6594052 h 6858000"/>
              <a:gd name="connsiteX370" fmla="*/ 2207047 w 7467600"/>
              <a:gd name="connsiteY370" fmla="*/ 6654540 h 6858000"/>
              <a:gd name="connsiteX371" fmla="*/ 2299106 w 7467600"/>
              <a:gd name="connsiteY371" fmla="*/ 6778931 h 6858000"/>
              <a:gd name="connsiteX372" fmla="*/ 2314430 w 7467600"/>
              <a:gd name="connsiteY372" fmla="*/ 6801144 h 6858000"/>
              <a:gd name="connsiteX373" fmla="*/ 2352406 w 7467600"/>
              <a:gd name="connsiteY373" fmla="*/ 6858000 h 6858000"/>
              <a:gd name="connsiteX374" fmla="*/ 2314492 w 7467600"/>
              <a:gd name="connsiteY374" fmla="*/ 6858000 h 6858000"/>
              <a:gd name="connsiteX375" fmla="*/ 2288095 w 7467600"/>
              <a:gd name="connsiteY375" fmla="*/ 6818030 h 6858000"/>
              <a:gd name="connsiteX376" fmla="*/ 2272768 w 7467600"/>
              <a:gd name="connsiteY376" fmla="*/ 6795822 h 6858000"/>
              <a:gd name="connsiteX377" fmla="*/ 2182715 w 7467600"/>
              <a:gd name="connsiteY377" fmla="*/ 6675071 h 6858000"/>
              <a:gd name="connsiteX378" fmla="*/ 2032061 w 7467600"/>
              <a:gd name="connsiteY378" fmla="*/ 6541380 h 6858000"/>
              <a:gd name="connsiteX379" fmla="*/ 2257220 w 7467600"/>
              <a:gd name="connsiteY379" fmla="*/ 6826257 h 6858000"/>
              <a:gd name="connsiteX380" fmla="*/ 2281324 w 7467600"/>
              <a:gd name="connsiteY380" fmla="*/ 6858000 h 6858000"/>
              <a:gd name="connsiteX381" fmla="*/ 2242860 w 7467600"/>
              <a:gd name="connsiteY381" fmla="*/ 6858000 h 6858000"/>
              <a:gd name="connsiteX382" fmla="*/ 2232818 w 7467600"/>
              <a:gd name="connsiteY382" fmla="*/ 6844926 h 6858000"/>
              <a:gd name="connsiteX383" fmla="*/ 1990172 w 7467600"/>
              <a:gd name="connsiteY383" fmla="*/ 6542121 h 6858000"/>
              <a:gd name="connsiteX384" fmla="*/ 2124090 w 7467600"/>
              <a:gd name="connsiteY384" fmla="*/ 6761017 h 6858000"/>
              <a:gd name="connsiteX385" fmla="*/ 2200380 w 7467600"/>
              <a:gd name="connsiteY385" fmla="*/ 6858000 h 6858000"/>
              <a:gd name="connsiteX386" fmla="*/ 2147507 w 7467600"/>
              <a:gd name="connsiteY386" fmla="*/ 6858000 h 6858000"/>
              <a:gd name="connsiteX387" fmla="*/ 2070668 w 7467600"/>
              <a:gd name="connsiteY387" fmla="*/ 6761520 h 6858000"/>
              <a:gd name="connsiteX388" fmla="*/ 1975142 w 7467600"/>
              <a:gd name="connsiteY388" fmla="*/ 6585570 h 6858000"/>
              <a:gd name="connsiteX389" fmla="*/ 2050035 w 7467600"/>
              <a:gd name="connsiteY389" fmla="*/ 6813345 h 6858000"/>
              <a:gd name="connsiteX390" fmla="*/ 2063025 w 7467600"/>
              <a:gd name="connsiteY390" fmla="*/ 6858000 h 6858000"/>
              <a:gd name="connsiteX391" fmla="*/ 2021675 w 7467600"/>
              <a:gd name="connsiteY391" fmla="*/ 6858000 h 6858000"/>
              <a:gd name="connsiteX392" fmla="*/ 2019308 w 7467600"/>
              <a:gd name="connsiteY392" fmla="*/ 6847118 h 6858000"/>
              <a:gd name="connsiteX393" fmla="*/ 1938835 w 7467600"/>
              <a:gd name="connsiteY393" fmla="*/ 6551160 h 6858000"/>
              <a:gd name="connsiteX394" fmla="*/ 1953230 w 7467600"/>
              <a:gd name="connsiteY394" fmla="*/ 6759699 h 6858000"/>
              <a:gd name="connsiteX395" fmla="*/ 1956763 w 7467600"/>
              <a:gd name="connsiteY395" fmla="*/ 6778191 h 6858000"/>
              <a:gd name="connsiteX396" fmla="*/ 1967925 w 7467600"/>
              <a:gd name="connsiteY396" fmla="*/ 6858000 h 6858000"/>
              <a:gd name="connsiteX397" fmla="*/ 1936622 w 7467600"/>
              <a:gd name="connsiteY397" fmla="*/ 6858000 h 6858000"/>
              <a:gd name="connsiteX398" fmla="*/ 1926261 w 7467600"/>
              <a:gd name="connsiteY398" fmla="*/ 6784064 h 6858000"/>
              <a:gd name="connsiteX399" fmla="*/ 1922724 w 7467600"/>
              <a:gd name="connsiteY399" fmla="*/ 6765577 h 6858000"/>
              <a:gd name="connsiteX400" fmla="*/ 1904650 w 7467600"/>
              <a:gd name="connsiteY400" fmla="*/ 6639616 h 6858000"/>
              <a:gd name="connsiteX401" fmla="*/ 1885273 w 7467600"/>
              <a:gd name="connsiteY401" fmla="*/ 6858000 h 6858000"/>
              <a:gd name="connsiteX402" fmla="*/ 1854363 w 7467600"/>
              <a:gd name="connsiteY402" fmla="*/ 6858000 h 6858000"/>
              <a:gd name="connsiteX403" fmla="*/ 1880391 w 7467600"/>
              <a:gd name="connsiteY403" fmla="*/ 6603796 h 6858000"/>
              <a:gd name="connsiteX404" fmla="*/ 1818273 w 7467600"/>
              <a:gd name="connsiteY404" fmla="*/ 6715729 h 6858000"/>
              <a:gd name="connsiteX405" fmla="*/ 1794691 w 7467600"/>
              <a:gd name="connsiteY405" fmla="*/ 6843239 h 6858000"/>
              <a:gd name="connsiteX406" fmla="*/ 1794914 w 7467600"/>
              <a:gd name="connsiteY406" fmla="*/ 6858000 h 6858000"/>
              <a:gd name="connsiteX407" fmla="*/ 1746128 w 7467600"/>
              <a:gd name="connsiteY407" fmla="*/ 6858000 h 6858000"/>
              <a:gd name="connsiteX408" fmla="*/ 1753934 w 7467600"/>
              <a:gd name="connsiteY408" fmla="*/ 6724796 h 6858000"/>
              <a:gd name="connsiteX409" fmla="*/ 1792053 w 7467600"/>
              <a:gd name="connsiteY409" fmla="*/ 6572396 h 6858000"/>
              <a:gd name="connsiteX410" fmla="*/ 1862248 w 7467600"/>
              <a:gd name="connsiteY410" fmla="*/ 6266397 h 6858000"/>
              <a:gd name="connsiteX411" fmla="*/ 1862250 w 7467600"/>
              <a:gd name="connsiteY411" fmla="*/ 6033531 h 6858000"/>
              <a:gd name="connsiteX412" fmla="*/ 1211999 w 7467600"/>
              <a:gd name="connsiteY412" fmla="*/ 6683610 h 6858000"/>
              <a:gd name="connsiteX413" fmla="*/ 1213266 w 7467600"/>
              <a:gd name="connsiteY413" fmla="*/ 6691947 h 6858000"/>
              <a:gd name="connsiteX414" fmla="*/ 1203370 w 7467600"/>
              <a:gd name="connsiteY414" fmla="*/ 6850676 h 6858000"/>
              <a:gd name="connsiteX415" fmla="*/ 1203671 w 7467600"/>
              <a:gd name="connsiteY415" fmla="*/ 6858000 h 6858000"/>
              <a:gd name="connsiteX416" fmla="*/ 1143180 w 7467600"/>
              <a:gd name="connsiteY416" fmla="*/ 6858000 h 6858000"/>
              <a:gd name="connsiteX417" fmla="*/ 1142176 w 7467600"/>
              <a:gd name="connsiteY417" fmla="*/ 6766045 h 6858000"/>
              <a:gd name="connsiteX418" fmla="*/ 1067484 w 7467600"/>
              <a:gd name="connsiteY418" fmla="*/ 6858000 h 6858000"/>
              <a:gd name="connsiteX419" fmla="*/ 953928 w 7467600"/>
              <a:gd name="connsiteY419" fmla="*/ 6858000 h 6858000"/>
              <a:gd name="connsiteX420" fmla="*/ 959715 w 7467600"/>
              <a:gd name="connsiteY420" fmla="*/ 6850185 h 6858000"/>
              <a:gd name="connsiteX421" fmla="*/ 1483788 w 7467600"/>
              <a:gd name="connsiteY421" fmla="*/ 6259174 h 6858000"/>
              <a:gd name="connsiteX422" fmla="*/ 1100671 w 7467600"/>
              <a:gd name="connsiteY422" fmla="*/ 6252137 h 6858000"/>
              <a:gd name="connsiteX423" fmla="*/ 1090144 w 7467600"/>
              <a:gd name="connsiteY423" fmla="*/ 6256748 h 6858000"/>
              <a:gd name="connsiteX424" fmla="*/ 1095872 w 7467600"/>
              <a:gd name="connsiteY424" fmla="*/ 6271892 h 6858000"/>
              <a:gd name="connsiteX425" fmla="*/ 262785 w 7467600"/>
              <a:gd name="connsiteY425" fmla="*/ 6845450 h 6858000"/>
              <a:gd name="connsiteX426" fmla="*/ 209968 w 7467600"/>
              <a:gd name="connsiteY426" fmla="*/ 6770713 h 6858000"/>
              <a:gd name="connsiteX427" fmla="*/ 873460 w 7467600"/>
              <a:gd name="connsiteY427" fmla="*/ 6253768 h 6858000"/>
              <a:gd name="connsiteX428" fmla="*/ 192686 w 7467600"/>
              <a:gd name="connsiteY428" fmla="*/ 5849257 h 6858000"/>
              <a:gd name="connsiteX429" fmla="*/ 4696 w 7467600"/>
              <a:gd name="connsiteY429" fmla="*/ 5697668 h 6858000"/>
              <a:gd name="connsiteX430" fmla="*/ 0 w 7467600"/>
              <a:gd name="connsiteY430" fmla="*/ 5689984 h 6858000"/>
              <a:gd name="connsiteX431" fmla="*/ 0 w 7467600"/>
              <a:gd name="connsiteY431" fmla="*/ 5513472 h 6858000"/>
              <a:gd name="connsiteX432" fmla="*/ 174101 w 7467600"/>
              <a:gd name="connsiteY432" fmla="*/ 5620277 h 6858000"/>
              <a:gd name="connsiteX433" fmla="*/ 891800 w 7467600"/>
              <a:gd name="connsiteY433" fmla="*/ 6036935 h 6858000"/>
              <a:gd name="connsiteX434" fmla="*/ 1072219 w 7467600"/>
              <a:gd name="connsiteY434" fmla="*/ 6169443 h 6858000"/>
              <a:gd name="connsiteX435" fmla="*/ 1074117 w 7467600"/>
              <a:gd name="connsiteY435" fmla="*/ 6170301 h 6858000"/>
              <a:gd name="connsiteX436" fmla="*/ 1083114 w 7467600"/>
              <a:gd name="connsiteY436" fmla="*/ 6174131 h 6858000"/>
              <a:gd name="connsiteX437" fmla="*/ 1543010 w 7467600"/>
              <a:gd name="connsiteY437" fmla="*/ 6191140 h 6858000"/>
              <a:gd name="connsiteX438" fmla="*/ 1551080 w 7467600"/>
              <a:gd name="connsiteY438" fmla="*/ 6195006 h 6858000"/>
              <a:gd name="connsiteX439" fmla="*/ 2345443 w 7467600"/>
              <a:gd name="connsiteY439" fmla="*/ 5549882 h 6858000"/>
              <a:gd name="connsiteX440" fmla="*/ 1721499 w 7467600"/>
              <a:gd name="connsiteY440" fmla="*/ 5599969 h 6858000"/>
              <a:gd name="connsiteX441" fmla="*/ 767716 w 7467600"/>
              <a:gd name="connsiteY441" fmla="*/ 5472768 h 6858000"/>
              <a:gd name="connsiteX442" fmla="*/ 722147 w 7467600"/>
              <a:gd name="connsiteY442" fmla="*/ 5393091 h 6858000"/>
              <a:gd name="connsiteX443" fmla="*/ 1485552 w 7467600"/>
              <a:gd name="connsiteY443" fmla="*/ 5313202 h 6858000"/>
              <a:gd name="connsiteX444" fmla="*/ 2143004 w 7467600"/>
              <a:gd name="connsiteY444" fmla="*/ 5402420 h 6858000"/>
              <a:gd name="connsiteX445" fmla="*/ 1933391 w 7467600"/>
              <a:gd name="connsiteY445" fmla="*/ 5156971 h 6858000"/>
              <a:gd name="connsiteX446" fmla="*/ 1827118 w 7467600"/>
              <a:gd name="connsiteY446" fmla="*/ 4968410 h 6858000"/>
              <a:gd name="connsiteX447" fmla="*/ 1837349 w 7467600"/>
              <a:gd name="connsiteY447" fmla="*/ 4956357 h 6858000"/>
              <a:gd name="connsiteX448" fmla="*/ 2162835 w 7467600"/>
              <a:gd name="connsiteY448" fmla="*/ 5187853 h 6858000"/>
              <a:gd name="connsiteX449" fmla="*/ 2257167 w 7467600"/>
              <a:gd name="connsiteY449" fmla="*/ 5462123 h 6858000"/>
              <a:gd name="connsiteX450" fmla="*/ 2261598 w 7467600"/>
              <a:gd name="connsiteY450" fmla="*/ 5467998 h 6858000"/>
              <a:gd name="connsiteX451" fmla="*/ 2437177 w 7467600"/>
              <a:gd name="connsiteY451" fmla="*/ 5479608 h 6858000"/>
              <a:gd name="connsiteX452" fmla="*/ 2445247 w 7467600"/>
              <a:gd name="connsiteY452" fmla="*/ 5483476 h 6858000"/>
              <a:gd name="connsiteX453" fmla="*/ 2743626 w 7467600"/>
              <a:gd name="connsiteY453" fmla="*/ 5304819 h 6858000"/>
              <a:gd name="connsiteX454" fmla="*/ 3048102 w 7467600"/>
              <a:gd name="connsiteY454" fmla="*/ 5150595 h 6858000"/>
              <a:gd name="connsiteX455" fmla="*/ 1799414 w 7467600"/>
              <a:gd name="connsiteY455" fmla="*/ 4694732 h 6858000"/>
              <a:gd name="connsiteX456" fmla="*/ 1771735 w 7467600"/>
              <a:gd name="connsiteY456" fmla="*/ 4619929 h 6858000"/>
              <a:gd name="connsiteX457" fmla="*/ 3104273 w 7467600"/>
              <a:gd name="connsiteY457" fmla="*/ 5076159 h 6858000"/>
              <a:gd name="connsiteX458" fmla="*/ 3113245 w 7467600"/>
              <a:gd name="connsiteY458" fmla="*/ 5090705 h 6858000"/>
              <a:gd name="connsiteX459" fmla="*/ 3126294 w 7467600"/>
              <a:gd name="connsiteY459" fmla="*/ 5114400 h 6858000"/>
              <a:gd name="connsiteX460" fmla="*/ 3937433 w 7467600"/>
              <a:gd name="connsiteY460" fmla="*/ 4830473 h 6858000"/>
              <a:gd name="connsiteX461" fmla="*/ 3590475 w 7467600"/>
              <a:gd name="connsiteY461" fmla="*/ 4597974 h 6858000"/>
              <a:gd name="connsiteX462" fmla="*/ 3100264 w 7467600"/>
              <a:gd name="connsiteY462" fmla="*/ 4579845 h 6858000"/>
              <a:gd name="connsiteX463" fmla="*/ 2183576 w 7467600"/>
              <a:gd name="connsiteY463" fmla="*/ 4227150 h 6858000"/>
              <a:gd name="connsiteX464" fmla="*/ 2151029 w 7467600"/>
              <a:gd name="connsiteY464" fmla="*/ 4146947 h 6858000"/>
              <a:gd name="connsiteX465" fmla="*/ 3563434 w 7467600"/>
              <a:gd name="connsiteY465" fmla="*/ 4469115 h 6858000"/>
              <a:gd name="connsiteX466" fmla="*/ 3177952 w 7467600"/>
              <a:gd name="connsiteY466" fmla="*/ 3657386 h 6858000"/>
              <a:gd name="connsiteX467" fmla="*/ 3189263 w 7467600"/>
              <a:gd name="connsiteY467" fmla="*/ 3625726 h 6858000"/>
              <a:gd name="connsiteX468" fmla="*/ 3560912 w 7467600"/>
              <a:gd name="connsiteY468" fmla="*/ 4079863 h 6858000"/>
              <a:gd name="connsiteX469" fmla="*/ 3626636 w 7467600"/>
              <a:gd name="connsiteY469" fmla="*/ 4512230 h 6858000"/>
              <a:gd name="connsiteX470" fmla="*/ 3653088 w 7467600"/>
              <a:gd name="connsiteY470" fmla="*/ 4521417 h 6858000"/>
              <a:gd name="connsiteX471" fmla="*/ 3988128 w 7467600"/>
              <a:gd name="connsiteY471" fmla="*/ 4817267 h 6858000"/>
              <a:gd name="connsiteX472" fmla="*/ 4830582 w 7467600"/>
              <a:gd name="connsiteY472" fmla="*/ 4676000 h 6858000"/>
              <a:gd name="connsiteX473" fmla="*/ 4830100 w 7467600"/>
              <a:gd name="connsiteY473" fmla="*/ 4675554 h 6858000"/>
              <a:gd name="connsiteX474" fmla="*/ 4036318 w 7467600"/>
              <a:gd name="connsiteY474" fmla="*/ 4147013 h 6858000"/>
              <a:gd name="connsiteX475" fmla="*/ 3432098 w 7467600"/>
              <a:gd name="connsiteY475" fmla="*/ 3537312 h 6858000"/>
              <a:gd name="connsiteX476" fmla="*/ 3446761 w 7467600"/>
              <a:gd name="connsiteY476" fmla="*/ 3461278 h 6858000"/>
              <a:gd name="connsiteX477" fmla="*/ 4419733 w 7467600"/>
              <a:gd name="connsiteY477" fmla="*/ 3963555 h 6858000"/>
              <a:gd name="connsiteX478" fmla="*/ 4781371 w 7467600"/>
              <a:gd name="connsiteY478" fmla="*/ 4458604 h 6858000"/>
              <a:gd name="connsiteX479" fmla="*/ 4780440 w 7467600"/>
              <a:gd name="connsiteY479" fmla="*/ 4470290 h 6858000"/>
              <a:gd name="connsiteX480" fmla="*/ 4898954 w 7467600"/>
              <a:gd name="connsiteY480" fmla="*/ 4662092 h 6858000"/>
              <a:gd name="connsiteX481" fmla="*/ 4900699 w 7467600"/>
              <a:gd name="connsiteY481" fmla="*/ 4670867 h 6858000"/>
              <a:gd name="connsiteX482" fmla="*/ 5714511 w 7467600"/>
              <a:gd name="connsiteY482" fmla="*/ 4663483 h 6858000"/>
              <a:gd name="connsiteX483" fmla="*/ 5464793 w 7467600"/>
              <a:gd name="connsiteY483" fmla="*/ 4393556 h 6858000"/>
              <a:gd name="connsiteX484" fmla="*/ 5461897 w 7467600"/>
              <a:gd name="connsiteY484" fmla="*/ 4390879 h 6858000"/>
              <a:gd name="connsiteX485" fmla="*/ 4294126 w 7467600"/>
              <a:gd name="connsiteY485" fmla="*/ 3303048 h 6858000"/>
              <a:gd name="connsiteX486" fmla="*/ 4305321 w 7467600"/>
              <a:gd name="connsiteY486" fmla="*/ 3256953 h 6858000"/>
              <a:gd name="connsiteX487" fmla="*/ 4949299 w 7467600"/>
              <a:gd name="connsiteY487" fmla="*/ 3766336 h 6858000"/>
              <a:gd name="connsiteX488" fmla="*/ 5291452 w 7467600"/>
              <a:gd name="connsiteY488" fmla="*/ 4076801 h 6858000"/>
              <a:gd name="connsiteX489" fmla="*/ 5434998 w 7467600"/>
              <a:gd name="connsiteY489" fmla="*/ 4254100 h 6858000"/>
              <a:gd name="connsiteX490" fmla="*/ 5351015 w 7467600"/>
              <a:gd name="connsiteY490" fmla="*/ 3760989 h 6858000"/>
              <a:gd name="connsiteX491" fmla="*/ 5413780 w 7467600"/>
              <a:gd name="connsiteY491" fmla="*/ 2966265 h 6858000"/>
              <a:gd name="connsiteX492" fmla="*/ 5425627 w 7467600"/>
              <a:gd name="connsiteY492" fmla="*/ 2954192 h 6858000"/>
              <a:gd name="connsiteX493" fmla="*/ 6604735 w 7467600"/>
              <a:gd name="connsiteY493" fmla="*/ 2041381 h 6858000"/>
              <a:gd name="connsiteX494" fmla="*/ 7204487 w 7467600"/>
              <a:gd name="connsiteY494" fmla="*/ 2742112 h 6858000"/>
              <a:gd name="connsiteX495" fmla="*/ 7131592 w 7467600"/>
              <a:gd name="connsiteY495" fmla="*/ 2672096 h 6858000"/>
              <a:gd name="connsiteX496" fmla="*/ 6996344 w 7467600"/>
              <a:gd name="connsiteY496" fmla="*/ 2518310 h 6858000"/>
              <a:gd name="connsiteX497" fmla="*/ 6735495 w 7467600"/>
              <a:gd name="connsiteY497" fmla="*/ 2196890 h 6858000"/>
              <a:gd name="connsiteX498" fmla="*/ 6721901 w 7467600"/>
              <a:gd name="connsiteY498" fmla="*/ 2179274 h 6858000"/>
              <a:gd name="connsiteX499" fmla="*/ 6604735 w 7467600"/>
              <a:gd name="connsiteY499" fmla="*/ 2041381 h 6858000"/>
              <a:gd name="connsiteX500" fmla="*/ 6591670 w 7467600"/>
              <a:gd name="connsiteY500" fmla="*/ 1988277 h 6858000"/>
              <a:gd name="connsiteX501" fmla="*/ 6747349 w 7467600"/>
              <a:gd name="connsiteY501" fmla="*/ 2160069 h 6858000"/>
              <a:gd name="connsiteX502" fmla="*/ 6760943 w 7467600"/>
              <a:gd name="connsiteY502" fmla="*/ 2177686 h 6858000"/>
              <a:gd name="connsiteX503" fmla="*/ 7021065 w 7467600"/>
              <a:gd name="connsiteY503" fmla="*/ 2498102 h 6858000"/>
              <a:gd name="connsiteX504" fmla="*/ 7155223 w 7467600"/>
              <a:gd name="connsiteY504" fmla="*/ 2650386 h 6858000"/>
              <a:gd name="connsiteX505" fmla="*/ 7203167 w 7467600"/>
              <a:gd name="connsiteY505" fmla="*/ 2697288 h 6858000"/>
              <a:gd name="connsiteX506" fmla="*/ 6937703 w 7467600"/>
              <a:gd name="connsiteY506" fmla="*/ 2321981 h 6858000"/>
              <a:gd name="connsiteX507" fmla="*/ 6591670 w 7467600"/>
              <a:gd name="connsiteY507" fmla="*/ 1988277 h 6858000"/>
              <a:gd name="connsiteX508" fmla="*/ 5798671 w 7467600"/>
              <a:gd name="connsiteY508" fmla="*/ 1981601 h 6858000"/>
              <a:gd name="connsiteX509" fmla="*/ 5754709 w 7467600"/>
              <a:gd name="connsiteY509" fmla="*/ 2071454 h 6858000"/>
              <a:gd name="connsiteX510" fmla="*/ 5763044 w 7467600"/>
              <a:gd name="connsiteY510" fmla="*/ 2842206 h 6858000"/>
              <a:gd name="connsiteX511" fmla="*/ 5764974 w 7467600"/>
              <a:gd name="connsiteY511" fmla="*/ 2799609 h 6858000"/>
              <a:gd name="connsiteX512" fmla="*/ 5767665 w 7467600"/>
              <a:gd name="connsiteY512" fmla="*/ 2666409 h 6858000"/>
              <a:gd name="connsiteX513" fmla="*/ 5763055 w 7467600"/>
              <a:gd name="connsiteY513" fmla="*/ 2579705 h 6858000"/>
              <a:gd name="connsiteX514" fmla="*/ 5758079 w 7467600"/>
              <a:gd name="connsiteY514" fmla="*/ 2492508 h 6858000"/>
              <a:gd name="connsiteX515" fmla="*/ 5779325 w 7467600"/>
              <a:gd name="connsiteY515" fmla="*/ 2197069 h 6858000"/>
              <a:gd name="connsiteX516" fmla="*/ 5798671 w 7467600"/>
              <a:gd name="connsiteY516" fmla="*/ 1981601 h 6858000"/>
              <a:gd name="connsiteX517" fmla="*/ 5829202 w 7467600"/>
              <a:gd name="connsiteY517" fmla="*/ 1971679 h 6858000"/>
              <a:gd name="connsiteX518" fmla="*/ 5809558 w 7467600"/>
              <a:gd name="connsiteY518" fmla="*/ 2198043 h 6858000"/>
              <a:gd name="connsiteX519" fmla="*/ 5788653 w 7467600"/>
              <a:gd name="connsiteY519" fmla="*/ 2489430 h 6858000"/>
              <a:gd name="connsiteX520" fmla="*/ 5793439 w 7467600"/>
              <a:gd name="connsiteY520" fmla="*/ 2575235 h 6858000"/>
              <a:gd name="connsiteX521" fmla="*/ 5796837 w 7467600"/>
              <a:gd name="connsiteY521" fmla="*/ 2637633 h 6858000"/>
              <a:gd name="connsiteX522" fmla="*/ 5818614 w 7467600"/>
              <a:gd name="connsiteY522" fmla="*/ 2473055 h 6858000"/>
              <a:gd name="connsiteX523" fmla="*/ 5829202 w 7467600"/>
              <a:gd name="connsiteY523" fmla="*/ 1971679 h 6858000"/>
              <a:gd name="connsiteX524" fmla="*/ 5911389 w 7467600"/>
              <a:gd name="connsiteY524" fmla="*/ 1898371 h 6858000"/>
              <a:gd name="connsiteX525" fmla="*/ 6237627 w 7467600"/>
              <a:gd name="connsiteY525" fmla="*/ 2231921 h 6858000"/>
              <a:gd name="connsiteX526" fmla="*/ 5911389 w 7467600"/>
              <a:gd name="connsiteY526" fmla="*/ 1898371 h 6858000"/>
              <a:gd name="connsiteX527" fmla="*/ 6944437 w 7467600"/>
              <a:gd name="connsiteY527" fmla="*/ 1575402 h 6858000"/>
              <a:gd name="connsiteX528" fmla="*/ 6304730 w 7467600"/>
              <a:gd name="connsiteY528" fmla="*/ 1766654 h 6858000"/>
              <a:gd name="connsiteX529" fmla="*/ 6944437 w 7467600"/>
              <a:gd name="connsiteY529" fmla="*/ 1575402 h 6858000"/>
              <a:gd name="connsiteX530" fmla="*/ 7019523 w 7467600"/>
              <a:gd name="connsiteY530" fmla="*/ 1519450 h 6858000"/>
              <a:gd name="connsiteX531" fmla="*/ 6298091 w 7467600"/>
              <a:gd name="connsiteY531" fmla="*/ 1737122 h 6858000"/>
              <a:gd name="connsiteX532" fmla="*/ 7019523 w 7467600"/>
              <a:gd name="connsiteY532" fmla="*/ 1519450 h 6858000"/>
              <a:gd name="connsiteX533" fmla="*/ 2399523 w 7467600"/>
              <a:gd name="connsiteY533" fmla="*/ 1428234 h 6858000"/>
              <a:gd name="connsiteX534" fmla="*/ 2224982 w 7467600"/>
              <a:gd name="connsiteY534" fmla="*/ 1826201 h 6858000"/>
              <a:gd name="connsiteX535" fmla="*/ 2096099 w 7467600"/>
              <a:gd name="connsiteY535" fmla="*/ 2345900 h 6858000"/>
              <a:gd name="connsiteX536" fmla="*/ 2283317 w 7467600"/>
              <a:gd name="connsiteY536" fmla="*/ 1796925 h 6858000"/>
              <a:gd name="connsiteX537" fmla="*/ 2399523 w 7467600"/>
              <a:gd name="connsiteY537" fmla="*/ 1428234 h 6858000"/>
              <a:gd name="connsiteX538" fmla="*/ 2448558 w 7467600"/>
              <a:gd name="connsiteY538" fmla="*/ 1373435 h 6858000"/>
              <a:gd name="connsiteX539" fmla="*/ 2312521 w 7467600"/>
              <a:gd name="connsiteY539" fmla="*/ 1806140 h 6858000"/>
              <a:gd name="connsiteX540" fmla="*/ 2127533 w 7467600"/>
              <a:gd name="connsiteY540" fmla="*/ 2348380 h 6858000"/>
              <a:gd name="connsiteX541" fmla="*/ 2358080 w 7467600"/>
              <a:gd name="connsiteY541" fmla="*/ 1866134 h 6858000"/>
              <a:gd name="connsiteX542" fmla="*/ 2407436 w 7467600"/>
              <a:gd name="connsiteY542" fmla="*/ 1651070 h 6858000"/>
              <a:gd name="connsiteX543" fmla="*/ 2448558 w 7467600"/>
              <a:gd name="connsiteY543" fmla="*/ 1373435 h 6858000"/>
              <a:gd name="connsiteX544" fmla="*/ 278707 w 7467600"/>
              <a:gd name="connsiteY544" fmla="*/ 1352270 h 6858000"/>
              <a:gd name="connsiteX545" fmla="*/ 321570 w 7467600"/>
              <a:gd name="connsiteY545" fmla="*/ 1861610 h 6858000"/>
              <a:gd name="connsiteX546" fmla="*/ 294281 w 7467600"/>
              <a:gd name="connsiteY546" fmla="*/ 1440658 h 6858000"/>
              <a:gd name="connsiteX547" fmla="*/ 278707 w 7467600"/>
              <a:gd name="connsiteY547" fmla="*/ 1352270 h 6858000"/>
              <a:gd name="connsiteX548" fmla="*/ 1423821 w 7467600"/>
              <a:gd name="connsiteY548" fmla="*/ 1351958 h 6858000"/>
              <a:gd name="connsiteX549" fmla="*/ 1638521 w 7467600"/>
              <a:gd name="connsiteY549" fmla="*/ 1908470 h 6858000"/>
              <a:gd name="connsiteX550" fmla="*/ 1754199 w 7467600"/>
              <a:gd name="connsiteY550" fmla="*/ 2149284 h 6858000"/>
              <a:gd name="connsiteX551" fmla="*/ 1908359 w 7467600"/>
              <a:gd name="connsiteY551" fmla="*/ 2364988 h 6858000"/>
              <a:gd name="connsiteX552" fmla="*/ 1647661 w 7467600"/>
              <a:gd name="connsiteY552" fmla="*/ 1825945 h 6858000"/>
              <a:gd name="connsiteX553" fmla="*/ 1423821 w 7467600"/>
              <a:gd name="connsiteY553" fmla="*/ 1351958 h 6858000"/>
              <a:gd name="connsiteX554" fmla="*/ 1431890 w 7467600"/>
              <a:gd name="connsiteY554" fmla="*/ 1306475 h 6858000"/>
              <a:gd name="connsiteX555" fmla="*/ 1507597 w 7467600"/>
              <a:gd name="connsiteY555" fmla="*/ 1446132 h 6858000"/>
              <a:gd name="connsiteX556" fmla="*/ 1674586 w 7467600"/>
              <a:gd name="connsiteY556" fmla="*/ 1813832 h 6858000"/>
              <a:gd name="connsiteX557" fmla="*/ 1815950 w 7467600"/>
              <a:gd name="connsiteY557" fmla="*/ 2128564 h 6858000"/>
              <a:gd name="connsiteX558" fmla="*/ 1984242 w 7467600"/>
              <a:gd name="connsiteY558" fmla="*/ 2430829 h 6858000"/>
              <a:gd name="connsiteX559" fmla="*/ 2014023 w 7467600"/>
              <a:gd name="connsiteY559" fmla="*/ 2450995 h 6858000"/>
              <a:gd name="connsiteX560" fmla="*/ 1747337 w 7467600"/>
              <a:gd name="connsiteY560" fmla="*/ 1855264 h 6858000"/>
              <a:gd name="connsiteX561" fmla="*/ 1533749 w 7467600"/>
              <a:gd name="connsiteY561" fmla="*/ 1478656 h 6858000"/>
              <a:gd name="connsiteX562" fmla="*/ 1431890 w 7467600"/>
              <a:gd name="connsiteY562" fmla="*/ 1306475 h 6858000"/>
              <a:gd name="connsiteX563" fmla="*/ 5052692 w 7467600"/>
              <a:gd name="connsiteY563" fmla="*/ 1292994 h 6858000"/>
              <a:gd name="connsiteX564" fmla="*/ 5200661 w 7467600"/>
              <a:gd name="connsiteY564" fmla="*/ 1635186 h 6858000"/>
              <a:gd name="connsiteX565" fmla="*/ 5297138 w 7467600"/>
              <a:gd name="connsiteY565" fmla="*/ 1906351 h 6858000"/>
              <a:gd name="connsiteX566" fmla="*/ 5052692 w 7467600"/>
              <a:gd name="connsiteY566" fmla="*/ 1292994 h 6858000"/>
              <a:gd name="connsiteX567" fmla="*/ 5009948 w 7467600"/>
              <a:gd name="connsiteY567" fmla="*/ 1273619 h 6858000"/>
              <a:gd name="connsiteX568" fmla="*/ 5121777 w 7467600"/>
              <a:gd name="connsiteY568" fmla="*/ 1654213 h 6858000"/>
              <a:gd name="connsiteX569" fmla="*/ 5293545 w 7467600"/>
              <a:gd name="connsiteY569" fmla="*/ 2072247 h 6858000"/>
              <a:gd name="connsiteX570" fmla="*/ 5294042 w 7467600"/>
              <a:gd name="connsiteY570" fmla="*/ 2065019 h 6858000"/>
              <a:gd name="connsiteX571" fmla="*/ 5171936 w 7467600"/>
              <a:gd name="connsiteY571" fmla="*/ 1647613 h 6858000"/>
              <a:gd name="connsiteX572" fmla="*/ 5009948 w 7467600"/>
              <a:gd name="connsiteY572" fmla="*/ 1273619 h 6858000"/>
              <a:gd name="connsiteX573" fmla="*/ 655236 w 7467600"/>
              <a:gd name="connsiteY573" fmla="*/ 1268632 h 6858000"/>
              <a:gd name="connsiteX574" fmla="*/ 839521 w 7467600"/>
              <a:gd name="connsiteY574" fmla="*/ 1685315 h 6858000"/>
              <a:gd name="connsiteX575" fmla="*/ 1109416 w 7467600"/>
              <a:gd name="connsiteY575" fmla="*/ 2061663 h 6858000"/>
              <a:gd name="connsiteX576" fmla="*/ 1298300 w 7467600"/>
              <a:gd name="connsiteY576" fmla="*/ 2247742 h 6858000"/>
              <a:gd name="connsiteX577" fmla="*/ 1125871 w 7467600"/>
              <a:gd name="connsiteY577" fmla="*/ 1989513 h 6858000"/>
              <a:gd name="connsiteX578" fmla="*/ 981574 w 7467600"/>
              <a:gd name="connsiteY578" fmla="*/ 1783157 h 6858000"/>
              <a:gd name="connsiteX579" fmla="*/ 922198 w 7467600"/>
              <a:gd name="connsiteY579" fmla="*/ 1677437 h 6858000"/>
              <a:gd name="connsiteX580" fmla="*/ 869293 w 7467600"/>
              <a:gd name="connsiteY580" fmla="*/ 1583214 h 6858000"/>
              <a:gd name="connsiteX581" fmla="*/ 751431 w 7467600"/>
              <a:gd name="connsiteY581" fmla="*/ 1405731 h 6858000"/>
              <a:gd name="connsiteX582" fmla="*/ 655236 w 7467600"/>
              <a:gd name="connsiteY582" fmla="*/ 1268632 h 6858000"/>
              <a:gd name="connsiteX583" fmla="*/ 6516292 w 7467600"/>
              <a:gd name="connsiteY583" fmla="*/ 1263064 h 6858000"/>
              <a:gd name="connsiteX584" fmla="*/ 5736320 w 7467600"/>
              <a:gd name="connsiteY584" fmla="*/ 1501803 h 6858000"/>
              <a:gd name="connsiteX585" fmla="*/ 6516292 w 7467600"/>
              <a:gd name="connsiteY585" fmla="*/ 1263064 h 6858000"/>
              <a:gd name="connsiteX586" fmla="*/ 291466 w 7467600"/>
              <a:gd name="connsiteY586" fmla="*/ 1250369 h 6858000"/>
              <a:gd name="connsiteX587" fmla="*/ 323180 w 7467600"/>
              <a:gd name="connsiteY587" fmla="*/ 1435283 h 6858000"/>
              <a:gd name="connsiteX588" fmla="*/ 349381 w 7467600"/>
              <a:gd name="connsiteY588" fmla="*/ 1875041 h 6858000"/>
              <a:gd name="connsiteX589" fmla="*/ 374363 w 7467600"/>
              <a:gd name="connsiteY589" fmla="*/ 1506494 h 6858000"/>
              <a:gd name="connsiteX590" fmla="*/ 302168 w 7467600"/>
              <a:gd name="connsiteY590" fmla="*/ 1274495 h 6858000"/>
              <a:gd name="connsiteX591" fmla="*/ 291466 w 7467600"/>
              <a:gd name="connsiteY591" fmla="*/ 1250369 h 6858000"/>
              <a:gd name="connsiteX592" fmla="*/ 678222 w 7467600"/>
              <a:gd name="connsiteY592" fmla="*/ 1248670 h 6858000"/>
              <a:gd name="connsiteX593" fmla="*/ 775536 w 7467600"/>
              <a:gd name="connsiteY593" fmla="*/ 1388015 h 6858000"/>
              <a:gd name="connsiteX594" fmla="*/ 894529 w 7467600"/>
              <a:gd name="connsiteY594" fmla="*/ 1567739 h 6858000"/>
              <a:gd name="connsiteX595" fmla="*/ 948000 w 7467600"/>
              <a:gd name="connsiteY595" fmla="*/ 1663088 h 6858000"/>
              <a:gd name="connsiteX596" fmla="*/ 1006812 w 7467600"/>
              <a:gd name="connsiteY596" fmla="*/ 1767683 h 6858000"/>
              <a:gd name="connsiteX597" fmla="*/ 1149133 w 7467600"/>
              <a:gd name="connsiteY597" fmla="*/ 1971513 h 6858000"/>
              <a:gd name="connsiteX598" fmla="*/ 1333952 w 7467600"/>
              <a:gd name="connsiteY598" fmla="*/ 2251620 h 6858000"/>
              <a:gd name="connsiteX599" fmla="*/ 1337329 w 7467600"/>
              <a:gd name="connsiteY599" fmla="*/ 2258350 h 6858000"/>
              <a:gd name="connsiteX600" fmla="*/ 1014726 w 7467600"/>
              <a:gd name="connsiteY600" fmla="*/ 1615556 h 6858000"/>
              <a:gd name="connsiteX601" fmla="*/ 678222 w 7467600"/>
              <a:gd name="connsiteY601" fmla="*/ 1248670 h 6858000"/>
              <a:gd name="connsiteX602" fmla="*/ 6691602 w 7467600"/>
              <a:gd name="connsiteY602" fmla="*/ 1140573 h 6858000"/>
              <a:gd name="connsiteX603" fmla="*/ 6571100 w 7467600"/>
              <a:gd name="connsiteY603" fmla="*/ 1183662 h 6858000"/>
              <a:gd name="connsiteX604" fmla="*/ 6241687 w 7467600"/>
              <a:gd name="connsiteY604" fmla="*/ 1257600 h 6858000"/>
              <a:gd name="connsiteX605" fmla="*/ 5693009 w 7467600"/>
              <a:gd name="connsiteY605" fmla="*/ 1478256 h 6858000"/>
              <a:gd name="connsiteX606" fmla="*/ 6548420 w 7467600"/>
              <a:gd name="connsiteY606" fmla="*/ 1214599 h 6858000"/>
              <a:gd name="connsiteX607" fmla="*/ 6605473 w 7467600"/>
              <a:gd name="connsiteY607" fmla="*/ 1184686 h 6858000"/>
              <a:gd name="connsiteX608" fmla="*/ 6691602 w 7467600"/>
              <a:gd name="connsiteY608" fmla="*/ 1140573 h 6858000"/>
              <a:gd name="connsiteX609" fmla="*/ 4002475 w 7467600"/>
              <a:gd name="connsiteY609" fmla="*/ 1037802 h 6858000"/>
              <a:gd name="connsiteX610" fmla="*/ 4000324 w 7467600"/>
              <a:gd name="connsiteY610" fmla="*/ 1039362 h 6858000"/>
              <a:gd name="connsiteX611" fmla="*/ 4002862 w 7467600"/>
              <a:gd name="connsiteY611" fmla="*/ 1042866 h 6858000"/>
              <a:gd name="connsiteX612" fmla="*/ 4002475 w 7467600"/>
              <a:gd name="connsiteY612" fmla="*/ 1037802 h 6858000"/>
              <a:gd name="connsiteX613" fmla="*/ 506322 w 7467600"/>
              <a:gd name="connsiteY613" fmla="*/ 1020997 h 6858000"/>
              <a:gd name="connsiteX614" fmla="*/ 533068 w 7467600"/>
              <a:gd name="connsiteY614" fmla="*/ 1029409 h 6858000"/>
              <a:gd name="connsiteX615" fmla="*/ 1232525 w 7467600"/>
              <a:gd name="connsiteY615" fmla="*/ 1804675 h 6858000"/>
              <a:gd name="connsiteX616" fmla="*/ 1388858 w 7467600"/>
              <a:gd name="connsiteY616" fmla="*/ 2368011 h 6858000"/>
              <a:gd name="connsiteX617" fmla="*/ 1384098 w 7467600"/>
              <a:gd name="connsiteY617" fmla="*/ 2378125 h 6858000"/>
              <a:gd name="connsiteX618" fmla="*/ 1425393 w 7467600"/>
              <a:gd name="connsiteY618" fmla="*/ 2589124 h 6858000"/>
              <a:gd name="connsiteX619" fmla="*/ 1424001 w 7467600"/>
              <a:gd name="connsiteY619" fmla="*/ 2597541 h 6858000"/>
              <a:gd name="connsiteX620" fmla="*/ 2152729 w 7467600"/>
              <a:gd name="connsiteY620" fmla="*/ 2864487 h 6858000"/>
              <a:gd name="connsiteX621" fmla="*/ 2020609 w 7467600"/>
              <a:gd name="connsiteY621" fmla="*/ 2539671 h 6858000"/>
              <a:gd name="connsiteX622" fmla="*/ 2018920 w 7467600"/>
              <a:gd name="connsiteY622" fmla="*/ 2536309 h 6858000"/>
              <a:gd name="connsiteX623" fmla="*/ 1342441 w 7467600"/>
              <a:gd name="connsiteY623" fmla="*/ 1173017 h 6858000"/>
              <a:gd name="connsiteX624" fmla="*/ 1367925 w 7467600"/>
              <a:gd name="connsiteY624" fmla="*/ 1135648 h 6858000"/>
              <a:gd name="connsiteX625" fmla="*/ 1771401 w 7467600"/>
              <a:gd name="connsiteY625" fmla="*/ 1806673 h 6858000"/>
              <a:gd name="connsiteX626" fmla="*/ 1972385 w 7467600"/>
              <a:gd name="connsiteY626" fmla="*/ 2198735 h 6858000"/>
              <a:gd name="connsiteX627" fmla="*/ 2040892 w 7467600"/>
              <a:gd name="connsiteY627" fmla="*/ 2405205 h 6858000"/>
              <a:gd name="connsiteX628" fmla="*/ 2131689 w 7467600"/>
              <a:gd name="connsiteY628" fmla="*/ 1936926 h 6858000"/>
              <a:gd name="connsiteX629" fmla="*/ 2454820 w 7467600"/>
              <a:gd name="connsiteY629" fmla="*/ 1248808 h 6858000"/>
              <a:gd name="connsiteX630" fmla="*/ 2492512 w 7467600"/>
              <a:gd name="connsiteY630" fmla="*/ 1302920 h 6858000"/>
              <a:gd name="connsiteX631" fmla="*/ 2081216 w 7467600"/>
              <a:gd name="connsiteY631" fmla="*/ 2527513 h 6858000"/>
              <a:gd name="connsiteX632" fmla="*/ 2081211 w 7467600"/>
              <a:gd name="connsiteY632" fmla="*/ 2528916 h 6858000"/>
              <a:gd name="connsiteX633" fmla="*/ 2199067 w 7467600"/>
              <a:gd name="connsiteY633" fmla="*/ 2884061 h 6858000"/>
              <a:gd name="connsiteX634" fmla="*/ 3192586 w 7467600"/>
              <a:gd name="connsiteY634" fmla="*/ 3411496 h 6858000"/>
              <a:gd name="connsiteX635" fmla="*/ 3182620 w 7467600"/>
              <a:gd name="connsiteY635" fmla="*/ 3483279 h 6858000"/>
              <a:gd name="connsiteX636" fmla="*/ 2435119 w 7467600"/>
              <a:gd name="connsiteY636" fmla="*/ 3080173 h 6858000"/>
              <a:gd name="connsiteX637" fmla="*/ 2410152 w 7467600"/>
              <a:gd name="connsiteY637" fmla="*/ 3063751 h 6858000"/>
              <a:gd name="connsiteX638" fmla="*/ 2408099 w 7467600"/>
              <a:gd name="connsiteY638" fmla="*/ 3064403 h 6858000"/>
              <a:gd name="connsiteX639" fmla="*/ 2407218 w 7467600"/>
              <a:gd name="connsiteY639" fmla="*/ 3070324 h 6858000"/>
              <a:gd name="connsiteX640" fmla="*/ 2380138 w 7467600"/>
              <a:gd name="connsiteY640" fmla="*/ 3099341 h 6858000"/>
              <a:gd name="connsiteX641" fmla="*/ 1765923 w 7467600"/>
              <a:gd name="connsiteY641" fmla="*/ 3581043 h 6858000"/>
              <a:gd name="connsiteX642" fmla="*/ 1702258 w 7467600"/>
              <a:gd name="connsiteY642" fmla="*/ 3612286 h 6858000"/>
              <a:gd name="connsiteX643" fmla="*/ 1538370 w 7467600"/>
              <a:gd name="connsiteY643" fmla="*/ 3811804 h 6858000"/>
              <a:gd name="connsiteX644" fmla="*/ 542867 w 7467600"/>
              <a:gd name="connsiteY644" fmla="*/ 4944092 h 6858000"/>
              <a:gd name="connsiteX645" fmla="*/ 515800 w 7467600"/>
              <a:gd name="connsiteY645" fmla="*/ 4862180 h 6858000"/>
              <a:gd name="connsiteX646" fmla="*/ 909145 w 7467600"/>
              <a:gd name="connsiteY646" fmla="*/ 4199225 h 6858000"/>
              <a:gd name="connsiteX647" fmla="*/ 1214067 w 7467600"/>
              <a:gd name="connsiteY647" fmla="*/ 3908561 h 6858000"/>
              <a:gd name="connsiteX648" fmla="*/ 640967 w 7467600"/>
              <a:gd name="connsiteY648" fmla="*/ 4105601 h 6858000"/>
              <a:gd name="connsiteX649" fmla="*/ 112563 w 7467600"/>
              <a:gd name="connsiteY649" fmla="*/ 4396952 h 6858000"/>
              <a:gd name="connsiteX650" fmla="*/ 0 w 7467600"/>
              <a:gd name="connsiteY650" fmla="*/ 4466006 h 6858000"/>
              <a:gd name="connsiteX651" fmla="*/ 0 w 7467600"/>
              <a:gd name="connsiteY651" fmla="*/ 4233763 h 6858000"/>
              <a:gd name="connsiteX652" fmla="*/ 36881 w 7467600"/>
              <a:gd name="connsiteY652" fmla="*/ 4200118 h 6858000"/>
              <a:gd name="connsiteX653" fmla="*/ 910534 w 7467600"/>
              <a:gd name="connsiteY653" fmla="*/ 3629753 h 6858000"/>
              <a:gd name="connsiteX654" fmla="*/ 1578717 w 7467600"/>
              <a:gd name="connsiteY654" fmla="*/ 3575982 h 6858000"/>
              <a:gd name="connsiteX655" fmla="*/ 2338780 w 7467600"/>
              <a:gd name="connsiteY655" fmla="*/ 3033725 h 6858000"/>
              <a:gd name="connsiteX656" fmla="*/ 1807991 w 7467600"/>
              <a:gd name="connsiteY656" fmla="*/ 2807184 h 6858000"/>
              <a:gd name="connsiteX657" fmla="*/ 1416358 w 7467600"/>
              <a:gd name="connsiteY657" fmla="*/ 3112571 h 6858000"/>
              <a:gd name="connsiteX658" fmla="*/ 939066 w 7467600"/>
              <a:gd name="connsiteY658" fmla="*/ 3378798 h 6858000"/>
              <a:gd name="connsiteX659" fmla="*/ 115099 w 7467600"/>
              <a:gd name="connsiteY659" fmla="*/ 3607650 h 6858000"/>
              <a:gd name="connsiteX660" fmla="*/ 97284 w 7467600"/>
              <a:gd name="connsiteY660" fmla="*/ 3520393 h 6858000"/>
              <a:gd name="connsiteX661" fmla="*/ 922050 w 7467600"/>
              <a:gd name="connsiteY661" fmla="*/ 3074867 h 6858000"/>
              <a:gd name="connsiteX662" fmla="*/ 1405265 w 7467600"/>
              <a:gd name="connsiteY662" fmla="*/ 3016319 h 6858000"/>
              <a:gd name="connsiteX663" fmla="*/ 1407512 w 7467600"/>
              <a:gd name="connsiteY663" fmla="*/ 3018001 h 6858000"/>
              <a:gd name="connsiteX664" fmla="*/ 1726266 w 7467600"/>
              <a:gd name="connsiteY664" fmla="*/ 2777274 h 6858000"/>
              <a:gd name="connsiteX665" fmla="*/ 625390 w 7467600"/>
              <a:gd name="connsiteY665" fmla="*/ 2514541 h 6858000"/>
              <a:gd name="connsiteX666" fmla="*/ 619799 w 7467600"/>
              <a:gd name="connsiteY666" fmla="*/ 2527180 h 6858000"/>
              <a:gd name="connsiteX667" fmla="*/ 310030 w 7467600"/>
              <a:gd name="connsiteY667" fmla="*/ 2771818 h 6858000"/>
              <a:gd name="connsiteX668" fmla="*/ 173877 w 7467600"/>
              <a:gd name="connsiteY668" fmla="*/ 2937056 h 6858000"/>
              <a:gd name="connsiteX669" fmla="*/ 77889 w 7467600"/>
              <a:gd name="connsiteY669" fmla="*/ 3138440 h 6858000"/>
              <a:gd name="connsiteX670" fmla="*/ 0 w 7467600"/>
              <a:gd name="connsiteY670" fmla="*/ 3271395 h 6858000"/>
              <a:gd name="connsiteX671" fmla="*/ 0 w 7467600"/>
              <a:gd name="connsiteY671" fmla="*/ 3153002 h 6858000"/>
              <a:gd name="connsiteX672" fmla="*/ 2386 w 7467600"/>
              <a:gd name="connsiteY672" fmla="*/ 3149203 h 6858000"/>
              <a:gd name="connsiteX673" fmla="*/ 89753 w 7467600"/>
              <a:gd name="connsiteY673" fmla="*/ 2987702 h 6858000"/>
              <a:gd name="connsiteX674" fmla="*/ 76869 w 7467600"/>
              <a:gd name="connsiteY674" fmla="*/ 3005404 h 6858000"/>
              <a:gd name="connsiteX675" fmla="*/ 32049 w 7467600"/>
              <a:gd name="connsiteY675" fmla="*/ 3065814 h 6858000"/>
              <a:gd name="connsiteX676" fmla="*/ 0 w 7467600"/>
              <a:gd name="connsiteY676" fmla="*/ 3108744 h 6858000"/>
              <a:gd name="connsiteX677" fmla="*/ 0 w 7467600"/>
              <a:gd name="connsiteY677" fmla="*/ 3058059 h 6858000"/>
              <a:gd name="connsiteX678" fmla="*/ 7610 w 7467600"/>
              <a:gd name="connsiteY678" fmla="*/ 3047889 h 6858000"/>
              <a:gd name="connsiteX679" fmla="*/ 52419 w 7467600"/>
              <a:gd name="connsiteY679" fmla="*/ 2987479 h 6858000"/>
              <a:gd name="connsiteX680" fmla="*/ 59142 w 7467600"/>
              <a:gd name="connsiteY680" fmla="*/ 2978488 h 6858000"/>
              <a:gd name="connsiteX681" fmla="*/ 0 w 7467600"/>
              <a:gd name="connsiteY681" fmla="*/ 3015334 h 6858000"/>
              <a:gd name="connsiteX682" fmla="*/ 0 w 7467600"/>
              <a:gd name="connsiteY682" fmla="*/ 2914286 h 6858000"/>
              <a:gd name="connsiteX683" fmla="*/ 36383 w 7467600"/>
              <a:gd name="connsiteY683" fmla="*/ 2901128 h 6858000"/>
              <a:gd name="connsiteX684" fmla="*/ 156329 w 7467600"/>
              <a:gd name="connsiteY684" fmla="*/ 2840533 h 6858000"/>
              <a:gd name="connsiteX685" fmla="*/ 358355 w 7467600"/>
              <a:gd name="connsiteY685" fmla="*/ 2620471 h 6858000"/>
              <a:gd name="connsiteX686" fmla="*/ 510577 w 7467600"/>
              <a:gd name="connsiteY686" fmla="*/ 2501244 h 6858000"/>
              <a:gd name="connsiteX687" fmla="*/ 211967 w 7467600"/>
              <a:gd name="connsiteY687" fmla="*/ 2479171 h 6858000"/>
              <a:gd name="connsiteX688" fmla="*/ 0 w 7467600"/>
              <a:gd name="connsiteY688" fmla="*/ 2476398 h 6858000"/>
              <a:gd name="connsiteX689" fmla="*/ 0 w 7467600"/>
              <a:gd name="connsiteY689" fmla="*/ 2389189 h 6858000"/>
              <a:gd name="connsiteX690" fmla="*/ 103062 w 7467600"/>
              <a:gd name="connsiteY690" fmla="*/ 2389518 h 6858000"/>
              <a:gd name="connsiteX691" fmla="*/ 510734 w 7467600"/>
              <a:gd name="connsiteY691" fmla="*/ 2416201 h 6858000"/>
              <a:gd name="connsiteX692" fmla="*/ 279257 w 7467600"/>
              <a:gd name="connsiteY692" fmla="*/ 2092102 h 6858000"/>
              <a:gd name="connsiteX693" fmla="*/ 65265 w 7467600"/>
              <a:gd name="connsiteY693" fmla="*/ 2006049 h 6858000"/>
              <a:gd name="connsiteX694" fmla="*/ 0 w 7467600"/>
              <a:gd name="connsiteY694" fmla="*/ 1982532 h 6858000"/>
              <a:gd name="connsiteX695" fmla="*/ 0 w 7467600"/>
              <a:gd name="connsiteY695" fmla="*/ 1912789 h 6858000"/>
              <a:gd name="connsiteX696" fmla="*/ 97460 w 7467600"/>
              <a:gd name="connsiteY696" fmla="*/ 1953725 h 6858000"/>
              <a:gd name="connsiteX697" fmla="*/ 221272 w 7467600"/>
              <a:gd name="connsiteY697" fmla="*/ 1980766 h 6858000"/>
              <a:gd name="connsiteX698" fmla="*/ 116765 w 7467600"/>
              <a:gd name="connsiteY698" fmla="*/ 1911033 h 6858000"/>
              <a:gd name="connsiteX699" fmla="*/ 16405 w 7467600"/>
              <a:gd name="connsiteY699" fmla="*/ 1803412 h 6858000"/>
              <a:gd name="connsiteX700" fmla="*/ 0 w 7467600"/>
              <a:gd name="connsiteY700" fmla="*/ 1784777 h 6858000"/>
              <a:gd name="connsiteX701" fmla="*/ 0 w 7467600"/>
              <a:gd name="connsiteY701" fmla="*/ 1740082 h 6858000"/>
              <a:gd name="connsiteX702" fmla="*/ 39394 w 7467600"/>
              <a:gd name="connsiteY702" fmla="*/ 1784856 h 6858000"/>
              <a:gd name="connsiteX703" fmla="*/ 135813 w 7467600"/>
              <a:gd name="connsiteY703" fmla="*/ 1888838 h 6858000"/>
              <a:gd name="connsiteX704" fmla="*/ 242575 w 7467600"/>
              <a:gd name="connsiteY704" fmla="*/ 1958841 h 6858000"/>
              <a:gd name="connsiteX705" fmla="*/ 82197 w 7467600"/>
              <a:gd name="connsiteY705" fmla="*/ 1754826 h 6858000"/>
              <a:gd name="connsiteX706" fmla="*/ 0 w 7467600"/>
              <a:gd name="connsiteY706" fmla="*/ 1679650 h 6858000"/>
              <a:gd name="connsiteX707" fmla="*/ 0 w 7467600"/>
              <a:gd name="connsiteY707" fmla="*/ 1602463 h 6858000"/>
              <a:gd name="connsiteX708" fmla="*/ 84689 w 7467600"/>
              <a:gd name="connsiteY708" fmla="*/ 1677442 h 6858000"/>
              <a:gd name="connsiteX709" fmla="*/ 298437 w 7467600"/>
              <a:gd name="connsiteY709" fmla="*/ 1968019 h 6858000"/>
              <a:gd name="connsiteX710" fmla="*/ 227269 w 7467600"/>
              <a:gd name="connsiteY710" fmla="*/ 1114064 h 6858000"/>
              <a:gd name="connsiteX711" fmla="*/ 248003 w 7467600"/>
              <a:gd name="connsiteY711" fmla="*/ 1089613 h 6858000"/>
              <a:gd name="connsiteX712" fmla="*/ 427020 w 7467600"/>
              <a:gd name="connsiteY712" fmla="*/ 1619803 h 6858000"/>
              <a:gd name="connsiteX713" fmla="*/ 340345 w 7467600"/>
              <a:gd name="connsiteY713" fmla="*/ 2027739 h 6858000"/>
              <a:gd name="connsiteX714" fmla="*/ 360865 w 7467600"/>
              <a:gd name="connsiteY714" fmla="*/ 2044827 h 6858000"/>
              <a:gd name="connsiteX715" fmla="*/ 560414 w 7467600"/>
              <a:gd name="connsiteY715" fmla="*/ 2421457 h 6858000"/>
              <a:gd name="connsiteX716" fmla="*/ 1359703 w 7467600"/>
              <a:gd name="connsiteY716" fmla="*/ 2578554 h 6858000"/>
              <a:gd name="connsiteX717" fmla="*/ 1359422 w 7467600"/>
              <a:gd name="connsiteY717" fmla="*/ 2577994 h 6858000"/>
              <a:gd name="connsiteX718" fmla="*/ 828701 w 7467600"/>
              <a:gd name="connsiteY718" fmla="*/ 1839520 h 6858000"/>
              <a:gd name="connsiteX719" fmla="*/ 494427 w 7467600"/>
              <a:gd name="connsiteY719" fmla="*/ 1092333 h 6858000"/>
              <a:gd name="connsiteX720" fmla="*/ 506322 w 7467600"/>
              <a:gd name="connsiteY720" fmla="*/ 1020997 h 6858000"/>
              <a:gd name="connsiteX721" fmla="*/ 4570198 w 7467600"/>
              <a:gd name="connsiteY721" fmla="*/ 978081 h 6858000"/>
              <a:gd name="connsiteX722" fmla="*/ 4523691 w 7467600"/>
              <a:gd name="connsiteY722" fmla="*/ 1127776 h 6858000"/>
              <a:gd name="connsiteX723" fmla="*/ 4509875 w 7467600"/>
              <a:gd name="connsiteY723" fmla="*/ 1167552 h 6858000"/>
              <a:gd name="connsiteX724" fmla="*/ 4478168 w 7467600"/>
              <a:gd name="connsiteY724" fmla="*/ 1260735 h 6858000"/>
              <a:gd name="connsiteX725" fmla="*/ 4409309 w 7467600"/>
              <a:gd name="connsiteY725" fmla="*/ 1666996 h 6858000"/>
              <a:gd name="connsiteX726" fmla="*/ 4370031 w 7467600"/>
              <a:gd name="connsiteY726" fmla="*/ 1955666 h 6858000"/>
              <a:gd name="connsiteX727" fmla="*/ 4570198 w 7467600"/>
              <a:gd name="connsiteY727" fmla="*/ 978081 h 6858000"/>
              <a:gd name="connsiteX728" fmla="*/ 4557898 w 7467600"/>
              <a:gd name="connsiteY728" fmla="*/ 900011 h 6858000"/>
              <a:gd name="connsiteX729" fmla="*/ 4344840 w 7467600"/>
              <a:gd name="connsiteY729" fmla="*/ 1922038 h 6858000"/>
              <a:gd name="connsiteX730" fmla="*/ 4378710 w 7467600"/>
              <a:gd name="connsiteY730" fmla="*/ 1665516 h 6858000"/>
              <a:gd name="connsiteX731" fmla="*/ 4448798 w 7467600"/>
              <a:gd name="connsiteY731" fmla="*/ 1253024 h 6858000"/>
              <a:gd name="connsiteX732" fmla="*/ 4480315 w 7467600"/>
              <a:gd name="connsiteY732" fmla="*/ 1158454 h 6858000"/>
              <a:gd name="connsiteX733" fmla="*/ 4494133 w 7467600"/>
              <a:gd name="connsiteY733" fmla="*/ 1118676 h 6858000"/>
              <a:gd name="connsiteX734" fmla="*/ 4557898 w 7467600"/>
              <a:gd name="connsiteY734" fmla="*/ 900011 h 6858000"/>
              <a:gd name="connsiteX735" fmla="*/ 5870151 w 7467600"/>
              <a:gd name="connsiteY735" fmla="*/ 898890 h 6858000"/>
              <a:gd name="connsiteX736" fmla="*/ 5861335 w 7467600"/>
              <a:gd name="connsiteY736" fmla="*/ 899177 h 6858000"/>
              <a:gd name="connsiteX737" fmla="*/ 5843702 w 7467600"/>
              <a:gd name="connsiteY737" fmla="*/ 899748 h 6858000"/>
              <a:gd name="connsiteX738" fmla="*/ 5651107 w 7467600"/>
              <a:gd name="connsiteY738" fmla="*/ 920306 h 6858000"/>
              <a:gd name="connsiteX739" fmla="*/ 5459407 w 7467600"/>
              <a:gd name="connsiteY739" fmla="*/ 940975 h 6858000"/>
              <a:gd name="connsiteX740" fmla="*/ 5374846 w 7467600"/>
              <a:gd name="connsiteY740" fmla="*/ 941988 h 6858000"/>
              <a:gd name="connsiteX741" fmla="*/ 5256105 w 7467600"/>
              <a:gd name="connsiteY741" fmla="*/ 945632 h 6858000"/>
              <a:gd name="connsiteX742" fmla="*/ 5107071 w 7467600"/>
              <a:gd name="connsiteY742" fmla="*/ 969720 h 6858000"/>
              <a:gd name="connsiteX743" fmla="*/ 4998681 w 7467600"/>
              <a:gd name="connsiteY743" fmla="*/ 988771 h 6858000"/>
              <a:gd name="connsiteX744" fmla="*/ 5870151 w 7467600"/>
              <a:gd name="connsiteY744" fmla="*/ 898890 h 6858000"/>
              <a:gd name="connsiteX745" fmla="*/ 5504425 w 7467600"/>
              <a:gd name="connsiteY745" fmla="*/ 848067 h 6858000"/>
              <a:gd name="connsiteX746" fmla="*/ 4968849 w 7467600"/>
              <a:gd name="connsiteY746" fmla="*/ 962318 h 6858000"/>
              <a:gd name="connsiteX747" fmla="*/ 5104039 w 7467600"/>
              <a:gd name="connsiteY747" fmla="*/ 940634 h 6858000"/>
              <a:gd name="connsiteX748" fmla="*/ 5256311 w 7467600"/>
              <a:gd name="connsiteY748" fmla="*/ 916490 h 6858000"/>
              <a:gd name="connsiteX749" fmla="*/ 5377381 w 7467600"/>
              <a:gd name="connsiteY749" fmla="*/ 912671 h 6858000"/>
              <a:gd name="connsiteX750" fmla="*/ 5460148 w 7467600"/>
              <a:gd name="connsiteY750" fmla="*/ 911442 h 6858000"/>
              <a:gd name="connsiteX751" fmla="*/ 5648971 w 7467600"/>
              <a:gd name="connsiteY751" fmla="*/ 891331 h 6858000"/>
              <a:gd name="connsiteX752" fmla="*/ 5844807 w 7467600"/>
              <a:gd name="connsiteY752" fmla="*/ 870718 h 6858000"/>
              <a:gd name="connsiteX753" fmla="*/ 5862975 w 7467600"/>
              <a:gd name="connsiteY753" fmla="*/ 869756 h 6858000"/>
              <a:gd name="connsiteX754" fmla="*/ 5920887 w 7467600"/>
              <a:gd name="connsiteY754" fmla="*/ 865929 h 6858000"/>
              <a:gd name="connsiteX755" fmla="*/ 5504425 w 7467600"/>
              <a:gd name="connsiteY755" fmla="*/ 848067 h 6858000"/>
              <a:gd name="connsiteX756" fmla="*/ 3607114 w 7467600"/>
              <a:gd name="connsiteY756" fmla="*/ 467441 h 6858000"/>
              <a:gd name="connsiteX757" fmla="*/ 3296242 w 7467600"/>
              <a:gd name="connsiteY757" fmla="*/ 807991 h 6858000"/>
              <a:gd name="connsiteX758" fmla="*/ 3174674 w 7467600"/>
              <a:gd name="connsiteY758" fmla="*/ 919759 h 6858000"/>
              <a:gd name="connsiteX759" fmla="*/ 3042978 w 7467600"/>
              <a:gd name="connsiteY759" fmla="*/ 1054894 h 6858000"/>
              <a:gd name="connsiteX760" fmla="*/ 2968914 w 7467600"/>
              <a:gd name="connsiteY760" fmla="*/ 1133756 h 6858000"/>
              <a:gd name="connsiteX761" fmla="*/ 3103823 w 7467600"/>
              <a:gd name="connsiteY761" fmla="*/ 1026814 h 6858000"/>
              <a:gd name="connsiteX762" fmla="*/ 3607114 w 7467600"/>
              <a:gd name="connsiteY762" fmla="*/ 467441 h 6858000"/>
              <a:gd name="connsiteX763" fmla="*/ 3744487 w 7467600"/>
              <a:gd name="connsiteY763" fmla="*/ 383136 h 6858000"/>
              <a:gd name="connsiteX764" fmla="*/ 3970213 w 7467600"/>
              <a:gd name="connsiteY764" fmla="*/ 995559 h 6858000"/>
              <a:gd name="connsiteX765" fmla="*/ 3744487 w 7467600"/>
              <a:gd name="connsiteY765" fmla="*/ 383136 h 6858000"/>
              <a:gd name="connsiteX766" fmla="*/ 3624562 w 7467600"/>
              <a:gd name="connsiteY766" fmla="*/ 367041 h 6858000"/>
              <a:gd name="connsiteX767" fmla="*/ 3489712 w 7467600"/>
              <a:gd name="connsiteY767" fmla="*/ 485386 h 6858000"/>
              <a:gd name="connsiteX768" fmla="*/ 3182994 w 7467600"/>
              <a:gd name="connsiteY768" fmla="*/ 828265 h 6858000"/>
              <a:gd name="connsiteX769" fmla="*/ 2892114 w 7467600"/>
              <a:gd name="connsiteY769" fmla="*/ 1172635 h 6858000"/>
              <a:gd name="connsiteX770" fmla="*/ 3021459 w 7467600"/>
              <a:gd name="connsiteY770" fmla="*/ 1035385 h 6858000"/>
              <a:gd name="connsiteX771" fmla="*/ 3153873 w 7467600"/>
              <a:gd name="connsiteY771" fmla="*/ 898971 h 6858000"/>
              <a:gd name="connsiteX772" fmla="*/ 3276511 w 7467600"/>
              <a:gd name="connsiteY772" fmla="*/ 786423 h 6858000"/>
              <a:gd name="connsiteX773" fmla="*/ 3584154 w 7467600"/>
              <a:gd name="connsiteY773" fmla="*/ 448218 h 6858000"/>
              <a:gd name="connsiteX774" fmla="*/ 3624562 w 7467600"/>
              <a:gd name="connsiteY774" fmla="*/ 367041 h 6858000"/>
              <a:gd name="connsiteX775" fmla="*/ 3766672 w 7467600"/>
              <a:gd name="connsiteY775" fmla="*/ 359429 h 6858000"/>
              <a:gd name="connsiteX776" fmla="*/ 3996338 w 7467600"/>
              <a:gd name="connsiteY776" fmla="*/ 968237 h 6858000"/>
              <a:gd name="connsiteX777" fmla="*/ 3766672 w 7467600"/>
              <a:gd name="connsiteY777" fmla="*/ 359429 h 6858000"/>
              <a:gd name="connsiteX778" fmla="*/ 5805386 w 7467600"/>
              <a:gd name="connsiteY778" fmla="*/ 239240 h 6858000"/>
              <a:gd name="connsiteX779" fmla="*/ 5736947 w 7467600"/>
              <a:gd name="connsiteY779" fmla="*/ 261367 h 6858000"/>
              <a:gd name="connsiteX780" fmla="*/ 5427012 w 7467600"/>
              <a:gd name="connsiteY780" fmla="*/ 311272 h 6858000"/>
              <a:gd name="connsiteX781" fmla="*/ 5147818 w 7467600"/>
              <a:gd name="connsiteY781" fmla="*/ 322112 h 6858000"/>
              <a:gd name="connsiteX782" fmla="*/ 5060854 w 7467600"/>
              <a:gd name="connsiteY782" fmla="*/ 311882 h 6858000"/>
              <a:gd name="connsiteX783" fmla="*/ 4945989 w 7467600"/>
              <a:gd name="connsiteY783" fmla="*/ 300516 h 6858000"/>
              <a:gd name="connsiteX784" fmla="*/ 5410479 w 7467600"/>
              <a:gd name="connsiteY784" fmla="*/ 348434 h 6858000"/>
              <a:gd name="connsiteX785" fmla="*/ 5805386 w 7467600"/>
              <a:gd name="connsiteY785" fmla="*/ 239240 h 6858000"/>
              <a:gd name="connsiteX786" fmla="*/ 5905192 w 7467600"/>
              <a:gd name="connsiteY786" fmla="*/ 163079 h 6858000"/>
              <a:gd name="connsiteX787" fmla="*/ 5865655 w 7467600"/>
              <a:gd name="connsiteY787" fmla="*/ 171901 h 6858000"/>
              <a:gd name="connsiteX788" fmla="*/ 5259740 w 7467600"/>
              <a:gd name="connsiteY788" fmla="*/ 257013 h 6858000"/>
              <a:gd name="connsiteX789" fmla="*/ 5208466 w 7467600"/>
              <a:gd name="connsiteY789" fmla="*/ 257550 h 6858000"/>
              <a:gd name="connsiteX790" fmla="*/ 4980204 w 7467600"/>
              <a:gd name="connsiteY790" fmla="*/ 271903 h 6858000"/>
              <a:gd name="connsiteX791" fmla="*/ 5068068 w 7467600"/>
              <a:gd name="connsiteY791" fmla="*/ 282244 h 6858000"/>
              <a:gd name="connsiteX792" fmla="*/ 5153231 w 7467600"/>
              <a:gd name="connsiteY792" fmla="*/ 292240 h 6858000"/>
              <a:gd name="connsiteX793" fmla="*/ 5426491 w 7467600"/>
              <a:gd name="connsiteY793" fmla="*/ 281128 h 6858000"/>
              <a:gd name="connsiteX794" fmla="*/ 5731212 w 7467600"/>
              <a:gd name="connsiteY794" fmla="*/ 231951 h 6858000"/>
              <a:gd name="connsiteX795" fmla="*/ 5905192 w 7467600"/>
              <a:gd name="connsiteY795" fmla="*/ 163079 h 6858000"/>
              <a:gd name="connsiteX796" fmla="*/ 5944437 w 7467600"/>
              <a:gd name="connsiteY796" fmla="*/ 113829 h 6858000"/>
              <a:gd name="connsiteX797" fmla="*/ 5825032 w 7467600"/>
              <a:gd name="connsiteY797" fmla="*/ 146405 h 6858000"/>
              <a:gd name="connsiteX798" fmla="*/ 4955599 w 7467600"/>
              <a:gd name="connsiteY798" fmla="*/ 247008 h 6858000"/>
              <a:gd name="connsiteX799" fmla="*/ 5210104 w 7467600"/>
              <a:gd name="connsiteY799" fmla="*/ 228123 h 6858000"/>
              <a:gd name="connsiteX800" fmla="*/ 5261015 w 7467600"/>
              <a:gd name="connsiteY800" fmla="*/ 227087 h 6858000"/>
              <a:gd name="connsiteX801" fmla="*/ 5861181 w 7467600"/>
              <a:gd name="connsiteY801" fmla="*/ 143093 h 6858000"/>
              <a:gd name="connsiteX802" fmla="*/ 5961252 w 7467600"/>
              <a:gd name="connsiteY802" fmla="*/ 114820 h 6858000"/>
              <a:gd name="connsiteX803" fmla="*/ 5944437 w 7467600"/>
              <a:gd name="connsiteY803" fmla="*/ 113829 h 6858000"/>
              <a:gd name="connsiteX804" fmla="*/ 3882765 w 7467600"/>
              <a:gd name="connsiteY804" fmla="*/ 0 h 6858000"/>
              <a:gd name="connsiteX805" fmla="*/ 3995099 w 7467600"/>
              <a:gd name="connsiteY805" fmla="*/ 0 h 6858000"/>
              <a:gd name="connsiteX806" fmla="*/ 4163818 w 7467600"/>
              <a:gd name="connsiteY806" fmla="*/ 234104 h 6858000"/>
              <a:gd name="connsiteX807" fmla="*/ 4172099 w 7467600"/>
              <a:gd name="connsiteY807" fmla="*/ 234207 h 6858000"/>
              <a:gd name="connsiteX808" fmla="*/ 4784282 w 7467600"/>
              <a:gd name="connsiteY808" fmla="*/ 276561 h 6858000"/>
              <a:gd name="connsiteX809" fmla="*/ 4801687 w 7467600"/>
              <a:gd name="connsiteY809" fmla="*/ 267764 h 6858000"/>
              <a:gd name="connsiteX810" fmla="*/ 6082788 w 7467600"/>
              <a:gd name="connsiteY810" fmla="*/ 64119 h 6858000"/>
              <a:gd name="connsiteX811" fmla="*/ 6099442 w 7467600"/>
              <a:gd name="connsiteY811" fmla="*/ 82568 h 6858000"/>
              <a:gd name="connsiteX812" fmla="*/ 4804137 w 7467600"/>
              <a:gd name="connsiteY812" fmla="*/ 320931 h 6858000"/>
              <a:gd name="connsiteX813" fmla="*/ 4227047 w 7467600"/>
              <a:gd name="connsiteY813" fmla="*/ 313415 h 6858000"/>
              <a:gd name="connsiteX814" fmla="*/ 4346041 w 7467600"/>
              <a:gd name="connsiteY814" fmla="*/ 456086 h 6858000"/>
              <a:gd name="connsiteX815" fmla="*/ 4870967 w 7467600"/>
              <a:gd name="connsiteY815" fmla="*/ 963061 h 6858000"/>
              <a:gd name="connsiteX816" fmla="*/ 4889647 w 7467600"/>
              <a:gd name="connsiteY816" fmla="*/ 957147 h 6858000"/>
              <a:gd name="connsiteX817" fmla="*/ 5422504 w 7467600"/>
              <a:gd name="connsiteY817" fmla="*/ 805191 h 6858000"/>
              <a:gd name="connsiteX818" fmla="*/ 6087656 w 7467600"/>
              <a:gd name="connsiteY818" fmla="*/ 826703 h 6858000"/>
              <a:gd name="connsiteX819" fmla="*/ 6058717 w 7467600"/>
              <a:gd name="connsiteY819" fmla="*/ 865992 h 6858000"/>
              <a:gd name="connsiteX820" fmla="*/ 4974153 w 7467600"/>
              <a:gd name="connsiteY820" fmla="*/ 1045456 h 6858000"/>
              <a:gd name="connsiteX821" fmla="*/ 5627835 w 7467600"/>
              <a:gd name="connsiteY821" fmla="*/ 1472077 h 6858000"/>
              <a:gd name="connsiteX822" fmla="*/ 5629817 w 7467600"/>
              <a:gd name="connsiteY822" fmla="*/ 1471412 h 6858000"/>
              <a:gd name="connsiteX823" fmla="*/ 5634124 w 7467600"/>
              <a:gd name="connsiteY823" fmla="*/ 1470572 h 6858000"/>
              <a:gd name="connsiteX824" fmla="*/ 5755832 w 7467600"/>
              <a:gd name="connsiteY824" fmla="*/ 1383886 h 6858000"/>
              <a:gd name="connsiteX825" fmla="*/ 6014186 w 7467600"/>
              <a:gd name="connsiteY825" fmla="*/ 1279799 h 6858000"/>
              <a:gd name="connsiteX826" fmla="*/ 6901619 w 7467600"/>
              <a:gd name="connsiteY826" fmla="*/ 1047874 h 6858000"/>
              <a:gd name="connsiteX827" fmla="*/ 6931566 w 7467600"/>
              <a:gd name="connsiteY827" fmla="*/ 1062034 h 6858000"/>
              <a:gd name="connsiteX828" fmla="*/ 5790982 w 7467600"/>
              <a:gd name="connsiteY828" fmla="*/ 1561380 h 6858000"/>
              <a:gd name="connsiteX829" fmla="*/ 6188971 w 7467600"/>
              <a:gd name="connsiteY829" fmla="*/ 1755168 h 6858000"/>
              <a:gd name="connsiteX830" fmla="*/ 6202446 w 7467600"/>
              <a:gd name="connsiteY830" fmla="*/ 1752268 h 6858000"/>
              <a:gd name="connsiteX831" fmla="*/ 7179560 w 7467600"/>
              <a:gd name="connsiteY831" fmla="*/ 1467551 h 6858000"/>
              <a:gd name="connsiteX832" fmla="*/ 7158730 w 7467600"/>
              <a:gd name="connsiteY832" fmla="*/ 1507835 h 6858000"/>
              <a:gd name="connsiteX833" fmla="*/ 6326959 w 7467600"/>
              <a:gd name="connsiteY833" fmla="*/ 1817686 h 6858000"/>
              <a:gd name="connsiteX834" fmla="*/ 6537433 w 7467600"/>
              <a:gd name="connsiteY834" fmla="*/ 1907790 h 6858000"/>
              <a:gd name="connsiteX835" fmla="*/ 6550221 w 7467600"/>
              <a:gd name="connsiteY835" fmla="*/ 1910729 h 6858000"/>
              <a:gd name="connsiteX836" fmla="*/ 6964438 w 7467600"/>
              <a:gd name="connsiteY836" fmla="*/ 2209505 h 6858000"/>
              <a:gd name="connsiteX837" fmla="*/ 7367862 w 7467600"/>
              <a:gd name="connsiteY837" fmla="*/ 2806833 h 6858000"/>
              <a:gd name="connsiteX838" fmla="*/ 7364329 w 7467600"/>
              <a:gd name="connsiteY838" fmla="*/ 2826907 h 6858000"/>
              <a:gd name="connsiteX839" fmla="*/ 7290545 w 7467600"/>
              <a:gd name="connsiteY839" fmla="*/ 2850663 h 6858000"/>
              <a:gd name="connsiteX840" fmla="*/ 6472036 w 7467600"/>
              <a:gd name="connsiteY840" fmla="*/ 1959003 h 6858000"/>
              <a:gd name="connsiteX841" fmla="*/ 5792897 w 7467600"/>
              <a:gd name="connsiteY841" fmla="*/ 1647747 h 6858000"/>
              <a:gd name="connsiteX842" fmla="*/ 5842751 w 7467600"/>
              <a:gd name="connsiteY842" fmla="*/ 1816112 h 6858000"/>
              <a:gd name="connsiteX843" fmla="*/ 5847424 w 7467600"/>
              <a:gd name="connsiteY843" fmla="*/ 1815776 h 6858000"/>
              <a:gd name="connsiteX844" fmla="*/ 6399821 w 7467600"/>
              <a:gd name="connsiteY844" fmla="*/ 2344799 h 6858000"/>
              <a:gd name="connsiteX845" fmla="*/ 6323232 w 7467600"/>
              <a:gd name="connsiteY845" fmla="*/ 2389634 h 6858000"/>
              <a:gd name="connsiteX846" fmla="*/ 5942958 w 7467600"/>
              <a:gd name="connsiteY846" fmla="*/ 2077708 h 6858000"/>
              <a:gd name="connsiteX847" fmla="*/ 5921559 w 7467600"/>
              <a:gd name="connsiteY847" fmla="*/ 2378596 h 6858000"/>
              <a:gd name="connsiteX848" fmla="*/ 5817651 w 7467600"/>
              <a:gd name="connsiteY848" fmla="*/ 3023919 h 6858000"/>
              <a:gd name="connsiteX849" fmla="*/ 5729634 w 7467600"/>
              <a:gd name="connsiteY849" fmla="*/ 3051849 h 6858000"/>
              <a:gd name="connsiteX850" fmla="*/ 5611018 w 7467600"/>
              <a:gd name="connsiteY850" fmla="*/ 2316769 h 6858000"/>
              <a:gd name="connsiteX851" fmla="*/ 5687608 w 7467600"/>
              <a:gd name="connsiteY851" fmla="*/ 2039972 h 6858000"/>
              <a:gd name="connsiteX852" fmla="*/ 5657554 w 7467600"/>
              <a:gd name="connsiteY852" fmla="*/ 1576445 h 6858000"/>
              <a:gd name="connsiteX853" fmla="*/ 5150475 w 7467600"/>
              <a:gd name="connsiteY853" fmla="*/ 1274012 h 6858000"/>
              <a:gd name="connsiteX854" fmla="*/ 5349142 w 7467600"/>
              <a:gd name="connsiteY854" fmla="*/ 2204405 h 6858000"/>
              <a:gd name="connsiteX855" fmla="*/ 5262214 w 7467600"/>
              <a:gd name="connsiteY855" fmla="*/ 2233836 h 6858000"/>
              <a:gd name="connsiteX856" fmla="*/ 4981539 w 7467600"/>
              <a:gd name="connsiteY856" fmla="*/ 1542201 h 6858000"/>
              <a:gd name="connsiteX857" fmla="*/ 4958461 w 7467600"/>
              <a:gd name="connsiteY857" fmla="*/ 1136957 h 6858000"/>
              <a:gd name="connsiteX858" fmla="*/ 4655015 w 7467600"/>
              <a:gd name="connsiteY858" fmla="*/ 891426 h 6858000"/>
              <a:gd name="connsiteX859" fmla="*/ 4348002 w 7467600"/>
              <a:gd name="connsiteY859" fmla="*/ 2205895 h 6858000"/>
              <a:gd name="connsiteX860" fmla="*/ 4262250 w 7467600"/>
              <a:gd name="connsiteY860" fmla="*/ 2219972 h 6858000"/>
              <a:gd name="connsiteX861" fmla="*/ 4550611 w 7467600"/>
              <a:gd name="connsiteY861" fmla="*/ 817540 h 6858000"/>
              <a:gd name="connsiteX862" fmla="*/ 4564418 w 7467600"/>
              <a:gd name="connsiteY862" fmla="*/ 808293 h 6858000"/>
              <a:gd name="connsiteX863" fmla="*/ 4266388 w 7467600"/>
              <a:gd name="connsiteY863" fmla="*/ 500083 h 6858000"/>
              <a:gd name="connsiteX864" fmla="*/ 4032842 w 7467600"/>
              <a:gd name="connsiteY864" fmla="*/ 211809 h 6858000"/>
              <a:gd name="connsiteX865" fmla="*/ 3882765 w 7467600"/>
              <a:gd name="connsiteY865" fmla="*/ 0 h 6858000"/>
              <a:gd name="connsiteX866" fmla="*/ 3721337 w 7467600"/>
              <a:gd name="connsiteY866" fmla="*/ 0 h 6858000"/>
              <a:gd name="connsiteX867" fmla="*/ 3797544 w 7467600"/>
              <a:gd name="connsiteY867" fmla="*/ 0 h 6858000"/>
              <a:gd name="connsiteX868" fmla="*/ 3775734 w 7467600"/>
              <a:gd name="connsiteY868" fmla="*/ 95131 h 6858000"/>
              <a:gd name="connsiteX869" fmla="*/ 3724807 w 7467600"/>
              <a:gd name="connsiteY869" fmla="*/ 272257 h 6858000"/>
              <a:gd name="connsiteX870" fmla="*/ 3726844 w 7467600"/>
              <a:gd name="connsiteY870" fmla="*/ 282988 h 6858000"/>
              <a:gd name="connsiteX871" fmla="*/ 3742664 w 7467600"/>
              <a:gd name="connsiteY871" fmla="*/ 279918 h 6858000"/>
              <a:gd name="connsiteX872" fmla="*/ 4103910 w 7467600"/>
              <a:gd name="connsiteY872" fmla="*/ 1161917 h 6858000"/>
              <a:gd name="connsiteX873" fmla="*/ 4020269 w 7467600"/>
              <a:gd name="connsiteY873" fmla="*/ 1200406 h 6858000"/>
              <a:gd name="connsiteX874" fmla="*/ 3674882 w 7467600"/>
              <a:gd name="connsiteY874" fmla="*/ 488524 h 6858000"/>
              <a:gd name="connsiteX875" fmla="*/ 3132682 w 7467600"/>
              <a:gd name="connsiteY875" fmla="*/ 1072284 h 6858000"/>
              <a:gd name="connsiteX876" fmla="*/ 2716346 w 7467600"/>
              <a:gd name="connsiteY876" fmla="*/ 1276376 h 6858000"/>
              <a:gd name="connsiteX877" fmla="*/ 2716772 w 7467600"/>
              <a:gd name="connsiteY877" fmla="*/ 1255462 h 6858000"/>
              <a:gd name="connsiteX878" fmla="*/ 3471096 w 7467600"/>
              <a:gd name="connsiteY878" fmla="*/ 437072 h 6858000"/>
              <a:gd name="connsiteX879" fmla="*/ 3639057 w 7467600"/>
              <a:gd name="connsiteY879" fmla="*/ 286334 h 6858000"/>
              <a:gd name="connsiteX880" fmla="*/ 3640309 w 7467600"/>
              <a:gd name="connsiteY880" fmla="*/ 284664 h 6858000"/>
              <a:gd name="connsiteX881" fmla="*/ 3646022 w 7467600"/>
              <a:gd name="connsiteY881" fmla="*/ 276711 h 6858000"/>
              <a:gd name="connsiteX882" fmla="*/ 3707943 w 7467600"/>
              <a:gd name="connsiteY882" fmla="*/ 65958 h 6858000"/>
              <a:gd name="connsiteX883" fmla="*/ 3721337 w 7467600"/>
              <a:gd name="connsiteY883" fmla="*/ 0 h 6858000"/>
              <a:gd name="connsiteX884" fmla="*/ 2867960 w 7467600"/>
              <a:gd name="connsiteY884" fmla="*/ 0 h 6858000"/>
              <a:gd name="connsiteX885" fmla="*/ 2926351 w 7467600"/>
              <a:gd name="connsiteY885" fmla="*/ 0 h 6858000"/>
              <a:gd name="connsiteX886" fmla="*/ 2902823 w 7467600"/>
              <a:gd name="connsiteY886" fmla="*/ 262929 h 6858000"/>
              <a:gd name="connsiteX887" fmla="*/ 2940663 w 7467600"/>
              <a:gd name="connsiteY887" fmla="*/ 140884 h 6858000"/>
              <a:gd name="connsiteX888" fmla="*/ 2947039 w 7467600"/>
              <a:gd name="connsiteY888" fmla="*/ 122524 h 6858000"/>
              <a:gd name="connsiteX889" fmla="*/ 2984316 w 7467600"/>
              <a:gd name="connsiteY889" fmla="*/ 0 h 6858000"/>
              <a:gd name="connsiteX890" fmla="*/ 3016114 w 7467600"/>
              <a:gd name="connsiteY890" fmla="*/ 0 h 6858000"/>
              <a:gd name="connsiteX891" fmla="*/ 2979949 w 7467600"/>
              <a:gd name="connsiteY891" fmla="*/ 119274 h 6858000"/>
              <a:gd name="connsiteX892" fmla="*/ 3023879 w 7467600"/>
              <a:gd name="connsiteY892" fmla="*/ 0 h 6858000"/>
              <a:gd name="connsiteX893" fmla="*/ 3105400 w 7467600"/>
              <a:gd name="connsiteY893" fmla="*/ 0 h 6858000"/>
              <a:gd name="connsiteX894" fmla="*/ 3094669 w 7467600"/>
              <a:gd name="connsiteY894" fmla="*/ 30308 h 6858000"/>
              <a:gd name="connsiteX895" fmla="*/ 2901945 w 7467600"/>
              <a:gd name="connsiteY895" fmla="*/ 466538 h 6858000"/>
              <a:gd name="connsiteX896" fmla="*/ 2815209 w 7467600"/>
              <a:gd name="connsiteY896" fmla="*/ 497361 h 6858000"/>
              <a:gd name="connsiteX897" fmla="*/ 2844845 w 7467600"/>
              <a:gd name="connsiteY897" fmla="*/ 127638 h 6858000"/>
              <a:gd name="connsiteX898" fmla="*/ 2867960 w 7467600"/>
              <a:gd name="connsiteY898" fmla="*/ 0 h 6858000"/>
              <a:gd name="connsiteX899" fmla="*/ 1057230 w 7467600"/>
              <a:gd name="connsiteY899" fmla="*/ 0 h 6858000"/>
              <a:gd name="connsiteX900" fmla="*/ 1111003 w 7467600"/>
              <a:gd name="connsiteY900" fmla="*/ 0 h 6858000"/>
              <a:gd name="connsiteX901" fmla="*/ 1125553 w 7467600"/>
              <a:gd name="connsiteY901" fmla="*/ 52588 h 6858000"/>
              <a:gd name="connsiteX902" fmla="*/ 1304276 w 7467600"/>
              <a:gd name="connsiteY902" fmla="*/ 476275 h 6858000"/>
              <a:gd name="connsiteX903" fmla="*/ 1492066 w 7467600"/>
              <a:gd name="connsiteY903" fmla="*/ 886333 h 6858000"/>
              <a:gd name="connsiteX904" fmla="*/ 1423698 w 7467600"/>
              <a:gd name="connsiteY904" fmla="*/ 710817 h 6858000"/>
              <a:gd name="connsiteX905" fmla="*/ 1357609 w 7467600"/>
              <a:gd name="connsiteY905" fmla="*/ 532892 h 6858000"/>
              <a:gd name="connsiteX906" fmla="*/ 1309550 w 7467600"/>
              <a:gd name="connsiteY906" fmla="*/ 374031 h 6858000"/>
              <a:gd name="connsiteX907" fmla="*/ 1193673 w 7467600"/>
              <a:gd name="connsiteY907" fmla="*/ 49533 h 6858000"/>
              <a:gd name="connsiteX908" fmla="*/ 1164391 w 7467600"/>
              <a:gd name="connsiteY908" fmla="*/ 0 h 6858000"/>
              <a:gd name="connsiteX909" fmla="*/ 1200666 w 7467600"/>
              <a:gd name="connsiteY909" fmla="*/ 0 h 6858000"/>
              <a:gd name="connsiteX910" fmla="*/ 1223408 w 7467600"/>
              <a:gd name="connsiteY910" fmla="*/ 38996 h 6858000"/>
              <a:gd name="connsiteX911" fmla="*/ 1339635 w 7467600"/>
              <a:gd name="connsiteY911" fmla="*/ 365517 h 6858000"/>
              <a:gd name="connsiteX912" fmla="*/ 1387469 w 7467600"/>
              <a:gd name="connsiteY912" fmla="*/ 523079 h 6858000"/>
              <a:gd name="connsiteX913" fmla="*/ 1452685 w 7467600"/>
              <a:gd name="connsiteY913" fmla="*/ 699806 h 6858000"/>
              <a:gd name="connsiteX914" fmla="*/ 1492092 w 7467600"/>
              <a:gd name="connsiteY914" fmla="*/ 800424 h 6858000"/>
              <a:gd name="connsiteX915" fmla="*/ 1455302 w 7467600"/>
              <a:gd name="connsiteY915" fmla="*/ 632913 h 6858000"/>
              <a:gd name="connsiteX916" fmla="*/ 1222336 w 7467600"/>
              <a:gd name="connsiteY916" fmla="*/ 9480 h 6858000"/>
              <a:gd name="connsiteX917" fmla="*/ 1214634 w 7467600"/>
              <a:gd name="connsiteY917" fmla="*/ 0 h 6858000"/>
              <a:gd name="connsiteX918" fmla="*/ 1289827 w 7467600"/>
              <a:gd name="connsiteY918" fmla="*/ 0 h 6858000"/>
              <a:gd name="connsiteX919" fmla="*/ 1321076 w 7467600"/>
              <a:gd name="connsiteY919" fmla="*/ 59722 h 6858000"/>
              <a:gd name="connsiteX920" fmla="*/ 1512579 w 7467600"/>
              <a:gd name="connsiteY920" fmla="*/ 626441 h 6858000"/>
              <a:gd name="connsiteX921" fmla="*/ 1506076 w 7467600"/>
              <a:gd name="connsiteY921" fmla="*/ 1089289 h 6858000"/>
              <a:gd name="connsiteX922" fmla="*/ 1486346 w 7467600"/>
              <a:gd name="connsiteY922" fmla="*/ 1079919 h 6858000"/>
              <a:gd name="connsiteX923" fmla="*/ 1070511 w 7467600"/>
              <a:gd name="connsiteY923" fmla="*/ 48609 h 6858000"/>
              <a:gd name="connsiteX924" fmla="*/ 1057230 w 7467600"/>
              <a:gd name="connsiteY924" fmla="*/ 0 h 6858000"/>
              <a:gd name="connsiteX925" fmla="*/ 43151 w 7467600"/>
              <a:gd name="connsiteY925" fmla="*/ 0 h 6858000"/>
              <a:gd name="connsiteX926" fmla="*/ 95283 w 7467600"/>
              <a:gd name="connsiteY926" fmla="*/ 0 h 6858000"/>
              <a:gd name="connsiteX927" fmla="*/ 300708 w 7467600"/>
              <a:gd name="connsiteY927" fmla="*/ 154571 h 6858000"/>
              <a:gd name="connsiteX928" fmla="*/ 530414 w 7467600"/>
              <a:gd name="connsiteY928" fmla="*/ 354673 h 6858000"/>
              <a:gd name="connsiteX929" fmla="*/ 333785 w 7467600"/>
              <a:gd name="connsiteY929" fmla="*/ 161564 h 6858000"/>
              <a:gd name="connsiteX930" fmla="*/ 147005 w 7467600"/>
              <a:gd name="connsiteY930" fmla="*/ 0 h 6858000"/>
              <a:gd name="connsiteX931" fmla="*/ 272509 w 7467600"/>
              <a:gd name="connsiteY931" fmla="*/ 0 h 6858000"/>
              <a:gd name="connsiteX932" fmla="*/ 326276 w 7467600"/>
              <a:gd name="connsiteY932" fmla="*/ 45847 h 6858000"/>
              <a:gd name="connsiteX933" fmla="*/ 823759 w 7467600"/>
              <a:gd name="connsiteY933" fmla="*/ 574145 h 6858000"/>
              <a:gd name="connsiteX934" fmla="*/ 811254 w 7467600"/>
              <a:gd name="connsiteY934" fmla="*/ 665546 h 6858000"/>
              <a:gd name="connsiteX935" fmla="*/ 154042 w 7467600"/>
              <a:gd name="connsiteY935" fmla="*/ 261522 h 6858000"/>
              <a:gd name="connsiteX936" fmla="*/ 13550 w 7467600"/>
              <a:gd name="connsiteY936" fmla="*/ 158423 h 6858000"/>
              <a:gd name="connsiteX937" fmla="*/ 0 w 7467600"/>
              <a:gd name="connsiteY937" fmla="*/ 146618 h 6858000"/>
              <a:gd name="connsiteX938" fmla="*/ 0 w 7467600"/>
              <a:gd name="connsiteY938" fmla="*/ 59161 h 6858000"/>
              <a:gd name="connsiteX939" fmla="*/ 45427 w 7467600"/>
              <a:gd name="connsiteY939" fmla="*/ 101078 h 6858000"/>
              <a:gd name="connsiteX940" fmla="*/ 630103 w 7467600"/>
              <a:gd name="connsiteY940" fmla="*/ 485885 h 6858000"/>
              <a:gd name="connsiteX941" fmla="*/ 532040 w 7467600"/>
              <a:gd name="connsiteY941" fmla="*/ 399359 h 6858000"/>
              <a:gd name="connsiteX942" fmla="*/ 517618 w 7467600"/>
              <a:gd name="connsiteY942" fmla="*/ 385726 h 6858000"/>
              <a:gd name="connsiteX943" fmla="*/ 285074 w 7467600"/>
              <a:gd name="connsiteY943" fmla="*/ 182755 h 6858000"/>
              <a:gd name="connsiteX944" fmla="*/ 43151 w 7467600"/>
              <a:gd name="connsiteY944"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467600 w 7467600"/>
              <a:gd name="connsiteY10" fmla="*/ 6714215 h 6858000"/>
              <a:gd name="connsiteX11" fmla="*/ 7289862 w 7467600"/>
              <a:gd name="connsiteY11" fmla="*/ 6659827 h 6858000"/>
              <a:gd name="connsiteX12" fmla="*/ 1019354 w 7467600"/>
              <a:gd name="connsiteY12" fmla="*/ 6315006 h 6858000"/>
              <a:gd name="connsiteX13" fmla="*/ 441046 w 7467600"/>
              <a:gd name="connsiteY13" fmla="*/ 6691153 h 6858000"/>
              <a:gd name="connsiteX14" fmla="*/ 1019354 w 7467600"/>
              <a:gd name="connsiteY14" fmla="*/ 6315006 h 6858000"/>
              <a:gd name="connsiteX15" fmla="*/ 991680 w 7467600"/>
              <a:gd name="connsiteY15" fmla="*/ 6298413 h 6858000"/>
              <a:gd name="connsiteX16" fmla="*/ 409060 w 7467600"/>
              <a:gd name="connsiteY16" fmla="*/ 6671470 h 6858000"/>
              <a:gd name="connsiteX17" fmla="*/ 991680 w 7467600"/>
              <a:gd name="connsiteY17" fmla="*/ 6298413 h 6858000"/>
              <a:gd name="connsiteX18" fmla="*/ 103333 w 7467600"/>
              <a:gd name="connsiteY18" fmla="*/ 5699602 h 6858000"/>
              <a:gd name="connsiteX19" fmla="*/ 233938 w 7467600"/>
              <a:gd name="connsiteY19" fmla="*/ 5809416 h 6858000"/>
              <a:gd name="connsiteX20" fmla="*/ 883580 w 7467600"/>
              <a:gd name="connsiteY20" fmla="*/ 6180710 h 6858000"/>
              <a:gd name="connsiteX21" fmla="*/ 487337 w 7467600"/>
              <a:gd name="connsiteY21" fmla="*/ 5950182 h 6858000"/>
              <a:gd name="connsiteX22" fmla="*/ 354051 w 7467600"/>
              <a:gd name="connsiteY22" fmla="*/ 5854912 h 6858000"/>
              <a:gd name="connsiteX23" fmla="*/ 195436 w 7467600"/>
              <a:gd name="connsiteY23" fmla="*/ 5755068 h 6858000"/>
              <a:gd name="connsiteX24" fmla="*/ 103333 w 7467600"/>
              <a:gd name="connsiteY24" fmla="*/ 5699602 h 6858000"/>
              <a:gd name="connsiteX25" fmla="*/ 5539432 w 7467600"/>
              <a:gd name="connsiteY25" fmla="*/ 5642928 h 6858000"/>
              <a:gd name="connsiteX26" fmla="*/ 5555462 w 7467600"/>
              <a:gd name="connsiteY26" fmla="*/ 5694454 h 6858000"/>
              <a:gd name="connsiteX27" fmla="*/ 5828270 w 7467600"/>
              <a:gd name="connsiteY27" fmla="*/ 6320663 h 6858000"/>
              <a:gd name="connsiteX28" fmla="*/ 5947416 w 7467600"/>
              <a:gd name="connsiteY28" fmla="*/ 6574846 h 6858000"/>
              <a:gd name="connsiteX29" fmla="*/ 5539432 w 7467600"/>
              <a:gd name="connsiteY29" fmla="*/ 5642928 h 6858000"/>
              <a:gd name="connsiteX30" fmla="*/ 51253 w 7467600"/>
              <a:gd name="connsiteY30" fmla="*/ 5631825 h 6858000"/>
              <a:gd name="connsiteX31" fmla="*/ 211622 w 7467600"/>
              <a:gd name="connsiteY31" fmla="*/ 5728803 h 6858000"/>
              <a:gd name="connsiteX32" fmla="*/ 371652 w 7467600"/>
              <a:gd name="connsiteY32" fmla="*/ 5829062 h 6858000"/>
              <a:gd name="connsiteX33" fmla="*/ 505903 w 7467600"/>
              <a:gd name="connsiteY33" fmla="*/ 5925221 h 6858000"/>
              <a:gd name="connsiteX34" fmla="*/ 899240 w 7467600"/>
              <a:gd name="connsiteY34" fmla="*/ 6153068 h 6858000"/>
              <a:gd name="connsiteX35" fmla="*/ 988114 w 7467600"/>
              <a:gd name="connsiteY35" fmla="*/ 6174204 h 6858000"/>
              <a:gd name="connsiteX36" fmla="*/ 845971 w 7467600"/>
              <a:gd name="connsiteY36" fmla="*/ 6067177 h 6858000"/>
              <a:gd name="connsiteX37" fmla="*/ 448057 w 7467600"/>
              <a:gd name="connsiteY37" fmla="*/ 5841376 h 6858000"/>
              <a:gd name="connsiteX38" fmla="*/ 51253 w 7467600"/>
              <a:gd name="connsiteY38" fmla="*/ 5631825 h 6858000"/>
              <a:gd name="connsiteX39" fmla="*/ 2606687 w 7467600"/>
              <a:gd name="connsiteY39" fmla="*/ 5630718 h 6858000"/>
              <a:gd name="connsiteX40" fmla="*/ 2645658 w 7467600"/>
              <a:gd name="connsiteY40" fmla="*/ 6640259 h 6858000"/>
              <a:gd name="connsiteX41" fmla="*/ 2606687 w 7467600"/>
              <a:gd name="connsiteY41" fmla="*/ 5630718 h 6858000"/>
              <a:gd name="connsiteX42" fmla="*/ 3642057 w 7467600"/>
              <a:gd name="connsiteY42" fmla="*/ 5573487 h 6858000"/>
              <a:gd name="connsiteX43" fmla="*/ 3632981 w 7467600"/>
              <a:gd name="connsiteY43" fmla="*/ 5579437 h 6858000"/>
              <a:gd name="connsiteX44" fmla="*/ 3382436 w 7467600"/>
              <a:gd name="connsiteY44" fmla="*/ 5952726 h 6858000"/>
              <a:gd name="connsiteX45" fmla="*/ 3191929 w 7467600"/>
              <a:gd name="connsiteY45" fmla="*/ 6662669 h 6858000"/>
              <a:gd name="connsiteX46" fmla="*/ 3369898 w 7467600"/>
              <a:gd name="connsiteY46" fmla="*/ 6081771 h 6858000"/>
              <a:gd name="connsiteX47" fmla="*/ 3642057 w 7467600"/>
              <a:gd name="connsiteY47" fmla="*/ 5573487 h 6858000"/>
              <a:gd name="connsiteX48" fmla="*/ 2650666 w 7467600"/>
              <a:gd name="connsiteY48" fmla="*/ 5530686 h 6858000"/>
              <a:gd name="connsiteX49" fmla="*/ 2650249 w 7467600"/>
              <a:gd name="connsiteY49" fmla="*/ 5532101 h 6858000"/>
              <a:gd name="connsiteX50" fmla="*/ 2663808 w 7467600"/>
              <a:gd name="connsiteY50" fmla="*/ 6535215 h 6858000"/>
              <a:gd name="connsiteX51" fmla="*/ 2665418 w 7467600"/>
              <a:gd name="connsiteY51" fmla="*/ 6132756 h 6858000"/>
              <a:gd name="connsiteX52" fmla="*/ 2650666 w 7467600"/>
              <a:gd name="connsiteY52" fmla="*/ 5530686 h 6858000"/>
              <a:gd name="connsiteX53" fmla="*/ 2680277 w 7467600"/>
              <a:gd name="connsiteY53" fmla="*/ 5479204 h 6858000"/>
              <a:gd name="connsiteX54" fmla="*/ 2678972 w 7467600"/>
              <a:gd name="connsiteY54" fmla="*/ 5481582 h 6858000"/>
              <a:gd name="connsiteX55" fmla="*/ 2696666 w 7467600"/>
              <a:gd name="connsiteY55" fmla="*/ 6133836 h 6858000"/>
              <a:gd name="connsiteX56" fmla="*/ 2695769 w 7467600"/>
              <a:gd name="connsiteY56" fmla="*/ 6390955 h 6858000"/>
              <a:gd name="connsiteX57" fmla="*/ 2739893 w 7467600"/>
              <a:gd name="connsiteY57" fmla="*/ 6108357 h 6858000"/>
              <a:gd name="connsiteX58" fmla="*/ 2680277 w 7467600"/>
              <a:gd name="connsiteY58" fmla="*/ 5479204 h 6858000"/>
              <a:gd name="connsiteX59" fmla="*/ 1132195 w 7467600"/>
              <a:gd name="connsiteY59" fmla="*/ 5467980 h 6858000"/>
              <a:gd name="connsiteX60" fmla="*/ 1679056 w 7467600"/>
              <a:gd name="connsiteY60" fmla="*/ 5516907 h 6858000"/>
              <a:gd name="connsiteX61" fmla="*/ 2128648 w 7467600"/>
              <a:gd name="connsiteY61" fmla="*/ 5474249 h 6858000"/>
              <a:gd name="connsiteX62" fmla="*/ 1825619 w 7467600"/>
              <a:gd name="connsiteY62" fmla="*/ 5478447 h 6858000"/>
              <a:gd name="connsiteX63" fmla="*/ 1737798 w 7467600"/>
              <a:gd name="connsiteY63" fmla="*/ 5483353 h 6858000"/>
              <a:gd name="connsiteX64" fmla="*/ 1132195 w 7467600"/>
              <a:gd name="connsiteY64" fmla="*/ 5467980 h 6858000"/>
              <a:gd name="connsiteX65" fmla="*/ 1456157 w 7467600"/>
              <a:gd name="connsiteY65" fmla="*/ 5371404 h 6858000"/>
              <a:gd name="connsiteX66" fmla="*/ 1244432 w 7467600"/>
              <a:gd name="connsiteY66" fmla="*/ 5385601 h 6858000"/>
              <a:gd name="connsiteX67" fmla="*/ 973990 w 7467600"/>
              <a:gd name="connsiteY67" fmla="*/ 5424940 h 6858000"/>
              <a:gd name="connsiteX68" fmla="*/ 1103809 w 7467600"/>
              <a:gd name="connsiteY68" fmla="*/ 5433720 h 6858000"/>
              <a:gd name="connsiteX69" fmla="*/ 1123454 w 7467600"/>
              <a:gd name="connsiteY69" fmla="*/ 5435727 h 6858000"/>
              <a:gd name="connsiteX70" fmla="*/ 1737017 w 7467600"/>
              <a:gd name="connsiteY70" fmla="*/ 5452183 h 6858000"/>
              <a:gd name="connsiteX71" fmla="*/ 1824397 w 7467600"/>
              <a:gd name="connsiteY71" fmla="*/ 5447757 h 6858000"/>
              <a:gd name="connsiteX72" fmla="*/ 2070059 w 7467600"/>
              <a:gd name="connsiteY72" fmla="*/ 5441660 h 6858000"/>
              <a:gd name="connsiteX73" fmla="*/ 1456157 w 7467600"/>
              <a:gd name="connsiteY73" fmla="*/ 5371404 h 6858000"/>
              <a:gd name="connsiteX74" fmla="*/ 4988186 w 7467600"/>
              <a:gd name="connsiteY74" fmla="*/ 5216467 h 6858000"/>
              <a:gd name="connsiteX75" fmla="*/ 4777334 w 7467600"/>
              <a:gd name="connsiteY75" fmla="*/ 5406072 h 6858000"/>
              <a:gd name="connsiteX76" fmla="*/ 4718341 w 7467600"/>
              <a:gd name="connsiteY76" fmla="*/ 5468043 h 6858000"/>
              <a:gd name="connsiteX77" fmla="*/ 4604655 w 7467600"/>
              <a:gd name="connsiteY77" fmla="*/ 5583434 h 6858000"/>
              <a:gd name="connsiteX78" fmla="*/ 4565074 w 7467600"/>
              <a:gd name="connsiteY78" fmla="*/ 5618550 h 6858000"/>
              <a:gd name="connsiteX79" fmla="*/ 4988186 w 7467600"/>
              <a:gd name="connsiteY79" fmla="*/ 5216467 h 6858000"/>
              <a:gd name="connsiteX80" fmla="*/ 4978032 w 7467600"/>
              <a:gd name="connsiteY80" fmla="*/ 5183809 h 6858000"/>
              <a:gd name="connsiteX81" fmla="*/ 4463413 w 7467600"/>
              <a:gd name="connsiteY81" fmla="*/ 5615162 h 6858000"/>
              <a:gd name="connsiteX82" fmla="*/ 4358134 w 7467600"/>
              <a:gd name="connsiteY82" fmla="*/ 5742791 h 6858000"/>
              <a:gd name="connsiteX83" fmla="*/ 4376219 w 7467600"/>
              <a:gd name="connsiteY83" fmla="*/ 5729027 h 6858000"/>
              <a:gd name="connsiteX84" fmla="*/ 4582340 w 7467600"/>
              <a:gd name="connsiteY84" fmla="*/ 5561037 h 6858000"/>
              <a:gd name="connsiteX85" fmla="*/ 4694684 w 7467600"/>
              <a:gd name="connsiteY85" fmla="*/ 5447098 h 6858000"/>
              <a:gd name="connsiteX86" fmla="*/ 4754123 w 7467600"/>
              <a:gd name="connsiteY86" fmla="*/ 5384643 h 6858000"/>
              <a:gd name="connsiteX87" fmla="*/ 4978032 w 7467600"/>
              <a:gd name="connsiteY87" fmla="*/ 5183809 h 6858000"/>
              <a:gd name="connsiteX88" fmla="*/ 1903353 w 7467600"/>
              <a:gd name="connsiteY88" fmla="*/ 5044827 h 6858000"/>
              <a:gd name="connsiteX89" fmla="*/ 1936931 w 7467600"/>
              <a:gd name="connsiteY89" fmla="*/ 5093954 h 6858000"/>
              <a:gd name="connsiteX90" fmla="*/ 2195868 w 7467600"/>
              <a:gd name="connsiteY90" fmla="*/ 5396574 h 6858000"/>
              <a:gd name="connsiteX91" fmla="*/ 2088852 w 7467600"/>
              <a:gd name="connsiteY91" fmla="*/ 5166123 h 6858000"/>
              <a:gd name="connsiteX92" fmla="*/ 1958241 w 7467600"/>
              <a:gd name="connsiteY92" fmla="*/ 5067955 h 6858000"/>
              <a:gd name="connsiteX93" fmla="*/ 1903353 w 7467600"/>
              <a:gd name="connsiteY93" fmla="*/ 5044827 h 6858000"/>
              <a:gd name="connsiteX94" fmla="*/ 1979378 w 7467600"/>
              <a:gd name="connsiteY94" fmla="*/ 4769504 h 6858000"/>
              <a:gd name="connsiteX95" fmla="*/ 2882120 w 7467600"/>
              <a:gd name="connsiteY95" fmla="*/ 5064547 h 6858000"/>
              <a:gd name="connsiteX96" fmla="*/ 2793103 w 7467600"/>
              <a:gd name="connsiteY96" fmla="*/ 5039699 h 6858000"/>
              <a:gd name="connsiteX97" fmla="*/ 2770041 w 7467600"/>
              <a:gd name="connsiteY97" fmla="*/ 5033634 h 6858000"/>
              <a:gd name="connsiteX98" fmla="*/ 1979378 w 7467600"/>
              <a:gd name="connsiteY98" fmla="*/ 4769504 h 6858000"/>
              <a:gd name="connsiteX99" fmla="*/ 1927410 w 7467600"/>
              <a:gd name="connsiteY99" fmla="*/ 4716164 h 6858000"/>
              <a:gd name="connsiteX100" fmla="*/ 1959587 w 7467600"/>
              <a:gd name="connsiteY100" fmla="*/ 4728849 h 6858000"/>
              <a:gd name="connsiteX101" fmla="*/ 2777707 w 7467600"/>
              <a:gd name="connsiteY101" fmla="*/ 5003991 h 6858000"/>
              <a:gd name="connsiteX102" fmla="*/ 2800768 w 7467600"/>
              <a:gd name="connsiteY102" fmla="*/ 5010056 h 6858000"/>
              <a:gd name="connsiteX103" fmla="*/ 2879408 w 7467600"/>
              <a:gd name="connsiteY103" fmla="*/ 5031590 h 6858000"/>
              <a:gd name="connsiteX104" fmla="*/ 2862295 w 7467600"/>
              <a:gd name="connsiteY104" fmla="*/ 5022958 h 6858000"/>
              <a:gd name="connsiteX105" fmla="*/ 2813343 w 7467600"/>
              <a:gd name="connsiteY105" fmla="*/ 4998369 h 6858000"/>
              <a:gd name="connsiteX106" fmla="*/ 2646245 w 7467600"/>
              <a:gd name="connsiteY106" fmla="*/ 4930999 h 6858000"/>
              <a:gd name="connsiteX107" fmla="*/ 1999243 w 7467600"/>
              <a:gd name="connsiteY107" fmla="*/ 4730524 h 6858000"/>
              <a:gd name="connsiteX108" fmla="*/ 1979527 w 7467600"/>
              <a:gd name="connsiteY108" fmla="*/ 4726651 h 6858000"/>
              <a:gd name="connsiteX109" fmla="*/ 1927410 w 7467600"/>
              <a:gd name="connsiteY109" fmla="*/ 4716164 h 6858000"/>
              <a:gd name="connsiteX110" fmla="*/ 1997014 w 7467600"/>
              <a:gd name="connsiteY110" fmla="*/ 4698007 h 6858000"/>
              <a:gd name="connsiteX111" fmla="*/ 2005458 w 7467600"/>
              <a:gd name="connsiteY111" fmla="*/ 4699540 h 6858000"/>
              <a:gd name="connsiteX112" fmla="*/ 2657186 w 7467600"/>
              <a:gd name="connsiteY112" fmla="*/ 4901687 h 6858000"/>
              <a:gd name="connsiteX113" fmla="*/ 2826662 w 7467600"/>
              <a:gd name="connsiteY113" fmla="*/ 4970362 h 6858000"/>
              <a:gd name="connsiteX114" fmla="*/ 2876100 w 7467600"/>
              <a:gd name="connsiteY114" fmla="*/ 4995397 h 6858000"/>
              <a:gd name="connsiteX115" fmla="*/ 3042600 w 7467600"/>
              <a:gd name="connsiteY115" fmla="*/ 5059532 h 6858000"/>
              <a:gd name="connsiteX116" fmla="*/ 1997014 w 7467600"/>
              <a:gd name="connsiteY116" fmla="*/ 4698007 h 6858000"/>
              <a:gd name="connsiteX117" fmla="*/ 2305292 w 7467600"/>
              <a:gd name="connsiteY117" fmla="*/ 4219492 h 6858000"/>
              <a:gd name="connsiteX118" fmla="*/ 3360922 w 7467600"/>
              <a:gd name="connsiteY118" fmla="*/ 4529373 h 6858000"/>
              <a:gd name="connsiteX119" fmla="*/ 3492420 w 7467600"/>
              <a:gd name="connsiteY119" fmla="*/ 4510145 h 6858000"/>
              <a:gd name="connsiteX120" fmla="*/ 3364086 w 7467600"/>
              <a:gd name="connsiteY120" fmla="*/ 4480340 h 6858000"/>
              <a:gd name="connsiteX121" fmla="*/ 3225818 w 7467600"/>
              <a:gd name="connsiteY121" fmla="*/ 4411822 h 6858000"/>
              <a:gd name="connsiteX122" fmla="*/ 3129696 w 7467600"/>
              <a:gd name="connsiteY122" fmla="*/ 4360704 h 6858000"/>
              <a:gd name="connsiteX123" fmla="*/ 2814545 w 7467600"/>
              <a:gd name="connsiteY123" fmla="*/ 4282955 h 6858000"/>
              <a:gd name="connsiteX124" fmla="*/ 2305292 w 7467600"/>
              <a:gd name="connsiteY124" fmla="*/ 4219492 h 6858000"/>
              <a:gd name="connsiteX125" fmla="*/ 2626982 w 7467600"/>
              <a:gd name="connsiteY125" fmla="*/ 4206450 h 6858000"/>
              <a:gd name="connsiteX126" fmla="*/ 2490617 w 7467600"/>
              <a:gd name="connsiteY126" fmla="*/ 4206951 h 6858000"/>
              <a:gd name="connsiteX127" fmla="*/ 2819869 w 7467600"/>
              <a:gd name="connsiteY127" fmla="*/ 4252936 h 6858000"/>
              <a:gd name="connsiteX128" fmla="*/ 3143018 w 7467600"/>
              <a:gd name="connsiteY128" fmla="*/ 4332698 h 6858000"/>
              <a:gd name="connsiteX129" fmla="*/ 3241520 w 7467600"/>
              <a:gd name="connsiteY129" fmla="*/ 4385112 h 6858000"/>
              <a:gd name="connsiteX130" fmla="*/ 3374575 w 7467600"/>
              <a:gd name="connsiteY130" fmla="*/ 4451517 h 6858000"/>
              <a:gd name="connsiteX131" fmla="*/ 3505221 w 7467600"/>
              <a:gd name="connsiteY131" fmla="*/ 4480757 h 6858000"/>
              <a:gd name="connsiteX132" fmla="*/ 2626982 w 7467600"/>
              <a:gd name="connsiteY132" fmla="*/ 4206450 h 6858000"/>
              <a:gd name="connsiteX133" fmla="*/ 1310106 w 7467600"/>
              <a:gd name="connsiteY133" fmla="*/ 3943217 h 6858000"/>
              <a:gd name="connsiteX134" fmla="*/ 854994 w 7467600"/>
              <a:gd name="connsiteY134" fmla="*/ 4399136 h 6858000"/>
              <a:gd name="connsiteX135" fmla="*/ 742462 w 7467600"/>
              <a:gd name="connsiteY135" fmla="*/ 4594648 h 6858000"/>
              <a:gd name="connsiteX136" fmla="*/ 820602 w 7467600"/>
              <a:gd name="connsiteY136" fmla="*/ 4485915 h 6858000"/>
              <a:gd name="connsiteX137" fmla="*/ 878295 w 7467600"/>
              <a:gd name="connsiteY137" fmla="*/ 4403594 h 6858000"/>
              <a:gd name="connsiteX138" fmla="*/ 1240607 w 7467600"/>
              <a:gd name="connsiteY138" fmla="*/ 4010401 h 6858000"/>
              <a:gd name="connsiteX139" fmla="*/ 1310106 w 7467600"/>
              <a:gd name="connsiteY139" fmla="*/ 3943217 h 6858000"/>
              <a:gd name="connsiteX140" fmla="*/ 1423113 w 7467600"/>
              <a:gd name="connsiteY140" fmla="*/ 3874565 h 6858000"/>
              <a:gd name="connsiteX141" fmla="*/ 1260565 w 7467600"/>
              <a:gd name="connsiteY141" fmla="*/ 4031982 h 6858000"/>
              <a:gd name="connsiteX142" fmla="*/ 901900 w 7467600"/>
              <a:gd name="connsiteY142" fmla="*/ 4421236 h 6858000"/>
              <a:gd name="connsiteX143" fmla="*/ 845044 w 7467600"/>
              <a:gd name="connsiteY143" fmla="*/ 4502436 h 6858000"/>
              <a:gd name="connsiteX144" fmla="*/ 685926 w 7467600"/>
              <a:gd name="connsiteY144" fmla="*/ 4703069 h 6858000"/>
              <a:gd name="connsiteX145" fmla="*/ 684248 w 7467600"/>
              <a:gd name="connsiteY145" fmla="*/ 4706721 h 6858000"/>
              <a:gd name="connsiteX146" fmla="*/ 1423113 w 7467600"/>
              <a:gd name="connsiteY146" fmla="*/ 3874565 h 6858000"/>
              <a:gd name="connsiteX147" fmla="*/ 3316479 w 7467600"/>
              <a:gd name="connsiteY147" fmla="*/ 3872136 h 6858000"/>
              <a:gd name="connsiteX148" fmla="*/ 3546806 w 7467600"/>
              <a:gd name="connsiteY148" fmla="*/ 4356139 h 6858000"/>
              <a:gd name="connsiteX149" fmla="*/ 3364433 w 7467600"/>
              <a:gd name="connsiteY149" fmla="*/ 3953121 h 6858000"/>
              <a:gd name="connsiteX150" fmla="*/ 3316479 w 7467600"/>
              <a:gd name="connsiteY150" fmla="*/ 3872136 h 6858000"/>
              <a:gd name="connsiteX151" fmla="*/ 3291335 w 7467600"/>
              <a:gd name="connsiteY151" fmla="*/ 3767420 h 6858000"/>
              <a:gd name="connsiteX152" fmla="*/ 3390805 w 7467600"/>
              <a:gd name="connsiteY152" fmla="*/ 3937163 h 6858000"/>
              <a:gd name="connsiteX153" fmla="*/ 3579062 w 7467600"/>
              <a:gd name="connsiteY153" fmla="*/ 4359040 h 6858000"/>
              <a:gd name="connsiteX154" fmla="*/ 3467355 w 7467600"/>
              <a:gd name="connsiteY154" fmla="*/ 3988130 h 6858000"/>
              <a:gd name="connsiteX155" fmla="*/ 3310753 w 7467600"/>
              <a:gd name="connsiteY155" fmla="*/ 3787140 h 6858000"/>
              <a:gd name="connsiteX156" fmla="*/ 3291335 w 7467600"/>
              <a:gd name="connsiteY156" fmla="*/ 3767420 h 6858000"/>
              <a:gd name="connsiteX157" fmla="*/ 1635889 w 7467600"/>
              <a:gd name="connsiteY157" fmla="*/ 3709494 h 6858000"/>
              <a:gd name="connsiteX158" fmla="*/ 1634800 w 7467600"/>
              <a:gd name="connsiteY158" fmla="*/ 3731111 h 6858000"/>
              <a:gd name="connsiteX159" fmla="*/ 1635889 w 7467600"/>
              <a:gd name="connsiteY159" fmla="*/ 3709494 h 6858000"/>
              <a:gd name="connsiteX160" fmla="*/ 1510397 w 7467600"/>
              <a:gd name="connsiteY160" fmla="*/ 3684705 h 6858000"/>
              <a:gd name="connsiteX161" fmla="*/ 1146550 w 7467600"/>
              <a:gd name="connsiteY161" fmla="*/ 3802012 h 6858000"/>
              <a:gd name="connsiteX162" fmla="*/ 698834 w 7467600"/>
              <a:gd name="connsiteY162" fmla="*/ 3952272 h 6858000"/>
              <a:gd name="connsiteX163" fmla="*/ 34256 w 7467600"/>
              <a:gd name="connsiteY163" fmla="*/ 4347603 h 6858000"/>
              <a:gd name="connsiteX164" fmla="*/ 527241 w 7467600"/>
              <a:gd name="connsiteY164" fmla="*/ 4065078 h 6858000"/>
              <a:gd name="connsiteX165" fmla="*/ 1510397 w 7467600"/>
              <a:gd name="connsiteY165" fmla="*/ 3684705 h 6858000"/>
              <a:gd name="connsiteX166" fmla="*/ 1313114 w 7467600"/>
              <a:gd name="connsiteY166" fmla="*/ 3655216 h 6858000"/>
              <a:gd name="connsiteX167" fmla="*/ 1109304 w 7467600"/>
              <a:gd name="connsiteY167" fmla="*/ 3669030 h 6858000"/>
              <a:gd name="connsiteX168" fmla="*/ 8129 w 7467600"/>
              <a:gd name="connsiteY168" fmla="*/ 4330519 h 6858000"/>
              <a:gd name="connsiteX169" fmla="*/ 687572 w 7467600"/>
              <a:gd name="connsiteY169" fmla="*/ 3925629 h 6858000"/>
              <a:gd name="connsiteX170" fmla="*/ 1138365 w 7467600"/>
              <a:gd name="connsiteY170" fmla="*/ 3774515 h 6858000"/>
              <a:gd name="connsiteX171" fmla="*/ 1505579 w 7467600"/>
              <a:gd name="connsiteY171" fmla="*/ 3655526 h 6858000"/>
              <a:gd name="connsiteX172" fmla="*/ 1313114 w 7467600"/>
              <a:gd name="connsiteY172" fmla="*/ 3655216 h 6858000"/>
              <a:gd name="connsiteX173" fmla="*/ 3655073 w 7467600"/>
              <a:gd name="connsiteY173" fmla="*/ 3650884 h 6858000"/>
              <a:gd name="connsiteX174" fmla="*/ 3989938 w 7467600"/>
              <a:gd name="connsiteY174" fmla="*/ 3991685 h 6858000"/>
              <a:gd name="connsiteX175" fmla="*/ 4393907 w 7467600"/>
              <a:gd name="connsiteY175" fmla="*/ 4261258 h 6858000"/>
              <a:gd name="connsiteX176" fmla="*/ 4648051 w 7467600"/>
              <a:gd name="connsiteY176" fmla="*/ 4374051 h 6858000"/>
              <a:gd name="connsiteX177" fmla="*/ 4383389 w 7467600"/>
              <a:gd name="connsiteY177" fmla="*/ 4184369 h 6858000"/>
              <a:gd name="connsiteX178" fmla="*/ 4165508 w 7467600"/>
              <a:gd name="connsiteY178" fmla="*/ 4035196 h 6858000"/>
              <a:gd name="connsiteX179" fmla="*/ 4068162 w 7467600"/>
              <a:gd name="connsiteY179" fmla="*/ 3953394 h 6858000"/>
              <a:gd name="connsiteX180" fmla="*/ 3981416 w 7467600"/>
              <a:gd name="connsiteY180" fmla="*/ 3880482 h 6858000"/>
              <a:gd name="connsiteX181" fmla="*/ 3800147 w 7467600"/>
              <a:gd name="connsiteY181" fmla="*/ 3749872 h 6858000"/>
              <a:gd name="connsiteX182" fmla="*/ 3655073 w 7467600"/>
              <a:gd name="connsiteY182" fmla="*/ 3650884 h 6858000"/>
              <a:gd name="connsiteX183" fmla="*/ 3670252 w 7467600"/>
              <a:gd name="connsiteY183" fmla="*/ 3622798 h 6858000"/>
              <a:gd name="connsiteX184" fmla="*/ 3817258 w 7467600"/>
              <a:gd name="connsiteY184" fmla="*/ 3723577 h 6858000"/>
              <a:gd name="connsiteX185" fmla="*/ 4000461 w 7467600"/>
              <a:gd name="connsiteY185" fmla="*/ 3855966 h 6858000"/>
              <a:gd name="connsiteX186" fmla="*/ 4088180 w 7467600"/>
              <a:gd name="connsiteY186" fmla="*/ 3929774 h 6858000"/>
              <a:gd name="connsiteX187" fmla="*/ 4184555 w 7467600"/>
              <a:gd name="connsiteY187" fmla="*/ 4010683 h 6858000"/>
              <a:gd name="connsiteX188" fmla="*/ 4399563 w 7467600"/>
              <a:gd name="connsiteY188" fmla="*/ 4158106 h 6858000"/>
              <a:gd name="connsiteX189" fmla="*/ 4684469 w 7467600"/>
              <a:gd name="connsiteY189" fmla="*/ 4364680 h 6858000"/>
              <a:gd name="connsiteX190" fmla="*/ 4690271 w 7467600"/>
              <a:gd name="connsiteY190" fmla="*/ 4370034 h 6858000"/>
              <a:gd name="connsiteX191" fmla="*/ 4136093 w 7467600"/>
              <a:gd name="connsiteY191" fmla="*/ 3858466 h 6858000"/>
              <a:gd name="connsiteX192" fmla="*/ 3670252 w 7467600"/>
              <a:gd name="connsiteY192" fmla="*/ 3622798 h 6858000"/>
              <a:gd name="connsiteX193" fmla="*/ 4440129 w 7467600"/>
              <a:gd name="connsiteY193" fmla="*/ 3448571 h 6858000"/>
              <a:gd name="connsiteX194" fmla="*/ 4856525 w 7467600"/>
              <a:gd name="connsiteY194" fmla="*/ 3915351 h 6858000"/>
              <a:gd name="connsiteX195" fmla="*/ 5059055 w 7467600"/>
              <a:gd name="connsiteY195" fmla="*/ 4108918 h 6858000"/>
              <a:gd name="connsiteX196" fmla="*/ 5290070 w 7467600"/>
              <a:gd name="connsiteY196" fmla="*/ 4263619 h 6858000"/>
              <a:gd name="connsiteX197" fmla="*/ 4834991 w 7467600"/>
              <a:gd name="connsiteY197" fmla="*/ 3830985 h 6858000"/>
              <a:gd name="connsiteX198" fmla="*/ 4440129 w 7467600"/>
              <a:gd name="connsiteY198" fmla="*/ 3448571 h 6858000"/>
              <a:gd name="connsiteX199" fmla="*/ 4441737 w 7467600"/>
              <a:gd name="connsiteY199" fmla="*/ 3399734 h 6858000"/>
              <a:gd name="connsiteX200" fmla="*/ 4431236 w 7467600"/>
              <a:gd name="connsiteY200" fmla="*/ 3400954 h 6858000"/>
              <a:gd name="connsiteX201" fmla="*/ 4557150 w 7467600"/>
              <a:gd name="connsiteY201" fmla="*/ 3510023 h 6858000"/>
              <a:gd name="connsiteX202" fmla="*/ 4856936 w 7467600"/>
              <a:gd name="connsiteY202" fmla="*/ 3809146 h 6858000"/>
              <a:gd name="connsiteX203" fmla="*/ 5111996 w 7467600"/>
              <a:gd name="connsiteY203" fmla="*/ 4065759 h 6858000"/>
              <a:gd name="connsiteX204" fmla="*/ 5388878 w 7467600"/>
              <a:gd name="connsiteY204" fmla="*/ 4300185 h 6858000"/>
              <a:gd name="connsiteX205" fmla="*/ 5425556 w 7467600"/>
              <a:gd name="connsiteY205" fmla="*/ 4308967 h 6858000"/>
              <a:gd name="connsiteX206" fmla="*/ 4943646 w 7467600"/>
              <a:gd name="connsiteY206" fmla="*/ 3822916 h 6858000"/>
              <a:gd name="connsiteX207" fmla="*/ 4594837 w 7467600"/>
              <a:gd name="connsiteY207" fmla="*/ 3532274 h 6858000"/>
              <a:gd name="connsiteX208" fmla="*/ 4441737 w 7467600"/>
              <a:gd name="connsiteY208" fmla="*/ 3399734 h 6858000"/>
              <a:gd name="connsiteX209" fmla="*/ 5425834 w 7467600"/>
              <a:gd name="connsiteY209" fmla="*/ 3162785 h 6858000"/>
              <a:gd name="connsiteX210" fmla="*/ 5401644 w 7467600"/>
              <a:gd name="connsiteY210" fmla="*/ 3617847 h 6858000"/>
              <a:gd name="connsiteX211" fmla="*/ 5467256 w 7467600"/>
              <a:gd name="connsiteY211" fmla="*/ 4175494 h 6858000"/>
              <a:gd name="connsiteX212" fmla="*/ 5448069 w 7467600"/>
              <a:gd name="connsiteY212" fmla="*/ 3567554 h 6858000"/>
              <a:gd name="connsiteX213" fmla="*/ 5425834 w 7467600"/>
              <a:gd name="connsiteY213" fmla="*/ 3162785 h 6858000"/>
              <a:gd name="connsiteX214" fmla="*/ 1318687 w 7467600"/>
              <a:gd name="connsiteY214" fmla="*/ 3113840 h 6858000"/>
              <a:gd name="connsiteX215" fmla="*/ 1066793 w 7467600"/>
              <a:gd name="connsiteY215" fmla="*/ 3212171 h 6858000"/>
              <a:gd name="connsiteX216" fmla="*/ 993319 w 7467600"/>
              <a:gd name="connsiteY216" fmla="*/ 3247648 h 6858000"/>
              <a:gd name="connsiteX217" fmla="*/ 853081 w 7467600"/>
              <a:gd name="connsiteY217" fmla="*/ 3312410 h 6858000"/>
              <a:gd name="connsiteX218" fmla="*/ 805957 w 7467600"/>
              <a:gd name="connsiteY218" fmla="*/ 3330443 h 6858000"/>
              <a:gd name="connsiteX219" fmla="*/ 1318687 w 7467600"/>
              <a:gd name="connsiteY219" fmla="*/ 3113840 h 6858000"/>
              <a:gd name="connsiteX220" fmla="*/ 5453702 w 7467600"/>
              <a:gd name="connsiteY220" fmla="*/ 3090882 h 6858000"/>
              <a:gd name="connsiteX221" fmla="*/ 5480135 w 7467600"/>
              <a:gd name="connsiteY221" fmla="*/ 3565802 h 6858000"/>
              <a:gd name="connsiteX222" fmla="*/ 5499023 w 7467600"/>
              <a:gd name="connsiteY222" fmla="*/ 4166310 h 6858000"/>
              <a:gd name="connsiteX223" fmla="*/ 5547022 w 7467600"/>
              <a:gd name="connsiteY223" fmla="*/ 3607838 h 6858000"/>
              <a:gd name="connsiteX224" fmla="*/ 5515964 w 7467600"/>
              <a:gd name="connsiteY224" fmla="*/ 3378541 h 6858000"/>
              <a:gd name="connsiteX225" fmla="*/ 5453702 w 7467600"/>
              <a:gd name="connsiteY225" fmla="*/ 3090882 h 6858000"/>
              <a:gd name="connsiteX226" fmla="*/ 1238695 w 7467600"/>
              <a:gd name="connsiteY226" fmla="*/ 3076820 h 6858000"/>
              <a:gd name="connsiteX227" fmla="*/ 716371 w 7467600"/>
              <a:gd name="connsiteY227" fmla="*/ 3293249 h 6858000"/>
              <a:gd name="connsiteX228" fmla="*/ 579522 w 7467600"/>
              <a:gd name="connsiteY228" fmla="*/ 3371759 h 6858000"/>
              <a:gd name="connsiteX229" fmla="*/ 600288 w 7467600"/>
              <a:gd name="connsiteY229" fmla="*/ 3365555 h 6858000"/>
              <a:gd name="connsiteX230" fmla="*/ 840692 w 7467600"/>
              <a:gd name="connsiteY230" fmla="*/ 3284921 h 6858000"/>
              <a:gd name="connsiteX231" fmla="*/ 979248 w 7467600"/>
              <a:gd name="connsiteY231" fmla="*/ 3221003 h 6858000"/>
              <a:gd name="connsiteX232" fmla="*/ 1053282 w 7467600"/>
              <a:gd name="connsiteY232" fmla="*/ 3185247 h 6858000"/>
              <a:gd name="connsiteX233" fmla="*/ 1320603 w 7467600"/>
              <a:gd name="connsiteY233" fmla="*/ 3081281 h 6858000"/>
              <a:gd name="connsiteX234" fmla="*/ 1238695 w 7467600"/>
              <a:gd name="connsiteY234" fmla="*/ 3076820 h 6858000"/>
              <a:gd name="connsiteX235" fmla="*/ 5425627 w 7467600"/>
              <a:gd name="connsiteY235" fmla="*/ 2954192 h 6858000"/>
              <a:gd name="connsiteX236" fmla="*/ 5470770 w 7467600"/>
              <a:gd name="connsiteY236" fmla="*/ 3005435 h 6858000"/>
              <a:gd name="connsiteX237" fmla="*/ 5519779 w 7467600"/>
              <a:gd name="connsiteY237" fmla="*/ 4359223 h 6858000"/>
              <a:gd name="connsiteX238" fmla="*/ 5520293 w 7467600"/>
              <a:gd name="connsiteY238" fmla="*/ 4360602 h 6858000"/>
              <a:gd name="connsiteX239" fmla="*/ 5767221 w 7467600"/>
              <a:gd name="connsiteY239" fmla="*/ 4665564 h 6858000"/>
              <a:gd name="connsiteX240" fmla="*/ 6937169 w 7467600"/>
              <a:gd name="connsiteY240" fmla="*/ 4815941 h 6858000"/>
              <a:gd name="connsiteX241" fmla="*/ 6953922 w 7467600"/>
              <a:gd name="connsiteY241" fmla="*/ 4890068 h 6858000"/>
              <a:gd name="connsiteX242" fmla="*/ 6071359 w 7467600"/>
              <a:gd name="connsiteY242" fmla="*/ 4770770 h 6858000"/>
              <a:gd name="connsiteX243" fmla="*/ 6038839 w 7467600"/>
              <a:gd name="connsiteY243" fmla="*/ 4764474 h 6858000"/>
              <a:gd name="connsiteX244" fmla="*/ 6038706 w 7467600"/>
              <a:gd name="connsiteY244" fmla="*/ 4763847 h 6858000"/>
              <a:gd name="connsiteX245" fmla="*/ 6037784 w 7467600"/>
              <a:gd name="connsiteY245" fmla="*/ 4764270 h 6858000"/>
              <a:gd name="connsiteX246" fmla="*/ 6038839 w 7467600"/>
              <a:gd name="connsiteY246" fmla="*/ 4764474 h 6858000"/>
              <a:gd name="connsiteX247" fmla="*/ 6040338 w 7467600"/>
              <a:gd name="connsiteY247" fmla="*/ 4771418 h 6858000"/>
              <a:gd name="connsiteX248" fmla="*/ 6024488 w 7467600"/>
              <a:gd name="connsiteY248" fmla="*/ 4809903 h 6858000"/>
              <a:gd name="connsiteX249" fmla="*/ 5599771 w 7467600"/>
              <a:gd name="connsiteY249" fmla="*/ 5509652 h 6858000"/>
              <a:gd name="connsiteX250" fmla="*/ 5548843 w 7467600"/>
              <a:gd name="connsiteY250" fmla="*/ 5563845 h 6858000"/>
              <a:gd name="connsiteX251" fmla="*/ 5940952 w 7467600"/>
              <a:gd name="connsiteY251" fmla="*/ 6250028 h 6858000"/>
              <a:gd name="connsiteX252" fmla="*/ 6043441 w 7467600"/>
              <a:gd name="connsiteY252" fmla="*/ 6665847 h 6858000"/>
              <a:gd name="connsiteX253" fmla="*/ 6093432 w 7467600"/>
              <a:gd name="connsiteY253" fmla="*/ 6858000 h 6858000"/>
              <a:gd name="connsiteX254" fmla="*/ 6034344 w 7467600"/>
              <a:gd name="connsiteY254" fmla="*/ 6858000 h 6858000"/>
              <a:gd name="connsiteX255" fmla="*/ 6026679 w 7467600"/>
              <a:gd name="connsiteY255" fmla="*/ 6836959 h 6858000"/>
              <a:gd name="connsiteX256" fmla="*/ 5800441 w 7467600"/>
              <a:gd name="connsiteY256" fmla="*/ 6335286 h 6858000"/>
              <a:gd name="connsiteX257" fmla="*/ 5526562 w 7467600"/>
              <a:gd name="connsiteY257" fmla="*/ 5705388 h 6858000"/>
              <a:gd name="connsiteX258" fmla="*/ 5519640 w 7467600"/>
              <a:gd name="connsiteY258" fmla="*/ 5683774 h 6858000"/>
              <a:gd name="connsiteX259" fmla="*/ 5844559 w 7467600"/>
              <a:gd name="connsiteY259" fmla="*/ 6553349 h 6858000"/>
              <a:gd name="connsiteX260" fmla="*/ 5975994 w 7467600"/>
              <a:gd name="connsiteY260" fmla="*/ 6858000 h 6858000"/>
              <a:gd name="connsiteX261" fmla="*/ 5898547 w 7467600"/>
              <a:gd name="connsiteY261" fmla="*/ 6858000 h 6858000"/>
              <a:gd name="connsiteX262" fmla="*/ 5682041 w 7467600"/>
              <a:gd name="connsiteY262" fmla="*/ 6355860 h 6858000"/>
              <a:gd name="connsiteX263" fmla="*/ 5461758 w 7467600"/>
              <a:gd name="connsiteY263" fmla="*/ 5820220 h 6858000"/>
              <a:gd name="connsiteX264" fmla="*/ 5237282 w 7467600"/>
              <a:gd name="connsiteY264" fmla="*/ 6579086 h 6858000"/>
              <a:gd name="connsiteX265" fmla="*/ 5115009 w 7467600"/>
              <a:gd name="connsiteY265" fmla="*/ 6858000 h 6858000"/>
              <a:gd name="connsiteX266" fmla="*/ 5028074 w 7467600"/>
              <a:gd name="connsiteY266" fmla="*/ 6858000 h 6858000"/>
              <a:gd name="connsiteX267" fmla="*/ 5079508 w 7467600"/>
              <a:gd name="connsiteY267" fmla="*/ 6749074 h 6858000"/>
              <a:gd name="connsiteX268" fmla="*/ 5371846 w 7467600"/>
              <a:gd name="connsiteY268" fmla="*/ 5924413 h 6858000"/>
              <a:gd name="connsiteX269" fmla="*/ 5270512 w 7467600"/>
              <a:gd name="connsiteY269" fmla="*/ 6138975 h 6858000"/>
              <a:gd name="connsiteX270" fmla="*/ 5062409 w 7467600"/>
              <a:gd name="connsiteY270" fmla="*/ 6653544 h 6858000"/>
              <a:gd name="connsiteX271" fmla="*/ 5036628 w 7467600"/>
              <a:gd name="connsiteY271" fmla="*/ 6754247 h 6858000"/>
              <a:gd name="connsiteX272" fmla="*/ 5009112 w 7467600"/>
              <a:gd name="connsiteY272" fmla="*/ 6858000 h 6858000"/>
              <a:gd name="connsiteX273" fmla="*/ 4976679 w 7467600"/>
              <a:gd name="connsiteY273" fmla="*/ 6858000 h 6858000"/>
              <a:gd name="connsiteX274" fmla="*/ 5006537 w 7467600"/>
              <a:gd name="connsiteY274" fmla="*/ 6747068 h 6858000"/>
              <a:gd name="connsiteX275" fmla="*/ 5032723 w 7467600"/>
              <a:gd name="connsiteY275" fmla="*/ 6644957 h 6858000"/>
              <a:gd name="connsiteX276" fmla="*/ 5242949 w 7467600"/>
              <a:gd name="connsiteY276" fmla="*/ 6125175 h 6858000"/>
              <a:gd name="connsiteX277" fmla="*/ 5286321 w 7467600"/>
              <a:gd name="connsiteY277" fmla="*/ 6033555 h 6858000"/>
              <a:gd name="connsiteX278" fmla="*/ 5008210 w 7467600"/>
              <a:gd name="connsiteY278" fmla="*/ 6649194 h 6858000"/>
              <a:gd name="connsiteX279" fmla="*/ 4986321 w 7467600"/>
              <a:gd name="connsiteY279" fmla="*/ 6765687 h 6858000"/>
              <a:gd name="connsiteX280" fmla="*/ 4973474 w 7467600"/>
              <a:gd name="connsiteY280" fmla="*/ 6858000 h 6858000"/>
              <a:gd name="connsiteX281" fmla="*/ 4907178 w 7467600"/>
              <a:gd name="connsiteY281" fmla="*/ 6858000 h 6858000"/>
              <a:gd name="connsiteX282" fmla="*/ 4910810 w 7467600"/>
              <a:gd name="connsiteY282" fmla="*/ 6829660 h 6858000"/>
              <a:gd name="connsiteX283" fmla="*/ 4987461 w 7467600"/>
              <a:gd name="connsiteY283" fmla="*/ 6432994 h 6858000"/>
              <a:gd name="connsiteX284" fmla="*/ 5179262 w 7467600"/>
              <a:gd name="connsiteY284" fmla="*/ 6035044 h 6858000"/>
              <a:gd name="connsiteX285" fmla="*/ 4689678 w 7467600"/>
              <a:gd name="connsiteY285" fmla="*/ 6440241 h 6858000"/>
              <a:gd name="connsiteX286" fmla="*/ 4477543 w 7467600"/>
              <a:gd name="connsiteY286" fmla="*/ 6674836 h 6858000"/>
              <a:gd name="connsiteX287" fmla="*/ 4329957 w 7467600"/>
              <a:gd name="connsiteY287" fmla="*/ 6858000 h 6858000"/>
              <a:gd name="connsiteX288" fmla="*/ 4218595 w 7467600"/>
              <a:gd name="connsiteY288" fmla="*/ 6858000 h 6858000"/>
              <a:gd name="connsiteX289" fmla="*/ 4368888 w 7467600"/>
              <a:gd name="connsiteY289" fmla="*/ 6668412 h 6858000"/>
              <a:gd name="connsiteX290" fmla="*/ 4563091 w 7467600"/>
              <a:gd name="connsiteY290" fmla="*/ 6442508 h 6858000"/>
              <a:gd name="connsiteX291" fmla="*/ 5387324 w 7467600"/>
              <a:gd name="connsiteY291" fmla="*/ 5705830 h 6858000"/>
              <a:gd name="connsiteX292" fmla="*/ 5073620 w 7467600"/>
              <a:gd name="connsiteY292" fmla="*/ 5955437 h 6858000"/>
              <a:gd name="connsiteX293" fmla="*/ 4689789 w 7467600"/>
              <a:gd name="connsiteY293" fmla="*/ 6268382 h 6858000"/>
              <a:gd name="connsiteX294" fmla="*/ 4418722 w 7467600"/>
              <a:gd name="connsiteY294" fmla="*/ 6570886 h 6858000"/>
              <a:gd name="connsiteX295" fmla="*/ 4214944 w 7467600"/>
              <a:gd name="connsiteY295" fmla="*/ 6858000 h 6858000"/>
              <a:gd name="connsiteX296" fmla="*/ 4177898 w 7467600"/>
              <a:gd name="connsiteY296" fmla="*/ 6858000 h 6858000"/>
              <a:gd name="connsiteX297" fmla="*/ 4391597 w 7467600"/>
              <a:gd name="connsiteY297" fmla="*/ 6556370 h 6858000"/>
              <a:gd name="connsiteX298" fmla="*/ 4668889 w 7467600"/>
              <a:gd name="connsiteY298" fmla="*/ 6246399 h 6858000"/>
              <a:gd name="connsiteX299" fmla="*/ 5055427 w 7467600"/>
              <a:gd name="connsiteY299" fmla="*/ 5931476 h 6858000"/>
              <a:gd name="connsiteX300" fmla="*/ 5371814 w 7467600"/>
              <a:gd name="connsiteY300" fmla="*/ 5678975 h 6858000"/>
              <a:gd name="connsiteX301" fmla="*/ 4987918 w 7467600"/>
              <a:gd name="connsiteY301" fmla="*/ 5838701 h 6858000"/>
              <a:gd name="connsiteX302" fmla="*/ 4317146 w 7467600"/>
              <a:gd name="connsiteY302" fmla="*/ 6587716 h 6858000"/>
              <a:gd name="connsiteX303" fmla="*/ 4171627 w 7467600"/>
              <a:gd name="connsiteY303" fmla="*/ 6858000 h 6858000"/>
              <a:gd name="connsiteX304" fmla="*/ 4081585 w 7467600"/>
              <a:gd name="connsiteY304" fmla="*/ 6858000 h 6858000"/>
              <a:gd name="connsiteX305" fmla="*/ 4238603 w 7467600"/>
              <a:gd name="connsiteY305" fmla="*/ 6559341 h 6858000"/>
              <a:gd name="connsiteX306" fmla="*/ 4778333 w 7467600"/>
              <a:gd name="connsiteY306" fmla="*/ 5873626 h 6858000"/>
              <a:gd name="connsiteX307" fmla="*/ 5414185 w 7467600"/>
              <a:gd name="connsiteY307" fmla="*/ 5573882 h 6858000"/>
              <a:gd name="connsiteX308" fmla="*/ 5959648 w 7467600"/>
              <a:gd name="connsiteY308" fmla="*/ 4760797 h 6858000"/>
              <a:gd name="connsiteX309" fmla="*/ 5355019 w 7467600"/>
              <a:gd name="connsiteY309" fmla="*/ 4734672 h 6858000"/>
              <a:gd name="connsiteX310" fmla="*/ 5083565 w 7467600"/>
              <a:gd name="connsiteY310" fmla="*/ 5179121 h 6858000"/>
              <a:gd name="connsiteX311" fmla="*/ 4713577 w 7467600"/>
              <a:gd name="connsiteY311" fmla="*/ 5616803 h 6858000"/>
              <a:gd name="connsiteX312" fmla="*/ 3989559 w 7467600"/>
              <a:gd name="connsiteY312" fmla="*/ 6145945 h 6858000"/>
              <a:gd name="connsiteX313" fmla="*/ 3939824 w 7467600"/>
              <a:gd name="connsiteY313" fmla="*/ 6066900 h 6858000"/>
              <a:gd name="connsiteX314" fmla="*/ 4584537 w 7467600"/>
              <a:gd name="connsiteY314" fmla="*/ 5324826 h 6858000"/>
              <a:gd name="connsiteX315" fmla="*/ 5037105 w 7467600"/>
              <a:gd name="connsiteY315" fmla="*/ 5088765 h 6858000"/>
              <a:gd name="connsiteX316" fmla="*/ 5039930 w 7467600"/>
              <a:gd name="connsiteY316" fmla="*/ 5089585 h 6858000"/>
              <a:gd name="connsiteX317" fmla="*/ 5263764 w 7467600"/>
              <a:gd name="connsiteY317" fmla="*/ 4735525 h 6858000"/>
              <a:gd name="connsiteX318" fmla="*/ 4086300 w 7467600"/>
              <a:gd name="connsiteY318" fmla="*/ 4884599 h 6858000"/>
              <a:gd name="connsiteX319" fmla="*/ 4085485 w 7467600"/>
              <a:gd name="connsiteY319" fmla="*/ 4899070 h 6858000"/>
              <a:gd name="connsiteX320" fmla="*/ 3871915 w 7467600"/>
              <a:gd name="connsiteY320" fmla="*/ 5253645 h 6858000"/>
              <a:gd name="connsiteX321" fmla="*/ 3799374 w 7467600"/>
              <a:gd name="connsiteY321" fmla="*/ 5466127 h 6858000"/>
              <a:gd name="connsiteX322" fmla="*/ 3498850 w 7467600"/>
              <a:gd name="connsiteY322" fmla="*/ 6661888 h 6858000"/>
              <a:gd name="connsiteX323" fmla="*/ 3399216 w 7467600"/>
              <a:gd name="connsiteY323" fmla="*/ 6858000 h 6858000"/>
              <a:gd name="connsiteX324" fmla="*/ 3303688 w 7467600"/>
              <a:gd name="connsiteY324" fmla="*/ 6858000 h 6858000"/>
              <a:gd name="connsiteX325" fmla="*/ 3391774 w 7467600"/>
              <a:gd name="connsiteY325" fmla="*/ 6697181 h 6858000"/>
              <a:gd name="connsiteX326" fmla="*/ 3735540 w 7467600"/>
              <a:gd name="connsiteY326" fmla="*/ 5546923 h 6858000"/>
              <a:gd name="connsiteX327" fmla="*/ 3729438 w 7467600"/>
              <a:gd name="connsiteY327" fmla="*/ 5569058 h 6858000"/>
              <a:gd name="connsiteX328" fmla="*/ 3707782 w 7467600"/>
              <a:gd name="connsiteY328" fmla="*/ 5644908 h 6858000"/>
              <a:gd name="connsiteX329" fmla="*/ 3583827 w 7467600"/>
              <a:gd name="connsiteY329" fmla="*/ 6039215 h 6858000"/>
              <a:gd name="connsiteX330" fmla="*/ 3547861 w 7467600"/>
              <a:gd name="connsiteY330" fmla="*/ 6129609 h 6858000"/>
              <a:gd name="connsiteX331" fmla="*/ 3490905 w 7467600"/>
              <a:gd name="connsiteY331" fmla="*/ 6277660 h 6858000"/>
              <a:gd name="connsiteX332" fmla="*/ 3455859 w 7467600"/>
              <a:gd name="connsiteY332" fmla="*/ 6391301 h 6858000"/>
              <a:gd name="connsiteX333" fmla="*/ 3429112 w 7467600"/>
              <a:gd name="connsiteY333" fmla="*/ 6479469 h 6858000"/>
              <a:gd name="connsiteX334" fmla="*/ 3304862 w 7467600"/>
              <a:gd name="connsiteY334" fmla="*/ 6796476 h 6858000"/>
              <a:gd name="connsiteX335" fmla="*/ 3276071 w 7467600"/>
              <a:gd name="connsiteY335" fmla="*/ 6858000 h 6858000"/>
              <a:gd name="connsiteX336" fmla="*/ 3240805 w 7467600"/>
              <a:gd name="connsiteY336" fmla="*/ 6858000 h 6858000"/>
              <a:gd name="connsiteX337" fmla="*/ 3275917 w 7467600"/>
              <a:gd name="connsiteY337" fmla="*/ 6783192 h 6858000"/>
              <a:gd name="connsiteX338" fmla="*/ 3399358 w 7467600"/>
              <a:gd name="connsiteY338" fmla="*/ 6469011 h 6858000"/>
              <a:gd name="connsiteX339" fmla="*/ 3425650 w 7467600"/>
              <a:gd name="connsiteY339" fmla="*/ 6381333 h 6858000"/>
              <a:gd name="connsiteX340" fmla="*/ 3460661 w 7467600"/>
              <a:gd name="connsiteY340" fmla="*/ 6266763 h 6858000"/>
              <a:gd name="connsiteX341" fmla="*/ 3518021 w 7467600"/>
              <a:gd name="connsiteY341" fmla="*/ 6117298 h 6858000"/>
              <a:gd name="connsiteX342" fmla="*/ 3554035 w 7467600"/>
              <a:gd name="connsiteY342" fmla="*/ 6027832 h 6858000"/>
              <a:gd name="connsiteX343" fmla="*/ 3677174 w 7467600"/>
              <a:gd name="connsiteY343" fmla="*/ 5636351 h 6858000"/>
              <a:gd name="connsiteX344" fmla="*/ 3698819 w 7467600"/>
              <a:gd name="connsiteY344" fmla="*/ 5560503 h 6858000"/>
              <a:gd name="connsiteX345" fmla="*/ 3702094 w 7467600"/>
              <a:gd name="connsiteY345" fmla="*/ 5549194 h 6858000"/>
              <a:gd name="connsiteX346" fmla="*/ 3398355 w 7467600"/>
              <a:gd name="connsiteY346" fmla="*/ 6094603 h 6858000"/>
              <a:gd name="connsiteX347" fmla="*/ 3193941 w 7467600"/>
              <a:gd name="connsiteY347" fmla="*/ 6798775 h 6858000"/>
              <a:gd name="connsiteX348" fmla="*/ 3184140 w 7467600"/>
              <a:gd name="connsiteY348" fmla="*/ 6858000 h 6858000"/>
              <a:gd name="connsiteX349" fmla="*/ 3099978 w 7467600"/>
              <a:gd name="connsiteY349" fmla="*/ 6858000 h 6858000"/>
              <a:gd name="connsiteX350" fmla="*/ 3101556 w 7467600"/>
              <a:gd name="connsiteY350" fmla="*/ 6843337 h 6858000"/>
              <a:gd name="connsiteX351" fmla="*/ 3370162 w 7467600"/>
              <a:gd name="connsiteY351" fmla="*/ 5785550 h 6858000"/>
              <a:gd name="connsiteX352" fmla="*/ 3746477 w 7467600"/>
              <a:gd name="connsiteY352" fmla="*/ 5377889 h 6858000"/>
              <a:gd name="connsiteX353" fmla="*/ 3863399 w 7467600"/>
              <a:gd name="connsiteY353" fmla="*/ 5087257 h 6858000"/>
              <a:gd name="connsiteX354" fmla="*/ 3968712 w 7467600"/>
              <a:gd name="connsiteY354" fmla="*/ 4913989 h 6858000"/>
              <a:gd name="connsiteX355" fmla="*/ 2792390 w 7467600"/>
              <a:gd name="connsiteY355" fmla="*/ 5382974 h 6858000"/>
              <a:gd name="connsiteX356" fmla="*/ 2714982 w 7467600"/>
              <a:gd name="connsiteY356" fmla="*/ 5427051 h 6858000"/>
              <a:gd name="connsiteX357" fmla="*/ 2813361 w 7467600"/>
              <a:gd name="connsiteY357" fmla="*/ 6023912 h 6858000"/>
              <a:gd name="connsiteX358" fmla="*/ 2688430 w 7467600"/>
              <a:gd name="connsiteY358" fmla="*/ 6801564 h 6858000"/>
              <a:gd name="connsiteX359" fmla="*/ 2629626 w 7467600"/>
              <a:gd name="connsiteY359" fmla="*/ 6763394 h 6858000"/>
              <a:gd name="connsiteX360" fmla="*/ 2565328 w 7467600"/>
              <a:gd name="connsiteY360" fmla="*/ 5516399 h 6858000"/>
              <a:gd name="connsiteX361" fmla="*/ 1922999 w 7467600"/>
              <a:gd name="connsiteY361" fmla="*/ 5980343 h 6858000"/>
              <a:gd name="connsiteX362" fmla="*/ 1950261 w 7467600"/>
              <a:gd name="connsiteY362" fmla="*/ 6405858 h 6858000"/>
              <a:gd name="connsiteX363" fmla="*/ 2365554 w 7467600"/>
              <a:gd name="connsiteY363" fmla="*/ 6759107 h 6858000"/>
              <a:gd name="connsiteX364" fmla="*/ 2424142 w 7467600"/>
              <a:gd name="connsiteY364" fmla="*/ 6858000 h 6858000"/>
              <a:gd name="connsiteX365" fmla="*/ 2395994 w 7467600"/>
              <a:gd name="connsiteY365" fmla="*/ 6858000 h 6858000"/>
              <a:gd name="connsiteX366" fmla="*/ 2392863 w 7467600"/>
              <a:gd name="connsiteY366" fmla="*/ 6852964 h 6858000"/>
              <a:gd name="connsiteX367" fmla="*/ 2017589 w 7467600"/>
              <a:gd name="connsiteY367" fmla="*/ 6493982 h 6858000"/>
              <a:gd name="connsiteX368" fmla="*/ 2147336 w 7467600"/>
              <a:gd name="connsiteY368" fmla="*/ 6594052 h 6858000"/>
              <a:gd name="connsiteX369" fmla="*/ 2207047 w 7467600"/>
              <a:gd name="connsiteY369" fmla="*/ 6654540 h 6858000"/>
              <a:gd name="connsiteX370" fmla="*/ 2299106 w 7467600"/>
              <a:gd name="connsiteY370" fmla="*/ 6778931 h 6858000"/>
              <a:gd name="connsiteX371" fmla="*/ 2314430 w 7467600"/>
              <a:gd name="connsiteY371" fmla="*/ 6801144 h 6858000"/>
              <a:gd name="connsiteX372" fmla="*/ 2352406 w 7467600"/>
              <a:gd name="connsiteY372" fmla="*/ 6858000 h 6858000"/>
              <a:gd name="connsiteX373" fmla="*/ 2314492 w 7467600"/>
              <a:gd name="connsiteY373" fmla="*/ 6858000 h 6858000"/>
              <a:gd name="connsiteX374" fmla="*/ 2288095 w 7467600"/>
              <a:gd name="connsiteY374" fmla="*/ 6818030 h 6858000"/>
              <a:gd name="connsiteX375" fmla="*/ 2272768 w 7467600"/>
              <a:gd name="connsiteY375" fmla="*/ 6795822 h 6858000"/>
              <a:gd name="connsiteX376" fmla="*/ 2182715 w 7467600"/>
              <a:gd name="connsiteY376" fmla="*/ 6675071 h 6858000"/>
              <a:gd name="connsiteX377" fmla="*/ 2032061 w 7467600"/>
              <a:gd name="connsiteY377" fmla="*/ 6541380 h 6858000"/>
              <a:gd name="connsiteX378" fmla="*/ 2257220 w 7467600"/>
              <a:gd name="connsiteY378" fmla="*/ 6826257 h 6858000"/>
              <a:gd name="connsiteX379" fmla="*/ 2281324 w 7467600"/>
              <a:gd name="connsiteY379" fmla="*/ 6858000 h 6858000"/>
              <a:gd name="connsiteX380" fmla="*/ 2242860 w 7467600"/>
              <a:gd name="connsiteY380" fmla="*/ 6858000 h 6858000"/>
              <a:gd name="connsiteX381" fmla="*/ 2232818 w 7467600"/>
              <a:gd name="connsiteY381" fmla="*/ 6844926 h 6858000"/>
              <a:gd name="connsiteX382" fmla="*/ 1990172 w 7467600"/>
              <a:gd name="connsiteY382" fmla="*/ 6542121 h 6858000"/>
              <a:gd name="connsiteX383" fmla="*/ 2124090 w 7467600"/>
              <a:gd name="connsiteY383" fmla="*/ 6761017 h 6858000"/>
              <a:gd name="connsiteX384" fmla="*/ 2200380 w 7467600"/>
              <a:gd name="connsiteY384" fmla="*/ 6858000 h 6858000"/>
              <a:gd name="connsiteX385" fmla="*/ 2147507 w 7467600"/>
              <a:gd name="connsiteY385" fmla="*/ 6858000 h 6858000"/>
              <a:gd name="connsiteX386" fmla="*/ 2070668 w 7467600"/>
              <a:gd name="connsiteY386" fmla="*/ 6761520 h 6858000"/>
              <a:gd name="connsiteX387" fmla="*/ 1975142 w 7467600"/>
              <a:gd name="connsiteY387" fmla="*/ 6585570 h 6858000"/>
              <a:gd name="connsiteX388" fmla="*/ 2050035 w 7467600"/>
              <a:gd name="connsiteY388" fmla="*/ 6813345 h 6858000"/>
              <a:gd name="connsiteX389" fmla="*/ 2063025 w 7467600"/>
              <a:gd name="connsiteY389" fmla="*/ 6858000 h 6858000"/>
              <a:gd name="connsiteX390" fmla="*/ 2021675 w 7467600"/>
              <a:gd name="connsiteY390" fmla="*/ 6858000 h 6858000"/>
              <a:gd name="connsiteX391" fmla="*/ 2019308 w 7467600"/>
              <a:gd name="connsiteY391" fmla="*/ 6847118 h 6858000"/>
              <a:gd name="connsiteX392" fmla="*/ 1938835 w 7467600"/>
              <a:gd name="connsiteY392" fmla="*/ 6551160 h 6858000"/>
              <a:gd name="connsiteX393" fmla="*/ 1953230 w 7467600"/>
              <a:gd name="connsiteY393" fmla="*/ 6759699 h 6858000"/>
              <a:gd name="connsiteX394" fmla="*/ 1956763 w 7467600"/>
              <a:gd name="connsiteY394" fmla="*/ 6778191 h 6858000"/>
              <a:gd name="connsiteX395" fmla="*/ 1967925 w 7467600"/>
              <a:gd name="connsiteY395" fmla="*/ 6858000 h 6858000"/>
              <a:gd name="connsiteX396" fmla="*/ 1936622 w 7467600"/>
              <a:gd name="connsiteY396" fmla="*/ 6858000 h 6858000"/>
              <a:gd name="connsiteX397" fmla="*/ 1926261 w 7467600"/>
              <a:gd name="connsiteY397" fmla="*/ 6784064 h 6858000"/>
              <a:gd name="connsiteX398" fmla="*/ 1922724 w 7467600"/>
              <a:gd name="connsiteY398" fmla="*/ 6765577 h 6858000"/>
              <a:gd name="connsiteX399" fmla="*/ 1904650 w 7467600"/>
              <a:gd name="connsiteY399" fmla="*/ 6639616 h 6858000"/>
              <a:gd name="connsiteX400" fmla="*/ 1885273 w 7467600"/>
              <a:gd name="connsiteY400" fmla="*/ 6858000 h 6858000"/>
              <a:gd name="connsiteX401" fmla="*/ 1854363 w 7467600"/>
              <a:gd name="connsiteY401" fmla="*/ 6858000 h 6858000"/>
              <a:gd name="connsiteX402" fmla="*/ 1880391 w 7467600"/>
              <a:gd name="connsiteY402" fmla="*/ 6603796 h 6858000"/>
              <a:gd name="connsiteX403" fmla="*/ 1818273 w 7467600"/>
              <a:gd name="connsiteY403" fmla="*/ 6715729 h 6858000"/>
              <a:gd name="connsiteX404" fmla="*/ 1794691 w 7467600"/>
              <a:gd name="connsiteY404" fmla="*/ 6843239 h 6858000"/>
              <a:gd name="connsiteX405" fmla="*/ 1794914 w 7467600"/>
              <a:gd name="connsiteY405" fmla="*/ 6858000 h 6858000"/>
              <a:gd name="connsiteX406" fmla="*/ 1746128 w 7467600"/>
              <a:gd name="connsiteY406" fmla="*/ 6858000 h 6858000"/>
              <a:gd name="connsiteX407" fmla="*/ 1753934 w 7467600"/>
              <a:gd name="connsiteY407" fmla="*/ 6724796 h 6858000"/>
              <a:gd name="connsiteX408" fmla="*/ 1792053 w 7467600"/>
              <a:gd name="connsiteY408" fmla="*/ 6572396 h 6858000"/>
              <a:gd name="connsiteX409" fmla="*/ 1862248 w 7467600"/>
              <a:gd name="connsiteY409" fmla="*/ 6266397 h 6858000"/>
              <a:gd name="connsiteX410" fmla="*/ 1862250 w 7467600"/>
              <a:gd name="connsiteY410" fmla="*/ 6033531 h 6858000"/>
              <a:gd name="connsiteX411" fmla="*/ 1211999 w 7467600"/>
              <a:gd name="connsiteY411" fmla="*/ 6683610 h 6858000"/>
              <a:gd name="connsiteX412" fmla="*/ 1213266 w 7467600"/>
              <a:gd name="connsiteY412" fmla="*/ 6691947 h 6858000"/>
              <a:gd name="connsiteX413" fmla="*/ 1203370 w 7467600"/>
              <a:gd name="connsiteY413" fmla="*/ 6850676 h 6858000"/>
              <a:gd name="connsiteX414" fmla="*/ 1203671 w 7467600"/>
              <a:gd name="connsiteY414" fmla="*/ 6858000 h 6858000"/>
              <a:gd name="connsiteX415" fmla="*/ 1143180 w 7467600"/>
              <a:gd name="connsiteY415" fmla="*/ 6858000 h 6858000"/>
              <a:gd name="connsiteX416" fmla="*/ 1142176 w 7467600"/>
              <a:gd name="connsiteY416" fmla="*/ 6766045 h 6858000"/>
              <a:gd name="connsiteX417" fmla="*/ 1067484 w 7467600"/>
              <a:gd name="connsiteY417" fmla="*/ 6858000 h 6858000"/>
              <a:gd name="connsiteX418" fmla="*/ 953928 w 7467600"/>
              <a:gd name="connsiteY418" fmla="*/ 6858000 h 6858000"/>
              <a:gd name="connsiteX419" fmla="*/ 959715 w 7467600"/>
              <a:gd name="connsiteY419" fmla="*/ 6850185 h 6858000"/>
              <a:gd name="connsiteX420" fmla="*/ 1483788 w 7467600"/>
              <a:gd name="connsiteY420" fmla="*/ 6259174 h 6858000"/>
              <a:gd name="connsiteX421" fmla="*/ 1100671 w 7467600"/>
              <a:gd name="connsiteY421" fmla="*/ 6252137 h 6858000"/>
              <a:gd name="connsiteX422" fmla="*/ 1090144 w 7467600"/>
              <a:gd name="connsiteY422" fmla="*/ 6256748 h 6858000"/>
              <a:gd name="connsiteX423" fmla="*/ 1095872 w 7467600"/>
              <a:gd name="connsiteY423" fmla="*/ 6271892 h 6858000"/>
              <a:gd name="connsiteX424" fmla="*/ 262785 w 7467600"/>
              <a:gd name="connsiteY424" fmla="*/ 6845450 h 6858000"/>
              <a:gd name="connsiteX425" fmla="*/ 209968 w 7467600"/>
              <a:gd name="connsiteY425" fmla="*/ 6770713 h 6858000"/>
              <a:gd name="connsiteX426" fmla="*/ 873460 w 7467600"/>
              <a:gd name="connsiteY426" fmla="*/ 6253768 h 6858000"/>
              <a:gd name="connsiteX427" fmla="*/ 192686 w 7467600"/>
              <a:gd name="connsiteY427" fmla="*/ 5849257 h 6858000"/>
              <a:gd name="connsiteX428" fmla="*/ 4696 w 7467600"/>
              <a:gd name="connsiteY428" fmla="*/ 5697668 h 6858000"/>
              <a:gd name="connsiteX429" fmla="*/ 0 w 7467600"/>
              <a:gd name="connsiteY429" fmla="*/ 5689984 h 6858000"/>
              <a:gd name="connsiteX430" fmla="*/ 0 w 7467600"/>
              <a:gd name="connsiteY430" fmla="*/ 5513472 h 6858000"/>
              <a:gd name="connsiteX431" fmla="*/ 174101 w 7467600"/>
              <a:gd name="connsiteY431" fmla="*/ 5620277 h 6858000"/>
              <a:gd name="connsiteX432" fmla="*/ 891800 w 7467600"/>
              <a:gd name="connsiteY432" fmla="*/ 6036935 h 6858000"/>
              <a:gd name="connsiteX433" fmla="*/ 1072219 w 7467600"/>
              <a:gd name="connsiteY433" fmla="*/ 6169443 h 6858000"/>
              <a:gd name="connsiteX434" fmla="*/ 1074117 w 7467600"/>
              <a:gd name="connsiteY434" fmla="*/ 6170301 h 6858000"/>
              <a:gd name="connsiteX435" fmla="*/ 1083114 w 7467600"/>
              <a:gd name="connsiteY435" fmla="*/ 6174131 h 6858000"/>
              <a:gd name="connsiteX436" fmla="*/ 1543010 w 7467600"/>
              <a:gd name="connsiteY436" fmla="*/ 6191140 h 6858000"/>
              <a:gd name="connsiteX437" fmla="*/ 1551080 w 7467600"/>
              <a:gd name="connsiteY437" fmla="*/ 6195006 h 6858000"/>
              <a:gd name="connsiteX438" fmla="*/ 2345443 w 7467600"/>
              <a:gd name="connsiteY438" fmla="*/ 5549882 h 6858000"/>
              <a:gd name="connsiteX439" fmla="*/ 1721499 w 7467600"/>
              <a:gd name="connsiteY439" fmla="*/ 5599969 h 6858000"/>
              <a:gd name="connsiteX440" fmla="*/ 767716 w 7467600"/>
              <a:gd name="connsiteY440" fmla="*/ 5472768 h 6858000"/>
              <a:gd name="connsiteX441" fmla="*/ 722147 w 7467600"/>
              <a:gd name="connsiteY441" fmla="*/ 5393091 h 6858000"/>
              <a:gd name="connsiteX442" fmla="*/ 1485552 w 7467600"/>
              <a:gd name="connsiteY442" fmla="*/ 5313202 h 6858000"/>
              <a:gd name="connsiteX443" fmla="*/ 2143004 w 7467600"/>
              <a:gd name="connsiteY443" fmla="*/ 5402420 h 6858000"/>
              <a:gd name="connsiteX444" fmla="*/ 1933391 w 7467600"/>
              <a:gd name="connsiteY444" fmla="*/ 5156971 h 6858000"/>
              <a:gd name="connsiteX445" fmla="*/ 1827118 w 7467600"/>
              <a:gd name="connsiteY445" fmla="*/ 4968410 h 6858000"/>
              <a:gd name="connsiteX446" fmla="*/ 1837349 w 7467600"/>
              <a:gd name="connsiteY446" fmla="*/ 4956357 h 6858000"/>
              <a:gd name="connsiteX447" fmla="*/ 2162835 w 7467600"/>
              <a:gd name="connsiteY447" fmla="*/ 5187853 h 6858000"/>
              <a:gd name="connsiteX448" fmla="*/ 2257167 w 7467600"/>
              <a:gd name="connsiteY448" fmla="*/ 5462123 h 6858000"/>
              <a:gd name="connsiteX449" fmla="*/ 2261598 w 7467600"/>
              <a:gd name="connsiteY449" fmla="*/ 5467998 h 6858000"/>
              <a:gd name="connsiteX450" fmla="*/ 2437177 w 7467600"/>
              <a:gd name="connsiteY450" fmla="*/ 5479608 h 6858000"/>
              <a:gd name="connsiteX451" fmla="*/ 2445247 w 7467600"/>
              <a:gd name="connsiteY451" fmla="*/ 5483476 h 6858000"/>
              <a:gd name="connsiteX452" fmla="*/ 2743626 w 7467600"/>
              <a:gd name="connsiteY452" fmla="*/ 5304819 h 6858000"/>
              <a:gd name="connsiteX453" fmla="*/ 3048102 w 7467600"/>
              <a:gd name="connsiteY453" fmla="*/ 5150595 h 6858000"/>
              <a:gd name="connsiteX454" fmla="*/ 1799414 w 7467600"/>
              <a:gd name="connsiteY454" fmla="*/ 4694732 h 6858000"/>
              <a:gd name="connsiteX455" fmla="*/ 1771735 w 7467600"/>
              <a:gd name="connsiteY455" fmla="*/ 4619929 h 6858000"/>
              <a:gd name="connsiteX456" fmla="*/ 3104273 w 7467600"/>
              <a:gd name="connsiteY456" fmla="*/ 5076159 h 6858000"/>
              <a:gd name="connsiteX457" fmla="*/ 3113245 w 7467600"/>
              <a:gd name="connsiteY457" fmla="*/ 5090705 h 6858000"/>
              <a:gd name="connsiteX458" fmla="*/ 3126294 w 7467600"/>
              <a:gd name="connsiteY458" fmla="*/ 5114400 h 6858000"/>
              <a:gd name="connsiteX459" fmla="*/ 3937433 w 7467600"/>
              <a:gd name="connsiteY459" fmla="*/ 4830473 h 6858000"/>
              <a:gd name="connsiteX460" fmla="*/ 3590475 w 7467600"/>
              <a:gd name="connsiteY460" fmla="*/ 4597974 h 6858000"/>
              <a:gd name="connsiteX461" fmla="*/ 3100264 w 7467600"/>
              <a:gd name="connsiteY461" fmla="*/ 4579845 h 6858000"/>
              <a:gd name="connsiteX462" fmla="*/ 2183576 w 7467600"/>
              <a:gd name="connsiteY462" fmla="*/ 4227150 h 6858000"/>
              <a:gd name="connsiteX463" fmla="*/ 2151029 w 7467600"/>
              <a:gd name="connsiteY463" fmla="*/ 4146947 h 6858000"/>
              <a:gd name="connsiteX464" fmla="*/ 3563434 w 7467600"/>
              <a:gd name="connsiteY464" fmla="*/ 4469115 h 6858000"/>
              <a:gd name="connsiteX465" fmla="*/ 3177952 w 7467600"/>
              <a:gd name="connsiteY465" fmla="*/ 3657386 h 6858000"/>
              <a:gd name="connsiteX466" fmla="*/ 3189263 w 7467600"/>
              <a:gd name="connsiteY466" fmla="*/ 3625726 h 6858000"/>
              <a:gd name="connsiteX467" fmla="*/ 3560912 w 7467600"/>
              <a:gd name="connsiteY467" fmla="*/ 4079863 h 6858000"/>
              <a:gd name="connsiteX468" fmla="*/ 3626636 w 7467600"/>
              <a:gd name="connsiteY468" fmla="*/ 4512230 h 6858000"/>
              <a:gd name="connsiteX469" fmla="*/ 3653088 w 7467600"/>
              <a:gd name="connsiteY469" fmla="*/ 4521417 h 6858000"/>
              <a:gd name="connsiteX470" fmla="*/ 3988128 w 7467600"/>
              <a:gd name="connsiteY470" fmla="*/ 4817267 h 6858000"/>
              <a:gd name="connsiteX471" fmla="*/ 4830582 w 7467600"/>
              <a:gd name="connsiteY471" fmla="*/ 4676000 h 6858000"/>
              <a:gd name="connsiteX472" fmla="*/ 4830100 w 7467600"/>
              <a:gd name="connsiteY472" fmla="*/ 4675554 h 6858000"/>
              <a:gd name="connsiteX473" fmla="*/ 4036318 w 7467600"/>
              <a:gd name="connsiteY473" fmla="*/ 4147013 h 6858000"/>
              <a:gd name="connsiteX474" fmla="*/ 3432098 w 7467600"/>
              <a:gd name="connsiteY474" fmla="*/ 3537312 h 6858000"/>
              <a:gd name="connsiteX475" fmla="*/ 3446761 w 7467600"/>
              <a:gd name="connsiteY475" fmla="*/ 3461278 h 6858000"/>
              <a:gd name="connsiteX476" fmla="*/ 4419733 w 7467600"/>
              <a:gd name="connsiteY476" fmla="*/ 3963555 h 6858000"/>
              <a:gd name="connsiteX477" fmla="*/ 4781371 w 7467600"/>
              <a:gd name="connsiteY477" fmla="*/ 4458604 h 6858000"/>
              <a:gd name="connsiteX478" fmla="*/ 4780440 w 7467600"/>
              <a:gd name="connsiteY478" fmla="*/ 4470290 h 6858000"/>
              <a:gd name="connsiteX479" fmla="*/ 4898954 w 7467600"/>
              <a:gd name="connsiteY479" fmla="*/ 4662092 h 6858000"/>
              <a:gd name="connsiteX480" fmla="*/ 4900699 w 7467600"/>
              <a:gd name="connsiteY480" fmla="*/ 4670867 h 6858000"/>
              <a:gd name="connsiteX481" fmla="*/ 5714511 w 7467600"/>
              <a:gd name="connsiteY481" fmla="*/ 4663483 h 6858000"/>
              <a:gd name="connsiteX482" fmla="*/ 5464793 w 7467600"/>
              <a:gd name="connsiteY482" fmla="*/ 4393556 h 6858000"/>
              <a:gd name="connsiteX483" fmla="*/ 5461897 w 7467600"/>
              <a:gd name="connsiteY483" fmla="*/ 4390879 h 6858000"/>
              <a:gd name="connsiteX484" fmla="*/ 4294126 w 7467600"/>
              <a:gd name="connsiteY484" fmla="*/ 3303048 h 6858000"/>
              <a:gd name="connsiteX485" fmla="*/ 4305321 w 7467600"/>
              <a:gd name="connsiteY485" fmla="*/ 3256953 h 6858000"/>
              <a:gd name="connsiteX486" fmla="*/ 4949299 w 7467600"/>
              <a:gd name="connsiteY486" fmla="*/ 3766336 h 6858000"/>
              <a:gd name="connsiteX487" fmla="*/ 5291452 w 7467600"/>
              <a:gd name="connsiteY487" fmla="*/ 4076801 h 6858000"/>
              <a:gd name="connsiteX488" fmla="*/ 5434998 w 7467600"/>
              <a:gd name="connsiteY488" fmla="*/ 4254100 h 6858000"/>
              <a:gd name="connsiteX489" fmla="*/ 5351015 w 7467600"/>
              <a:gd name="connsiteY489" fmla="*/ 3760989 h 6858000"/>
              <a:gd name="connsiteX490" fmla="*/ 5413780 w 7467600"/>
              <a:gd name="connsiteY490" fmla="*/ 2966265 h 6858000"/>
              <a:gd name="connsiteX491" fmla="*/ 5425627 w 7467600"/>
              <a:gd name="connsiteY491" fmla="*/ 2954192 h 6858000"/>
              <a:gd name="connsiteX492" fmla="*/ 6604735 w 7467600"/>
              <a:gd name="connsiteY492" fmla="*/ 2041381 h 6858000"/>
              <a:gd name="connsiteX493" fmla="*/ 7204487 w 7467600"/>
              <a:gd name="connsiteY493" fmla="*/ 2742112 h 6858000"/>
              <a:gd name="connsiteX494" fmla="*/ 7131592 w 7467600"/>
              <a:gd name="connsiteY494" fmla="*/ 2672096 h 6858000"/>
              <a:gd name="connsiteX495" fmla="*/ 6996344 w 7467600"/>
              <a:gd name="connsiteY495" fmla="*/ 2518310 h 6858000"/>
              <a:gd name="connsiteX496" fmla="*/ 6735495 w 7467600"/>
              <a:gd name="connsiteY496" fmla="*/ 2196890 h 6858000"/>
              <a:gd name="connsiteX497" fmla="*/ 6721901 w 7467600"/>
              <a:gd name="connsiteY497" fmla="*/ 2179274 h 6858000"/>
              <a:gd name="connsiteX498" fmla="*/ 6604735 w 7467600"/>
              <a:gd name="connsiteY498" fmla="*/ 2041381 h 6858000"/>
              <a:gd name="connsiteX499" fmla="*/ 6591670 w 7467600"/>
              <a:gd name="connsiteY499" fmla="*/ 1988277 h 6858000"/>
              <a:gd name="connsiteX500" fmla="*/ 6747349 w 7467600"/>
              <a:gd name="connsiteY500" fmla="*/ 2160069 h 6858000"/>
              <a:gd name="connsiteX501" fmla="*/ 6760943 w 7467600"/>
              <a:gd name="connsiteY501" fmla="*/ 2177686 h 6858000"/>
              <a:gd name="connsiteX502" fmla="*/ 7021065 w 7467600"/>
              <a:gd name="connsiteY502" fmla="*/ 2498102 h 6858000"/>
              <a:gd name="connsiteX503" fmla="*/ 7155223 w 7467600"/>
              <a:gd name="connsiteY503" fmla="*/ 2650386 h 6858000"/>
              <a:gd name="connsiteX504" fmla="*/ 7203167 w 7467600"/>
              <a:gd name="connsiteY504" fmla="*/ 2697288 h 6858000"/>
              <a:gd name="connsiteX505" fmla="*/ 6937703 w 7467600"/>
              <a:gd name="connsiteY505" fmla="*/ 2321981 h 6858000"/>
              <a:gd name="connsiteX506" fmla="*/ 6591670 w 7467600"/>
              <a:gd name="connsiteY506" fmla="*/ 1988277 h 6858000"/>
              <a:gd name="connsiteX507" fmla="*/ 5798671 w 7467600"/>
              <a:gd name="connsiteY507" fmla="*/ 1981601 h 6858000"/>
              <a:gd name="connsiteX508" fmla="*/ 5754709 w 7467600"/>
              <a:gd name="connsiteY508" fmla="*/ 2071454 h 6858000"/>
              <a:gd name="connsiteX509" fmla="*/ 5763044 w 7467600"/>
              <a:gd name="connsiteY509" fmla="*/ 2842206 h 6858000"/>
              <a:gd name="connsiteX510" fmla="*/ 5764974 w 7467600"/>
              <a:gd name="connsiteY510" fmla="*/ 2799609 h 6858000"/>
              <a:gd name="connsiteX511" fmla="*/ 5767665 w 7467600"/>
              <a:gd name="connsiteY511" fmla="*/ 2666409 h 6858000"/>
              <a:gd name="connsiteX512" fmla="*/ 5763055 w 7467600"/>
              <a:gd name="connsiteY512" fmla="*/ 2579705 h 6858000"/>
              <a:gd name="connsiteX513" fmla="*/ 5758079 w 7467600"/>
              <a:gd name="connsiteY513" fmla="*/ 2492508 h 6858000"/>
              <a:gd name="connsiteX514" fmla="*/ 5779325 w 7467600"/>
              <a:gd name="connsiteY514" fmla="*/ 2197069 h 6858000"/>
              <a:gd name="connsiteX515" fmla="*/ 5798671 w 7467600"/>
              <a:gd name="connsiteY515" fmla="*/ 1981601 h 6858000"/>
              <a:gd name="connsiteX516" fmla="*/ 5829202 w 7467600"/>
              <a:gd name="connsiteY516" fmla="*/ 1971679 h 6858000"/>
              <a:gd name="connsiteX517" fmla="*/ 5809558 w 7467600"/>
              <a:gd name="connsiteY517" fmla="*/ 2198043 h 6858000"/>
              <a:gd name="connsiteX518" fmla="*/ 5788653 w 7467600"/>
              <a:gd name="connsiteY518" fmla="*/ 2489430 h 6858000"/>
              <a:gd name="connsiteX519" fmla="*/ 5793439 w 7467600"/>
              <a:gd name="connsiteY519" fmla="*/ 2575235 h 6858000"/>
              <a:gd name="connsiteX520" fmla="*/ 5796837 w 7467600"/>
              <a:gd name="connsiteY520" fmla="*/ 2637633 h 6858000"/>
              <a:gd name="connsiteX521" fmla="*/ 5818614 w 7467600"/>
              <a:gd name="connsiteY521" fmla="*/ 2473055 h 6858000"/>
              <a:gd name="connsiteX522" fmla="*/ 5829202 w 7467600"/>
              <a:gd name="connsiteY522" fmla="*/ 1971679 h 6858000"/>
              <a:gd name="connsiteX523" fmla="*/ 5911389 w 7467600"/>
              <a:gd name="connsiteY523" fmla="*/ 1898371 h 6858000"/>
              <a:gd name="connsiteX524" fmla="*/ 6237627 w 7467600"/>
              <a:gd name="connsiteY524" fmla="*/ 2231921 h 6858000"/>
              <a:gd name="connsiteX525" fmla="*/ 5911389 w 7467600"/>
              <a:gd name="connsiteY525" fmla="*/ 1898371 h 6858000"/>
              <a:gd name="connsiteX526" fmla="*/ 6944437 w 7467600"/>
              <a:gd name="connsiteY526" fmla="*/ 1575402 h 6858000"/>
              <a:gd name="connsiteX527" fmla="*/ 6304730 w 7467600"/>
              <a:gd name="connsiteY527" fmla="*/ 1766654 h 6858000"/>
              <a:gd name="connsiteX528" fmla="*/ 6944437 w 7467600"/>
              <a:gd name="connsiteY528" fmla="*/ 1575402 h 6858000"/>
              <a:gd name="connsiteX529" fmla="*/ 7019523 w 7467600"/>
              <a:gd name="connsiteY529" fmla="*/ 1519450 h 6858000"/>
              <a:gd name="connsiteX530" fmla="*/ 6298091 w 7467600"/>
              <a:gd name="connsiteY530" fmla="*/ 1737122 h 6858000"/>
              <a:gd name="connsiteX531" fmla="*/ 7019523 w 7467600"/>
              <a:gd name="connsiteY531" fmla="*/ 1519450 h 6858000"/>
              <a:gd name="connsiteX532" fmla="*/ 2399523 w 7467600"/>
              <a:gd name="connsiteY532" fmla="*/ 1428234 h 6858000"/>
              <a:gd name="connsiteX533" fmla="*/ 2224982 w 7467600"/>
              <a:gd name="connsiteY533" fmla="*/ 1826201 h 6858000"/>
              <a:gd name="connsiteX534" fmla="*/ 2096099 w 7467600"/>
              <a:gd name="connsiteY534" fmla="*/ 2345900 h 6858000"/>
              <a:gd name="connsiteX535" fmla="*/ 2283317 w 7467600"/>
              <a:gd name="connsiteY535" fmla="*/ 1796925 h 6858000"/>
              <a:gd name="connsiteX536" fmla="*/ 2399523 w 7467600"/>
              <a:gd name="connsiteY536" fmla="*/ 1428234 h 6858000"/>
              <a:gd name="connsiteX537" fmla="*/ 2448558 w 7467600"/>
              <a:gd name="connsiteY537" fmla="*/ 1373435 h 6858000"/>
              <a:gd name="connsiteX538" fmla="*/ 2312521 w 7467600"/>
              <a:gd name="connsiteY538" fmla="*/ 1806140 h 6858000"/>
              <a:gd name="connsiteX539" fmla="*/ 2127533 w 7467600"/>
              <a:gd name="connsiteY539" fmla="*/ 2348380 h 6858000"/>
              <a:gd name="connsiteX540" fmla="*/ 2358080 w 7467600"/>
              <a:gd name="connsiteY540" fmla="*/ 1866134 h 6858000"/>
              <a:gd name="connsiteX541" fmla="*/ 2407436 w 7467600"/>
              <a:gd name="connsiteY541" fmla="*/ 1651070 h 6858000"/>
              <a:gd name="connsiteX542" fmla="*/ 2448558 w 7467600"/>
              <a:gd name="connsiteY542" fmla="*/ 1373435 h 6858000"/>
              <a:gd name="connsiteX543" fmla="*/ 278707 w 7467600"/>
              <a:gd name="connsiteY543" fmla="*/ 1352270 h 6858000"/>
              <a:gd name="connsiteX544" fmla="*/ 321570 w 7467600"/>
              <a:gd name="connsiteY544" fmla="*/ 1861610 h 6858000"/>
              <a:gd name="connsiteX545" fmla="*/ 294281 w 7467600"/>
              <a:gd name="connsiteY545" fmla="*/ 1440658 h 6858000"/>
              <a:gd name="connsiteX546" fmla="*/ 278707 w 7467600"/>
              <a:gd name="connsiteY546" fmla="*/ 1352270 h 6858000"/>
              <a:gd name="connsiteX547" fmla="*/ 1423821 w 7467600"/>
              <a:gd name="connsiteY547" fmla="*/ 1351958 h 6858000"/>
              <a:gd name="connsiteX548" fmla="*/ 1638521 w 7467600"/>
              <a:gd name="connsiteY548" fmla="*/ 1908470 h 6858000"/>
              <a:gd name="connsiteX549" fmla="*/ 1754199 w 7467600"/>
              <a:gd name="connsiteY549" fmla="*/ 2149284 h 6858000"/>
              <a:gd name="connsiteX550" fmla="*/ 1908359 w 7467600"/>
              <a:gd name="connsiteY550" fmla="*/ 2364988 h 6858000"/>
              <a:gd name="connsiteX551" fmla="*/ 1647661 w 7467600"/>
              <a:gd name="connsiteY551" fmla="*/ 1825945 h 6858000"/>
              <a:gd name="connsiteX552" fmla="*/ 1423821 w 7467600"/>
              <a:gd name="connsiteY552" fmla="*/ 1351958 h 6858000"/>
              <a:gd name="connsiteX553" fmla="*/ 1431890 w 7467600"/>
              <a:gd name="connsiteY553" fmla="*/ 1306475 h 6858000"/>
              <a:gd name="connsiteX554" fmla="*/ 1507597 w 7467600"/>
              <a:gd name="connsiteY554" fmla="*/ 1446132 h 6858000"/>
              <a:gd name="connsiteX555" fmla="*/ 1674586 w 7467600"/>
              <a:gd name="connsiteY555" fmla="*/ 1813832 h 6858000"/>
              <a:gd name="connsiteX556" fmla="*/ 1815950 w 7467600"/>
              <a:gd name="connsiteY556" fmla="*/ 2128564 h 6858000"/>
              <a:gd name="connsiteX557" fmla="*/ 1984242 w 7467600"/>
              <a:gd name="connsiteY557" fmla="*/ 2430829 h 6858000"/>
              <a:gd name="connsiteX558" fmla="*/ 2014023 w 7467600"/>
              <a:gd name="connsiteY558" fmla="*/ 2450995 h 6858000"/>
              <a:gd name="connsiteX559" fmla="*/ 1747337 w 7467600"/>
              <a:gd name="connsiteY559" fmla="*/ 1855264 h 6858000"/>
              <a:gd name="connsiteX560" fmla="*/ 1533749 w 7467600"/>
              <a:gd name="connsiteY560" fmla="*/ 1478656 h 6858000"/>
              <a:gd name="connsiteX561" fmla="*/ 1431890 w 7467600"/>
              <a:gd name="connsiteY561" fmla="*/ 1306475 h 6858000"/>
              <a:gd name="connsiteX562" fmla="*/ 5052692 w 7467600"/>
              <a:gd name="connsiteY562" fmla="*/ 1292994 h 6858000"/>
              <a:gd name="connsiteX563" fmla="*/ 5200661 w 7467600"/>
              <a:gd name="connsiteY563" fmla="*/ 1635186 h 6858000"/>
              <a:gd name="connsiteX564" fmla="*/ 5297138 w 7467600"/>
              <a:gd name="connsiteY564" fmla="*/ 1906351 h 6858000"/>
              <a:gd name="connsiteX565" fmla="*/ 5052692 w 7467600"/>
              <a:gd name="connsiteY565" fmla="*/ 1292994 h 6858000"/>
              <a:gd name="connsiteX566" fmla="*/ 5009948 w 7467600"/>
              <a:gd name="connsiteY566" fmla="*/ 1273619 h 6858000"/>
              <a:gd name="connsiteX567" fmla="*/ 5121777 w 7467600"/>
              <a:gd name="connsiteY567" fmla="*/ 1654213 h 6858000"/>
              <a:gd name="connsiteX568" fmla="*/ 5293545 w 7467600"/>
              <a:gd name="connsiteY568" fmla="*/ 2072247 h 6858000"/>
              <a:gd name="connsiteX569" fmla="*/ 5294042 w 7467600"/>
              <a:gd name="connsiteY569" fmla="*/ 2065019 h 6858000"/>
              <a:gd name="connsiteX570" fmla="*/ 5171936 w 7467600"/>
              <a:gd name="connsiteY570" fmla="*/ 1647613 h 6858000"/>
              <a:gd name="connsiteX571" fmla="*/ 5009948 w 7467600"/>
              <a:gd name="connsiteY571" fmla="*/ 1273619 h 6858000"/>
              <a:gd name="connsiteX572" fmla="*/ 655236 w 7467600"/>
              <a:gd name="connsiteY572" fmla="*/ 1268632 h 6858000"/>
              <a:gd name="connsiteX573" fmla="*/ 839521 w 7467600"/>
              <a:gd name="connsiteY573" fmla="*/ 1685315 h 6858000"/>
              <a:gd name="connsiteX574" fmla="*/ 1109416 w 7467600"/>
              <a:gd name="connsiteY574" fmla="*/ 2061663 h 6858000"/>
              <a:gd name="connsiteX575" fmla="*/ 1298300 w 7467600"/>
              <a:gd name="connsiteY575" fmla="*/ 2247742 h 6858000"/>
              <a:gd name="connsiteX576" fmla="*/ 1125871 w 7467600"/>
              <a:gd name="connsiteY576" fmla="*/ 1989513 h 6858000"/>
              <a:gd name="connsiteX577" fmla="*/ 981574 w 7467600"/>
              <a:gd name="connsiteY577" fmla="*/ 1783157 h 6858000"/>
              <a:gd name="connsiteX578" fmla="*/ 922198 w 7467600"/>
              <a:gd name="connsiteY578" fmla="*/ 1677437 h 6858000"/>
              <a:gd name="connsiteX579" fmla="*/ 869293 w 7467600"/>
              <a:gd name="connsiteY579" fmla="*/ 1583214 h 6858000"/>
              <a:gd name="connsiteX580" fmla="*/ 751431 w 7467600"/>
              <a:gd name="connsiteY580" fmla="*/ 1405731 h 6858000"/>
              <a:gd name="connsiteX581" fmla="*/ 655236 w 7467600"/>
              <a:gd name="connsiteY581" fmla="*/ 1268632 h 6858000"/>
              <a:gd name="connsiteX582" fmla="*/ 6516292 w 7467600"/>
              <a:gd name="connsiteY582" fmla="*/ 1263064 h 6858000"/>
              <a:gd name="connsiteX583" fmla="*/ 5736320 w 7467600"/>
              <a:gd name="connsiteY583" fmla="*/ 1501803 h 6858000"/>
              <a:gd name="connsiteX584" fmla="*/ 6516292 w 7467600"/>
              <a:gd name="connsiteY584" fmla="*/ 1263064 h 6858000"/>
              <a:gd name="connsiteX585" fmla="*/ 291466 w 7467600"/>
              <a:gd name="connsiteY585" fmla="*/ 1250369 h 6858000"/>
              <a:gd name="connsiteX586" fmla="*/ 323180 w 7467600"/>
              <a:gd name="connsiteY586" fmla="*/ 1435283 h 6858000"/>
              <a:gd name="connsiteX587" fmla="*/ 349381 w 7467600"/>
              <a:gd name="connsiteY587" fmla="*/ 1875041 h 6858000"/>
              <a:gd name="connsiteX588" fmla="*/ 374363 w 7467600"/>
              <a:gd name="connsiteY588" fmla="*/ 1506494 h 6858000"/>
              <a:gd name="connsiteX589" fmla="*/ 302168 w 7467600"/>
              <a:gd name="connsiteY589" fmla="*/ 1274495 h 6858000"/>
              <a:gd name="connsiteX590" fmla="*/ 291466 w 7467600"/>
              <a:gd name="connsiteY590" fmla="*/ 1250369 h 6858000"/>
              <a:gd name="connsiteX591" fmla="*/ 678222 w 7467600"/>
              <a:gd name="connsiteY591" fmla="*/ 1248670 h 6858000"/>
              <a:gd name="connsiteX592" fmla="*/ 775536 w 7467600"/>
              <a:gd name="connsiteY592" fmla="*/ 1388015 h 6858000"/>
              <a:gd name="connsiteX593" fmla="*/ 894529 w 7467600"/>
              <a:gd name="connsiteY593" fmla="*/ 1567739 h 6858000"/>
              <a:gd name="connsiteX594" fmla="*/ 948000 w 7467600"/>
              <a:gd name="connsiteY594" fmla="*/ 1663088 h 6858000"/>
              <a:gd name="connsiteX595" fmla="*/ 1006812 w 7467600"/>
              <a:gd name="connsiteY595" fmla="*/ 1767683 h 6858000"/>
              <a:gd name="connsiteX596" fmla="*/ 1149133 w 7467600"/>
              <a:gd name="connsiteY596" fmla="*/ 1971513 h 6858000"/>
              <a:gd name="connsiteX597" fmla="*/ 1333952 w 7467600"/>
              <a:gd name="connsiteY597" fmla="*/ 2251620 h 6858000"/>
              <a:gd name="connsiteX598" fmla="*/ 1337329 w 7467600"/>
              <a:gd name="connsiteY598" fmla="*/ 2258350 h 6858000"/>
              <a:gd name="connsiteX599" fmla="*/ 1014726 w 7467600"/>
              <a:gd name="connsiteY599" fmla="*/ 1615556 h 6858000"/>
              <a:gd name="connsiteX600" fmla="*/ 678222 w 7467600"/>
              <a:gd name="connsiteY600" fmla="*/ 1248670 h 6858000"/>
              <a:gd name="connsiteX601" fmla="*/ 6691602 w 7467600"/>
              <a:gd name="connsiteY601" fmla="*/ 1140573 h 6858000"/>
              <a:gd name="connsiteX602" fmla="*/ 6571100 w 7467600"/>
              <a:gd name="connsiteY602" fmla="*/ 1183662 h 6858000"/>
              <a:gd name="connsiteX603" fmla="*/ 6241687 w 7467600"/>
              <a:gd name="connsiteY603" fmla="*/ 1257600 h 6858000"/>
              <a:gd name="connsiteX604" fmla="*/ 5693009 w 7467600"/>
              <a:gd name="connsiteY604" fmla="*/ 1478256 h 6858000"/>
              <a:gd name="connsiteX605" fmla="*/ 6548420 w 7467600"/>
              <a:gd name="connsiteY605" fmla="*/ 1214599 h 6858000"/>
              <a:gd name="connsiteX606" fmla="*/ 6605473 w 7467600"/>
              <a:gd name="connsiteY606" fmla="*/ 1184686 h 6858000"/>
              <a:gd name="connsiteX607" fmla="*/ 6691602 w 7467600"/>
              <a:gd name="connsiteY607" fmla="*/ 1140573 h 6858000"/>
              <a:gd name="connsiteX608" fmla="*/ 4002475 w 7467600"/>
              <a:gd name="connsiteY608" fmla="*/ 1037802 h 6858000"/>
              <a:gd name="connsiteX609" fmla="*/ 4000324 w 7467600"/>
              <a:gd name="connsiteY609" fmla="*/ 1039362 h 6858000"/>
              <a:gd name="connsiteX610" fmla="*/ 4002862 w 7467600"/>
              <a:gd name="connsiteY610" fmla="*/ 1042866 h 6858000"/>
              <a:gd name="connsiteX611" fmla="*/ 4002475 w 7467600"/>
              <a:gd name="connsiteY611" fmla="*/ 1037802 h 6858000"/>
              <a:gd name="connsiteX612" fmla="*/ 506322 w 7467600"/>
              <a:gd name="connsiteY612" fmla="*/ 1020997 h 6858000"/>
              <a:gd name="connsiteX613" fmla="*/ 533068 w 7467600"/>
              <a:gd name="connsiteY613" fmla="*/ 1029409 h 6858000"/>
              <a:gd name="connsiteX614" fmla="*/ 1232525 w 7467600"/>
              <a:gd name="connsiteY614" fmla="*/ 1804675 h 6858000"/>
              <a:gd name="connsiteX615" fmla="*/ 1388858 w 7467600"/>
              <a:gd name="connsiteY615" fmla="*/ 2368011 h 6858000"/>
              <a:gd name="connsiteX616" fmla="*/ 1384098 w 7467600"/>
              <a:gd name="connsiteY616" fmla="*/ 2378125 h 6858000"/>
              <a:gd name="connsiteX617" fmla="*/ 1425393 w 7467600"/>
              <a:gd name="connsiteY617" fmla="*/ 2589124 h 6858000"/>
              <a:gd name="connsiteX618" fmla="*/ 1424001 w 7467600"/>
              <a:gd name="connsiteY618" fmla="*/ 2597541 h 6858000"/>
              <a:gd name="connsiteX619" fmla="*/ 2152729 w 7467600"/>
              <a:gd name="connsiteY619" fmla="*/ 2864487 h 6858000"/>
              <a:gd name="connsiteX620" fmla="*/ 2020609 w 7467600"/>
              <a:gd name="connsiteY620" fmla="*/ 2539671 h 6858000"/>
              <a:gd name="connsiteX621" fmla="*/ 2018920 w 7467600"/>
              <a:gd name="connsiteY621" fmla="*/ 2536309 h 6858000"/>
              <a:gd name="connsiteX622" fmla="*/ 1342441 w 7467600"/>
              <a:gd name="connsiteY622" fmla="*/ 1173017 h 6858000"/>
              <a:gd name="connsiteX623" fmla="*/ 1367925 w 7467600"/>
              <a:gd name="connsiteY623" fmla="*/ 1135648 h 6858000"/>
              <a:gd name="connsiteX624" fmla="*/ 1771401 w 7467600"/>
              <a:gd name="connsiteY624" fmla="*/ 1806673 h 6858000"/>
              <a:gd name="connsiteX625" fmla="*/ 1972385 w 7467600"/>
              <a:gd name="connsiteY625" fmla="*/ 2198735 h 6858000"/>
              <a:gd name="connsiteX626" fmla="*/ 2040892 w 7467600"/>
              <a:gd name="connsiteY626" fmla="*/ 2405205 h 6858000"/>
              <a:gd name="connsiteX627" fmla="*/ 2131689 w 7467600"/>
              <a:gd name="connsiteY627" fmla="*/ 1936926 h 6858000"/>
              <a:gd name="connsiteX628" fmla="*/ 2454820 w 7467600"/>
              <a:gd name="connsiteY628" fmla="*/ 1248808 h 6858000"/>
              <a:gd name="connsiteX629" fmla="*/ 2492512 w 7467600"/>
              <a:gd name="connsiteY629" fmla="*/ 1302920 h 6858000"/>
              <a:gd name="connsiteX630" fmla="*/ 2081216 w 7467600"/>
              <a:gd name="connsiteY630" fmla="*/ 2527513 h 6858000"/>
              <a:gd name="connsiteX631" fmla="*/ 2081211 w 7467600"/>
              <a:gd name="connsiteY631" fmla="*/ 2528916 h 6858000"/>
              <a:gd name="connsiteX632" fmla="*/ 2199067 w 7467600"/>
              <a:gd name="connsiteY632" fmla="*/ 2884061 h 6858000"/>
              <a:gd name="connsiteX633" fmla="*/ 3192586 w 7467600"/>
              <a:gd name="connsiteY633" fmla="*/ 3411496 h 6858000"/>
              <a:gd name="connsiteX634" fmla="*/ 3182620 w 7467600"/>
              <a:gd name="connsiteY634" fmla="*/ 3483279 h 6858000"/>
              <a:gd name="connsiteX635" fmla="*/ 2435119 w 7467600"/>
              <a:gd name="connsiteY635" fmla="*/ 3080173 h 6858000"/>
              <a:gd name="connsiteX636" fmla="*/ 2410152 w 7467600"/>
              <a:gd name="connsiteY636" fmla="*/ 3063751 h 6858000"/>
              <a:gd name="connsiteX637" fmla="*/ 2408099 w 7467600"/>
              <a:gd name="connsiteY637" fmla="*/ 3064403 h 6858000"/>
              <a:gd name="connsiteX638" fmla="*/ 2407218 w 7467600"/>
              <a:gd name="connsiteY638" fmla="*/ 3070324 h 6858000"/>
              <a:gd name="connsiteX639" fmla="*/ 2380138 w 7467600"/>
              <a:gd name="connsiteY639" fmla="*/ 3099341 h 6858000"/>
              <a:gd name="connsiteX640" fmla="*/ 1765923 w 7467600"/>
              <a:gd name="connsiteY640" fmla="*/ 3581043 h 6858000"/>
              <a:gd name="connsiteX641" fmla="*/ 1702258 w 7467600"/>
              <a:gd name="connsiteY641" fmla="*/ 3612286 h 6858000"/>
              <a:gd name="connsiteX642" fmla="*/ 1538370 w 7467600"/>
              <a:gd name="connsiteY642" fmla="*/ 3811804 h 6858000"/>
              <a:gd name="connsiteX643" fmla="*/ 542867 w 7467600"/>
              <a:gd name="connsiteY643" fmla="*/ 4944092 h 6858000"/>
              <a:gd name="connsiteX644" fmla="*/ 515800 w 7467600"/>
              <a:gd name="connsiteY644" fmla="*/ 4862180 h 6858000"/>
              <a:gd name="connsiteX645" fmla="*/ 909145 w 7467600"/>
              <a:gd name="connsiteY645" fmla="*/ 4199225 h 6858000"/>
              <a:gd name="connsiteX646" fmla="*/ 1214067 w 7467600"/>
              <a:gd name="connsiteY646" fmla="*/ 3908561 h 6858000"/>
              <a:gd name="connsiteX647" fmla="*/ 640967 w 7467600"/>
              <a:gd name="connsiteY647" fmla="*/ 4105601 h 6858000"/>
              <a:gd name="connsiteX648" fmla="*/ 112563 w 7467600"/>
              <a:gd name="connsiteY648" fmla="*/ 4396952 h 6858000"/>
              <a:gd name="connsiteX649" fmla="*/ 0 w 7467600"/>
              <a:gd name="connsiteY649" fmla="*/ 4466006 h 6858000"/>
              <a:gd name="connsiteX650" fmla="*/ 0 w 7467600"/>
              <a:gd name="connsiteY650" fmla="*/ 4233763 h 6858000"/>
              <a:gd name="connsiteX651" fmla="*/ 36881 w 7467600"/>
              <a:gd name="connsiteY651" fmla="*/ 4200118 h 6858000"/>
              <a:gd name="connsiteX652" fmla="*/ 910534 w 7467600"/>
              <a:gd name="connsiteY652" fmla="*/ 3629753 h 6858000"/>
              <a:gd name="connsiteX653" fmla="*/ 1578717 w 7467600"/>
              <a:gd name="connsiteY653" fmla="*/ 3575982 h 6858000"/>
              <a:gd name="connsiteX654" fmla="*/ 2338780 w 7467600"/>
              <a:gd name="connsiteY654" fmla="*/ 3033725 h 6858000"/>
              <a:gd name="connsiteX655" fmla="*/ 1807991 w 7467600"/>
              <a:gd name="connsiteY655" fmla="*/ 2807184 h 6858000"/>
              <a:gd name="connsiteX656" fmla="*/ 1416358 w 7467600"/>
              <a:gd name="connsiteY656" fmla="*/ 3112571 h 6858000"/>
              <a:gd name="connsiteX657" fmla="*/ 939066 w 7467600"/>
              <a:gd name="connsiteY657" fmla="*/ 3378798 h 6858000"/>
              <a:gd name="connsiteX658" fmla="*/ 115099 w 7467600"/>
              <a:gd name="connsiteY658" fmla="*/ 3607650 h 6858000"/>
              <a:gd name="connsiteX659" fmla="*/ 97284 w 7467600"/>
              <a:gd name="connsiteY659" fmla="*/ 3520393 h 6858000"/>
              <a:gd name="connsiteX660" fmla="*/ 922050 w 7467600"/>
              <a:gd name="connsiteY660" fmla="*/ 3074867 h 6858000"/>
              <a:gd name="connsiteX661" fmla="*/ 1405265 w 7467600"/>
              <a:gd name="connsiteY661" fmla="*/ 3016319 h 6858000"/>
              <a:gd name="connsiteX662" fmla="*/ 1407512 w 7467600"/>
              <a:gd name="connsiteY662" fmla="*/ 3018001 h 6858000"/>
              <a:gd name="connsiteX663" fmla="*/ 1726266 w 7467600"/>
              <a:gd name="connsiteY663" fmla="*/ 2777274 h 6858000"/>
              <a:gd name="connsiteX664" fmla="*/ 625390 w 7467600"/>
              <a:gd name="connsiteY664" fmla="*/ 2514541 h 6858000"/>
              <a:gd name="connsiteX665" fmla="*/ 619799 w 7467600"/>
              <a:gd name="connsiteY665" fmla="*/ 2527180 h 6858000"/>
              <a:gd name="connsiteX666" fmla="*/ 310030 w 7467600"/>
              <a:gd name="connsiteY666" fmla="*/ 2771818 h 6858000"/>
              <a:gd name="connsiteX667" fmla="*/ 173877 w 7467600"/>
              <a:gd name="connsiteY667" fmla="*/ 2937056 h 6858000"/>
              <a:gd name="connsiteX668" fmla="*/ 77889 w 7467600"/>
              <a:gd name="connsiteY668" fmla="*/ 3138440 h 6858000"/>
              <a:gd name="connsiteX669" fmla="*/ 0 w 7467600"/>
              <a:gd name="connsiteY669" fmla="*/ 3271395 h 6858000"/>
              <a:gd name="connsiteX670" fmla="*/ 0 w 7467600"/>
              <a:gd name="connsiteY670" fmla="*/ 3153002 h 6858000"/>
              <a:gd name="connsiteX671" fmla="*/ 2386 w 7467600"/>
              <a:gd name="connsiteY671" fmla="*/ 3149203 h 6858000"/>
              <a:gd name="connsiteX672" fmla="*/ 89753 w 7467600"/>
              <a:gd name="connsiteY672" fmla="*/ 2987702 h 6858000"/>
              <a:gd name="connsiteX673" fmla="*/ 76869 w 7467600"/>
              <a:gd name="connsiteY673" fmla="*/ 3005404 h 6858000"/>
              <a:gd name="connsiteX674" fmla="*/ 32049 w 7467600"/>
              <a:gd name="connsiteY674" fmla="*/ 3065814 h 6858000"/>
              <a:gd name="connsiteX675" fmla="*/ 0 w 7467600"/>
              <a:gd name="connsiteY675" fmla="*/ 3108744 h 6858000"/>
              <a:gd name="connsiteX676" fmla="*/ 0 w 7467600"/>
              <a:gd name="connsiteY676" fmla="*/ 3058059 h 6858000"/>
              <a:gd name="connsiteX677" fmla="*/ 7610 w 7467600"/>
              <a:gd name="connsiteY677" fmla="*/ 3047889 h 6858000"/>
              <a:gd name="connsiteX678" fmla="*/ 52419 w 7467600"/>
              <a:gd name="connsiteY678" fmla="*/ 2987479 h 6858000"/>
              <a:gd name="connsiteX679" fmla="*/ 59142 w 7467600"/>
              <a:gd name="connsiteY679" fmla="*/ 2978488 h 6858000"/>
              <a:gd name="connsiteX680" fmla="*/ 0 w 7467600"/>
              <a:gd name="connsiteY680" fmla="*/ 3015334 h 6858000"/>
              <a:gd name="connsiteX681" fmla="*/ 0 w 7467600"/>
              <a:gd name="connsiteY681" fmla="*/ 2914286 h 6858000"/>
              <a:gd name="connsiteX682" fmla="*/ 36383 w 7467600"/>
              <a:gd name="connsiteY682" fmla="*/ 2901128 h 6858000"/>
              <a:gd name="connsiteX683" fmla="*/ 156329 w 7467600"/>
              <a:gd name="connsiteY683" fmla="*/ 2840533 h 6858000"/>
              <a:gd name="connsiteX684" fmla="*/ 358355 w 7467600"/>
              <a:gd name="connsiteY684" fmla="*/ 2620471 h 6858000"/>
              <a:gd name="connsiteX685" fmla="*/ 510577 w 7467600"/>
              <a:gd name="connsiteY685" fmla="*/ 2501244 h 6858000"/>
              <a:gd name="connsiteX686" fmla="*/ 211967 w 7467600"/>
              <a:gd name="connsiteY686" fmla="*/ 2479171 h 6858000"/>
              <a:gd name="connsiteX687" fmla="*/ 0 w 7467600"/>
              <a:gd name="connsiteY687" fmla="*/ 2476398 h 6858000"/>
              <a:gd name="connsiteX688" fmla="*/ 0 w 7467600"/>
              <a:gd name="connsiteY688" fmla="*/ 2389189 h 6858000"/>
              <a:gd name="connsiteX689" fmla="*/ 103062 w 7467600"/>
              <a:gd name="connsiteY689" fmla="*/ 2389518 h 6858000"/>
              <a:gd name="connsiteX690" fmla="*/ 510734 w 7467600"/>
              <a:gd name="connsiteY690" fmla="*/ 2416201 h 6858000"/>
              <a:gd name="connsiteX691" fmla="*/ 279257 w 7467600"/>
              <a:gd name="connsiteY691" fmla="*/ 2092102 h 6858000"/>
              <a:gd name="connsiteX692" fmla="*/ 65265 w 7467600"/>
              <a:gd name="connsiteY692" fmla="*/ 2006049 h 6858000"/>
              <a:gd name="connsiteX693" fmla="*/ 0 w 7467600"/>
              <a:gd name="connsiteY693" fmla="*/ 1982532 h 6858000"/>
              <a:gd name="connsiteX694" fmla="*/ 0 w 7467600"/>
              <a:gd name="connsiteY694" fmla="*/ 1912789 h 6858000"/>
              <a:gd name="connsiteX695" fmla="*/ 97460 w 7467600"/>
              <a:gd name="connsiteY695" fmla="*/ 1953725 h 6858000"/>
              <a:gd name="connsiteX696" fmla="*/ 221272 w 7467600"/>
              <a:gd name="connsiteY696" fmla="*/ 1980766 h 6858000"/>
              <a:gd name="connsiteX697" fmla="*/ 116765 w 7467600"/>
              <a:gd name="connsiteY697" fmla="*/ 1911033 h 6858000"/>
              <a:gd name="connsiteX698" fmla="*/ 16405 w 7467600"/>
              <a:gd name="connsiteY698" fmla="*/ 1803412 h 6858000"/>
              <a:gd name="connsiteX699" fmla="*/ 0 w 7467600"/>
              <a:gd name="connsiteY699" fmla="*/ 1784777 h 6858000"/>
              <a:gd name="connsiteX700" fmla="*/ 0 w 7467600"/>
              <a:gd name="connsiteY700" fmla="*/ 1740082 h 6858000"/>
              <a:gd name="connsiteX701" fmla="*/ 39394 w 7467600"/>
              <a:gd name="connsiteY701" fmla="*/ 1784856 h 6858000"/>
              <a:gd name="connsiteX702" fmla="*/ 135813 w 7467600"/>
              <a:gd name="connsiteY702" fmla="*/ 1888838 h 6858000"/>
              <a:gd name="connsiteX703" fmla="*/ 242575 w 7467600"/>
              <a:gd name="connsiteY703" fmla="*/ 1958841 h 6858000"/>
              <a:gd name="connsiteX704" fmla="*/ 82197 w 7467600"/>
              <a:gd name="connsiteY704" fmla="*/ 1754826 h 6858000"/>
              <a:gd name="connsiteX705" fmla="*/ 0 w 7467600"/>
              <a:gd name="connsiteY705" fmla="*/ 1679650 h 6858000"/>
              <a:gd name="connsiteX706" fmla="*/ 0 w 7467600"/>
              <a:gd name="connsiteY706" fmla="*/ 1602463 h 6858000"/>
              <a:gd name="connsiteX707" fmla="*/ 84689 w 7467600"/>
              <a:gd name="connsiteY707" fmla="*/ 1677442 h 6858000"/>
              <a:gd name="connsiteX708" fmla="*/ 298437 w 7467600"/>
              <a:gd name="connsiteY708" fmla="*/ 1968019 h 6858000"/>
              <a:gd name="connsiteX709" fmla="*/ 227269 w 7467600"/>
              <a:gd name="connsiteY709" fmla="*/ 1114064 h 6858000"/>
              <a:gd name="connsiteX710" fmla="*/ 248003 w 7467600"/>
              <a:gd name="connsiteY710" fmla="*/ 1089613 h 6858000"/>
              <a:gd name="connsiteX711" fmla="*/ 427020 w 7467600"/>
              <a:gd name="connsiteY711" fmla="*/ 1619803 h 6858000"/>
              <a:gd name="connsiteX712" fmla="*/ 340345 w 7467600"/>
              <a:gd name="connsiteY712" fmla="*/ 2027739 h 6858000"/>
              <a:gd name="connsiteX713" fmla="*/ 360865 w 7467600"/>
              <a:gd name="connsiteY713" fmla="*/ 2044827 h 6858000"/>
              <a:gd name="connsiteX714" fmla="*/ 560414 w 7467600"/>
              <a:gd name="connsiteY714" fmla="*/ 2421457 h 6858000"/>
              <a:gd name="connsiteX715" fmla="*/ 1359703 w 7467600"/>
              <a:gd name="connsiteY715" fmla="*/ 2578554 h 6858000"/>
              <a:gd name="connsiteX716" fmla="*/ 1359422 w 7467600"/>
              <a:gd name="connsiteY716" fmla="*/ 2577994 h 6858000"/>
              <a:gd name="connsiteX717" fmla="*/ 828701 w 7467600"/>
              <a:gd name="connsiteY717" fmla="*/ 1839520 h 6858000"/>
              <a:gd name="connsiteX718" fmla="*/ 494427 w 7467600"/>
              <a:gd name="connsiteY718" fmla="*/ 1092333 h 6858000"/>
              <a:gd name="connsiteX719" fmla="*/ 506322 w 7467600"/>
              <a:gd name="connsiteY719" fmla="*/ 1020997 h 6858000"/>
              <a:gd name="connsiteX720" fmla="*/ 4570198 w 7467600"/>
              <a:gd name="connsiteY720" fmla="*/ 978081 h 6858000"/>
              <a:gd name="connsiteX721" fmla="*/ 4523691 w 7467600"/>
              <a:gd name="connsiteY721" fmla="*/ 1127776 h 6858000"/>
              <a:gd name="connsiteX722" fmla="*/ 4509875 w 7467600"/>
              <a:gd name="connsiteY722" fmla="*/ 1167552 h 6858000"/>
              <a:gd name="connsiteX723" fmla="*/ 4478168 w 7467600"/>
              <a:gd name="connsiteY723" fmla="*/ 1260735 h 6858000"/>
              <a:gd name="connsiteX724" fmla="*/ 4409309 w 7467600"/>
              <a:gd name="connsiteY724" fmla="*/ 1666996 h 6858000"/>
              <a:gd name="connsiteX725" fmla="*/ 4370031 w 7467600"/>
              <a:gd name="connsiteY725" fmla="*/ 1955666 h 6858000"/>
              <a:gd name="connsiteX726" fmla="*/ 4570198 w 7467600"/>
              <a:gd name="connsiteY726" fmla="*/ 978081 h 6858000"/>
              <a:gd name="connsiteX727" fmla="*/ 4557898 w 7467600"/>
              <a:gd name="connsiteY727" fmla="*/ 900011 h 6858000"/>
              <a:gd name="connsiteX728" fmla="*/ 4344840 w 7467600"/>
              <a:gd name="connsiteY728" fmla="*/ 1922038 h 6858000"/>
              <a:gd name="connsiteX729" fmla="*/ 4378710 w 7467600"/>
              <a:gd name="connsiteY729" fmla="*/ 1665516 h 6858000"/>
              <a:gd name="connsiteX730" fmla="*/ 4448798 w 7467600"/>
              <a:gd name="connsiteY730" fmla="*/ 1253024 h 6858000"/>
              <a:gd name="connsiteX731" fmla="*/ 4480315 w 7467600"/>
              <a:gd name="connsiteY731" fmla="*/ 1158454 h 6858000"/>
              <a:gd name="connsiteX732" fmla="*/ 4494133 w 7467600"/>
              <a:gd name="connsiteY732" fmla="*/ 1118676 h 6858000"/>
              <a:gd name="connsiteX733" fmla="*/ 4557898 w 7467600"/>
              <a:gd name="connsiteY733" fmla="*/ 900011 h 6858000"/>
              <a:gd name="connsiteX734" fmla="*/ 5870151 w 7467600"/>
              <a:gd name="connsiteY734" fmla="*/ 898890 h 6858000"/>
              <a:gd name="connsiteX735" fmla="*/ 5861335 w 7467600"/>
              <a:gd name="connsiteY735" fmla="*/ 899177 h 6858000"/>
              <a:gd name="connsiteX736" fmla="*/ 5843702 w 7467600"/>
              <a:gd name="connsiteY736" fmla="*/ 899748 h 6858000"/>
              <a:gd name="connsiteX737" fmla="*/ 5651107 w 7467600"/>
              <a:gd name="connsiteY737" fmla="*/ 920306 h 6858000"/>
              <a:gd name="connsiteX738" fmla="*/ 5459407 w 7467600"/>
              <a:gd name="connsiteY738" fmla="*/ 940975 h 6858000"/>
              <a:gd name="connsiteX739" fmla="*/ 5374846 w 7467600"/>
              <a:gd name="connsiteY739" fmla="*/ 941988 h 6858000"/>
              <a:gd name="connsiteX740" fmla="*/ 5256105 w 7467600"/>
              <a:gd name="connsiteY740" fmla="*/ 945632 h 6858000"/>
              <a:gd name="connsiteX741" fmla="*/ 5107071 w 7467600"/>
              <a:gd name="connsiteY741" fmla="*/ 969720 h 6858000"/>
              <a:gd name="connsiteX742" fmla="*/ 4998681 w 7467600"/>
              <a:gd name="connsiteY742" fmla="*/ 988771 h 6858000"/>
              <a:gd name="connsiteX743" fmla="*/ 5870151 w 7467600"/>
              <a:gd name="connsiteY743" fmla="*/ 898890 h 6858000"/>
              <a:gd name="connsiteX744" fmla="*/ 5504425 w 7467600"/>
              <a:gd name="connsiteY744" fmla="*/ 848067 h 6858000"/>
              <a:gd name="connsiteX745" fmla="*/ 4968849 w 7467600"/>
              <a:gd name="connsiteY745" fmla="*/ 962318 h 6858000"/>
              <a:gd name="connsiteX746" fmla="*/ 5104039 w 7467600"/>
              <a:gd name="connsiteY746" fmla="*/ 940634 h 6858000"/>
              <a:gd name="connsiteX747" fmla="*/ 5256311 w 7467600"/>
              <a:gd name="connsiteY747" fmla="*/ 916490 h 6858000"/>
              <a:gd name="connsiteX748" fmla="*/ 5377381 w 7467600"/>
              <a:gd name="connsiteY748" fmla="*/ 912671 h 6858000"/>
              <a:gd name="connsiteX749" fmla="*/ 5460148 w 7467600"/>
              <a:gd name="connsiteY749" fmla="*/ 911442 h 6858000"/>
              <a:gd name="connsiteX750" fmla="*/ 5648971 w 7467600"/>
              <a:gd name="connsiteY750" fmla="*/ 891331 h 6858000"/>
              <a:gd name="connsiteX751" fmla="*/ 5844807 w 7467600"/>
              <a:gd name="connsiteY751" fmla="*/ 870718 h 6858000"/>
              <a:gd name="connsiteX752" fmla="*/ 5862975 w 7467600"/>
              <a:gd name="connsiteY752" fmla="*/ 869756 h 6858000"/>
              <a:gd name="connsiteX753" fmla="*/ 5920887 w 7467600"/>
              <a:gd name="connsiteY753" fmla="*/ 865929 h 6858000"/>
              <a:gd name="connsiteX754" fmla="*/ 5504425 w 7467600"/>
              <a:gd name="connsiteY754" fmla="*/ 848067 h 6858000"/>
              <a:gd name="connsiteX755" fmla="*/ 3607114 w 7467600"/>
              <a:gd name="connsiteY755" fmla="*/ 467441 h 6858000"/>
              <a:gd name="connsiteX756" fmla="*/ 3296242 w 7467600"/>
              <a:gd name="connsiteY756" fmla="*/ 807991 h 6858000"/>
              <a:gd name="connsiteX757" fmla="*/ 3174674 w 7467600"/>
              <a:gd name="connsiteY757" fmla="*/ 919759 h 6858000"/>
              <a:gd name="connsiteX758" fmla="*/ 3042978 w 7467600"/>
              <a:gd name="connsiteY758" fmla="*/ 1054894 h 6858000"/>
              <a:gd name="connsiteX759" fmla="*/ 2968914 w 7467600"/>
              <a:gd name="connsiteY759" fmla="*/ 1133756 h 6858000"/>
              <a:gd name="connsiteX760" fmla="*/ 3103823 w 7467600"/>
              <a:gd name="connsiteY760" fmla="*/ 1026814 h 6858000"/>
              <a:gd name="connsiteX761" fmla="*/ 3607114 w 7467600"/>
              <a:gd name="connsiteY761" fmla="*/ 467441 h 6858000"/>
              <a:gd name="connsiteX762" fmla="*/ 3744487 w 7467600"/>
              <a:gd name="connsiteY762" fmla="*/ 383136 h 6858000"/>
              <a:gd name="connsiteX763" fmla="*/ 3970213 w 7467600"/>
              <a:gd name="connsiteY763" fmla="*/ 995559 h 6858000"/>
              <a:gd name="connsiteX764" fmla="*/ 3744487 w 7467600"/>
              <a:gd name="connsiteY764" fmla="*/ 383136 h 6858000"/>
              <a:gd name="connsiteX765" fmla="*/ 3624562 w 7467600"/>
              <a:gd name="connsiteY765" fmla="*/ 367041 h 6858000"/>
              <a:gd name="connsiteX766" fmla="*/ 3489712 w 7467600"/>
              <a:gd name="connsiteY766" fmla="*/ 485386 h 6858000"/>
              <a:gd name="connsiteX767" fmla="*/ 3182994 w 7467600"/>
              <a:gd name="connsiteY767" fmla="*/ 828265 h 6858000"/>
              <a:gd name="connsiteX768" fmla="*/ 2892114 w 7467600"/>
              <a:gd name="connsiteY768" fmla="*/ 1172635 h 6858000"/>
              <a:gd name="connsiteX769" fmla="*/ 3021459 w 7467600"/>
              <a:gd name="connsiteY769" fmla="*/ 1035385 h 6858000"/>
              <a:gd name="connsiteX770" fmla="*/ 3153873 w 7467600"/>
              <a:gd name="connsiteY770" fmla="*/ 898971 h 6858000"/>
              <a:gd name="connsiteX771" fmla="*/ 3276511 w 7467600"/>
              <a:gd name="connsiteY771" fmla="*/ 786423 h 6858000"/>
              <a:gd name="connsiteX772" fmla="*/ 3584154 w 7467600"/>
              <a:gd name="connsiteY772" fmla="*/ 448218 h 6858000"/>
              <a:gd name="connsiteX773" fmla="*/ 3624562 w 7467600"/>
              <a:gd name="connsiteY773" fmla="*/ 367041 h 6858000"/>
              <a:gd name="connsiteX774" fmla="*/ 3766672 w 7467600"/>
              <a:gd name="connsiteY774" fmla="*/ 359429 h 6858000"/>
              <a:gd name="connsiteX775" fmla="*/ 3996338 w 7467600"/>
              <a:gd name="connsiteY775" fmla="*/ 968237 h 6858000"/>
              <a:gd name="connsiteX776" fmla="*/ 3766672 w 7467600"/>
              <a:gd name="connsiteY776" fmla="*/ 359429 h 6858000"/>
              <a:gd name="connsiteX777" fmla="*/ 5805386 w 7467600"/>
              <a:gd name="connsiteY777" fmla="*/ 239240 h 6858000"/>
              <a:gd name="connsiteX778" fmla="*/ 5736947 w 7467600"/>
              <a:gd name="connsiteY778" fmla="*/ 261367 h 6858000"/>
              <a:gd name="connsiteX779" fmla="*/ 5427012 w 7467600"/>
              <a:gd name="connsiteY779" fmla="*/ 311272 h 6858000"/>
              <a:gd name="connsiteX780" fmla="*/ 5147818 w 7467600"/>
              <a:gd name="connsiteY780" fmla="*/ 322112 h 6858000"/>
              <a:gd name="connsiteX781" fmla="*/ 5060854 w 7467600"/>
              <a:gd name="connsiteY781" fmla="*/ 311882 h 6858000"/>
              <a:gd name="connsiteX782" fmla="*/ 4945989 w 7467600"/>
              <a:gd name="connsiteY782" fmla="*/ 300516 h 6858000"/>
              <a:gd name="connsiteX783" fmla="*/ 5410479 w 7467600"/>
              <a:gd name="connsiteY783" fmla="*/ 348434 h 6858000"/>
              <a:gd name="connsiteX784" fmla="*/ 5805386 w 7467600"/>
              <a:gd name="connsiteY784" fmla="*/ 239240 h 6858000"/>
              <a:gd name="connsiteX785" fmla="*/ 5905192 w 7467600"/>
              <a:gd name="connsiteY785" fmla="*/ 163079 h 6858000"/>
              <a:gd name="connsiteX786" fmla="*/ 5865655 w 7467600"/>
              <a:gd name="connsiteY786" fmla="*/ 171901 h 6858000"/>
              <a:gd name="connsiteX787" fmla="*/ 5259740 w 7467600"/>
              <a:gd name="connsiteY787" fmla="*/ 257013 h 6858000"/>
              <a:gd name="connsiteX788" fmla="*/ 5208466 w 7467600"/>
              <a:gd name="connsiteY788" fmla="*/ 257550 h 6858000"/>
              <a:gd name="connsiteX789" fmla="*/ 4980204 w 7467600"/>
              <a:gd name="connsiteY789" fmla="*/ 271903 h 6858000"/>
              <a:gd name="connsiteX790" fmla="*/ 5068068 w 7467600"/>
              <a:gd name="connsiteY790" fmla="*/ 282244 h 6858000"/>
              <a:gd name="connsiteX791" fmla="*/ 5153231 w 7467600"/>
              <a:gd name="connsiteY791" fmla="*/ 292240 h 6858000"/>
              <a:gd name="connsiteX792" fmla="*/ 5426491 w 7467600"/>
              <a:gd name="connsiteY792" fmla="*/ 281128 h 6858000"/>
              <a:gd name="connsiteX793" fmla="*/ 5731212 w 7467600"/>
              <a:gd name="connsiteY793" fmla="*/ 231951 h 6858000"/>
              <a:gd name="connsiteX794" fmla="*/ 5905192 w 7467600"/>
              <a:gd name="connsiteY794" fmla="*/ 163079 h 6858000"/>
              <a:gd name="connsiteX795" fmla="*/ 5944437 w 7467600"/>
              <a:gd name="connsiteY795" fmla="*/ 113829 h 6858000"/>
              <a:gd name="connsiteX796" fmla="*/ 5825032 w 7467600"/>
              <a:gd name="connsiteY796" fmla="*/ 146405 h 6858000"/>
              <a:gd name="connsiteX797" fmla="*/ 4955599 w 7467600"/>
              <a:gd name="connsiteY797" fmla="*/ 247008 h 6858000"/>
              <a:gd name="connsiteX798" fmla="*/ 5210104 w 7467600"/>
              <a:gd name="connsiteY798" fmla="*/ 228123 h 6858000"/>
              <a:gd name="connsiteX799" fmla="*/ 5261015 w 7467600"/>
              <a:gd name="connsiteY799" fmla="*/ 227087 h 6858000"/>
              <a:gd name="connsiteX800" fmla="*/ 5861181 w 7467600"/>
              <a:gd name="connsiteY800" fmla="*/ 143093 h 6858000"/>
              <a:gd name="connsiteX801" fmla="*/ 5961252 w 7467600"/>
              <a:gd name="connsiteY801" fmla="*/ 114820 h 6858000"/>
              <a:gd name="connsiteX802" fmla="*/ 5944437 w 7467600"/>
              <a:gd name="connsiteY802" fmla="*/ 113829 h 6858000"/>
              <a:gd name="connsiteX803" fmla="*/ 3882765 w 7467600"/>
              <a:gd name="connsiteY803" fmla="*/ 0 h 6858000"/>
              <a:gd name="connsiteX804" fmla="*/ 3995099 w 7467600"/>
              <a:gd name="connsiteY804" fmla="*/ 0 h 6858000"/>
              <a:gd name="connsiteX805" fmla="*/ 4163818 w 7467600"/>
              <a:gd name="connsiteY805" fmla="*/ 234104 h 6858000"/>
              <a:gd name="connsiteX806" fmla="*/ 4172099 w 7467600"/>
              <a:gd name="connsiteY806" fmla="*/ 234207 h 6858000"/>
              <a:gd name="connsiteX807" fmla="*/ 4784282 w 7467600"/>
              <a:gd name="connsiteY807" fmla="*/ 276561 h 6858000"/>
              <a:gd name="connsiteX808" fmla="*/ 4801687 w 7467600"/>
              <a:gd name="connsiteY808" fmla="*/ 267764 h 6858000"/>
              <a:gd name="connsiteX809" fmla="*/ 6082788 w 7467600"/>
              <a:gd name="connsiteY809" fmla="*/ 64119 h 6858000"/>
              <a:gd name="connsiteX810" fmla="*/ 6099442 w 7467600"/>
              <a:gd name="connsiteY810" fmla="*/ 82568 h 6858000"/>
              <a:gd name="connsiteX811" fmla="*/ 4804137 w 7467600"/>
              <a:gd name="connsiteY811" fmla="*/ 320931 h 6858000"/>
              <a:gd name="connsiteX812" fmla="*/ 4227047 w 7467600"/>
              <a:gd name="connsiteY812" fmla="*/ 313415 h 6858000"/>
              <a:gd name="connsiteX813" fmla="*/ 4346041 w 7467600"/>
              <a:gd name="connsiteY813" fmla="*/ 456086 h 6858000"/>
              <a:gd name="connsiteX814" fmla="*/ 4870967 w 7467600"/>
              <a:gd name="connsiteY814" fmla="*/ 963061 h 6858000"/>
              <a:gd name="connsiteX815" fmla="*/ 4889647 w 7467600"/>
              <a:gd name="connsiteY815" fmla="*/ 957147 h 6858000"/>
              <a:gd name="connsiteX816" fmla="*/ 5422504 w 7467600"/>
              <a:gd name="connsiteY816" fmla="*/ 805191 h 6858000"/>
              <a:gd name="connsiteX817" fmla="*/ 6087656 w 7467600"/>
              <a:gd name="connsiteY817" fmla="*/ 826703 h 6858000"/>
              <a:gd name="connsiteX818" fmla="*/ 6058717 w 7467600"/>
              <a:gd name="connsiteY818" fmla="*/ 865992 h 6858000"/>
              <a:gd name="connsiteX819" fmla="*/ 4974153 w 7467600"/>
              <a:gd name="connsiteY819" fmla="*/ 1045456 h 6858000"/>
              <a:gd name="connsiteX820" fmla="*/ 5627835 w 7467600"/>
              <a:gd name="connsiteY820" fmla="*/ 1472077 h 6858000"/>
              <a:gd name="connsiteX821" fmla="*/ 5629817 w 7467600"/>
              <a:gd name="connsiteY821" fmla="*/ 1471412 h 6858000"/>
              <a:gd name="connsiteX822" fmla="*/ 5634124 w 7467600"/>
              <a:gd name="connsiteY822" fmla="*/ 1470572 h 6858000"/>
              <a:gd name="connsiteX823" fmla="*/ 5755832 w 7467600"/>
              <a:gd name="connsiteY823" fmla="*/ 1383886 h 6858000"/>
              <a:gd name="connsiteX824" fmla="*/ 6014186 w 7467600"/>
              <a:gd name="connsiteY824" fmla="*/ 1279799 h 6858000"/>
              <a:gd name="connsiteX825" fmla="*/ 6901619 w 7467600"/>
              <a:gd name="connsiteY825" fmla="*/ 1047874 h 6858000"/>
              <a:gd name="connsiteX826" fmla="*/ 6931566 w 7467600"/>
              <a:gd name="connsiteY826" fmla="*/ 1062034 h 6858000"/>
              <a:gd name="connsiteX827" fmla="*/ 5790982 w 7467600"/>
              <a:gd name="connsiteY827" fmla="*/ 1561380 h 6858000"/>
              <a:gd name="connsiteX828" fmla="*/ 6188971 w 7467600"/>
              <a:gd name="connsiteY828" fmla="*/ 1755168 h 6858000"/>
              <a:gd name="connsiteX829" fmla="*/ 6202446 w 7467600"/>
              <a:gd name="connsiteY829" fmla="*/ 1752268 h 6858000"/>
              <a:gd name="connsiteX830" fmla="*/ 7179560 w 7467600"/>
              <a:gd name="connsiteY830" fmla="*/ 1467551 h 6858000"/>
              <a:gd name="connsiteX831" fmla="*/ 7158730 w 7467600"/>
              <a:gd name="connsiteY831" fmla="*/ 1507835 h 6858000"/>
              <a:gd name="connsiteX832" fmla="*/ 6326959 w 7467600"/>
              <a:gd name="connsiteY832" fmla="*/ 1817686 h 6858000"/>
              <a:gd name="connsiteX833" fmla="*/ 6537433 w 7467600"/>
              <a:gd name="connsiteY833" fmla="*/ 1907790 h 6858000"/>
              <a:gd name="connsiteX834" fmla="*/ 6550221 w 7467600"/>
              <a:gd name="connsiteY834" fmla="*/ 1910729 h 6858000"/>
              <a:gd name="connsiteX835" fmla="*/ 6964438 w 7467600"/>
              <a:gd name="connsiteY835" fmla="*/ 2209505 h 6858000"/>
              <a:gd name="connsiteX836" fmla="*/ 7367862 w 7467600"/>
              <a:gd name="connsiteY836" fmla="*/ 2806833 h 6858000"/>
              <a:gd name="connsiteX837" fmla="*/ 7364329 w 7467600"/>
              <a:gd name="connsiteY837" fmla="*/ 2826907 h 6858000"/>
              <a:gd name="connsiteX838" fmla="*/ 7290545 w 7467600"/>
              <a:gd name="connsiteY838" fmla="*/ 2850663 h 6858000"/>
              <a:gd name="connsiteX839" fmla="*/ 6472036 w 7467600"/>
              <a:gd name="connsiteY839" fmla="*/ 1959003 h 6858000"/>
              <a:gd name="connsiteX840" fmla="*/ 5792897 w 7467600"/>
              <a:gd name="connsiteY840" fmla="*/ 1647747 h 6858000"/>
              <a:gd name="connsiteX841" fmla="*/ 5842751 w 7467600"/>
              <a:gd name="connsiteY841" fmla="*/ 1816112 h 6858000"/>
              <a:gd name="connsiteX842" fmla="*/ 5847424 w 7467600"/>
              <a:gd name="connsiteY842" fmla="*/ 1815776 h 6858000"/>
              <a:gd name="connsiteX843" fmla="*/ 6399821 w 7467600"/>
              <a:gd name="connsiteY843" fmla="*/ 2344799 h 6858000"/>
              <a:gd name="connsiteX844" fmla="*/ 6323232 w 7467600"/>
              <a:gd name="connsiteY844" fmla="*/ 2389634 h 6858000"/>
              <a:gd name="connsiteX845" fmla="*/ 5942958 w 7467600"/>
              <a:gd name="connsiteY845" fmla="*/ 2077708 h 6858000"/>
              <a:gd name="connsiteX846" fmla="*/ 5921559 w 7467600"/>
              <a:gd name="connsiteY846" fmla="*/ 2378596 h 6858000"/>
              <a:gd name="connsiteX847" fmla="*/ 5817651 w 7467600"/>
              <a:gd name="connsiteY847" fmla="*/ 3023919 h 6858000"/>
              <a:gd name="connsiteX848" fmla="*/ 5729634 w 7467600"/>
              <a:gd name="connsiteY848" fmla="*/ 3051849 h 6858000"/>
              <a:gd name="connsiteX849" fmla="*/ 5611018 w 7467600"/>
              <a:gd name="connsiteY849" fmla="*/ 2316769 h 6858000"/>
              <a:gd name="connsiteX850" fmla="*/ 5687608 w 7467600"/>
              <a:gd name="connsiteY850" fmla="*/ 2039972 h 6858000"/>
              <a:gd name="connsiteX851" fmla="*/ 5657554 w 7467600"/>
              <a:gd name="connsiteY851" fmla="*/ 1576445 h 6858000"/>
              <a:gd name="connsiteX852" fmla="*/ 5150475 w 7467600"/>
              <a:gd name="connsiteY852" fmla="*/ 1274012 h 6858000"/>
              <a:gd name="connsiteX853" fmla="*/ 5349142 w 7467600"/>
              <a:gd name="connsiteY853" fmla="*/ 2204405 h 6858000"/>
              <a:gd name="connsiteX854" fmla="*/ 5262214 w 7467600"/>
              <a:gd name="connsiteY854" fmla="*/ 2233836 h 6858000"/>
              <a:gd name="connsiteX855" fmla="*/ 4981539 w 7467600"/>
              <a:gd name="connsiteY855" fmla="*/ 1542201 h 6858000"/>
              <a:gd name="connsiteX856" fmla="*/ 4958461 w 7467600"/>
              <a:gd name="connsiteY856" fmla="*/ 1136957 h 6858000"/>
              <a:gd name="connsiteX857" fmla="*/ 4655015 w 7467600"/>
              <a:gd name="connsiteY857" fmla="*/ 891426 h 6858000"/>
              <a:gd name="connsiteX858" fmla="*/ 4348002 w 7467600"/>
              <a:gd name="connsiteY858" fmla="*/ 2205895 h 6858000"/>
              <a:gd name="connsiteX859" fmla="*/ 4262250 w 7467600"/>
              <a:gd name="connsiteY859" fmla="*/ 2219972 h 6858000"/>
              <a:gd name="connsiteX860" fmla="*/ 4550611 w 7467600"/>
              <a:gd name="connsiteY860" fmla="*/ 817540 h 6858000"/>
              <a:gd name="connsiteX861" fmla="*/ 4564418 w 7467600"/>
              <a:gd name="connsiteY861" fmla="*/ 808293 h 6858000"/>
              <a:gd name="connsiteX862" fmla="*/ 4266388 w 7467600"/>
              <a:gd name="connsiteY862" fmla="*/ 500083 h 6858000"/>
              <a:gd name="connsiteX863" fmla="*/ 4032842 w 7467600"/>
              <a:gd name="connsiteY863" fmla="*/ 211809 h 6858000"/>
              <a:gd name="connsiteX864" fmla="*/ 3882765 w 7467600"/>
              <a:gd name="connsiteY864" fmla="*/ 0 h 6858000"/>
              <a:gd name="connsiteX865" fmla="*/ 3721337 w 7467600"/>
              <a:gd name="connsiteY865" fmla="*/ 0 h 6858000"/>
              <a:gd name="connsiteX866" fmla="*/ 3797544 w 7467600"/>
              <a:gd name="connsiteY866" fmla="*/ 0 h 6858000"/>
              <a:gd name="connsiteX867" fmla="*/ 3775734 w 7467600"/>
              <a:gd name="connsiteY867" fmla="*/ 95131 h 6858000"/>
              <a:gd name="connsiteX868" fmla="*/ 3724807 w 7467600"/>
              <a:gd name="connsiteY868" fmla="*/ 272257 h 6858000"/>
              <a:gd name="connsiteX869" fmla="*/ 3726844 w 7467600"/>
              <a:gd name="connsiteY869" fmla="*/ 282988 h 6858000"/>
              <a:gd name="connsiteX870" fmla="*/ 3742664 w 7467600"/>
              <a:gd name="connsiteY870" fmla="*/ 279918 h 6858000"/>
              <a:gd name="connsiteX871" fmla="*/ 4103910 w 7467600"/>
              <a:gd name="connsiteY871" fmla="*/ 1161917 h 6858000"/>
              <a:gd name="connsiteX872" fmla="*/ 4020269 w 7467600"/>
              <a:gd name="connsiteY872" fmla="*/ 1200406 h 6858000"/>
              <a:gd name="connsiteX873" fmla="*/ 3674882 w 7467600"/>
              <a:gd name="connsiteY873" fmla="*/ 488524 h 6858000"/>
              <a:gd name="connsiteX874" fmla="*/ 3132682 w 7467600"/>
              <a:gd name="connsiteY874" fmla="*/ 1072284 h 6858000"/>
              <a:gd name="connsiteX875" fmla="*/ 2716346 w 7467600"/>
              <a:gd name="connsiteY875" fmla="*/ 1276376 h 6858000"/>
              <a:gd name="connsiteX876" fmla="*/ 2716772 w 7467600"/>
              <a:gd name="connsiteY876" fmla="*/ 1255462 h 6858000"/>
              <a:gd name="connsiteX877" fmla="*/ 3471096 w 7467600"/>
              <a:gd name="connsiteY877" fmla="*/ 437072 h 6858000"/>
              <a:gd name="connsiteX878" fmla="*/ 3639057 w 7467600"/>
              <a:gd name="connsiteY878" fmla="*/ 286334 h 6858000"/>
              <a:gd name="connsiteX879" fmla="*/ 3640309 w 7467600"/>
              <a:gd name="connsiteY879" fmla="*/ 284664 h 6858000"/>
              <a:gd name="connsiteX880" fmla="*/ 3646022 w 7467600"/>
              <a:gd name="connsiteY880" fmla="*/ 276711 h 6858000"/>
              <a:gd name="connsiteX881" fmla="*/ 3707943 w 7467600"/>
              <a:gd name="connsiteY881" fmla="*/ 65958 h 6858000"/>
              <a:gd name="connsiteX882" fmla="*/ 3721337 w 7467600"/>
              <a:gd name="connsiteY882" fmla="*/ 0 h 6858000"/>
              <a:gd name="connsiteX883" fmla="*/ 2867960 w 7467600"/>
              <a:gd name="connsiteY883" fmla="*/ 0 h 6858000"/>
              <a:gd name="connsiteX884" fmla="*/ 2926351 w 7467600"/>
              <a:gd name="connsiteY884" fmla="*/ 0 h 6858000"/>
              <a:gd name="connsiteX885" fmla="*/ 2902823 w 7467600"/>
              <a:gd name="connsiteY885" fmla="*/ 262929 h 6858000"/>
              <a:gd name="connsiteX886" fmla="*/ 2940663 w 7467600"/>
              <a:gd name="connsiteY886" fmla="*/ 140884 h 6858000"/>
              <a:gd name="connsiteX887" fmla="*/ 2947039 w 7467600"/>
              <a:gd name="connsiteY887" fmla="*/ 122524 h 6858000"/>
              <a:gd name="connsiteX888" fmla="*/ 2984316 w 7467600"/>
              <a:gd name="connsiteY888" fmla="*/ 0 h 6858000"/>
              <a:gd name="connsiteX889" fmla="*/ 3016114 w 7467600"/>
              <a:gd name="connsiteY889" fmla="*/ 0 h 6858000"/>
              <a:gd name="connsiteX890" fmla="*/ 2979949 w 7467600"/>
              <a:gd name="connsiteY890" fmla="*/ 119274 h 6858000"/>
              <a:gd name="connsiteX891" fmla="*/ 3023879 w 7467600"/>
              <a:gd name="connsiteY891" fmla="*/ 0 h 6858000"/>
              <a:gd name="connsiteX892" fmla="*/ 3105400 w 7467600"/>
              <a:gd name="connsiteY892" fmla="*/ 0 h 6858000"/>
              <a:gd name="connsiteX893" fmla="*/ 3094669 w 7467600"/>
              <a:gd name="connsiteY893" fmla="*/ 30308 h 6858000"/>
              <a:gd name="connsiteX894" fmla="*/ 2901945 w 7467600"/>
              <a:gd name="connsiteY894" fmla="*/ 466538 h 6858000"/>
              <a:gd name="connsiteX895" fmla="*/ 2815209 w 7467600"/>
              <a:gd name="connsiteY895" fmla="*/ 497361 h 6858000"/>
              <a:gd name="connsiteX896" fmla="*/ 2844845 w 7467600"/>
              <a:gd name="connsiteY896" fmla="*/ 127638 h 6858000"/>
              <a:gd name="connsiteX897" fmla="*/ 2867960 w 7467600"/>
              <a:gd name="connsiteY897" fmla="*/ 0 h 6858000"/>
              <a:gd name="connsiteX898" fmla="*/ 1057230 w 7467600"/>
              <a:gd name="connsiteY898" fmla="*/ 0 h 6858000"/>
              <a:gd name="connsiteX899" fmla="*/ 1111003 w 7467600"/>
              <a:gd name="connsiteY899" fmla="*/ 0 h 6858000"/>
              <a:gd name="connsiteX900" fmla="*/ 1125553 w 7467600"/>
              <a:gd name="connsiteY900" fmla="*/ 52588 h 6858000"/>
              <a:gd name="connsiteX901" fmla="*/ 1304276 w 7467600"/>
              <a:gd name="connsiteY901" fmla="*/ 476275 h 6858000"/>
              <a:gd name="connsiteX902" fmla="*/ 1492066 w 7467600"/>
              <a:gd name="connsiteY902" fmla="*/ 886333 h 6858000"/>
              <a:gd name="connsiteX903" fmla="*/ 1423698 w 7467600"/>
              <a:gd name="connsiteY903" fmla="*/ 710817 h 6858000"/>
              <a:gd name="connsiteX904" fmla="*/ 1357609 w 7467600"/>
              <a:gd name="connsiteY904" fmla="*/ 532892 h 6858000"/>
              <a:gd name="connsiteX905" fmla="*/ 1309550 w 7467600"/>
              <a:gd name="connsiteY905" fmla="*/ 374031 h 6858000"/>
              <a:gd name="connsiteX906" fmla="*/ 1193673 w 7467600"/>
              <a:gd name="connsiteY906" fmla="*/ 49533 h 6858000"/>
              <a:gd name="connsiteX907" fmla="*/ 1164391 w 7467600"/>
              <a:gd name="connsiteY907" fmla="*/ 0 h 6858000"/>
              <a:gd name="connsiteX908" fmla="*/ 1200666 w 7467600"/>
              <a:gd name="connsiteY908" fmla="*/ 0 h 6858000"/>
              <a:gd name="connsiteX909" fmla="*/ 1223408 w 7467600"/>
              <a:gd name="connsiteY909" fmla="*/ 38996 h 6858000"/>
              <a:gd name="connsiteX910" fmla="*/ 1339635 w 7467600"/>
              <a:gd name="connsiteY910" fmla="*/ 365517 h 6858000"/>
              <a:gd name="connsiteX911" fmla="*/ 1387469 w 7467600"/>
              <a:gd name="connsiteY911" fmla="*/ 523079 h 6858000"/>
              <a:gd name="connsiteX912" fmla="*/ 1452685 w 7467600"/>
              <a:gd name="connsiteY912" fmla="*/ 699806 h 6858000"/>
              <a:gd name="connsiteX913" fmla="*/ 1492092 w 7467600"/>
              <a:gd name="connsiteY913" fmla="*/ 800424 h 6858000"/>
              <a:gd name="connsiteX914" fmla="*/ 1455302 w 7467600"/>
              <a:gd name="connsiteY914" fmla="*/ 632913 h 6858000"/>
              <a:gd name="connsiteX915" fmla="*/ 1222336 w 7467600"/>
              <a:gd name="connsiteY915" fmla="*/ 9480 h 6858000"/>
              <a:gd name="connsiteX916" fmla="*/ 1214634 w 7467600"/>
              <a:gd name="connsiteY916" fmla="*/ 0 h 6858000"/>
              <a:gd name="connsiteX917" fmla="*/ 1289827 w 7467600"/>
              <a:gd name="connsiteY917" fmla="*/ 0 h 6858000"/>
              <a:gd name="connsiteX918" fmla="*/ 1321076 w 7467600"/>
              <a:gd name="connsiteY918" fmla="*/ 59722 h 6858000"/>
              <a:gd name="connsiteX919" fmla="*/ 1512579 w 7467600"/>
              <a:gd name="connsiteY919" fmla="*/ 626441 h 6858000"/>
              <a:gd name="connsiteX920" fmla="*/ 1506076 w 7467600"/>
              <a:gd name="connsiteY920" fmla="*/ 1089289 h 6858000"/>
              <a:gd name="connsiteX921" fmla="*/ 1486346 w 7467600"/>
              <a:gd name="connsiteY921" fmla="*/ 1079919 h 6858000"/>
              <a:gd name="connsiteX922" fmla="*/ 1070511 w 7467600"/>
              <a:gd name="connsiteY922" fmla="*/ 48609 h 6858000"/>
              <a:gd name="connsiteX923" fmla="*/ 1057230 w 7467600"/>
              <a:gd name="connsiteY923" fmla="*/ 0 h 6858000"/>
              <a:gd name="connsiteX924" fmla="*/ 43151 w 7467600"/>
              <a:gd name="connsiteY924" fmla="*/ 0 h 6858000"/>
              <a:gd name="connsiteX925" fmla="*/ 95283 w 7467600"/>
              <a:gd name="connsiteY925" fmla="*/ 0 h 6858000"/>
              <a:gd name="connsiteX926" fmla="*/ 300708 w 7467600"/>
              <a:gd name="connsiteY926" fmla="*/ 154571 h 6858000"/>
              <a:gd name="connsiteX927" fmla="*/ 530414 w 7467600"/>
              <a:gd name="connsiteY927" fmla="*/ 354673 h 6858000"/>
              <a:gd name="connsiteX928" fmla="*/ 333785 w 7467600"/>
              <a:gd name="connsiteY928" fmla="*/ 161564 h 6858000"/>
              <a:gd name="connsiteX929" fmla="*/ 147005 w 7467600"/>
              <a:gd name="connsiteY929" fmla="*/ 0 h 6858000"/>
              <a:gd name="connsiteX930" fmla="*/ 272509 w 7467600"/>
              <a:gd name="connsiteY930" fmla="*/ 0 h 6858000"/>
              <a:gd name="connsiteX931" fmla="*/ 326276 w 7467600"/>
              <a:gd name="connsiteY931" fmla="*/ 45847 h 6858000"/>
              <a:gd name="connsiteX932" fmla="*/ 823759 w 7467600"/>
              <a:gd name="connsiteY932" fmla="*/ 574145 h 6858000"/>
              <a:gd name="connsiteX933" fmla="*/ 811254 w 7467600"/>
              <a:gd name="connsiteY933" fmla="*/ 665546 h 6858000"/>
              <a:gd name="connsiteX934" fmla="*/ 154042 w 7467600"/>
              <a:gd name="connsiteY934" fmla="*/ 261522 h 6858000"/>
              <a:gd name="connsiteX935" fmla="*/ 13550 w 7467600"/>
              <a:gd name="connsiteY935" fmla="*/ 158423 h 6858000"/>
              <a:gd name="connsiteX936" fmla="*/ 0 w 7467600"/>
              <a:gd name="connsiteY936" fmla="*/ 146618 h 6858000"/>
              <a:gd name="connsiteX937" fmla="*/ 0 w 7467600"/>
              <a:gd name="connsiteY937" fmla="*/ 59161 h 6858000"/>
              <a:gd name="connsiteX938" fmla="*/ 45427 w 7467600"/>
              <a:gd name="connsiteY938" fmla="*/ 101078 h 6858000"/>
              <a:gd name="connsiteX939" fmla="*/ 630103 w 7467600"/>
              <a:gd name="connsiteY939" fmla="*/ 485885 h 6858000"/>
              <a:gd name="connsiteX940" fmla="*/ 532040 w 7467600"/>
              <a:gd name="connsiteY940" fmla="*/ 399359 h 6858000"/>
              <a:gd name="connsiteX941" fmla="*/ 517618 w 7467600"/>
              <a:gd name="connsiteY941" fmla="*/ 385726 h 6858000"/>
              <a:gd name="connsiteX942" fmla="*/ 285074 w 7467600"/>
              <a:gd name="connsiteY942" fmla="*/ 182755 h 6858000"/>
              <a:gd name="connsiteX943" fmla="*/ 43151 w 7467600"/>
              <a:gd name="connsiteY943"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467600 w 7467600"/>
              <a:gd name="connsiteY9" fmla="*/ 6683873 h 6858000"/>
              <a:gd name="connsiteX10" fmla="*/ 7289862 w 7467600"/>
              <a:gd name="connsiteY10" fmla="*/ 6659827 h 6858000"/>
              <a:gd name="connsiteX11" fmla="*/ 1019354 w 7467600"/>
              <a:gd name="connsiteY11" fmla="*/ 6315006 h 6858000"/>
              <a:gd name="connsiteX12" fmla="*/ 441046 w 7467600"/>
              <a:gd name="connsiteY12" fmla="*/ 6691153 h 6858000"/>
              <a:gd name="connsiteX13" fmla="*/ 1019354 w 7467600"/>
              <a:gd name="connsiteY13" fmla="*/ 6315006 h 6858000"/>
              <a:gd name="connsiteX14" fmla="*/ 991680 w 7467600"/>
              <a:gd name="connsiteY14" fmla="*/ 6298413 h 6858000"/>
              <a:gd name="connsiteX15" fmla="*/ 409060 w 7467600"/>
              <a:gd name="connsiteY15" fmla="*/ 6671470 h 6858000"/>
              <a:gd name="connsiteX16" fmla="*/ 991680 w 7467600"/>
              <a:gd name="connsiteY16" fmla="*/ 6298413 h 6858000"/>
              <a:gd name="connsiteX17" fmla="*/ 103333 w 7467600"/>
              <a:gd name="connsiteY17" fmla="*/ 5699602 h 6858000"/>
              <a:gd name="connsiteX18" fmla="*/ 233938 w 7467600"/>
              <a:gd name="connsiteY18" fmla="*/ 5809416 h 6858000"/>
              <a:gd name="connsiteX19" fmla="*/ 883580 w 7467600"/>
              <a:gd name="connsiteY19" fmla="*/ 6180710 h 6858000"/>
              <a:gd name="connsiteX20" fmla="*/ 487337 w 7467600"/>
              <a:gd name="connsiteY20" fmla="*/ 5950182 h 6858000"/>
              <a:gd name="connsiteX21" fmla="*/ 354051 w 7467600"/>
              <a:gd name="connsiteY21" fmla="*/ 5854912 h 6858000"/>
              <a:gd name="connsiteX22" fmla="*/ 195436 w 7467600"/>
              <a:gd name="connsiteY22" fmla="*/ 5755068 h 6858000"/>
              <a:gd name="connsiteX23" fmla="*/ 103333 w 7467600"/>
              <a:gd name="connsiteY23" fmla="*/ 5699602 h 6858000"/>
              <a:gd name="connsiteX24" fmla="*/ 5539432 w 7467600"/>
              <a:gd name="connsiteY24" fmla="*/ 5642928 h 6858000"/>
              <a:gd name="connsiteX25" fmla="*/ 5555462 w 7467600"/>
              <a:gd name="connsiteY25" fmla="*/ 5694454 h 6858000"/>
              <a:gd name="connsiteX26" fmla="*/ 5828270 w 7467600"/>
              <a:gd name="connsiteY26" fmla="*/ 6320663 h 6858000"/>
              <a:gd name="connsiteX27" fmla="*/ 5947416 w 7467600"/>
              <a:gd name="connsiteY27" fmla="*/ 6574846 h 6858000"/>
              <a:gd name="connsiteX28" fmla="*/ 5539432 w 7467600"/>
              <a:gd name="connsiteY28" fmla="*/ 5642928 h 6858000"/>
              <a:gd name="connsiteX29" fmla="*/ 51253 w 7467600"/>
              <a:gd name="connsiteY29" fmla="*/ 5631825 h 6858000"/>
              <a:gd name="connsiteX30" fmla="*/ 211622 w 7467600"/>
              <a:gd name="connsiteY30" fmla="*/ 5728803 h 6858000"/>
              <a:gd name="connsiteX31" fmla="*/ 371652 w 7467600"/>
              <a:gd name="connsiteY31" fmla="*/ 5829062 h 6858000"/>
              <a:gd name="connsiteX32" fmla="*/ 505903 w 7467600"/>
              <a:gd name="connsiteY32" fmla="*/ 5925221 h 6858000"/>
              <a:gd name="connsiteX33" fmla="*/ 899240 w 7467600"/>
              <a:gd name="connsiteY33" fmla="*/ 6153068 h 6858000"/>
              <a:gd name="connsiteX34" fmla="*/ 988114 w 7467600"/>
              <a:gd name="connsiteY34" fmla="*/ 6174204 h 6858000"/>
              <a:gd name="connsiteX35" fmla="*/ 845971 w 7467600"/>
              <a:gd name="connsiteY35" fmla="*/ 6067177 h 6858000"/>
              <a:gd name="connsiteX36" fmla="*/ 448057 w 7467600"/>
              <a:gd name="connsiteY36" fmla="*/ 5841376 h 6858000"/>
              <a:gd name="connsiteX37" fmla="*/ 51253 w 7467600"/>
              <a:gd name="connsiteY37" fmla="*/ 5631825 h 6858000"/>
              <a:gd name="connsiteX38" fmla="*/ 2606687 w 7467600"/>
              <a:gd name="connsiteY38" fmla="*/ 5630718 h 6858000"/>
              <a:gd name="connsiteX39" fmla="*/ 2645658 w 7467600"/>
              <a:gd name="connsiteY39" fmla="*/ 6640259 h 6858000"/>
              <a:gd name="connsiteX40" fmla="*/ 2606687 w 7467600"/>
              <a:gd name="connsiteY40" fmla="*/ 5630718 h 6858000"/>
              <a:gd name="connsiteX41" fmla="*/ 3642057 w 7467600"/>
              <a:gd name="connsiteY41" fmla="*/ 5573487 h 6858000"/>
              <a:gd name="connsiteX42" fmla="*/ 3632981 w 7467600"/>
              <a:gd name="connsiteY42" fmla="*/ 5579437 h 6858000"/>
              <a:gd name="connsiteX43" fmla="*/ 3382436 w 7467600"/>
              <a:gd name="connsiteY43" fmla="*/ 5952726 h 6858000"/>
              <a:gd name="connsiteX44" fmla="*/ 3191929 w 7467600"/>
              <a:gd name="connsiteY44" fmla="*/ 6662669 h 6858000"/>
              <a:gd name="connsiteX45" fmla="*/ 3369898 w 7467600"/>
              <a:gd name="connsiteY45" fmla="*/ 6081771 h 6858000"/>
              <a:gd name="connsiteX46" fmla="*/ 3642057 w 7467600"/>
              <a:gd name="connsiteY46" fmla="*/ 5573487 h 6858000"/>
              <a:gd name="connsiteX47" fmla="*/ 2650666 w 7467600"/>
              <a:gd name="connsiteY47" fmla="*/ 5530686 h 6858000"/>
              <a:gd name="connsiteX48" fmla="*/ 2650249 w 7467600"/>
              <a:gd name="connsiteY48" fmla="*/ 5532101 h 6858000"/>
              <a:gd name="connsiteX49" fmla="*/ 2663808 w 7467600"/>
              <a:gd name="connsiteY49" fmla="*/ 6535215 h 6858000"/>
              <a:gd name="connsiteX50" fmla="*/ 2665418 w 7467600"/>
              <a:gd name="connsiteY50" fmla="*/ 6132756 h 6858000"/>
              <a:gd name="connsiteX51" fmla="*/ 2650666 w 7467600"/>
              <a:gd name="connsiteY51" fmla="*/ 5530686 h 6858000"/>
              <a:gd name="connsiteX52" fmla="*/ 2680277 w 7467600"/>
              <a:gd name="connsiteY52" fmla="*/ 5479204 h 6858000"/>
              <a:gd name="connsiteX53" fmla="*/ 2678972 w 7467600"/>
              <a:gd name="connsiteY53" fmla="*/ 5481582 h 6858000"/>
              <a:gd name="connsiteX54" fmla="*/ 2696666 w 7467600"/>
              <a:gd name="connsiteY54" fmla="*/ 6133836 h 6858000"/>
              <a:gd name="connsiteX55" fmla="*/ 2695769 w 7467600"/>
              <a:gd name="connsiteY55" fmla="*/ 6390955 h 6858000"/>
              <a:gd name="connsiteX56" fmla="*/ 2739893 w 7467600"/>
              <a:gd name="connsiteY56" fmla="*/ 6108357 h 6858000"/>
              <a:gd name="connsiteX57" fmla="*/ 2680277 w 7467600"/>
              <a:gd name="connsiteY57" fmla="*/ 5479204 h 6858000"/>
              <a:gd name="connsiteX58" fmla="*/ 1132195 w 7467600"/>
              <a:gd name="connsiteY58" fmla="*/ 5467980 h 6858000"/>
              <a:gd name="connsiteX59" fmla="*/ 1679056 w 7467600"/>
              <a:gd name="connsiteY59" fmla="*/ 5516907 h 6858000"/>
              <a:gd name="connsiteX60" fmla="*/ 2128648 w 7467600"/>
              <a:gd name="connsiteY60" fmla="*/ 5474249 h 6858000"/>
              <a:gd name="connsiteX61" fmla="*/ 1825619 w 7467600"/>
              <a:gd name="connsiteY61" fmla="*/ 5478447 h 6858000"/>
              <a:gd name="connsiteX62" fmla="*/ 1737798 w 7467600"/>
              <a:gd name="connsiteY62" fmla="*/ 5483353 h 6858000"/>
              <a:gd name="connsiteX63" fmla="*/ 1132195 w 7467600"/>
              <a:gd name="connsiteY63" fmla="*/ 5467980 h 6858000"/>
              <a:gd name="connsiteX64" fmla="*/ 1456157 w 7467600"/>
              <a:gd name="connsiteY64" fmla="*/ 5371404 h 6858000"/>
              <a:gd name="connsiteX65" fmla="*/ 1244432 w 7467600"/>
              <a:gd name="connsiteY65" fmla="*/ 5385601 h 6858000"/>
              <a:gd name="connsiteX66" fmla="*/ 973990 w 7467600"/>
              <a:gd name="connsiteY66" fmla="*/ 5424940 h 6858000"/>
              <a:gd name="connsiteX67" fmla="*/ 1103809 w 7467600"/>
              <a:gd name="connsiteY67" fmla="*/ 5433720 h 6858000"/>
              <a:gd name="connsiteX68" fmla="*/ 1123454 w 7467600"/>
              <a:gd name="connsiteY68" fmla="*/ 5435727 h 6858000"/>
              <a:gd name="connsiteX69" fmla="*/ 1737017 w 7467600"/>
              <a:gd name="connsiteY69" fmla="*/ 5452183 h 6858000"/>
              <a:gd name="connsiteX70" fmla="*/ 1824397 w 7467600"/>
              <a:gd name="connsiteY70" fmla="*/ 5447757 h 6858000"/>
              <a:gd name="connsiteX71" fmla="*/ 2070059 w 7467600"/>
              <a:gd name="connsiteY71" fmla="*/ 5441660 h 6858000"/>
              <a:gd name="connsiteX72" fmla="*/ 1456157 w 7467600"/>
              <a:gd name="connsiteY72" fmla="*/ 5371404 h 6858000"/>
              <a:gd name="connsiteX73" fmla="*/ 4988186 w 7467600"/>
              <a:gd name="connsiteY73" fmla="*/ 5216467 h 6858000"/>
              <a:gd name="connsiteX74" fmla="*/ 4777334 w 7467600"/>
              <a:gd name="connsiteY74" fmla="*/ 5406072 h 6858000"/>
              <a:gd name="connsiteX75" fmla="*/ 4718341 w 7467600"/>
              <a:gd name="connsiteY75" fmla="*/ 5468043 h 6858000"/>
              <a:gd name="connsiteX76" fmla="*/ 4604655 w 7467600"/>
              <a:gd name="connsiteY76" fmla="*/ 5583434 h 6858000"/>
              <a:gd name="connsiteX77" fmla="*/ 4565074 w 7467600"/>
              <a:gd name="connsiteY77" fmla="*/ 5618550 h 6858000"/>
              <a:gd name="connsiteX78" fmla="*/ 4988186 w 7467600"/>
              <a:gd name="connsiteY78" fmla="*/ 5216467 h 6858000"/>
              <a:gd name="connsiteX79" fmla="*/ 4978032 w 7467600"/>
              <a:gd name="connsiteY79" fmla="*/ 5183809 h 6858000"/>
              <a:gd name="connsiteX80" fmla="*/ 4463413 w 7467600"/>
              <a:gd name="connsiteY80" fmla="*/ 5615162 h 6858000"/>
              <a:gd name="connsiteX81" fmla="*/ 4358134 w 7467600"/>
              <a:gd name="connsiteY81" fmla="*/ 5742791 h 6858000"/>
              <a:gd name="connsiteX82" fmla="*/ 4376219 w 7467600"/>
              <a:gd name="connsiteY82" fmla="*/ 5729027 h 6858000"/>
              <a:gd name="connsiteX83" fmla="*/ 4582340 w 7467600"/>
              <a:gd name="connsiteY83" fmla="*/ 5561037 h 6858000"/>
              <a:gd name="connsiteX84" fmla="*/ 4694684 w 7467600"/>
              <a:gd name="connsiteY84" fmla="*/ 5447098 h 6858000"/>
              <a:gd name="connsiteX85" fmla="*/ 4754123 w 7467600"/>
              <a:gd name="connsiteY85" fmla="*/ 5384643 h 6858000"/>
              <a:gd name="connsiteX86" fmla="*/ 4978032 w 7467600"/>
              <a:gd name="connsiteY86" fmla="*/ 5183809 h 6858000"/>
              <a:gd name="connsiteX87" fmla="*/ 1903353 w 7467600"/>
              <a:gd name="connsiteY87" fmla="*/ 5044827 h 6858000"/>
              <a:gd name="connsiteX88" fmla="*/ 1936931 w 7467600"/>
              <a:gd name="connsiteY88" fmla="*/ 5093954 h 6858000"/>
              <a:gd name="connsiteX89" fmla="*/ 2195868 w 7467600"/>
              <a:gd name="connsiteY89" fmla="*/ 5396574 h 6858000"/>
              <a:gd name="connsiteX90" fmla="*/ 2088852 w 7467600"/>
              <a:gd name="connsiteY90" fmla="*/ 5166123 h 6858000"/>
              <a:gd name="connsiteX91" fmla="*/ 1958241 w 7467600"/>
              <a:gd name="connsiteY91" fmla="*/ 5067955 h 6858000"/>
              <a:gd name="connsiteX92" fmla="*/ 1903353 w 7467600"/>
              <a:gd name="connsiteY92" fmla="*/ 5044827 h 6858000"/>
              <a:gd name="connsiteX93" fmla="*/ 1979378 w 7467600"/>
              <a:gd name="connsiteY93" fmla="*/ 4769504 h 6858000"/>
              <a:gd name="connsiteX94" fmla="*/ 2882120 w 7467600"/>
              <a:gd name="connsiteY94" fmla="*/ 5064547 h 6858000"/>
              <a:gd name="connsiteX95" fmla="*/ 2793103 w 7467600"/>
              <a:gd name="connsiteY95" fmla="*/ 5039699 h 6858000"/>
              <a:gd name="connsiteX96" fmla="*/ 2770041 w 7467600"/>
              <a:gd name="connsiteY96" fmla="*/ 5033634 h 6858000"/>
              <a:gd name="connsiteX97" fmla="*/ 1979378 w 7467600"/>
              <a:gd name="connsiteY97" fmla="*/ 4769504 h 6858000"/>
              <a:gd name="connsiteX98" fmla="*/ 1927410 w 7467600"/>
              <a:gd name="connsiteY98" fmla="*/ 4716164 h 6858000"/>
              <a:gd name="connsiteX99" fmla="*/ 1959587 w 7467600"/>
              <a:gd name="connsiteY99" fmla="*/ 4728849 h 6858000"/>
              <a:gd name="connsiteX100" fmla="*/ 2777707 w 7467600"/>
              <a:gd name="connsiteY100" fmla="*/ 5003991 h 6858000"/>
              <a:gd name="connsiteX101" fmla="*/ 2800768 w 7467600"/>
              <a:gd name="connsiteY101" fmla="*/ 5010056 h 6858000"/>
              <a:gd name="connsiteX102" fmla="*/ 2879408 w 7467600"/>
              <a:gd name="connsiteY102" fmla="*/ 5031590 h 6858000"/>
              <a:gd name="connsiteX103" fmla="*/ 2862295 w 7467600"/>
              <a:gd name="connsiteY103" fmla="*/ 5022958 h 6858000"/>
              <a:gd name="connsiteX104" fmla="*/ 2813343 w 7467600"/>
              <a:gd name="connsiteY104" fmla="*/ 4998369 h 6858000"/>
              <a:gd name="connsiteX105" fmla="*/ 2646245 w 7467600"/>
              <a:gd name="connsiteY105" fmla="*/ 4930999 h 6858000"/>
              <a:gd name="connsiteX106" fmla="*/ 1999243 w 7467600"/>
              <a:gd name="connsiteY106" fmla="*/ 4730524 h 6858000"/>
              <a:gd name="connsiteX107" fmla="*/ 1979527 w 7467600"/>
              <a:gd name="connsiteY107" fmla="*/ 4726651 h 6858000"/>
              <a:gd name="connsiteX108" fmla="*/ 1927410 w 7467600"/>
              <a:gd name="connsiteY108" fmla="*/ 4716164 h 6858000"/>
              <a:gd name="connsiteX109" fmla="*/ 1997014 w 7467600"/>
              <a:gd name="connsiteY109" fmla="*/ 4698007 h 6858000"/>
              <a:gd name="connsiteX110" fmla="*/ 2005458 w 7467600"/>
              <a:gd name="connsiteY110" fmla="*/ 4699540 h 6858000"/>
              <a:gd name="connsiteX111" fmla="*/ 2657186 w 7467600"/>
              <a:gd name="connsiteY111" fmla="*/ 4901687 h 6858000"/>
              <a:gd name="connsiteX112" fmla="*/ 2826662 w 7467600"/>
              <a:gd name="connsiteY112" fmla="*/ 4970362 h 6858000"/>
              <a:gd name="connsiteX113" fmla="*/ 2876100 w 7467600"/>
              <a:gd name="connsiteY113" fmla="*/ 4995397 h 6858000"/>
              <a:gd name="connsiteX114" fmla="*/ 3042600 w 7467600"/>
              <a:gd name="connsiteY114" fmla="*/ 5059532 h 6858000"/>
              <a:gd name="connsiteX115" fmla="*/ 1997014 w 7467600"/>
              <a:gd name="connsiteY115" fmla="*/ 4698007 h 6858000"/>
              <a:gd name="connsiteX116" fmla="*/ 2305292 w 7467600"/>
              <a:gd name="connsiteY116" fmla="*/ 4219492 h 6858000"/>
              <a:gd name="connsiteX117" fmla="*/ 3360922 w 7467600"/>
              <a:gd name="connsiteY117" fmla="*/ 4529373 h 6858000"/>
              <a:gd name="connsiteX118" fmla="*/ 3492420 w 7467600"/>
              <a:gd name="connsiteY118" fmla="*/ 4510145 h 6858000"/>
              <a:gd name="connsiteX119" fmla="*/ 3364086 w 7467600"/>
              <a:gd name="connsiteY119" fmla="*/ 4480340 h 6858000"/>
              <a:gd name="connsiteX120" fmla="*/ 3225818 w 7467600"/>
              <a:gd name="connsiteY120" fmla="*/ 4411822 h 6858000"/>
              <a:gd name="connsiteX121" fmla="*/ 3129696 w 7467600"/>
              <a:gd name="connsiteY121" fmla="*/ 4360704 h 6858000"/>
              <a:gd name="connsiteX122" fmla="*/ 2814545 w 7467600"/>
              <a:gd name="connsiteY122" fmla="*/ 4282955 h 6858000"/>
              <a:gd name="connsiteX123" fmla="*/ 2305292 w 7467600"/>
              <a:gd name="connsiteY123" fmla="*/ 4219492 h 6858000"/>
              <a:gd name="connsiteX124" fmla="*/ 2626982 w 7467600"/>
              <a:gd name="connsiteY124" fmla="*/ 4206450 h 6858000"/>
              <a:gd name="connsiteX125" fmla="*/ 2490617 w 7467600"/>
              <a:gd name="connsiteY125" fmla="*/ 4206951 h 6858000"/>
              <a:gd name="connsiteX126" fmla="*/ 2819869 w 7467600"/>
              <a:gd name="connsiteY126" fmla="*/ 4252936 h 6858000"/>
              <a:gd name="connsiteX127" fmla="*/ 3143018 w 7467600"/>
              <a:gd name="connsiteY127" fmla="*/ 4332698 h 6858000"/>
              <a:gd name="connsiteX128" fmla="*/ 3241520 w 7467600"/>
              <a:gd name="connsiteY128" fmla="*/ 4385112 h 6858000"/>
              <a:gd name="connsiteX129" fmla="*/ 3374575 w 7467600"/>
              <a:gd name="connsiteY129" fmla="*/ 4451517 h 6858000"/>
              <a:gd name="connsiteX130" fmla="*/ 3505221 w 7467600"/>
              <a:gd name="connsiteY130" fmla="*/ 4480757 h 6858000"/>
              <a:gd name="connsiteX131" fmla="*/ 2626982 w 7467600"/>
              <a:gd name="connsiteY131" fmla="*/ 4206450 h 6858000"/>
              <a:gd name="connsiteX132" fmla="*/ 1310106 w 7467600"/>
              <a:gd name="connsiteY132" fmla="*/ 3943217 h 6858000"/>
              <a:gd name="connsiteX133" fmla="*/ 854994 w 7467600"/>
              <a:gd name="connsiteY133" fmla="*/ 4399136 h 6858000"/>
              <a:gd name="connsiteX134" fmla="*/ 742462 w 7467600"/>
              <a:gd name="connsiteY134" fmla="*/ 4594648 h 6858000"/>
              <a:gd name="connsiteX135" fmla="*/ 820602 w 7467600"/>
              <a:gd name="connsiteY135" fmla="*/ 4485915 h 6858000"/>
              <a:gd name="connsiteX136" fmla="*/ 878295 w 7467600"/>
              <a:gd name="connsiteY136" fmla="*/ 4403594 h 6858000"/>
              <a:gd name="connsiteX137" fmla="*/ 1240607 w 7467600"/>
              <a:gd name="connsiteY137" fmla="*/ 4010401 h 6858000"/>
              <a:gd name="connsiteX138" fmla="*/ 1310106 w 7467600"/>
              <a:gd name="connsiteY138" fmla="*/ 3943217 h 6858000"/>
              <a:gd name="connsiteX139" fmla="*/ 1423113 w 7467600"/>
              <a:gd name="connsiteY139" fmla="*/ 3874565 h 6858000"/>
              <a:gd name="connsiteX140" fmla="*/ 1260565 w 7467600"/>
              <a:gd name="connsiteY140" fmla="*/ 4031982 h 6858000"/>
              <a:gd name="connsiteX141" fmla="*/ 901900 w 7467600"/>
              <a:gd name="connsiteY141" fmla="*/ 4421236 h 6858000"/>
              <a:gd name="connsiteX142" fmla="*/ 845044 w 7467600"/>
              <a:gd name="connsiteY142" fmla="*/ 4502436 h 6858000"/>
              <a:gd name="connsiteX143" fmla="*/ 685926 w 7467600"/>
              <a:gd name="connsiteY143" fmla="*/ 4703069 h 6858000"/>
              <a:gd name="connsiteX144" fmla="*/ 684248 w 7467600"/>
              <a:gd name="connsiteY144" fmla="*/ 4706721 h 6858000"/>
              <a:gd name="connsiteX145" fmla="*/ 1423113 w 7467600"/>
              <a:gd name="connsiteY145" fmla="*/ 3874565 h 6858000"/>
              <a:gd name="connsiteX146" fmla="*/ 3316479 w 7467600"/>
              <a:gd name="connsiteY146" fmla="*/ 3872136 h 6858000"/>
              <a:gd name="connsiteX147" fmla="*/ 3546806 w 7467600"/>
              <a:gd name="connsiteY147" fmla="*/ 4356139 h 6858000"/>
              <a:gd name="connsiteX148" fmla="*/ 3364433 w 7467600"/>
              <a:gd name="connsiteY148" fmla="*/ 3953121 h 6858000"/>
              <a:gd name="connsiteX149" fmla="*/ 3316479 w 7467600"/>
              <a:gd name="connsiteY149" fmla="*/ 3872136 h 6858000"/>
              <a:gd name="connsiteX150" fmla="*/ 3291335 w 7467600"/>
              <a:gd name="connsiteY150" fmla="*/ 3767420 h 6858000"/>
              <a:gd name="connsiteX151" fmla="*/ 3390805 w 7467600"/>
              <a:gd name="connsiteY151" fmla="*/ 3937163 h 6858000"/>
              <a:gd name="connsiteX152" fmla="*/ 3579062 w 7467600"/>
              <a:gd name="connsiteY152" fmla="*/ 4359040 h 6858000"/>
              <a:gd name="connsiteX153" fmla="*/ 3467355 w 7467600"/>
              <a:gd name="connsiteY153" fmla="*/ 3988130 h 6858000"/>
              <a:gd name="connsiteX154" fmla="*/ 3310753 w 7467600"/>
              <a:gd name="connsiteY154" fmla="*/ 3787140 h 6858000"/>
              <a:gd name="connsiteX155" fmla="*/ 3291335 w 7467600"/>
              <a:gd name="connsiteY155" fmla="*/ 3767420 h 6858000"/>
              <a:gd name="connsiteX156" fmla="*/ 1635889 w 7467600"/>
              <a:gd name="connsiteY156" fmla="*/ 3709494 h 6858000"/>
              <a:gd name="connsiteX157" fmla="*/ 1634800 w 7467600"/>
              <a:gd name="connsiteY157" fmla="*/ 3731111 h 6858000"/>
              <a:gd name="connsiteX158" fmla="*/ 1635889 w 7467600"/>
              <a:gd name="connsiteY158" fmla="*/ 3709494 h 6858000"/>
              <a:gd name="connsiteX159" fmla="*/ 1510397 w 7467600"/>
              <a:gd name="connsiteY159" fmla="*/ 3684705 h 6858000"/>
              <a:gd name="connsiteX160" fmla="*/ 1146550 w 7467600"/>
              <a:gd name="connsiteY160" fmla="*/ 3802012 h 6858000"/>
              <a:gd name="connsiteX161" fmla="*/ 698834 w 7467600"/>
              <a:gd name="connsiteY161" fmla="*/ 3952272 h 6858000"/>
              <a:gd name="connsiteX162" fmla="*/ 34256 w 7467600"/>
              <a:gd name="connsiteY162" fmla="*/ 4347603 h 6858000"/>
              <a:gd name="connsiteX163" fmla="*/ 527241 w 7467600"/>
              <a:gd name="connsiteY163" fmla="*/ 4065078 h 6858000"/>
              <a:gd name="connsiteX164" fmla="*/ 1510397 w 7467600"/>
              <a:gd name="connsiteY164" fmla="*/ 3684705 h 6858000"/>
              <a:gd name="connsiteX165" fmla="*/ 1313114 w 7467600"/>
              <a:gd name="connsiteY165" fmla="*/ 3655216 h 6858000"/>
              <a:gd name="connsiteX166" fmla="*/ 1109304 w 7467600"/>
              <a:gd name="connsiteY166" fmla="*/ 3669030 h 6858000"/>
              <a:gd name="connsiteX167" fmla="*/ 8129 w 7467600"/>
              <a:gd name="connsiteY167" fmla="*/ 4330519 h 6858000"/>
              <a:gd name="connsiteX168" fmla="*/ 687572 w 7467600"/>
              <a:gd name="connsiteY168" fmla="*/ 3925629 h 6858000"/>
              <a:gd name="connsiteX169" fmla="*/ 1138365 w 7467600"/>
              <a:gd name="connsiteY169" fmla="*/ 3774515 h 6858000"/>
              <a:gd name="connsiteX170" fmla="*/ 1505579 w 7467600"/>
              <a:gd name="connsiteY170" fmla="*/ 3655526 h 6858000"/>
              <a:gd name="connsiteX171" fmla="*/ 1313114 w 7467600"/>
              <a:gd name="connsiteY171" fmla="*/ 3655216 h 6858000"/>
              <a:gd name="connsiteX172" fmla="*/ 3655073 w 7467600"/>
              <a:gd name="connsiteY172" fmla="*/ 3650884 h 6858000"/>
              <a:gd name="connsiteX173" fmla="*/ 3989938 w 7467600"/>
              <a:gd name="connsiteY173" fmla="*/ 3991685 h 6858000"/>
              <a:gd name="connsiteX174" fmla="*/ 4393907 w 7467600"/>
              <a:gd name="connsiteY174" fmla="*/ 4261258 h 6858000"/>
              <a:gd name="connsiteX175" fmla="*/ 4648051 w 7467600"/>
              <a:gd name="connsiteY175" fmla="*/ 4374051 h 6858000"/>
              <a:gd name="connsiteX176" fmla="*/ 4383389 w 7467600"/>
              <a:gd name="connsiteY176" fmla="*/ 4184369 h 6858000"/>
              <a:gd name="connsiteX177" fmla="*/ 4165508 w 7467600"/>
              <a:gd name="connsiteY177" fmla="*/ 4035196 h 6858000"/>
              <a:gd name="connsiteX178" fmla="*/ 4068162 w 7467600"/>
              <a:gd name="connsiteY178" fmla="*/ 3953394 h 6858000"/>
              <a:gd name="connsiteX179" fmla="*/ 3981416 w 7467600"/>
              <a:gd name="connsiteY179" fmla="*/ 3880482 h 6858000"/>
              <a:gd name="connsiteX180" fmla="*/ 3800147 w 7467600"/>
              <a:gd name="connsiteY180" fmla="*/ 3749872 h 6858000"/>
              <a:gd name="connsiteX181" fmla="*/ 3655073 w 7467600"/>
              <a:gd name="connsiteY181" fmla="*/ 3650884 h 6858000"/>
              <a:gd name="connsiteX182" fmla="*/ 3670252 w 7467600"/>
              <a:gd name="connsiteY182" fmla="*/ 3622798 h 6858000"/>
              <a:gd name="connsiteX183" fmla="*/ 3817258 w 7467600"/>
              <a:gd name="connsiteY183" fmla="*/ 3723577 h 6858000"/>
              <a:gd name="connsiteX184" fmla="*/ 4000461 w 7467600"/>
              <a:gd name="connsiteY184" fmla="*/ 3855966 h 6858000"/>
              <a:gd name="connsiteX185" fmla="*/ 4088180 w 7467600"/>
              <a:gd name="connsiteY185" fmla="*/ 3929774 h 6858000"/>
              <a:gd name="connsiteX186" fmla="*/ 4184555 w 7467600"/>
              <a:gd name="connsiteY186" fmla="*/ 4010683 h 6858000"/>
              <a:gd name="connsiteX187" fmla="*/ 4399563 w 7467600"/>
              <a:gd name="connsiteY187" fmla="*/ 4158106 h 6858000"/>
              <a:gd name="connsiteX188" fmla="*/ 4684469 w 7467600"/>
              <a:gd name="connsiteY188" fmla="*/ 4364680 h 6858000"/>
              <a:gd name="connsiteX189" fmla="*/ 4690271 w 7467600"/>
              <a:gd name="connsiteY189" fmla="*/ 4370034 h 6858000"/>
              <a:gd name="connsiteX190" fmla="*/ 4136093 w 7467600"/>
              <a:gd name="connsiteY190" fmla="*/ 3858466 h 6858000"/>
              <a:gd name="connsiteX191" fmla="*/ 3670252 w 7467600"/>
              <a:gd name="connsiteY191" fmla="*/ 3622798 h 6858000"/>
              <a:gd name="connsiteX192" fmla="*/ 4440129 w 7467600"/>
              <a:gd name="connsiteY192" fmla="*/ 3448571 h 6858000"/>
              <a:gd name="connsiteX193" fmla="*/ 4856525 w 7467600"/>
              <a:gd name="connsiteY193" fmla="*/ 3915351 h 6858000"/>
              <a:gd name="connsiteX194" fmla="*/ 5059055 w 7467600"/>
              <a:gd name="connsiteY194" fmla="*/ 4108918 h 6858000"/>
              <a:gd name="connsiteX195" fmla="*/ 5290070 w 7467600"/>
              <a:gd name="connsiteY195" fmla="*/ 4263619 h 6858000"/>
              <a:gd name="connsiteX196" fmla="*/ 4834991 w 7467600"/>
              <a:gd name="connsiteY196" fmla="*/ 3830985 h 6858000"/>
              <a:gd name="connsiteX197" fmla="*/ 4440129 w 7467600"/>
              <a:gd name="connsiteY197" fmla="*/ 3448571 h 6858000"/>
              <a:gd name="connsiteX198" fmla="*/ 4441737 w 7467600"/>
              <a:gd name="connsiteY198" fmla="*/ 3399734 h 6858000"/>
              <a:gd name="connsiteX199" fmla="*/ 4431236 w 7467600"/>
              <a:gd name="connsiteY199" fmla="*/ 3400954 h 6858000"/>
              <a:gd name="connsiteX200" fmla="*/ 4557150 w 7467600"/>
              <a:gd name="connsiteY200" fmla="*/ 3510023 h 6858000"/>
              <a:gd name="connsiteX201" fmla="*/ 4856936 w 7467600"/>
              <a:gd name="connsiteY201" fmla="*/ 3809146 h 6858000"/>
              <a:gd name="connsiteX202" fmla="*/ 5111996 w 7467600"/>
              <a:gd name="connsiteY202" fmla="*/ 4065759 h 6858000"/>
              <a:gd name="connsiteX203" fmla="*/ 5388878 w 7467600"/>
              <a:gd name="connsiteY203" fmla="*/ 4300185 h 6858000"/>
              <a:gd name="connsiteX204" fmla="*/ 5425556 w 7467600"/>
              <a:gd name="connsiteY204" fmla="*/ 4308967 h 6858000"/>
              <a:gd name="connsiteX205" fmla="*/ 4943646 w 7467600"/>
              <a:gd name="connsiteY205" fmla="*/ 3822916 h 6858000"/>
              <a:gd name="connsiteX206" fmla="*/ 4594837 w 7467600"/>
              <a:gd name="connsiteY206" fmla="*/ 3532274 h 6858000"/>
              <a:gd name="connsiteX207" fmla="*/ 4441737 w 7467600"/>
              <a:gd name="connsiteY207" fmla="*/ 3399734 h 6858000"/>
              <a:gd name="connsiteX208" fmla="*/ 5425834 w 7467600"/>
              <a:gd name="connsiteY208" fmla="*/ 3162785 h 6858000"/>
              <a:gd name="connsiteX209" fmla="*/ 5401644 w 7467600"/>
              <a:gd name="connsiteY209" fmla="*/ 3617847 h 6858000"/>
              <a:gd name="connsiteX210" fmla="*/ 5467256 w 7467600"/>
              <a:gd name="connsiteY210" fmla="*/ 4175494 h 6858000"/>
              <a:gd name="connsiteX211" fmla="*/ 5448069 w 7467600"/>
              <a:gd name="connsiteY211" fmla="*/ 3567554 h 6858000"/>
              <a:gd name="connsiteX212" fmla="*/ 5425834 w 7467600"/>
              <a:gd name="connsiteY212" fmla="*/ 3162785 h 6858000"/>
              <a:gd name="connsiteX213" fmla="*/ 1318687 w 7467600"/>
              <a:gd name="connsiteY213" fmla="*/ 3113840 h 6858000"/>
              <a:gd name="connsiteX214" fmla="*/ 1066793 w 7467600"/>
              <a:gd name="connsiteY214" fmla="*/ 3212171 h 6858000"/>
              <a:gd name="connsiteX215" fmla="*/ 993319 w 7467600"/>
              <a:gd name="connsiteY215" fmla="*/ 3247648 h 6858000"/>
              <a:gd name="connsiteX216" fmla="*/ 853081 w 7467600"/>
              <a:gd name="connsiteY216" fmla="*/ 3312410 h 6858000"/>
              <a:gd name="connsiteX217" fmla="*/ 805957 w 7467600"/>
              <a:gd name="connsiteY217" fmla="*/ 3330443 h 6858000"/>
              <a:gd name="connsiteX218" fmla="*/ 1318687 w 7467600"/>
              <a:gd name="connsiteY218" fmla="*/ 3113840 h 6858000"/>
              <a:gd name="connsiteX219" fmla="*/ 5453702 w 7467600"/>
              <a:gd name="connsiteY219" fmla="*/ 3090882 h 6858000"/>
              <a:gd name="connsiteX220" fmla="*/ 5480135 w 7467600"/>
              <a:gd name="connsiteY220" fmla="*/ 3565802 h 6858000"/>
              <a:gd name="connsiteX221" fmla="*/ 5499023 w 7467600"/>
              <a:gd name="connsiteY221" fmla="*/ 4166310 h 6858000"/>
              <a:gd name="connsiteX222" fmla="*/ 5547022 w 7467600"/>
              <a:gd name="connsiteY222" fmla="*/ 3607838 h 6858000"/>
              <a:gd name="connsiteX223" fmla="*/ 5515964 w 7467600"/>
              <a:gd name="connsiteY223" fmla="*/ 3378541 h 6858000"/>
              <a:gd name="connsiteX224" fmla="*/ 5453702 w 7467600"/>
              <a:gd name="connsiteY224" fmla="*/ 3090882 h 6858000"/>
              <a:gd name="connsiteX225" fmla="*/ 1238695 w 7467600"/>
              <a:gd name="connsiteY225" fmla="*/ 3076820 h 6858000"/>
              <a:gd name="connsiteX226" fmla="*/ 716371 w 7467600"/>
              <a:gd name="connsiteY226" fmla="*/ 3293249 h 6858000"/>
              <a:gd name="connsiteX227" fmla="*/ 579522 w 7467600"/>
              <a:gd name="connsiteY227" fmla="*/ 3371759 h 6858000"/>
              <a:gd name="connsiteX228" fmla="*/ 600288 w 7467600"/>
              <a:gd name="connsiteY228" fmla="*/ 3365555 h 6858000"/>
              <a:gd name="connsiteX229" fmla="*/ 840692 w 7467600"/>
              <a:gd name="connsiteY229" fmla="*/ 3284921 h 6858000"/>
              <a:gd name="connsiteX230" fmla="*/ 979248 w 7467600"/>
              <a:gd name="connsiteY230" fmla="*/ 3221003 h 6858000"/>
              <a:gd name="connsiteX231" fmla="*/ 1053282 w 7467600"/>
              <a:gd name="connsiteY231" fmla="*/ 3185247 h 6858000"/>
              <a:gd name="connsiteX232" fmla="*/ 1320603 w 7467600"/>
              <a:gd name="connsiteY232" fmla="*/ 3081281 h 6858000"/>
              <a:gd name="connsiteX233" fmla="*/ 1238695 w 7467600"/>
              <a:gd name="connsiteY233" fmla="*/ 3076820 h 6858000"/>
              <a:gd name="connsiteX234" fmla="*/ 5425627 w 7467600"/>
              <a:gd name="connsiteY234" fmla="*/ 2954192 h 6858000"/>
              <a:gd name="connsiteX235" fmla="*/ 5470770 w 7467600"/>
              <a:gd name="connsiteY235" fmla="*/ 3005435 h 6858000"/>
              <a:gd name="connsiteX236" fmla="*/ 5519779 w 7467600"/>
              <a:gd name="connsiteY236" fmla="*/ 4359223 h 6858000"/>
              <a:gd name="connsiteX237" fmla="*/ 5520293 w 7467600"/>
              <a:gd name="connsiteY237" fmla="*/ 4360602 h 6858000"/>
              <a:gd name="connsiteX238" fmla="*/ 5767221 w 7467600"/>
              <a:gd name="connsiteY238" fmla="*/ 4665564 h 6858000"/>
              <a:gd name="connsiteX239" fmla="*/ 6937169 w 7467600"/>
              <a:gd name="connsiteY239" fmla="*/ 4815941 h 6858000"/>
              <a:gd name="connsiteX240" fmla="*/ 6953922 w 7467600"/>
              <a:gd name="connsiteY240" fmla="*/ 4890068 h 6858000"/>
              <a:gd name="connsiteX241" fmla="*/ 6071359 w 7467600"/>
              <a:gd name="connsiteY241" fmla="*/ 4770770 h 6858000"/>
              <a:gd name="connsiteX242" fmla="*/ 6038839 w 7467600"/>
              <a:gd name="connsiteY242" fmla="*/ 4764474 h 6858000"/>
              <a:gd name="connsiteX243" fmla="*/ 6038706 w 7467600"/>
              <a:gd name="connsiteY243" fmla="*/ 4763847 h 6858000"/>
              <a:gd name="connsiteX244" fmla="*/ 6037784 w 7467600"/>
              <a:gd name="connsiteY244" fmla="*/ 4764270 h 6858000"/>
              <a:gd name="connsiteX245" fmla="*/ 6038839 w 7467600"/>
              <a:gd name="connsiteY245" fmla="*/ 4764474 h 6858000"/>
              <a:gd name="connsiteX246" fmla="*/ 6040338 w 7467600"/>
              <a:gd name="connsiteY246" fmla="*/ 4771418 h 6858000"/>
              <a:gd name="connsiteX247" fmla="*/ 6024488 w 7467600"/>
              <a:gd name="connsiteY247" fmla="*/ 4809903 h 6858000"/>
              <a:gd name="connsiteX248" fmla="*/ 5599771 w 7467600"/>
              <a:gd name="connsiteY248" fmla="*/ 5509652 h 6858000"/>
              <a:gd name="connsiteX249" fmla="*/ 5548843 w 7467600"/>
              <a:gd name="connsiteY249" fmla="*/ 5563845 h 6858000"/>
              <a:gd name="connsiteX250" fmla="*/ 5940952 w 7467600"/>
              <a:gd name="connsiteY250" fmla="*/ 6250028 h 6858000"/>
              <a:gd name="connsiteX251" fmla="*/ 6043441 w 7467600"/>
              <a:gd name="connsiteY251" fmla="*/ 6665847 h 6858000"/>
              <a:gd name="connsiteX252" fmla="*/ 6093432 w 7467600"/>
              <a:gd name="connsiteY252" fmla="*/ 6858000 h 6858000"/>
              <a:gd name="connsiteX253" fmla="*/ 6034344 w 7467600"/>
              <a:gd name="connsiteY253" fmla="*/ 6858000 h 6858000"/>
              <a:gd name="connsiteX254" fmla="*/ 6026679 w 7467600"/>
              <a:gd name="connsiteY254" fmla="*/ 6836959 h 6858000"/>
              <a:gd name="connsiteX255" fmla="*/ 5800441 w 7467600"/>
              <a:gd name="connsiteY255" fmla="*/ 6335286 h 6858000"/>
              <a:gd name="connsiteX256" fmla="*/ 5526562 w 7467600"/>
              <a:gd name="connsiteY256" fmla="*/ 5705388 h 6858000"/>
              <a:gd name="connsiteX257" fmla="*/ 5519640 w 7467600"/>
              <a:gd name="connsiteY257" fmla="*/ 5683774 h 6858000"/>
              <a:gd name="connsiteX258" fmla="*/ 5844559 w 7467600"/>
              <a:gd name="connsiteY258" fmla="*/ 6553349 h 6858000"/>
              <a:gd name="connsiteX259" fmla="*/ 5975994 w 7467600"/>
              <a:gd name="connsiteY259" fmla="*/ 6858000 h 6858000"/>
              <a:gd name="connsiteX260" fmla="*/ 5898547 w 7467600"/>
              <a:gd name="connsiteY260" fmla="*/ 6858000 h 6858000"/>
              <a:gd name="connsiteX261" fmla="*/ 5682041 w 7467600"/>
              <a:gd name="connsiteY261" fmla="*/ 6355860 h 6858000"/>
              <a:gd name="connsiteX262" fmla="*/ 5461758 w 7467600"/>
              <a:gd name="connsiteY262" fmla="*/ 5820220 h 6858000"/>
              <a:gd name="connsiteX263" fmla="*/ 5237282 w 7467600"/>
              <a:gd name="connsiteY263" fmla="*/ 6579086 h 6858000"/>
              <a:gd name="connsiteX264" fmla="*/ 5115009 w 7467600"/>
              <a:gd name="connsiteY264" fmla="*/ 6858000 h 6858000"/>
              <a:gd name="connsiteX265" fmla="*/ 5028074 w 7467600"/>
              <a:gd name="connsiteY265" fmla="*/ 6858000 h 6858000"/>
              <a:gd name="connsiteX266" fmla="*/ 5079508 w 7467600"/>
              <a:gd name="connsiteY266" fmla="*/ 6749074 h 6858000"/>
              <a:gd name="connsiteX267" fmla="*/ 5371846 w 7467600"/>
              <a:gd name="connsiteY267" fmla="*/ 5924413 h 6858000"/>
              <a:gd name="connsiteX268" fmla="*/ 5270512 w 7467600"/>
              <a:gd name="connsiteY268" fmla="*/ 6138975 h 6858000"/>
              <a:gd name="connsiteX269" fmla="*/ 5062409 w 7467600"/>
              <a:gd name="connsiteY269" fmla="*/ 6653544 h 6858000"/>
              <a:gd name="connsiteX270" fmla="*/ 5036628 w 7467600"/>
              <a:gd name="connsiteY270" fmla="*/ 6754247 h 6858000"/>
              <a:gd name="connsiteX271" fmla="*/ 5009112 w 7467600"/>
              <a:gd name="connsiteY271" fmla="*/ 6858000 h 6858000"/>
              <a:gd name="connsiteX272" fmla="*/ 4976679 w 7467600"/>
              <a:gd name="connsiteY272" fmla="*/ 6858000 h 6858000"/>
              <a:gd name="connsiteX273" fmla="*/ 5006537 w 7467600"/>
              <a:gd name="connsiteY273" fmla="*/ 6747068 h 6858000"/>
              <a:gd name="connsiteX274" fmla="*/ 5032723 w 7467600"/>
              <a:gd name="connsiteY274" fmla="*/ 6644957 h 6858000"/>
              <a:gd name="connsiteX275" fmla="*/ 5242949 w 7467600"/>
              <a:gd name="connsiteY275" fmla="*/ 6125175 h 6858000"/>
              <a:gd name="connsiteX276" fmla="*/ 5286321 w 7467600"/>
              <a:gd name="connsiteY276" fmla="*/ 6033555 h 6858000"/>
              <a:gd name="connsiteX277" fmla="*/ 5008210 w 7467600"/>
              <a:gd name="connsiteY277" fmla="*/ 6649194 h 6858000"/>
              <a:gd name="connsiteX278" fmla="*/ 4986321 w 7467600"/>
              <a:gd name="connsiteY278" fmla="*/ 6765687 h 6858000"/>
              <a:gd name="connsiteX279" fmla="*/ 4973474 w 7467600"/>
              <a:gd name="connsiteY279" fmla="*/ 6858000 h 6858000"/>
              <a:gd name="connsiteX280" fmla="*/ 4907178 w 7467600"/>
              <a:gd name="connsiteY280" fmla="*/ 6858000 h 6858000"/>
              <a:gd name="connsiteX281" fmla="*/ 4910810 w 7467600"/>
              <a:gd name="connsiteY281" fmla="*/ 6829660 h 6858000"/>
              <a:gd name="connsiteX282" fmla="*/ 4987461 w 7467600"/>
              <a:gd name="connsiteY282" fmla="*/ 6432994 h 6858000"/>
              <a:gd name="connsiteX283" fmla="*/ 5179262 w 7467600"/>
              <a:gd name="connsiteY283" fmla="*/ 6035044 h 6858000"/>
              <a:gd name="connsiteX284" fmla="*/ 4689678 w 7467600"/>
              <a:gd name="connsiteY284" fmla="*/ 6440241 h 6858000"/>
              <a:gd name="connsiteX285" fmla="*/ 4477543 w 7467600"/>
              <a:gd name="connsiteY285" fmla="*/ 6674836 h 6858000"/>
              <a:gd name="connsiteX286" fmla="*/ 4329957 w 7467600"/>
              <a:gd name="connsiteY286" fmla="*/ 6858000 h 6858000"/>
              <a:gd name="connsiteX287" fmla="*/ 4218595 w 7467600"/>
              <a:gd name="connsiteY287" fmla="*/ 6858000 h 6858000"/>
              <a:gd name="connsiteX288" fmla="*/ 4368888 w 7467600"/>
              <a:gd name="connsiteY288" fmla="*/ 6668412 h 6858000"/>
              <a:gd name="connsiteX289" fmla="*/ 4563091 w 7467600"/>
              <a:gd name="connsiteY289" fmla="*/ 6442508 h 6858000"/>
              <a:gd name="connsiteX290" fmla="*/ 5387324 w 7467600"/>
              <a:gd name="connsiteY290" fmla="*/ 5705830 h 6858000"/>
              <a:gd name="connsiteX291" fmla="*/ 5073620 w 7467600"/>
              <a:gd name="connsiteY291" fmla="*/ 5955437 h 6858000"/>
              <a:gd name="connsiteX292" fmla="*/ 4689789 w 7467600"/>
              <a:gd name="connsiteY292" fmla="*/ 6268382 h 6858000"/>
              <a:gd name="connsiteX293" fmla="*/ 4418722 w 7467600"/>
              <a:gd name="connsiteY293" fmla="*/ 6570886 h 6858000"/>
              <a:gd name="connsiteX294" fmla="*/ 4214944 w 7467600"/>
              <a:gd name="connsiteY294" fmla="*/ 6858000 h 6858000"/>
              <a:gd name="connsiteX295" fmla="*/ 4177898 w 7467600"/>
              <a:gd name="connsiteY295" fmla="*/ 6858000 h 6858000"/>
              <a:gd name="connsiteX296" fmla="*/ 4391597 w 7467600"/>
              <a:gd name="connsiteY296" fmla="*/ 6556370 h 6858000"/>
              <a:gd name="connsiteX297" fmla="*/ 4668889 w 7467600"/>
              <a:gd name="connsiteY297" fmla="*/ 6246399 h 6858000"/>
              <a:gd name="connsiteX298" fmla="*/ 5055427 w 7467600"/>
              <a:gd name="connsiteY298" fmla="*/ 5931476 h 6858000"/>
              <a:gd name="connsiteX299" fmla="*/ 5371814 w 7467600"/>
              <a:gd name="connsiteY299" fmla="*/ 5678975 h 6858000"/>
              <a:gd name="connsiteX300" fmla="*/ 4987918 w 7467600"/>
              <a:gd name="connsiteY300" fmla="*/ 5838701 h 6858000"/>
              <a:gd name="connsiteX301" fmla="*/ 4317146 w 7467600"/>
              <a:gd name="connsiteY301" fmla="*/ 6587716 h 6858000"/>
              <a:gd name="connsiteX302" fmla="*/ 4171627 w 7467600"/>
              <a:gd name="connsiteY302" fmla="*/ 6858000 h 6858000"/>
              <a:gd name="connsiteX303" fmla="*/ 4081585 w 7467600"/>
              <a:gd name="connsiteY303" fmla="*/ 6858000 h 6858000"/>
              <a:gd name="connsiteX304" fmla="*/ 4238603 w 7467600"/>
              <a:gd name="connsiteY304" fmla="*/ 6559341 h 6858000"/>
              <a:gd name="connsiteX305" fmla="*/ 4778333 w 7467600"/>
              <a:gd name="connsiteY305" fmla="*/ 5873626 h 6858000"/>
              <a:gd name="connsiteX306" fmla="*/ 5414185 w 7467600"/>
              <a:gd name="connsiteY306" fmla="*/ 5573882 h 6858000"/>
              <a:gd name="connsiteX307" fmla="*/ 5959648 w 7467600"/>
              <a:gd name="connsiteY307" fmla="*/ 4760797 h 6858000"/>
              <a:gd name="connsiteX308" fmla="*/ 5355019 w 7467600"/>
              <a:gd name="connsiteY308" fmla="*/ 4734672 h 6858000"/>
              <a:gd name="connsiteX309" fmla="*/ 5083565 w 7467600"/>
              <a:gd name="connsiteY309" fmla="*/ 5179121 h 6858000"/>
              <a:gd name="connsiteX310" fmla="*/ 4713577 w 7467600"/>
              <a:gd name="connsiteY310" fmla="*/ 5616803 h 6858000"/>
              <a:gd name="connsiteX311" fmla="*/ 3989559 w 7467600"/>
              <a:gd name="connsiteY311" fmla="*/ 6145945 h 6858000"/>
              <a:gd name="connsiteX312" fmla="*/ 3939824 w 7467600"/>
              <a:gd name="connsiteY312" fmla="*/ 6066900 h 6858000"/>
              <a:gd name="connsiteX313" fmla="*/ 4584537 w 7467600"/>
              <a:gd name="connsiteY313" fmla="*/ 5324826 h 6858000"/>
              <a:gd name="connsiteX314" fmla="*/ 5037105 w 7467600"/>
              <a:gd name="connsiteY314" fmla="*/ 5088765 h 6858000"/>
              <a:gd name="connsiteX315" fmla="*/ 5039930 w 7467600"/>
              <a:gd name="connsiteY315" fmla="*/ 5089585 h 6858000"/>
              <a:gd name="connsiteX316" fmla="*/ 5263764 w 7467600"/>
              <a:gd name="connsiteY316" fmla="*/ 4735525 h 6858000"/>
              <a:gd name="connsiteX317" fmla="*/ 4086300 w 7467600"/>
              <a:gd name="connsiteY317" fmla="*/ 4884599 h 6858000"/>
              <a:gd name="connsiteX318" fmla="*/ 4085485 w 7467600"/>
              <a:gd name="connsiteY318" fmla="*/ 4899070 h 6858000"/>
              <a:gd name="connsiteX319" fmla="*/ 3871915 w 7467600"/>
              <a:gd name="connsiteY319" fmla="*/ 5253645 h 6858000"/>
              <a:gd name="connsiteX320" fmla="*/ 3799374 w 7467600"/>
              <a:gd name="connsiteY320" fmla="*/ 5466127 h 6858000"/>
              <a:gd name="connsiteX321" fmla="*/ 3498850 w 7467600"/>
              <a:gd name="connsiteY321" fmla="*/ 6661888 h 6858000"/>
              <a:gd name="connsiteX322" fmla="*/ 3399216 w 7467600"/>
              <a:gd name="connsiteY322" fmla="*/ 6858000 h 6858000"/>
              <a:gd name="connsiteX323" fmla="*/ 3303688 w 7467600"/>
              <a:gd name="connsiteY323" fmla="*/ 6858000 h 6858000"/>
              <a:gd name="connsiteX324" fmla="*/ 3391774 w 7467600"/>
              <a:gd name="connsiteY324" fmla="*/ 6697181 h 6858000"/>
              <a:gd name="connsiteX325" fmla="*/ 3735540 w 7467600"/>
              <a:gd name="connsiteY325" fmla="*/ 5546923 h 6858000"/>
              <a:gd name="connsiteX326" fmla="*/ 3729438 w 7467600"/>
              <a:gd name="connsiteY326" fmla="*/ 5569058 h 6858000"/>
              <a:gd name="connsiteX327" fmla="*/ 3707782 w 7467600"/>
              <a:gd name="connsiteY327" fmla="*/ 5644908 h 6858000"/>
              <a:gd name="connsiteX328" fmla="*/ 3583827 w 7467600"/>
              <a:gd name="connsiteY328" fmla="*/ 6039215 h 6858000"/>
              <a:gd name="connsiteX329" fmla="*/ 3547861 w 7467600"/>
              <a:gd name="connsiteY329" fmla="*/ 6129609 h 6858000"/>
              <a:gd name="connsiteX330" fmla="*/ 3490905 w 7467600"/>
              <a:gd name="connsiteY330" fmla="*/ 6277660 h 6858000"/>
              <a:gd name="connsiteX331" fmla="*/ 3455859 w 7467600"/>
              <a:gd name="connsiteY331" fmla="*/ 6391301 h 6858000"/>
              <a:gd name="connsiteX332" fmla="*/ 3429112 w 7467600"/>
              <a:gd name="connsiteY332" fmla="*/ 6479469 h 6858000"/>
              <a:gd name="connsiteX333" fmla="*/ 3304862 w 7467600"/>
              <a:gd name="connsiteY333" fmla="*/ 6796476 h 6858000"/>
              <a:gd name="connsiteX334" fmla="*/ 3276071 w 7467600"/>
              <a:gd name="connsiteY334" fmla="*/ 6858000 h 6858000"/>
              <a:gd name="connsiteX335" fmla="*/ 3240805 w 7467600"/>
              <a:gd name="connsiteY335" fmla="*/ 6858000 h 6858000"/>
              <a:gd name="connsiteX336" fmla="*/ 3275917 w 7467600"/>
              <a:gd name="connsiteY336" fmla="*/ 6783192 h 6858000"/>
              <a:gd name="connsiteX337" fmla="*/ 3399358 w 7467600"/>
              <a:gd name="connsiteY337" fmla="*/ 6469011 h 6858000"/>
              <a:gd name="connsiteX338" fmla="*/ 3425650 w 7467600"/>
              <a:gd name="connsiteY338" fmla="*/ 6381333 h 6858000"/>
              <a:gd name="connsiteX339" fmla="*/ 3460661 w 7467600"/>
              <a:gd name="connsiteY339" fmla="*/ 6266763 h 6858000"/>
              <a:gd name="connsiteX340" fmla="*/ 3518021 w 7467600"/>
              <a:gd name="connsiteY340" fmla="*/ 6117298 h 6858000"/>
              <a:gd name="connsiteX341" fmla="*/ 3554035 w 7467600"/>
              <a:gd name="connsiteY341" fmla="*/ 6027832 h 6858000"/>
              <a:gd name="connsiteX342" fmla="*/ 3677174 w 7467600"/>
              <a:gd name="connsiteY342" fmla="*/ 5636351 h 6858000"/>
              <a:gd name="connsiteX343" fmla="*/ 3698819 w 7467600"/>
              <a:gd name="connsiteY343" fmla="*/ 5560503 h 6858000"/>
              <a:gd name="connsiteX344" fmla="*/ 3702094 w 7467600"/>
              <a:gd name="connsiteY344" fmla="*/ 5549194 h 6858000"/>
              <a:gd name="connsiteX345" fmla="*/ 3398355 w 7467600"/>
              <a:gd name="connsiteY345" fmla="*/ 6094603 h 6858000"/>
              <a:gd name="connsiteX346" fmla="*/ 3193941 w 7467600"/>
              <a:gd name="connsiteY346" fmla="*/ 6798775 h 6858000"/>
              <a:gd name="connsiteX347" fmla="*/ 3184140 w 7467600"/>
              <a:gd name="connsiteY347" fmla="*/ 6858000 h 6858000"/>
              <a:gd name="connsiteX348" fmla="*/ 3099978 w 7467600"/>
              <a:gd name="connsiteY348" fmla="*/ 6858000 h 6858000"/>
              <a:gd name="connsiteX349" fmla="*/ 3101556 w 7467600"/>
              <a:gd name="connsiteY349" fmla="*/ 6843337 h 6858000"/>
              <a:gd name="connsiteX350" fmla="*/ 3370162 w 7467600"/>
              <a:gd name="connsiteY350" fmla="*/ 5785550 h 6858000"/>
              <a:gd name="connsiteX351" fmla="*/ 3746477 w 7467600"/>
              <a:gd name="connsiteY351" fmla="*/ 5377889 h 6858000"/>
              <a:gd name="connsiteX352" fmla="*/ 3863399 w 7467600"/>
              <a:gd name="connsiteY352" fmla="*/ 5087257 h 6858000"/>
              <a:gd name="connsiteX353" fmla="*/ 3968712 w 7467600"/>
              <a:gd name="connsiteY353" fmla="*/ 4913989 h 6858000"/>
              <a:gd name="connsiteX354" fmla="*/ 2792390 w 7467600"/>
              <a:gd name="connsiteY354" fmla="*/ 5382974 h 6858000"/>
              <a:gd name="connsiteX355" fmla="*/ 2714982 w 7467600"/>
              <a:gd name="connsiteY355" fmla="*/ 5427051 h 6858000"/>
              <a:gd name="connsiteX356" fmla="*/ 2813361 w 7467600"/>
              <a:gd name="connsiteY356" fmla="*/ 6023912 h 6858000"/>
              <a:gd name="connsiteX357" fmla="*/ 2688430 w 7467600"/>
              <a:gd name="connsiteY357" fmla="*/ 6801564 h 6858000"/>
              <a:gd name="connsiteX358" fmla="*/ 2629626 w 7467600"/>
              <a:gd name="connsiteY358" fmla="*/ 6763394 h 6858000"/>
              <a:gd name="connsiteX359" fmla="*/ 2565328 w 7467600"/>
              <a:gd name="connsiteY359" fmla="*/ 5516399 h 6858000"/>
              <a:gd name="connsiteX360" fmla="*/ 1922999 w 7467600"/>
              <a:gd name="connsiteY360" fmla="*/ 5980343 h 6858000"/>
              <a:gd name="connsiteX361" fmla="*/ 1950261 w 7467600"/>
              <a:gd name="connsiteY361" fmla="*/ 6405858 h 6858000"/>
              <a:gd name="connsiteX362" fmla="*/ 2365554 w 7467600"/>
              <a:gd name="connsiteY362" fmla="*/ 6759107 h 6858000"/>
              <a:gd name="connsiteX363" fmla="*/ 2424142 w 7467600"/>
              <a:gd name="connsiteY363" fmla="*/ 6858000 h 6858000"/>
              <a:gd name="connsiteX364" fmla="*/ 2395994 w 7467600"/>
              <a:gd name="connsiteY364" fmla="*/ 6858000 h 6858000"/>
              <a:gd name="connsiteX365" fmla="*/ 2392863 w 7467600"/>
              <a:gd name="connsiteY365" fmla="*/ 6852964 h 6858000"/>
              <a:gd name="connsiteX366" fmla="*/ 2017589 w 7467600"/>
              <a:gd name="connsiteY366" fmla="*/ 6493982 h 6858000"/>
              <a:gd name="connsiteX367" fmla="*/ 2147336 w 7467600"/>
              <a:gd name="connsiteY367" fmla="*/ 6594052 h 6858000"/>
              <a:gd name="connsiteX368" fmla="*/ 2207047 w 7467600"/>
              <a:gd name="connsiteY368" fmla="*/ 6654540 h 6858000"/>
              <a:gd name="connsiteX369" fmla="*/ 2299106 w 7467600"/>
              <a:gd name="connsiteY369" fmla="*/ 6778931 h 6858000"/>
              <a:gd name="connsiteX370" fmla="*/ 2314430 w 7467600"/>
              <a:gd name="connsiteY370" fmla="*/ 6801144 h 6858000"/>
              <a:gd name="connsiteX371" fmla="*/ 2352406 w 7467600"/>
              <a:gd name="connsiteY371" fmla="*/ 6858000 h 6858000"/>
              <a:gd name="connsiteX372" fmla="*/ 2314492 w 7467600"/>
              <a:gd name="connsiteY372" fmla="*/ 6858000 h 6858000"/>
              <a:gd name="connsiteX373" fmla="*/ 2288095 w 7467600"/>
              <a:gd name="connsiteY373" fmla="*/ 6818030 h 6858000"/>
              <a:gd name="connsiteX374" fmla="*/ 2272768 w 7467600"/>
              <a:gd name="connsiteY374" fmla="*/ 6795822 h 6858000"/>
              <a:gd name="connsiteX375" fmla="*/ 2182715 w 7467600"/>
              <a:gd name="connsiteY375" fmla="*/ 6675071 h 6858000"/>
              <a:gd name="connsiteX376" fmla="*/ 2032061 w 7467600"/>
              <a:gd name="connsiteY376" fmla="*/ 6541380 h 6858000"/>
              <a:gd name="connsiteX377" fmla="*/ 2257220 w 7467600"/>
              <a:gd name="connsiteY377" fmla="*/ 6826257 h 6858000"/>
              <a:gd name="connsiteX378" fmla="*/ 2281324 w 7467600"/>
              <a:gd name="connsiteY378" fmla="*/ 6858000 h 6858000"/>
              <a:gd name="connsiteX379" fmla="*/ 2242860 w 7467600"/>
              <a:gd name="connsiteY379" fmla="*/ 6858000 h 6858000"/>
              <a:gd name="connsiteX380" fmla="*/ 2232818 w 7467600"/>
              <a:gd name="connsiteY380" fmla="*/ 6844926 h 6858000"/>
              <a:gd name="connsiteX381" fmla="*/ 1990172 w 7467600"/>
              <a:gd name="connsiteY381" fmla="*/ 6542121 h 6858000"/>
              <a:gd name="connsiteX382" fmla="*/ 2124090 w 7467600"/>
              <a:gd name="connsiteY382" fmla="*/ 6761017 h 6858000"/>
              <a:gd name="connsiteX383" fmla="*/ 2200380 w 7467600"/>
              <a:gd name="connsiteY383" fmla="*/ 6858000 h 6858000"/>
              <a:gd name="connsiteX384" fmla="*/ 2147507 w 7467600"/>
              <a:gd name="connsiteY384" fmla="*/ 6858000 h 6858000"/>
              <a:gd name="connsiteX385" fmla="*/ 2070668 w 7467600"/>
              <a:gd name="connsiteY385" fmla="*/ 6761520 h 6858000"/>
              <a:gd name="connsiteX386" fmla="*/ 1975142 w 7467600"/>
              <a:gd name="connsiteY386" fmla="*/ 6585570 h 6858000"/>
              <a:gd name="connsiteX387" fmla="*/ 2050035 w 7467600"/>
              <a:gd name="connsiteY387" fmla="*/ 6813345 h 6858000"/>
              <a:gd name="connsiteX388" fmla="*/ 2063025 w 7467600"/>
              <a:gd name="connsiteY388" fmla="*/ 6858000 h 6858000"/>
              <a:gd name="connsiteX389" fmla="*/ 2021675 w 7467600"/>
              <a:gd name="connsiteY389" fmla="*/ 6858000 h 6858000"/>
              <a:gd name="connsiteX390" fmla="*/ 2019308 w 7467600"/>
              <a:gd name="connsiteY390" fmla="*/ 6847118 h 6858000"/>
              <a:gd name="connsiteX391" fmla="*/ 1938835 w 7467600"/>
              <a:gd name="connsiteY391" fmla="*/ 6551160 h 6858000"/>
              <a:gd name="connsiteX392" fmla="*/ 1953230 w 7467600"/>
              <a:gd name="connsiteY392" fmla="*/ 6759699 h 6858000"/>
              <a:gd name="connsiteX393" fmla="*/ 1956763 w 7467600"/>
              <a:gd name="connsiteY393" fmla="*/ 6778191 h 6858000"/>
              <a:gd name="connsiteX394" fmla="*/ 1967925 w 7467600"/>
              <a:gd name="connsiteY394" fmla="*/ 6858000 h 6858000"/>
              <a:gd name="connsiteX395" fmla="*/ 1936622 w 7467600"/>
              <a:gd name="connsiteY395" fmla="*/ 6858000 h 6858000"/>
              <a:gd name="connsiteX396" fmla="*/ 1926261 w 7467600"/>
              <a:gd name="connsiteY396" fmla="*/ 6784064 h 6858000"/>
              <a:gd name="connsiteX397" fmla="*/ 1922724 w 7467600"/>
              <a:gd name="connsiteY397" fmla="*/ 6765577 h 6858000"/>
              <a:gd name="connsiteX398" fmla="*/ 1904650 w 7467600"/>
              <a:gd name="connsiteY398" fmla="*/ 6639616 h 6858000"/>
              <a:gd name="connsiteX399" fmla="*/ 1885273 w 7467600"/>
              <a:gd name="connsiteY399" fmla="*/ 6858000 h 6858000"/>
              <a:gd name="connsiteX400" fmla="*/ 1854363 w 7467600"/>
              <a:gd name="connsiteY400" fmla="*/ 6858000 h 6858000"/>
              <a:gd name="connsiteX401" fmla="*/ 1880391 w 7467600"/>
              <a:gd name="connsiteY401" fmla="*/ 6603796 h 6858000"/>
              <a:gd name="connsiteX402" fmla="*/ 1818273 w 7467600"/>
              <a:gd name="connsiteY402" fmla="*/ 6715729 h 6858000"/>
              <a:gd name="connsiteX403" fmla="*/ 1794691 w 7467600"/>
              <a:gd name="connsiteY403" fmla="*/ 6843239 h 6858000"/>
              <a:gd name="connsiteX404" fmla="*/ 1794914 w 7467600"/>
              <a:gd name="connsiteY404" fmla="*/ 6858000 h 6858000"/>
              <a:gd name="connsiteX405" fmla="*/ 1746128 w 7467600"/>
              <a:gd name="connsiteY405" fmla="*/ 6858000 h 6858000"/>
              <a:gd name="connsiteX406" fmla="*/ 1753934 w 7467600"/>
              <a:gd name="connsiteY406" fmla="*/ 6724796 h 6858000"/>
              <a:gd name="connsiteX407" fmla="*/ 1792053 w 7467600"/>
              <a:gd name="connsiteY407" fmla="*/ 6572396 h 6858000"/>
              <a:gd name="connsiteX408" fmla="*/ 1862248 w 7467600"/>
              <a:gd name="connsiteY408" fmla="*/ 6266397 h 6858000"/>
              <a:gd name="connsiteX409" fmla="*/ 1862250 w 7467600"/>
              <a:gd name="connsiteY409" fmla="*/ 6033531 h 6858000"/>
              <a:gd name="connsiteX410" fmla="*/ 1211999 w 7467600"/>
              <a:gd name="connsiteY410" fmla="*/ 6683610 h 6858000"/>
              <a:gd name="connsiteX411" fmla="*/ 1213266 w 7467600"/>
              <a:gd name="connsiteY411" fmla="*/ 6691947 h 6858000"/>
              <a:gd name="connsiteX412" fmla="*/ 1203370 w 7467600"/>
              <a:gd name="connsiteY412" fmla="*/ 6850676 h 6858000"/>
              <a:gd name="connsiteX413" fmla="*/ 1203671 w 7467600"/>
              <a:gd name="connsiteY413" fmla="*/ 6858000 h 6858000"/>
              <a:gd name="connsiteX414" fmla="*/ 1143180 w 7467600"/>
              <a:gd name="connsiteY414" fmla="*/ 6858000 h 6858000"/>
              <a:gd name="connsiteX415" fmla="*/ 1142176 w 7467600"/>
              <a:gd name="connsiteY415" fmla="*/ 6766045 h 6858000"/>
              <a:gd name="connsiteX416" fmla="*/ 1067484 w 7467600"/>
              <a:gd name="connsiteY416" fmla="*/ 6858000 h 6858000"/>
              <a:gd name="connsiteX417" fmla="*/ 953928 w 7467600"/>
              <a:gd name="connsiteY417" fmla="*/ 6858000 h 6858000"/>
              <a:gd name="connsiteX418" fmla="*/ 959715 w 7467600"/>
              <a:gd name="connsiteY418" fmla="*/ 6850185 h 6858000"/>
              <a:gd name="connsiteX419" fmla="*/ 1483788 w 7467600"/>
              <a:gd name="connsiteY419" fmla="*/ 6259174 h 6858000"/>
              <a:gd name="connsiteX420" fmla="*/ 1100671 w 7467600"/>
              <a:gd name="connsiteY420" fmla="*/ 6252137 h 6858000"/>
              <a:gd name="connsiteX421" fmla="*/ 1090144 w 7467600"/>
              <a:gd name="connsiteY421" fmla="*/ 6256748 h 6858000"/>
              <a:gd name="connsiteX422" fmla="*/ 1095872 w 7467600"/>
              <a:gd name="connsiteY422" fmla="*/ 6271892 h 6858000"/>
              <a:gd name="connsiteX423" fmla="*/ 262785 w 7467600"/>
              <a:gd name="connsiteY423" fmla="*/ 6845450 h 6858000"/>
              <a:gd name="connsiteX424" fmla="*/ 209968 w 7467600"/>
              <a:gd name="connsiteY424" fmla="*/ 6770713 h 6858000"/>
              <a:gd name="connsiteX425" fmla="*/ 873460 w 7467600"/>
              <a:gd name="connsiteY425" fmla="*/ 6253768 h 6858000"/>
              <a:gd name="connsiteX426" fmla="*/ 192686 w 7467600"/>
              <a:gd name="connsiteY426" fmla="*/ 5849257 h 6858000"/>
              <a:gd name="connsiteX427" fmla="*/ 4696 w 7467600"/>
              <a:gd name="connsiteY427" fmla="*/ 5697668 h 6858000"/>
              <a:gd name="connsiteX428" fmla="*/ 0 w 7467600"/>
              <a:gd name="connsiteY428" fmla="*/ 5689984 h 6858000"/>
              <a:gd name="connsiteX429" fmla="*/ 0 w 7467600"/>
              <a:gd name="connsiteY429" fmla="*/ 5513472 h 6858000"/>
              <a:gd name="connsiteX430" fmla="*/ 174101 w 7467600"/>
              <a:gd name="connsiteY430" fmla="*/ 5620277 h 6858000"/>
              <a:gd name="connsiteX431" fmla="*/ 891800 w 7467600"/>
              <a:gd name="connsiteY431" fmla="*/ 6036935 h 6858000"/>
              <a:gd name="connsiteX432" fmla="*/ 1072219 w 7467600"/>
              <a:gd name="connsiteY432" fmla="*/ 6169443 h 6858000"/>
              <a:gd name="connsiteX433" fmla="*/ 1074117 w 7467600"/>
              <a:gd name="connsiteY433" fmla="*/ 6170301 h 6858000"/>
              <a:gd name="connsiteX434" fmla="*/ 1083114 w 7467600"/>
              <a:gd name="connsiteY434" fmla="*/ 6174131 h 6858000"/>
              <a:gd name="connsiteX435" fmla="*/ 1543010 w 7467600"/>
              <a:gd name="connsiteY435" fmla="*/ 6191140 h 6858000"/>
              <a:gd name="connsiteX436" fmla="*/ 1551080 w 7467600"/>
              <a:gd name="connsiteY436" fmla="*/ 6195006 h 6858000"/>
              <a:gd name="connsiteX437" fmla="*/ 2345443 w 7467600"/>
              <a:gd name="connsiteY437" fmla="*/ 5549882 h 6858000"/>
              <a:gd name="connsiteX438" fmla="*/ 1721499 w 7467600"/>
              <a:gd name="connsiteY438" fmla="*/ 5599969 h 6858000"/>
              <a:gd name="connsiteX439" fmla="*/ 767716 w 7467600"/>
              <a:gd name="connsiteY439" fmla="*/ 5472768 h 6858000"/>
              <a:gd name="connsiteX440" fmla="*/ 722147 w 7467600"/>
              <a:gd name="connsiteY440" fmla="*/ 5393091 h 6858000"/>
              <a:gd name="connsiteX441" fmla="*/ 1485552 w 7467600"/>
              <a:gd name="connsiteY441" fmla="*/ 5313202 h 6858000"/>
              <a:gd name="connsiteX442" fmla="*/ 2143004 w 7467600"/>
              <a:gd name="connsiteY442" fmla="*/ 5402420 h 6858000"/>
              <a:gd name="connsiteX443" fmla="*/ 1933391 w 7467600"/>
              <a:gd name="connsiteY443" fmla="*/ 5156971 h 6858000"/>
              <a:gd name="connsiteX444" fmla="*/ 1827118 w 7467600"/>
              <a:gd name="connsiteY444" fmla="*/ 4968410 h 6858000"/>
              <a:gd name="connsiteX445" fmla="*/ 1837349 w 7467600"/>
              <a:gd name="connsiteY445" fmla="*/ 4956357 h 6858000"/>
              <a:gd name="connsiteX446" fmla="*/ 2162835 w 7467600"/>
              <a:gd name="connsiteY446" fmla="*/ 5187853 h 6858000"/>
              <a:gd name="connsiteX447" fmla="*/ 2257167 w 7467600"/>
              <a:gd name="connsiteY447" fmla="*/ 5462123 h 6858000"/>
              <a:gd name="connsiteX448" fmla="*/ 2261598 w 7467600"/>
              <a:gd name="connsiteY448" fmla="*/ 5467998 h 6858000"/>
              <a:gd name="connsiteX449" fmla="*/ 2437177 w 7467600"/>
              <a:gd name="connsiteY449" fmla="*/ 5479608 h 6858000"/>
              <a:gd name="connsiteX450" fmla="*/ 2445247 w 7467600"/>
              <a:gd name="connsiteY450" fmla="*/ 5483476 h 6858000"/>
              <a:gd name="connsiteX451" fmla="*/ 2743626 w 7467600"/>
              <a:gd name="connsiteY451" fmla="*/ 5304819 h 6858000"/>
              <a:gd name="connsiteX452" fmla="*/ 3048102 w 7467600"/>
              <a:gd name="connsiteY452" fmla="*/ 5150595 h 6858000"/>
              <a:gd name="connsiteX453" fmla="*/ 1799414 w 7467600"/>
              <a:gd name="connsiteY453" fmla="*/ 4694732 h 6858000"/>
              <a:gd name="connsiteX454" fmla="*/ 1771735 w 7467600"/>
              <a:gd name="connsiteY454" fmla="*/ 4619929 h 6858000"/>
              <a:gd name="connsiteX455" fmla="*/ 3104273 w 7467600"/>
              <a:gd name="connsiteY455" fmla="*/ 5076159 h 6858000"/>
              <a:gd name="connsiteX456" fmla="*/ 3113245 w 7467600"/>
              <a:gd name="connsiteY456" fmla="*/ 5090705 h 6858000"/>
              <a:gd name="connsiteX457" fmla="*/ 3126294 w 7467600"/>
              <a:gd name="connsiteY457" fmla="*/ 5114400 h 6858000"/>
              <a:gd name="connsiteX458" fmla="*/ 3937433 w 7467600"/>
              <a:gd name="connsiteY458" fmla="*/ 4830473 h 6858000"/>
              <a:gd name="connsiteX459" fmla="*/ 3590475 w 7467600"/>
              <a:gd name="connsiteY459" fmla="*/ 4597974 h 6858000"/>
              <a:gd name="connsiteX460" fmla="*/ 3100264 w 7467600"/>
              <a:gd name="connsiteY460" fmla="*/ 4579845 h 6858000"/>
              <a:gd name="connsiteX461" fmla="*/ 2183576 w 7467600"/>
              <a:gd name="connsiteY461" fmla="*/ 4227150 h 6858000"/>
              <a:gd name="connsiteX462" fmla="*/ 2151029 w 7467600"/>
              <a:gd name="connsiteY462" fmla="*/ 4146947 h 6858000"/>
              <a:gd name="connsiteX463" fmla="*/ 3563434 w 7467600"/>
              <a:gd name="connsiteY463" fmla="*/ 4469115 h 6858000"/>
              <a:gd name="connsiteX464" fmla="*/ 3177952 w 7467600"/>
              <a:gd name="connsiteY464" fmla="*/ 3657386 h 6858000"/>
              <a:gd name="connsiteX465" fmla="*/ 3189263 w 7467600"/>
              <a:gd name="connsiteY465" fmla="*/ 3625726 h 6858000"/>
              <a:gd name="connsiteX466" fmla="*/ 3560912 w 7467600"/>
              <a:gd name="connsiteY466" fmla="*/ 4079863 h 6858000"/>
              <a:gd name="connsiteX467" fmla="*/ 3626636 w 7467600"/>
              <a:gd name="connsiteY467" fmla="*/ 4512230 h 6858000"/>
              <a:gd name="connsiteX468" fmla="*/ 3653088 w 7467600"/>
              <a:gd name="connsiteY468" fmla="*/ 4521417 h 6858000"/>
              <a:gd name="connsiteX469" fmla="*/ 3988128 w 7467600"/>
              <a:gd name="connsiteY469" fmla="*/ 4817267 h 6858000"/>
              <a:gd name="connsiteX470" fmla="*/ 4830582 w 7467600"/>
              <a:gd name="connsiteY470" fmla="*/ 4676000 h 6858000"/>
              <a:gd name="connsiteX471" fmla="*/ 4830100 w 7467600"/>
              <a:gd name="connsiteY471" fmla="*/ 4675554 h 6858000"/>
              <a:gd name="connsiteX472" fmla="*/ 4036318 w 7467600"/>
              <a:gd name="connsiteY472" fmla="*/ 4147013 h 6858000"/>
              <a:gd name="connsiteX473" fmla="*/ 3432098 w 7467600"/>
              <a:gd name="connsiteY473" fmla="*/ 3537312 h 6858000"/>
              <a:gd name="connsiteX474" fmla="*/ 3446761 w 7467600"/>
              <a:gd name="connsiteY474" fmla="*/ 3461278 h 6858000"/>
              <a:gd name="connsiteX475" fmla="*/ 4419733 w 7467600"/>
              <a:gd name="connsiteY475" fmla="*/ 3963555 h 6858000"/>
              <a:gd name="connsiteX476" fmla="*/ 4781371 w 7467600"/>
              <a:gd name="connsiteY476" fmla="*/ 4458604 h 6858000"/>
              <a:gd name="connsiteX477" fmla="*/ 4780440 w 7467600"/>
              <a:gd name="connsiteY477" fmla="*/ 4470290 h 6858000"/>
              <a:gd name="connsiteX478" fmla="*/ 4898954 w 7467600"/>
              <a:gd name="connsiteY478" fmla="*/ 4662092 h 6858000"/>
              <a:gd name="connsiteX479" fmla="*/ 4900699 w 7467600"/>
              <a:gd name="connsiteY479" fmla="*/ 4670867 h 6858000"/>
              <a:gd name="connsiteX480" fmla="*/ 5714511 w 7467600"/>
              <a:gd name="connsiteY480" fmla="*/ 4663483 h 6858000"/>
              <a:gd name="connsiteX481" fmla="*/ 5464793 w 7467600"/>
              <a:gd name="connsiteY481" fmla="*/ 4393556 h 6858000"/>
              <a:gd name="connsiteX482" fmla="*/ 5461897 w 7467600"/>
              <a:gd name="connsiteY482" fmla="*/ 4390879 h 6858000"/>
              <a:gd name="connsiteX483" fmla="*/ 4294126 w 7467600"/>
              <a:gd name="connsiteY483" fmla="*/ 3303048 h 6858000"/>
              <a:gd name="connsiteX484" fmla="*/ 4305321 w 7467600"/>
              <a:gd name="connsiteY484" fmla="*/ 3256953 h 6858000"/>
              <a:gd name="connsiteX485" fmla="*/ 4949299 w 7467600"/>
              <a:gd name="connsiteY485" fmla="*/ 3766336 h 6858000"/>
              <a:gd name="connsiteX486" fmla="*/ 5291452 w 7467600"/>
              <a:gd name="connsiteY486" fmla="*/ 4076801 h 6858000"/>
              <a:gd name="connsiteX487" fmla="*/ 5434998 w 7467600"/>
              <a:gd name="connsiteY487" fmla="*/ 4254100 h 6858000"/>
              <a:gd name="connsiteX488" fmla="*/ 5351015 w 7467600"/>
              <a:gd name="connsiteY488" fmla="*/ 3760989 h 6858000"/>
              <a:gd name="connsiteX489" fmla="*/ 5413780 w 7467600"/>
              <a:gd name="connsiteY489" fmla="*/ 2966265 h 6858000"/>
              <a:gd name="connsiteX490" fmla="*/ 5425627 w 7467600"/>
              <a:gd name="connsiteY490" fmla="*/ 2954192 h 6858000"/>
              <a:gd name="connsiteX491" fmla="*/ 6604735 w 7467600"/>
              <a:gd name="connsiteY491" fmla="*/ 2041381 h 6858000"/>
              <a:gd name="connsiteX492" fmla="*/ 7204487 w 7467600"/>
              <a:gd name="connsiteY492" fmla="*/ 2742112 h 6858000"/>
              <a:gd name="connsiteX493" fmla="*/ 7131592 w 7467600"/>
              <a:gd name="connsiteY493" fmla="*/ 2672096 h 6858000"/>
              <a:gd name="connsiteX494" fmla="*/ 6996344 w 7467600"/>
              <a:gd name="connsiteY494" fmla="*/ 2518310 h 6858000"/>
              <a:gd name="connsiteX495" fmla="*/ 6735495 w 7467600"/>
              <a:gd name="connsiteY495" fmla="*/ 2196890 h 6858000"/>
              <a:gd name="connsiteX496" fmla="*/ 6721901 w 7467600"/>
              <a:gd name="connsiteY496" fmla="*/ 2179274 h 6858000"/>
              <a:gd name="connsiteX497" fmla="*/ 6604735 w 7467600"/>
              <a:gd name="connsiteY497" fmla="*/ 2041381 h 6858000"/>
              <a:gd name="connsiteX498" fmla="*/ 6591670 w 7467600"/>
              <a:gd name="connsiteY498" fmla="*/ 1988277 h 6858000"/>
              <a:gd name="connsiteX499" fmla="*/ 6747349 w 7467600"/>
              <a:gd name="connsiteY499" fmla="*/ 2160069 h 6858000"/>
              <a:gd name="connsiteX500" fmla="*/ 6760943 w 7467600"/>
              <a:gd name="connsiteY500" fmla="*/ 2177686 h 6858000"/>
              <a:gd name="connsiteX501" fmla="*/ 7021065 w 7467600"/>
              <a:gd name="connsiteY501" fmla="*/ 2498102 h 6858000"/>
              <a:gd name="connsiteX502" fmla="*/ 7155223 w 7467600"/>
              <a:gd name="connsiteY502" fmla="*/ 2650386 h 6858000"/>
              <a:gd name="connsiteX503" fmla="*/ 7203167 w 7467600"/>
              <a:gd name="connsiteY503" fmla="*/ 2697288 h 6858000"/>
              <a:gd name="connsiteX504" fmla="*/ 6937703 w 7467600"/>
              <a:gd name="connsiteY504" fmla="*/ 2321981 h 6858000"/>
              <a:gd name="connsiteX505" fmla="*/ 6591670 w 7467600"/>
              <a:gd name="connsiteY505" fmla="*/ 1988277 h 6858000"/>
              <a:gd name="connsiteX506" fmla="*/ 5798671 w 7467600"/>
              <a:gd name="connsiteY506" fmla="*/ 1981601 h 6858000"/>
              <a:gd name="connsiteX507" fmla="*/ 5754709 w 7467600"/>
              <a:gd name="connsiteY507" fmla="*/ 2071454 h 6858000"/>
              <a:gd name="connsiteX508" fmla="*/ 5763044 w 7467600"/>
              <a:gd name="connsiteY508" fmla="*/ 2842206 h 6858000"/>
              <a:gd name="connsiteX509" fmla="*/ 5764974 w 7467600"/>
              <a:gd name="connsiteY509" fmla="*/ 2799609 h 6858000"/>
              <a:gd name="connsiteX510" fmla="*/ 5767665 w 7467600"/>
              <a:gd name="connsiteY510" fmla="*/ 2666409 h 6858000"/>
              <a:gd name="connsiteX511" fmla="*/ 5763055 w 7467600"/>
              <a:gd name="connsiteY511" fmla="*/ 2579705 h 6858000"/>
              <a:gd name="connsiteX512" fmla="*/ 5758079 w 7467600"/>
              <a:gd name="connsiteY512" fmla="*/ 2492508 h 6858000"/>
              <a:gd name="connsiteX513" fmla="*/ 5779325 w 7467600"/>
              <a:gd name="connsiteY513" fmla="*/ 2197069 h 6858000"/>
              <a:gd name="connsiteX514" fmla="*/ 5798671 w 7467600"/>
              <a:gd name="connsiteY514" fmla="*/ 1981601 h 6858000"/>
              <a:gd name="connsiteX515" fmla="*/ 5829202 w 7467600"/>
              <a:gd name="connsiteY515" fmla="*/ 1971679 h 6858000"/>
              <a:gd name="connsiteX516" fmla="*/ 5809558 w 7467600"/>
              <a:gd name="connsiteY516" fmla="*/ 2198043 h 6858000"/>
              <a:gd name="connsiteX517" fmla="*/ 5788653 w 7467600"/>
              <a:gd name="connsiteY517" fmla="*/ 2489430 h 6858000"/>
              <a:gd name="connsiteX518" fmla="*/ 5793439 w 7467600"/>
              <a:gd name="connsiteY518" fmla="*/ 2575235 h 6858000"/>
              <a:gd name="connsiteX519" fmla="*/ 5796837 w 7467600"/>
              <a:gd name="connsiteY519" fmla="*/ 2637633 h 6858000"/>
              <a:gd name="connsiteX520" fmla="*/ 5818614 w 7467600"/>
              <a:gd name="connsiteY520" fmla="*/ 2473055 h 6858000"/>
              <a:gd name="connsiteX521" fmla="*/ 5829202 w 7467600"/>
              <a:gd name="connsiteY521" fmla="*/ 1971679 h 6858000"/>
              <a:gd name="connsiteX522" fmla="*/ 5911389 w 7467600"/>
              <a:gd name="connsiteY522" fmla="*/ 1898371 h 6858000"/>
              <a:gd name="connsiteX523" fmla="*/ 6237627 w 7467600"/>
              <a:gd name="connsiteY523" fmla="*/ 2231921 h 6858000"/>
              <a:gd name="connsiteX524" fmla="*/ 5911389 w 7467600"/>
              <a:gd name="connsiteY524" fmla="*/ 1898371 h 6858000"/>
              <a:gd name="connsiteX525" fmla="*/ 6944437 w 7467600"/>
              <a:gd name="connsiteY525" fmla="*/ 1575402 h 6858000"/>
              <a:gd name="connsiteX526" fmla="*/ 6304730 w 7467600"/>
              <a:gd name="connsiteY526" fmla="*/ 1766654 h 6858000"/>
              <a:gd name="connsiteX527" fmla="*/ 6944437 w 7467600"/>
              <a:gd name="connsiteY527" fmla="*/ 1575402 h 6858000"/>
              <a:gd name="connsiteX528" fmla="*/ 7019523 w 7467600"/>
              <a:gd name="connsiteY528" fmla="*/ 1519450 h 6858000"/>
              <a:gd name="connsiteX529" fmla="*/ 6298091 w 7467600"/>
              <a:gd name="connsiteY529" fmla="*/ 1737122 h 6858000"/>
              <a:gd name="connsiteX530" fmla="*/ 7019523 w 7467600"/>
              <a:gd name="connsiteY530" fmla="*/ 1519450 h 6858000"/>
              <a:gd name="connsiteX531" fmla="*/ 2399523 w 7467600"/>
              <a:gd name="connsiteY531" fmla="*/ 1428234 h 6858000"/>
              <a:gd name="connsiteX532" fmla="*/ 2224982 w 7467600"/>
              <a:gd name="connsiteY532" fmla="*/ 1826201 h 6858000"/>
              <a:gd name="connsiteX533" fmla="*/ 2096099 w 7467600"/>
              <a:gd name="connsiteY533" fmla="*/ 2345900 h 6858000"/>
              <a:gd name="connsiteX534" fmla="*/ 2283317 w 7467600"/>
              <a:gd name="connsiteY534" fmla="*/ 1796925 h 6858000"/>
              <a:gd name="connsiteX535" fmla="*/ 2399523 w 7467600"/>
              <a:gd name="connsiteY535" fmla="*/ 1428234 h 6858000"/>
              <a:gd name="connsiteX536" fmla="*/ 2448558 w 7467600"/>
              <a:gd name="connsiteY536" fmla="*/ 1373435 h 6858000"/>
              <a:gd name="connsiteX537" fmla="*/ 2312521 w 7467600"/>
              <a:gd name="connsiteY537" fmla="*/ 1806140 h 6858000"/>
              <a:gd name="connsiteX538" fmla="*/ 2127533 w 7467600"/>
              <a:gd name="connsiteY538" fmla="*/ 2348380 h 6858000"/>
              <a:gd name="connsiteX539" fmla="*/ 2358080 w 7467600"/>
              <a:gd name="connsiteY539" fmla="*/ 1866134 h 6858000"/>
              <a:gd name="connsiteX540" fmla="*/ 2407436 w 7467600"/>
              <a:gd name="connsiteY540" fmla="*/ 1651070 h 6858000"/>
              <a:gd name="connsiteX541" fmla="*/ 2448558 w 7467600"/>
              <a:gd name="connsiteY541" fmla="*/ 1373435 h 6858000"/>
              <a:gd name="connsiteX542" fmla="*/ 278707 w 7467600"/>
              <a:gd name="connsiteY542" fmla="*/ 1352270 h 6858000"/>
              <a:gd name="connsiteX543" fmla="*/ 321570 w 7467600"/>
              <a:gd name="connsiteY543" fmla="*/ 1861610 h 6858000"/>
              <a:gd name="connsiteX544" fmla="*/ 294281 w 7467600"/>
              <a:gd name="connsiteY544" fmla="*/ 1440658 h 6858000"/>
              <a:gd name="connsiteX545" fmla="*/ 278707 w 7467600"/>
              <a:gd name="connsiteY545" fmla="*/ 1352270 h 6858000"/>
              <a:gd name="connsiteX546" fmla="*/ 1423821 w 7467600"/>
              <a:gd name="connsiteY546" fmla="*/ 1351958 h 6858000"/>
              <a:gd name="connsiteX547" fmla="*/ 1638521 w 7467600"/>
              <a:gd name="connsiteY547" fmla="*/ 1908470 h 6858000"/>
              <a:gd name="connsiteX548" fmla="*/ 1754199 w 7467600"/>
              <a:gd name="connsiteY548" fmla="*/ 2149284 h 6858000"/>
              <a:gd name="connsiteX549" fmla="*/ 1908359 w 7467600"/>
              <a:gd name="connsiteY549" fmla="*/ 2364988 h 6858000"/>
              <a:gd name="connsiteX550" fmla="*/ 1647661 w 7467600"/>
              <a:gd name="connsiteY550" fmla="*/ 1825945 h 6858000"/>
              <a:gd name="connsiteX551" fmla="*/ 1423821 w 7467600"/>
              <a:gd name="connsiteY551" fmla="*/ 1351958 h 6858000"/>
              <a:gd name="connsiteX552" fmla="*/ 1431890 w 7467600"/>
              <a:gd name="connsiteY552" fmla="*/ 1306475 h 6858000"/>
              <a:gd name="connsiteX553" fmla="*/ 1507597 w 7467600"/>
              <a:gd name="connsiteY553" fmla="*/ 1446132 h 6858000"/>
              <a:gd name="connsiteX554" fmla="*/ 1674586 w 7467600"/>
              <a:gd name="connsiteY554" fmla="*/ 1813832 h 6858000"/>
              <a:gd name="connsiteX555" fmla="*/ 1815950 w 7467600"/>
              <a:gd name="connsiteY555" fmla="*/ 2128564 h 6858000"/>
              <a:gd name="connsiteX556" fmla="*/ 1984242 w 7467600"/>
              <a:gd name="connsiteY556" fmla="*/ 2430829 h 6858000"/>
              <a:gd name="connsiteX557" fmla="*/ 2014023 w 7467600"/>
              <a:gd name="connsiteY557" fmla="*/ 2450995 h 6858000"/>
              <a:gd name="connsiteX558" fmla="*/ 1747337 w 7467600"/>
              <a:gd name="connsiteY558" fmla="*/ 1855264 h 6858000"/>
              <a:gd name="connsiteX559" fmla="*/ 1533749 w 7467600"/>
              <a:gd name="connsiteY559" fmla="*/ 1478656 h 6858000"/>
              <a:gd name="connsiteX560" fmla="*/ 1431890 w 7467600"/>
              <a:gd name="connsiteY560" fmla="*/ 1306475 h 6858000"/>
              <a:gd name="connsiteX561" fmla="*/ 5052692 w 7467600"/>
              <a:gd name="connsiteY561" fmla="*/ 1292994 h 6858000"/>
              <a:gd name="connsiteX562" fmla="*/ 5200661 w 7467600"/>
              <a:gd name="connsiteY562" fmla="*/ 1635186 h 6858000"/>
              <a:gd name="connsiteX563" fmla="*/ 5297138 w 7467600"/>
              <a:gd name="connsiteY563" fmla="*/ 1906351 h 6858000"/>
              <a:gd name="connsiteX564" fmla="*/ 5052692 w 7467600"/>
              <a:gd name="connsiteY564" fmla="*/ 1292994 h 6858000"/>
              <a:gd name="connsiteX565" fmla="*/ 5009948 w 7467600"/>
              <a:gd name="connsiteY565" fmla="*/ 1273619 h 6858000"/>
              <a:gd name="connsiteX566" fmla="*/ 5121777 w 7467600"/>
              <a:gd name="connsiteY566" fmla="*/ 1654213 h 6858000"/>
              <a:gd name="connsiteX567" fmla="*/ 5293545 w 7467600"/>
              <a:gd name="connsiteY567" fmla="*/ 2072247 h 6858000"/>
              <a:gd name="connsiteX568" fmla="*/ 5294042 w 7467600"/>
              <a:gd name="connsiteY568" fmla="*/ 2065019 h 6858000"/>
              <a:gd name="connsiteX569" fmla="*/ 5171936 w 7467600"/>
              <a:gd name="connsiteY569" fmla="*/ 1647613 h 6858000"/>
              <a:gd name="connsiteX570" fmla="*/ 5009948 w 7467600"/>
              <a:gd name="connsiteY570" fmla="*/ 1273619 h 6858000"/>
              <a:gd name="connsiteX571" fmla="*/ 655236 w 7467600"/>
              <a:gd name="connsiteY571" fmla="*/ 1268632 h 6858000"/>
              <a:gd name="connsiteX572" fmla="*/ 839521 w 7467600"/>
              <a:gd name="connsiteY572" fmla="*/ 1685315 h 6858000"/>
              <a:gd name="connsiteX573" fmla="*/ 1109416 w 7467600"/>
              <a:gd name="connsiteY573" fmla="*/ 2061663 h 6858000"/>
              <a:gd name="connsiteX574" fmla="*/ 1298300 w 7467600"/>
              <a:gd name="connsiteY574" fmla="*/ 2247742 h 6858000"/>
              <a:gd name="connsiteX575" fmla="*/ 1125871 w 7467600"/>
              <a:gd name="connsiteY575" fmla="*/ 1989513 h 6858000"/>
              <a:gd name="connsiteX576" fmla="*/ 981574 w 7467600"/>
              <a:gd name="connsiteY576" fmla="*/ 1783157 h 6858000"/>
              <a:gd name="connsiteX577" fmla="*/ 922198 w 7467600"/>
              <a:gd name="connsiteY577" fmla="*/ 1677437 h 6858000"/>
              <a:gd name="connsiteX578" fmla="*/ 869293 w 7467600"/>
              <a:gd name="connsiteY578" fmla="*/ 1583214 h 6858000"/>
              <a:gd name="connsiteX579" fmla="*/ 751431 w 7467600"/>
              <a:gd name="connsiteY579" fmla="*/ 1405731 h 6858000"/>
              <a:gd name="connsiteX580" fmla="*/ 655236 w 7467600"/>
              <a:gd name="connsiteY580" fmla="*/ 1268632 h 6858000"/>
              <a:gd name="connsiteX581" fmla="*/ 6516292 w 7467600"/>
              <a:gd name="connsiteY581" fmla="*/ 1263064 h 6858000"/>
              <a:gd name="connsiteX582" fmla="*/ 5736320 w 7467600"/>
              <a:gd name="connsiteY582" fmla="*/ 1501803 h 6858000"/>
              <a:gd name="connsiteX583" fmla="*/ 6516292 w 7467600"/>
              <a:gd name="connsiteY583" fmla="*/ 1263064 h 6858000"/>
              <a:gd name="connsiteX584" fmla="*/ 291466 w 7467600"/>
              <a:gd name="connsiteY584" fmla="*/ 1250369 h 6858000"/>
              <a:gd name="connsiteX585" fmla="*/ 323180 w 7467600"/>
              <a:gd name="connsiteY585" fmla="*/ 1435283 h 6858000"/>
              <a:gd name="connsiteX586" fmla="*/ 349381 w 7467600"/>
              <a:gd name="connsiteY586" fmla="*/ 1875041 h 6858000"/>
              <a:gd name="connsiteX587" fmla="*/ 374363 w 7467600"/>
              <a:gd name="connsiteY587" fmla="*/ 1506494 h 6858000"/>
              <a:gd name="connsiteX588" fmla="*/ 302168 w 7467600"/>
              <a:gd name="connsiteY588" fmla="*/ 1274495 h 6858000"/>
              <a:gd name="connsiteX589" fmla="*/ 291466 w 7467600"/>
              <a:gd name="connsiteY589" fmla="*/ 1250369 h 6858000"/>
              <a:gd name="connsiteX590" fmla="*/ 678222 w 7467600"/>
              <a:gd name="connsiteY590" fmla="*/ 1248670 h 6858000"/>
              <a:gd name="connsiteX591" fmla="*/ 775536 w 7467600"/>
              <a:gd name="connsiteY591" fmla="*/ 1388015 h 6858000"/>
              <a:gd name="connsiteX592" fmla="*/ 894529 w 7467600"/>
              <a:gd name="connsiteY592" fmla="*/ 1567739 h 6858000"/>
              <a:gd name="connsiteX593" fmla="*/ 948000 w 7467600"/>
              <a:gd name="connsiteY593" fmla="*/ 1663088 h 6858000"/>
              <a:gd name="connsiteX594" fmla="*/ 1006812 w 7467600"/>
              <a:gd name="connsiteY594" fmla="*/ 1767683 h 6858000"/>
              <a:gd name="connsiteX595" fmla="*/ 1149133 w 7467600"/>
              <a:gd name="connsiteY595" fmla="*/ 1971513 h 6858000"/>
              <a:gd name="connsiteX596" fmla="*/ 1333952 w 7467600"/>
              <a:gd name="connsiteY596" fmla="*/ 2251620 h 6858000"/>
              <a:gd name="connsiteX597" fmla="*/ 1337329 w 7467600"/>
              <a:gd name="connsiteY597" fmla="*/ 2258350 h 6858000"/>
              <a:gd name="connsiteX598" fmla="*/ 1014726 w 7467600"/>
              <a:gd name="connsiteY598" fmla="*/ 1615556 h 6858000"/>
              <a:gd name="connsiteX599" fmla="*/ 678222 w 7467600"/>
              <a:gd name="connsiteY599" fmla="*/ 1248670 h 6858000"/>
              <a:gd name="connsiteX600" fmla="*/ 6691602 w 7467600"/>
              <a:gd name="connsiteY600" fmla="*/ 1140573 h 6858000"/>
              <a:gd name="connsiteX601" fmla="*/ 6571100 w 7467600"/>
              <a:gd name="connsiteY601" fmla="*/ 1183662 h 6858000"/>
              <a:gd name="connsiteX602" fmla="*/ 6241687 w 7467600"/>
              <a:gd name="connsiteY602" fmla="*/ 1257600 h 6858000"/>
              <a:gd name="connsiteX603" fmla="*/ 5693009 w 7467600"/>
              <a:gd name="connsiteY603" fmla="*/ 1478256 h 6858000"/>
              <a:gd name="connsiteX604" fmla="*/ 6548420 w 7467600"/>
              <a:gd name="connsiteY604" fmla="*/ 1214599 h 6858000"/>
              <a:gd name="connsiteX605" fmla="*/ 6605473 w 7467600"/>
              <a:gd name="connsiteY605" fmla="*/ 1184686 h 6858000"/>
              <a:gd name="connsiteX606" fmla="*/ 6691602 w 7467600"/>
              <a:gd name="connsiteY606" fmla="*/ 1140573 h 6858000"/>
              <a:gd name="connsiteX607" fmla="*/ 4002475 w 7467600"/>
              <a:gd name="connsiteY607" fmla="*/ 1037802 h 6858000"/>
              <a:gd name="connsiteX608" fmla="*/ 4000324 w 7467600"/>
              <a:gd name="connsiteY608" fmla="*/ 1039362 h 6858000"/>
              <a:gd name="connsiteX609" fmla="*/ 4002862 w 7467600"/>
              <a:gd name="connsiteY609" fmla="*/ 1042866 h 6858000"/>
              <a:gd name="connsiteX610" fmla="*/ 4002475 w 7467600"/>
              <a:gd name="connsiteY610" fmla="*/ 1037802 h 6858000"/>
              <a:gd name="connsiteX611" fmla="*/ 506322 w 7467600"/>
              <a:gd name="connsiteY611" fmla="*/ 1020997 h 6858000"/>
              <a:gd name="connsiteX612" fmla="*/ 533068 w 7467600"/>
              <a:gd name="connsiteY612" fmla="*/ 1029409 h 6858000"/>
              <a:gd name="connsiteX613" fmla="*/ 1232525 w 7467600"/>
              <a:gd name="connsiteY613" fmla="*/ 1804675 h 6858000"/>
              <a:gd name="connsiteX614" fmla="*/ 1388858 w 7467600"/>
              <a:gd name="connsiteY614" fmla="*/ 2368011 h 6858000"/>
              <a:gd name="connsiteX615" fmla="*/ 1384098 w 7467600"/>
              <a:gd name="connsiteY615" fmla="*/ 2378125 h 6858000"/>
              <a:gd name="connsiteX616" fmla="*/ 1425393 w 7467600"/>
              <a:gd name="connsiteY616" fmla="*/ 2589124 h 6858000"/>
              <a:gd name="connsiteX617" fmla="*/ 1424001 w 7467600"/>
              <a:gd name="connsiteY617" fmla="*/ 2597541 h 6858000"/>
              <a:gd name="connsiteX618" fmla="*/ 2152729 w 7467600"/>
              <a:gd name="connsiteY618" fmla="*/ 2864487 h 6858000"/>
              <a:gd name="connsiteX619" fmla="*/ 2020609 w 7467600"/>
              <a:gd name="connsiteY619" fmla="*/ 2539671 h 6858000"/>
              <a:gd name="connsiteX620" fmla="*/ 2018920 w 7467600"/>
              <a:gd name="connsiteY620" fmla="*/ 2536309 h 6858000"/>
              <a:gd name="connsiteX621" fmla="*/ 1342441 w 7467600"/>
              <a:gd name="connsiteY621" fmla="*/ 1173017 h 6858000"/>
              <a:gd name="connsiteX622" fmla="*/ 1367925 w 7467600"/>
              <a:gd name="connsiteY622" fmla="*/ 1135648 h 6858000"/>
              <a:gd name="connsiteX623" fmla="*/ 1771401 w 7467600"/>
              <a:gd name="connsiteY623" fmla="*/ 1806673 h 6858000"/>
              <a:gd name="connsiteX624" fmla="*/ 1972385 w 7467600"/>
              <a:gd name="connsiteY624" fmla="*/ 2198735 h 6858000"/>
              <a:gd name="connsiteX625" fmla="*/ 2040892 w 7467600"/>
              <a:gd name="connsiteY625" fmla="*/ 2405205 h 6858000"/>
              <a:gd name="connsiteX626" fmla="*/ 2131689 w 7467600"/>
              <a:gd name="connsiteY626" fmla="*/ 1936926 h 6858000"/>
              <a:gd name="connsiteX627" fmla="*/ 2454820 w 7467600"/>
              <a:gd name="connsiteY627" fmla="*/ 1248808 h 6858000"/>
              <a:gd name="connsiteX628" fmla="*/ 2492512 w 7467600"/>
              <a:gd name="connsiteY628" fmla="*/ 1302920 h 6858000"/>
              <a:gd name="connsiteX629" fmla="*/ 2081216 w 7467600"/>
              <a:gd name="connsiteY629" fmla="*/ 2527513 h 6858000"/>
              <a:gd name="connsiteX630" fmla="*/ 2081211 w 7467600"/>
              <a:gd name="connsiteY630" fmla="*/ 2528916 h 6858000"/>
              <a:gd name="connsiteX631" fmla="*/ 2199067 w 7467600"/>
              <a:gd name="connsiteY631" fmla="*/ 2884061 h 6858000"/>
              <a:gd name="connsiteX632" fmla="*/ 3192586 w 7467600"/>
              <a:gd name="connsiteY632" fmla="*/ 3411496 h 6858000"/>
              <a:gd name="connsiteX633" fmla="*/ 3182620 w 7467600"/>
              <a:gd name="connsiteY633" fmla="*/ 3483279 h 6858000"/>
              <a:gd name="connsiteX634" fmla="*/ 2435119 w 7467600"/>
              <a:gd name="connsiteY634" fmla="*/ 3080173 h 6858000"/>
              <a:gd name="connsiteX635" fmla="*/ 2410152 w 7467600"/>
              <a:gd name="connsiteY635" fmla="*/ 3063751 h 6858000"/>
              <a:gd name="connsiteX636" fmla="*/ 2408099 w 7467600"/>
              <a:gd name="connsiteY636" fmla="*/ 3064403 h 6858000"/>
              <a:gd name="connsiteX637" fmla="*/ 2407218 w 7467600"/>
              <a:gd name="connsiteY637" fmla="*/ 3070324 h 6858000"/>
              <a:gd name="connsiteX638" fmla="*/ 2380138 w 7467600"/>
              <a:gd name="connsiteY638" fmla="*/ 3099341 h 6858000"/>
              <a:gd name="connsiteX639" fmla="*/ 1765923 w 7467600"/>
              <a:gd name="connsiteY639" fmla="*/ 3581043 h 6858000"/>
              <a:gd name="connsiteX640" fmla="*/ 1702258 w 7467600"/>
              <a:gd name="connsiteY640" fmla="*/ 3612286 h 6858000"/>
              <a:gd name="connsiteX641" fmla="*/ 1538370 w 7467600"/>
              <a:gd name="connsiteY641" fmla="*/ 3811804 h 6858000"/>
              <a:gd name="connsiteX642" fmla="*/ 542867 w 7467600"/>
              <a:gd name="connsiteY642" fmla="*/ 4944092 h 6858000"/>
              <a:gd name="connsiteX643" fmla="*/ 515800 w 7467600"/>
              <a:gd name="connsiteY643" fmla="*/ 4862180 h 6858000"/>
              <a:gd name="connsiteX644" fmla="*/ 909145 w 7467600"/>
              <a:gd name="connsiteY644" fmla="*/ 4199225 h 6858000"/>
              <a:gd name="connsiteX645" fmla="*/ 1214067 w 7467600"/>
              <a:gd name="connsiteY645" fmla="*/ 3908561 h 6858000"/>
              <a:gd name="connsiteX646" fmla="*/ 640967 w 7467600"/>
              <a:gd name="connsiteY646" fmla="*/ 4105601 h 6858000"/>
              <a:gd name="connsiteX647" fmla="*/ 112563 w 7467600"/>
              <a:gd name="connsiteY647" fmla="*/ 4396952 h 6858000"/>
              <a:gd name="connsiteX648" fmla="*/ 0 w 7467600"/>
              <a:gd name="connsiteY648" fmla="*/ 4466006 h 6858000"/>
              <a:gd name="connsiteX649" fmla="*/ 0 w 7467600"/>
              <a:gd name="connsiteY649" fmla="*/ 4233763 h 6858000"/>
              <a:gd name="connsiteX650" fmla="*/ 36881 w 7467600"/>
              <a:gd name="connsiteY650" fmla="*/ 4200118 h 6858000"/>
              <a:gd name="connsiteX651" fmla="*/ 910534 w 7467600"/>
              <a:gd name="connsiteY651" fmla="*/ 3629753 h 6858000"/>
              <a:gd name="connsiteX652" fmla="*/ 1578717 w 7467600"/>
              <a:gd name="connsiteY652" fmla="*/ 3575982 h 6858000"/>
              <a:gd name="connsiteX653" fmla="*/ 2338780 w 7467600"/>
              <a:gd name="connsiteY653" fmla="*/ 3033725 h 6858000"/>
              <a:gd name="connsiteX654" fmla="*/ 1807991 w 7467600"/>
              <a:gd name="connsiteY654" fmla="*/ 2807184 h 6858000"/>
              <a:gd name="connsiteX655" fmla="*/ 1416358 w 7467600"/>
              <a:gd name="connsiteY655" fmla="*/ 3112571 h 6858000"/>
              <a:gd name="connsiteX656" fmla="*/ 939066 w 7467600"/>
              <a:gd name="connsiteY656" fmla="*/ 3378798 h 6858000"/>
              <a:gd name="connsiteX657" fmla="*/ 115099 w 7467600"/>
              <a:gd name="connsiteY657" fmla="*/ 3607650 h 6858000"/>
              <a:gd name="connsiteX658" fmla="*/ 97284 w 7467600"/>
              <a:gd name="connsiteY658" fmla="*/ 3520393 h 6858000"/>
              <a:gd name="connsiteX659" fmla="*/ 922050 w 7467600"/>
              <a:gd name="connsiteY659" fmla="*/ 3074867 h 6858000"/>
              <a:gd name="connsiteX660" fmla="*/ 1405265 w 7467600"/>
              <a:gd name="connsiteY660" fmla="*/ 3016319 h 6858000"/>
              <a:gd name="connsiteX661" fmla="*/ 1407512 w 7467600"/>
              <a:gd name="connsiteY661" fmla="*/ 3018001 h 6858000"/>
              <a:gd name="connsiteX662" fmla="*/ 1726266 w 7467600"/>
              <a:gd name="connsiteY662" fmla="*/ 2777274 h 6858000"/>
              <a:gd name="connsiteX663" fmla="*/ 625390 w 7467600"/>
              <a:gd name="connsiteY663" fmla="*/ 2514541 h 6858000"/>
              <a:gd name="connsiteX664" fmla="*/ 619799 w 7467600"/>
              <a:gd name="connsiteY664" fmla="*/ 2527180 h 6858000"/>
              <a:gd name="connsiteX665" fmla="*/ 310030 w 7467600"/>
              <a:gd name="connsiteY665" fmla="*/ 2771818 h 6858000"/>
              <a:gd name="connsiteX666" fmla="*/ 173877 w 7467600"/>
              <a:gd name="connsiteY666" fmla="*/ 2937056 h 6858000"/>
              <a:gd name="connsiteX667" fmla="*/ 77889 w 7467600"/>
              <a:gd name="connsiteY667" fmla="*/ 3138440 h 6858000"/>
              <a:gd name="connsiteX668" fmla="*/ 0 w 7467600"/>
              <a:gd name="connsiteY668" fmla="*/ 3271395 h 6858000"/>
              <a:gd name="connsiteX669" fmla="*/ 0 w 7467600"/>
              <a:gd name="connsiteY669" fmla="*/ 3153002 h 6858000"/>
              <a:gd name="connsiteX670" fmla="*/ 2386 w 7467600"/>
              <a:gd name="connsiteY670" fmla="*/ 3149203 h 6858000"/>
              <a:gd name="connsiteX671" fmla="*/ 89753 w 7467600"/>
              <a:gd name="connsiteY671" fmla="*/ 2987702 h 6858000"/>
              <a:gd name="connsiteX672" fmla="*/ 76869 w 7467600"/>
              <a:gd name="connsiteY672" fmla="*/ 3005404 h 6858000"/>
              <a:gd name="connsiteX673" fmla="*/ 32049 w 7467600"/>
              <a:gd name="connsiteY673" fmla="*/ 3065814 h 6858000"/>
              <a:gd name="connsiteX674" fmla="*/ 0 w 7467600"/>
              <a:gd name="connsiteY674" fmla="*/ 3108744 h 6858000"/>
              <a:gd name="connsiteX675" fmla="*/ 0 w 7467600"/>
              <a:gd name="connsiteY675" fmla="*/ 3058059 h 6858000"/>
              <a:gd name="connsiteX676" fmla="*/ 7610 w 7467600"/>
              <a:gd name="connsiteY676" fmla="*/ 3047889 h 6858000"/>
              <a:gd name="connsiteX677" fmla="*/ 52419 w 7467600"/>
              <a:gd name="connsiteY677" fmla="*/ 2987479 h 6858000"/>
              <a:gd name="connsiteX678" fmla="*/ 59142 w 7467600"/>
              <a:gd name="connsiteY678" fmla="*/ 2978488 h 6858000"/>
              <a:gd name="connsiteX679" fmla="*/ 0 w 7467600"/>
              <a:gd name="connsiteY679" fmla="*/ 3015334 h 6858000"/>
              <a:gd name="connsiteX680" fmla="*/ 0 w 7467600"/>
              <a:gd name="connsiteY680" fmla="*/ 2914286 h 6858000"/>
              <a:gd name="connsiteX681" fmla="*/ 36383 w 7467600"/>
              <a:gd name="connsiteY681" fmla="*/ 2901128 h 6858000"/>
              <a:gd name="connsiteX682" fmla="*/ 156329 w 7467600"/>
              <a:gd name="connsiteY682" fmla="*/ 2840533 h 6858000"/>
              <a:gd name="connsiteX683" fmla="*/ 358355 w 7467600"/>
              <a:gd name="connsiteY683" fmla="*/ 2620471 h 6858000"/>
              <a:gd name="connsiteX684" fmla="*/ 510577 w 7467600"/>
              <a:gd name="connsiteY684" fmla="*/ 2501244 h 6858000"/>
              <a:gd name="connsiteX685" fmla="*/ 211967 w 7467600"/>
              <a:gd name="connsiteY685" fmla="*/ 2479171 h 6858000"/>
              <a:gd name="connsiteX686" fmla="*/ 0 w 7467600"/>
              <a:gd name="connsiteY686" fmla="*/ 2476398 h 6858000"/>
              <a:gd name="connsiteX687" fmla="*/ 0 w 7467600"/>
              <a:gd name="connsiteY687" fmla="*/ 2389189 h 6858000"/>
              <a:gd name="connsiteX688" fmla="*/ 103062 w 7467600"/>
              <a:gd name="connsiteY688" fmla="*/ 2389518 h 6858000"/>
              <a:gd name="connsiteX689" fmla="*/ 510734 w 7467600"/>
              <a:gd name="connsiteY689" fmla="*/ 2416201 h 6858000"/>
              <a:gd name="connsiteX690" fmla="*/ 279257 w 7467600"/>
              <a:gd name="connsiteY690" fmla="*/ 2092102 h 6858000"/>
              <a:gd name="connsiteX691" fmla="*/ 65265 w 7467600"/>
              <a:gd name="connsiteY691" fmla="*/ 2006049 h 6858000"/>
              <a:gd name="connsiteX692" fmla="*/ 0 w 7467600"/>
              <a:gd name="connsiteY692" fmla="*/ 1982532 h 6858000"/>
              <a:gd name="connsiteX693" fmla="*/ 0 w 7467600"/>
              <a:gd name="connsiteY693" fmla="*/ 1912789 h 6858000"/>
              <a:gd name="connsiteX694" fmla="*/ 97460 w 7467600"/>
              <a:gd name="connsiteY694" fmla="*/ 1953725 h 6858000"/>
              <a:gd name="connsiteX695" fmla="*/ 221272 w 7467600"/>
              <a:gd name="connsiteY695" fmla="*/ 1980766 h 6858000"/>
              <a:gd name="connsiteX696" fmla="*/ 116765 w 7467600"/>
              <a:gd name="connsiteY696" fmla="*/ 1911033 h 6858000"/>
              <a:gd name="connsiteX697" fmla="*/ 16405 w 7467600"/>
              <a:gd name="connsiteY697" fmla="*/ 1803412 h 6858000"/>
              <a:gd name="connsiteX698" fmla="*/ 0 w 7467600"/>
              <a:gd name="connsiteY698" fmla="*/ 1784777 h 6858000"/>
              <a:gd name="connsiteX699" fmla="*/ 0 w 7467600"/>
              <a:gd name="connsiteY699" fmla="*/ 1740082 h 6858000"/>
              <a:gd name="connsiteX700" fmla="*/ 39394 w 7467600"/>
              <a:gd name="connsiteY700" fmla="*/ 1784856 h 6858000"/>
              <a:gd name="connsiteX701" fmla="*/ 135813 w 7467600"/>
              <a:gd name="connsiteY701" fmla="*/ 1888838 h 6858000"/>
              <a:gd name="connsiteX702" fmla="*/ 242575 w 7467600"/>
              <a:gd name="connsiteY702" fmla="*/ 1958841 h 6858000"/>
              <a:gd name="connsiteX703" fmla="*/ 82197 w 7467600"/>
              <a:gd name="connsiteY703" fmla="*/ 1754826 h 6858000"/>
              <a:gd name="connsiteX704" fmla="*/ 0 w 7467600"/>
              <a:gd name="connsiteY704" fmla="*/ 1679650 h 6858000"/>
              <a:gd name="connsiteX705" fmla="*/ 0 w 7467600"/>
              <a:gd name="connsiteY705" fmla="*/ 1602463 h 6858000"/>
              <a:gd name="connsiteX706" fmla="*/ 84689 w 7467600"/>
              <a:gd name="connsiteY706" fmla="*/ 1677442 h 6858000"/>
              <a:gd name="connsiteX707" fmla="*/ 298437 w 7467600"/>
              <a:gd name="connsiteY707" fmla="*/ 1968019 h 6858000"/>
              <a:gd name="connsiteX708" fmla="*/ 227269 w 7467600"/>
              <a:gd name="connsiteY708" fmla="*/ 1114064 h 6858000"/>
              <a:gd name="connsiteX709" fmla="*/ 248003 w 7467600"/>
              <a:gd name="connsiteY709" fmla="*/ 1089613 h 6858000"/>
              <a:gd name="connsiteX710" fmla="*/ 427020 w 7467600"/>
              <a:gd name="connsiteY710" fmla="*/ 1619803 h 6858000"/>
              <a:gd name="connsiteX711" fmla="*/ 340345 w 7467600"/>
              <a:gd name="connsiteY711" fmla="*/ 2027739 h 6858000"/>
              <a:gd name="connsiteX712" fmla="*/ 360865 w 7467600"/>
              <a:gd name="connsiteY712" fmla="*/ 2044827 h 6858000"/>
              <a:gd name="connsiteX713" fmla="*/ 560414 w 7467600"/>
              <a:gd name="connsiteY713" fmla="*/ 2421457 h 6858000"/>
              <a:gd name="connsiteX714" fmla="*/ 1359703 w 7467600"/>
              <a:gd name="connsiteY714" fmla="*/ 2578554 h 6858000"/>
              <a:gd name="connsiteX715" fmla="*/ 1359422 w 7467600"/>
              <a:gd name="connsiteY715" fmla="*/ 2577994 h 6858000"/>
              <a:gd name="connsiteX716" fmla="*/ 828701 w 7467600"/>
              <a:gd name="connsiteY716" fmla="*/ 1839520 h 6858000"/>
              <a:gd name="connsiteX717" fmla="*/ 494427 w 7467600"/>
              <a:gd name="connsiteY717" fmla="*/ 1092333 h 6858000"/>
              <a:gd name="connsiteX718" fmla="*/ 506322 w 7467600"/>
              <a:gd name="connsiteY718" fmla="*/ 1020997 h 6858000"/>
              <a:gd name="connsiteX719" fmla="*/ 4570198 w 7467600"/>
              <a:gd name="connsiteY719" fmla="*/ 978081 h 6858000"/>
              <a:gd name="connsiteX720" fmla="*/ 4523691 w 7467600"/>
              <a:gd name="connsiteY720" fmla="*/ 1127776 h 6858000"/>
              <a:gd name="connsiteX721" fmla="*/ 4509875 w 7467600"/>
              <a:gd name="connsiteY721" fmla="*/ 1167552 h 6858000"/>
              <a:gd name="connsiteX722" fmla="*/ 4478168 w 7467600"/>
              <a:gd name="connsiteY722" fmla="*/ 1260735 h 6858000"/>
              <a:gd name="connsiteX723" fmla="*/ 4409309 w 7467600"/>
              <a:gd name="connsiteY723" fmla="*/ 1666996 h 6858000"/>
              <a:gd name="connsiteX724" fmla="*/ 4370031 w 7467600"/>
              <a:gd name="connsiteY724" fmla="*/ 1955666 h 6858000"/>
              <a:gd name="connsiteX725" fmla="*/ 4570198 w 7467600"/>
              <a:gd name="connsiteY725" fmla="*/ 978081 h 6858000"/>
              <a:gd name="connsiteX726" fmla="*/ 4557898 w 7467600"/>
              <a:gd name="connsiteY726" fmla="*/ 900011 h 6858000"/>
              <a:gd name="connsiteX727" fmla="*/ 4344840 w 7467600"/>
              <a:gd name="connsiteY727" fmla="*/ 1922038 h 6858000"/>
              <a:gd name="connsiteX728" fmla="*/ 4378710 w 7467600"/>
              <a:gd name="connsiteY728" fmla="*/ 1665516 h 6858000"/>
              <a:gd name="connsiteX729" fmla="*/ 4448798 w 7467600"/>
              <a:gd name="connsiteY729" fmla="*/ 1253024 h 6858000"/>
              <a:gd name="connsiteX730" fmla="*/ 4480315 w 7467600"/>
              <a:gd name="connsiteY730" fmla="*/ 1158454 h 6858000"/>
              <a:gd name="connsiteX731" fmla="*/ 4494133 w 7467600"/>
              <a:gd name="connsiteY731" fmla="*/ 1118676 h 6858000"/>
              <a:gd name="connsiteX732" fmla="*/ 4557898 w 7467600"/>
              <a:gd name="connsiteY732" fmla="*/ 900011 h 6858000"/>
              <a:gd name="connsiteX733" fmla="*/ 5870151 w 7467600"/>
              <a:gd name="connsiteY733" fmla="*/ 898890 h 6858000"/>
              <a:gd name="connsiteX734" fmla="*/ 5861335 w 7467600"/>
              <a:gd name="connsiteY734" fmla="*/ 899177 h 6858000"/>
              <a:gd name="connsiteX735" fmla="*/ 5843702 w 7467600"/>
              <a:gd name="connsiteY735" fmla="*/ 899748 h 6858000"/>
              <a:gd name="connsiteX736" fmla="*/ 5651107 w 7467600"/>
              <a:gd name="connsiteY736" fmla="*/ 920306 h 6858000"/>
              <a:gd name="connsiteX737" fmla="*/ 5459407 w 7467600"/>
              <a:gd name="connsiteY737" fmla="*/ 940975 h 6858000"/>
              <a:gd name="connsiteX738" fmla="*/ 5374846 w 7467600"/>
              <a:gd name="connsiteY738" fmla="*/ 941988 h 6858000"/>
              <a:gd name="connsiteX739" fmla="*/ 5256105 w 7467600"/>
              <a:gd name="connsiteY739" fmla="*/ 945632 h 6858000"/>
              <a:gd name="connsiteX740" fmla="*/ 5107071 w 7467600"/>
              <a:gd name="connsiteY740" fmla="*/ 969720 h 6858000"/>
              <a:gd name="connsiteX741" fmla="*/ 4998681 w 7467600"/>
              <a:gd name="connsiteY741" fmla="*/ 988771 h 6858000"/>
              <a:gd name="connsiteX742" fmla="*/ 5870151 w 7467600"/>
              <a:gd name="connsiteY742" fmla="*/ 898890 h 6858000"/>
              <a:gd name="connsiteX743" fmla="*/ 5504425 w 7467600"/>
              <a:gd name="connsiteY743" fmla="*/ 848067 h 6858000"/>
              <a:gd name="connsiteX744" fmla="*/ 4968849 w 7467600"/>
              <a:gd name="connsiteY744" fmla="*/ 962318 h 6858000"/>
              <a:gd name="connsiteX745" fmla="*/ 5104039 w 7467600"/>
              <a:gd name="connsiteY745" fmla="*/ 940634 h 6858000"/>
              <a:gd name="connsiteX746" fmla="*/ 5256311 w 7467600"/>
              <a:gd name="connsiteY746" fmla="*/ 916490 h 6858000"/>
              <a:gd name="connsiteX747" fmla="*/ 5377381 w 7467600"/>
              <a:gd name="connsiteY747" fmla="*/ 912671 h 6858000"/>
              <a:gd name="connsiteX748" fmla="*/ 5460148 w 7467600"/>
              <a:gd name="connsiteY748" fmla="*/ 911442 h 6858000"/>
              <a:gd name="connsiteX749" fmla="*/ 5648971 w 7467600"/>
              <a:gd name="connsiteY749" fmla="*/ 891331 h 6858000"/>
              <a:gd name="connsiteX750" fmla="*/ 5844807 w 7467600"/>
              <a:gd name="connsiteY750" fmla="*/ 870718 h 6858000"/>
              <a:gd name="connsiteX751" fmla="*/ 5862975 w 7467600"/>
              <a:gd name="connsiteY751" fmla="*/ 869756 h 6858000"/>
              <a:gd name="connsiteX752" fmla="*/ 5920887 w 7467600"/>
              <a:gd name="connsiteY752" fmla="*/ 865929 h 6858000"/>
              <a:gd name="connsiteX753" fmla="*/ 5504425 w 7467600"/>
              <a:gd name="connsiteY753" fmla="*/ 848067 h 6858000"/>
              <a:gd name="connsiteX754" fmla="*/ 3607114 w 7467600"/>
              <a:gd name="connsiteY754" fmla="*/ 467441 h 6858000"/>
              <a:gd name="connsiteX755" fmla="*/ 3296242 w 7467600"/>
              <a:gd name="connsiteY755" fmla="*/ 807991 h 6858000"/>
              <a:gd name="connsiteX756" fmla="*/ 3174674 w 7467600"/>
              <a:gd name="connsiteY756" fmla="*/ 919759 h 6858000"/>
              <a:gd name="connsiteX757" fmla="*/ 3042978 w 7467600"/>
              <a:gd name="connsiteY757" fmla="*/ 1054894 h 6858000"/>
              <a:gd name="connsiteX758" fmla="*/ 2968914 w 7467600"/>
              <a:gd name="connsiteY758" fmla="*/ 1133756 h 6858000"/>
              <a:gd name="connsiteX759" fmla="*/ 3103823 w 7467600"/>
              <a:gd name="connsiteY759" fmla="*/ 1026814 h 6858000"/>
              <a:gd name="connsiteX760" fmla="*/ 3607114 w 7467600"/>
              <a:gd name="connsiteY760" fmla="*/ 467441 h 6858000"/>
              <a:gd name="connsiteX761" fmla="*/ 3744487 w 7467600"/>
              <a:gd name="connsiteY761" fmla="*/ 383136 h 6858000"/>
              <a:gd name="connsiteX762" fmla="*/ 3970213 w 7467600"/>
              <a:gd name="connsiteY762" fmla="*/ 995559 h 6858000"/>
              <a:gd name="connsiteX763" fmla="*/ 3744487 w 7467600"/>
              <a:gd name="connsiteY763" fmla="*/ 383136 h 6858000"/>
              <a:gd name="connsiteX764" fmla="*/ 3624562 w 7467600"/>
              <a:gd name="connsiteY764" fmla="*/ 367041 h 6858000"/>
              <a:gd name="connsiteX765" fmla="*/ 3489712 w 7467600"/>
              <a:gd name="connsiteY765" fmla="*/ 485386 h 6858000"/>
              <a:gd name="connsiteX766" fmla="*/ 3182994 w 7467600"/>
              <a:gd name="connsiteY766" fmla="*/ 828265 h 6858000"/>
              <a:gd name="connsiteX767" fmla="*/ 2892114 w 7467600"/>
              <a:gd name="connsiteY767" fmla="*/ 1172635 h 6858000"/>
              <a:gd name="connsiteX768" fmla="*/ 3021459 w 7467600"/>
              <a:gd name="connsiteY768" fmla="*/ 1035385 h 6858000"/>
              <a:gd name="connsiteX769" fmla="*/ 3153873 w 7467600"/>
              <a:gd name="connsiteY769" fmla="*/ 898971 h 6858000"/>
              <a:gd name="connsiteX770" fmla="*/ 3276511 w 7467600"/>
              <a:gd name="connsiteY770" fmla="*/ 786423 h 6858000"/>
              <a:gd name="connsiteX771" fmla="*/ 3584154 w 7467600"/>
              <a:gd name="connsiteY771" fmla="*/ 448218 h 6858000"/>
              <a:gd name="connsiteX772" fmla="*/ 3624562 w 7467600"/>
              <a:gd name="connsiteY772" fmla="*/ 367041 h 6858000"/>
              <a:gd name="connsiteX773" fmla="*/ 3766672 w 7467600"/>
              <a:gd name="connsiteY773" fmla="*/ 359429 h 6858000"/>
              <a:gd name="connsiteX774" fmla="*/ 3996338 w 7467600"/>
              <a:gd name="connsiteY774" fmla="*/ 968237 h 6858000"/>
              <a:gd name="connsiteX775" fmla="*/ 3766672 w 7467600"/>
              <a:gd name="connsiteY775" fmla="*/ 359429 h 6858000"/>
              <a:gd name="connsiteX776" fmla="*/ 5805386 w 7467600"/>
              <a:gd name="connsiteY776" fmla="*/ 239240 h 6858000"/>
              <a:gd name="connsiteX777" fmla="*/ 5736947 w 7467600"/>
              <a:gd name="connsiteY777" fmla="*/ 261367 h 6858000"/>
              <a:gd name="connsiteX778" fmla="*/ 5427012 w 7467600"/>
              <a:gd name="connsiteY778" fmla="*/ 311272 h 6858000"/>
              <a:gd name="connsiteX779" fmla="*/ 5147818 w 7467600"/>
              <a:gd name="connsiteY779" fmla="*/ 322112 h 6858000"/>
              <a:gd name="connsiteX780" fmla="*/ 5060854 w 7467600"/>
              <a:gd name="connsiteY780" fmla="*/ 311882 h 6858000"/>
              <a:gd name="connsiteX781" fmla="*/ 4945989 w 7467600"/>
              <a:gd name="connsiteY781" fmla="*/ 300516 h 6858000"/>
              <a:gd name="connsiteX782" fmla="*/ 5410479 w 7467600"/>
              <a:gd name="connsiteY782" fmla="*/ 348434 h 6858000"/>
              <a:gd name="connsiteX783" fmla="*/ 5805386 w 7467600"/>
              <a:gd name="connsiteY783" fmla="*/ 239240 h 6858000"/>
              <a:gd name="connsiteX784" fmla="*/ 5905192 w 7467600"/>
              <a:gd name="connsiteY784" fmla="*/ 163079 h 6858000"/>
              <a:gd name="connsiteX785" fmla="*/ 5865655 w 7467600"/>
              <a:gd name="connsiteY785" fmla="*/ 171901 h 6858000"/>
              <a:gd name="connsiteX786" fmla="*/ 5259740 w 7467600"/>
              <a:gd name="connsiteY786" fmla="*/ 257013 h 6858000"/>
              <a:gd name="connsiteX787" fmla="*/ 5208466 w 7467600"/>
              <a:gd name="connsiteY787" fmla="*/ 257550 h 6858000"/>
              <a:gd name="connsiteX788" fmla="*/ 4980204 w 7467600"/>
              <a:gd name="connsiteY788" fmla="*/ 271903 h 6858000"/>
              <a:gd name="connsiteX789" fmla="*/ 5068068 w 7467600"/>
              <a:gd name="connsiteY789" fmla="*/ 282244 h 6858000"/>
              <a:gd name="connsiteX790" fmla="*/ 5153231 w 7467600"/>
              <a:gd name="connsiteY790" fmla="*/ 292240 h 6858000"/>
              <a:gd name="connsiteX791" fmla="*/ 5426491 w 7467600"/>
              <a:gd name="connsiteY791" fmla="*/ 281128 h 6858000"/>
              <a:gd name="connsiteX792" fmla="*/ 5731212 w 7467600"/>
              <a:gd name="connsiteY792" fmla="*/ 231951 h 6858000"/>
              <a:gd name="connsiteX793" fmla="*/ 5905192 w 7467600"/>
              <a:gd name="connsiteY793" fmla="*/ 163079 h 6858000"/>
              <a:gd name="connsiteX794" fmla="*/ 5944437 w 7467600"/>
              <a:gd name="connsiteY794" fmla="*/ 113829 h 6858000"/>
              <a:gd name="connsiteX795" fmla="*/ 5825032 w 7467600"/>
              <a:gd name="connsiteY795" fmla="*/ 146405 h 6858000"/>
              <a:gd name="connsiteX796" fmla="*/ 4955599 w 7467600"/>
              <a:gd name="connsiteY796" fmla="*/ 247008 h 6858000"/>
              <a:gd name="connsiteX797" fmla="*/ 5210104 w 7467600"/>
              <a:gd name="connsiteY797" fmla="*/ 228123 h 6858000"/>
              <a:gd name="connsiteX798" fmla="*/ 5261015 w 7467600"/>
              <a:gd name="connsiteY798" fmla="*/ 227087 h 6858000"/>
              <a:gd name="connsiteX799" fmla="*/ 5861181 w 7467600"/>
              <a:gd name="connsiteY799" fmla="*/ 143093 h 6858000"/>
              <a:gd name="connsiteX800" fmla="*/ 5961252 w 7467600"/>
              <a:gd name="connsiteY800" fmla="*/ 114820 h 6858000"/>
              <a:gd name="connsiteX801" fmla="*/ 5944437 w 7467600"/>
              <a:gd name="connsiteY801" fmla="*/ 113829 h 6858000"/>
              <a:gd name="connsiteX802" fmla="*/ 3882765 w 7467600"/>
              <a:gd name="connsiteY802" fmla="*/ 0 h 6858000"/>
              <a:gd name="connsiteX803" fmla="*/ 3995099 w 7467600"/>
              <a:gd name="connsiteY803" fmla="*/ 0 h 6858000"/>
              <a:gd name="connsiteX804" fmla="*/ 4163818 w 7467600"/>
              <a:gd name="connsiteY804" fmla="*/ 234104 h 6858000"/>
              <a:gd name="connsiteX805" fmla="*/ 4172099 w 7467600"/>
              <a:gd name="connsiteY805" fmla="*/ 234207 h 6858000"/>
              <a:gd name="connsiteX806" fmla="*/ 4784282 w 7467600"/>
              <a:gd name="connsiteY806" fmla="*/ 276561 h 6858000"/>
              <a:gd name="connsiteX807" fmla="*/ 4801687 w 7467600"/>
              <a:gd name="connsiteY807" fmla="*/ 267764 h 6858000"/>
              <a:gd name="connsiteX808" fmla="*/ 6082788 w 7467600"/>
              <a:gd name="connsiteY808" fmla="*/ 64119 h 6858000"/>
              <a:gd name="connsiteX809" fmla="*/ 6099442 w 7467600"/>
              <a:gd name="connsiteY809" fmla="*/ 82568 h 6858000"/>
              <a:gd name="connsiteX810" fmla="*/ 4804137 w 7467600"/>
              <a:gd name="connsiteY810" fmla="*/ 320931 h 6858000"/>
              <a:gd name="connsiteX811" fmla="*/ 4227047 w 7467600"/>
              <a:gd name="connsiteY811" fmla="*/ 313415 h 6858000"/>
              <a:gd name="connsiteX812" fmla="*/ 4346041 w 7467600"/>
              <a:gd name="connsiteY812" fmla="*/ 456086 h 6858000"/>
              <a:gd name="connsiteX813" fmla="*/ 4870967 w 7467600"/>
              <a:gd name="connsiteY813" fmla="*/ 963061 h 6858000"/>
              <a:gd name="connsiteX814" fmla="*/ 4889647 w 7467600"/>
              <a:gd name="connsiteY814" fmla="*/ 957147 h 6858000"/>
              <a:gd name="connsiteX815" fmla="*/ 5422504 w 7467600"/>
              <a:gd name="connsiteY815" fmla="*/ 805191 h 6858000"/>
              <a:gd name="connsiteX816" fmla="*/ 6087656 w 7467600"/>
              <a:gd name="connsiteY816" fmla="*/ 826703 h 6858000"/>
              <a:gd name="connsiteX817" fmla="*/ 6058717 w 7467600"/>
              <a:gd name="connsiteY817" fmla="*/ 865992 h 6858000"/>
              <a:gd name="connsiteX818" fmla="*/ 4974153 w 7467600"/>
              <a:gd name="connsiteY818" fmla="*/ 1045456 h 6858000"/>
              <a:gd name="connsiteX819" fmla="*/ 5627835 w 7467600"/>
              <a:gd name="connsiteY819" fmla="*/ 1472077 h 6858000"/>
              <a:gd name="connsiteX820" fmla="*/ 5629817 w 7467600"/>
              <a:gd name="connsiteY820" fmla="*/ 1471412 h 6858000"/>
              <a:gd name="connsiteX821" fmla="*/ 5634124 w 7467600"/>
              <a:gd name="connsiteY821" fmla="*/ 1470572 h 6858000"/>
              <a:gd name="connsiteX822" fmla="*/ 5755832 w 7467600"/>
              <a:gd name="connsiteY822" fmla="*/ 1383886 h 6858000"/>
              <a:gd name="connsiteX823" fmla="*/ 6014186 w 7467600"/>
              <a:gd name="connsiteY823" fmla="*/ 1279799 h 6858000"/>
              <a:gd name="connsiteX824" fmla="*/ 6901619 w 7467600"/>
              <a:gd name="connsiteY824" fmla="*/ 1047874 h 6858000"/>
              <a:gd name="connsiteX825" fmla="*/ 6931566 w 7467600"/>
              <a:gd name="connsiteY825" fmla="*/ 1062034 h 6858000"/>
              <a:gd name="connsiteX826" fmla="*/ 5790982 w 7467600"/>
              <a:gd name="connsiteY826" fmla="*/ 1561380 h 6858000"/>
              <a:gd name="connsiteX827" fmla="*/ 6188971 w 7467600"/>
              <a:gd name="connsiteY827" fmla="*/ 1755168 h 6858000"/>
              <a:gd name="connsiteX828" fmla="*/ 6202446 w 7467600"/>
              <a:gd name="connsiteY828" fmla="*/ 1752268 h 6858000"/>
              <a:gd name="connsiteX829" fmla="*/ 7179560 w 7467600"/>
              <a:gd name="connsiteY829" fmla="*/ 1467551 h 6858000"/>
              <a:gd name="connsiteX830" fmla="*/ 7158730 w 7467600"/>
              <a:gd name="connsiteY830" fmla="*/ 1507835 h 6858000"/>
              <a:gd name="connsiteX831" fmla="*/ 6326959 w 7467600"/>
              <a:gd name="connsiteY831" fmla="*/ 1817686 h 6858000"/>
              <a:gd name="connsiteX832" fmla="*/ 6537433 w 7467600"/>
              <a:gd name="connsiteY832" fmla="*/ 1907790 h 6858000"/>
              <a:gd name="connsiteX833" fmla="*/ 6550221 w 7467600"/>
              <a:gd name="connsiteY833" fmla="*/ 1910729 h 6858000"/>
              <a:gd name="connsiteX834" fmla="*/ 6964438 w 7467600"/>
              <a:gd name="connsiteY834" fmla="*/ 2209505 h 6858000"/>
              <a:gd name="connsiteX835" fmla="*/ 7367862 w 7467600"/>
              <a:gd name="connsiteY835" fmla="*/ 2806833 h 6858000"/>
              <a:gd name="connsiteX836" fmla="*/ 7364329 w 7467600"/>
              <a:gd name="connsiteY836" fmla="*/ 2826907 h 6858000"/>
              <a:gd name="connsiteX837" fmla="*/ 7290545 w 7467600"/>
              <a:gd name="connsiteY837" fmla="*/ 2850663 h 6858000"/>
              <a:gd name="connsiteX838" fmla="*/ 6472036 w 7467600"/>
              <a:gd name="connsiteY838" fmla="*/ 1959003 h 6858000"/>
              <a:gd name="connsiteX839" fmla="*/ 5792897 w 7467600"/>
              <a:gd name="connsiteY839" fmla="*/ 1647747 h 6858000"/>
              <a:gd name="connsiteX840" fmla="*/ 5842751 w 7467600"/>
              <a:gd name="connsiteY840" fmla="*/ 1816112 h 6858000"/>
              <a:gd name="connsiteX841" fmla="*/ 5847424 w 7467600"/>
              <a:gd name="connsiteY841" fmla="*/ 1815776 h 6858000"/>
              <a:gd name="connsiteX842" fmla="*/ 6399821 w 7467600"/>
              <a:gd name="connsiteY842" fmla="*/ 2344799 h 6858000"/>
              <a:gd name="connsiteX843" fmla="*/ 6323232 w 7467600"/>
              <a:gd name="connsiteY843" fmla="*/ 2389634 h 6858000"/>
              <a:gd name="connsiteX844" fmla="*/ 5942958 w 7467600"/>
              <a:gd name="connsiteY844" fmla="*/ 2077708 h 6858000"/>
              <a:gd name="connsiteX845" fmla="*/ 5921559 w 7467600"/>
              <a:gd name="connsiteY845" fmla="*/ 2378596 h 6858000"/>
              <a:gd name="connsiteX846" fmla="*/ 5817651 w 7467600"/>
              <a:gd name="connsiteY846" fmla="*/ 3023919 h 6858000"/>
              <a:gd name="connsiteX847" fmla="*/ 5729634 w 7467600"/>
              <a:gd name="connsiteY847" fmla="*/ 3051849 h 6858000"/>
              <a:gd name="connsiteX848" fmla="*/ 5611018 w 7467600"/>
              <a:gd name="connsiteY848" fmla="*/ 2316769 h 6858000"/>
              <a:gd name="connsiteX849" fmla="*/ 5687608 w 7467600"/>
              <a:gd name="connsiteY849" fmla="*/ 2039972 h 6858000"/>
              <a:gd name="connsiteX850" fmla="*/ 5657554 w 7467600"/>
              <a:gd name="connsiteY850" fmla="*/ 1576445 h 6858000"/>
              <a:gd name="connsiteX851" fmla="*/ 5150475 w 7467600"/>
              <a:gd name="connsiteY851" fmla="*/ 1274012 h 6858000"/>
              <a:gd name="connsiteX852" fmla="*/ 5349142 w 7467600"/>
              <a:gd name="connsiteY852" fmla="*/ 2204405 h 6858000"/>
              <a:gd name="connsiteX853" fmla="*/ 5262214 w 7467600"/>
              <a:gd name="connsiteY853" fmla="*/ 2233836 h 6858000"/>
              <a:gd name="connsiteX854" fmla="*/ 4981539 w 7467600"/>
              <a:gd name="connsiteY854" fmla="*/ 1542201 h 6858000"/>
              <a:gd name="connsiteX855" fmla="*/ 4958461 w 7467600"/>
              <a:gd name="connsiteY855" fmla="*/ 1136957 h 6858000"/>
              <a:gd name="connsiteX856" fmla="*/ 4655015 w 7467600"/>
              <a:gd name="connsiteY856" fmla="*/ 891426 h 6858000"/>
              <a:gd name="connsiteX857" fmla="*/ 4348002 w 7467600"/>
              <a:gd name="connsiteY857" fmla="*/ 2205895 h 6858000"/>
              <a:gd name="connsiteX858" fmla="*/ 4262250 w 7467600"/>
              <a:gd name="connsiteY858" fmla="*/ 2219972 h 6858000"/>
              <a:gd name="connsiteX859" fmla="*/ 4550611 w 7467600"/>
              <a:gd name="connsiteY859" fmla="*/ 817540 h 6858000"/>
              <a:gd name="connsiteX860" fmla="*/ 4564418 w 7467600"/>
              <a:gd name="connsiteY860" fmla="*/ 808293 h 6858000"/>
              <a:gd name="connsiteX861" fmla="*/ 4266388 w 7467600"/>
              <a:gd name="connsiteY861" fmla="*/ 500083 h 6858000"/>
              <a:gd name="connsiteX862" fmla="*/ 4032842 w 7467600"/>
              <a:gd name="connsiteY862" fmla="*/ 211809 h 6858000"/>
              <a:gd name="connsiteX863" fmla="*/ 3882765 w 7467600"/>
              <a:gd name="connsiteY863" fmla="*/ 0 h 6858000"/>
              <a:gd name="connsiteX864" fmla="*/ 3721337 w 7467600"/>
              <a:gd name="connsiteY864" fmla="*/ 0 h 6858000"/>
              <a:gd name="connsiteX865" fmla="*/ 3797544 w 7467600"/>
              <a:gd name="connsiteY865" fmla="*/ 0 h 6858000"/>
              <a:gd name="connsiteX866" fmla="*/ 3775734 w 7467600"/>
              <a:gd name="connsiteY866" fmla="*/ 95131 h 6858000"/>
              <a:gd name="connsiteX867" fmla="*/ 3724807 w 7467600"/>
              <a:gd name="connsiteY867" fmla="*/ 272257 h 6858000"/>
              <a:gd name="connsiteX868" fmla="*/ 3726844 w 7467600"/>
              <a:gd name="connsiteY868" fmla="*/ 282988 h 6858000"/>
              <a:gd name="connsiteX869" fmla="*/ 3742664 w 7467600"/>
              <a:gd name="connsiteY869" fmla="*/ 279918 h 6858000"/>
              <a:gd name="connsiteX870" fmla="*/ 4103910 w 7467600"/>
              <a:gd name="connsiteY870" fmla="*/ 1161917 h 6858000"/>
              <a:gd name="connsiteX871" fmla="*/ 4020269 w 7467600"/>
              <a:gd name="connsiteY871" fmla="*/ 1200406 h 6858000"/>
              <a:gd name="connsiteX872" fmla="*/ 3674882 w 7467600"/>
              <a:gd name="connsiteY872" fmla="*/ 488524 h 6858000"/>
              <a:gd name="connsiteX873" fmla="*/ 3132682 w 7467600"/>
              <a:gd name="connsiteY873" fmla="*/ 1072284 h 6858000"/>
              <a:gd name="connsiteX874" fmla="*/ 2716346 w 7467600"/>
              <a:gd name="connsiteY874" fmla="*/ 1276376 h 6858000"/>
              <a:gd name="connsiteX875" fmla="*/ 2716772 w 7467600"/>
              <a:gd name="connsiteY875" fmla="*/ 1255462 h 6858000"/>
              <a:gd name="connsiteX876" fmla="*/ 3471096 w 7467600"/>
              <a:gd name="connsiteY876" fmla="*/ 437072 h 6858000"/>
              <a:gd name="connsiteX877" fmla="*/ 3639057 w 7467600"/>
              <a:gd name="connsiteY877" fmla="*/ 286334 h 6858000"/>
              <a:gd name="connsiteX878" fmla="*/ 3640309 w 7467600"/>
              <a:gd name="connsiteY878" fmla="*/ 284664 h 6858000"/>
              <a:gd name="connsiteX879" fmla="*/ 3646022 w 7467600"/>
              <a:gd name="connsiteY879" fmla="*/ 276711 h 6858000"/>
              <a:gd name="connsiteX880" fmla="*/ 3707943 w 7467600"/>
              <a:gd name="connsiteY880" fmla="*/ 65958 h 6858000"/>
              <a:gd name="connsiteX881" fmla="*/ 3721337 w 7467600"/>
              <a:gd name="connsiteY881" fmla="*/ 0 h 6858000"/>
              <a:gd name="connsiteX882" fmla="*/ 2867960 w 7467600"/>
              <a:gd name="connsiteY882" fmla="*/ 0 h 6858000"/>
              <a:gd name="connsiteX883" fmla="*/ 2926351 w 7467600"/>
              <a:gd name="connsiteY883" fmla="*/ 0 h 6858000"/>
              <a:gd name="connsiteX884" fmla="*/ 2902823 w 7467600"/>
              <a:gd name="connsiteY884" fmla="*/ 262929 h 6858000"/>
              <a:gd name="connsiteX885" fmla="*/ 2940663 w 7467600"/>
              <a:gd name="connsiteY885" fmla="*/ 140884 h 6858000"/>
              <a:gd name="connsiteX886" fmla="*/ 2947039 w 7467600"/>
              <a:gd name="connsiteY886" fmla="*/ 122524 h 6858000"/>
              <a:gd name="connsiteX887" fmla="*/ 2984316 w 7467600"/>
              <a:gd name="connsiteY887" fmla="*/ 0 h 6858000"/>
              <a:gd name="connsiteX888" fmla="*/ 3016114 w 7467600"/>
              <a:gd name="connsiteY888" fmla="*/ 0 h 6858000"/>
              <a:gd name="connsiteX889" fmla="*/ 2979949 w 7467600"/>
              <a:gd name="connsiteY889" fmla="*/ 119274 h 6858000"/>
              <a:gd name="connsiteX890" fmla="*/ 3023879 w 7467600"/>
              <a:gd name="connsiteY890" fmla="*/ 0 h 6858000"/>
              <a:gd name="connsiteX891" fmla="*/ 3105400 w 7467600"/>
              <a:gd name="connsiteY891" fmla="*/ 0 h 6858000"/>
              <a:gd name="connsiteX892" fmla="*/ 3094669 w 7467600"/>
              <a:gd name="connsiteY892" fmla="*/ 30308 h 6858000"/>
              <a:gd name="connsiteX893" fmla="*/ 2901945 w 7467600"/>
              <a:gd name="connsiteY893" fmla="*/ 466538 h 6858000"/>
              <a:gd name="connsiteX894" fmla="*/ 2815209 w 7467600"/>
              <a:gd name="connsiteY894" fmla="*/ 497361 h 6858000"/>
              <a:gd name="connsiteX895" fmla="*/ 2844845 w 7467600"/>
              <a:gd name="connsiteY895" fmla="*/ 127638 h 6858000"/>
              <a:gd name="connsiteX896" fmla="*/ 2867960 w 7467600"/>
              <a:gd name="connsiteY896" fmla="*/ 0 h 6858000"/>
              <a:gd name="connsiteX897" fmla="*/ 1057230 w 7467600"/>
              <a:gd name="connsiteY897" fmla="*/ 0 h 6858000"/>
              <a:gd name="connsiteX898" fmla="*/ 1111003 w 7467600"/>
              <a:gd name="connsiteY898" fmla="*/ 0 h 6858000"/>
              <a:gd name="connsiteX899" fmla="*/ 1125553 w 7467600"/>
              <a:gd name="connsiteY899" fmla="*/ 52588 h 6858000"/>
              <a:gd name="connsiteX900" fmla="*/ 1304276 w 7467600"/>
              <a:gd name="connsiteY900" fmla="*/ 476275 h 6858000"/>
              <a:gd name="connsiteX901" fmla="*/ 1492066 w 7467600"/>
              <a:gd name="connsiteY901" fmla="*/ 886333 h 6858000"/>
              <a:gd name="connsiteX902" fmla="*/ 1423698 w 7467600"/>
              <a:gd name="connsiteY902" fmla="*/ 710817 h 6858000"/>
              <a:gd name="connsiteX903" fmla="*/ 1357609 w 7467600"/>
              <a:gd name="connsiteY903" fmla="*/ 532892 h 6858000"/>
              <a:gd name="connsiteX904" fmla="*/ 1309550 w 7467600"/>
              <a:gd name="connsiteY904" fmla="*/ 374031 h 6858000"/>
              <a:gd name="connsiteX905" fmla="*/ 1193673 w 7467600"/>
              <a:gd name="connsiteY905" fmla="*/ 49533 h 6858000"/>
              <a:gd name="connsiteX906" fmla="*/ 1164391 w 7467600"/>
              <a:gd name="connsiteY906" fmla="*/ 0 h 6858000"/>
              <a:gd name="connsiteX907" fmla="*/ 1200666 w 7467600"/>
              <a:gd name="connsiteY907" fmla="*/ 0 h 6858000"/>
              <a:gd name="connsiteX908" fmla="*/ 1223408 w 7467600"/>
              <a:gd name="connsiteY908" fmla="*/ 38996 h 6858000"/>
              <a:gd name="connsiteX909" fmla="*/ 1339635 w 7467600"/>
              <a:gd name="connsiteY909" fmla="*/ 365517 h 6858000"/>
              <a:gd name="connsiteX910" fmla="*/ 1387469 w 7467600"/>
              <a:gd name="connsiteY910" fmla="*/ 523079 h 6858000"/>
              <a:gd name="connsiteX911" fmla="*/ 1452685 w 7467600"/>
              <a:gd name="connsiteY911" fmla="*/ 699806 h 6858000"/>
              <a:gd name="connsiteX912" fmla="*/ 1492092 w 7467600"/>
              <a:gd name="connsiteY912" fmla="*/ 800424 h 6858000"/>
              <a:gd name="connsiteX913" fmla="*/ 1455302 w 7467600"/>
              <a:gd name="connsiteY913" fmla="*/ 632913 h 6858000"/>
              <a:gd name="connsiteX914" fmla="*/ 1222336 w 7467600"/>
              <a:gd name="connsiteY914" fmla="*/ 9480 h 6858000"/>
              <a:gd name="connsiteX915" fmla="*/ 1214634 w 7467600"/>
              <a:gd name="connsiteY915" fmla="*/ 0 h 6858000"/>
              <a:gd name="connsiteX916" fmla="*/ 1289827 w 7467600"/>
              <a:gd name="connsiteY916" fmla="*/ 0 h 6858000"/>
              <a:gd name="connsiteX917" fmla="*/ 1321076 w 7467600"/>
              <a:gd name="connsiteY917" fmla="*/ 59722 h 6858000"/>
              <a:gd name="connsiteX918" fmla="*/ 1512579 w 7467600"/>
              <a:gd name="connsiteY918" fmla="*/ 626441 h 6858000"/>
              <a:gd name="connsiteX919" fmla="*/ 1506076 w 7467600"/>
              <a:gd name="connsiteY919" fmla="*/ 1089289 h 6858000"/>
              <a:gd name="connsiteX920" fmla="*/ 1486346 w 7467600"/>
              <a:gd name="connsiteY920" fmla="*/ 1079919 h 6858000"/>
              <a:gd name="connsiteX921" fmla="*/ 1070511 w 7467600"/>
              <a:gd name="connsiteY921" fmla="*/ 48609 h 6858000"/>
              <a:gd name="connsiteX922" fmla="*/ 1057230 w 7467600"/>
              <a:gd name="connsiteY922" fmla="*/ 0 h 6858000"/>
              <a:gd name="connsiteX923" fmla="*/ 43151 w 7467600"/>
              <a:gd name="connsiteY923" fmla="*/ 0 h 6858000"/>
              <a:gd name="connsiteX924" fmla="*/ 95283 w 7467600"/>
              <a:gd name="connsiteY924" fmla="*/ 0 h 6858000"/>
              <a:gd name="connsiteX925" fmla="*/ 300708 w 7467600"/>
              <a:gd name="connsiteY925" fmla="*/ 154571 h 6858000"/>
              <a:gd name="connsiteX926" fmla="*/ 530414 w 7467600"/>
              <a:gd name="connsiteY926" fmla="*/ 354673 h 6858000"/>
              <a:gd name="connsiteX927" fmla="*/ 333785 w 7467600"/>
              <a:gd name="connsiteY927" fmla="*/ 161564 h 6858000"/>
              <a:gd name="connsiteX928" fmla="*/ 147005 w 7467600"/>
              <a:gd name="connsiteY928" fmla="*/ 0 h 6858000"/>
              <a:gd name="connsiteX929" fmla="*/ 272509 w 7467600"/>
              <a:gd name="connsiteY929" fmla="*/ 0 h 6858000"/>
              <a:gd name="connsiteX930" fmla="*/ 326276 w 7467600"/>
              <a:gd name="connsiteY930" fmla="*/ 45847 h 6858000"/>
              <a:gd name="connsiteX931" fmla="*/ 823759 w 7467600"/>
              <a:gd name="connsiteY931" fmla="*/ 574145 h 6858000"/>
              <a:gd name="connsiteX932" fmla="*/ 811254 w 7467600"/>
              <a:gd name="connsiteY932" fmla="*/ 665546 h 6858000"/>
              <a:gd name="connsiteX933" fmla="*/ 154042 w 7467600"/>
              <a:gd name="connsiteY933" fmla="*/ 261522 h 6858000"/>
              <a:gd name="connsiteX934" fmla="*/ 13550 w 7467600"/>
              <a:gd name="connsiteY934" fmla="*/ 158423 h 6858000"/>
              <a:gd name="connsiteX935" fmla="*/ 0 w 7467600"/>
              <a:gd name="connsiteY935" fmla="*/ 146618 h 6858000"/>
              <a:gd name="connsiteX936" fmla="*/ 0 w 7467600"/>
              <a:gd name="connsiteY936" fmla="*/ 59161 h 6858000"/>
              <a:gd name="connsiteX937" fmla="*/ 45427 w 7467600"/>
              <a:gd name="connsiteY937" fmla="*/ 101078 h 6858000"/>
              <a:gd name="connsiteX938" fmla="*/ 630103 w 7467600"/>
              <a:gd name="connsiteY938" fmla="*/ 485885 h 6858000"/>
              <a:gd name="connsiteX939" fmla="*/ 532040 w 7467600"/>
              <a:gd name="connsiteY939" fmla="*/ 399359 h 6858000"/>
              <a:gd name="connsiteX940" fmla="*/ 517618 w 7467600"/>
              <a:gd name="connsiteY940" fmla="*/ 385726 h 6858000"/>
              <a:gd name="connsiteX941" fmla="*/ 285074 w 7467600"/>
              <a:gd name="connsiteY941" fmla="*/ 182755 h 6858000"/>
              <a:gd name="connsiteX942" fmla="*/ 43151 w 7467600"/>
              <a:gd name="connsiteY942"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392322 w 7467600"/>
              <a:gd name="connsiteY8" fmla="*/ 6658238 h 6858000"/>
              <a:gd name="connsiteX9" fmla="*/ 7289862 w 7467600"/>
              <a:gd name="connsiteY9" fmla="*/ 6659827 h 6858000"/>
              <a:gd name="connsiteX10" fmla="*/ 1019354 w 7467600"/>
              <a:gd name="connsiteY10" fmla="*/ 6315006 h 6858000"/>
              <a:gd name="connsiteX11" fmla="*/ 441046 w 7467600"/>
              <a:gd name="connsiteY11" fmla="*/ 6691153 h 6858000"/>
              <a:gd name="connsiteX12" fmla="*/ 1019354 w 7467600"/>
              <a:gd name="connsiteY12" fmla="*/ 6315006 h 6858000"/>
              <a:gd name="connsiteX13" fmla="*/ 991680 w 7467600"/>
              <a:gd name="connsiteY13" fmla="*/ 6298413 h 6858000"/>
              <a:gd name="connsiteX14" fmla="*/ 409060 w 7467600"/>
              <a:gd name="connsiteY14" fmla="*/ 6671470 h 6858000"/>
              <a:gd name="connsiteX15" fmla="*/ 991680 w 7467600"/>
              <a:gd name="connsiteY15" fmla="*/ 6298413 h 6858000"/>
              <a:gd name="connsiteX16" fmla="*/ 103333 w 7467600"/>
              <a:gd name="connsiteY16" fmla="*/ 5699602 h 6858000"/>
              <a:gd name="connsiteX17" fmla="*/ 233938 w 7467600"/>
              <a:gd name="connsiteY17" fmla="*/ 5809416 h 6858000"/>
              <a:gd name="connsiteX18" fmla="*/ 883580 w 7467600"/>
              <a:gd name="connsiteY18" fmla="*/ 6180710 h 6858000"/>
              <a:gd name="connsiteX19" fmla="*/ 487337 w 7467600"/>
              <a:gd name="connsiteY19" fmla="*/ 5950182 h 6858000"/>
              <a:gd name="connsiteX20" fmla="*/ 354051 w 7467600"/>
              <a:gd name="connsiteY20" fmla="*/ 5854912 h 6858000"/>
              <a:gd name="connsiteX21" fmla="*/ 195436 w 7467600"/>
              <a:gd name="connsiteY21" fmla="*/ 5755068 h 6858000"/>
              <a:gd name="connsiteX22" fmla="*/ 103333 w 7467600"/>
              <a:gd name="connsiteY22" fmla="*/ 5699602 h 6858000"/>
              <a:gd name="connsiteX23" fmla="*/ 5539432 w 7467600"/>
              <a:gd name="connsiteY23" fmla="*/ 5642928 h 6858000"/>
              <a:gd name="connsiteX24" fmla="*/ 5555462 w 7467600"/>
              <a:gd name="connsiteY24" fmla="*/ 5694454 h 6858000"/>
              <a:gd name="connsiteX25" fmla="*/ 5828270 w 7467600"/>
              <a:gd name="connsiteY25" fmla="*/ 6320663 h 6858000"/>
              <a:gd name="connsiteX26" fmla="*/ 5947416 w 7467600"/>
              <a:gd name="connsiteY26" fmla="*/ 6574846 h 6858000"/>
              <a:gd name="connsiteX27" fmla="*/ 5539432 w 7467600"/>
              <a:gd name="connsiteY27" fmla="*/ 5642928 h 6858000"/>
              <a:gd name="connsiteX28" fmla="*/ 51253 w 7467600"/>
              <a:gd name="connsiteY28" fmla="*/ 5631825 h 6858000"/>
              <a:gd name="connsiteX29" fmla="*/ 211622 w 7467600"/>
              <a:gd name="connsiteY29" fmla="*/ 5728803 h 6858000"/>
              <a:gd name="connsiteX30" fmla="*/ 371652 w 7467600"/>
              <a:gd name="connsiteY30" fmla="*/ 5829062 h 6858000"/>
              <a:gd name="connsiteX31" fmla="*/ 505903 w 7467600"/>
              <a:gd name="connsiteY31" fmla="*/ 5925221 h 6858000"/>
              <a:gd name="connsiteX32" fmla="*/ 899240 w 7467600"/>
              <a:gd name="connsiteY32" fmla="*/ 6153068 h 6858000"/>
              <a:gd name="connsiteX33" fmla="*/ 988114 w 7467600"/>
              <a:gd name="connsiteY33" fmla="*/ 6174204 h 6858000"/>
              <a:gd name="connsiteX34" fmla="*/ 845971 w 7467600"/>
              <a:gd name="connsiteY34" fmla="*/ 6067177 h 6858000"/>
              <a:gd name="connsiteX35" fmla="*/ 448057 w 7467600"/>
              <a:gd name="connsiteY35" fmla="*/ 5841376 h 6858000"/>
              <a:gd name="connsiteX36" fmla="*/ 51253 w 7467600"/>
              <a:gd name="connsiteY36" fmla="*/ 5631825 h 6858000"/>
              <a:gd name="connsiteX37" fmla="*/ 2606687 w 7467600"/>
              <a:gd name="connsiteY37" fmla="*/ 5630718 h 6858000"/>
              <a:gd name="connsiteX38" fmla="*/ 2645658 w 7467600"/>
              <a:gd name="connsiteY38" fmla="*/ 6640259 h 6858000"/>
              <a:gd name="connsiteX39" fmla="*/ 2606687 w 7467600"/>
              <a:gd name="connsiteY39" fmla="*/ 5630718 h 6858000"/>
              <a:gd name="connsiteX40" fmla="*/ 3642057 w 7467600"/>
              <a:gd name="connsiteY40" fmla="*/ 5573487 h 6858000"/>
              <a:gd name="connsiteX41" fmla="*/ 3632981 w 7467600"/>
              <a:gd name="connsiteY41" fmla="*/ 5579437 h 6858000"/>
              <a:gd name="connsiteX42" fmla="*/ 3382436 w 7467600"/>
              <a:gd name="connsiteY42" fmla="*/ 5952726 h 6858000"/>
              <a:gd name="connsiteX43" fmla="*/ 3191929 w 7467600"/>
              <a:gd name="connsiteY43" fmla="*/ 6662669 h 6858000"/>
              <a:gd name="connsiteX44" fmla="*/ 3369898 w 7467600"/>
              <a:gd name="connsiteY44" fmla="*/ 6081771 h 6858000"/>
              <a:gd name="connsiteX45" fmla="*/ 3642057 w 7467600"/>
              <a:gd name="connsiteY45" fmla="*/ 5573487 h 6858000"/>
              <a:gd name="connsiteX46" fmla="*/ 2650666 w 7467600"/>
              <a:gd name="connsiteY46" fmla="*/ 5530686 h 6858000"/>
              <a:gd name="connsiteX47" fmla="*/ 2650249 w 7467600"/>
              <a:gd name="connsiteY47" fmla="*/ 5532101 h 6858000"/>
              <a:gd name="connsiteX48" fmla="*/ 2663808 w 7467600"/>
              <a:gd name="connsiteY48" fmla="*/ 6535215 h 6858000"/>
              <a:gd name="connsiteX49" fmla="*/ 2665418 w 7467600"/>
              <a:gd name="connsiteY49" fmla="*/ 6132756 h 6858000"/>
              <a:gd name="connsiteX50" fmla="*/ 2650666 w 7467600"/>
              <a:gd name="connsiteY50" fmla="*/ 5530686 h 6858000"/>
              <a:gd name="connsiteX51" fmla="*/ 2680277 w 7467600"/>
              <a:gd name="connsiteY51" fmla="*/ 5479204 h 6858000"/>
              <a:gd name="connsiteX52" fmla="*/ 2678972 w 7467600"/>
              <a:gd name="connsiteY52" fmla="*/ 5481582 h 6858000"/>
              <a:gd name="connsiteX53" fmla="*/ 2696666 w 7467600"/>
              <a:gd name="connsiteY53" fmla="*/ 6133836 h 6858000"/>
              <a:gd name="connsiteX54" fmla="*/ 2695769 w 7467600"/>
              <a:gd name="connsiteY54" fmla="*/ 6390955 h 6858000"/>
              <a:gd name="connsiteX55" fmla="*/ 2739893 w 7467600"/>
              <a:gd name="connsiteY55" fmla="*/ 6108357 h 6858000"/>
              <a:gd name="connsiteX56" fmla="*/ 2680277 w 7467600"/>
              <a:gd name="connsiteY56" fmla="*/ 5479204 h 6858000"/>
              <a:gd name="connsiteX57" fmla="*/ 1132195 w 7467600"/>
              <a:gd name="connsiteY57" fmla="*/ 5467980 h 6858000"/>
              <a:gd name="connsiteX58" fmla="*/ 1679056 w 7467600"/>
              <a:gd name="connsiteY58" fmla="*/ 5516907 h 6858000"/>
              <a:gd name="connsiteX59" fmla="*/ 2128648 w 7467600"/>
              <a:gd name="connsiteY59" fmla="*/ 5474249 h 6858000"/>
              <a:gd name="connsiteX60" fmla="*/ 1825619 w 7467600"/>
              <a:gd name="connsiteY60" fmla="*/ 5478447 h 6858000"/>
              <a:gd name="connsiteX61" fmla="*/ 1737798 w 7467600"/>
              <a:gd name="connsiteY61" fmla="*/ 5483353 h 6858000"/>
              <a:gd name="connsiteX62" fmla="*/ 1132195 w 7467600"/>
              <a:gd name="connsiteY62" fmla="*/ 5467980 h 6858000"/>
              <a:gd name="connsiteX63" fmla="*/ 1456157 w 7467600"/>
              <a:gd name="connsiteY63" fmla="*/ 5371404 h 6858000"/>
              <a:gd name="connsiteX64" fmla="*/ 1244432 w 7467600"/>
              <a:gd name="connsiteY64" fmla="*/ 5385601 h 6858000"/>
              <a:gd name="connsiteX65" fmla="*/ 973990 w 7467600"/>
              <a:gd name="connsiteY65" fmla="*/ 5424940 h 6858000"/>
              <a:gd name="connsiteX66" fmla="*/ 1103809 w 7467600"/>
              <a:gd name="connsiteY66" fmla="*/ 5433720 h 6858000"/>
              <a:gd name="connsiteX67" fmla="*/ 1123454 w 7467600"/>
              <a:gd name="connsiteY67" fmla="*/ 5435727 h 6858000"/>
              <a:gd name="connsiteX68" fmla="*/ 1737017 w 7467600"/>
              <a:gd name="connsiteY68" fmla="*/ 5452183 h 6858000"/>
              <a:gd name="connsiteX69" fmla="*/ 1824397 w 7467600"/>
              <a:gd name="connsiteY69" fmla="*/ 5447757 h 6858000"/>
              <a:gd name="connsiteX70" fmla="*/ 2070059 w 7467600"/>
              <a:gd name="connsiteY70" fmla="*/ 5441660 h 6858000"/>
              <a:gd name="connsiteX71" fmla="*/ 1456157 w 7467600"/>
              <a:gd name="connsiteY71" fmla="*/ 5371404 h 6858000"/>
              <a:gd name="connsiteX72" fmla="*/ 4988186 w 7467600"/>
              <a:gd name="connsiteY72" fmla="*/ 5216467 h 6858000"/>
              <a:gd name="connsiteX73" fmla="*/ 4777334 w 7467600"/>
              <a:gd name="connsiteY73" fmla="*/ 5406072 h 6858000"/>
              <a:gd name="connsiteX74" fmla="*/ 4718341 w 7467600"/>
              <a:gd name="connsiteY74" fmla="*/ 5468043 h 6858000"/>
              <a:gd name="connsiteX75" fmla="*/ 4604655 w 7467600"/>
              <a:gd name="connsiteY75" fmla="*/ 5583434 h 6858000"/>
              <a:gd name="connsiteX76" fmla="*/ 4565074 w 7467600"/>
              <a:gd name="connsiteY76" fmla="*/ 5618550 h 6858000"/>
              <a:gd name="connsiteX77" fmla="*/ 4988186 w 7467600"/>
              <a:gd name="connsiteY77" fmla="*/ 5216467 h 6858000"/>
              <a:gd name="connsiteX78" fmla="*/ 4978032 w 7467600"/>
              <a:gd name="connsiteY78" fmla="*/ 5183809 h 6858000"/>
              <a:gd name="connsiteX79" fmla="*/ 4463413 w 7467600"/>
              <a:gd name="connsiteY79" fmla="*/ 5615162 h 6858000"/>
              <a:gd name="connsiteX80" fmla="*/ 4358134 w 7467600"/>
              <a:gd name="connsiteY80" fmla="*/ 5742791 h 6858000"/>
              <a:gd name="connsiteX81" fmla="*/ 4376219 w 7467600"/>
              <a:gd name="connsiteY81" fmla="*/ 5729027 h 6858000"/>
              <a:gd name="connsiteX82" fmla="*/ 4582340 w 7467600"/>
              <a:gd name="connsiteY82" fmla="*/ 5561037 h 6858000"/>
              <a:gd name="connsiteX83" fmla="*/ 4694684 w 7467600"/>
              <a:gd name="connsiteY83" fmla="*/ 5447098 h 6858000"/>
              <a:gd name="connsiteX84" fmla="*/ 4754123 w 7467600"/>
              <a:gd name="connsiteY84" fmla="*/ 5384643 h 6858000"/>
              <a:gd name="connsiteX85" fmla="*/ 4978032 w 7467600"/>
              <a:gd name="connsiteY85" fmla="*/ 5183809 h 6858000"/>
              <a:gd name="connsiteX86" fmla="*/ 1903353 w 7467600"/>
              <a:gd name="connsiteY86" fmla="*/ 5044827 h 6858000"/>
              <a:gd name="connsiteX87" fmla="*/ 1936931 w 7467600"/>
              <a:gd name="connsiteY87" fmla="*/ 5093954 h 6858000"/>
              <a:gd name="connsiteX88" fmla="*/ 2195868 w 7467600"/>
              <a:gd name="connsiteY88" fmla="*/ 5396574 h 6858000"/>
              <a:gd name="connsiteX89" fmla="*/ 2088852 w 7467600"/>
              <a:gd name="connsiteY89" fmla="*/ 5166123 h 6858000"/>
              <a:gd name="connsiteX90" fmla="*/ 1958241 w 7467600"/>
              <a:gd name="connsiteY90" fmla="*/ 5067955 h 6858000"/>
              <a:gd name="connsiteX91" fmla="*/ 1903353 w 7467600"/>
              <a:gd name="connsiteY91" fmla="*/ 5044827 h 6858000"/>
              <a:gd name="connsiteX92" fmla="*/ 1979378 w 7467600"/>
              <a:gd name="connsiteY92" fmla="*/ 4769504 h 6858000"/>
              <a:gd name="connsiteX93" fmla="*/ 2882120 w 7467600"/>
              <a:gd name="connsiteY93" fmla="*/ 5064547 h 6858000"/>
              <a:gd name="connsiteX94" fmla="*/ 2793103 w 7467600"/>
              <a:gd name="connsiteY94" fmla="*/ 5039699 h 6858000"/>
              <a:gd name="connsiteX95" fmla="*/ 2770041 w 7467600"/>
              <a:gd name="connsiteY95" fmla="*/ 5033634 h 6858000"/>
              <a:gd name="connsiteX96" fmla="*/ 1979378 w 7467600"/>
              <a:gd name="connsiteY96" fmla="*/ 4769504 h 6858000"/>
              <a:gd name="connsiteX97" fmla="*/ 1927410 w 7467600"/>
              <a:gd name="connsiteY97" fmla="*/ 4716164 h 6858000"/>
              <a:gd name="connsiteX98" fmla="*/ 1959587 w 7467600"/>
              <a:gd name="connsiteY98" fmla="*/ 4728849 h 6858000"/>
              <a:gd name="connsiteX99" fmla="*/ 2777707 w 7467600"/>
              <a:gd name="connsiteY99" fmla="*/ 5003991 h 6858000"/>
              <a:gd name="connsiteX100" fmla="*/ 2800768 w 7467600"/>
              <a:gd name="connsiteY100" fmla="*/ 5010056 h 6858000"/>
              <a:gd name="connsiteX101" fmla="*/ 2879408 w 7467600"/>
              <a:gd name="connsiteY101" fmla="*/ 5031590 h 6858000"/>
              <a:gd name="connsiteX102" fmla="*/ 2862295 w 7467600"/>
              <a:gd name="connsiteY102" fmla="*/ 5022958 h 6858000"/>
              <a:gd name="connsiteX103" fmla="*/ 2813343 w 7467600"/>
              <a:gd name="connsiteY103" fmla="*/ 4998369 h 6858000"/>
              <a:gd name="connsiteX104" fmla="*/ 2646245 w 7467600"/>
              <a:gd name="connsiteY104" fmla="*/ 4930999 h 6858000"/>
              <a:gd name="connsiteX105" fmla="*/ 1999243 w 7467600"/>
              <a:gd name="connsiteY105" fmla="*/ 4730524 h 6858000"/>
              <a:gd name="connsiteX106" fmla="*/ 1979527 w 7467600"/>
              <a:gd name="connsiteY106" fmla="*/ 4726651 h 6858000"/>
              <a:gd name="connsiteX107" fmla="*/ 1927410 w 7467600"/>
              <a:gd name="connsiteY107" fmla="*/ 4716164 h 6858000"/>
              <a:gd name="connsiteX108" fmla="*/ 1997014 w 7467600"/>
              <a:gd name="connsiteY108" fmla="*/ 4698007 h 6858000"/>
              <a:gd name="connsiteX109" fmla="*/ 2005458 w 7467600"/>
              <a:gd name="connsiteY109" fmla="*/ 4699540 h 6858000"/>
              <a:gd name="connsiteX110" fmla="*/ 2657186 w 7467600"/>
              <a:gd name="connsiteY110" fmla="*/ 4901687 h 6858000"/>
              <a:gd name="connsiteX111" fmla="*/ 2826662 w 7467600"/>
              <a:gd name="connsiteY111" fmla="*/ 4970362 h 6858000"/>
              <a:gd name="connsiteX112" fmla="*/ 2876100 w 7467600"/>
              <a:gd name="connsiteY112" fmla="*/ 4995397 h 6858000"/>
              <a:gd name="connsiteX113" fmla="*/ 3042600 w 7467600"/>
              <a:gd name="connsiteY113" fmla="*/ 5059532 h 6858000"/>
              <a:gd name="connsiteX114" fmla="*/ 1997014 w 7467600"/>
              <a:gd name="connsiteY114" fmla="*/ 4698007 h 6858000"/>
              <a:gd name="connsiteX115" fmla="*/ 2305292 w 7467600"/>
              <a:gd name="connsiteY115" fmla="*/ 4219492 h 6858000"/>
              <a:gd name="connsiteX116" fmla="*/ 3360922 w 7467600"/>
              <a:gd name="connsiteY116" fmla="*/ 4529373 h 6858000"/>
              <a:gd name="connsiteX117" fmla="*/ 3492420 w 7467600"/>
              <a:gd name="connsiteY117" fmla="*/ 4510145 h 6858000"/>
              <a:gd name="connsiteX118" fmla="*/ 3364086 w 7467600"/>
              <a:gd name="connsiteY118" fmla="*/ 4480340 h 6858000"/>
              <a:gd name="connsiteX119" fmla="*/ 3225818 w 7467600"/>
              <a:gd name="connsiteY119" fmla="*/ 4411822 h 6858000"/>
              <a:gd name="connsiteX120" fmla="*/ 3129696 w 7467600"/>
              <a:gd name="connsiteY120" fmla="*/ 4360704 h 6858000"/>
              <a:gd name="connsiteX121" fmla="*/ 2814545 w 7467600"/>
              <a:gd name="connsiteY121" fmla="*/ 4282955 h 6858000"/>
              <a:gd name="connsiteX122" fmla="*/ 2305292 w 7467600"/>
              <a:gd name="connsiteY122" fmla="*/ 4219492 h 6858000"/>
              <a:gd name="connsiteX123" fmla="*/ 2626982 w 7467600"/>
              <a:gd name="connsiteY123" fmla="*/ 4206450 h 6858000"/>
              <a:gd name="connsiteX124" fmla="*/ 2490617 w 7467600"/>
              <a:gd name="connsiteY124" fmla="*/ 4206951 h 6858000"/>
              <a:gd name="connsiteX125" fmla="*/ 2819869 w 7467600"/>
              <a:gd name="connsiteY125" fmla="*/ 4252936 h 6858000"/>
              <a:gd name="connsiteX126" fmla="*/ 3143018 w 7467600"/>
              <a:gd name="connsiteY126" fmla="*/ 4332698 h 6858000"/>
              <a:gd name="connsiteX127" fmla="*/ 3241520 w 7467600"/>
              <a:gd name="connsiteY127" fmla="*/ 4385112 h 6858000"/>
              <a:gd name="connsiteX128" fmla="*/ 3374575 w 7467600"/>
              <a:gd name="connsiteY128" fmla="*/ 4451517 h 6858000"/>
              <a:gd name="connsiteX129" fmla="*/ 3505221 w 7467600"/>
              <a:gd name="connsiteY129" fmla="*/ 4480757 h 6858000"/>
              <a:gd name="connsiteX130" fmla="*/ 2626982 w 7467600"/>
              <a:gd name="connsiteY130" fmla="*/ 4206450 h 6858000"/>
              <a:gd name="connsiteX131" fmla="*/ 1310106 w 7467600"/>
              <a:gd name="connsiteY131" fmla="*/ 3943217 h 6858000"/>
              <a:gd name="connsiteX132" fmla="*/ 854994 w 7467600"/>
              <a:gd name="connsiteY132" fmla="*/ 4399136 h 6858000"/>
              <a:gd name="connsiteX133" fmla="*/ 742462 w 7467600"/>
              <a:gd name="connsiteY133" fmla="*/ 4594648 h 6858000"/>
              <a:gd name="connsiteX134" fmla="*/ 820602 w 7467600"/>
              <a:gd name="connsiteY134" fmla="*/ 4485915 h 6858000"/>
              <a:gd name="connsiteX135" fmla="*/ 878295 w 7467600"/>
              <a:gd name="connsiteY135" fmla="*/ 4403594 h 6858000"/>
              <a:gd name="connsiteX136" fmla="*/ 1240607 w 7467600"/>
              <a:gd name="connsiteY136" fmla="*/ 4010401 h 6858000"/>
              <a:gd name="connsiteX137" fmla="*/ 1310106 w 7467600"/>
              <a:gd name="connsiteY137" fmla="*/ 3943217 h 6858000"/>
              <a:gd name="connsiteX138" fmla="*/ 1423113 w 7467600"/>
              <a:gd name="connsiteY138" fmla="*/ 3874565 h 6858000"/>
              <a:gd name="connsiteX139" fmla="*/ 1260565 w 7467600"/>
              <a:gd name="connsiteY139" fmla="*/ 4031982 h 6858000"/>
              <a:gd name="connsiteX140" fmla="*/ 901900 w 7467600"/>
              <a:gd name="connsiteY140" fmla="*/ 4421236 h 6858000"/>
              <a:gd name="connsiteX141" fmla="*/ 845044 w 7467600"/>
              <a:gd name="connsiteY141" fmla="*/ 4502436 h 6858000"/>
              <a:gd name="connsiteX142" fmla="*/ 685926 w 7467600"/>
              <a:gd name="connsiteY142" fmla="*/ 4703069 h 6858000"/>
              <a:gd name="connsiteX143" fmla="*/ 684248 w 7467600"/>
              <a:gd name="connsiteY143" fmla="*/ 4706721 h 6858000"/>
              <a:gd name="connsiteX144" fmla="*/ 1423113 w 7467600"/>
              <a:gd name="connsiteY144" fmla="*/ 3874565 h 6858000"/>
              <a:gd name="connsiteX145" fmla="*/ 3316479 w 7467600"/>
              <a:gd name="connsiteY145" fmla="*/ 3872136 h 6858000"/>
              <a:gd name="connsiteX146" fmla="*/ 3546806 w 7467600"/>
              <a:gd name="connsiteY146" fmla="*/ 4356139 h 6858000"/>
              <a:gd name="connsiteX147" fmla="*/ 3364433 w 7467600"/>
              <a:gd name="connsiteY147" fmla="*/ 3953121 h 6858000"/>
              <a:gd name="connsiteX148" fmla="*/ 3316479 w 7467600"/>
              <a:gd name="connsiteY148" fmla="*/ 3872136 h 6858000"/>
              <a:gd name="connsiteX149" fmla="*/ 3291335 w 7467600"/>
              <a:gd name="connsiteY149" fmla="*/ 3767420 h 6858000"/>
              <a:gd name="connsiteX150" fmla="*/ 3390805 w 7467600"/>
              <a:gd name="connsiteY150" fmla="*/ 3937163 h 6858000"/>
              <a:gd name="connsiteX151" fmla="*/ 3579062 w 7467600"/>
              <a:gd name="connsiteY151" fmla="*/ 4359040 h 6858000"/>
              <a:gd name="connsiteX152" fmla="*/ 3467355 w 7467600"/>
              <a:gd name="connsiteY152" fmla="*/ 3988130 h 6858000"/>
              <a:gd name="connsiteX153" fmla="*/ 3310753 w 7467600"/>
              <a:gd name="connsiteY153" fmla="*/ 3787140 h 6858000"/>
              <a:gd name="connsiteX154" fmla="*/ 3291335 w 7467600"/>
              <a:gd name="connsiteY154" fmla="*/ 3767420 h 6858000"/>
              <a:gd name="connsiteX155" fmla="*/ 1635889 w 7467600"/>
              <a:gd name="connsiteY155" fmla="*/ 3709494 h 6858000"/>
              <a:gd name="connsiteX156" fmla="*/ 1634800 w 7467600"/>
              <a:gd name="connsiteY156" fmla="*/ 3731111 h 6858000"/>
              <a:gd name="connsiteX157" fmla="*/ 1635889 w 7467600"/>
              <a:gd name="connsiteY157" fmla="*/ 3709494 h 6858000"/>
              <a:gd name="connsiteX158" fmla="*/ 1510397 w 7467600"/>
              <a:gd name="connsiteY158" fmla="*/ 3684705 h 6858000"/>
              <a:gd name="connsiteX159" fmla="*/ 1146550 w 7467600"/>
              <a:gd name="connsiteY159" fmla="*/ 3802012 h 6858000"/>
              <a:gd name="connsiteX160" fmla="*/ 698834 w 7467600"/>
              <a:gd name="connsiteY160" fmla="*/ 3952272 h 6858000"/>
              <a:gd name="connsiteX161" fmla="*/ 34256 w 7467600"/>
              <a:gd name="connsiteY161" fmla="*/ 4347603 h 6858000"/>
              <a:gd name="connsiteX162" fmla="*/ 527241 w 7467600"/>
              <a:gd name="connsiteY162" fmla="*/ 4065078 h 6858000"/>
              <a:gd name="connsiteX163" fmla="*/ 1510397 w 7467600"/>
              <a:gd name="connsiteY163" fmla="*/ 3684705 h 6858000"/>
              <a:gd name="connsiteX164" fmla="*/ 1313114 w 7467600"/>
              <a:gd name="connsiteY164" fmla="*/ 3655216 h 6858000"/>
              <a:gd name="connsiteX165" fmla="*/ 1109304 w 7467600"/>
              <a:gd name="connsiteY165" fmla="*/ 3669030 h 6858000"/>
              <a:gd name="connsiteX166" fmla="*/ 8129 w 7467600"/>
              <a:gd name="connsiteY166" fmla="*/ 4330519 h 6858000"/>
              <a:gd name="connsiteX167" fmla="*/ 687572 w 7467600"/>
              <a:gd name="connsiteY167" fmla="*/ 3925629 h 6858000"/>
              <a:gd name="connsiteX168" fmla="*/ 1138365 w 7467600"/>
              <a:gd name="connsiteY168" fmla="*/ 3774515 h 6858000"/>
              <a:gd name="connsiteX169" fmla="*/ 1505579 w 7467600"/>
              <a:gd name="connsiteY169" fmla="*/ 3655526 h 6858000"/>
              <a:gd name="connsiteX170" fmla="*/ 1313114 w 7467600"/>
              <a:gd name="connsiteY170" fmla="*/ 3655216 h 6858000"/>
              <a:gd name="connsiteX171" fmla="*/ 3655073 w 7467600"/>
              <a:gd name="connsiteY171" fmla="*/ 3650884 h 6858000"/>
              <a:gd name="connsiteX172" fmla="*/ 3989938 w 7467600"/>
              <a:gd name="connsiteY172" fmla="*/ 3991685 h 6858000"/>
              <a:gd name="connsiteX173" fmla="*/ 4393907 w 7467600"/>
              <a:gd name="connsiteY173" fmla="*/ 4261258 h 6858000"/>
              <a:gd name="connsiteX174" fmla="*/ 4648051 w 7467600"/>
              <a:gd name="connsiteY174" fmla="*/ 4374051 h 6858000"/>
              <a:gd name="connsiteX175" fmla="*/ 4383389 w 7467600"/>
              <a:gd name="connsiteY175" fmla="*/ 4184369 h 6858000"/>
              <a:gd name="connsiteX176" fmla="*/ 4165508 w 7467600"/>
              <a:gd name="connsiteY176" fmla="*/ 4035196 h 6858000"/>
              <a:gd name="connsiteX177" fmla="*/ 4068162 w 7467600"/>
              <a:gd name="connsiteY177" fmla="*/ 3953394 h 6858000"/>
              <a:gd name="connsiteX178" fmla="*/ 3981416 w 7467600"/>
              <a:gd name="connsiteY178" fmla="*/ 3880482 h 6858000"/>
              <a:gd name="connsiteX179" fmla="*/ 3800147 w 7467600"/>
              <a:gd name="connsiteY179" fmla="*/ 3749872 h 6858000"/>
              <a:gd name="connsiteX180" fmla="*/ 3655073 w 7467600"/>
              <a:gd name="connsiteY180" fmla="*/ 3650884 h 6858000"/>
              <a:gd name="connsiteX181" fmla="*/ 3670252 w 7467600"/>
              <a:gd name="connsiteY181" fmla="*/ 3622798 h 6858000"/>
              <a:gd name="connsiteX182" fmla="*/ 3817258 w 7467600"/>
              <a:gd name="connsiteY182" fmla="*/ 3723577 h 6858000"/>
              <a:gd name="connsiteX183" fmla="*/ 4000461 w 7467600"/>
              <a:gd name="connsiteY183" fmla="*/ 3855966 h 6858000"/>
              <a:gd name="connsiteX184" fmla="*/ 4088180 w 7467600"/>
              <a:gd name="connsiteY184" fmla="*/ 3929774 h 6858000"/>
              <a:gd name="connsiteX185" fmla="*/ 4184555 w 7467600"/>
              <a:gd name="connsiteY185" fmla="*/ 4010683 h 6858000"/>
              <a:gd name="connsiteX186" fmla="*/ 4399563 w 7467600"/>
              <a:gd name="connsiteY186" fmla="*/ 4158106 h 6858000"/>
              <a:gd name="connsiteX187" fmla="*/ 4684469 w 7467600"/>
              <a:gd name="connsiteY187" fmla="*/ 4364680 h 6858000"/>
              <a:gd name="connsiteX188" fmla="*/ 4690271 w 7467600"/>
              <a:gd name="connsiteY188" fmla="*/ 4370034 h 6858000"/>
              <a:gd name="connsiteX189" fmla="*/ 4136093 w 7467600"/>
              <a:gd name="connsiteY189" fmla="*/ 3858466 h 6858000"/>
              <a:gd name="connsiteX190" fmla="*/ 3670252 w 7467600"/>
              <a:gd name="connsiteY190" fmla="*/ 3622798 h 6858000"/>
              <a:gd name="connsiteX191" fmla="*/ 4440129 w 7467600"/>
              <a:gd name="connsiteY191" fmla="*/ 3448571 h 6858000"/>
              <a:gd name="connsiteX192" fmla="*/ 4856525 w 7467600"/>
              <a:gd name="connsiteY192" fmla="*/ 3915351 h 6858000"/>
              <a:gd name="connsiteX193" fmla="*/ 5059055 w 7467600"/>
              <a:gd name="connsiteY193" fmla="*/ 4108918 h 6858000"/>
              <a:gd name="connsiteX194" fmla="*/ 5290070 w 7467600"/>
              <a:gd name="connsiteY194" fmla="*/ 4263619 h 6858000"/>
              <a:gd name="connsiteX195" fmla="*/ 4834991 w 7467600"/>
              <a:gd name="connsiteY195" fmla="*/ 3830985 h 6858000"/>
              <a:gd name="connsiteX196" fmla="*/ 4440129 w 7467600"/>
              <a:gd name="connsiteY196" fmla="*/ 3448571 h 6858000"/>
              <a:gd name="connsiteX197" fmla="*/ 4441737 w 7467600"/>
              <a:gd name="connsiteY197" fmla="*/ 3399734 h 6858000"/>
              <a:gd name="connsiteX198" fmla="*/ 4431236 w 7467600"/>
              <a:gd name="connsiteY198" fmla="*/ 3400954 h 6858000"/>
              <a:gd name="connsiteX199" fmla="*/ 4557150 w 7467600"/>
              <a:gd name="connsiteY199" fmla="*/ 3510023 h 6858000"/>
              <a:gd name="connsiteX200" fmla="*/ 4856936 w 7467600"/>
              <a:gd name="connsiteY200" fmla="*/ 3809146 h 6858000"/>
              <a:gd name="connsiteX201" fmla="*/ 5111996 w 7467600"/>
              <a:gd name="connsiteY201" fmla="*/ 4065759 h 6858000"/>
              <a:gd name="connsiteX202" fmla="*/ 5388878 w 7467600"/>
              <a:gd name="connsiteY202" fmla="*/ 4300185 h 6858000"/>
              <a:gd name="connsiteX203" fmla="*/ 5425556 w 7467600"/>
              <a:gd name="connsiteY203" fmla="*/ 4308967 h 6858000"/>
              <a:gd name="connsiteX204" fmla="*/ 4943646 w 7467600"/>
              <a:gd name="connsiteY204" fmla="*/ 3822916 h 6858000"/>
              <a:gd name="connsiteX205" fmla="*/ 4594837 w 7467600"/>
              <a:gd name="connsiteY205" fmla="*/ 3532274 h 6858000"/>
              <a:gd name="connsiteX206" fmla="*/ 4441737 w 7467600"/>
              <a:gd name="connsiteY206" fmla="*/ 3399734 h 6858000"/>
              <a:gd name="connsiteX207" fmla="*/ 5425834 w 7467600"/>
              <a:gd name="connsiteY207" fmla="*/ 3162785 h 6858000"/>
              <a:gd name="connsiteX208" fmla="*/ 5401644 w 7467600"/>
              <a:gd name="connsiteY208" fmla="*/ 3617847 h 6858000"/>
              <a:gd name="connsiteX209" fmla="*/ 5467256 w 7467600"/>
              <a:gd name="connsiteY209" fmla="*/ 4175494 h 6858000"/>
              <a:gd name="connsiteX210" fmla="*/ 5448069 w 7467600"/>
              <a:gd name="connsiteY210" fmla="*/ 3567554 h 6858000"/>
              <a:gd name="connsiteX211" fmla="*/ 5425834 w 7467600"/>
              <a:gd name="connsiteY211" fmla="*/ 3162785 h 6858000"/>
              <a:gd name="connsiteX212" fmla="*/ 1318687 w 7467600"/>
              <a:gd name="connsiteY212" fmla="*/ 3113840 h 6858000"/>
              <a:gd name="connsiteX213" fmla="*/ 1066793 w 7467600"/>
              <a:gd name="connsiteY213" fmla="*/ 3212171 h 6858000"/>
              <a:gd name="connsiteX214" fmla="*/ 993319 w 7467600"/>
              <a:gd name="connsiteY214" fmla="*/ 3247648 h 6858000"/>
              <a:gd name="connsiteX215" fmla="*/ 853081 w 7467600"/>
              <a:gd name="connsiteY215" fmla="*/ 3312410 h 6858000"/>
              <a:gd name="connsiteX216" fmla="*/ 805957 w 7467600"/>
              <a:gd name="connsiteY216" fmla="*/ 3330443 h 6858000"/>
              <a:gd name="connsiteX217" fmla="*/ 1318687 w 7467600"/>
              <a:gd name="connsiteY217" fmla="*/ 3113840 h 6858000"/>
              <a:gd name="connsiteX218" fmla="*/ 5453702 w 7467600"/>
              <a:gd name="connsiteY218" fmla="*/ 3090882 h 6858000"/>
              <a:gd name="connsiteX219" fmla="*/ 5480135 w 7467600"/>
              <a:gd name="connsiteY219" fmla="*/ 3565802 h 6858000"/>
              <a:gd name="connsiteX220" fmla="*/ 5499023 w 7467600"/>
              <a:gd name="connsiteY220" fmla="*/ 4166310 h 6858000"/>
              <a:gd name="connsiteX221" fmla="*/ 5547022 w 7467600"/>
              <a:gd name="connsiteY221" fmla="*/ 3607838 h 6858000"/>
              <a:gd name="connsiteX222" fmla="*/ 5515964 w 7467600"/>
              <a:gd name="connsiteY222" fmla="*/ 3378541 h 6858000"/>
              <a:gd name="connsiteX223" fmla="*/ 5453702 w 7467600"/>
              <a:gd name="connsiteY223" fmla="*/ 3090882 h 6858000"/>
              <a:gd name="connsiteX224" fmla="*/ 1238695 w 7467600"/>
              <a:gd name="connsiteY224" fmla="*/ 3076820 h 6858000"/>
              <a:gd name="connsiteX225" fmla="*/ 716371 w 7467600"/>
              <a:gd name="connsiteY225" fmla="*/ 3293249 h 6858000"/>
              <a:gd name="connsiteX226" fmla="*/ 579522 w 7467600"/>
              <a:gd name="connsiteY226" fmla="*/ 3371759 h 6858000"/>
              <a:gd name="connsiteX227" fmla="*/ 600288 w 7467600"/>
              <a:gd name="connsiteY227" fmla="*/ 3365555 h 6858000"/>
              <a:gd name="connsiteX228" fmla="*/ 840692 w 7467600"/>
              <a:gd name="connsiteY228" fmla="*/ 3284921 h 6858000"/>
              <a:gd name="connsiteX229" fmla="*/ 979248 w 7467600"/>
              <a:gd name="connsiteY229" fmla="*/ 3221003 h 6858000"/>
              <a:gd name="connsiteX230" fmla="*/ 1053282 w 7467600"/>
              <a:gd name="connsiteY230" fmla="*/ 3185247 h 6858000"/>
              <a:gd name="connsiteX231" fmla="*/ 1320603 w 7467600"/>
              <a:gd name="connsiteY231" fmla="*/ 3081281 h 6858000"/>
              <a:gd name="connsiteX232" fmla="*/ 1238695 w 7467600"/>
              <a:gd name="connsiteY232" fmla="*/ 3076820 h 6858000"/>
              <a:gd name="connsiteX233" fmla="*/ 5425627 w 7467600"/>
              <a:gd name="connsiteY233" fmla="*/ 2954192 h 6858000"/>
              <a:gd name="connsiteX234" fmla="*/ 5470770 w 7467600"/>
              <a:gd name="connsiteY234" fmla="*/ 3005435 h 6858000"/>
              <a:gd name="connsiteX235" fmla="*/ 5519779 w 7467600"/>
              <a:gd name="connsiteY235" fmla="*/ 4359223 h 6858000"/>
              <a:gd name="connsiteX236" fmla="*/ 5520293 w 7467600"/>
              <a:gd name="connsiteY236" fmla="*/ 4360602 h 6858000"/>
              <a:gd name="connsiteX237" fmla="*/ 5767221 w 7467600"/>
              <a:gd name="connsiteY237" fmla="*/ 4665564 h 6858000"/>
              <a:gd name="connsiteX238" fmla="*/ 6937169 w 7467600"/>
              <a:gd name="connsiteY238" fmla="*/ 4815941 h 6858000"/>
              <a:gd name="connsiteX239" fmla="*/ 6953922 w 7467600"/>
              <a:gd name="connsiteY239" fmla="*/ 4890068 h 6858000"/>
              <a:gd name="connsiteX240" fmla="*/ 6071359 w 7467600"/>
              <a:gd name="connsiteY240" fmla="*/ 4770770 h 6858000"/>
              <a:gd name="connsiteX241" fmla="*/ 6038839 w 7467600"/>
              <a:gd name="connsiteY241" fmla="*/ 4764474 h 6858000"/>
              <a:gd name="connsiteX242" fmla="*/ 6038706 w 7467600"/>
              <a:gd name="connsiteY242" fmla="*/ 4763847 h 6858000"/>
              <a:gd name="connsiteX243" fmla="*/ 6037784 w 7467600"/>
              <a:gd name="connsiteY243" fmla="*/ 4764270 h 6858000"/>
              <a:gd name="connsiteX244" fmla="*/ 6038839 w 7467600"/>
              <a:gd name="connsiteY244" fmla="*/ 4764474 h 6858000"/>
              <a:gd name="connsiteX245" fmla="*/ 6040338 w 7467600"/>
              <a:gd name="connsiteY245" fmla="*/ 4771418 h 6858000"/>
              <a:gd name="connsiteX246" fmla="*/ 6024488 w 7467600"/>
              <a:gd name="connsiteY246" fmla="*/ 4809903 h 6858000"/>
              <a:gd name="connsiteX247" fmla="*/ 5599771 w 7467600"/>
              <a:gd name="connsiteY247" fmla="*/ 5509652 h 6858000"/>
              <a:gd name="connsiteX248" fmla="*/ 5548843 w 7467600"/>
              <a:gd name="connsiteY248" fmla="*/ 5563845 h 6858000"/>
              <a:gd name="connsiteX249" fmla="*/ 5940952 w 7467600"/>
              <a:gd name="connsiteY249" fmla="*/ 6250028 h 6858000"/>
              <a:gd name="connsiteX250" fmla="*/ 6043441 w 7467600"/>
              <a:gd name="connsiteY250" fmla="*/ 6665847 h 6858000"/>
              <a:gd name="connsiteX251" fmla="*/ 6093432 w 7467600"/>
              <a:gd name="connsiteY251" fmla="*/ 6858000 h 6858000"/>
              <a:gd name="connsiteX252" fmla="*/ 6034344 w 7467600"/>
              <a:gd name="connsiteY252" fmla="*/ 6858000 h 6858000"/>
              <a:gd name="connsiteX253" fmla="*/ 6026679 w 7467600"/>
              <a:gd name="connsiteY253" fmla="*/ 6836959 h 6858000"/>
              <a:gd name="connsiteX254" fmla="*/ 5800441 w 7467600"/>
              <a:gd name="connsiteY254" fmla="*/ 6335286 h 6858000"/>
              <a:gd name="connsiteX255" fmla="*/ 5526562 w 7467600"/>
              <a:gd name="connsiteY255" fmla="*/ 5705388 h 6858000"/>
              <a:gd name="connsiteX256" fmla="*/ 5519640 w 7467600"/>
              <a:gd name="connsiteY256" fmla="*/ 5683774 h 6858000"/>
              <a:gd name="connsiteX257" fmla="*/ 5844559 w 7467600"/>
              <a:gd name="connsiteY257" fmla="*/ 6553349 h 6858000"/>
              <a:gd name="connsiteX258" fmla="*/ 5975994 w 7467600"/>
              <a:gd name="connsiteY258" fmla="*/ 6858000 h 6858000"/>
              <a:gd name="connsiteX259" fmla="*/ 5898547 w 7467600"/>
              <a:gd name="connsiteY259" fmla="*/ 6858000 h 6858000"/>
              <a:gd name="connsiteX260" fmla="*/ 5682041 w 7467600"/>
              <a:gd name="connsiteY260" fmla="*/ 6355860 h 6858000"/>
              <a:gd name="connsiteX261" fmla="*/ 5461758 w 7467600"/>
              <a:gd name="connsiteY261" fmla="*/ 5820220 h 6858000"/>
              <a:gd name="connsiteX262" fmla="*/ 5237282 w 7467600"/>
              <a:gd name="connsiteY262" fmla="*/ 6579086 h 6858000"/>
              <a:gd name="connsiteX263" fmla="*/ 5115009 w 7467600"/>
              <a:gd name="connsiteY263" fmla="*/ 6858000 h 6858000"/>
              <a:gd name="connsiteX264" fmla="*/ 5028074 w 7467600"/>
              <a:gd name="connsiteY264" fmla="*/ 6858000 h 6858000"/>
              <a:gd name="connsiteX265" fmla="*/ 5079508 w 7467600"/>
              <a:gd name="connsiteY265" fmla="*/ 6749074 h 6858000"/>
              <a:gd name="connsiteX266" fmla="*/ 5371846 w 7467600"/>
              <a:gd name="connsiteY266" fmla="*/ 5924413 h 6858000"/>
              <a:gd name="connsiteX267" fmla="*/ 5270512 w 7467600"/>
              <a:gd name="connsiteY267" fmla="*/ 6138975 h 6858000"/>
              <a:gd name="connsiteX268" fmla="*/ 5062409 w 7467600"/>
              <a:gd name="connsiteY268" fmla="*/ 6653544 h 6858000"/>
              <a:gd name="connsiteX269" fmla="*/ 5036628 w 7467600"/>
              <a:gd name="connsiteY269" fmla="*/ 6754247 h 6858000"/>
              <a:gd name="connsiteX270" fmla="*/ 5009112 w 7467600"/>
              <a:gd name="connsiteY270" fmla="*/ 6858000 h 6858000"/>
              <a:gd name="connsiteX271" fmla="*/ 4976679 w 7467600"/>
              <a:gd name="connsiteY271" fmla="*/ 6858000 h 6858000"/>
              <a:gd name="connsiteX272" fmla="*/ 5006537 w 7467600"/>
              <a:gd name="connsiteY272" fmla="*/ 6747068 h 6858000"/>
              <a:gd name="connsiteX273" fmla="*/ 5032723 w 7467600"/>
              <a:gd name="connsiteY273" fmla="*/ 6644957 h 6858000"/>
              <a:gd name="connsiteX274" fmla="*/ 5242949 w 7467600"/>
              <a:gd name="connsiteY274" fmla="*/ 6125175 h 6858000"/>
              <a:gd name="connsiteX275" fmla="*/ 5286321 w 7467600"/>
              <a:gd name="connsiteY275" fmla="*/ 6033555 h 6858000"/>
              <a:gd name="connsiteX276" fmla="*/ 5008210 w 7467600"/>
              <a:gd name="connsiteY276" fmla="*/ 6649194 h 6858000"/>
              <a:gd name="connsiteX277" fmla="*/ 4986321 w 7467600"/>
              <a:gd name="connsiteY277" fmla="*/ 6765687 h 6858000"/>
              <a:gd name="connsiteX278" fmla="*/ 4973474 w 7467600"/>
              <a:gd name="connsiteY278" fmla="*/ 6858000 h 6858000"/>
              <a:gd name="connsiteX279" fmla="*/ 4907178 w 7467600"/>
              <a:gd name="connsiteY279" fmla="*/ 6858000 h 6858000"/>
              <a:gd name="connsiteX280" fmla="*/ 4910810 w 7467600"/>
              <a:gd name="connsiteY280" fmla="*/ 6829660 h 6858000"/>
              <a:gd name="connsiteX281" fmla="*/ 4987461 w 7467600"/>
              <a:gd name="connsiteY281" fmla="*/ 6432994 h 6858000"/>
              <a:gd name="connsiteX282" fmla="*/ 5179262 w 7467600"/>
              <a:gd name="connsiteY282" fmla="*/ 6035044 h 6858000"/>
              <a:gd name="connsiteX283" fmla="*/ 4689678 w 7467600"/>
              <a:gd name="connsiteY283" fmla="*/ 6440241 h 6858000"/>
              <a:gd name="connsiteX284" fmla="*/ 4477543 w 7467600"/>
              <a:gd name="connsiteY284" fmla="*/ 6674836 h 6858000"/>
              <a:gd name="connsiteX285" fmla="*/ 4329957 w 7467600"/>
              <a:gd name="connsiteY285" fmla="*/ 6858000 h 6858000"/>
              <a:gd name="connsiteX286" fmla="*/ 4218595 w 7467600"/>
              <a:gd name="connsiteY286" fmla="*/ 6858000 h 6858000"/>
              <a:gd name="connsiteX287" fmla="*/ 4368888 w 7467600"/>
              <a:gd name="connsiteY287" fmla="*/ 6668412 h 6858000"/>
              <a:gd name="connsiteX288" fmla="*/ 4563091 w 7467600"/>
              <a:gd name="connsiteY288" fmla="*/ 6442508 h 6858000"/>
              <a:gd name="connsiteX289" fmla="*/ 5387324 w 7467600"/>
              <a:gd name="connsiteY289" fmla="*/ 5705830 h 6858000"/>
              <a:gd name="connsiteX290" fmla="*/ 5073620 w 7467600"/>
              <a:gd name="connsiteY290" fmla="*/ 5955437 h 6858000"/>
              <a:gd name="connsiteX291" fmla="*/ 4689789 w 7467600"/>
              <a:gd name="connsiteY291" fmla="*/ 6268382 h 6858000"/>
              <a:gd name="connsiteX292" fmla="*/ 4418722 w 7467600"/>
              <a:gd name="connsiteY292" fmla="*/ 6570886 h 6858000"/>
              <a:gd name="connsiteX293" fmla="*/ 4214944 w 7467600"/>
              <a:gd name="connsiteY293" fmla="*/ 6858000 h 6858000"/>
              <a:gd name="connsiteX294" fmla="*/ 4177898 w 7467600"/>
              <a:gd name="connsiteY294" fmla="*/ 6858000 h 6858000"/>
              <a:gd name="connsiteX295" fmla="*/ 4391597 w 7467600"/>
              <a:gd name="connsiteY295" fmla="*/ 6556370 h 6858000"/>
              <a:gd name="connsiteX296" fmla="*/ 4668889 w 7467600"/>
              <a:gd name="connsiteY296" fmla="*/ 6246399 h 6858000"/>
              <a:gd name="connsiteX297" fmla="*/ 5055427 w 7467600"/>
              <a:gd name="connsiteY297" fmla="*/ 5931476 h 6858000"/>
              <a:gd name="connsiteX298" fmla="*/ 5371814 w 7467600"/>
              <a:gd name="connsiteY298" fmla="*/ 5678975 h 6858000"/>
              <a:gd name="connsiteX299" fmla="*/ 4987918 w 7467600"/>
              <a:gd name="connsiteY299" fmla="*/ 5838701 h 6858000"/>
              <a:gd name="connsiteX300" fmla="*/ 4317146 w 7467600"/>
              <a:gd name="connsiteY300" fmla="*/ 6587716 h 6858000"/>
              <a:gd name="connsiteX301" fmla="*/ 4171627 w 7467600"/>
              <a:gd name="connsiteY301" fmla="*/ 6858000 h 6858000"/>
              <a:gd name="connsiteX302" fmla="*/ 4081585 w 7467600"/>
              <a:gd name="connsiteY302" fmla="*/ 6858000 h 6858000"/>
              <a:gd name="connsiteX303" fmla="*/ 4238603 w 7467600"/>
              <a:gd name="connsiteY303" fmla="*/ 6559341 h 6858000"/>
              <a:gd name="connsiteX304" fmla="*/ 4778333 w 7467600"/>
              <a:gd name="connsiteY304" fmla="*/ 5873626 h 6858000"/>
              <a:gd name="connsiteX305" fmla="*/ 5414185 w 7467600"/>
              <a:gd name="connsiteY305" fmla="*/ 5573882 h 6858000"/>
              <a:gd name="connsiteX306" fmla="*/ 5959648 w 7467600"/>
              <a:gd name="connsiteY306" fmla="*/ 4760797 h 6858000"/>
              <a:gd name="connsiteX307" fmla="*/ 5355019 w 7467600"/>
              <a:gd name="connsiteY307" fmla="*/ 4734672 h 6858000"/>
              <a:gd name="connsiteX308" fmla="*/ 5083565 w 7467600"/>
              <a:gd name="connsiteY308" fmla="*/ 5179121 h 6858000"/>
              <a:gd name="connsiteX309" fmla="*/ 4713577 w 7467600"/>
              <a:gd name="connsiteY309" fmla="*/ 5616803 h 6858000"/>
              <a:gd name="connsiteX310" fmla="*/ 3989559 w 7467600"/>
              <a:gd name="connsiteY310" fmla="*/ 6145945 h 6858000"/>
              <a:gd name="connsiteX311" fmla="*/ 3939824 w 7467600"/>
              <a:gd name="connsiteY311" fmla="*/ 6066900 h 6858000"/>
              <a:gd name="connsiteX312" fmla="*/ 4584537 w 7467600"/>
              <a:gd name="connsiteY312" fmla="*/ 5324826 h 6858000"/>
              <a:gd name="connsiteX313" fmla="*/ 5037105 w 7467600"/>
              <a:gd name="connsiteY313" fmla="*/ 5088765 h 6858000"/>
              <a:gd name="connsiteX314" fmla="*/ 5039930 w 7467600"/>
              <a:gd name="connsiteY314" fmla="*/ 5089585 h 6858000"/>
              <a:gd name="connsiteX315" fmla="*/ 5263764 w 7467600"/>
              <a:gd name="connsiteY315" fmla="*/ 4735525 h 6858000"/>
              <a:gd name="connsiteX316" fmla="*/ 4086300 w 7467600"/>
              <a:gd name="connsiteY316" fmla="*/ 4884599 h 6858000"/>
              <a:gd name="connsiteX317" fmla="*/ 4085485 w 7467600"/>
              <a:gd name="connsiteY317" fmla="*/ 4899070 h 6858000"/>
              <a:gd name="connsiteX318" fmla="*/ 3871915 w 7467600"/>
              <a:gd name="connsiteY318" fmla="*/ 5253645 h 6858000"/>
              <a:gd name="connsiteX319" fmla="*/ 3799374 w 7467600"/>
              <a:gd name="connsiteY319" fmla="*/ 5466127 h 6858000"/>
              <a:gd name="connsiteX320" fmla="*/ 3498850 w 7467600"/>
              <a:gd name="connsiteY320" fmla="*/ 6661888 h 6858000"/>
              <a:gd name="connsiteX321" fmla="*/ 3399216 w 7467600"/>
              <a:gd name="connsiteY321" fmla="*/ 6858000 h 6858000"/>
              <a:gd name="connsiteX322" fmla="*/ 3303688 w 7467600"/>
              <a:gd name="connsiteY322" fmla="*/ 6858000 h 6858000"/>
              <a:gd name="connsiteX323" fmla="*/ 3391774 w 7467600"/>
              <a:gd name="connsiteY323" fmla="*/ 6697181 h 6858000"/>
              <a:gd name="connsiteX324" fmla="*/ 3735540 w 7467600"/>
              <a:gd name="connsiteY324" fmla="*/ 5546923 h 6858000"/>
              <a:gd name="connsiteX325" fmla="*/ 3729438 w 7467600"/>
              <a:gd name="connsiteY325" fmla="*/ 5569058 h 6858000"/>
              <a:gd name="connsiteX326" fmla="*/ 3707782 w 7467600"/>
              <a:gd name="connsiteY326" fmla="*/ 5644908 h 6858000"/>
              <a:gd name="connsiteX327" fmla="*/ 3583827 w 7467600"/>
              <a:gd name="connsiteY327" fmla="*/ 6039215 h 6858000"/>
              <a:gd name="connsiteX328" fmla="*/ 3547861 w 7467600"/>
              <a:gd name="connsiteY328" fmla="*/ 6129609 h 6858000"/>
              <a:gd name="connsiteX329" fmla="*/ 3490905 w 7467600"/>
              <a:gd name="connsiteY329" fmla="*/ 6277660 h 6858000"/>
              <a:gd name="connsiteX330" fmla="*/ 3455859 w 7467600"/>
              <a:gd name="connsiteY330" fmla="*/ 6391301 h 6858000"/>
              <a:gd name="connsiteX331" fmla="*/ 3429112 w 7467600"/>
              <a:gd name="connsiteY331" fmla="*/ 6479469 h 6858000"/>
              <a:gd name="connsiteX332" fmla="*/ 3304862 w 7467600"/>
              <a:gd name="connsiteY332" fmla="*/ 6796476 h 6858000"/>
              <a:gd name="connsiteX333" fmla="*/ 3276071 w 7467600"/>
              <a:gd name="connsiteY333" fmla="*/ 6858000 h 6858000"/>
              <a:gd name="connsiteX334" fmla="*/ 3240805 w 7467600"/>
              <a:gd name="connsiteY334" fmla="*/ 6858000 h 6858000"/>
              <a:gd name="connsiteX335" fmla="*/ 3275917 w 7467600"/>
              <a:gd name="connsiteY335" fmla="*/ 6783192 h 6858000"/>
              <a:gd name="connsiteX336" fmla="*/ 3399358 w 7467600"/>
              <a:gd name="connsiteY336" fmla="*/ 6469011 h 6858000"/>
              <a:gd name="connsiteX337" fmla="*/ 3425650 w 7467600"/>
              <a:gd name="connsiteY337" fmla="*/ 6381333 h 6858000"/>
              <a:gd name="connsiteX338" fmla="*/ 3460661 w 7467600"/>
              <a:gd name="connsiteY338" fmla="*/ 6266763 h 6858000"/>
              <a:gd name="connsiteX339" fmla="*/ 3518021 w 7467600"/>
              <a:gd name="connsiteY339" fmla="*/ 6117298 h 6858000"/>
              <a:gd name="connsiteX340" fmla="*/ 3554035 w 7467600"/>
              <a:gd name="connsiteY340" fmla="*/ 6027832 h 6858000"/>
              <a:gd name="connsiteX341" fmla="*/ 3677174 w 7467600"/>
              <a:gd name="connsiteY341" fmla="*/ 5636351 h 6858000"/>
              <a:gd name="connsiteX342" fmla="*/ 3698819 w 7467600"/>
              <a:gd name="connsiteY342" fmla="*/ 5560503 h 6858000"/>
              <a:gd name="connsiteX343" fmla="*/ 3702094 w 7467600"/>
              <a:gd name="connsiteY343" fmla="*/ 5549194 h 6858000"/>
              <a:gd name="connsiteX344" fmla="*/ 3398355 w 7467600"/>
              <a:gd name="connsiteY344" fmla="*/ 6094603 h 6858000"/>
              <a:gd name="connsiteX345" fmla="*/ 3193941 w 7467600"/>
              <a:gd name="connsiteY345" fmla="*/ 6798775 h 6858000"/>
              <a:gd name="connsiteX346" fmla="*/ 3184140 w 7467600"/>
              <a:gd name="connsiteY346" fmla="*/ 6858000 h 6858000"/>
              <a:gd name="connsiteX347" fmla="*/ 3099978 w 7467600"/>
              <a:gd name="connsiteY347" fmla="*/ 6858000 h 6858000"/>
              <a:gd name="connsiteX348" fmla="*/ 3101556 w 7467600"/>
              <a:gd name="connsiteY348" fmla="*/ 6843337 h 6858000"/>
              <a:gd name="connsiteX349" fmla="*/ 3370162 w 7467600"/>
              <a:gd name="connsiteY349" fmla="*/ 5785550 h 6858000"/>
              <a:gd name="connsiteX350" fmla="*/ 3746477 w 7467600"/>
              <a:gd name="connsiteY350" fmla="*/ 5377889 h 6858000"/>
              <a:gd name="connsiteX351" fmla="*/ 3863399 w 7467600"/>
              <a:gd name="connsiteY351" fmla="*/ 5087257 h 6858000"/>
              <a:gd name="connsiteX352" fmla="*/ 3968712 w 7467600"/>
              <a:gd name="connsiteY352" fmla="*/ 4913989 h 6858000"/>
              <a:gd name="connsiteX353" fmla="*/ 2792390 w 7467600"/>
              <a:gd name="connsiteY353" fmla="*/ 5382974 h 6858000"/>
              <a:gd name="connsiteX354" fmla="*/ 2714982 w 7467600"/>
              <a:gd name="connsiteY354" fmla="*/ 5427051 h 6858000"/>
              <a:gd name="connsiteX355" fmla="*/ 2813361 w 7467600"/>
              <a:gd name="connsiteY355" fmla="*/ 6023912 h 6858000"/>
              <a:gd name="connsiteX356" fmla="*/ 2688430 w 7467600"/>
              <a:gd name="connsiteY356" fmla="*/ 6801564 h 6858000"/>
              <a:gd name="connsiteX357" fmla="*/ 2629626 w 7467600"/>
              <a:gd name="connsiteY357" fmla="*/ 6763394 h 6858000"/>
              <a:gd name="connsiteX358" fmla="*/ 2565328 w 7467600"/>
              <a:gd name="connsiteY358" fmla="*/ 5516399 h 6858000"/>
              <a:gd name="connsiteX359" fmla="*/ 1922999 w 7467600"/>
              <a:gd name="connsiteY359" fmla="*/ 5980343 h 6858000"/>
              <a:gd name="connsiteX360" fmla="*/ 1950261 w 7467600"/>
              <a:gd name="connsiteY360" fmla="*/ 6405858 h 6858000"/>
              <a:gd name="connsiteX361" fmla="*/ 2365554 w 7467600"/>
              <a:gd name="connsiteY361" fmla="*/ 6759107 h 6858000"/>
              <a:gd name="connsiteX362" fmla="*/ 2424142 w 7467600"/>
              <a:gd name="connsiteY362" fmla="*/ 6858000 h 6858000"/>
              <a:gd name="connsiteX363" fmla="*/ 2395994 w 7467600"/>
              <a:gd name="connsiteY363" fmla="*/ 6858000 h 6858000"/>
              <a:gd name="connsiteX364" fmla="*/ 2392863 w 7467600"/>
              <a:gd name="connsiteY364" fmla="*/ 6852964 h 6858000"/>
              <a:gd name="connsiteX365" fmla="*/ 2017589 w 7467600"/>
              <a:gd name="connsiteY365" fmla="*/ 6493982 h 6858000"/>
              <a:gd name="connsiteX366" fmla="*/ 2147336 w 7467600"/>
              <a:gd name="connsiteY366" fmla="*/ 6594052 h 6858000"/>
              <a:gd name="connsiteX367" fmla="*/ 2207047 w 7467600"/>
              <a:gd name="connsiteY367" fmla="*/ 6654540 h 6858000"/>
              <a:gd name="connsiteX368" fmla="*/ 2299106 w 7467600"/>
              <a:gd name="connsiteY368" fmla="*/ 6778931 h 6858000"/>
              <a:gd name="connsiteX369" fmla="*/ 2314430 w 7467600"/>
              <a:gd name="connsiteY369" fmla="*/ 6801144 h 6858000"/>
              <a:gd name="connsiteX370" fmla="*/ 2352406 w 7467600"/>
              <a:gd name="connsiteY370" fmla="*/ 6858000 h 6858000"/>
              <a:gd name="connsiteX371" fmla="*/ 2314492 w 7467600"/>
              <a:gd name="connsiteY371" fmla="*/ 6858000 h 6858000"/>
              <a:gd name="connsiteX372" fmla="*/ 2288095 w 7467600"/>
              <a:gd name="connsiteY372" fmla="*/ 6818030 h 6858000"/>
              <a:gd name="connsiteX373" fmla="*/ 2272768 w 7467600"/>
              <a:gd name="connsiteY373" fmla="*/ 6795822 h 6858000"/>
              <a:gd name="connsiteX374" fmla="*/ 2182715 w 7467600"/>
              <a:gd name="connsiteY374" fmla="*/ 6675071 h 6858000"/>
              <a:gd name="connsiteX375" fmla="*/ 2032061 w 7467600"/>
              <a:gd name="connsiteY375" fmla="*/ 6541380 h 6858000"/>
              <a:gd name="connsiteX376" fmla="*/ 2257220 w 7467600"/>
              <a:gd name="connsiteY376" fmla="*/ 6826257 h 6858000"/>
              <a:gd name="connsiteX377" fmla="*/ 2281324 w 7467600"/>
              <a:gd name="connsiteY377" fmla="*/ 6858000 h 6858000"/>
              <a:gd name="connsiteX378" fmla="*/ 2242860 w 7467600"/>
              <a:gd name="connsiteY378" fmla="*/ 6858000 h 6858000"/>
              <a:gd name="connsiteX379" fmla="*/ 2232818 w 7467600"/>
              <a:gd name="connsiteY379" fmla="*/ 6844926 h 6858000"/>
              <a:gd name="connsiteX380" fmla="*/ 1990172 w 7467600"/>
              <a:gd name="connsiteY380" fmla="*/ 6542121 h 6858000"/>
              <a:gd name="connsiteX381" fmla="*/ 2124090 w 7467600"/>
              <a:gd name="connsiteY381" fmla="*/ 6761017 h 6858000"/>
              <a:gd name="connsiteX382" fmla="*/ 2200380 w 7467600"/>
              <a:gd name="connsiteY382" fmla="*/ 6858000 h 6858000"/>
              <a:gd name="connsiteX383" fmla="*/ 2147507 w 7467600"/>
              <a:gd name="connsiteY383" fmla="*/ 6858000 h 6858000"/>
              <a:gd name="connsiteX384" fmla="*/ 2070668 w 7467600"/>
              <a:gd name="connsiteY384" fmla="*/ 6761520 h 6858000"/>
              <a:gd name="connsiteX385" fmla="*/ 1975142 w 7467600"/>
              <a:gd name="connsiteY385" fmla="*/ 6585570 h 6858000"/>
              <a:gd name="connsiteX386" fmla="*/ 2050035 w 7467600"/>
              <a:gd name="connsiteY386" fmla="*/ 6813345 h 6858000"/>
              <a:gd name="connsiteX387" fmla="*/ 2063025 w 7467600"/>
              <a:gd name="connsiteY387" fmla="*/ 6858000 h 6858000"/>
              <a:gd name="connsiteX388" fmla="*/ 2021675 w 7467600"/>
              <a:gd name="connsiteY388" fmla="*/ 6858000 h 6858000"/>
              <a:gd name="connsiteX389" fmla="*/ 2019308 w 7467600"/>
              <a:gd name="connsiteY389" fmla="*/ 6847118 h 6858000"/>
              <a:gd name="connsiteX390" fmla="*/ 1938835 w 7467600"/>
              <a:gd name="connsiteY390" fmla="*/ 6551160 h 6858000"/>
              <a:gd name="connsiteX391" fmla="*/ 1953230 w 7467600"/>
              <a:gd name="connsiteY391" fmla="*/ 6759699 h 6858000"/>
              <a:gd name="connsiteX392" fmla="*/ 1956763 w 7467600"/>
              <a:gd name="connsiteY392" fmla="*/ 6778191 h 6858000"/>
              <a:gd name="connsiteX393" fmla="*/ 1967925 w 7467600"/>
              <a:gd name="connsiteY393" fmla="*/ 6858000 h 6858000"/>
              <a:gd name="connsiteX394" fmla="*/ 1936622 w 7467600"/>
              <a:gd name="connsiteY394" fmla="*/ 6858000 h 6858000"/>
              <a:gd name="connsiteX395" fmla="*/ 1926261 w 7467600"/>
              <a:gd name="connsiteY395" fmla="*/ 6784064 h 6858000"/>
              <a:gd name="connsiteX396" fmla="*/ 1922724 w 7467600"/>
              <a:gd name="connsiteY396" fmla="*/ 6765577 h 6858000"/>
              <a:gd name="connsiteX397" fmla="*/ 1904650 w 7467600"/>
              <a:gd name="connsiteY397" fmla="*/ 6639616 h 6858000"/>
              <a:gd name="connsiteX398" fmla="*/ 1885273 w 7467600"/>
              <a:gd name="connsiteY398" fmla="*/ 6858000 h 6858000"/>
              <a:gd name="connsiteX399" fmla="*/ 1854363 w 7467600"/>
              <a:gd name="connsiteY399" fmla="*/ 6858000 h 6858000"/>
              <a:gd name="connsiteX400" fmla="*/ 1880391 w 7467600"/>
              <a:gd name="connsiteY400" fmla="*/ 6603796 h 6858000"/>
              <a:gd name="connsiteX401" fmla="*/ 1818273 w 7467600"/>
              <a:gd name="connsiteY401" fmla="*/ 6715729 h 6858000"/>
              <a:gd name="connsiteX402" fmla="*/ 1794691 w 7467600"/>
              <a:gd name="connsiteY402" fmla="*/ 6843239 h 6858000"/>
              <a:gd name="connsiteX403" fmla="*/ 1794914 w 7467600"/>
              <a:gd name="connsiteY403" fmla="*/ 6858000 h 6858000"/>
              <a:gd name="connsiteX404" fmla="*/ 1746128 w 7467600"/>
              <a:gd name="connsiteY404" fmla="*/ 6858000 h 6858000"/>
              <a:gd name="connsiteX405" fmla="*/ 1753934 w 7467600"/>
              <a:gd name="connsiteY405" fmla="*/ 6724796 h 6858000"/>
              <a:gd name="connsiteX406" fmla="*/ 1792053 w 7467600"/>
              <a:gd name="connsiteY406" fmla="*/ 6572396 h 6858000"/>
              <a:gd name="connsiteX407" fmla="*/ 1862248 w 7467600"/>
              <a:gd name="connsiteY407" fmla="*/ 6266397 h 6858000"/>
              <a:gd name="connsiteX408" fmla="*/ 1862250 w 7467600"/>
              <a:gd name="connsiteY408" fmla="*/ 6033531 h 6858000"/>
              <a:gd name="connsiteX409" fmla="*/ 1211999 w 7467600"/>
              <a:gd name="connsiteY409" fmla="*/ 6683610 h 6858000"/>
              <a:gd name="connsiteX410" fmla="*/ 1213266 w 7467600"/>
              <a:gd name="connsiteY410" fmla="*/ 6691947 h 6858000"/>
              <a:gd name="connsiteX411" fmla="*/ 1203370 w 7467600"/>
              <a:gd name="connsiteY411" fmla="*/ 6850676 h 6858000"/>
              <a:gd name="connsiteX412" fmla="*/ 1203671 w 7467600"/>
              <a:gd name="connsiteY412" fmla="*/ 6858000 h 6858000"/>
              <a:gd name="connsiteX413" fmla="*/ 1143180 w 7467600"/>
              <a:gd name="connsiteY413" fmla="*/ 6858000 h 6858000"/>
              <a:gd name="connsiteX414" fmla="*/ 1142176 w 7467600"/>
              <a:gd name="connsiteY414" fmla="*/ 6766045 h 6858000"/>
              <a:gd name="connsiteX415" fmla="*/ 1067484 w 7467600"/>
              <a:gd name="connsiteY415" fmla="*/ 6858000 h 6858000"/>
              <a:gd name="connsiteX416" fmla="*/ 953928 w 7467600"/>
              <a:gd name="connsiteY416" fmla="*/ 6858000 h 6858000"/>
              <a:gd name="connsiteX417" fmla="*/ 959715 w 7467600"/>
              <a:gd name="connsiteY417" fmla="*/ 6850185 h 6858000"/>
              <a:gd name="connsiteX418" fmla="*/ 1483788 w 7467600"/>
              <a:gd name="connsiteY418" fmla="*/ 6259174 h 6858000"/>
              <a:gd name="connsiteX419" fmla="*/ 1100671 w 7467600"/>
              <a:gd name="connsiteY419" fmla="*/ 6252137 h 6858000"/>
              <a:gd name="connsiteX420" fmla="*/ 1090144 w 7467600"/>
              <a:gd name="connsiteY420" fmla="*/ 6256748 h 6858000"/>
              <a:gd name="connsiteX421" fmla="*/ 1095872 w 7467600"/>
              <a:gd name="connsiteY421" fmla="*/ 6271892 h 6858000"/>
              <a:gd name="connsiteX422" fmla="*/ 262785 w 7467600"/>
              <a:gd name="connsiteY422" fmla="*/ 6845450 h 6858000"/>
              <a:gd name="connsiteX423" fmla="*/ 209968 w 7467600"/>
              <a:gd name="connsiteY423" fmla="*/ 6770713 h 6858000"/>
              <a:gd name="connsiteX424" fmla="*/ 873460 w 7467600"/>
              <a:gd name="connsiteY424" fmla="*/ 6253768 h 6858000"/>
              <a:gd name="connsiteX425" fmla="*/ 192686 w 7467600"/>
              <a:gd name="connsiteY425" fmla="*/ 5849257 h 6858000"/>
              <a:gd name="connsiteX426" fmla="*/ 4696 w 7467600"/>
              <a:gd name="connsiteY426" fmla="*/ 5697668 h 6858000"/>
              <a:gd name="connsiteX427" fmla="*/ 0 w 7467600"/>
              <a:gd name="connsiteY427" fmla="*/ 5689984 h 6858000"/>
              <a:gd name="connsiteX428" fmla="*/ 0 w 7467600"/>
              <a:gd name="connsiteY428" fmla="*/ 5513472 h 6858000"/>
              <a:gd name="connsiteX429" fmla="*/ 174101 w 7467600"/>
              <a:gd name="connsiteY429" fmla="*/ 5620277 h 6858000"/>
              <a:gd name="connsiteX430" fmla="*/ 891800 w 7467600"/>
              <a:gd name="connsiteY430" fmla="*/ 6036935 h 6858000"/>
              <a:gd name="connsiteX431" fmla="*/ 1072219 w 7467600"/>
              <a:gd name="connsiteY431" fmla="*/ 6169443 h 6858000"/>
              <a:gd name="connsiteX432" fmla="*/ 1074117 w 7467600"/>
              <a:gd name="connsiteY432" fmla="*/ 6170301 h 6858000"/>
              <a:gd name="connsiteX433" fmla="*/ 1083114 w 7467600"/>
              <a:gd name="connsiteY433" fmla="*/ 6174131 h 6858000"/>
              <a:gd name="connsiteX434" fmla="*/ 1543010 w 7467600"/>
              <a:gd name="connsiteY434" fmla="*/ 6191140 h 6858000"/>
              <a:gd name="connsiteX435" fmla="*/ 1551080 w 7467600"/>
              <a:gd name="connsiteY435" fmla="*/ 6195006 h 6858000"/>
              <a:gd name="connsiteX436" fmla="*/ 2345443 w 7467600"/>
              <a:gd name="connsiteY436" fmla="*/ 5549882 h 6858000"/>
              <a:gd name="connsiteX437" fmla="*/ 1721499 w 7467600"/>
              <a:gd name="connsiteY437" fmla="*/ 5599969 h 6858000"/>
              <a:gd name="connsiteX438" fmla="*/ 767716 w 7467600"/>
              <a:gd name="connsiteY438" fmla="*/ 5472768 h 6858000"/>
              <a:gd name="connsiteX439" fmla="*/ 722147 w 7467600"/>
              <a:gd name="connsiteY439" fmla="*/ 5393091 h 6858000"/>
              <a:gd name="connsiteX440" fmla="*/ 1485552 w 7467600"/>
              <a:gd name="connsiteY440" fmla="*/ 5313202 h 6858000"/>
              <a:gd name="connsiteX441" fmla="*/ 2143004 w 7467600"/>
              <a:gd name="connsiteY441" fmla="*/ 5402420 h 6858000"/>
              <a:gd name="connsiteX442" fmla="*/ 1933391 w 7467600"/>
              <a:gd name="connsiteY442" fmla="*/ 5156971 h 6858000"/>
              <a:gd name="connsiteX443" fmla="*/ 1827118 w 7467600"/>
              <a:gd name="connsiteY443" fmla="*/ 4968410 h 6858000"/>
              <a:gd name="connsiteX444" fmla="*/ 1837349 w 7467600"/>
              <a:gd name="connsiteY444" fmla="*/ 4956357 h 6858000"/>
              <a:gd name="connsiteX445" fmla="*/ 2162835 w 7467600"/>
              <a:gd name="connsiteY445" fmla="*/ 5187853 h 6858000"/>
              <a:gd name="connsiteX446" fmla="*/ 2257167 w 7467600"/>
              <a:gd name="connsiteY446" fmla="*/ 5462123 h 6858000"/>
              <a:gd name="connsiteX447" fmla="*/ 2261598 w 7467600"/>
              <a:gd name="connsiteY447" fmla="*/ 5467998 h 6858000"/>
              <a:gd name="connsiteX448" fmla="*/ 2437177 w 7467600"/>
              <a:gd name="connsiteY448" fmla="*/ 5479608 h 6858000"/>
              <a:gd name="connsiteX449" fmla="*/ 2445247 w 7467600"/>
              <a:gd name="connsiteY449" fmla="*/ 5483476 h 6858000"/>
              <a:gd name="connsiteX450" fmla="*/ 2743626 w 7467600"/>
              <a:gd name="connsiteY450" fmla="*/ 5304819 h 6858000"/>
              <a:gd name="connsiteX451" fmla="*/ 3048102 w 7467600"/>
              <a:gd name="connsiteY451" fmla="*/ 5150595 h 6858000"/>
              <a:gd name="connsiteX452" fmla="*/ 1799414 w 7467600"/>
              <a:gd name="connsiteY452" fmla="*/ 4694732 h 6858000"/>
              <a:gd name="connsiteX453" fmla="*/ 1771735 w 7467600"/>
              <a:gd name="connsiteY453" fmla="*/ 4619929 h 6858000"/>
              <a:gd name="connsiteX454" fmla="*/ 3104273 w 7467600"/>
              <a:gd name="connsiteY454" fmla="*/ 5076159 h 6858000"/>
              <a:gd name="connsiteX455" fmla="*/ 3113245 w 7467600"/>
              <a:gd name="connsiteY455" fmla="*/ 5090705 h 6858000"/>
              <a:gd name="connsiteX456" fmla="*/ 3126294 w 7467600"/>
              <a:gd name="connsiteY456" fmla="*/ 5114400 h 6858000"/>
              <a:gd name="connsiteX457" fmla="*/ 3937433 w 7467600"/>
              <a:gd name="connsiteY457" fmla="*/ 4830473 h 6858000"/>
              <a:gd name="connsiteX458" fmla="*/ 3590475 w 7467600"/>
              <a:gd name="connsiteY458" fmla="*/ 4597974 h 6858000"/>
              <a:gd name="connsiteX459" fmla="*/ 3100264 w 7467600"/>
              <a:gd name="connsiteY459" fmla="*/ 4579845 h 6858000"/>
              <a:gd name="connsiteX460" fmla="*/ 2183576 w 7467600"/>
              <a:gd name="connsiteY460" fmla="*/ 4227150 h 6858000"/>
              <a:gd name="connsiteX461" fmla="*/ 2151029 w 7467600"/>
              <a:gd name="connsiteY461" fmla="*/ 4146947 h 6858000"/>
              <a:gd name="connsiteX462" fmla="*/ 3563434 w 7467600"/>
              <a:gd name="connsiteY462" fmla="*/ 4469115 h 6858000"/>
              <a:gd name="connsiteX463" fmla="*/ 3177952 w 7467600"/>
              <a:gd name="connsiteY463" fmla="*/ 3657386 h 6858000"/>
              <a:gd name="connsiteX464" fmla="*/ 3189263 w 7467600"/>
              <a:gd name="connsiteY464" fmla="*/ 3625726 h 6858000"/>
              <a:gd name="connsiteX465" fmla="*/ 3560912 w 7467600"/>
              <a:gd name="connsiteY465" fmla="*/ 4079863 h 6858000"/>
              <a:gd name="connsiteX466" fmla="*/ 3626636 w 7467600"/>
              <a:gd name="connsiteY466" fmla="*/ 4512230 h 6858000"/>
              <a:gd name="connsiteX467" fmla="*/ 3653088 w 7467600"/>
              <a:gd name="connsiteY467" fmla="*/ 4521417 h 6858000"/>
              <a:gd name="connsiteX468" fmla="*/ 3988128 w 7467600"/>
              <a:gd name="connsiteY468" fmla="*/ 4817267 h 6858000"/>
              <a:gd name="connsiteX469" fmla="*/ 4830582 w 7467600"/>
              <a:gd name="connsiteY469" fmla="*/ 4676000 h 6858000"/>
              <a:gd name="connsiteX470" fmla="*/ 4830100 w 7467600"/>
              <a:gd name="connsiteY470" fmla="*/ 4675554 h 6858000"/>
              <a:gd name="connsiteX471" fmla="*/ 4036318 w 7467600"/>
              <a:gd name="connsiteY471" fmla="*/ 4147013 h 6858000"/>
              <a:gd name="connsiteX472" fmla="*/ 3432098 w 7467600"/>
              <a:gd name="connsiteY472" fmla="*/ 3537312 h 6858000"/>
              <a:gd name="connsiteX473" fmla="*/ 3446761 w 7467600"/>
              <a:gd name="connsiteY473" fmla="*/ 3461278 h 6858000"/>
              <a:gd name="connsiteX474" fmla="*/ 4419733 w 7467600"/>
              <a:gd name="connsiteY474" fmla="*/ 3963555 h 6858000"/>
              <a:gd name="connsiteX475" fmla="*/ 4781371 w 7467600"/>
              <a:gd name="connsiteY475" fmla="*/ 4458604 h 6858000"/>
              <a:gd name="connsiteX476" fmla="*/ 4780440 w 7467600"/>
              <a:gd name="connsiteY476" fmla="*/ 4470290 h 6858000"/>
              <a:gd name="connsiteX477" fmla="*/ 4898954 w 7467600"/>
              <a:gd name="connsiteY477" fmla="*/ 4662092 h 6858000"/>
              <a:gd name="connsiteX478" fmla="*/ 4900699 w 7467600"/>
              <a:gd name="connsiteY478" fmla="*/ 4670867 h 6858000"/>
              <a:gd name="connsiteX479" fmla="*/ 5714511 w 7467600"/>
              <a:gd name="connsiteY479" fmla="*/ 4663483 h 6858000"/>
              <a:gd name="connsiteX480" fmla="*/ 5464793 w 7467600"/>
              <a:gd name="connsiteY480" fmla="*/ 4393556 h 6858000"/>
              <a:gd name="connsiteX481" fmla="*/ 5461897 w 7467600"/>
              <a:gd name="connsiteY481" fmla="*/ 4390879 h 6858000"/>
              <a:gd name="connsiteX482" fmla="*/ 4294126 w 7467600"/>
              <a:gd name="connsiteY482" fmla="*/ 3303048 h 6858000"/>
              <a:gd name="connsiteX483" fmla="*/ 4305321 w 7467600"/>
              <a:gd name="connsiteY483" fmla="*/ 3256953 h 6858000"/>
              <a:gd name="connsiteX484" fmla="*/ 4949299 w 7467600"/>
              <a:gd name="connsiteY484" fmla="*/ 3766336 h 6858000"/>
              <a:gd name="connsiteX485" fmla="*/ 5291452 w 7467600"/>
              <a:gd name="connsiteY485" fmla="*/ 4076801 h 6858000"/>
              <a:gd name="connsiteX486" fmla="*/ 5434998 w 7467600"/>
              <a:gd name="connsiteY486" fmla="*/ 4254100 h 6858000"/>
              <a:gd name="connsiteX487" fmla="*/ 5351015 w 7467600"/>
              <a:gd name="connsiteY487" fmla="*/ 3760989 h 6858000"/>
              <a:gd name="connsiteX488" fmla="*/ 5413780 w 7467600"/>
              <a:gd name="connsiteY488" fmla="*/ 2966265 h 6858000"/>
              <a:gd name="connsiteX489" fmla="*/ 5425627 w 7467600"/>
              <a:gd name="connsiteY489" fmla="*/ 2954192 h 6858000"/>
              <a:gd name="connsiteX490" fmla="*/ 6604735 w 7467600"/>
              <a:gd name="connsiteY490" fmla="*/ 2041381 h 6858000"/>
              <a:gd name="connsiteX491" fmla="*/ 7204487 w 7467600"/>
              <a:gd name="connsiteY491" fmla="*/ 2742112 h 6858000"/>
              <a:gd name="connsiteX492" fmla="*/ 7131592 w 7467600"/>
              <a:gd name="connsiteY492" fmla="*/ 2672096 h 6858000"/>
              <a:gd name="connsiteX493" fmla="*/ 6996344 w 7467600"/>
              <a:gd name="connsiteY493" fmla="*/ 2518310 h 6858000"/>
              <a:gd name="connsiteX494" fmla="*/ 6735495 w 7467600"/>
              <a:gd name="connsiteY494" fmla="*/ 2196890 h 6858000"/>
              <a:gd name="connsiteX495" fmla="*/ 6721901 w 7467600"/>
              <a:gd name="connsiteY495" fmla="*/ 2179274 h 6858000"/>
              <a:gd name="connsiteX496" fmla="*/ 6604735 w 7467600"/>
              <a:gd name="connsiteY496" fmla="*/ 2041381 h 6858000"/>
              <a:gd name="connsiteX497" fmla="*/ 6591670 w 7467600"/>
              <a:gd name="connsiteY497" fmla="*/ 1988277 h 6858000"/>
              <a:gd name="connsiteX498" fmla="*/ 6747349 w 7467600"/>
              <a:gd name="connsiteY498" fmla="*/ 2160069 h 6858000"/>
              <a:gd name="connsiteX499" fmla="*/ 6760943 w 7467600"/>
              <a:gd name="connsiteY499" fmla="*/ 2177686 h 6858000"/>
              <a:gd name="connsiteX500" fmla="*/ 7021065 w 7467600"/>
              <a:gd name="connsiteY500" fmla="*/ 2498102 h 6858000"/>
              <a:gd name="connsiteX501" fmla="*/ 7155223 w 7467600"/>
              <a:gd name="connsiteY501" fmla="*/ 2650386 h 6858000"/>
              <a:gd name="connsiteX502" fmla="*/ 7203167 w 7467600"/>
              <a:gd name="connsiteY502" fmla="*/ 2697288 h 6858000"/>
              <a:gd name="connsiteX503" fmla="*/ 6937703 w 7467600"/>
              <a:gd name="connsiteY503" fmla="*/ 2321981 h 6858000"/>
              <a:gd name="connsiteX504" fmla="*/ 6591670 w 7467600"/>
              <a:gd name="connsiteY504" fmla="*/ 1988277 h 6858000"/>
              <a:gd name="connsiteX505" fmla="*/ 5798671 w 7467600"/>
              <a:gd name="connsiteY505" fmla="*/ 1981601 h 6858000"/>
              <a:gd name="connsiteX506" fmla="*/ 5754709 w 7467600"/>
              <a:gd name="connsiteY506" fmla="*/ 2071454 h 6858000"/>
              <a:gd name="connsiteX507" fmla="*/ 5763044 w 7467600"/>
              <a:gd name="connsiteY507" fmla="*/ 2842206 h 6858000"/>
              <a:gd name="connsiteX508" fmla="*/ 5764974 w 7467600"/>
              <a:gd name="connsiteY508" fmla="*/ 2799609 h 6858000"/>
              <a:gd name="connsiteX509" fmla="*/ 5767665 w 7467600"/>
              <a:gd name="connsiteY509" fmla="*/ 2666409 h 6858000"/>
              <a:gd name="connsiteX510" fmla="*/ 5763055 w 7467600"/>
              <a:gd name="connsiteY510" fmla="*/ 2579705 h 6858000"/>
              <a:gd name="connsiteX511" fmla="*/ 5758079 w 7467600"/>
              <a:gd name="connsiteY511" fmla="*/ 2492508 h 6858000"/>
              <a:gd name="connsiteX512" fmla="*/ 5779325 w 7467600"/>
              <a:gd name="connsiteY512" fmla="*/ 2197069 h 6858000"/>
              <a:gd name="connsiteX513" fmla="*/ 5798671 w 7467600"/>
              <a:gd name="connsiteY513" fmla="*/ 1981601 h 6858000"/>
              <a:gd name="connsiteX514" fmla="*/ 5829202 w 7467600"/>
              <a:gd name="connsiteY514" fmla="*/ 1971679 h 6858000"/>
              <a:gd name="connsiteX515" fmla="*/ 5809558 w 7467600"/>
              <a:gd name="connsiteY515" fmla="*/ 2198043 h 6858000"/>
              <a:gd name="connsiteX516" fmla="*/ 5788653 w 7467600"/>
              <a:gd name="connsiteY516" fmla="*/ 2489430 h 6858000"/>
              <a:gd name="connsiteX517" fmla="*/ 5793439 w 7467600"/>
              <a:gd name="connsiteY517" fmla="*/ 2575235 h 6858000"/>
              <a:gd name="connsiteX518" fmla="*/ 5796837 w 7467600"/>
              <a:gd name="connsiteY518" fmla="*/ 2637633 h 6858000"/>
              <a:gd name="connsiteX519" fmla="*/ 5818614 w 7467600"/>
              <a:gd name="connsiteY519" fmla="*/ 2473055 h 6858000"/>
              <a:gd name="connsiteX520" fmla="*/ 5829202 w 7467600"/>
              <a:gd name="connsiteY520" fmla="*/ 1971679 h 6858000"/>
              <a:gd name="connsiteX521" fmla="*/ 5911389 w 7467600"/>
              <a:gd name="connsiteY521" fmla="*/ 1898371 h 6858000"/>
              <a:gd name="connsiteX522" fmla="*/ 6237627 w 7467600"/>
              <a:gd name="connsiteY522" fmla="*/ 2231921 h 6858000"/>
              <a:gd name="connsiteX523" fmla="*/ 5911389 w 7467600"/>
              <a:gd name="connsiteY523" fmla="*/ 1898371 h 6858000"/>
              <a:gd name="connsiteX524" fmla="*/ 6944437 w 7467600"/>
              <a:gd name="connsiteY524" fmla="*/ 1575402 h 6858000"/>
              <a:gd name="connsiteX525" fmla="*/ 6304730 w 7467600"/>
              <a:gd name="connsiteY525" fmla="*/ 1766654 h 6858000"/>
              <a:gd name="connsiteX526" fmla="*/ 6944437 w 7467600"/>
              <a:gd name="connsiteY526" fmla="*/ 1575402 h 6858000"/>
              <a:gd name="connsiteX527" fmla="*/ 7019523 w 7467600"/>
              <a:gd name="connsiteY527" fmla="*/ 1519450 h 6858000"/>
              <a:gd name="connsiteX528" fmla="*/ 6298091 w 7467600"/>
              <a:gd name="connsiteY528" fmla="*/ 1737122 h 6858000"/>
              <a:gd name="connsiteX529" fmla="*/ 7019523 w 7467600"/>
              <a:gd name="connsiteY529" fmla="*/ 1519450 h 6858000"/>
              <a:gd name="connsiteX530" fmla="*/ 2399523 w 7467600"/>
              <a:gd name="connsiteY530" fmla="*/ 1428234 h 6858000"/>
              <a:gd name="connsiteX531" fmla="*/ 2224982 w 7467600"/>
              <a:gd name="connsiteY531" fmla="*/ 1826201 h 6858000"/>
              <a:gd name="connsiteX532" fmla="*/ 2096099 w 7467600"/>
              <a:gd name="connsiteY532" fmla="*/ 2345900 h 6858000"/>
              <a:gd name="connsiteX533" fmla="*/ 2283317 w 7467600"/>
              <a:gd name="connsiteY533" fmla="*/ 1796925 h 6858000"/>
              <a:gd name="connsiteX534" fmla="*/ 2399523 w 7467600"/>
              <a:gd name="connsiteY534" fmla="*/ 1428234 h 6858000"/>
              <a:gd name="connsiteX535" fmla="*/ 2448558 w 7467600"/>
              <a:gd name="connsiteY535" fmla="*/ 1373435 h 6858000"/>
              <a:gd name="connsiteX536" fmla="*/ 2312521 w 7467600"/>
              <a:gd name="connsiteY536" fmla="*/ 1806140 h 6858000"/>
              <a:gd name="connsiteX537" fmla="*/ 2127533 w 7467600"/>
              <a:gd name="connsiteY537" fmla="*/ 2348380 h 6858000"/>
              <a:gd name="connsiteX538" fmla="*/ 2358080 w 7467600"/>
              <a:gd name="connsiteY538" fmla="*/ 1866134 h 6858000"/>
              <a:gd name="connsiteX539" fmla="*/ 2407436 w 7467600"/>
              <a:gd name="connsiteY539" fmla="*/ 1651070 h 6858000"/>
              <a:gd name="connsiteX540" fmla="*/ 2448558 w 7467600"/>
              <a:gd name="connsiteY540" fmla="*/ 1373435 h 6858000"/>
              <a:gd name="connsiteX541" fmla="*/ 278707 w 7467600"/>
              <a:gd name="connsiteY541" fmla="*/ 1352270 h 6858000"/>
              <a:gd name="connsiteX542" fmla="*/ 321570 w 7467600"/>
              <a:gd name="connsiteY542" fmla="*/ 1861610 h 6858000"/>
              <a:gd name="connsiteX543" fmla="*/ 294281 w 7467600"/>
              <a:gd name="connsiteY543" fmla="*/ 1440658 h 6858000"/>
              <a:gd name="connsiteX544" fmla="*/ 278707 w 7467600"/>
              <a:gd name="connsiteY544" fmla="*/ 1352270 h 6858000"/>
              <a:gd name="connsiteX545" fmla="*/ 1423821 w 7467600"/>
              <a:gd name="connsiteY545" fmla="*/ 1351958 h 6858000"/>
              <a:gd name="connsiteX546" fmla="*/ 1638521 w 7467600"/>
              <a:gd name="connsiteY546" fmla="*/ 1908470 h 6858000"/>
              <a:gd name="connsiteX547" fmla="*/ 1754199 w 7467600"/>
              <a:gd name="connsiteY547" fmla="*/ 2149284 h 6858000"/>
              <a:gd name="connsiteX548" fmla="*/ 1908359 w 7467600"/>
              <a:gd name="connsiteY548" fmla="*/ 2364988 h 6858000"/>
              <a:gd name="connsiteX549" fmla="*/ 1647661 w 7467600"/>
              <a:gd name="connsiteY549" fmla="*/ 1825945 h 6858000"/>
              <a:gd name="connsiteX550" fmla="*/ 1423821 w 7467600"/>
              <a:gd name="connsiteY550" fmla="*/ 1351958 h 6858000"/>
              <a:gd name="connsiteX551" fmla="*/ 1431890 w 7467600"/>
              <a:gd name="connsiteY551" fmla="*/ 1306475 h 6858000"/>
              <a:gd name="connsiteX552" fmla="*/ 1507597 w 7467600"/>
              <a:gd name="connsiteY552" fmla="*/ 1446132 h 6858000"/>
              <a:gd name="connsiteX553" fmla="*/ 1674586 w 7467600"/>
              <a:gd name="connsiteY553" fmla="*/ 1813832 h 6858000"/>
              <a:gd name="connsiteX554" fmla="*/ 1815950 w 7467600"/>
              <a:gd name="connsiteY554" fmla="*/ 2128564 h 6858000"/>
              <a:gd name="connsiteX555" fmla="*/ 1984242 w 7467600"/>
              <a:gd name="connsiteY555" fmla="*/ 2430829 h 6858000"/>
              <a:gd name="connsiteX556" fmla="*/ 2014023 w 7467600"/>
              <a:gd name="connsiteY556" fmla="*/ 2450995 h 6858000"/>
              <a:gd name="connsiteX557" fmla="*/ 1747337 w 7467600"/>
              <a:gd name="connsiteY557" fmla="*/ 1855264 h 6858000"/>
              <a:gd name="connsiteX558" fmla="*/ 1533749 w 7467600"/>
              <a:gd name="connsiteY558" fmla="*/ 1478656 h 6858000"/>
              <a:gd name="connsiteX559" fmla="*/ 1431890 w 7467600"/>
              <a:gd name="connsiteY559" fmla="*/ 1306475 h 6858000"/>
              <a:gd name="connsiteX560" fmla="*/ 5052692 w 7467600"/>
              <a:gd name="connsiteY560" fmla="*/ 1292994 h 6858000"/>
              <a:gd name="connsiteX561" fmla="*/ 5200661 w 7467600"/>
              <a:gd name="connsiteY561" fmla="*/ 1635186 h 6858000"/>
              <a:gd name="connsiteX562" fmla="*/ 5297138 w 7467600"/>
              <a:gd name="connsiteY562" fmla="*/ 1906351 h 6858000"/>
              <a:gd name="connsiteX563" fmla="*/ 5052692 w 7467600"/>
              <a:gd name="connsiteY563" fmla="*/ 1292994 h 6858000"/>
              <a:gd name="connsiteX564" fmla="*/ 5009948 w 7467600"/>
              <a:gd name="connsiteY564" fmla="*/ 1273619 h 6858000"/>
              <a:gd name="connsiteX565" fmla="*/ 5121777 w 7467600"/>
              <a:gd name="connsiteY565" fmla="*/ 1654213 h 6858000"/>
              <a:gd name="connsiteX566" fmla="*/ 5293545 w 7467600"/>
              <a:gd name="connsiteY566" fmla="*/ 2072247 h 6858000"/>
              <a:gd name="connsiteX567" fmla="*/ 5294042 w 7467600"/>
              <a:gd name="connsiteY567" fmla="*/ 2065019 h 6858000"/>
              <a:gd name="connsiteX568" fmla="*/ 5171936 w 7467600"/>
              <a:gd name="connsiteY568" fmla="*/ 1647613 h 6858000"/>
              <a:gd name="connsiteX569" fmla="*/ 5009948 w 7467600"/>
              <a:gd name="connsiteY569" fmla="*/ 1273619 h 6858000"/>
              <a:gd name="connsiteX570" fmla="*/ 655236 w 7467600"/>
              <a:gd name="connsiteY570" fmla="*/ 1268632 h 6858000"/>
              <a:gd name="connsiteX571" fmla="*/ 839521 w 7467600"/>
              <a:gd name="connsiteY571" fmla="*/ 1685315 h 6858000"/>
              <a:gd name="connsiteX572" fmla="*/ 1109416 w 7467600"/>
              <a:gd name="connsiteY572" fmla="*/ 2061663 h 6858000"/>
              <a:gd name="connsiteX573" fmla="*/ 1298300 w 7467600"/>
              <a:gd name="connsiteY573" fmla="*/ 2247742 h 6858000"/>
              <a:gd name="connsiteX574" fmla="*/ 1125871 w 7467600"/>
              <a:gd name="connsiteY574" fmla="*/ 1989513 h 6858000"/>
              <a:gd name="connsiteX575" fmla="*/ 981574 w 7467600"/>
              <a:gd name="connsiteY575" fmla="*/ 1783157 h 6858000"/>
              <a:gd name="connsiteX576" fmla="*/ 922198 w 7467600"/>
              <a:gd name="connsiteY576" fmla="*/ 1677437 h 6858000"/>
              <a:gd name="connsiteX577" fmla="*/ 869293 w 7467600"/>
              <a:gd name="connsiteY577" fmla="*/ 1583214 h 6858000"/>
              <a:gd name="connsiteX578" fmla="*/ 751431 w 7467600"/>
              <a:gd name="connsiteY578" fmla="*/ 1405731 h 6858000"/>
              <a:gd name="connsiteX579" fmla="*/ 655236 w 7467600"/>
              <a:gd name="connsiteY579" fmla="*/ 1268632 h 6858000"/>
              <a:gd name="connsiteX580" fmla="*/ 6516292 w 7467600"/>
              <a:gd name="connsiteY580" fmla="*/ 1263064 h 6858000"/>
              <a:gd name="connsiteX581" fmla="*/ 5736320 w 7467600"/>
              <a:gd name="connsiteY581" fmla="*/ 1501803 h 6858000"/>
              <a:gd name="connsiteX582" fmla="*/ 6516292 w 7467600"/>
              <a:gd name="connsiteY582" fmla="*/ 1263064 h 6858000"/>
              <a:gd name="connsiteX583" fmla="*/ 291466 w 7467600"/>
              <a:gd name="connsiteY583" fmla="*/ 1250369 h 6858000"/>
              <a:gd name="connsiteX584" fmla="*/ 323180 w 7467600"/>
              <a:gd name="connsiteY584" fmla="*/ 1435283 h 6858000"/>
              <a:gd name="connsiteX585" fmla="*/ 349381 w 7467600"/>
              <a:gd name="connsiteY585" fmla="*/ 1875041 h 6858000"/>
              <a:gd name="connsiteX586" fmla="*/ 374363 w 7467600"/>
              <a:gd name="connsiteY586" fmla="*/ 1506494 h 6858000"/>
              <a:gd name="connsiteX587" fmla="*/ 302168 w 7467600"/>
              <a:gd name="connsiteY587" fmla="*/ 1274495 h 6858000"/>
              <a:gd name="connsiteX588" fmla="*/ 291466 w 7467600"/>
              <a:gd name="connsiteY588" fmla="*/ 1250369 h 6858000"/>
              <a:gd name="connsiteX589" fmla="*/ 678222 w 7467600"/>
              <a:gd name="connsiteY589" fmla="*/ 1248670 h 6858000"/>
              <a:gd name="connsiteX590" fmla="*/ 775536 w 7467600"/>
              <a:gd name="connsiteY590" fmla="*/ 1388015 h 6858000"/>
              <a:gd name="connsiteX591" fmla="*/ 894529 w 7467600"/>
              <a:gd name="connsiteY591" fmla="*/ 1567739 h 6858000"/>
              <a:gd name="connsiteX592" fmla="*/ 948000 w 7467600"/>
              <a:gd name="connsiteY592" fmla="*/ 1663088 h 6858000"/>
              <a:gd name="connsiteX593" fmla="*/ 1006812 w 7467600"/>
              <a:gd name="connsiteY593" fmla="*/ 1767683 h 6858000"/>
              <a:gd name="connsiteX594" fmla="*/ 1149133 w 7467600"/>
              <a:gd name="connsiteY594" fmla="*/ 1971513 h 6858000"/>
              <a:gd name="connsiteX595" fmla="*/ 1333952 w 7467600"/>
              <a:gd name="connsiteY595" fmla="*/ 2251620 h 6858000"/>
              <a:gd name="connsiteX596" fmla="*/ 1337329 w 7467600"/>
              <a:gd name="connsiteY596" fmla="*/ 2258350 h 6858000"/>
              <a:gd name="connsiteX597" fmla="*/ 1014726 w 7467600"/>
              <a:gd name="connsiteY597" fmla="*/ 1615556 h 6858000"/>
              <a:gd name="connsiteX598" fmla="*/ 678222 w 7467600"/>
              <a:gd name="connsiteY598" fmla="*/ 1248670 h 6858000"/>
              <a:gd name="connsiteX599" fmla="*/ 6691602 w 7467600"/>
              <a:gd name="connsiteY599" fmla="*/ 1140573 h 6858000"/>
              <a:gd name="connsiteX600" fmla="*/ 6571100 w 7467600"/>
              <a:gd name="connsiteY600" fmla="*/ 1183662 h 6858000"/>
              <a:gd name="connsiteX601" fmla="*/ 6241687 w 7467600"/>
              <a:gd name="connsiteY601" fmla="*/ 1257600 h 6858000"/>
              <a:gd name="connsiteX602" fmla="*/ 5693009 w 7467600"/>
              <a:gd name="connsiteY602" fmla="*/ 1478256 h 6858000"/>
              <a:gd name="connsiteX603" fmla="*/ 6548420 w 7467600"/>
              <a:gd name="connsiteY603" fmla="*/ 1214599 h 6858000"/>
              <a:gd name="connsiteX604" fmla="*/ 6605473 w 7467600"/>
              <a:gd name="connsiteY604" fmla="*/ 1184686 h 6858000"/>
              <a:gd name="connsiteX605" fmla="*/ 6691602 w 7467600"/>
              <a:gd name="connsiteY605" fmla="*/ 1140573 h 6858000"/>
              <a:gd name="connsiteX606" fmla="*/ 4002475 w 7467600"/>
              <a:gd name="connsiteY606" fmla="*/ 1037802 h 6858000"/>
              <a:gd name="connsiteX607" fmla="*/ 4000324 w 7467600"/>
              <a:gd name="connsiteY607" fmla="*/ 1039362 h 6858000"/>
              <a:gd name="connsiteX608" fmla="*/ 4002862 w 7467600"/>
              <a:gd name="connsiteY608" fmla="*/ 1042866 h 6858000"/>
              <a:gd name="connsiteX609" fmla="*/ 4002475 w 7467600"/>
              <a:gd name="connsiteY609" fmla="*/ 1037802 h 6858000"/>
              <a:gd name="connsiteX610" fmla="*/ 506322 w 7467600"/>
              <a:gd name="connsiteY610" fmla="*/ 1020997 h 6858000"/>
              <a:gd name="connsiteX611" fmla="*/ 533068 w 7467600"/>
              <a:gd name="connsiteY611" fmla="*/ 1029409 h 6858000"/>
              <a:gd name="connsiteX612" fmla="*/ 1232525 w 7467600"/>
              <a:gd name="connsiteY612" fmla="*/ 1804675 h 6858000"/>
              <a:gd name="connsiteX613" fmla="*/ 1388858 w 7467600"/>
              <a:gd name="connsiteY613" fmla="*/ 2368011 h 6858000"/>
              <a:gd name="connsiteX614" fmla="*/ 1384098 w 7467600"/>
              <a:gd name="connsiteY614" fmla="*/ 2378125 h 6858000"/>
              <a:gd name="connsiteX615" fmla="*/ 1425393 w 7467600"/>
              <a:gd name="connsiteY615" fmla="*/ 2589124 h 6858000"/>
              <a:gd name="connsiteX616" fmla="*/ 1424001 w 7467600"/>
              <a:gd name="connsiteY616" fmla="*/ 2597541 h 6858000"/>
              <a:gd name="connsiteX617" fmla="*/ 2152729 w 7467600"/>
              <a:gd name="connsiteY617" fmla="*/ 2864487 h 6858000"/>
              <a:gd name="connsiteX618" fmla="*/ 2020609 w 7467600"/>
              <a:gd name="connsiteY618" fmla="*/ 2539671 h 6858000"/>
              <a:gd name="connsiteX619" fmla="*/ 2018920 w 7467600"/>
              <a:gd name="connsiteY619" fmla="*/ 2536309 h 6858000"/>
              <a:gd name="connsiteX620" fmla="*/ 1342441 w 7467600"/>
              <a:gd name="connsiteY620" fmla="*/ 1173017 h 6858000"/>
              <a:gd name="connsiteX621" fmla="*/ 1367925 w 7467600"/>
              <a:gd name="connsiteY621" fmla="*/ 1135648 h 6858000"/>
              <a:gd name="connsiteX622" fmla="*/ 1771401 w 7467600"/>
              <a:gd name="connsiteY622" fmla="*/ 1806673 h 6858000"/>
              <a:gd name="connsiteX623" fmla="*/ 1972385 w 7467600"/>
              <a:gd name="connsiteY623" fmla="*/ 2198735 h 6858000"/>
              <a:gd name="connsiteX624" fmla="*/ 2040892 w 7467600"/>
              <a:gd name="connsiteY624" fmla="*/ 2405205 h 6858000"/>
              <a:gd name="connsiteX625" fmla="*/ 2131689 w 7467600"/>
              <a:gd name="connsiteY625" fmla="*/ 1936926 h 6858000"/>
              <a:gd name="connsiteX626" fmla="*/ 2454820 w 7467600"/>
              <a:gd name="connsiteY626" fmla="*/ 1248808 h 6858000"/>
              <a:gd name="connsiteX627" fmla="*/ 2492512 w 7467600"/>
              <a:gd name="connsiteY627" fmla="*/ 1302920 h 6858000"/>
              <a:gd name="connsiteX628" fmla="*/ 2081216 w 7467600"/>
              <a:gd name="connsiteY628" fmla="*/ 2527513 h 6858000"/>
              <a:gd name="connsiteX629" fmla="*/ 2081211 w 7467600"/>
              <a:gd name="connsiteY629" fmla="*/ 2528916 h 6858000"/>
              <a:gd name="connsiteX630" fmla="*/ 2199067 w 7467600"/>
              <a:gd name="connsiteY630" fmla="*/ 2884061 h 6858000"/>
              <a:gd name="connsiteX631" fmla="*/ 3192586 w 7467600"/>
              <a:gd name="connsiteY631" fmla="*/ 3411496 h 6858000"/>
              <a:gd name="connsiteX632" fmla="*/ 3182620 w 7467600"/>
              <a:gd name="connsiteY632" fmla="*/ 3483279 h 6858000"/>
              <a:gd name="connsiteX633" fmla="*/ 2435119 w 7467600"/>
              <a:gd name="connsiteY633" fmla="*/ 3080173 h 6858000"/>
              <a:gd name="connsiteX634" fmla="*/ 2410152 w 7467600"/>
              <a:gd name="connsiteY634" fmla="*/ 3063751 h 6858000"/>
              <a:gd name="connsiteX635" fmla="*/ 2408099 w 7467600"/>
              <a:gd name="connsiteY635" fmla="*/ 3064403 h 6858000"/>
              <a:gd name="connsiteX636" fmla="*/ 2407218 w 7467600"/>
              <a:gd name="connsiteY636" fmla="*/ 3070324 h 6858000"/>
              <a:gd name="connsiteX637" fmla="*/ 2380138 w 7467600"/>
              <a:gd name="connsiteY637" fmla="*/ 3099341 h 6858000"/>
              <a:gd name="connsiteX638" fmla="*/ 1765923 w 7467600"/>
              <a:gd name="connsiteY638" fmla="*/ 3581043 h 6858000"/>
              <a:gd name="connsiteX639" fmla="*/ 1702258 w 7467600"/>
              <a:gd name="connsiteY639" fmla="*/ 3612286 h 6858000"/>
              <a:gd name="connsiteX640" fmla="*/ 1538370 w 7467600"/>
              <a:gd name="connsiteY640" fmla="*/ 3811804 h 6858000"/>
              <a:gd name="connsiteX641" fmla="*/ 542867 w 7467600"/>
              <a:gd name="connsiteY641" fmla="*/ 4944092 h 6858000"/>
              <a:gd name="connsiteX642" fmla="*/ 515800 w 7467600"/>
              <a:gd name="connsiteY642" fmla="*/ 4862180 h 6858000"/>
              <a:gd name="connsiteX643" fmla="*/ 909145 w 7467600"/>
              <a:gd name="connsiteY643" fmla="*/ 4199225 h 6858000"/>
              <a:gd name="connsiteX644" fmla="*/ 1214067 w 7467600"/>
              <a:gd name="connsiteY644" fmla="*/ 3908561 h 6858000"/>
              <a:gd name="connsiteX645" fmla="*/ 640967 w 7467600"/>
              <a:gd name="connsiteY645" fmla="*/ 4105601 h 6858000"/>
              <a:gd name="connsiteX646" fmla="*/ 112563 w 7467600"/>
              <a:gd name="connsiteY646" fmla="*/ 4396952 h 6858000"/>
              <a:gd name="connsiteX647" fmla="*/ 0 w 7467600"/>
              <a:gd name="connsiteY647" fmla="*/ 4466006 h 6858000"/>
              <a:gd name="connsiteX648" fmla="*/ 0 w 7467600"/>
              <a:gd name="connsiteY648" fmla="*/ 4233763 h 6858000"/>
              <a:gd name="connsiteX649" fmla="*/ 36881 w 7467600"/>
              <a:gd name="connsiteY649" fmla="*/ 4200118 h 6858000"/>
              <a:gd name="connsiteX650" fmla="*/ 910534 w 7467600"/>
              <a:gd name="connsiteY650" fmla="*/ 3629753 h 6858000"/>
              <a:gd name="connsiteX651" fmla="*/ 1578717 w 7467600"/>
              <a:gd name="connsiteY651" fmla="*/ 3575982 h 6858000"/>
              <a:gd name="connsiteX652" fmla="*/ 2338780 w 7467600"/>
              <a:gd name="connsiteY652" fmla="*/ 3033725 h 6858000"/>
              <a:gd name="connsiteX653" fmla="*/ 1807991 w 7467600"/>
              <a:gd name="connsiteY653" fmla="*/ 2807184 h 6858000"/>
              <a:gd name="connsiteX654" fmla="*/ 1416358 w 7467600"/>
              <a:gd name="connsiteY654" fmla="*/ 3112571 h 6858000"/>
              <a:gd name="connsiteX655" fmla="*/ 939066 w 7467600"/>
              <a:gd name="connsiteY655" fmla="*/ 3378798 h 6858000"/>
              <a:gd name="connsiteX656" fmla="*/ 115099 w 7467600"/>
              <a:gd name="connsiteY656" fmla="*/ 3607650 h 6858000"/>
              <a:gd name="connsiteX657" fmla="*/ 97284 w 7467600"/>
              <a:gd name="connsiteY657" fmla="*/ 3520393 h 6858000"/>
              <a:gd name="connsiteX658" fmla="*/ 922050 w 7467600"/>
              <a:gd name="connsiteY658" fmla="*/ 3074867 h 6858000"/>
              <a:gd name="connsiteX659" fmla="*/ 1405265 w 7467600"/>
              <a:gd name="connsiteY659" fmla="*/ 3016319 h 6858000"/>
              <a:gd name="connsiteX660" fmla="*/ 1407512 w 7467600"/>
              <a:gd name="connsiteY660" fmla="*/ 3018001 h 6858000"/>
              <a:gd name="connsiteX661" fmla="*/ 1726266 w 7467600"/>
              <a:gd name="connsiteY661" fmla="*/ 2777274 h 6858000"/>
              <a:gd name="connsiteX662" fmla="*/ 625390 w 7467600"/>
              <a:gd name="connsiteY662" fmla="*/ 2514541 h 6858000"/>
              <a:gd name="connsiteX663" fmla="*/ 619799 w 7467600"/>
              <a:gd name="connsiteY663" fmla="*/ 2527180 h 6858000"/>
              <a:gd name="connsiteX664" fmla="*/ 310030 w 7467600"/>
              <a:gd name="connsiteY664" fmla="*/ 2771818 h 6858000"/>
              <a:gd name="connsiteX665" fmla="*/ 173877 w 7467600"/>
              <a:gd name="connsiteY665" fmla="*/ 2937056 h 6858000"/>
              <a:gd name="connsiteX666" fmla="*/ 77889 w 7467600"/>
              <a:gd name="connsiteY666" fmla="*/ 3138440 h 6858000"/>
              <a:gd name="connsiteX667" fmla="*/ 0 w 7467600"/>
              <a:gd name="connsiteY667" fmla="*/ 3271395 h 6858000"/>
              <a:gd name="connsiteX668" fmla="*/ 0 w 7467600"/>
              <a:gd name="connsiteY668" fmla="*/ 3153002 h 6858000"/>
              <a:gd name="connsiteX669" fmla="*/ 2386 w 7467600"/>
              <a:gd name="connsiteY669" fmla="*/ 3149203 h 6858000"/>
              <a:gd name="connsiteX670" fmla="*/ 89753 w 7467600"/>
              <a:gd name="connsiteY670" fmla="*/ 2987702 h 6858000"/>
              <a:gd name="connsiteX671" fmla="*/ 76869 w 7467600"/>
              <a:gd name="connsiteY671" fmla="*/ 3005404 h 6858000"/>
              <a:gd name="connsiteX672" fmla="*/ 32049 w 7467600"/>
              <a:gd name="connsiteY672" fmla="*/ 3065814 h 6858000"/>
              <a:gd name="connsiteX673" fmla="*/ 0 w 7467600"/>
              <a:gd name="connsiteY673" fmla="*/ 3108744 h 6858000"/>
              <a:gd name="connsiteX674" fmla="*/ 0 w 7467600"/>
              <a:gd name="connsiteY674" fmla="*/ 3058059 h 6858000"/>
              <a:gd name="connsiteX675" fmla="*/ 7610 w 7467600"/>
              <a:gd name="connsiteY675" fmla="*/ 3047889 h 6858000"/>
              <a:gd name="connsiteX676" fmla="*/ 52419 w 7467600"/>
              <a:gd name="connsiteY676" fmla="*/ 2987479 h 6858000"/>
              <a:gd name="connsiteX677" fmla="*/ 59142 w 7467600"/>
              <a:gd name="connsiteY677" fmla="*/ 2978488 h 6858000"/>
              <a:gd name="connsiteX678" fmla="*/ 0 w 7467600"/>
              <a:gd name="connsiteY678" fmla="*/ 3015334 h 6858000"/>
              <a:gd name="connsiteX679" fmla="*/ 0 w 7467600"/>
              <a:gd name="connsiteY679" fmla="*/ 2914286 h 6858000"/>
              <a:gd name="connsiteX680" fmla="*/ 36383 w 7467600"/>
              <a:gd name="connsiteY680" fmla="*/ 2901128 h 6858000"/>
              <a:gd name="connsiteX681" fmla="*/ 156329 w 7467600"/>
              <a:gd name="connsiteY681" fmla="*/ 2840533 h 6858000"/>
              <a:gd name="connsiteX682" fmla="*/ 358355 w 7467600"/>
              <a:gd name="connsiteY682" fmla="*/ 2620471 h 6858000"/>
              <a:gd name="connsiteX683" fmla="*/ 510577 w 7467600"/>
              <a:gd name="connsiteY683" fmla="*/ 2501244 h 6858000"/>
              <a:gd name="connsiteX684" fmla="*/ 211967 w 7467600"/>
              <a:gd name="connsiteY684" fmla="*/ 2479171 h 6858000"/>
              <a:gd name="connsiteX685" fmla="*/ 0 w 7467600"/>
              <a:gd name="connsiteY685" fmla="*/ 2476398 h 6858000"/>
              <a:gd name="connsiteX686" fmla="*/ 0 w 7467600"/>
              <a:gd name="connsiteY686" fmla="*/ 2389189 h 6858000"/>
              <a:gd name="connsiteX687" fmla="*/ 103062 w 7467600"/>
              <a:gd name="connsiteY687" fmla="*/ 2389518 h 6858000"/>
              <a:gd name="connsiteX688" fmla="*/ 510734 w 7467600"/>
              <a:gd name="connsiteY688" fmla="*/ 2416201 h 6858000"/>
              <a:gd name="connsiteX689" fmla="*/ 279257 w 7467600"/>
              <a:gd name="connsiteY689" fmla="*/ 2092102 h 6858000"/>
              <a:gd name="connsiteX690" fmla="*/ 65265 w 7467600"/>
              <a:gd name="connsiteY690" fmla="*/ 2006049 h 6858000"/>
              <a:gd name="connsiteX691" fmla="*/ 0 w 7467600"/>
              <a:gd name="connsiteY691" fmla="*/ 1982532 h 6858000"/>
              <a:gd name="connsiteX692" fmla="*/ 0 w 7467600"/>
              <a:gd name="connsiteY692" fmla="*/ 1912789 h 6858000"/>
              <a:gd name="connsiteX693" fmla="*/ 97460 w 7467600"/>
              <a:gd name="connsiteY693" fmla="*/ 1953725 h 6858000"/>
              <a:gd name="connsiteX694" fmla="*/ 221272 w 7467600"/>
              <a:gd name="connsiteY694" fmla="*/ 1980766 h 6858000"/>
              <a:gd name="connsiteX695" fmla="*/ 116765 w 7467600"/>
              <a:gd name="connsiteY695" fmla="*/ 1911033 h 6858000"/>
              <a:gd name="connsiteX696" fmla="*/ 16405 w 7467600"/>
              <a:gd name="connsiteY696" fmla="*/ 1803412 h 6858000"/>
              <a:gd name="connsiteX697" fmla="*/ 0 w 7467600"/>
              <a:gd name="connsiteY697" fmla="*/ 1784777 h 6858000"/>
              <a:gd name="connsiteX698" fmla="*/ 0 w 7467600"/>
              <a:gd name="connsiteY698" fmla="*/ 1740082 h 6858000"/>
              <a:gd name="connsiteX699" fmla="*/ 39394 w 7467600"/>
              <a:gd name="connsiteY699" fmla="*/ 1784856 h 6858000"/>
              <a:gd name="connsiteX700" fmla="*/ 135813 w 7467600"/>
              <a:gd name="connsiteY700" fmla="*/ 1888838 h 6858000"/>
              <a:gd name="connsiteX701" fmla="*/ 242575 w 7467600"/>
              <a:gd name="connsiteY701" fmla="*/ 1958841 h 6858000"/>
              <a:gd name="connsiteX702" fmla="*/ 82197 w 7467600"/>
              <a:gd name="connsiteY702" fmla="*/ 1754826 h 6858000"/>
              <a:gd name="connsiteX703" fmla="*/ 0 w 7467600"/>
              <a:gd name="connsiteY703" fmla="*/ 1679650 h 6858000"/>
              <a:gd name="connsiteX704" fmla="*/ 0 w 7467600"/>
              <a:gd name="connsiteY704" fmla="*/ 1602463 h 6858000"/>
              <a:gd name="connsiteX705" fmla="*/ 84689 w 7467600"/>
              <a:gd name="connsiteY705" fmla="*/ 1677442 h 6858000"/>
              <a:gd name="connsiteX706" fmla="*/ 298437 w 7467600"/>
              <a:gd name="connsiteY706" fmla="*/ 1968019 h 6858000"/>
              <a:gd name="connsiteX707" fmla="*/ 227269 w 7467600"/>
              <a:gd name="connsiteY707" fmla="*/ 1114064 h 6858000"/>
              <a:gd name="connsiteX708" fmla="*/ 248003 w 7467600"/>
              <a:gd name="connsiteY708" fmla="*/ 1089613 h 6858000"/>
              <a:gd name="connsiteX709" fmla="*/ 427020 w 7467600"/>
              <a:gd name="connsiteY709" fmla="*/ 1619803 h 6858000"/>
              <a:gd name="connsiteX710" fmla="*/ 340345 w 7467600"/>
              <a:gd name="connsiteY710" fmla="*/ 2027739 h 6858000"/>
              <a:gd name="connsiteX711" fmla="*/ 360865 w 7467600"/>
              <a:gd name="connsiteY711" fmla="*/ 2044827 h 6858000"/>
              <a:gd name="connsiteX712" fmla="*/ 560414 w 7467600"/>
              <a:gd name="connsiteY712" fmla="*/ 2421457 h 6858000"/>
              <a:gd name="connsiteX713" fmla="*/ 1359703 w 7467600"/>
              <a:gd name="connsiteY713" fmla="*/ 2578554 h 6858000"/>
              <a:gd name="connsiteX714" fmla="*/ 1359422 w 7467600"/>
              <a:gd name="connsiteY714" fmla="*/ 2577994 h 6858000"/>
              <a:gd name="connsiteX715" fmla="*/ 828701 w 7467600"/>
              <a:gd name="connsiteY715" fmla="*/ 1839520 h 6858000"/>
              <a:gd name="connsiteX716" fmla="*/ 494427 w 7467600"/>
              <a:gd name="connsiteY716" fmla="*/ 1092333 h 6858000"/>
              <a:gd name="connsiteX717" fmla="*/ 506322 w 7467600"/>
              <a:gd name="connsiteY717" fmla="*/ 1020997 h 6858000"/>
              <a:gd name="connsiteX718" fmla="*/ 4570198 w 7467600"/>
              <a:gd name="connsiteY718" fmla="*/ 978081 h 6858000"/>
              <a:gd name="connsiteX719" fmla="*/ 4523691 w 7467600"/>
              <a:gd name="connsiteY719" fmla="*/ 1127776 h 6858000"/>
              <a:gd name="connsiteX720" fmla="*/ 4509875 w 7467600"/>
              <a:gd name="connsiteY720" fmla="*/ 1167552 h 6858000"/>
              <a:gd name="connsiteX721" fmla="*/ 4478168 w 7467600"/>
              <a:gd name="connsiteY721" fmla="*/ 1260735 h 6858000"/>
              <a:gd name="connsiteX722" fmla="*/ 4409309 w 7467600"/>
              <a:gd name="connsiteY722" fmla="*/ 1666996 h 6858000"/>
              <a:gd name="connsiteX723" fmla="*/ 4370031 w 7467600"/>
              <a:gd name="connsiteY723" fmla="*/ 1955666 h 6858000"/>
              <a:gd name="connsiteX724" fmla="*/ 4570198 w 7467600"/>
              <a:gd name="connsiteY724" fmla="*/ 978081 h 6858000"/>
              <a:gd name="connsiteX725" fmla="*/ 4557898 w 7467600"/>
              <a:gd name="connsiteY725" fmla="*/ 900011 h 6858000"/>
              <a:gd name="connsiteX726" fmla="*/ 4344840 w 7467600"/>
              <a:gd name="connsiteY726" fmla="*/ 1922038 h 6858000"/>
              <a:gd name="connsiteX727" fmla="*/ 4378710 w 7467600"/>
              <a:gd name="connsiteY727" fmla="*/ 1665516 h 6858000"/>
              <a:gd name="connsiteX728" fmla="*/ 4448798 w 7467600"/>
              <a:gd name="connsiteY728" fmla="*/ 1253024 h 6858000"/>
              <a:gd name="connsiteX729" fmla="*/ 4480315 w 7467600"/>
              <a:gd name="connsiteY729" fmla="*/ 1158454 h 6858000"/>
              <a:gd name="connsiteX730" fmla="*/ 4494133 w 7467600"/>
              <a:gd name="connsiteY730" fmla="*/ 1118676 h 6858000"/>
              <a:gd name="connsiteX731" fmla="*/ 4557898 w 7467600"/>
              <a:gd name="connsiteY731" fmla="*/ 900011 h 6858000"/>
              <a:gd name="connsiteX732" fmla="*/ 5870151 w 7467600"/>
              <a:gd name="connsiteY732" fmla="*/ 898890 h 6858000"/>
              <a:gd name="connsiteX733" fmla="*/ 5861335 w 7467600"/>
              <a:gd name="connsiteY733" fmla="*/ 899177 h 6858000"/>
              <a:gd name="connsiteX734" fmla="*/ 5843702 w 7467600"/>
              <a:gd name="connsiteY734" fmla="*/ 899748 h 6858000"/>
              <a:gd name="connsiteX735" fmla="*/ 5651107 w 7467600"/>
              <a:gd name="connsiteY735" fmla="*/ 920306 h 6858000"/>
              <a:gd name="connsiteX736" fmla="*/ 5459407 w 7467600"/>
              <a:gd name="connsiteY736" fmla="*/ 940975 h 6858000"/>
              <a:gd name="connsiteX737" fmla="*/ 5374846 w 7467600"/>
              <a:gd name="connsiteY737" fmla="*/ 941988 h 6858000"/>
              <a:gd name="connsiteX738" fmla="*/ 5256105 w 7467600"/>
              <a:gd name="connsiteY738" fmla="*/ 945632 h 6858000"/>
              <a:gd name="connsiteX739" fmla="*/ 5107071 w 7467600"/>
              <a:gd name="connsiteY739" fmla="*/ 969720 h 6858000"/>
              <a:gd name="connsiteX740" fmla="*/ 4998681 w 7467600"/>
              <a:gd name="connsiteY740" fmla="*/ 988771 h 6858000"/>
              <a:gd name="connsiteX741" fmla="*/ 5870151 w 7467600"/>
              <a:gd name="connsiteY741" fmla="*/ 898890 h 6858000"/>
              <a:gd name="connsiteX742" fmla="*/ 5504425 w 7467600"/>
              <a:gd name="connsiteY742" fmla="*/ 848067 h 6858000"/>
              <a:gd name="connsiteX743" fmla="*/ 4968849 w 7467600"/>
              <a:gd name="connsiteY743" fmla="*/ 962318 h 6858000"/>
              <a:gd name="connsiteX744" fmla="*/ 5104039 w 7467600"/>
              <a:gd name="connsiteY744" fmla="*/ 940634 h 6858000"/>
              <a:gd name="connsiteX745" fmla="*/ 5256311 w 7467600"/>
              <a:gd name="connsiteY745" fmla="*/ 916490 h 6858000"/>
              <a:gd name="connsiteX746" fmla="*/ 5377381 w 7467600"/>
              <a:gd name="connsiteY746" fmla="*/ 912671 h 6858000"/>
              <a:gd name="connsiteX747" fmla="*/ 5460148 w 7467600"/>
              <a:gd name="connsiteY747" fmla="*/ 911442 h 6858000"/>
              <a:gd name="connsiteX748" fmla="*/ 5648971 w 7467600"/>
              <a:gd name="connsiteY748" fmla="*/ 891331 h 6858000"/>
              <a:gd name="connsiteX749" fmla="*/ 5844807 w 7467600"/>
              <a:gd name="connsiteY749" fmla="*/ 870718 h 6858000"/>
              <a:gd name="connsiteX750" fmla="*/ 5862975 w 7467600"/>
              <a:gd name="connsiteY750" fmla="*/ 869756 h 6858000"/>
              <a:gd name="connsiteX751" fmla="*/ 5920887 w 7467600"/>
              <a:gd name="connsiteY751" fmla="*/ 865929 h 6858000"/>
              <a:gd name="connsiteX752" fmla="*/ 5504425 w 7467600"/>
              <a:gd name="connsiteY752" fmla="*/ 848067 h 6858000"/>
              <a:gd name="connsiteX753" fmla="*/ 3607114 w 7467600"/>
              <a:gd name="connsiteY753" fmla="*/ 467441 h 6858000"/>
              <a:gd name="connsiteX754" fmla="*/ 3296242 w 7467600"/>
              <a:gd name="connsiteY754" fmla="*/ 807991 h 6858000"/>
              <a:gd name="connsiteX755" fmla="*/ 3174674 w 7467600"/>
              <a:gd name="connsiteY755" fmla="*/ 919759 h 6858000"/>
              <a:gd name="connsiteX756" fmla="*/ 3042978 w 7467600"/>
              <a:gd name="connsiteY756" fmla="*/ 1054894 h 6858000"/>
              <a:gd name="connsiteX757" fmla="*/ 2968914 w 7467600"/>
              <a:gd name="connsiteY757" fmla="*/ 1133756 h 6858000"/>
              <a:gd name="connsiteX758" fmla="*/ 3103823 w 7467600"/>
              <a:gd name="connsiteY758" fmla="*/ 1026814 h 6858000"/>
              <a:gd name="connsiteX759" fmla="*/ 3607114 w 7467600"/>
              <a:gd name="connsiteY759" fmla="*/ 467441 h 6858000"/>
              <a:gd name="connsiteX760" fmla="*/ 3744487 w 7467600"/>
              <a:gd name="connsiteY760" fmla="*/ 383136 h 6858000"/>
              <a:gd name="connsiteX761" fmla="*/ 3970213 w 7467600"/>
              <a:gd name="connsiteY761" fmla="*/ 995559 h 6858000"/>
              <a:gd name="connsiteX762" fmla="*/ 3744487 w 7467600"/>
              <a:gd name="connsiteY762" fmla="*/ 383136 h 6858000"/>
              <a:gd name="connsiteX763" fmla="*/ 3624562 w 7467600"/>
              <a:gd name="connsiteY763" fmla="*/ 367041 h 6858000"/>
              <a:gd name="connsiteX764" fmla="*/ 3489712 w 7467600"/>
              <a:gd name="connsiteY764" fmla="*/ 485386 h 6858000"/>
              <a:gd name="connsiteX765" fmla="*/ 3182994 w 7467600"/>
              <a:gd name="connsiteY765" fmla="*/ 828265 h 6858000"/>
              <a:gd name="connsiteX766" fmla="*/ 2892114 w 7467600"/>
              <a:gd name="connsiteY766" fmla="*/ 1172635 h 6858000"/>
              <a:gd name="connsiteX767" fmla="*/ 3021459 w 7467600"/>
              <a:gd name="connsiteY767" fmla="*/ 1035385 h 6858000"/>
              <a:gd name="connsiteX768" fmla="*/ 3153873 w 7467600"/>
              <a:gd name="connsiteY768" fmla="*/ 898971 h 6858000"/>
              <a:gd name="connsiteX769" fmla="*/ 3276511 w 7467600"/>
              <a:gd name="connsiteY769" fmla="*/ 786423 h 6858000"/>
              <a:gd name="connsiteX770" fmla="*/ 3584154 w 7467600"/>
              <a:gd name="connsiteY770" fmla="*/ 448218 h 6858000"/>
              <a:gd name="connsiteX771" fmla="*/ 3624562 w 7467600"/>
              <a:gd name="connsiteY771" fmla="*/ 367041 h 6858000"/>
              <a:gd name="connsiteX772" fmla="*/ 3766672 w 7467600"/>
              <a:gd name="connsiteY772" fmla="*/ 359429 h 6858000"/>
              <a:gd name="connsiteX773" fmla="*/ 3996338 w 7467600"/>
              <a:gd name="connsiteY773" fmla="*/ 968237 h 6858000"/>
              <a:gd name="connsiteX774" fmla="*/ 3766672 w 7467600"/>
              <a:gd name="connsiteY774" fmla="*/ 359429 h 6858000"/>
              <a:gd name="connsiteX775" fmla="*/ 5805386 w 7467600"/>
              <a:gd name="connsiteY775" fmla="*/ 239240 h 6858000"/>
              <a:gd name="connsiteX776" fmla="*/ 5736947 w 7467600"/>
              <a:gd name="connsiteY776" fmla="*/ 261367 h 6858000"/>
              <a:gd name="connsiteX777" fmla="*/ 5427012 w 7467600"/>
              <a:gd name="connsiteY777" fmla="*/ 311272 h 6858000"/>
              <a:gd name="connsiteX778" fmla="*/ 5147818 w 7467600"/>
              <a:gd name="connsiteY778" fmla="*/ 322112 h 6858000"/>
              <a:gd name="connsiteX779" fmla="*/ 5060854 w 7467600"/>
              <a:gd name="connsiteY779" fmla="*/ 311882 h 6858000"/>
              <a:gd name="connsiteX780" fmla="*/ 4945989 w 7467600"/>
              <a:gd name="connsiteY780" fmla="*/ 300516 h 6858000"/>
              <a:gd name="connsiteX781" fmla="*/ 5410479 w 7467600"/>
              <a:gd name="connsiteY781" fmla="*/ 348434 h 6858000"/>
              <a:gd name="connsiteX782" fmla="*/ 5805386 w 7467600"/>
              <a:gd name="connsiteY782" fmla="*/ 239240 h 6858000"/>
              <a:gd name="connsiteX783" fmla="*/ 5905192 w 7467600"/>
              <a:gd name="connsiteY783" fmla="*/ 163079 h 6858000"/>
              <a:gd name="connsiteX784" fmla="*/ 5865655 w 7467600"/>
              <a:gd name="connsiteY784" fmla="*/ 171901 h 6858000"/>
              <a:gd name="connsiteX785" fmla="*/ 5259740 w 7467600"/>
              <a:gd name="connsiteY785" fmla="*/ 257013 h 6858000"/>
              <a:gd name="connsiteX786" fmla="*/ 5208466 w 7467600"/>
              <a:gd name="connsiteY786" fmla="*/ 257550 h 6858000"/>
              <a:gd name="connsiteX787" fmla="*/ 4980204 w 7467600"/>
              <a:gd name="connsiteY787" fmla="*/ 271903 h 6858000"/>
              <a:gd name="connsiteX788" fmla="*/ 5068068 w 7467600"/>
              <a:gd name="connsiteY788" fmla="*/ 282244 h 6858000"/>
              <a:gd name="connsiteX789" fmla="*/ 5153231 w 7467600"/>
              <a:gd name="connsiteY789" fmla="*/ 292240 h 6858000"/>
              <a:gd name="connsiteX790" fmla="*/ 5426491 w 7467600"/>
              <a:gd name="connsiteY790" fmla="*/ 281128 h 6858000"/>
              <a:gd name="connsiteX791" fmla="*/ 5731212 w 7467600"/>
              <a:gd name="connsiteY791" fmla="*/ 231951 h 6858000"/>
              <a:gd name="connsiteX792" fmla="*/ 5905192 w 7467600"/>
              <a:gd name="connsiteY792" fmla="*/ 163079 h 6858000"/>
              <a:gd name="connsiteX793" fmla="*/ 5944437 w 7467600"/>
              <a:gd name="connsiteY793" fmla="*/ 113829 h 6858000"/>
              <a:gd name="connsiteX794" fmla="*/ 5825032 w 7467600"/>
              <a:gd name="connsiteY794" fmla="*/ 146405 h 6858000"/>
              <a:gd name="connsiteX795" fmla="*/ 4955599 w 7467600"/>
              <a:gd name="connsiteY795" fmla="*/ 247008 h 6858000"/>
              <a:gd name="connsiteX796" fmla="*/ 5210104 w 7467600"/>
              <a:gd name="connsiteY796" fmla="*/ 228123 h 6858000"/>
              <a:gd name="connsiteX797" fmla="*/ 5261015 w 7467600"/>
              <a:gd name="connsiteY797" fmla="*/ 227087 h 6858000"/>
              <a:gd name="connsiteX798" fmla="*/ 5861181 w 7467600"/>
              <a:gd name="connsiteY798" fmla="*/ 143093 h 6858000"/>
              <a:gd name="connsiteX799" fmla="*/ 5961252 w 7467600"/>
              <a:gd name="connsiteY799" fmla="*/ 114820 h 6858000"/>
              <a:gd name="connsiteX800" fmla="*/ 5944437 w 7467600"/>
              <a:gd name="connsiteY800" fmla="*/ 113829 h 6858000"/>
              <a:gd name="connsiteX801" fmla="*/ 3882765 w 7467600"/>
              <a:gd name="connsiteY801" fmla="*/ 0 h 6858000"/>
              <a:gd name="connsiteX802" fmla="*/ 3995099 w 7467600"/>
              <a:gd name="connsiteY802" fmla="*/ 0 h 6858000"/>
              <a:gd name="connsiteX803" fmla="*/ 4163818 w 7467600"/>
              <a:gd name="connsiteY803" fmla="*/ 234104 h 6858000"/>
              <a:gd name="connsiteX804" fmla="*/ 4172099 w 7467600"/>
              <a:gd name="connsiteY804" fmla="*/ 234207 h 6858000"/>
              <a:gd name="connsiteX805" fmla="*/ 4784282 w 7467600"/>
              <a:gd name="connsiteY805" fmla="*/ 276561 h 6858000"/>
              <a:gd name="connsiteX806" fmla="*/ 4801687 w 7467600"/>
              <a:gd name="connsiteY806" fmla="*/ 267764 h 6858000"/>
              <a:gd name="connsiteX807" fmla="*/ 6082788 w 7467600"/>
              <a:gd name="connsiteY807" fmla="*/ 64119 h 6858000"/>
              <a:gd name="connsiteX808" fmla="*/ 6099442 w 7467600"/>
              <a:gd name="connsiteY808" fmla="*/ 82568 h 6858000"/>
              <a:gd name="connsiteX809" fmla="*/ 4804137 w 7467600"/>
              <a:gd name="connsiteY809" fmla="*/ 320931 h 6858000"/>
              <a:gd name="connsiteX810" fmla="*/ 4227047 w 7467600"/>
              <a:gd name="connsiteY810" fmla="*/ 313415 h 6858000"/>
              <a:gd name="connsiteX811" fmla="*/ 4346041 w 7467600"/>
              <a:gd name="connsiteY811" fmla="*/ 456086 h 6858000"/>
              <a:gd name="connsiteX812" fmla="*/ 4870967 w 7467600"/>
              <a:gd name="connsiteY812" fmla="*/ 963061 h 6858000"/>
              <a:gd name="connsiteX813" fmla="*/ 4889647 w 7467600"/>
              <a:gd name="connsiteY813" fmla="*/ 957147 h 6858000"/>
              <a:gd name="connsiteX814" fmla="*/ 5422504 w 7467600"/>
              <a:gd name="connsiteY814" fmla="*/ 805191 h 6858000"/>
              <a:gd name="connsiteX815" fmla="*/ 6087656 w 7467600"/>
              <a:gd name="connsiteY815" fmla="*/ 826703 h 6858000"/>
              <a:gd name="connsiteX816" fmla="*/ 6058717 w 7467600"/>
              <a:gd name="connsiteY816" fmla="*/ 865992 h 6858000"/>
              <a:gd name="connsiteX817" fmla="*/ 4974153 w 7467600"/>
              <a:gd name="connsiteY817" fmla="*/ 1045456 h 6858000"/>
              <a:gd name="connsiteX818" fmla="*/ 5627835 w 7467600"/>
              <a:gd name="connsiteY818" fmla="*/ 1472077 h 6858000"/>
              <a:gd name="connsiteX819" fmla="*/ 5629817 w 7467600"/>
              <a:gd name="connsiteY819" fmla="*/ 1471412 h 6858000"/>
              <a:gd name="connsiteX820" fmla="*/ 5634124 w 7467600"/>
              <a:gd name="connsiteY820" fmla="*/ 1470572 h 6858000"/>
              <a:gd name="connsiteX821" fmla="*/ 5755832 w 7467600"/>
              <a:gd name="connsiteY821" fmla="*/ 1383886 h 6858000"/>
              <a:gd name="connsiteX822" fmla="*/ 6014186 w 7467600"/>
              <a:gd name="connsiteY822" fmla="*/ 1279799 h 6858000"/>
              <a:gd name="connsiteX823" fmla="*/ 6901619 w 7467600"/>
              <a:gd name="connsiteY823" fmla="*/ 1047874 h 6858000"/>
              <a:gd name="connsiteX824" fmla="*/ 6931566 w 7467600"/>
              <a:gd name="connsiteY824" fmla="*/ 1062034 h 6858000"/>
              <a:gd name="connsiteX825" fmla="*/ 5790982 w 7467600"/>
              <a:gd name="connsiteY825" fmla="*/ 1561380 h 6858000"/>
              <a:gd name="connsiteX826" fmla="*/ 6188971 w 7467600"/>
              <a:gd name="connsiteY826" fmla="*/ 1755168 h 6858000"/>
              <a:gd name="connsiteX827" fmla="*/ 6202446 w 7467600"/>
              <a:gd name="connsiteY827" fmla="*/ 1752268 h 6858000"/>
              <a:gd name="connsiteX828" fmla="*/ 7179560 w 7467600"/>
              <a:gd name="connsiteY828" fmla="*/ 1467551 h 6858000"/>
              <a:gd name="connsiteX829" fmla="*/ 7158730 w 7467600"/>
              <a:gd name="connsiteY829" fmla="*/ 1507835 h 6858000"/>
              <a:gd name="connsiteX830" fmla="*/ 6326959 w 7467600"/>
              <a:gd name="connsiteY830" fmla="*/ 1817686 h 6858000"/>
              <a:gd name="connsiteX831" fmla="*/ 6537433 w 7467600"/>
              <a:gd name="connsiteY831" fmla="*/ 1907790 h 6858000"/>
              <a:gd name="connsiteX832" fmla="*/ 6550221 w 7467600"/>
              <a:gd name="connsiteY832" fmla="*/ 1910729 h 6858000"/>
              <a:gd name="connsiteX833" fmla="*/ 6964438 w 7467600"/>
              <a:gd name="connsiteY833" fmla="*/ 2209505 h 6858000"/>
              <a:gd name="connsiteX834" fmla="*/ 7367862 w 7467600"/>
              <a:gd name="connsiteY834" fmla="*/ 2806833 h 6858000"/>
              <a:gd name="connsiteX835" fmla="*/ 7364329 w 7467600"/>
              <a:gd name="connsiteY835" fmla="*/ 2826907 h 6858000"/>
              <a:gd name="connsiteX836" fmla="*/ 7290545 w 7467600"/>
              <a:gd name="connsiteY836" fmla="*/ 2850663 h 6858000"/>
              <a:gd name="connsiteX837" fmla="*/ 6472036 w 7467600"/>
              <a:gd name="connsiteY837" fmla="*/ 1959003 h 6858000"/>
              <a:gd name="connsiteX838" fmla="*/ 5792897 w 7467600"/>
              <a:gd name="connsiteY838" fmla="*/ 1647747 h 6858000"/>
              <a:gd name="connsiteX839" fmla="*/ 5842751 w 7467600"/>
              <a:gd name="connsiteY839" fmla="*/ 1816112 h 6858000"/>
              <a:gd name="connsiteX840" fmla="*/ 5847424 w 7467600"/>
              <a:gd name="connsiteY840" fmla="*/ 1815776 h 6858000"/>
              <a:gd name="connsiteX841" fmla="*/ 6399821 w 7467600"/>
              <a:gd name="connsiteY841" fmla="*/ 2344799 h 6858000"/>
              <a:gd name="connsiteX842" fmla="*/ 6323232 w 7467600"/>
              <a:gd name="connsiteY842" fmla="*/ 2389634 h 6858000"/>
              <a:gd name="connsiteX843" fmla="*/ 5942958 w 7467600"/>
              <a:gd name="connsiteY843" fmla="*/ 2077708 h 6858000"/>
              <a:gd name="connsiteX844" fmla="*/ 5921559 w 7467600"/>
              <a:gd name="connsiteY844" fmla="*/ 2378596 h 6858000"/>
              <a:gd name="connsiteX845" fmla="*/ 5817651 w 7467600"/>
              <a:gd name="connsiteY845" fmla="*/ 3023919 h 6858000"/>
              <a:gd name="connsiteX846" fmla="*/ 5729634 w 7467600"/>
              <a:gd name="connsiteY846" fmla="*/ 3051849 h 6858000"/>
              <a:gd name="connsiteX847" fmla="*/ 5611018 w 7467600"/>
              <a:gd name="connsiteY847" fmla="*/ 2316769 h 6858000"/>
              <a:gd name="connsiteX848" fmla="*/ 5687608 w 7467600"/>
              <a:gd name="connsiteY848" fmla="*/ 2039972 h 6858000"/>
              <a:gd name="connsiteX849" fmla="*/ 5657554 w 7467600"/>
              <a:gd name="connsiteY849" fmla="*/ 1576445 h 6858000"/>
              <a:gd name="connsiteX850" fmla="*/ 5150475 w 7467600"/>
              <a:gd name="connsiteY850" fmla="*/ 1274012 h 6858000"/>
              <a:gd name="connsiteX851" fmla="*/ 5349142 w 7467600"/>
              <a:gd name="connsiteY851" fmla="*/ 2204405 h 6858000"/>
              <a:gd name="connsiteX852" fmla="*/ 5262214 w 7467600"/>
              <a:gd name="connsiteY852" fmla="*/ 2233836 h 6858000"/>
              <a:gd name="connsiteX853" fmla="*/ 4981539 w 7467600"/>
              <a:gd name="connsiteY853" fmla="*/ 1542201 h 6858000"/>
              <a:gd name="connsiteX854" fmla="*/ 4958461 w 7467600"/>
              <a:gd name="connsiteY854" fmla="*/ 1136957 h 6858000"/>
              <a:gd name="connsiteX855" fmla="*/ 4655015 w 7467600"/>
              <a:gd name="connsiteY855" fmla="*/ 891426 h 6858000"/>
              <a:gd name="connsiteX856" fmla="*/ 4348002 w 7467600"/>
              <a:gd name="connsiteY856" fmla="*/ 2205895 h 6858000"/>
              <a:gd name="connsiteX857" fmla="*/ 4262250 w 7467600"/>
              <a:gd name="connsiteY857" fmla="*/ 2219972 h 6858000"/>
              <a:gd name="connsiteX858" fmla="*/ 4550611 w 7467600"/>
              <a:gd name="connsiteY858" fmla="*/ 817540 h 6858000"/>
              <a:gd name="connsiteX859" fmla="*/ 4564418 w 7467600"/>
              <a:gd name="connsiteY859" fmla="*/ 808293 h 6858000"/>
              <a:gd name="connsiteX860" fmla="*/ 4266388 w 7467600"/>
              <a:gd name="connsiteY860" fmla="*/ 500083 h 6858000"/>
              <a:gd name="connsiteX861" fmla="*/ 4032842 w 7467600"/>
              <a:gd name="connsiteY861" fmla="*/ 211809 h 6858000"/>
              <a:gd name="connsiteX862" fmla="*/ 3882765 w 7467600"/>
              <a:gd name="connsiteY862" fmla="*/ 0 h 6858000"/>
              <a:gd name="connsiteX863" fmla="*/ 3721337 w 7467600"/>
              <a:gd name="connsiteY863" fmla="*/ 0 h 6858000"/>
              <a:gd name="connsiteX864" fmla="*/ 3797544 w 7467600"/>
              <a:gd name="connsiteY864" fmla="*/ 0 h 6858000"/>
              <a:gd name="connsiteX865" fmla="*/ 3775734 w 7467600"/>
              <a:gd name="connsiteY865" fmla="*/ 95131 h 6858000"/>
              <a:gd name="connsiteX866" fmla="*/ 3724807 w 7467600"/>
              <a:gd name="connsiteY866" fmla="*/ 272257 h 6858000"/>
              <a:gd name="connsiteX867" fmla="*/ 3726844 w 7467600"/>
              <a:gd name="connsiteY867" fmla="*/ 282988 h 6858000"/>
              <a:gd name="connsiteX868" fmla="*/ 3742664 w 7467600"/>
              <a:gd name="connsiteY868" fmla="*/ 279918 h 6858000"/>
              <a:gd name="connsiteX869" fmla="*/ 4103910 w 7467600"/>
              <a:gd name="connsiteY869" fmla="*/ 1161917 h 6858000"/>
              <a:gd name="connsiteX870" fmla="*/ 4020269 w 7467600"/>
              <a:gd name="connsiteY870" fmla="*/ 1200406 h 6858000"/>
              <a:gd name="connsiteX871" fmla="*/ 3674882 w 7467600"/>
              <a:gd name="connsiteY871" fmla="*/ 488524 h 6858000"/>
              <a:gd name="connsiteX872" fmla="*/ 3132682 w 7467600"/>
              <a:gd name="connsiteY872" fmla="*/ 1072284 h 6858000"/>
              <a:gd name="connsiteX873" fmla="*/ 2716346 w 7467600"/>
              <a:gd name="connsiteY873" fmla="*/ 1276376 h 6858000"/>
              <a:gd name="connsiteX874" fmla="*/ 2716772 w 7467600"/>
              <a:gd name="connsiteY874" fmla="*/ 1255462 h 6858000"/>
              <a:gd name="connsiteX875" fmla="*/ 3471096 w 7467600"/>
              <a:gd name="connsiteY875" fmla="*/ 437072 h 6858000"/>
              <a:gd name="connsiteX876" fmla="*/ 3639057 w 7467600"/>
              <a:gd name="connsiteY876" fmla="*/ 286334 h 6858000"/>
              <a:gd name="connsiteX877" fmla="*/ 3640309 w 7467600"/>
              <a:gd name="connsiteY877" fmla="*/ 284664 h 6858000"/>
              <a:gd name="connsiteX878" fmla="*/ 3646022 w 7467600"/>
              <a:gd name="connsiteY878" fmla="*/ 276711 h 6858000"/>
              <a:gd name="connsiteX879" fmla="*/ 3707943 w 7467600"/>
              <a:gd name="connsiteY879" fmla="*/ 65958 h 6858000"/>
              <a:gd name="connsiteX880" fmla="*/ 3721337 w 7467600"/>
              <a:gd name="connsiteY880" fmla="*/ 0 h 6858000"/>
              <a:gd name="connsiteX881" fmla="*/ 2867960 w 7467600"/>
              <a:gd name="connsiteY881" fmla="*/ 0 h 6858000"/>
              <a:gd name="connsiteX882" fmla="*/ 2926351 w 7467600"/>
              <a:gd name="connsiteY882" fmla="*/ 0 h 6858000"/>
              <a:gd name="connsiteX883" fmla="*/ 2902823 w 7467600"/>
              <a:gd name="connsiteY883" fmla="*/ 262929 h 6858000"/>
              <a:gd name="connsiteX884" fmla="*/ 2940663 w 7467600"/>
              <a:gd name="connsiteY884" fmla="*/ 140884 h 6858000"/>
              <a:gd name="connsiteX885" fmla="*/ 2947039 w 7467600"/>
              <a:gd name="connsiteY885" fmla="*/ 122524 h 6858000"/>
              <a:gd name="connsiteX886" fmla="*/ 2984316 w 7467600"/>
              <a:gd name="connsiteY886" fmla="*/ 0 h 6858000"/>
              <a:gd name="connsiteX887" fmla="*/ 3016114 w 7467600"/>
              <a:gd name="connsiteY887" fmla="*/ 0 h 6858000"/>
              <a:gd name="connsiteX888" fmla="*/ 2979949 w 7467600"/>
              <a:gd name="connsiteY888" fmla="*/ 119274 h 6858000"/>
              <a:gd name="connsiteX889" fmla="*/ 3023879 w 7467600"/>
              <a:gd name="connsiteY889" fmla="*/ 0 h 6858000"/>
              <a:gd name="connsiteX890" fmla="*/ 3105400 w 7467600"/>
              <a:gd name="connsiteY890" fmla="*/ 0 h 6858000"/>
              <a:gd name="connsiteX891" fmla="*/ 3094669 w 7467600"/>
              <a:gd name="connsiteY891" fmla="*/ 30308 h 6858000"/>
              <a:gd name="connsiteX892" fmla="*/ 2901945 w 7467600"/>
              <a:gd name="connsiteY892" fmla="*/ 466538 h 6858000"/>
              <a:gd name="connsiteX893" fmla="*/ 2815209 w 7467600"/>
              <a:gd name="connsiteY893" fmla="*/ 497361 h 6858000"/>
              <a:gd name="connsiteX894" fmla="*/ 2844845 w 7467600"/>
              <a:gd name="connsiteY894" fmla="*/ 127638 h 6858000"/>
              <a:gd name="connsiteX895" fmla="*/ 2867960 w 7467600"/>
              <a:gd name="connsiteY895" fmla="*/ 0 h 6858000"/>
              <a:gd name="connsiteX896" fmla="*/ 1057230 w 7467600"/>
              <a:gd name="connsiteY896" fmla="*/ 0 h 6858000"/>
              <a:gd name="connsiteX897" fmla="*/ 1111003 w 7467600"/>
              <a:gd name="connsiteY897" fmla="*/ 0 h 6858000"/>
              <a:gd name="connsiteX898" fmla="*/ 1125553 w 7467600"/>
              <a:gd name="connsiteY898" fmla="*/ 52588 h 6858000"/>
              <a:gd name="connsiteX899" fmla="*/ 1304276 w 7467600"/>
              <a:gd name="connsiteY899" fmla="*/ 476275 h 6858000"/>
              <a:gd name="connsiteX900" fmla="*/ 1492066 w 7467600"/>
              <a:gd name="connsiteY900" fmla="*/ 886333 h 6858000"/>
              <a:gd name="connsiteX901" fmla="*/ 1423698 w 7467600"/>
              <a:gd name="connsiteY901" fmla="*/ 710817 h 6858000"/>
              <a:gd name="connsiteX902" fmla="*/ 1357609 w 7467600"/>
              <a:gd name="connsiteY902" fmla="*/ 532892 h 6858000"/>
              <a:gd name="connsiteX903" fmla="*/ 1309550 w 7467600"/>
              <a:gd name="connsiteY903" fmla="*/ 374031 h 6858000"/>
              <a:gd name="connsiteX904" fmla="*/ 1193673 w 7467600"/>
              <a:gd name="connsiteY904" fmla="*/ 49533 h 6858000"/>
              <a:gd name="connsiteX905" fmla="*/ 1164391 w 7467600"/>
              <a:gd name="connsiteY905" fmla="*/ 0 h 6858000"/>
              <a:gd name="connsiteX906" fmla="*/ 1200666 w 7467600"/>
              <a:gd name="connsiteY906" fmla="*/ 0 h 6858000"/>
              <a:gd name="connsiteX907" fmla="*/ 1223408 w 7467600"/>
              <a:gd name="connsiteY907" fmla="*/ 38996 h 6858000"/>
              <a:gd name="connsiteX908" fmla="*/ 1339635 w 7467600"/>
              <a:gd name="connsiteY908" fmla="*/ 365517 h 6858000"/>
              <a:gd name="connsiteX909" fmla="*/ 1387469 w 7467600"/>
              <a:gd name="connsiteY909" fmla="*/ 523079 h 6858000"/>
              <a:gd name="connsiteX910" fmla="*/ 1452685 w 7467600"/>
              <a:gd name="connsiteY910" fmla="*/ 699806 h 6858000"/>
              <a:gd name="connsiteX911" fmla="*/ 1492092 w 7467600"/>
              <a:gd name="connsiteY911" fmla="*/ 800424 h 6858000"/>
              <a:gd name="connsiteX912" fmla="*/ 1455302 w 7467600"/>
              <a:gd name="connsiteY912" fmla="*/ 632913 h 6858000"/>
              <a:gd name="connsiteX913" fmla="*/ 1222336 w 7467600"/>
              <a:gd name="connsiteY913" fmla="*/ 9480 h 6858000"/>
              <a:gd name="connsiteX914" fmla="*/ 1214634 w 7467600"/>
              <a:gd name="connsiteY914" fmla="*/ 0 h 6858000"/>
              <a:gd name="connsiteX915" fmla="*/ 1289827 w 7467600"/>
              <a:gd name="connsiteY915" fmla="*/ 0 h 6858000"/>
              <a:gd name="connsiteX916" fmla="*/ 1321076 w 7467600"/>
              <a:gd name="connsiteY916" fmla="*/ 59722 h 6858000"/>
              <a:gd name="connsiteX917" fmla="*/ 1512579 w 7467600"/>
              <a:gd name="connsiteY917" fmla="*/ 626441 h 6858000"/>
              <a:gd name="connsiteX918" fmla="*/ 1506076 w 7467600"/>
              <a:gd name="connsiteY918" fmla="*/ 1089289 h 6858000"/>
              <a:gd name="connsiteX919" fmla="*/ 1486346 w 7467600"/>
              <a:gd name="connsiteY919" fmla="*/ 1079919 h 6858000"/>
              <a:gd name="connsiteX920" fmla="*/ 1070511 w 7467600"/>
              <a:gd name="connsiteY920" fmla="*/ 48609 h 6858000"/>
              <a:gd name="connsiteX921" fmla="*/ 1057230 w 7467600"/>
              <a:gd name="connsiteY921" fmla="*/ 0 h 6858000"/>
              <a:gd name="connsiteX922" fmla="*/ 43151 w 7467600"/>
              <a:gd name="connsiteY922" fmla="*/ 0 h 6858000"/>
              <a:gd name="connsiteX923" fmla="*/ 95283 w 7467600"/>
              <a:gd name="connsiteY923" fmla="*/ 0 h 6858000"/>
              <a:gd name="connsiteX924" fmla="*/ 300708 w 7467600"/>
              <a:gd name="connsiteY924" fmla="*/ 154571 h 6858000"/>
              <a:gd name="connsiteX925" fmla="*/ 530414 w 7467600"/>
              <a:gd name="connsiteY925" fmla="*/ 354673 h 6858000"/>
              <a:gd name="connsiteX926" fmla="*/ 333785 w 7467600"/>
              <a:gd name="connsiteY926" fmla="*/ 161564 h 6858000"/>
              <a:gd name="connsiteX927" fmla="*/ 147005 w 7467600"/>
              <a:gd name="connsiteY927" fmla="*/ 0 h 6858000"/>
              <a:gd name="connsiteX928" fmla="*/ 272509 w 7467600"/>
              <a:gd name="connsiteY928" fmla="*/ 0 h 6858000"/>
              <a:gd name="connsiteX929" fmla="*/ 326276 w 7467600"/>
              <a:gd name="connsiteY929" fmla="*/ 45847 h 6858000"/>
              <a:gd name="connsiteX930" fmla="*/ 823759 w 7467600"/>
              <a:gd name="connsiteY930" fmla="*/ 574145 h 6858000"/>
              <a:gd name="connsiteX931" fmla="*/ 811254 w 7467600"/>
              <a:gd name="connsiteY931" fmla="*/ 665546 h 6858000"/>
              <a:gd name="connsiteX932" fmla="*/ 154042 w 7467600"/>
              <a:gd name="connsiteY932" fmla="*/ 261522 h 6858000"/>
              <a:gd name="connsiteX933" fmla="*/ 13550 w 7467600"/>
              <a:gd name="connsiteY933" fmla="*/ 158423 h 6858000"/>
              <a:gd name="connsiteX934" fmla="*/ 0 w 7467600"/>
              <a:gd name="connsiteY934" fmla="*/ 146618 h 6858000"/>
              <a:gd name="connsiteX935" fmla="*/ 0 w 7467600"/>
              <a:gd name="connsiteY935" fmla="*/ 59161 h 6858000"/>
              <a:gd name="connsiteX936" fmla="*/ 45427 w 7467600"/>
              <a:gd name="connsiteY936" fmla="*/ 101078 h 6858000"/>
              <a:gd name="connsiteX937" fmla="*/ 630103 w 7467600"/>
              <a:gd name="connsiteY937" fmla="*/ 485885 h 6858000"/>
              <a:gd name="connsiteX938" fmla="*/ 532040 w 7467600"/>
              <a:gd name="connsiteY938" fmla="*/ 399359 h 6858000"/>
              <a:gd name="connsiteX939" fmla="*/ 517618 w 7467600"/>
              <a:gd name="connsiteY939" fmla="*/ 385726 h 6858000"/>
              <a:gd name="connsiteX940" fmla="*/ 285074 w 7467600"/>
              <a:gd name="connsiteY940" fmla="*/ 182755 h 6858000"/>
              <a:gd name="connsiteX941" fmla="*/ 43151 w 7467600"/>
              <a:gd name="connsiteY941"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289862 w 7467600"/>
              <a:gd name="connsiteY4" fmla="*/ 6659827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7289862 w 7467600"/>
              <a:gd name="connsiteY8" fmla="*/ 6659827 h 6858000"/>
              <a:gd name="connsiteX9" fmla="*/ 1019354 w 7467600"/>
              <a:gd name="connsiteY9" fmla="*/ 6315006 h 6858000"/>
              <a:gd name="connsiteX10" fmla="*/ 441046 w 7467600"/>
              <a:gd name="connsiteY10" fmla="*/ 6691153 h 6858000"/>
              <a:gd name="connsiteX11" fmla="*/ 1019354 w 7467600"/>
              <a:gd name="connsiteY11" fmla="*/ 6315006 h 6858000"/>
              <a:gd name="connsiteX12" fmla="*/ 991680 w 7467600"/>
              <a:gd name="connsiteY12" fmla="*/ 6298413 h 6858000"/>
              <a:gd name="connsiteX13" fmla="*/ 409060 w 7467600"/>
              <a:gd name="connsiteY13" fmla="*/ 6671470 h 6858000"/>
              <a:gd name="connsiteX14" fmla="*/ 991680 w 7467600"/>
              <a:gd name="connsiteY14" fmla="*/ 6298413 h 6858000"/>
              <a:gd name="connsiteX15" fmla="*/ 103333 w 7467600"/>
              <a:gd name="connsiteY15" fmla="*/ 5699602 h 6858000"/>
              <a:gd name="connsiteX16" fmla="*/ 233938 w 7467600"/>
              <a:gd name="connsiteY16" fmla="*/ 5809416 h 6858000"/>
              <a:gd name="connsiteX17" fmla="*/ 883580 w 7467600"/>
              <a:gd name="connsiteY17" fmla="*/ 6180710 h 6858000"/>
              <a:gd name="connsiteX18" fmla="*/ 487337 w 7467600"/>
              <a:gd name="connsiteY18" fmla="*/ 5950182 h 6858000"/>
              <a:gd name="connsiteX19" fmla="*/ 354051 w 7467600"/>
              <a:gd name="connsiteY19" fmla="*/ 5854912 h 6858000"/>
              <a:gd name="connsiteX20" fmla="*/ 195436 w 7467600"/>
              <a:gd name="connsiteY20" fmla="*/ 5755068 h 6858000"/>
              <a:gd name="connsiteX21" fmla="*/ 103333 w 7467600"/>
              <a:gd name="connsiteY21" fmla="*/ 5699602 h 6858000"/>
              <a:gd name="connsiteX22" fmla="*/ 5539432 w 7467600"/>
              <a:gd name="connsiteY22" fmla="*/ 5642928 h 6858000"/>
              <a:gd name="connsiteX23" fmla="*/ 5555462 w 7467600"/>
              <a:gd name="connsiteY23" fmla="*/ 5694454 h 6858000"/>
              <a:gd name="connsiteX24" fmla="*/ 5828270 w 7467600"/>
              <a:gd name="connsiteY24" fmla="*/ 6320663 h 6858000"/>
              <a:gd name="connsiteX25" fmla="*/ 5947416 w 7467600"/>
              <a:gd name="connsiteY25" fmla="*/ 6574846 h 6858000"/>
              <a:gd name="connsiteX26" fmla="*/ 5539432 w 7467600"/>
              <a:gd name="connsiteY26" fmla="*/ 5642928 h 6858000"/>
              <a:gd name="connsiteX27" fmla="*/ 51253 w 7467600"/>
              <a:gd name="connsiteY27" fmla="*/ 5631825 h 6858000"/>
              <a:gd name="connsiteX28" fmla="*/ 211622 w 7467600"/>
              <a:gd name="connsiteY28" fmla="*/ 5728803 h 6858000"/>
              <a:gd name="connsiteX29" fmla="*/ 371652 w 7467600"/>
              <a:gd name="connsiteY29" fmla="*/ 5829062 h 6858000"/>
              <a:gd name="connsiteX30" fmla="*/ 505903 w 7467600"/>
              <a:gd name="connsiteY30" fmla="*/ 5925221 h 6858000"/>
              <a:gd name="connsiteX31" fmla="*/ 899240 w 7467600"/>
              <a:gd name="connsiteY31" fmla="*/ 6153068 h 6858000"/>
              <a:gd name="connsiteX32" fmla="*/ 988114 w 7467600"/>
              <a:gd name="connsiteY32" fmla="*/ 6174204 h 6858000"/>
              <a:gd name="connsiteX33" fmla="*/ 845971 w 7467600"/>
              <a:gd name="connsiteY33" fmla="*/ 6067177 h 6858000"/>
              <a:gd name="connsiteX34" fmla="*/ 448057 w 7467600"/>
              <a:gd name="connsiteY34" fmla="*/ 5841376 h 6858000"/>
              <a:gd name="connsiteX35" fmla="*/ 51253 w 7467600"/>
              <a:gd name="connsiteY35" fmla="*/ 5631825 h 6858000"/>
              <a:gd name="connsiteX36" fmla="*/ 2606687 w 7467600"/>
              <a:gd name="connsiteY36" fmla="*/ 5630718 h 6858000"/>
              <a:gd name="connsiteX37" fmla="*/ 2645658 w 7467600"/>
              <a:gd name="connsiteY37" fmla="*/ 6640259 h 6858000"/>
              <a:gd name="connsiteX38" fmla="*/ 2606687 w 7467600"/>
              <a:gd name="connsiteY38" fmla="*/ 5630718 h 6858000"/>
              <a:gd name="connsiteX39" fmla="*/ 3642057 w 7467600"/>
              <a:gd name="connsiteY39" fmla="*/ 5573487 h 6858000"/>
              <a:gd name="connsiteX40" fmla="*/ 3632981 w 7467600"/>
              <a:gd name="connsiteY40" fmla="*/ 5579437 h 6858000"/>
              <a:gd name="connsiteX41" fmla="*/ 3382436 w 7467600"/>
              <a:gd name="connsiteY41" fmla="*/ 5952726 h 6858000"/>
              <a:gd name="connsiteX42" fmla="*/ 3191929 w 7467600"/>
              <a:gd name="connsiteY42" fmla="*/ 6662669 h 6858000"/>
              <a:gd name="connsiteX43" fmla="*/ 3369898 w 7467600"/>
              <a:gd name="connsiteY43" fmla="*/ 6081771 h 6858000"/>
              <a:gd name="connsiteX44" fmla="*/ 3642057 w 7467600"/>
              <a:gd name="connsiteY44" fmla="*/ 5573487 h 6858000"/>
              <a:gd name="connsiteX45" fmla="*/ 2650666 w 7467600"/>
              <a:gd name="connsiteY45" fmla="*/ 5530686 h 6858000"/>
              <a:gd name="connsiteX46" fmla="*/ 2650249 w 7467600"/>
              <a:gd name="connsiteY46" fmla="*/ 5532101 h 6858000"/>
              <a:gd name="connsiteX47" fmla="*/ 2663808 w 7467600"/>
              <a:gd name="connsiteY47" fmla="*/ 6535215 h 6858000"/>
              <a:gd name="connsiteX48" fmla="*/ 2665418 w 7467600"/>
              <a:gd name="connsiteY48" fmla="*/ 6132756 h 6858000"/>
              <a:gd name="connsiteX49" fmla="*/ 2650666 w 7467600"/>
              <a:gd name="connsiteY49" fmla="*/ 5530686 h 6858000"/>
              <a:gd name="connsiteX50" fmla="*/ 2680277 w 7467600"/>
              <a:gd name="connsiteY50" fmla="*/ 5479204 h 6858000"/>
              <a:gd name="connsiteX51" fmla="*/ 2678972 w 7467600"/>
              <a:gd name="connsiteY51" fmla="*/ 5481582 h 6858000"/>
              <a:gd name="connsiteX52" fmla="*/ 2696666 w 7467600"/>
              <a:gd name="connsiteY52" fmla="*/ 6133836 h 6858000"/>
              <a:gd name="connsiteX53" fmla="*/ 2695769 w 7467600"/>
              <a:gd name="connsiteY53" fmla="*/ 6390955 h 6858000"/>
              <a:gd name="connsiteX54" fmla="*/ 2739893 w 7467600"/>
              <a:gd name="connsiteY54" fmla="*/ 6108357 h 6858000"/>
              <a:gd name="connsiteX55" fmla="*/ 2680277 w 7467600"/>
              <a:gd name="connsiteY55" fmla="*/ 5479204 h 6858000"/>
              <a:gd name="connsiteX56" fmla="*/ 1132195 w 7467600"/>
              <a:gd name="connsiteY56" fmla="*/ 5467980 h 6858000"/>
              <a:gd name="connsiteX57" fmla="*/ 1679056 w 7467600"/>
              <a:gd name="connsiteY57" fmla="*/ 5516907 h 6858000"/>
              <a:gd name="connsiteX58" fmla="*/ 2128648 w 7467600"/>
              <a:gd name="connsiteY58" fmla="*/ 5474249 h 6858000"/>
              <a:gd name="connsiteX59" fmla="*/ 1825619 w 7467600"/>
              <a:gd name="connsiteY59" fmla="*/ 5478447 h 6858000"/>
              <a:gd name="connsiteX60" fmla="*/ 1737798 w 7467600"/>
              <a:gd name="connsiteY60" fmla="*/ 5483353 h 6858000"/>
              <a:gd name="connsiteX61" fmla="*/ 1132195 w 7467600"/>
              <a:gd name="connsiteY61" fmla="*/ 5467980 h 6858000"/>
              <a:gd name="connsiteX62" fmla="*/ 1456157 w 7467600"/>
              <a:gd name="connsiteY62" fmla="*/ 5371404 h 6858000"/>
              <a:gd name="connsiteX63" fmla="*/ 1244432 w 7467600"/>
              <a:gd name="connsiteY63" fmla="*/ 5385601 h 6858000"/>
              <a:gd name="connsiteX64" fmla="*/ 973990 w 7467600"/>
              <a:gd name="connsiteY64" fmla="*/ 5424940 h 6858000"/>
              <a:gd name="connsiteX65" fmla="*/ 1103809 w 7467600"/>
              <a:gd name="connsiteY65" fmla="*/ 5433720 h 6858000"/>
              <a:gd name="connsiteX66" fmla="*/ 1123454 w 7467600"/>
              <a:gd name="connsiteY66" fmla="*/ 5435727 h 6858000"/>
              <a:gd name="connsiteX67" fmla="*/ 1737017 w 7467600"/>
              <a:gd name="connsiteY67" fmla="*/ 5452183 h 6858000"/>
              <a:gd name="connsiteX68" fmla="*/ 1824397 w 7467600"/>
              <a:gd name="connsiteY68" fmla="*/ 5447757 h 6858000"/>
              <a:gd name="connsiteX69" fmla="*/ 2070059 w 7467600"/>
              <a:gd name="connsiteY69" fmla="*/ 5441660 h 6858000"/>
              <a:gd name="connsiteX70" fmla="*/ 1456157 w 7467600"/>
              <a:gd name="connsiteY70" fmla="*/ 5371404 h 6858000"/>
              <a:gd name="connsiteX71" fmla="*/ 4988186 w 7467600"/>
              <a:gd name="connsiteY71" fmla="*/ 5216467 h 6858000"/>
              <a:gd name="connsiteX72" fmla="*/ 4777334 w 7467600"/>
              <a:gd name="connsiteY72" fmla="*/ 5406072 h 6858000"/>
              <a:gd name="connsiteX73" fmla="*/ 4718341 w 7467600"/>
              <a:gd name="connsiteY73" fmla="*/ 5468043 h 6858000"/>
              <a:gd name="connsiteX74" fmla="*/ 4604655 w 7467600"/>
              <a:gd name="connsiteY74" fmla="*/ 5583434 h 6858000"/>
              <a:gd name="connsiteX75" fmla="*/ 4565074 w 7467600"/>
              <a:gd name="connsiteY75" fmla="*/ 5618550 h 6858000"/>
              <a:gd name="connsiteX76" fmla="*/ 4988186 w 7467600"/>
              <a:gd name="connsiteY76" fmla="*/ 5216467 h 6858000"/>
              <a:gd name="connsiteX77" fmla="*/ 4978032 w 7467600"/>
              <a:gd name="connsiteY77" fmla="*/ 5183809 h 6858000"/>
              <a:gd name="connsiteX78" fmla="*/ 4463413 w 7467600"/>
              <a:gd name="connsiteY78" fmla="*/ 5615162 h 6858000"/>
              <a:gd name="connsiteX79" fmla="*/ 4358134 w 7467600"/>
              <a:gd name="connsiteY79" fmla="*/ 5742791 h 6858000"/>
              <a:gd name="connsiteX80" fmla="*/ 4376219 w 7467600"/>
              <a:gd name="connsiteY80" fmla="*/ 5729027 h 6858000"/>
              <a:gd name="connsiteX81" fmla="*/ 4582340 w 7467600"/>
              <a:gd name="connsiteY81" fmla="*/ 5561037 h 6858000"/>
              <a:gd name="connsiteX82" fmla="*/ 4694684 w 7467600"/>
              <a:gd name="connsiteY82" fmla="*/ 5447098 h 6858000"/>
              <a:gd name="connsiteX83" fmla="*/ 4754123 w 7467600"/>
              <a:gd name="connsiteY83" fmla="*/ 5384643 h 6858000"/>
              <a:gd name="connsiteX84" fmla="*/ 4978032 w 7467600"/>
              <a:gd name="connsiteY84" fmla="*/ 5183809 h 6858000"/>
              <a:gd name="connsiteX85" fmla="*/ 1903353 w 7467600"/>
              <a:gd name="connsiteY85" fmla="*/ 5044827 h 6858000"/>
              <a:gd name="connsiteX86" fmla="*/ 1936931 w 7467600"/>
              <a:gd name="connsiteY86" fmla="*/ 5093954 h 6858000"/>
              <a:gd name="connsiteX87" fmla="*/ 2195868 w 7467600"/>
              <a:gd name="connsiteY87" fmla="*/ 5396574 h 6858000"/>
              <a:gd name="connsiteX88" fmla="*/ 2088852 w 7467600"/>
              <a:gd name="connsiteY88" fmla="*/ 5166123 h 6858000"/>
              <a:gd name="connsiteX89" fmla="*/ 1958241 w 7467600"/>
              <a:gd name="connsiteY89" fmla="*/ 5067955 h 6858000"/>
              <a:gd name="connsiteX90" fmla="*/ 1903353 w 7467600"/>
              <a:gd name="connsiteY90" fmla="*/ 5044827 h 6858000"/>
              <a:gd name="connsiteX91" fmla="*/ 1979378 w 7467600"/>
              <a:gd name="connsiteY91" fmla="*/ 4769504 h 6858000"/>
              <a:gd name="connsiteX92" fmla="*/ 2882120 w 7467600"/>
              <a:gd name="connsiteY92" fmla="*/ 5064547 h 6858000"/>
              <a:gd name="connsiteX93" fmla="*/ 2793103 w 7467600"/>
              <a:gd name="connsiteY93" fmla="*/ 5039699 h 6858000"/>
              <a:gd name="connsiteX94" fmla="*/ 2770041 w 7467600"/>
              <a:gd name="connsiteY94" fmla="*/ 5033634 h 6858000"/>
              <a:gd name="connsiteX95" fmla="*/ 1979378 w 7467600"/>
              <a:gd name="connsiteY95" fmla="*/ 4769504 h 6858000"/>
              <a:gd name="connsiteX96" fmla="*/ 1927410 w 7467600"/>
              <a:gd name="connsiteY96" fmla="*/ 4716164 h 6858000"/>
              <a:gd name="connsiteX97" fmla="*/ 1959587 w 7467600"/>
              <a:gd name="connsiteY97" fmla="*/ 4728849 h 6858000"/>
              <a:gd name="connsiteX98" fmla="*/ 2777707 w 7467600"/>
              <a:gd name="connsiteY98" fmla="*/ 5003991 h 6858000"/>
              <a:gd name="connsiteX99" fmla="*/ 2800768 w 7467600"/>
              <a:gd name="connsiteY99" fmla="*/ 5010056 h 6858000"/>
              <a:gd name="connsiteX100" fmla="*/ 2879408 w 7467600"/>
              <a:gd name="connsiteY100" fmla="*/ 5031590 h 6858000"/>
              <a:gd name="connsiteX101" fmla="*/ 2862295 w 7467600"/>
              <a:gd name="connsiteY101" fmla="*/ 5022958 h 6858000"/>
              <a:gd name="connsiteX102" fmla="*/ 2813343 w 7467600"/>
              <a:gd name="connsiteY102" fmla="*/ 4998369 h 6858000"/>
              <a:gd name="connsiteX103" fmla="*/ 2646245 w 7467600"/>
              <a:gd name="connsiteY103" fmla="*/ 4930999 h 6858000"/>
              <a:gd name="connsiteX104" fmla="*/ 1999243 w 7467600"/>
              <a:gd name="connsiteY104" fmla="*/ 4730524 h 6858000"/>
              <a:gd name="connsiteX105" fmla="*/ 1979527 w 7467600"/>
              <a:gd name="connsiteY105" fmla="*/ 4726651 h 6858000"/>
              <a:gd name="connsiteX106" fmla="*/ 1927410 w 7467600"/>
              <a:gd name="connsiteY106" fmla="*/ 4716164 h 6858000"/>
              <a:gd name="connsiteX107" fmla="*/ 1997014 w 7467600"/>
              <a:gd name="connsiteY107" fmla="*/ 4698007 h 6858000"/>
              <a:gd name="connsiteX108" fmla="*/ 2005458 w 7467600"/>
              <a:gd name="connsiteY108" fmla="*/ 4699540 h 6858000"/>
              <a:gd name="connsiteX109" fmla="*/ 2657186 w 7467600"/>
              <a:gd name="connsiteY109" fmla="*/ 4901687 h 6858000"/>
              <a:gd name="connsiteX110" fmla="*/ 2826662 w 7467600"/>
              <a:gd name="connsiteY110" fmla="*/ 4970362 h 6858000"/>
              <a:gd name="connsiteX111" fmla="*/ 2876100 w 7467600"/>
              <a:gd name="connsiteY111" fmla="*/ 4995397 h 6858000"/>
              <a:gd name="connsiteX112" fmla="*/ 3042600 w 7467600"/>
              <a:gd name="connsiteY112" fmla="*/ 5059532 h 6858000"/>
              <a:gd name="connsiteX113" fmla="*/ 1997014 w 7467600"/>
              <a:gd name="connsiteY113" fmla="*/ 4698007 h 6858000"/>
              <a:gd name="connsiteX114" fmla="*/ 2305292 w 7467600"/>
              <a:gd name="connsiteY114" fmla="*/ 4219492 h 6858000"/>
              <a:gd name="connsiteX115" fmla="*/ 3360922 w 7467600"/>
              <a:gd name="connsiteY115" fmla="*/ 4529373 h 6858000"/>
              <a:gd name="connsiteX116" fmla="*/ 3492420 w 7467600"/>
              <a:gd name="connsiteY116" fmla="*/ 4510145 h 6858000"/>
              <a:gd name="connsiteX117" fmla="*/ 3364086 w 7467600"/>
              <a:gd name="connsiteY117" fmla="*/ 4480340 h 6858000"/>
              <a:gd name="connsiteX118" fmla="*/ 3225818 w 7467600"/>
              <a:gd name="connsiteY118" fmla="*/ 4411822 h 6858000"/>
              <a:gd name="connsiteX119" fmla="*/ 3129696 w 7467600"/>
              <a:gd name="connsiteY119" fmla="*/ 4360704 h 6858000"/>
              <a:gd name="connsiteX120" fmla="*/ 2814545 w 7467600"/>
              <a:gd name="connsiteY120" fmla="*/ 4282955 h 6858000"/>
              <a:gd name="connsiteX121" fmla="*/ 2305292 w 7467600"/>
              <a:gd name="connsiteY121" fmla="*/ 4219492 h 6858000"/>
              <a:gd name="connsiteX122" fmla="*/ 2626982 w 7467600"/>
              <a:gd name="connsiteY122" fmla="*/ 4206450 h 6858000"/>
              <a:gd name="connsiteX123" fmla="*/ 2490617 w 7467600"/>
              <a:gd name="connsiteY123" fmla="*/ 4206951 h 6858000"/>
              <a:gd name="connsiteX124" fmla="*/ 2819869 w 7467600"/>
              <a:gd name="connsiteY124" fmla="*/ 4252936 h 6858000"/>
              <a:gd name="connsiteX125" fmla="*/ 3143018 w 7467600"/>
              <a:gd name="connsiteY125" fmla="*/ 4332698 h 6858000"/>
              <a:gd name="connsiteX126" fmla="*/ 3241520 w 7467600"/>
              <a:gd name="connsiteY126" fmla="*/ 4385112 h 6858000"/>
              <a:gd name="connsiteX127" fmla="*/ 3374575 w 7467600"/>
              <a:gd name="connsiteY127" fmla="*/ 4451517 h 6858000"/>
              <a:gd name="connsiteX128" fmla="*/ 3505221 w 7467600"/>
              <a:gd name="connsiteY128" fmla="*/ 4480757 h 6858000"/>
              <a:gd name="connsiteX129" fmla="*/ 2626982 w 7467600"/>
              <a:gd name="connsiteY129" fmla="*/ 4206450 h 6858000"/>
              <a:gd name="connsiteX130" fmla="*/ 1310106 w 7467600"/>
              <a:gd name="connsiteY130" fmla="*/ 3943217 h 6858000"/>
              <a:gd name="connsiteX131" fmla="*/ 854994 w 7467600"/>
              <a:gd name="connsiteY131" fmla="*/ 4399136 h 6858000"/>
              <a:gd name="connsiteX132" fmla="*/ 742462 w 7467600"/>
              <a:gd name="connsiteY132" fmla="*/ 4594648 h 6858000"/>
              <a:gd name="connsiteX133" fmla="*/ 820602 w 7467600"/>
              <a:gd name="connsiteY133" fmla="*/ 4485915 h 6858000"/>
              <a:gd name="connsiteX134" fmla="*/ 878295 w 7467600"/>
              <a:gd name="connsiteY134" fmla="*/ 4403594 h 6858000"/>
              <a:gd name="connsiteX135" fmla="*/ 1240607 w 7467600"/>
              <a:gd name="connsiteY135" fmla="*/ 4010401 h 6858000"/>
              <a:gd name="connsiteX136" fmla="*/ 1310106 w 7467600"/>
              <a:gd name="connsiteY136" fmla="*/ 3943217 h 6858000"/>
              <a:gd name="connsiteX137" fmla="*/ 1423113 w 7467600"/>
              <a:gd name="connsiteY137" fmla="*/ 3874565 h 6858000"/>
              <a:gd name="connsiteX138" fmla="*/ 1260565 w 7467600"/>
              <a:gd name="connsiteY138" fmla="*/ 4031982 h 6858000"/>
              <a:gd name="connsiteX139" fmla="*/ 901900 w 7467600"/>
              <a:gd name="connsiteY139" fmla="*/ 4421236 h 6858000"/>
              <a:gd name="connsiteX140" fmla="*/ 845044 w 7467600"/>
              <a:gd name="connsiteY140" fmla="*/ 4502436 h 6858000"/>
              <a:gd name="connsiteX141" fmla="*/ 685926 w 7467600"/>
              <a:gd name="connsiteY141" fmla="*/ 4703069 h 6858000"/>
              <a:gd name="connsiteX142" fmla="*/ 684248 w 7467600"/>
              <a:gd name="connsiteY142" fmla="*/ 4706721 h 6858000"/>
              <a:gd name="connsiteX143" fmla="*/ 1423113 w 7467600"/>
              <a:gd name="connsiteY143" fmla="*/ 3874565 h 6858000"/>
              <a:gd name="connsiteX144" fmla="*/ 3316479 w 7467600"/>
              <a:gd name="connsiteY144" fmla="*/ 3872136 h 6858000"/>
              <a:gd name="connsiteX145" fmla="*/ 3546806 w 7467600"/>
              <a:gd name="connsiteY145" fmla="*/ 4356139 h 6858000"/>
              <a:gd name="connsiteX146" fmla="*/ 3364433 w 7467600"/>
              <a:gd name="connsiteY146" fmla="*/ 3953121 h 6858000"/>
              <a:gd name="connsiteX147" fmla="*/ 3316479 w 7467600"/>
              <a:gd name="connsiteY147" fmla="*/ 3872136 h 6858000"/>
              <a:gd name="connsiteX148" fmla="*/ 3291335 w 7467600"/>
              <a:gd name="connsiteY148" fmla="*/ 3767420 h 6858000"/>
              <a:gd name="connsiteX149" fmla="*/ 3390805 w 7467600"/>
              <a:gd name="connsiteY149" fmla="*/ 3937163 h 6858000"/>
              <a:gd name="connsiteX150" fmla="*/ 3579062 w 7467600"/>
              <a:gd name="connsiteY150" fmla="*/ 4359040 h 6858000"/>
              <a:gd name="connsiteX151" fmla="*/ 3467355 w 7467600"/>
              <a:gd name="connsiteY151" fmla="*/ 3988130 h 6858000"/>
              <a:gd name="connsiteX152" fmla="*/ 3310753 w 7467600"/>
              <a:gd name="connsiteY152" fmla="*/ 3787140 h 6858000"/>
              <a:gd name="connsiteX153" fmla="*/ 3291335 w 7467600"/>
              <a:gd name="connsiteY153" fmla="*/ 3767420 h 6858000"/>
              <a:gd name="connsiteX154" fmla="*/ 1635889 w 7467600"/>
              <a:gd name="connsiteY154" fmla="*/ 3709494 h 6858000"/>
              <a:gd name="connsiteX155" fmla="*/ 1634800 w 7467600"/>
              <a:gd name="connsiteY155" fmla="*/ 3731111 h 6858000"/>
              <a:gd name="connsiteX156" fmla="*/ 1635889 w 7467600"/>
              <a:gd name="connsiteY156" fmla="*/ 3709494 h 6858000"/>
              <a:gd name="connsiteX157" fmla="*/ 1510397 w 7467600"/>
              <a:gd name="connsiteY157" fmla="*/ 3684705 h 6858000"/>
              <a:gd name="connsiteX158" fmla="*/ 1146550 w 7467600"/>
              <a:gd name="connsiteY158" fmla="*/ 3802012 h 6858000"/>
              <a:gd name="connsiteX159" fmla="*/ 698834 w 7467600"/>
              <a:gd name="connsiteY159" fmla="*/ 3952272 h 6858000"/>
              <a:gd name="connsiteX160" fmla="*/ 34256 w 7467600"/>
              <a:gd name="connsiteY160" fmla="*/ 4347603 h 6858000"/>
              <a:gd name="connsiteX161" fmla="*/ 527241 w 7467600"/>
              <a:gd name="connsiteY161" fmla="*/ 4065078 h 6858000"/>
              <a:gd name="connsiteX162" fmla="*/ 1510397 w 7467600"/>
              <a:gd name="connsiteY162" fmla="*/ 3684705 h 6858000"/>
              <a:gd name="connsiteX163" fmla="*/ 1313114 w 7467600"/>
              <a:gd name="connsiteY163" fmla="*/ 3655216 h 6858000"/>
              <a:gd name="connsiteX164" fmla="*/ 1109304 w 7467600"/>
              <a:gd name="connsiteY164" fmla="*/ 3669030 h 6858000"/>
              <a:gd name="connsiteX165" fmla="*/ 8129 w 7467600"/>
              <a:gd name="connsiteY165" fmla="*/ 4330519 h 6858000"/>
              <a:gd name="connsiteX166" fmla="*/ 687572 w 7467600"/>
              <a:gd name="connsiteY166" fmla="*/ 3925629 h 6858000"/>
              <a:gd name="connsiteX167" fmla="*/ 1138365 w 7467600"/>
              <a:gd name="connsiteY167" fmla="*/ 3774515 h 6858000"/>
              <a:gd name="connsiteX168" fmla="*/ 1505579 w 7467600"/>
              <a:gd name="connsiteY168" fmla="*/ 3655526 h 6858000"/>
              <a:gd name="connsiteX169" fmla="*/ 1313114 w 7467600"/>
              <a:gd name="connsiteY169" fmla="*/ 3655216 h 6858000"/>
              <a:gd name="connsiteX170" fmla="*/ 3655073 w 7467600"/>
              <a:gd name="connsiteY170" fmla="*/ 3650884 h 6858000"/>
              <a:gd name="connsiteX171" fmla="*/ 3989938 w 7467600"/>
              <a:gd name="connsiteY171" fmla="*/ 3991685 h 6858000"/>
              <a:gd name="connsiteX172" fmla="*/ 4393907 w 7467600"/>
              <a:gd name="connsiteY172" fmla="*/ 4261258 h 6858000"/>
              <a:gd name="connsiteX173" fmla="*/ 4648051 w 7467600"/>
              <a:gd name="connsiteY173" fmla="*/ 4374051 h 6858000"/>
              <a:gd name="connsiteX174" fmla="*/ 4383389 w 7467600"/>
              <a:gd name="connsiteY174" fmla="*/ 4184369 h 6858000"/>
              <a:gd name="connsiteX175" fmla="*/ 4165508 w 7467600"/>
              <a:gd name="connsiteY175" fmla="*/ 4035196 h 6858000"/>
              <a:gd name="connsiteX176" fmla="*/ 4068162 w 7467600"/>
              <a:gd name="connsiteY176" fmla="*/ 3953394 h 6858000"/>
              <a:gd name="connsiteX177" fmla="*/ 3981416 w 7467600"/>
              <a:gd name="connsiteY177" fmla="*/ 3880482 h 6858000"/>
              <a:gd name="connsiteX178" fmla="*/ 3800147 w 7467600"/>
              <a:gd name="connsiteY178" fmla="*/ 3749872 h 6858000"/>
              <a:gd name="connsiteX179" fmla="*/ 3655073 w 7467600"/>
              <a:gd name="connsiteY179" fmla="*/ 3650884 h 6858000"/>
              <a:gd name="connsiteX180" fmla="*/ 3670252 w 7467600"/>
              <a:gd name="connsiteY180" fmla="*/ 3622798 h 6858000"/>
              <a:gd name="connsiteX181" fmla="*/ 3817258 w 7467600"/>
              <a:gd name="connsiteY181" fmla="*/ 3723577 h 6858000"/>
              <a:gd name="connsiteX182" fmla="*/ 4000461 w 7467600"/>
              <a:gd name="connsiteY182" fmla="*/ 3855966 h 6858000"/>
              <a:gd name="connsiteX183" fmla="*/ 4088180 w 7467600"/>
              <a:gd name="connsiteY183" fmla="*/ 3929774 h 6858000"/>
              <a:gd name="connsiteX184" fmla="*/ 4184555 w 7467600"/>
              <a:gd name="connsiteY184" fmla="*/ 4010683 h 6858000"/>
              <a:gd name="connsiteX185" fmla="*/ 4399563 w 7467600"/>
              <a:gd name="connsiteY185" fmla="*/ 4158106 h 6858000"/>
              <a:gd name="connsiteX186" fmla="*/ 4684469 w 7467600"/>
              <a:gd name="connsiteY186" fmla="*/ 4364680 h 6858000"/>
              <a:gd name="connsiteX187" fmla="*/ 4690271 w 7467600"/>
              <a:gd name="connsiteY187" fmla="*/ 4370034 h 6858000"/>
              <a:gd name="connsiteX188" fmla="*/ 4136093 w 7467600"/>
              <a:gd name="connsiteY188" fmla="*/ 3858466 h 6858000"/>
              <a:gd name="connsiteX189" fmla="*/ 3670252 w 7467600"/>
              <a:gd name="connsiteY189" fmla="*/ 3622798 h 6858000"/>
              <a:gd name="connsiteX190" fmla="*/ 4440129 w 7467600"/>
              <a:gd name="connsiteY190" fmla="*/ 3448571 h 6858000"/>
              <a:gd name="connsiteX191" fmla="*/ 4856525 w 7467600"/>
              <a:gd name="connsiteY191" fmla="*/ 3915351 h 6858000"/>
              <a:gd name="connsiteX192" fmla="*/ 5059055 w 7467600"/>
              <a:gd name="connsiteY192" fmla="*/ 4108918 h 6858000"/>
              <a:gd name="connsiteX193" fmla="*/ 5290070 w 7467600"/>
              <a:gd name="connsiteY193" fmla="*/ 4263619 h 6858000"/>
              <a:gd name="connsiteX194" fmla="*/ 4834991 w 7467600"/>
              <a:gd name="connsiteY194" fmla="*/ 3830985 h 6858000"/>
              <a:gd name="connsiteX195" fmla="*/ 4440129 w 7467600"/>
              <a:gd name="connsiteY195" fmla="*/ 3448571 h 6858000"/>
              <a:gd name="connsiteX196" fmla="*/ 4441737 w 7467600"/>
              <a:gd name="connsiteY196" fmla="*/ 3399734 h 6858000"/>
              <a:gd name="connsiteX197" fmla="*/ 4431236 w 7467600"/>
              <a:gd name="connsiteY197" fmla="*/ 3400954 h 6858000"/>
              <a:gd name="connsiteX198" fmla="*/ 4557150 w 7467600"/>
              <a:gd name="connsiteY198" fmla="*/ 3510023 h 6858000"/>
              <a:gd name="connsiteX199" fmla="*/ 4856936 w 7467600"/>
              <a:gd name="connsiteY199" fmla="*/ 3809146 h 6858000"/>
              <a:gd name="connsiteX200" fmla="*/ 5111996 w 7467600"/>
              <a:gd name="connsiteY200" fmla="*/ 4065759 h 6858000"/>
              <a:gd name="connsiteX201" fmla="*/ 5388878 w 7467600"/>
              <a:gd name="connsiteY201" fmla="*/ 4300185 h 6858000"/>
              <a:gd name="connsiteX202" fmla="*/ 5425556 w 7467600"/>
              <a:gd name="connsiteY202" fmla="*/ 4308967 h 6858000"/>
              <a:gd name="connsiteX203" fmla="*/ 4943646 w 7467600"/>
              <a:gd name="connsiteY203" fmla="*/ 3822916 h 6858000"/>
              <a:gd name="connsiteX204" fmla="*/ 4594837 w 7467600"/>
              <a:gd name="connsiteY204" fmla="*/ 3532274 h 6858000"/>
              <a:gd name="connsiteX205" fmla="*/ 4441737 w 7467600"/>
              <a:gd name="connsiteY205" fmla="*/ 3399734 h 6858000"/>
              <a:gd name="connsiteX206" fmla="*/ 5425834 w 7467600"/>
              <a:gd name="connsiteY206" fmla="*/ 3162785 h 6858000"/>
              <a:gd name="connsiteX207" fmla="*/ 5401644 w 7467600"/>
              <a:gd name="connsiteY207" fmla="*/ 3617847 h 6858000"/>
              <a:gd name="connsiteX208" fmla="*/ 5467256 w 7467600"/>
              <a:gd name="connsiteY208" fmla="*/ 4175494 h 6858000"/>
              <a:gd name="connsiteX209" fmla="*/ 5448069 w 7467600"/>
              <a:gd name="connsiteY209" fmla="*/ 3567554 h 6858000"/>
              <a:gd name="connsiteX210" fmla="*/ 5425834 w 7467600"/>
              <a:gd name="connsiteY210" fmla="*/ 3162785 h 6858000"/>
              <a:gd name="connsiteX211" fmla="*/ 1318687 w 7467600"/>
              <a:gd name="connsiteY211" fmla="*/ 3113840 h 6858000"/>
              <a:gd name="connsiteX212" fmla="*/ 1066793 w 7467600"/>
              <a:gd name="connsiteY212" fmla="*/ 3212171 h 6858000"/>
              <a:gd name="connsiteX213" fmla="*/ 993319 w 7467600"/>
              <a:gd name="connsiteY213" fmla="*/ 3247648 h 6858000"/>
              <a:gd name="connsiteX214" fmla="*/ 853081 w 7467600"/>
              <a:gd name="connsiteY214" fmla="*/ 3312410 h 6858000"/>
              <a:gd name="connsiteX215" fmla="*/ 805957 w 7467600"/>
              <a:gd name="connsiteY215" fmla="*/ 3330443 h 6858000"/>
              <a:gd name="connsiteX216" fmla="*/ 1318687 w 7467600"/>
              <a:gd name="connsiteY216" fmla="*/ 3113840 h 6858000"/>
              <a:gd name="connsiteX217" fmla="*/ 5453702 w 7467600"/>
              <a:gd name="connsiteY217" fmla="*/ 3090882 h 6858000"/>
              <a:gd name="connsiteX218" fmla="*/ 5480135 w 7467600"/>
              <a:gd name="connsiteY218" fmla="*/ 3565802 h 6858000"/>
              <a:gd name="connsiteX219" fmla="*/ 5499023 w 7467600"/>
              <a:gd name="connsiteY219" fmla="*/ 4166310 h 6858000"/>
              <a:gd name="connsiteX220" fmla="*/ 5547022 w 7467600"/>
              <a:gd name="connsiteY220" fmla="*/ 3607838 h 6858000"/>
              <a:gd name="connsiteX221" fmla="*/ 5515964 w 7467600"/>
              <a:gd name="connsiteY221" fmla="*/ 3378541 h 6858000"/>
              <a:gd name="connsiteX222" fmla="*/ 5453702 w 7467600"/>
              <a:gd name="connsiteY222" fmla="*/ 3090882 h 6858000"/>
              <a:gd name="connsiteX223" fmla="*/ 1238695 w 7467600"/>
              <a:gd name="connsiteY223" fmla="*/ 3076820 h 6858000"/>
              <a:gd name="connsiteX224" fmla="*/ 716371 w 7467600"/>
              <a:gd name="connsiteY224" fmla="*/ 3293249 h 6858000"/>
              <a:gd name="connsiteX225" fmla="*/ 579522 w 7467600"/>
              <a:gd name="connsiteY225" fmla="*/ 3371759 h 6858000"/>
              <a:gd name="connsiteX226" fmla="*/ 600288 w 7467600"/>
              <a:gd name="connsiteY226" fmla="*/ 3365555 h 6858000"/>
              <a:gd name="connsiteX227" fmla="*/ 840692 w 7467600"/>
              <a:gd name="connsiteY227" fmla="*/ 3284921 h 6858000"/>
              <a:gd name="connsiteX228" fmla="*/ 979248 w 7467600"/>
              <a:gd name="connsiteY228" fmla="*/ 3221003 h 6858000"/>
              <a:gd name="connsiteX229" fmla="*/ 1053282 w 7467600"/>
              <a:gd name="connsiteY229" fmla="*/ 3185247 h 6858000"/>
              <a:gd name="connsiteX230" fmla="*/ 1320603 w 7467600"/>
              <a:gd name="connsiteY230" fmla="*/ 3081281 h 6858000"/>
              <a:gd name="connsiteX231" fmla="*/ 1238695 w 7467600"/>
              <a:gd name="connsiteY231" fmla="*/ 3076820 h 6858000"/>
              <a:gd name="connsiteX232" fmla="*/ 5425627 w 7467600"/>
              <a:gd name="connsiteY232" fmla="*/ 2954192 h 6858000"/>
              <a:gd name="connsiteX233" fmla="*/ 5470770 w 7467600"/>
              <a:gd name="connsiteY233" fmla="*/ 3005435 h 6858000"/>
              <a:gd name="connsiteX234" fmla="*/ 5519779 w 7467600"/>
              <a:gd name="connsiteY234" fmla="*/ 4359223 h 6858000"/>
              <a:gd name="connsiteX235" fmla="*/ 5520293 w 7467600"/>
              <a:gd name="connsiteY235" fmla="*/ 4360602 h 6858000"/>
              <a:gd name="connsiteX236" fmla="*/ 5767221 w 7467600"/>
              <a:gd name="connsiteY236" fmla="*/ 4665564 h 6858000"/>
              <a:gd name="connsiteX237" fmla="*/ 6937169 w 7467600"/>
              <a:gd name="connsiteY237" fmla="*/ 4815941 h 6858000"/>
              <a:gd name="connsiteX238" fmla="*/ 6953922 w 7467600"/>
              <a:gd name="connsiteY238" fmla="*/ 4890068 h 6858000"/>
              <a:gd name="connsiteX239" fmla="*/ 6071359 w 7467600"/>
              <a:gd name="connsiteY239" fmla="*/ 4770770 h 6858000"/>
              <a:gd name="connsiteX240" fmla="*/ 6038839 w 7467600"/>
              <a:gd name="connsiteY240" fmla="*/ 4764474 h 6858000"/>
              <a:gd name="connsiteX241" fmla="*/ 6038706 w 7467600"/>
              <a:gd name="connsiteY241" fmla="*/ 4763847 h 6858000"/>
              <a:gd name="connsiteX242" fmla="*/ 6037784 w 7467600"/>
              <a:gd name="connsiteY242" fmla="*/ 4764270 h 6858000"/>
              <a:gd name="connsiteX243" fmla="*/ 6038839 w 7467600"/>
              <a:gd name="connsiteY243" fmla="*/ 4764474 h 6858000"/>
              <a:gd name="connsiteX244" fmla="*/ 6040338 w 7467600"/>
              <a:gd name="connsiteY244" fmla="*/ 4771418 h 6858000"/>
              <a:gd name="connsiteX245" fmla="*/ 6024488 w 7467600"/>
              <a:gd name="connsiteY245" fmla="*/ 4809903 h 6858000"/>
              <a:gd name="connsiteX246" fmla="*/ 5599771 w 7467600"/>
              <a:gd name="connsiteY246" fmla="*/ 5509652 h 6858000"/>
              <a:gd name="connsiteX247" fmla="*/ 5548843 w 7467600"/>
              <a:gd name="connsiteY247" fmla="*/ 5563845 h 6858000"/>
              <a:gd name="connsiteX248" fmla="*/ 5940952 w 7467600"/>
              <a:gd name="connsiteY248" fmla="*/ 6250028 h 6858000"/>
              <a:gd name="connsiteX249" fmla="*/ 6043441 w 7467600"/>
              <a:gd name="connsiteY249" fmla="*/ 6665847 h 6858000"/>
              <a:gd name="connsiteX250" fmla="*/ 6093432 w 7467600"/>
              <a:gd name="connsiteY250" fmla="*/ 6858000 h 6858000"/>
              <a:gd name="connsiteX251" fmla="*/ 6034344 w 7467600"/>
              <a:gd name="connsiteY251" fmla="*/ 6858000 h 6858000"/>
              <a:gd name="connsiteX252" fmla="*/ 6026679 w 7467600"/>
              <a:gd name="connsiteY252" fmla="*/ 6836959 h 6858000"/>
              <a:gd name="connsiteX253" fmla="*/ 5800441 w 7467600"/>
              <a:gd name="connsiteY253" fmla="*/ 6335286 h 6858000"/>
              <a:gd name="connsiteX254" fmla="*/ 5526562 w 7467600"/>
              <a:gd name="connsiteY254" fmla="*/ 5705388 h 6858000"/>
              <a:gd name="connsiteX255" fmla="*/ 5519640 w 7467600"/>
              <a:gd name="connsiteY255" fmla="*/ 5683774 h 6858000"/>
              <a:gd name="connsiteX256" fmla="*/ 5844559 w 7467600"/>
              <a:gd name="connsiteY256" fmla="*/ 6553349 h 6858000"/>
              <a:gd name="connsiteX257" fmla="*/ 5975994 w 7467600"/>
              <a:gd name="connsiteY257" fmla="*/ 6858000 h 6858000"/>
              <a:gd name="connsiteX258" fmla="*/ 5898547 w 7467600"/>
              <a:gd name="connsiteY258" fmla="*/ 6858000 h 6858000"/>
              <a:gd name="connsiteX259" fmla="*/ 5682041 w 7467600"/>
              <a:gd name="connsiteY259" fmla="*/ 6355860 h 6858000"/>
              <a:gd name="connsiteX260" fmla="*/ 5461758 w 7467600"/>
              <a:gd name="connsiteY260" fmla="*/ 5820220 h 6858000"/>
              <a:gd name="connsiteX261" fmla="*/ 5237282 w 7467600"/>
              <a:gd name="connsiteY261" fmla="*/ 6579086 h 6858000"/>
              <a:gd name="connsiteX262" fmla="*/ 5115009 w 7467600"/>
              <a:gd name="connsiteY262" fmla="*/ 6858000 h 6858000"/>
              <a:gd name="connsiteX263" fmla="*/ 5028074 w 7467600"/>
              <a:gd name="connsiteY263" fmla="*/ 6858000 h 6858000"/>
              <a:gd name="connsiteX264" fmla="*/ 5079508 w 7467600"/>
              <a:gd name="connsiteY264" fmla="*/ 6749074 h 6858000"/>
              <a:gd name="connsiteX265" fmla="*/ 5371846 w 7467600"/>
              <a:gd name="connsiteY265" fmla="*/ 5924413 h 6858000"/>
              <a:gd name="connsiteX266" fmla="*/ 5270512 w 7467600"/>
              <a:gd name="connsiteY266" fmla="*/ 6138975 h 6858000"/>
              <a:gd name="connsiteX267" fmla="*/ 5062409 w 7467600"/>
              <a:gd name="connsiteY267" fmla="*/ 6653544 h 6858000"/>
              <a:gd name="connsiteX268" fmla="*/ 5036628 w 7467600"/>
              <a:gd name="connsiteY268" fmla="*/ 6754247 h 6858000"/>
              <a:gd name="connsiteX269" fmla="*/ 5009112 w 7467600"/>
              <a:gd name="connsiteY269" fmla="*/ 6858000 h 6858000"/>
              <a:gd name="connsiteX270" fmla="*/ 4976679 w 7467600"/>
              <a:gd name="connsiteY270" fmla="*/ 6858000 h 6858000"/>
              <a:gd name="connsiteX271" fmla="*/ 5006537 w 7467600"/>
              <a:gd name="connsiteY271" fmla="*/ 6747068 h 6858000"/>
              <a:gd name="connsiteX272" fmla="*/ 5032723 w 7467600"/>
              <a:gd name="connsiteY272" fmla="*/ 6644957 h 6858000"/>
              <a:gd name="connsiteX273" fmla="*/ 5242949 w 7467600"/>
              <a:gd name="connsiteY273" fmla="*/ 6125175 h 6858000"/>
              <a:gd name="connsiteX274" fmla="*/ 5286321 w 7467600"/>
              <a:gd name="connsiteY274" fmla="*/ 6033555 h 6858000"/>
              <a:gd name="connsiteX275" fmla="*/ 5008210 w 7467600"/>
              <a:gd name="connsiteY275" fmla="*/ 6649194 h 6858000"/>
              <a:gd name="connsiteX276" fmla="*/ 4986321 w 7467600"/>
              <a:gd name="connsiteY276" fmla="*/ 6765687 h 6858000"/>
              <a:gd name="connsiteX277" fmla="*/ 4973474 w 7467600"/>
              <a:gd name="connsiteY277" fmla="*/ 6858000 h 6858000"/>
              <a:gd name="connsiteX278" fmla="*/ 4907178 w 7467600"/>
              <a:gd name="connsiteY278" fmla="*/ 6858000 h 6858000"/>
              <a:gd name="connsiteX279" fmla="*/ 4910810 w 7467600"/>
              <a:gd name="connsiteY279" fmla="*/ 6829660 h 6858000"/>
              <a:gd name="connsiteX280" fmla="*/ 4987461 w 7467600"/>
              <a:gd name="connsiteY280" fmla="*/ 6432994 h 6858000"/>
              <a:gd name="connsiteX281" fmla="*/ 5179262 w 7467600"/>
              <a:gd name="connsiteY281" fmla="*/ 6035044 h 6858000"/>
              <a:gd name="connsiteX282" fmla="*/ 4689678 w 7467600"/>
              <a:gd name="connsiteY282" fmla="*/ 6440241 h 6858000"/>
              <a:gd name="connsiteX283" fmla="*/ 4477543 w 7467600"/>
              <a:gd name="connsiteY283" fmla="*/ 6674836 h 6858000"/>
              <a:gd name="connsiteX284" fmla="*/ 4329957 w 7467600"/>
              <a:gd name="connsiteY284" fmla="*/ 6858000 h 6858000"/>
              <a:gd name="connsiteX285" fmla="*/ 4218595 w 7467600"/>
              <a:gd name="connsiteY285" fmla="*/ 6858000 h 6858000"/>
              <a:gd name="connsiteX286" fmla="*/ 4368888 w 7467600"/>
              <a:gd name="connsiteY286" fmla="*/ 6668412 h 6858000"/>
              <a:gd name="connsiteX287" fmla="*/ 4563091 w 7467600"/>
              <a:gd name="connsiteY287" fmla="*/ 6442508 h 6858000"/>
              <a:gd name="connsiteX288" fmla="*/ 5387324 w 7467600"/>
              <a:gd name="connsiteY288" fmla="*/ 5705830 h 6858000"/>
              <a:gd name="connsiteX289" fmla="*/ 5073620 w 7467600"/>
              <a:gd name="connsiteY289" fmla="*/ 5955437 h 6858000"/>
              <a:gd name="connsiteX290" fmla="*/ 4689789 w 7467600"/>
              <a:gd name="connsiteY290" fmla="*/ 6268382 h 6858000"/>
              <a:gd name="connsiteX291" fmla="*/ 4418722 w 7467600"/>
              <a:gd name="connsiteY291" fmla="*/ 6570886 h 6858000"/>
              <a:gd name="connsiteX292" fmla="*/ 4214944 w 7467600"/>
              <a:gd name="connsiteY292" fmla="*/ 6858000 h 6858000"/>
              <a:gd name="connsiteX293" fmla="*/ 4177898 w 7467600"/>
              <a:gd name="connsiteY293" fmla="*/ 6858000 h 6858000"/>
              <a:gd name="connsiteX294" fmla="*/ 4391597 w 7467600"/>
              <a:gd name="connsiteY294" fmla="*/ 6556370 h 6858000"/>
              <a:gd name="connsiteX295" fmla="*/ 4668889 w 7467600"/>
              <a:gd name="connsiteY295" fmla="*/ 6246399 h 6858000"/>
              <a:gd name="connsiteX296" fmla="*/ 5055427 w 7467600"/>
              <a:gd name="connsiteY296" fmla="*/ 5931476 h 6858000"/>
              <a:gd name="connsiteX297" fmla="*/ 5371814 w 7467600"/>
              <a:gd name="connsiteY297" fmla="*/ 5678975 h 6858000"/>
              <a:gd name="connsiteX298" fmla="*/ 4987918 w 7467600"/>
              <a:gd name="connsiteY298" fmla="*/ 5838701 h 6858000"/>
              <a:gd name="connsiteX299" fmla="*/ 4317146 w 7467600"/>
              <a:gd name="connsiteY299" fmla="*/ 6587716 h 6858000"/>
              <a:gd name="connsiteX300" fmla="*/ 4171627 w 7467600"/>
              <a:gd name="connsiteY300" fmla="*/ 6858000 h 6858000"/>
              <a:gd name="connsiteX301" fmla="*/ 4081585 w 7467600"/>
              <a:gd name="connsiteY301" fmla="*/ 6858000 h 6858000"/>
              <a:gd name="connsiteX302" fmla="*/ 4238603 w 7467600"/>
              <a:gd name="connsiteY302" fmla="*/ 6559341 h 6858000"/>
              <a:gd name="connsiteX303" fmla="*/ 4778333 w 7467600"/>
              <a:gd name="connsiteY303" fmla="*/ 5873626 h 6858000"/>
              <a:gd name="connsiteX304" fmla="*/ 5414185 w 7467600"/>
              <a:gd name="connsiteY304" fmla="*/ 5573882 h 6858000"/>
              <a:gd name="connsiteX305" fmla="*/ 5959648 w 7467600"/>
              <a:gd name="connsiteY305" fmla="*/ 4760797 h 6858000"/>
              <a:gd name="connsiteX306" fmla="*/ 5355019 w 7467600"/>
              <a:gd name="connsiteY306" fmla="*/ 4734672 h 6858000"/>
              <a:gd name="connsiteX307" fmla="*/ 5083565 w 7467600"/>
              <a:gd name="connsiteY307" fmla="*/ 5179121 h 6858000"/>
              <a:gd name="connsiteX308" fmla="*/ 4713577 w 7467600"/>
              <a:gd name="connsiteY308" fmla="*/ 5616803 h 6858000"/>
              <a:gd name="connsiteX309" fmla="*/ 3989559 w 7467600"/>
              <a:gd name="connsiteY309" fmla="*/ 6145945 h 6858000"/>
              <a:gd name="connsiteX310" fmla="*/ 3939824 w 7467600"/>
              <a:gd name="connsiteY310" fmla="*/ 6066900 h 6858000"/>
              <a:gd name="connsiteX311" fmla="*/ 4584537 w 7467600"/>
              <a:gd name="connsiteY311" fmla="*/ 5324826 h 6858000"/>
              <a:gd name="connsiteX312" fmla="*/ 5037105 w 7467600"/>
              <a:gd name="connsiteY312" fmla="*/ 5088765 h 6858000"/>
              <a:gd name="connsiteX313" fmla="*/ 5039930 w 7467600"/>
              <a:gd name="connsiteY313" fmla="*/ 5089585 h 6858000"/>
              <a:gd name="connsiteX314" fmla="*/ 5263764 w 7467600"/>
              <a:gd name="connsiteY314" fmla="*/ 4735525 h 6858000"/>
              <a:gd name="connsiteX315" fmla="*/ 4086300 w 7467600"/>
              <a:gd name="connsiteY315" fmla="*/ 4884599 h 6858000"/>
              <a:gd name="connsiteX316" fmla="*/ 4085485 w 7467600"/>
              <a:gd name="connsiteY316" fmla="*/ 4899070 h 6858000"/>
              <a:gd name="connsiteX317" fmla="*/ 3871915 w 7467600"/>
              <a:gd name="connsiteY317" fmla="*/ 5253645 h 6858000"/>
              <a:gd name="connsiteX318" fmla="*/ 3799374 w 7467600"/>
              <a:gd name="connsiteY318" fmla="*/ 5466127 h 6858000"/>
              <a:gd name="connsiteX319" fmla="*/ 3498850 w 7467600"/>
              <a:gd name="connsiteY319" fmla="*/ 6661888 h 6858000"/>
              <a:gd name="connsiteX320" fmla="*/ 3399216 w 7467600"/>
              <a:gd name="connsiteY320" fmla="*/ 6858000 h 6858000"/>
              <a:gd name="connsiteX321" fmla="*/ 3303688 w 7467600"/>
              <a:gd name="connsiteY321" fmla="*/ 6858000 h 6858000"/>
              <a:gd name="connsiteX322" fmla="*/ 3391774 w 7467600"/>
              <a:gd name="connsiteY322" fmla="*/ 6697181 h 6858000"/>
              <a:gd name="connsiteX323" fmla="*/ 3735540 w 7467600"/>
              <a:gd name="connsiteY323" fmla="*/ 5546923 h 6858000"/>
              <a:gd name="connsiteX324" fmla="*/ 3729438 w 7467600"/>
              <a:gd name="connsiteY324" fmla="*/ 5569058 h 6858000"/>
              <a:gd name="connsiteX325" fmla="*/ 3707782 w 7467600"/>
              <a:gd name="connsiteY325" fmla="*/ 5644908 h 6858000"/>
              <a:gd name="connsiteX326" fmla="*/ 3583827 w 7467600"/>
              <a:gd name="connsiteY326" fmla="*/ 6039215 h 6858000"/>
              <a:gd name="connsiteX327" fmla="*/ 3547861 w 7467600"/>
              <a:gd name="connsiteY327" fmla="*/ 6129609 h 6858000"/>
              <a:gd name="connsiteX328" fmla="*/ 3490905 w 7467600"/>
              <a:gd name="connsiteY328" fmla="*/ 6277660 h 6858000"/>
              <a:gd name="connsiteX329" fmla="*/ 3455859 w 7467600"/>
              <a:gd name="connsiteY329" fmla="*/ 6391301 h 6858000"/>
              <a:gd name="connsiteX330" fmla="*/ 3429112 w 7467600"/>
              <a:gd name="connsiteY330" fmla="*/ 6479469 h 6858000"/>
              <a:gd name="connsiteX331" fmla="*/ 3304862 w 7467600"/>
              <a:gd name="connsiteY331" fmla="*/ 6796476 h 6858000"/>
              <a:gd name="connsiteX332" fmla="*/ 3276071 w 7467600"/>
              <a:gd name="connsiteY332" fmla="*/ 6858000 h 6858000"/>
              <a:gd name="connsiteX333" fmla="*/ 3240805 w 7467600"/>
              <a:gd name="connsiteY333" fmla="*/ 6858000 h 6858000"/>
              <a:gd name="connsiteX334" fmla="*/ 3275917 w 7467600"/>
              <a:gd name="connsiteY334" fmla="*/ 6783192 h 6858000"/>
              <a:gd name="connsiteX335" fmla="*/ 3399358 w 7467600"/>
              <a:gd name="connsiteY335" fmla="*/ 6469011 h 6858000"/>
              <a:gd name="connsiteX336" fmla="*/ 3425650 w 7467600"/>
              <a:gd name="connsiteY336" fmla="*/ 6381333 h 6858000"/>
              <a:gd name="connsiteX337" fmla="*/ 3460661 w 7467600"/>
              <a:gd name="connsiteY337" fmla="*/ 6266763 h 6858000"/>
              <a:gd name="connsiteX338" fmla="*/ 3518021 w 7467600"/>
              <a:gd name="connsiteY338" fmla="*/ 6117298 h 6858000"/>
              <a:gd name="connsiteX339" fmla="*/ 3554035 w 7467600"/>
              <a:gd name="connsiteY339" fmla="*/ 6027832 h 6858000"/>
              <a:gd name="connsiteX340" fmla="*/ 3677174 w 7467600"/>
              <a:gd name="connsiteY340" fmla="*/ 5636351 h 6858000"/>
              <a:gd name="connsiteX341" fmla="*/ 3698819 w 7467600"/>
              <a:gd name="connsiteY341" fmla="*/ 5560503 h 6858000"/>
              <a:gd name="connsiteX342" fmla="*/ 3702094 w 7467600"/>
              <a:gd name="connsiteY342" fmla="*/ 5549194 h 6858000"/>
              <a:gd name="connsiteX343" fmla="*/ 3398355 w 7467600"/>
              <a:gd name="connsiteY343" fmla="*/ 6094603 h 6858000"/>
              <a:gd name="connsiteX344" fmla="*/ 3193941 w 7467600"/>
              <a:gd name="connsiteY344" fmla="*/ 6798775 h 6858000"/>
              <a:gd name="connsiteX345" fmla="*/ 3184140 w 7467600"/>
              <a:gd name="connsiteY345" fmla="*/ 6858000 h 6858000"/>
              <a:gd name="connsiteX346" fmla="*/ 3099978 w 7467600"/>
              <a:gd name="connsiteY346" fmla="*/ 6858000 h 6858000"/>
              <a:gd name="connsiteX347" fmla="*/ 3101556 w 7467600"/>
              <a:gd name="connsiteY347" fmla="*/ 6843337 h 6858000"/>
              <a:gd name="connsiteX348" fmla="*/ 3370162 w 7467600"/>
              <a:gd name="connsiteY348" fmla="*/ 5785550 h 6858000"/>
              <a:gd name="connsiteX349" fmla="*/ 3746477 w 7467600"/>
              <a:gd name="connsiteY349" fmla="*/ 5377889 h 6858000"/>
              <a:gd name="connsiteX350" fmla="*/ 3863399 w 7467600"/>
              <a:gd name="connsiteY350" fmla="*/ 5087257 h 6858000"/>
              <a:gd name="connsiteX351" fmla="*/ 3968712 w 7467600"/>
              <a:gd name="connsiteY351" fmla="*/ 4913989 h 6858000"/>
              <a:gd name="connsiteX352" fmla="*/ 2792390 w 7467600"/>
              <a:gd name="connsiteY352" fmla="*/ 5382974 h 6858000"/>
              <a:gd name="connsiteX353" fmla="*/ 2714982 w 7467600"/>
              <a:gd name="connsiteY353" fmla="*/ 5427051 h 6858000"/>
              <a:gd name="connsiteX354" fmla="*/ 2813361 w 7467600"/>
              <a:gd name="connsiteY354" fmla="*/ 6023912 h 6858000"/>
              <a:gd name="connsiteX355" fmla="*/ 2688430 w 7467600"/>
              <a:gd name="connsiteY355" fmla="*/ 6801564 h 6858000"/>
              <a:gd name="connsiteX356" fmla="*/ 2629626 w 7467600"/>
              <a:gd name="connsiteY356" fmla="*/ 6763394 h 6858000"/>
              <a:gd name="connsiteX357" fmla="*/ 2565328 w 7467600"/>
              <a:gd name="connsiteY357" fmla="*/ 5516399 h 6858000"/>
              <a:gd name="connsiteX358" fmla="*/ 1922999 w 7467600"/>
              <a:gd name="connsiteY358" fmla="*/ 5980343 h 6858000"/>
              <a:gd name="connsiteX359" fmla="*/ 1950261 w 7467600"/>
              <a:gd name="connsiteY359" fmla="*/ 6405858 h 6858000"/>
              <a:gd name="connsiteX360" fmla="*/ 2365554 w 7467600"/>
              <a:gd name="connsiteY360" fmla="*/ 6759107 h 6858000"/>
              <a:gd name="connsiteX361" fmla="*/ 2424142 w 7467600"/>
              <a:gd name="connsiteY361" fmla="*/ 6858000 h 6858000"/>
              <a:gd name="connsiteX362" fmla="*/ 2395994 w 7467600"/>
              <a:gd name="connsiteY362" fmla="*/ 6858000 h 6858000"/>
              <a:gd name="connsiteX363" fmla="*/ 2392863 w 7467600"/>
              <a:gd name="connsiteY363" fmla="*/ 6852964 h 6858000"/>
              <a:gd name="connsiteX364" fmla="*/ 2017589 w 7467600"/>
              <a:gd name="connsiteY364" fmla="*/ 6493982 h 6858000"/>
              <a:gd name="connsiteX365" fmla="*/ 2147336 w 7467600"/>
              <a:gd name="connsiteY365" fmla="*/ 6594052 h 6858000"/>
              <a:gd name="connsiteX366" fmla="*/ 2207047 w 7467600"/>
              <a:gd name="connsiteY366" fmla="*/ 6654540 h 6858000"/>
              <a:gd name="connsiteX367" fmla="*/ 2299106 w 7467600"/>
              <a:gd name="connsiteY367" fmla="*/ 6778931 h 6858000"/>
              <a:gd name="connsiteX368" fmla="*/ 2314430 w 7467600"/>
              <a:gd name="connsiteY368" fmla="*/ 6801144 h 6858000"/>
              <a:gd name="connsiteX369" fmla="*/ 2352406 w 7467600"/>
              <a:gd name="connsiteY369" fmla="*/ 6858000 h 6858000"/>
              <a:gd name="connsiteX370" fmla="*/ 2314492 w 7467600"/>
              <a:gd name="connsiteY370" fmla="*/ 6858000 h 6858000"/>
              <a:gd name="connsiteX371" fmla="*/ 2288095 w 7467600"/>
              <a:gd name="connsiteY371" fmla="*/ 6818030 h 6858000"/>
              <a:gd name="connsiteX372" fmla="*/ 2272768 w 7467600"/>
              <a:gd name="connsiteY372" fmla="*/ 6795822 h 6858000"/>
              <a:gd name="connsiteX373" fmla="*/ 2182715 w 7467600"/>
              <a:gd name="connsiteY373" fmla="*/ 6675071 h 6858000"/>
              <a:gd name="connsiteX374" fmla="*/ 2032061 w 7467600"/>
              <a:gd name="connsiteY374" fmla="*/ 6541380 h 6858000"/>
              <a:gd name="connsiteX375" fmla="*/ 2257220 w 7467600"/>
              <a:gd name="connsiteY375" fmla="*/ 6826257 h 6858000"/>
              <a:gd name="connsiteX376" fmla="*/ 2281324 w 7467600"/>
              <a:gd name="connsiteY376" fmla="*/ 6858000 h 6858000"/>
              <a:gd name="connsiteX377" fmla="*/ 2242860 w 7467600"/>
              <a:gd name="connsiteY377" fmla="*/ 6858000 h 6858000"/>
              <a:gd name="connsiteX378" fmla="*/ 2232818 w 7467600"/>
              <a:gd name="connsiteY378" fmla="*/ 6844926 h 6858000"/>
              <a:gd name="connsiteX379" fmla="*/ 1990172 w 7467600"/>
              <a:gd name="connsiteY379" fmla="*/ 6542121 h 6858000"/>
              <a:gd name="connsiteX380" fmla="*/ 2124090 w 7467600"/>
              <a:gd name="connsiteY380" fmla="*/ 6761017 h 6858000"/>
              <a:gd name="connsiteX381" fmla="*/ 2200380 w 7467600"/>
              <a:gd name="connsiteY381" fmla="*/ 6858000 h 6858000"/>
              <a:gd name="connsiteX382" fmla="*/ 2147507 w 7467600"/>
              <a:gd name="connsiteY382" fmla="*/ 6858000 h 6858000"/>
              <a:gd name="connsiteX383" fmla="*/ 2070668 w 7467600"/>
              <a:gd name="connsiteY383" fmla="*/ 6761520 h 6858000"/>
              <a:gd name="connsiteX384" fmla="*/ 1975142 w 7467600"/>
              <a:gd name="connsiteY384" fmla="*/ 6585570 h 6858000"/>
              <a:gd name="connsiteX385" fmla="*/ 2050035 w 7467600"/>
              <a:gd name="connsiteY385" fmla="*/ 6813345 h 6858000"/>
              <a:gd name="connsiteX386" fmla="*/ 2063025 w 7467600"/>
              <a:gd name="connsiteY386" fmla="*/ 6858000 h 6858000"/>
              <a:gd name="connsiteX387" fmla="*/ 2021675 w 7467600"/>
              <a:gd name="connsiteY387" fmla="*/ 6858000 h 6858000"/>
              <a:gd name="connsiteX388" fmla="*/ 2019308 w 7467600"/>
              <a:gd name="connsiteY388" fmla="*/ 6847118 h 6858000"/>
              <a:gd name="connsiteX389" fmla="*/ 1938835 w 7467600"/>
              <a:gd name="connsiteY389" fmla="*/ 6551160 h 6858000"/>
              <a:gd name="connsiteX390" fmla="*/ 1953230 w 7467600"/>
              <a:gd name="connsiteY390" fmla="*/ 6759699 h 6858000"/>
              <a:gd name="connsiteX391" fmla="*/ 1956763 w 7467600"/>
              <a:gd name="connsiteY391" fmla="*/ 6778191 h 6858000"/>
              <a:gd name="connsiteX392" fmla="*/ 1967925 w 7467600"/>
              <a:gd name="connsiteY392" fmla="*/ 6858000 h 6858000"/>
              <a:gd name="connsiteX393" fmla="*/ 1936622 w 7467600"/>
              <a:gd name="connsiteY393" fmla="*/ 6858000 h 6858000"/>
              <a:gd name="connsiteX394" fmla="*/ 1926261 w 7467600"/>
              <a:gd name="connsiteY394" fmla="*/ 6784064 h 6858000"/>
              <a:gd name="connsiteX395" fmla="*/ 1922724 w 7467600"/>
              <a:gd name="connsiteY395" fmla="*/ 6765577 h 6858000"/>
              <a:gd name="connsiteX396" fmla="*/ 1904650 w 7467600"/>
              <a:gd name="connsiteY396" fmla="*/ 6639616 h 6858000"/>
              <a:gd name="connsiteX397" fmla="*/ 1885273 w 7467600"/>
              <a:gd name="connsiteY397" fmla="*/ 6858000 h 6858000"/>
              <a:gd name="connsiteX398" fmla="*/ 1854363 w 7467600"/>
              <a:gd name="connsiteY398" fmla="*/ 6858000 h 6858000"/>
              <a:gd name="connsiteX399" fmla="*/ 1880391 w 7467600"/>
              <a:gd name="connsiteY399" fmla="*/ 6603796 h 6858000"/>
              <a:gd name="connsiteX400" fmla="*/ 1818273 w 7467600"/>
              <a:gd name="connsiteY400" fmla="*/ 6715729 h 6858000"/>
              <a:gd name="connsiteX401" fmla="*/ 1794691 w 7467600"/>
              <a:gd name="connsiteY401" fmla="*/ 6843239 h 6858000"/>
              <a:gd name="connsiteX402" fmla="*/ 1794914 w 7467600"/>
              <a:gd name="connsiteY402" fmla="*/ 6858000 h 6858000"/>
              <a:gd name="connsiteX403" fmla="*/ 1746128 w 7467600"/>
              <a:gd name="connsiteY403" fmla="*/ 6858000 h 6858000"/>
              <a:gd name="connsiteX404" fmla="*/ 1753934 w 7467600"/>
              <a:gd name="connsiteY404" fmla="*/ 6724796 h 6858000"/>
              <a:gd name="connsiteX405" fmla="*/ 1792053 w 7467600"/>
              <a:gd name="connsiteY405" fmla="*/ 6572396 h 6858000"/>
              <a:gd name="connsiteX406" fmla="*/ 1862248 w 7467600"/>
              <a:gd name="connsiteY406" fmla="*/ 6266397 h 6858000"/>
              <a:gd name="connsiteX407" fmla="*/ 1862250 w 7467600"/>
              <a:gd name="connsiteY407" fmla="*/ 6033531 h 6858000"/>
              <a:gd name="connsiteX408" fmla="*/ 1211999 w 7467600"/>
              <a:gd name="connsiteY408" fmla="*/ 6683610 h 6858000"/>
              <a:gd name="connsiteX409" fmla="*/ 1213266 w 7467600"/>
              <a:gd name="connsiteY409" fmla="*/ 6691947 h 6858000"/>
              <a:gd name="connsiteX410" fmla="*/ 1203370 w 7467600"/>
              <a:gd name="connsiteY410" fmla="*/ 6850676 h 6858000"/>
              <a:gd name="connsiteX411" fmla="*/ 1203671 w 7467600"/>
              <a:gd name="connsiteY411" fmla="*/ 6858000 h 6858000"/>
              <a:gd name="connsiteX412" fmla="*/ 1143180 w 7467600"/>
              <a:gd name="connsiteY412" fmla="*/ 6858000 h 6858000"/>
              <a:gd name="connsiteX413" fmla="*/ 1142176 w 7467600"/>
              <a:gd name="connsiteY413" fmla="*/ 6766045 h 6858000"/>
              <a:gd name="connsiteX414" fmla="*/ 1067484 w 7467600"/>
              <a:gd name="connsiteY414" fmla="*/ 6858000 h 6858000"/>
              <a:gd name="connsiteX415" fmla="*/ 953928 w 7467600"/>
              <a:gd name="connsiteY415" fmla="*/ 6858000 h 6858000"/>
              <a:gd name="connsiteX416" fmla="*/ 959715 w 7467600"/>
              <a:gd name="connsiteY416" fmla="*/ 6850185 h 6858000"/>
              <a:gd name="connsiteX417" fmla="*/ 1483788 w 7467600"/>
              <a:gd name="connsiteY417" fmla="*/ 6259174 h 6858000"/>
              <a:gd name="connsiteX418" fmla="*/ 1100671 w 7467600"/>
              <a:gd name="connsiteY418" fmla="*/ 6252137 h 6858000"/>
              <a:gd name="connsiteX419" fmla="*/ 1090144 w 7467600"/>
              <a:gd name="connsiteY419" fmla="*/ 6256748 h 6858000"/>
              <a:gd name="connsiteX420" fmla="*/ 1095872 w 7467600"/>
              <a:gd name="connsiteY420" fmla="*/ 6271892 h 6858000"/>
              <a:gd name="connsiteX421" fmla="*/ 262785 w 7467600"/>
              <a:gd name="connsiteY421" fmla="*/ 6845450 h 6858000"/>
              <a:gd name="connsiteX422" fmla="*/ 209968 w 7467600"/>
              <a:gd name="connsiteY422" fmla="*/ 6770713 h 6858000"/>
              <a:gd name="connsiteX423" fmla="*/ 873460 w 7467600"/>
              <a:gd name="connsiteY423" fmla="*/ 6253768 h 6858000"/>
              <a:gd name="connsiteX424" fmla="*/ 192686 w 7467600"/>
              <a:gd name="connsiteY424" fmla="*/ 5849257 h 6858000"/>
              <a:gd name="connsiteX425" fmla="*/ 4696 w 7467600"/>
              <a:gd name="connsiteY425" fmla="*/ 5697668 h 6858000"/>
              <a:gd name="connsiteX426" fmla="*/ 0 w 7467600"/>
              <a:gd name="connsiteY426" fmla="*/ 5689984 h 6858000"/>
              <a:gd name="connsiteX427" fmla="*/ 0 w 7467600"/>
              <a:gd name="connsiteY427" fmla="*/ 5513472 h 6858000"/>
              <a:gd name="connsiteX428" fmla="*/ 174101 w 7467600"/>
              <a:gd name="connsiteY428" fmla="*/ 5620277 h 6858000"/>
              <a:gd name="connsiteX429" fmla="*/ 891800 w 7467600"/>
              <a:gd name="connsiteY429" fmla="*/ 6036935 h 6858000"/>
              <a:gd name="connsiteX430" fmla="*/ 1072219 w 7467600"/>
              <a:gd name="connsiteY430" fmla="*/ 6169443 h 6858000"/>
              <a:gd name="connsiteX431" fmla="*/ 1074117 w 7467600"/>
              <a:gd name="connsiteY431" fmla="*/ 6170301 h 6858000"/>
              <a:gd name="connsiteX432" fmla="*/ 1083114 w 7467600"/>
              <a:gd name="connsiteY432" fmla="*/ 6174131 h 6858000"/>
              <a:gd name="connsiteX433" fmla="*/ 1543010 w 7467600"/>
              <a:gd name="connsiteY433" fmla="*/ 6191140 h 6858000"/>
              <a:gd name="connsiteX434" fmla="*/ 1551080 w 7467600"/>
              <a:gd name="connsiteY434" fmla="*/ 6195006 h 6858000"/>
              <a:gd name="connsiteX435" fmla="*/ 2345443 w 7467600"/>
              <a:gd name="connsiteY435" fmla="*/ 5549882 h 6858000"/>
              <a:gd name="connsiteX436" fmla="*/ 1721499 w 7467600"/>
              <a:gd name="connsiteY436" fmla="*/ 5599969 h 6858000"/>
              <a:gd name="connsiteX437" fmla="*/ 767716 w 7467600"/>
              <a:gd name="connsiteY437" fmla="*/ 5472768 h 6858000"/>
              <a:gd name="connsiteX438" fmla="*/ 722147 w 7467600"/>
              <a:gd name="connsiteY438" fmla="*/ 5393091 h 6858000"/>
              <a:gd name="connsiteX439" fmla="*/ 1485552 w 7467600"/>
              <a:gd name="connsiteY439" fmla="*/ 5313202 h 6858000"/>
              <a:gd name="connsiteX440" fmla="*/ 2143004 w 7467600"/>
              <a:gd name="connsiteY440" fmla="*/ 5402420 h 6858000"/>
              <a:gd name="connsiteX441" fmla="*/ 1933391 w 7467600"/>
              <a:gd name="connsiteY441" fmla="*/ 5156971 h 6858000"/>
              <a:gd name="connsiteX442" fmla="*/ 1827118 w 7467600"/>
              <a:gd name="connsiteY442" fmla="*/ 4968410 h 6858000"/>
              <a:gd name="connsiteX443" fmla="*/ 1837349 w 7467600"/>
              <a:gd name="connsiteY443" fmla="*/ 4956357 h 6858000"/>
              <a:gd name="connsiteX444" fmla="*/ 2162835 w 7467600"/>
              <a:gd name="connsiteY444" fmla="*/ 5187853 h 6858000"/>
              <a:gd name="connsiteX445" fmla="*/ 2257167 w 7467600"/>
              <a:gd name="connsiteY445" fmla="*/ 5462123 h 6858000"/>
              <a:gd name="connsiteX446" fmla="*/ 2261598 w 7467600"/>
              <a:gd name="connsiteY446" fmla="*/ 5467998 h 6858000"/>
              <a:gd name="connsiteX447" fmla="*/ 2437177 w 7467600"/>
              <a:gd name="connsiteY447" fmla="*/ 5479608 h 6858000"/>
              <a:gd name="connsiteX448" fmla="*/ 2445247 w 7467600"/>
              <a:gd name="connsiteY448" fmla="*/ 5483476 h 6858000"/>
              <a:gd name="connsiteX449" fmla="*/ 2743626 w 7467600"/>
              <a:gd name="connsiteY449" fmla="*/ 5304819 h 6858000"/>
              <a:gd name="connsiteX450" fmla="*/ 3048102 w 7467600"/>
              <a:gd name="connsiteY450" fmla="*/ 5150595 h 6858000"/>
              <a:gd name="connsiteX451" fmla="*/ 1799414 w 7467600"/>
              <a:gd name="connsiteY451" fmla="*/ 4694732 h 6858000"/>
              <a:gd name="connsiteX452" fmla="*/ 1771735 w 7467600"/>
              <a:gd name="connsiteY452" fmla="*/ 4619929 h 6858000"/>
              <a:gd name="connsiteX453" fmla="*/ 3104273 w 7467600"/>
              <a:gd name="connsiteY453" fmla="*/ 5076159 h 6858000"/>
              <a:gd name="connsiteX454" fmla="*/ 3113245 w 7467600"/>
              <a:gd name="connsiteY454" fmla="*/ 5090705 h 6858000"/>
              <a:gd name="connsiteX455" fmla="*/ 3126294 w 7467600"/>
              <a:gd name="connsiteY455" fmla="*/ 5114400 h 6858000"/>
              <a:gd name="connsiteX456" fmla="*/ 3937433 w 7467600"/>
              <a:gd name="connsiteY456" fmla="*/ 4830473 h 6858000"/>
              <a:gd name="connsiteX457" fmla="*/ 3590475 w 7467600"/>
              <a:gd name="connsiteY457" fmla="*/ 4597974 h 6858000"/>
              <a:gd name="connsiteX458" fmla="*/ 3100264 w 7467600"/>
              <a:gd name="connsiteY458" fmla="*/ 4579845 h 6858000"/>
              <a:gd name="connsiteX459" fmla="*/ 2183576 w 7467600"/>
              <a:gd name="connsiteY459" fmla="*/ 4227150 h 6858000"/>
              <a:gd name="connsiteX460" fmla="*/ 2151029 w 7467600"/>
              <a:gd name="connsiteY460" fmla="*/ 4146947 h 6858000"/>
              <a:gd name="connsiteX461" fmla="*/ 3563434 w 7467600"/>
              <a:gd name="connsiteY461" fmla="*/ 4469115 h 6858000"/>
              <a:gd name="connsiteX462" fmla="*/ 3177952 w 7467600"/>
              <a:gd name="connsiteY462" fmla="*/ 3657386 h 6858000"/>
              <a:gd name="connsiteX463" fmla="*/ 3189263 w 7467600"/>
              <a:gd name="connsiteY463" fmla="*/ 3625726 h 6858000"/>
              <a:gd name="connsiteX464" fmla="*/ 3560912 w 7467600"/>
              <a:gd name="connsiteY464" fmla="*/ 4079863 h 6858000"/>
              <a:gd name="connsiteX465" fmla="*/ 3626636 w 7467600"/>
              <a:gd name="connsiteY465" fmla="*/ 4512230 h 6858000"/>
              <a:gd name="connsiteX466" fmla="*/ 3653088 w 7467600"/>
              <a:gd name="connsiteY466" fmla="*/ 4521417 h 6858000"/>
              <a:gd name="connsiteX467" fmla="*/ 3988128 w 7467600"/>
              <a:gd name="connsiteY467" fmla="*/ 4817267 h 6858000"/>
              <a:gd name="connsiteX468" fmla="*/ 4830582 w 7467600"/>
              <a:gd name="connsiteY468" fmla="*/ 4676000 h 6858000"/>
              <a:gd name="connsiteX469" fmla="*/ 4830100 w 7467600"/>
              <a:gd name="connsiteY469" fmla="*/ 4675554 h 6858000"/>
              <a:gd name="connsiteX470" fmla="*/ 4036318 w 7467600"/>
              <a:gd name="connsiteY470" fmla="*/ 4147013 h 6858000"/>
              <a:gd name="connsiteX471" fmla="*/ 3432098 w 7467600"/>
              <a:gd name="connsiteY471" fmla="*/ 3537312 h 6858000"/>
              <a:gd name="connsiteX472" fmla="*/ 3446761 w 7467600"/>
              <a:gd name="connsiteY472" fmla="*/ 3461278 h 6858000"/>
              <a:gd name="connsiteX473" fmla="*/ 4419733 w 7467600"/>
              <a:gd name="connsiteY473" fmla="*/ 3963555 h 6858000"/>
              <a:gd name="connsiteX474" fmla="*/ 4781371 w 7467600"/>
              <a:gd name="connsiteY474" fmla="*/ 4458604 h 6858000"/>
              <a:gd name="connsiteX475" fmla="*/ 4780440 w 7467600"/>
              <a:gd name="connsiteY475" fmla="*/ 4470290 h 6858000"/>
              <a:gd name="connsiteX476" fmla="*/ 4898954 w 7467600"/>
              <a:gd name="connsiteY476" fmla="*/ 4662092 h 6858000"/>
              <a:gd name="connsiteX477" fmla="*/ 4900699 w 7467600"/>
              <a:gd name="connsiteY477" fmla="*/ 4670867 h 6858000"/>
              <a:gd name="connsiteX478" fmla="*/ 5714511 w 7467600"/>
              <a:gd name="connsiteY478" fmla="*/ 4663483 h 6858000"/>
              <a:gd name="connsiteX479" fmla="*/ 5464793 w 7467600"/>
              <a:gd name="connsiteY479" fmla="*/ 4393556 h 6858000"/>
              <a:gd name="connsiteX480" fmla="*/ 5461897 w 7467600"/>
              <a:gd name="connsiteY480" fmla="*/ 4390879 h 6858000"/>
              <a:gd name="connsiteX481" fmla="*/ 4294126 w 7467600"/>
              <a:gd name="connsiteY481" fmla="*/ 3303048 h 6858000"/>
              <a:gd name="connsiteX482" fmla="*/ 4305321 w 7467600"/>
              <a:gd name="connsiteY482" fmla="*/ 3256953 h 6858000"/>
              <a:gd name="connsiteX483" fmla="*/ 4949299 w 7467600"/>
              <a:gd name="connsiteY483" fmla="*/ 3766336 h 6858000"/>
              <a:gd name="connsiteX484" fmla="*/ 5291452 w 7467600"/>
              <a:gd name="connsiteY484" fmla="*/ 4076801 h 6858000"/>
              <a:gd name="connsiteX485" fmla="*/ 5434998 w 7467600"/>
              <a:gd name="connsiteY485" fmla="*/ 4254100 h 6858000"/>
              <a:gd name="connsiteX486" fmla="*/ 5351015 w 7467600"/>
              <a:gd name="connsiteY486" fmla="*/ 3760989 h 6858000"/>
              <a:gd name="connsiteX487" fmla="*/ 5413780 w 7467600"/>
              <a:gd name="connsiteY487" fmla="*/ 2966265 h 6858000"/>
              <a:gd name="connsiteX488" fmla="*/ 5425627 w 7467600"/>
              <a:gd name="connsiteY488" fmla="*/ 2954192 h 6858000"/>
              <a:gd name="connsiteX489" fmla="*/ 6604735 w 7467600"/>
              <a:gd name="connsiteY489" fmla="*/ 2041381 h 6858000"/>
              <a:gd name="connsiteX490" fmla="*/ 7204487 w 7467600"/>
              <a:gd name="connsiteY490" fmla="*/ 2742112 h 6858000"/>
              <a:gd name="connsiteX491" fmla="*/ 7131592 w 7467600"/>
              <a:gd name="connsiteY491" fmla="*/ 2672096 h 6858000"/>
              <a:gd name="connsiteX492" fmla="*/ 6996344 w 7467600"/>
              <a:gd name="connsiteY492" fmla="*/ 2518310 h 6858000"/>
              <a:gd name="connsiteX493" fmla="*/ 6735495 w 7467600"/>
              <a:gd name="connsiteY493" fmla="*/ 2196890 h 6858000"/>
              <a:gd name="connsiteX494" fmla="*/ 6721901 w 7467600"/>
              <a:gd name="connsiteY494" fmla="*/ 2179274 h 6858000"/>
              <a:gd name="connsiteX495" fmla="*/ 6604735 w 7467600"/>
              <a:gd name="connsiteY495" fmla="*/ 2041381 h 6858000"/>
              <a:gd name="connsiteX496" fmla="*/ 6591670 w 7467600"/>
              <a:gd name="connsiteY496" fmla="*/ 1988277 h 6858000"/>
              <a:gd name="connsiteX497" fmla="*/ 6747349 w 7467600"/>
              <a:gd name="connsiteY497" fmla="*/ 2160069 h 6858000"/>
              <a:gd name="connsiteX498" fmla="*/ 6760943 w 7467600"/>
              <a:gd name="connsiteY498" fmla="*/ 2177686 h 6858000"/>
              <a:gd name="connsiteX499" fmla="*/ 7021065 w 7467600"/>
              <a:gd name="connsiteY499" fmla="*/ 2498102 h 6858000"/>
              <a:gd name="connsiteX500" fmla="*/ 7155223 w 7467600"/>
              <a:gd name="connsiteY500" fmla="*/ 2650386 h 6858000"/>
              <a:gd name="connsiteX501" fmla="*/ 7203167 w 7467600"/>
              <a:gd name="connsiteY501" fmla="*/ 2697288 h 6858000"/>
              <a:gd name="connsiteX502" fmla="*/ 6937703 w 7467600"/>
              <a:gd name="connsiteY502" fmla="*/ 2321981 h 6858000"/>
              <a:gd name="connsiteX503" fmla="*/ 6591670 w 7467600"/>
              <a:gd name="connsiteY503" fmla="*/ 1988277 h 6858000"/>
              <a:gd name="connsiteX504" fmla="*/ 5798671 w 7467600"/>
              <a:gd name="connsiteY504" fmla="*/ 1981601 h 6858000"/>
              <a:gd name="connsiteX505" fmla="*/ 5754709 w 7467600"/>
              <a:gd name="connsiteY505" fmla="*/ 2071454 h 6858000"/>
              <a:gd name="connsiteX506" fmla="*/ 5763044 w 7467600"/>
              <a:gd name="connsiteY506" fmla="*/ 2842206 h 6858000"/>
              <a:gd name="connsiteX507" fmla="*/ 5764974 w 7467600"/>
              <a:gd name="connsiteY507" fmla="*/ 2799609 h 6858000"/>
              <a:gd name="connsiteX508" fmla="*/ 5767665 w 7467600"/>
              <a:gd name="connsiteY508" fmla="*/ 2666409 h 6858000"/>
              <a:gd name="connsiteX509" fmla="*/ 5763055 w 7467600"/>
              <a:gd name="connsiteY509" fmla="*/ 2579705 h 6858000"/>
              <a:gd name="connsiteX510" fmla="*/ 5758079 w 7467600"/>
              <a:gd name="connsiteY510" fmla="*/ 2492508 h 6858000"/>
              <a:gd name="connsiteX511" fmla="*/ 5779325 w 7467600"/>
              <a:gd name="connsiteY511" fmla="*/ 2197069 h 6858000"/>
              <a:gd name="connsiteX512" fmla="*/ 5798671 w 7467600"/>
              <a:gd name="connsiteY512" fmla="*/ 1981601 h 6858000"/>
              <a:gd name="connsiteX513" fmla="*/ 5829202 w 7467600"/>
              <a:gd name="connsiteY513" fmla="*/ 1971679 h 6858000"/>
              <a:gd name="connsiteX514" fmla="*/ 5809558 w 7467600"/>
              <a:gd name="connsiteY514" fmla="*/ 2198043 h 6858000"/>
              <a:gd name="connsiteX515" fmla="*/ 5788653 w 7467600"/>
              <a:gd name="connsiteY515" fmla="*/ 2489430 h 6858000"/>
              <a:gd name="connsiteX516" fmla="*/ 5793439 w 7467600"/>
              <a:gd name="connsiteY516" fmla="*/ 2575235 h 6858000"/>
              <a:gd name="connsiteX517" fmla="*/ 5796837 w 7467600"/>
              <a:gd name="connsiteY517" fmla="*/ 2637633 h 6858000"/>
              <a:gd name="connsiteX518" fmla="*/ 5818614 w 7467600"/>
              <a:gd name="connsiteY518" fmla="*/ 2473055 h 6858000"/>
              <a:gd name="connsiteX519" fmla="*/ 5829202 w 7467600"/>
              <a:gd name="connsiteY519" fmla="*/ 1971679 h 6858000"/>
              <a:gd name="connsiteX520" fmla="*/ 5911389 w 7467600"/>
              <a:gd name="connsiteY520" fmla="*/ 1898371 h 6858000"/>
              <a:gd name="connsiteX521" fmla="*/ 6237627 w 7467600"/>
              <a:gd name="connsiteY521" fmla="*/ 2231921 h 6858000"/>
              <a:gd name="connsiteX522" fmla="*/ 5911389 w 7467600"/>
              <a:gd name="connsiteY522" fmla="*/ 1898371 h 6858000"/>
              <a:gd name="connsiteX523" fmla="*/ 6944437 w 7467600"/>
              <a:gd name="connsiteY523" fmla="*/ 1575402 h 6858000"/>
              <a:gd name="connsiteX524" fmla="*/ 6304730 w 7467600"/>
              <a:gd name="connsiteY524" fmla="*/ 1766654 h 6858000"/>
              <a:gd name="connsiteX525" fmla="*/ 6944437 w 7467600"/>
              <a:gd name="connsiteY525" fmla="*/ 1575402 h 6858000"/>
              <a:gd name="connsiteX526" fmla="*/ 7019523 w 7467600"/>
              <a:gd name="connsiteY526" fmla="*/ 1519450 h 6858000"/>
              <a:gd name="connsiteX527" fmla="*/ 6298091 w 7467600"/>
              <a:gd name="connsiteY527" fmla="*/ 1737122 h 6858000"/>
              <a:gd name="connsiteX528" fmla="*/ 7019523 w 7467600"/>
              <a:gd name="connsiteY528" fmla="*/ 1519450 h 6858000"/>
              <a:gd name="connsiteX529" fmla="*/ 2399523 w 7467600"/>
              <a:gd name="connsiteY529" fmla="*/ 1428234 h 6858000"/>
              <a:gd name="connsiteX530" fmla="*/ 2224982 w 7467600"/>
              <a:gd name="connsiteY530" fmla="*/ 1826201 h 6858000"/>
              <a:gd name="connsiteX531" fmla="*/ 2096099 w 7467600"/>
              <a:gd name="connsiteY531" fmla="*/ 2345900 h 6858000"/>
              <a:gd name="connsiteX532" fmla="*/ 2283317 w 7467600"/>
              <a:gd name="connsiteY532" fmla="*/ 1796925 h 6858000"/>
              <a:gd name="connsiteX533" fmla="*/ 2399523 w 7467600"/>
              <a:gd name="connsiteY533" fmla="*/ 1428234 h 6858000"/>
              <a:gd name="connsiteX534" fmla="*/ 2448558 w 7467600"/>
              <a:gd name="connsiteY534" fmla="*/ 1373435 h 6858000"/>
              <a:gd name="connsiteX535" fmla="*/ 2312521 w 7467600"/>
              <a:gd name="connsiteY535" fmla="*/ 1806140 h 6858000"/>
              <a:gd name="connsiteX536" fmla="*/ 2127533 w 7467600"/>
              <a:gd name="connsiteY536" fmla="*/ 2348380 h 6858000"/>
              <a:gd name="connsiteX537" fmla="*/ 2358080 w 7467600"/>
              <a:gd name="connsiteY537" fmla="*/ 1866134 h 6858000"/>
              <a:gd name="connsiteX538" fmla="*/ 2407436 w 7467600"/>
              <a:gd name="connsiteY538" fmla="*/ 1651070 h 6858000"/>
              <a:gd name="connsiteX539" fmla="*/ 2448558 w 7467600"/>
              <a:gd name="connsiteY539" fmla="*/ 1373435 h 6858000"/>
              <a:gd name="connsiteX540" fmla="*/ 278707 w 7467600"/>
              <a:gd name="connsiteY540" fmla="*/ 1352270 h 6858000"/>
              <a:gd name="connsiteX541" fmla="*/ 321570 w 7467600"/>
              <a:gd name="connsiteY541" fmla="*/ 1861610 h 6858000"/>
              <a:gd name="connsiteX542" fmla="*/ 294281 w 7467600"/>
              <a:gd name="connsiteY542" fmla="*/ 1440658 h 6858000"/>
              <a:gd name="connsiteX543" fmla="*/ 278707 w 7467600"/>
              <a:gd name="connsiteY543" fmla="*/ 1352270 h 6858000"/>
              <a:gd name="connsiteX544" fmla="*/ 1423821 w 7467600"/>
              <a:gd name="connsiteY544" fmla="*/ 1351958 h 6858000"/>
              <a:gd name="connsiteX545" fmla="*/ 1638521 w 7467600"/>
              <a:gd name="connsiteY545" fmla="*/ 1908470 h 6858000"/>
              <a:gd name="connsiteX546" fmla="*/ 1754199 w 7467600"/>
              <a:gd name="connsiteY546" fmla="*/ 2149284 h 6858000"/>
              <a:gd name="connsiteX547" fmla="*/ 1908359 w 7467600"/>
              <a:gd name="connsiteY547" fmla="*/ 2364988 h 6858000"/>
              <a:gd name="connsiteX548" fmla="*/ 1647661 w 7467600"/>
              <a:gd name="connsiteY548" fmla="*/ 1825945 h 6858000"/>
              <a:gd name="connsiteX549" fmla="*/ 1423821 w 7467600"/>
              <a:gd name="connsiteY549" fmla="*/ 1351958 h 6858000"/>
              <a:gd name="connsiteX550" fmla="*/ 1431890 w 7467600"/>
              <a:gd name="connsiteY550" fmla="*/ 1306475 h 6858000"/>
              <a:gd name="connsiteX551" fmla="*/ 1507597 w 7467600"/>
              <a:gd name="connsiteY551" fmla="*/ 1446132 h 6858000"/>
              <a:gd name="connsiteX552" fmla="*/ 1674586 w 7467600"/>
              <a:gd name="connsiteY552" fmla="*/ 1813832 h 6858000"/>
              <a:gd name="connsiteX553" fmla="*/ 1815950 w 7467600"/>
              <a:gd name="connsiteY553" fmla="*/ 2128564 h 6858000"/>
              <a:gd name="connsiteX554" fmla="*/ 1984242 w 7467600"/>
              <a:gd name="connsiteY554" fmla="*/ 2430829 h 6858000"/>
              <a:gd name="connsiteX555" fmla="*/ 2014023 w 7467600"/>
              <a:gd name="connsiteY555" fmla="*/ 2450995 h 6858000"/>
              <a:gd name="connsiteX556" fmla="*/ 1747337 w 7467600"/>
              <a:gd name="connsiteY556" fmla="*/ 1855264 h 6858000"/>
              <a:gd name="connsiteX557" fmla="*/ 1533749 w 7467600"/>
              <a:gd name="connsiteY557" fmla="*/ 1478656 h 6858000"/>
              <a:gd name="connsiteX558" fmla="*/ 1431890 w 7467600"/>
              <a:gd name="connsiteY558" fmla="*/ 1306475 h 6858000"/>
              <a:gd name="connsiteX559" fmla="*/ 5052692 w 7467600"/>
              <a:gd name="connsiteY559" fmla="*/ 1292994 h 6858000"/>
              <a:gd name="connsiteX560" fmla="*/ 5200661 w 7467600"/>
              <a:gd name="connsiteY560" fmla="*/ 1635186 h 6858000"/>
              <a:gd name="connsiteX561" fmla="*/ 5297138 w 7467600"/>
              <a:gd name="connsiteY561" fmla="*/ 1906351 h 6858000"/>
              <a:gd name="connsiteX562" fmla="*/ 5052692 w 7467600"/>
              <a:gd name="connsiteY562" fmla="*/ 1292994 h 6858000"/>
              <a:gd name="connsiteX563" fmla="*/ 5009948 w 7467600"/>
              <a:gd name="connsiteY563" fmla="*/ 1273619 h 6858000"/>
              <a:gd name="connsiteX564" fmla="*/ 5121777 w 7467600"/>
              <a:gd name="connsiteY564" fmla="*/ 1654213 h 6858000"/>
              <a:gd name="connsiteX565" fmla="*/ 5293545 w 7467600"/>
              <a:gd name="connsiteY565" fmla="*/ 2072247 h 6858000"/>
              <a:gd name="connsiteX566" fmla="*/ 5294042 w 7467600"/>
              <a:gd name="connsiteY566" fmla="*/ 2065019 h 6858000"/>
              <a:gd name="connsiteX567" fmla="*/ 5171936 w 7467600"/>
              <a:gd name="connsiteY567" fmla="*/ 1647613 h 6858000"/>
              <a:gd name="connsiteX568" fmla="*/ 5009948 w 7467600"/>
              <a:gd name="connsiteY568" fmla="*/ 1273619 h 6858000"/>
              <a:gd name="connsiteX569" fmla="*/ 655236 w 7467600"/>
              <a:gd name="connsiteY569" fmla="*/ 1268632 h 6858000"/>
              <a:gd name="connsiteX570" fmla="*/ 839521 w 7467600"/>
              <a:gd name="connsiteY570" fmla="*/ 1685315 h 6858000"/>
              <a:gd name="connsiteX571" fmla="*/ 1109416 w 7467600"/>
              <a:gd name="connsiteY571" fmla="*/ 2061663 h 6858000"/>
              <a:gd name="connsiteX572" fmla="*/ 1298300 w 7467600"/>
              <a:gd name="connsiteY572" fmla="*/ 2247742 h 6858000"/>
              <a:gd name="connsiteX573" fmla="*/ 1125871 w 7467600"/>
              <a:gd name="connsiteY573" fmla="*/ 1989513 h 6858000"/>
              <a:gd name="connsiteX574" fmla="*/ 981574 w 7467600"/>
              <a:gd name="connsiteY574" fmla="*/ 1783157 h 6858000"/>
              <a:gd name="connsiteX575" fmla="*/ 922198 w 7467600"/>
              <a:gd name="connsiteY575" fmla="*/ 1677437 h 6858000"/>
              <a:gd name="connsiteX576" fmla="*/ 869293 w 7467600"/>
              <a:gd name="connsiteY576" fmla="*/ 1583214 h 6858000"/>
              <a:gd name="connsiteX577" fmla="*/ 751431 w 7467600"/>
              <a:gd name="connsiteY577" fmla="*/ 1405731 h 6858000"/>
              <a:gd name="connsiteX578" fmla="*/ 655236 w 7467600"/>
              <a:gd name="connsiteY578" fmla="*/ 1268632 h 6858000"/>
              <a:gd name="connsiteX579" fmla="*/ 6516292 w 7467600"/>
              <a:gd name="connsiteY579" fmla="*/ 1263064 h 6858000"/>
              <a:gd name="connsiteX580" fmla="*/ 5736320 w 7467600"/>
              <a:gd name="connsiteY580" fmla="*/ 1501803 h 6858000"/>
              <a:gd name="connsiteX581" fmla="*/ 6516292 w 7467600"/>
              <a:gd name="connsiteY581" fmla="*/ 1263064 h 6858000"/>
              <a:gd name="connsiteX582" fmla="*/ 291466 w 7467600"/>
              <a:gd name="connsiteY582" fmla="*/ 1250369 h 6858000"/>
              <a:gd name="connsiteX583" fmla="*/ 323180 w 7467600"/>
              <a:gd name="connsiteY583" fmla="*/ 1435283 h 6858000"/>
              <a:gd name="connsiteX584" fmla="*/ 349381 w 7467600"/>
              <a:gd name="connsiteY584" fmla="*/ 1875041 h 6858000"/>
              <a:gd name="connsiteX585" fmla="*/ 374363 w 7467600"/>
              <a:gd name="connsiteY585" fmla="*/ 1506494 h 6858000"/>
              <a:gd name="connsiteX586" fmla="*/ 302168 w 7467600"/>
              <a:gd name="connsiteY586" fmla="*/ 1274495 h 6858000"/>
              <a:gd name="connsiteX587" fmla="*/ 291466 w 7467600"/>
              <a:gd name="connsiteY587" fmla="*/ 1250369 h 6858000"/>
              <a:gd name="connsiteX588" fmla="*/ 678222 w 7467600"/>
              <a:gd name="connsiteY588" fmla="*/ 1248670 h 6858000"/>
              <a:gd name="connsiteX589" fmla="*/ 775536 w 7467600"/>
              <a:gd name="connsiteY589" fmla="*/ 1388015 h 6858000"/>
              <a:gd name="connsiteX590" fmla="*/ 894529 w 7467600"/>
              <a:gd name="connsiteY590" fmla="*/ 1567739 h 6858000"/>
              <a:gd name="connsiteX591" fmla="*/ 948000 w 7467600"/>
              <a:gd name="connsiteY591" fmla="*/ 1663088 h 6858000"/>
              <a:gd name="connsiteX592" fmla="*/ 1006812 w 7467600"/>
              <a:gd name="connsiteY592" fmla="*/ 1767683 h 6858000"/>
              <a:gd name="connsiteX593" fmla="*/ 1149133 w 7467600"/>
              <a:gd name="connsiteY593" fmla="*/ 1971513 h 6858000"/>
              <a:gd name="connsiteX594" fmla="*/ 1333952 w 7467600"/>
              <a:gd name="connsiteY594" fmla="*/ 2251620 h 6858000"/>
              <a:gd name="connsiteX595" fmla="*/ 1337329 w 7467600"/>
              <a:gd name="connsiteY595" fmla="*/ 2258350 h 6858000"/>
              <a:gd name="connsiteX596" fmla="*/ 1014726 w 7467600"/>
              <a:gd name="connsiteY596" fmla="*/ 1615556 h 6858000"/>
              <a:gd name="connsiteX597" fmla="*/ 678222 w 7467600"/>
              <a:gd name="connsiteY597" fmla="*/ 1248670 h 6858000"/>
              <a:gd name="connsiteX598" fmla="*/ 6691602 w 7467600"/>
              <a:gd name="connsiteY598" fmla="*/ 1140573 h 6858000"/>
              <a:gd name="connsiteX599" fmla="*/ 6571100 w 7467600"/>
              <a:gd name="connsiteY599" fmla="*/ 1183662 h 6858000"/>
              <a:gd name="connsiteX600" fmla="*/ 6241687 w 7467600"/>
              <a:gd name="connsiteY600" fmla="*/ 1257600 h 6858000"/>
              <a:gd name="connsiteX601" fmla="*/ 5693009 w 7467600"/>
              <a:gd name="connsiteY601" fmla="*/ 1478256 h 6858000"/>
              <a:gd name="connsiteX602" fmla="*/ 6548420 w 7467600"/>
              <a:gd name="connsiteY602" fmla="*/ 1214599 h 6858000"/>
              <a:gd name="connsiteX603" fmla="*/ 6605473 w 7467600"/>
              <a:gd name="connsiteY603" fmla="*/ 1184686 h 6858000"/>
              <a:gd name="connsiteX604" fmla="*/ 6691602 w 7467600"/>
              <a:gd name="connsiteY604" fmla="*/ 1140573 h 6858000"/>
              <a:gd name="connsiteX605" fmla="*/ 4002475 w 7467600"/>
              <a:gd name="connsiteY605" fmla="*/ 1037802 h 6858000"/>
              <a:gd name="connsiteX606" fmla="*/ 4000324 w 7467600"/>
              <a:gd name="connsiteY606" fmla="*/ 1039362 h 6858000"/>
              <a:gd name="connsiteX607" fmla="*/ 4002862 w 7467600"/>
              <a:gd name="connsiteY607" fmla="*/ 1042866 h 6858000"/>
              <a:gd name="connsiteX608" fmla="*/ 4002475 w 7467600"/>
              <a:gd name="connsiteY608" fmla="*/ 1037802 h 6858000"/>
              <a:gd name="connsiteX609" fmla="*/ 506322 w 7467600"/>
              <a:gd name="connsiteY609" fmla="*/ 1020997 h 6858000"/>
              <a:gd name="connsiteX610" fmla="*/ 533068 w 7467600"/>
              <a:gd name="connsiteY610" fmla="*/ 1029409 h 6858000"/>
              <a:gd name="connsiteX611" fmla="*/ 1232525 w 7467600"/>
              <a:gd name="connsiteY611" fmla="*/ 1804675 h 6858000"/>
              <a:gd name="connsiteX612" fmla="*/ 1388858 w 7467600"/>
              <a:gd name="connsiteY612" fmla="*/ 2368011 h 6858000"/>
              <a:gd name="connsiteX613" fmla="*/ 1384098 w 7467600"/>
              <a:gd name="connsiteY613" fmla="*/ 2378125 h 6858000"/>
              <a:gd name="connsiteX614" fmla="*/ 1425393 w 7467600"/>
              <a:gd name="connsiteY614" fmla="*/ 2589124 h 6858000"/>
              <a:gd name="connsiteX615" fmla="*/ 1424001 w 7467600"/>
              <a:gd name="connsiteY615" fmla="*/ 2597541 h 6858000"/>
              <a:gd name="connsiteX616" fmla="*/ 2152729 w 7467600"/>
              <a:gd name="connsiteY616" fmla="*/ 2864487 h 6858000"/>
              <a:gd name="connsiteX617" fmla="*/ 2020609 w 7467600"/>
              <a:gd name="connsiteY617" fmla="*/ 2539671 h 6858000"/>
              <a:gd name="connsiteX618" fmla="*/ 2018920 w 7467600"/>
              <a:gd name="connsiteY618" fmla="*/ 2536309 h 6858000"/>
              <a:gd name="connsiteX619" fmla="*/ 1342441 w 7467600"/>
              <a:gd name="connsiteY619" fmla="*/ 1173017 h 6858000"/>
              <a:gd name="connsiteX620" fmla="*/ 1367925 w 7467600"/>
              <a:gd name="connsiteY620" fmla="*/ 1135648 h 6858000"/>
              <a:gd name="connsiteX621" fmla="*/ 1771401 w 7467600"/>
              <a:gd name="connsiteY621" fmla="*/ 1806673 h 6858000"/>
              <a:gd name="connsiteX622" fmla="*/ 1972385 w 7467600"/>
              <a:gd name="connsiteY622" fmla="*/ 2198735 h 6858000"/>
              <a:gd name="connsiteX623" fmla="*/ 2040892 w 7467600"/>
              <a:gd name="connsiteY623" fmla="*/ 2405205 h 6858000"/>
              <a:gd name="connsiteX624" fmla="*/ 2131689 w 7467600"/>
              <a:gd name="connsiteY624" fmla="*/ 1936926 h 6858000"/>
              <a:gd name="connsiteX625" fmla="*/ 2454820 w 7467600"/>
              <a:gd name="connsiteY625" fmla="*/ 1248808 h 6858000"/>
              <a:gd name="connsiteX626" fmla="*/ 2492512 w 7467600"/>
              <a:gd name="connsiteY626" fmla="*/ 1302920 h 6858000"/>
              <a:gd name="connsiteX627" fmla="*/ 2081216 w 7467600"/>
              <a:gd name="connsiteY627" fmla="*/ 2527513 h 6858000"/>
              <a:gd name="connsiteX628" fmla="*/ 2081211 w 7467600"/>
              <a:gd name="connsiteY628" fmla="*/ 2528916 h 6858000"/>
              <a:gd name="connsiteX629" fmla="*/ 2199067 w 7467600"/>
              <a:gd name="connsiteY629" fmla="*/ 2884061 h 6858000"/>
              <a:gd name="connsiteX630" fmla="*/ 3192586 w 7467600"/>
              <a:gd name="connsiteY630" fmla="*/ 3411496 h 6858000"/>
              <a:gd name="connsiteX631" fmla="*/ 3182620 w 7467600"/>
              <a:gd name="connsiteY631" fmla="*/ 3483279 h 6858000"/>
              <a:gd name="connsiteX632" fmla="*/ 2435119 w 7467600"/>
              <a:gd name="connsiteY632" fmla="*/ 3080173 h 6858000"/>
              <a:gd name="connsiteX633" fmla="*/ 2410152 w 7467600"/>
              <a:gd name="connsiteY633" fmla="*/ 3063751 h 6858000"/>
              <a:gd name="connsiteX634" fmla="*/ 2408099 w 7467600"/>
              <a:gd name="connsiteY634" fmla="*/ 3064403 h 6858000"/>
              <a:gd name="connsiteX635" fmla="*/ 2407218 w 7467600"/>
              <a:gd name="connsiteY635" fmla="*/ 3070324 h 6858000"/>
              <a:gd name="connsiteX636" fmla="*/ 2380138 w 7467600"/>
              <a:gd name="connsiteY636" fmla="*/ 3099341 h 6858000"/>
              <a:gd name="connsiteX637" fmla="*/ 1765923 w 7467600"/>
              <a:gd name="connsiteY637" fmla="*/ 3581043 h 6858000"/>
              <a:gd name="connsiteX638" fmla="*/ 1702258 w 7467600"/>
              <a:gd name="connsiteY638" fmla="*/ 3612286 h 6858000"/>
              <a:gd name="connsiteX639" fmla="*/ 1538370 w 7467600"/>
              <a:gd name="connsiteY639" fmla="*/ 3811804 h 6858000"/>
              <a:gd name="connsiteX640" fmla="*/ 542867 w 7467600"/>
              <a:gd name="connsiteY640" fmla="*/ 4944092 h 6858000"/>
              <a:gd name="connsiteX641" fmla="*/ 515800 w 7467600"/>
              <a:gd name="connsiteY641" fmla="*/ 4862180 h 6858000"/>
              <a:gd name="connsiteX642" fmla="*/ 909145 w 7467600"/>
              <a:gd name="connsiteY642" fmla="*/ 4199225 h 6858000"/>
              <a:gd name="connsiteX643" fmla="*/ 1214067 w 7467600"/>
              <a:gd name="connsiteY643" fmla="*/ 3908561 h 6858000"/>
              <a:gd name="connsiteX644" fmla="*/ 640967 w 7467600"/>
              <a:gd name="connsiteY644" fmla="*/ 4105601 h 6858000"/>
              <a:gd name="connsiteX645" fmla="*/ 112563 w 7467600"/>
              <a:gd name="connsiteY645" fmla="*/ 4396952 h 6858000"/>
              <a:gd name="connsiteX646" fmla="*/ 0 w 7467600"/>
              <a:gd name="connsiteY646" fmla="*/ 4466006 h 6858000"/>
              <a:gd name="connsiteX647" fmla="*/ 0 w 7467600"/>
              <a:gd name="connsiteY647" fmla="*/ 4233763 h 6858000"/>
              <a:gd name="connsiteX648" fmla="*/ 36881 w 7467600"/>
              <a:gd name="connsiteY648" fmla="*/ 4200118 h 6858000"/>
              <a:gd name="connsiteX649" fmla="*/ 910534 w 7467600"/>
              <a:gd name="connsiteY649" fmla="*/ 3629753 h 6858000"/>
              <a:gd name="connsiteX650" fmla="*/ 1578717 w 7467600"/>
              <a:gd name="connsiteY650" fmla="*/ 3575982 h 6858000"/>
              <a:gd name="connsiteX651" fmla="*/ 2338780 w 7467600"/>
              <a:gd name="connsiteY651" fmla="*/ 3033725 h 6858000"/>
              <a:gd name="connsiteX652" fmla="*/ 1807991 w 7467600"/>
              <a:gd name="connsiteY652" fmla="*/ 2807184 h 6858000"/>
              <a:gd name="connsiteX653" fmla="*/ 1416358 w 7467600"/>
              <a:gd name="connsiteY653" fmla="*/ 3112571 h 6858000"/>
              <a:gd name="connsiteX654" fmla="*/ 939066 w 7467600"/>
              <a:gd name="connsiteY654" fmla="*/ 3378798 h 6858000"/>
              <a:gd name="connsiteX655" fmla="*/ 115099 w 7467600"/>
              <a:gd name="connsiteY655" fmla="*/ 3607650 h 6858000"/>
              <a:gd name="connsiteX656" fmla="*/ 97284 w 7467600"/>
              <a:gd name="connsiteY656" fmla="*/ 3520393 h 6858000"/>
              <a:gd name="connsiteX657" fmla="*/ 922050 w 7467600"/>
              <a:gd name="connsiteY657" fmla="*/ 3074867 h 6858000"/>
              <a:gd name="connsiteX658" fmla="*/ 1405265 w 7467600"/>
              <a:gd name="connsiteY658" fmla="*/ 3016319 h 6858000"/>
              <a:gd name="connsiteX659" fmla="*/ 1407512 w 7467600"/>
              <a:gd name="connsiteY659" fmla="*/ 3018001 h 6858000"/>
              <a:gd name="connsiteX660" fmla="*/ 1726266 w 7467600"/>
              <a:gd name="connsiteY660" fmla="*/ 2777274 h 6858000"/>
              <a:gd name="connsiteX661" fmla="*/ 625390 w 7467600"/>
              <a:gd name="connsiteY661" fmla="*/ 2514541 h 6858000"/>
              <a:gd name="connsiteX662" fmla="*/ 619799 w 7467600"/>
              <a:gd name="connsiteY662" fmla="*/ 2527180 h 6858000"/>
              <a:gd name="connsiteX663" fmla="*/ 310030 w 7467600"/>
              <a:gd name="connsiteY663" fmla="*/ 2771818 h 6858000"/>
              <a:gd name="connsiteX664" fmla="*/ 173877 w 7467600"/>
              <a:gd name="connsiteY664" fmla="*/ 2937056 h 6858000"/>
              <a:gd name="connsiteX665" fmla="*/ 77889 w 7467600"/>
              <a:gd name="connsiteY665" fmla="*/ 3138440 h 6858000"/>
              <a:gd name="connsiteX666" fmla="*/ 0 w 7467600"/>
              <a:gd name="connsiteY666" fmla="*/ 3271395 h 6858000"/>
              <a:gd name="connsiteX667" fmla="*/ 0 w 7467600"/>
              <a:gd name="connsiteY667" fmla="*/ 3153002 h 6858000"/>
              <a:gd name="connsiteX668" fmla="*/ 2386 w 7467600"/>
              <a:gd name="connsiteY668" fmla="*/ 3149203 h 6858000"/>
              <a:gd name="connsiteX669" fmla="*/ 89753 w 7467600"/>
              <a:gd name="connsiteY669" fmla="*/ 2987702 h 6858000"/>
              <a:gd name="connsiteX670" fmla="*/ 76869 w 7467600"/>
              <a:gd name="connsiteY670" fmla="*/ 3005404 h 6858000"/>
              <a:gd name="connsiteX671" fmla="*/ 32049 w 7467600"/>
              <a:gd name="connsiteY671" fmla="*/ 3065814 h 6858000"/>
              <a:gd name="connsiteX672" fmla="*/ 0 w 7467600"/>
              <a:gd name="connsiteY672" fmla="*/ 3108744 h 6858000"/>
              <a:gd name="connsiteX673" fmla="*/ 0 w 7467600"/>
              <a:gd name="connsiteY673" fmla="*/ 3058059 h 6858000"/>
              <a:gd name="connsiteX674" fmla="*/ 7610 w 7467600"/>
              <a:gd name="connsiteY674" fmla="*/ 3047889 h 6858000"/>
              <a:gd name="connsiteX675" fmla="*/ 52419 w 7467600"/>
              <a:gd name="connsiteY675" fmla="*/ 2987479 h 6858000"/>
              <a:gd name="connsiteX676" fmla="*/ 59142 w 7467600"/>
              <a:gd name="connsiteY676" fmla="*/ 2978488 h 6858000"/>
              <a:gd name="connsiteX677" fmla="*/ 0 w 7467600"/>
              <a:gd name="connsiteY677" fmla="*/ 3015334 h 6858000"/>
              <a:gd name="connsiteX678" fmla="*/ 0 w 7467600"/>
              <a:gd name="connsiteY678" fmla="*/ 2914286 h 6858000"/>
              <a:gd name="connsiteX679" fmla="*/ 36383 w 7467600"/>
              <a:gd name="connsiteY679" fmla="*/ 2901128 h 6858000"/>
              <a:gd name="connsiteX680" fmla="*/ 156329 w 7467600"/>
              <a:gd name="connsiteY680" fmla="*/ 2840533 h 6858000"/>
              <a:gd name="connsiteX681" fmla="*/ 358355 w 7467600"/>
              <a:gd name="connsiteY681" fmla="*/ 2620471 h 6858000"/>
              <a:gd name="connsiteX682" fmla="*/ 510577 w 7467600"/>
              <a:gd name="connsiteY682" fmla="*/ 2501244 h 6858000"/>
              <a:gd name="connsiteX683" fmla="*/ 211967 w 7467600"/>
              <a:gd name="connsiteY683" fmla="*/ 2479171 h 6858000"/>
              <a:gd name="connsiteX684" fmla="*/ 0 w 7467600"/>
              <a:gd name="connsiteY684" fmla="*/ 2476398 h 6858000"/>
              <a:gd name="connsiteX685" fmla="*/ 0 w 7467600"/>
              <a:gd name="connsiteY685" fmla="*/ 2389189 h 6858000"/>
              <a:gd name="connsiteX686" fmla="*/ 103062 w 7467600"/>
              <a:gd name="connsiteY686" fmla="*/ 2389518 h 6858000"/>
              <a:gd name="connsiteX687" fmla="*/ 510734 w 7467600"/>
              <a:gd name="connsiteY687" fmla="*/ 2416201 h 6858000"/>
              <a:gd name="connsiteX688" fmla="*/ 279257 w 7467600"/>
              <a:gd name="connsiteY688" fmla="*/ 2092102 h 6858000"/>
              <a:gd name="connsiteX689" fmla="*/ 65265 w 7467600"/>
              <a:gd name="connsiteY689" fmla="*/ 2006049 h 6858000"/>
              <a:gd name="connsiteX690" fmla="*/ 0 w 7467600"/>
              <a:gd name="connsiteY690" fmla="*/ 1982532 h 6858000"/>
              <a:gd name="connsiteX691" fmla="*/ 0 w 7467600"/>
              <a:gd name="connsiteY691" fmla="*/ 1912789 h 6858000"/>
              <a:gd name="connsiteX692" fmla="*/ 97460 w 7467600"/>
              <a:gd name="connsiteY692" fmla="*/ 1953725 h 6858000"/>
              <a:gd name="connsiteX693" fmla="*/ 221272 w 7467600"/>
              <a:gd name="connsiteY693" fmla="*/ 1980766 h 6858000"/>
              <a:gd name="connsiteX694" fmla="*/ 116765 w 7467600"/>
              <a:gd name="connsiteY694" fmla="*/ 1911033 h 6858000"/>
              <a:gd name="connsiteX695" fmla="*/ 16405 w 7467600"/>
              <a:gd name="connsiteY695" fmla="*/ 1803412 h 6858000"/>
              <a:gd name="connsiteX696" fmla="*/ 0 w 7467600"/>
              <a:gd name="connsiteY696" fmla="*/ 1784777 h 6858000"/>
              <a:gd name="connsiteX697" fmla="*/ 0 w 7467600"/>
              <a:gd name="connsiteY697" fmla="*/ 1740082 h 6858000"/>
              <a:gd name="connsiteX698" fmla="*/ 39394 w 7467600"/>
              <a:gd name="connsiteY698" fmla="*/ 1784856 h 6858000"/>
              <a:gd name="connsiteX699" fmla="*/ 135813 w 7467600"/>
              <a:gd name="connsiteY699" fmla="*/ 1888838 h 6858000"/>
              <a:gd name="connsiteX700" fmla="*/ 242575 w 7467600"/>
              <a:gd name="connsiteY700" fmla="*/ 1958841 h 6858000"/>
              <a:gd name="connsiteX701" fmla="*/ 82197 w 7467600"/>
              <a:gd name="connsiteY701" fmla="*/ 1754826 h 6858000"/>
              <a:gd name="connsiteX702" fmla="*/ 0 w 7467600"/>
              <a:gd name="connsiteY702" fmla="*/ 1679650 h 6858000"/>
              <a:gd name="connsiteX703" fmla="*/ 0 w 7467600"/>
              <a:gd name="connsiteY703" fmla="*/ 1602463 h 6858000"/>
              <a:gd name="connsiteX704" fmla="*/ 84689 w 7467600"/>
              <a:gd name="connsiteY704" fmla="*/ 1677442 h 6858000"/>
              <a:gd name="connsiteX705" fmla="*/ 298437 w 7467600"/>
              <a:gd name="connsiteY705" fmla="*/ 1968019 h 6858000"/>
              <a:gd name="connsiteX706" fmla="*/ 227269 w 7467600"/>
              <a:gd name="connsiteY706" fmla="*/ 1114064 h 6858000"/>
              <a:gd name="connsiteX707" fmla="*/ 248003 w 7467600"/>
              <a:gd name="connsiteY707" fmla="*/ 1089613 h 6858000"/>
              <a:gd name="connsiteX708" fmla="*/ 427020 w 7467600"/>
              <a:gd name="connsiteY708" fmla="*/ 1619803 h 6858000"/>
              <a:gd name="connsiteX709" fmla="*/ 340345 w 7467600"/>
              <a:gd name="connsiteY709" fmla="*/ 2027739 h 6858000"/>
              <a:gd name="connsiteX710" fmla="*/ 360865 w 7467600"/>
              <a:gd name="connsiteY710" fmla="*/ 2044827 h 6858000"/>
              <a:gd name="connsiteX711" fmla="*/ 560414 w 7467600"/>
              <a:gd name="connsiteY711" fmla="*/ 2421457 h 6858000"/>
              <a:gd name="connsiteX712" fmla="*/ 1359703 w 7467600"/>
              <a:gd name="connsiteY712" fmla="*/ 2578554 h 6858000"/>
              <a:gd name="connsiteX713" fmla="*/ 1359422 w 7467600"/>
              <a:gd name="connsiteY713" fmla="*/ 2577994 h 6858000"/>
              <a:gd name="connsiteX714" fmla="*/ 828701 w 7467600"/>
              <a:gd name="connsiteY714" fmla="*/ 1839520 h 6858000"/>
              <a:gd name="connsiteX715" fmla="*/ 494427 w 7467600"/>
              <a:gd name="connsiteY715" fmla="*/ 1092333 h 6858000"/>
              <a:gd name="connsiteX716" fmla="*/ 506322 w 7467600"/>
              <a:gd name="connsiteY716" fmla="*/ 1020997 h 6858000"/>
              <a:gd name="connsiteX717" fmla="*/ 4570198 w 7467600"/>
              <a:gd name="connsiteY717" fmla="*/ 978081 h 6858000"/>
              <a:gd name="connsiteX718" fmla="*/ 4523691 w 7467600"/>
              <a:gd name="connsiteY718" fmla="*/ 1127776 h 6858000"/>
              <a:gd name="connsiteX719" fmla="*/ 4509875 w 7467600"/>
              <a:gd name="connsiteY719" fmla="*/ 1167552 h 6858000"/>
              <a:gd name="connsiteX720" fmla="*/ 4478168 w 7467600"/>
              <a:gd name="connsiteY720" fmla="*/ 1260735 h 6858000"/>
              <a:gd name="connsiteX721" fmla="*/ 4409309 w 7467600"/>
              <a:gd name="connsiteY721" fmla="*/ 1666996 h 6858000"/>
              <a:gd name="connsiteX722" fmla="*/ 4370031 w 7467600"/>
              <a:gd name="connsiteY722" fmla="*/ 1955666 h 6858000"/>
              <a:gd name="connsiteX723" fmla="*/ 4570198 w 7467600"/>
              <a:gd name="connsiteY723" fmla="*/ 978081 h 6858000"/>
              <a:gd name="connsiteX724" fmla="*/ 4557898 w 7467600"/>
              <a:gd name="connsiteY724" fmla="*/ 900011 h 6858000"/>
              <a:gd name="connsiteX725" fmla="*/ 4344840 w 7467600"/>
              <a:gd name="connsiteY725" fmla="*/ 1922038 h 6858000"/>
              <a:gd name="connsiteX726" fmla="*/ 4378710 w 7467600"/>
              <a:gd name="connsiteY726" fmla="*/ 1665516 h 6858000"/>
              <a:gd name="connsiteX727" fmla="*/ 4448798 w 7467600"/>
              <a:gd name="connsiteY727" fmla="*/ 1253024 h 6858000"/>
              <a:gd name="connsiteX728" fmla="*/ 4480315 w 7467600"/>
              <a:gd name="connsiteY728" fmla="*/ 1158454 h 6858000"/>
              <a:gd name="connsiteX729" fmla="*/ 4494133 w 7467600"/>
              <a:gd name="connsiteY729" fmla="*/ 1118676 h 6858000"/>
              <a:gd name="connsiteX730" fmla="*/ 4557898 w 7467600"/>
              <a:gd name="connsiteY730" fmla="*/ 900011 h 6858000"/>
              <a:gd name="connsiteX731" fmla="*/ 5870151 w 7467600"/>
              <a:gd name="connsiteY731" fmla="*/ 898890 h 6858000"/>
              <a:gd name="connsiteX732" fmla="*/ 5861335 w 7467600"/>
              <a:gd name="connsiteY732" fmla="*/ 899177 h 6858000"/>
              <a:gd name="connsiteX733" fmla="*/ 5843702 w 7467600"/>
              <a:gd name="connsiteY733" fmla="*/ 899748 h 6858000"/>
              <a:gd name="connsiteX734" fmla="*/ 5651107 w 7467600"/>
              <a:gd name="connsiteY734" fmla="*/ 920306 h 6858000"/>
              <a:gd name="connsiteX735" fmla="*/ 5459407 w 7467600"/>
              <a:gd name="connsiteY735" fmla="*/ 940975 h 6858000"/>
              <a:gd name="connsiteX736" fmla="*/ 5374846 w 7467600"/>
              <a:gd name="connsiteY736" fmla="*/ 941988 h 6858000"/>
              <a:gd name="connsiteX737" fmla="*/ 5256105 w 7467600"/>
              <a:gd name="connsiteY737" fmla="*/ 945632 h 6858000"/>
              <a:gd name="connsiteX738" fmla="*/ 5107071 w 7467600"/>
              <a:gd name="connsiteY738" fmla="*/ 969720 h 6858000"/>
              <a:gd name="connsiteX739" fmla="*/ 4998681 w 7467600"/>
              <a:gd name="connsiteY739" fmla="*/ 988771 h 6858000"/>
              <a:gd name="connsiteX740" fmla="*/ 5870151 w 7467600"/>
              <a:gd name="connsiteY740" fmla="*/ 898890 h 6858000"/>
              <a:gd name="connsiteX741" fmla="*/ 5504425 w 7467600"/>
              <a:gd name="connsiteY741" fmla="*/ 848067 h 6858000"/>
              <a:gd name="connsiteX742" fmla="*/ 4968849 w 7467600"/>
              <a:gd name="connsiteY742" fmla="*/ 962318 h 6858000"/>
              <a:gd name="connsiteX743" fmla="*/ 5104039 w 7467600"/>
              <a:gd name="connsiteY743" fmla="*/ 940634 h 6858000"/>
              <a:gd name="connsiteX744" fmla="*/ 5256311 w 7467600"/>
              <a:gd name="connsiteY744" fmla="*/ 916490 h 6858000"/>
              <a:gd name="connsiteX745" fmla="*/ 5377381 w 7467600"/>
              <a:gd name="connsiteY745" fmla="*/ 912671 h 6858000"/>
              <a:gd name="connsiteX746" fmla="*/ 5460148 w 7467600"/>
              <a:gd name="connsiteY746" fmla="*/ 911442 h 6858000"/>
              <a:gd name="connsiteX747" fmla="*/ 5648971 w 7467600"/>
              <a:gd name="connsiteY747" fmla="*/ 891331 h 6858000"/>
              <a:gd name="connsiteX748" fmla="*/ 5844807 w 7467600"/>
              <a:gd name="connsiteY748" fmla="*/ 870718 h 6858000"/>
              <a:gd name="connsiteX749" fmla="*/ 5862975 w 7467600"/>
              <a:gd name="connsiteY749" fmla="*/ 869756 h 6858000"/>
              <a:gd name="connsiteX750" fmla="*/ 5920887 w 7467600"/>
              <a:gd name="connsiteY750" fmla="*/ 865929 h 6858000"/>
              <a:gd name="connsiteX751" fmla="*/ 5504425 w 7467600"/>
              <a:gd name="connsiteY751" fmla="*/ 848067 h 6858000"/>
              <a:gd name="connsiteX752" fmla="*/ 3607114 w 7467600"/>
              <a:gd name="connsiteY752" fmla="*/ 467441 h 6858000"/>
              <a:gd name="connsiteX753" fmla="*/ 3296242 w 7467600"/>
              <a:gd name="connsiteY753" fmla="*/ 807991 h 6858000"/>
              <a:gd name="connsiteX754" fmla="*/ 3174674 w 7467600"/>
              <a:gd name="connsiteY754" fmla="*/ 919759 h 6858000"/>
              <a:gd name="connsiteX755" fmla="*/ 3042978 w 7467600"/>
              <a:gd name="connsiteY755" fmla="*/ 1054894 h 6858000"/>
              <a:gd name="connsiteX756" fmla="*/ 2968914 w 7467600"/>
              <a:gd name="connsiteY756" fmla="*/ 1133756 h 6858000"/>
              <a:gd name="connsiteX757" fmla="*/ 3103823 w 7467600"/>
              <a:gd name="connsiteY757" fmla="*/ 1026814 h 6858000"/>
              <a:gd name="connsiteX758" fmla="*/ 3607114 w 7467600"/>
              <a:gd name="connsiteY758" fmla="*/ 467441 h 6858000"/>
              <a:gd name="connsiteX759" fmla="*/ 3744487 w 7467600"/>
              <a:gd name="connsiteY759" fmla="*/ 383136 h 6858000"/>
              <a:gd name="connsiteX760" fmla="*/ 3970213 w 7467600"/>
              <a:gd name="connsiteY760" fmla="*/ 995559 h 6858000"/>
              <a:gd name="connsiteX761" fmla="*/ 3744487 w 7467600"/>
              <a:gd name="connsiteY761" fmla="*/ 383136 h 6858000"/>
              <a:gd name="connsiteX762" fmla="*/ 3624562 w 7467600"/>
              <a:gd name="connsiteY762" fmla="*/ 367041 h 6858000"/>
              <a:gd name="connsiteX763" fmla="*/ 3489712 w 7467600"/>
              <a:gd name="connsiteY763" fmla="*/ 485386 h 6858000"/>
              <a:gd name="connsiteX764" fmla="*/ 3182994 w 7467600"/>
              <a:gd name="connsiteY764" fmla="*/ 828265 h 6858000"/>
              <a:gd name="connsiteX765" fmla="*/ 2892114 w 7467600"/>
              <a:gd name="connsiteY765" fmla="*/ 1172635 h 6858000"/>
              <a:gd name="connsiteX766" fmla="*/ 3021459 w 7467600"/>
              <a:gd name="connsiteY766" fmla="*/ 1035385 h 6858000"/>
              <a:gd name="connsiteX767" fmla="*/ 3153873 w 7467600"/>
              <a:gd name="connsiteY767" fmla="*/ 898971 h 6858000"/>
              <a:gd name="connsiteX768" fmla="*/ 3276511 w 7467600"/>
              <a:gd name="connsiteY768" fmla="*/ 786423 h 6858000"/>
              <a:gd name="connsiteX769" fmla="*/ 3584154 w 7467600"/>
              <a:gd name="connsiteY769" fmla="*/ 448218 h 6858000"/>
              <a:gd name="connsiteX770" fmla="*/ 3624562 w 7467600"/>
              <a:gd name="connsiteY770" fmla="*/ 367041 h 6858000"/>
              <a:gd name="connsiteX771" fmla="*/ 3766672 w 7467600"/>
              <a:gd name="connsiteY771" fmla="*/ 359429 h 6858000"/>
              <a:gd name="connsiteX772" fmla="*/ 3996338 w 7467600"/>
              <a:gd name="connsiteY772" fmla="*/ 968237 h 6858000"/>
              <a:gd name="connsiteX773" fmla="*/ 3766672 w 7467600"/>
              <a:gd name="connsiteY773" fmla="*/ 359429 h 6858000"/>
              <a:gd name="connsiteX774" fmla="*/ 5805386 w 7467600"/>
              <a:gd name="connsiteY774" fmla="*/ 239240 h 6858000"/>
              <a:gd name="connsiteX775" fmla="*/ 5736947 w 7467600"/>
              <a:gd name="connsiteY775" fmla="*/ 261367 h 6858000"/>
              <a:gd name="connsiteX776" fmla="*/ 5427012 w 7467600"/>
              <a:gd name="connsiteY776" fmla="*/ 311272 h 6858000"/>
              <a:gd name="connsiteX777" fmla="*/ 5147818 w 7467600"/>
              <a:gd name="connsiteY777" fmla="*/ 322112 h 6858000"/>
              <a:gd name="connsiteX778" fmla="*/ 5060854 w 7467600"/>
              <a:gd name="connsiteY778" fmla="*/ 311882 h 6858000"/>
              <a:gd name="connsiteX779" fmla="*/ 4945989 w 7467600"/>
              <a:gd name="connsiteY779" fmla="*/ 300516 h 6858000"/>
              <a:gd name="connsiteX780" fmla="*/ 5410479 w 7467600"/>
              <a:gd name="connsiteY780" fmla="*/ 348434 h 6858000"/>
              <a:gd name="connsiteX781" fmla="*/ 5805386 w 7467600"/>
              <a:gd name="connsiteY781" fmla="*/ 239240 h 6858000"/>
              <a:gd name="connsiteX782" fmla="*/ 5905192 w 7467600"/>
              <a:gd name="connsiteY782" fmla="*/ 163079 h 6858000"/>
              <a:gd name="connsiteX783" fmla="*/ 5865655 w 7467600"/>
              <a:gd name="connsiteY783" fmla="*/ 171901 h 6858000"/>
              <a:gd name="connsiteX784" fmla="*/ 5259740 w 7467600"/>
              <a:gd name="connsiteY784" fmla="*/ 257013 h 6858000"/>
              <a:gd name="connsiteX785" fmla="*/ 5208466 w 7467600"/>
              <a:gd name="connsiteY785" fmla="*/ 257550 h 6858000"/>
              <a:gd name="connsiteX786" fmla="*/ 4980204 w 7467600"/>
              <a:gd name="connsiteY786" fmla="*/ 271903 h 6858000"/>
              <a:gd name="connsiteX787" fmla="*/ 5068068 w 7467600"/>
              <a:gd name="connsiteY787" fmla="*/ 282244 h 6858000"/>
              <a:gd name="connsiteX788" fmla="*/ 5153231 w 7467600"/>
              <a:gd name="connsiteY788" fmla="*/ 292240 h 6858000"/>
              <a:gd name="connsiteX789" fmla="*/ 5426491 w 7467600"/>
              <a:gd name="connsiteY789" fmla="*/ 281128 h 6858000"/>
              <a:gd name="connsiteX790" fmla="*/ 5731212 w 7467600"/>
              <a:gd name="connsiteY790" fmla="*/ 231951 h 6858000"/>
              <a:gd name="connsiteX791" fmla="*/ 5905192 w 7467600"/>
              <a:gd name="connsiteY791" fmla="*/ 163079 h 6858000"/>
              <a:gd name="connsiteX792" fmla="*/ 5944437 w 7467600"/>
              <a:gd name="connsiteY792" fmla="*/ 113829 h 6858000"/>
              <a:gd name="connsiteX793" fmla="*/ 5825032 w 7467600"/>
              <a:gd name="connsiteY793" fmla="*/ 146405 h 6858000"/>
              <a:gd name="connsiteX794" fmla="*/ 4955599 w 7467600"/>
              <a:gd name="connsiteY794" fmla="*/ 247008 h 6858000"/>
              <a:gd name="connsiteX795" fmla="*/ 5210104 w 7467600"/>
              <a:gd name="connsiteY795" fmla="*/ 228123 h 6858000"/>
              <a:gd name="connsiteX796" fmla="*/ 5261015 w 7467600"/>
              <a:gd name="connsiteY796" fmla="*/ 227087 h 6858000"/>
              <a:gd name="connsiteX797" fmla="*/ 5861181 w 7467600"/>
              <a:gd name="connsiteY797" fmla="*/ 143093 h 6858000"/>
              <a:gd name="connsiteX798" fmla="*/ 5961252 w 7467600"/>
              <a:gd name="connsiteY798" fmla="*/ 114820 h 6858000"/>
              <a:gd name="connsiteX799" fmla="*/ 5944437 w 7467600"/>
              <a:gd name="connsiteY799" fmla="*/ 113829 h 6858000"/>
              <a:gd name="connsiteX800" fmla="*/ 3882765 w 7467600"/>
              <a:gd name="connsiteY800" fmla="*/ 0 h 6858000"/>
              <a:gd name="connsiteX801" fmla="*/ 3995099 w 7467600"/>
              <a:gd name="connsiteY801" fmla="*/ 0 h 6858000"/>
              <a:gd name="connsiteX802" fmla="*/ 4163818 w 7467600"/>
              <a:gd name="connsiteY802" fmla="*/ 234104 h 6858000"/>
              <a:gd name="connsiteX803" fmla="*/ 4172099 w 7467600"/>
              <a:gd name="connsiteY803" fmla="*/ 234207 h 6858000"/>
              <a:gd name="connsiteX804" fmla="*/ 4784282 w 7467600"/>
              <a:gd name="connsiteY804" fmla="*/ 276561 h 6858000"/>
              <a:gd name="connsiteX805" fmla="*/ 4801687 w 7467600"/>
              <a:gd name="connsiteY805" fmla="*/ 267764 h 6858000"/>
              <a:gd name="connsiteX806" fmla="*/ 6082788 w 7467600"/>
              <a:gd name="connsiteY806" fmla="*/ 64119 h 6858000"/>
              <a:gd name="connsiteX807" fmla="*/ 6099442 w 7467600"/>
              <a:gd name="connsiteY807" fmla="*/ 82568 h 6858000"/>
              <a:gd name="connsiteX808" fmla="*/ 4804137 w 7467600"/>
              <a:gd name="connsiteY808" fmla="*/ 320931 h 6858000"/>
              <a:gd name="connsiteX809" fmla="*/ 4227047 w 7467600"/>
              <a:gd name="connsiteY809" fmla="*/ 313415 h 6858000"/>
              <a:gd name="connsiteX810" fmla="*/ 4346041 w 7467600"/>
              <a:gd name="connsiteY810" fmla="*/ 456086 h 6858000"/>
              <a:gd name="connsiteX811" fmla="*/ 4870967 w 7467600"/>
              <a:gd name="connsiteY811" fmla="*/ 963061 h 6858000"/>
              <a:gd name="connsiteX812" fmla="*/ 4889647 w 7467600"/>
              <a:gd name="connsiteY812" fmla="*/ 957147 h 6858000"/>
              <a:gd name="connsiteX813" fmla="*/ 5422504 w 7467600"/>
              <a:gd name="connsiteY813" fmla="*/ 805191 h 6858000"/>
              <a:gd name="connsiteX814" fmla="*/ 6087656 w 7467600"/>
              <a:gd name="connsiteY814" fmla="*/ 826703 h 6858000"/>
              <a:gd name="connsiteX815" fmla="*/ 6058717 w 7467600"/>
              <a:gd name="connsiteY815" fmla="*/ 865992 h 6858000"/>
              <a:gd name="connsiteX816" fmla="*/ 4974153 w 7467600"/>
              <a:gd name="connsiteY816" fmla="*/ 1045456 h 6858000"/>
              <a:gd name="connsiteX817" fmla="*/ 5627835 w 7467600"/>
              <a:gd name="connsiteY817" fmla="*/ 1472077 h 6858000"/>
              <a:gd name="connsiteX818" fmla="*/ 5629817 w 7467600"/>
              <a:gd name="connsiteY818" fmla="*/ 1471412 h 6858000"/>
              <a:gd name="connsiteX819" fmla="*/ 5634124 w 7467600"/>
              <a:gd name="connsiteY819" fmla="*/ 1470572 h 6858000"/>
              <a:gd name="connsiteX820" fmla="*/ 5755832 w 7467600"/>
              <a:gd name="connsiteY820" fmla="*/ 1383886 h 6858000"/>
              <a:gd name="connsiteX821" fmla="*/ 6014186 w 7467600"/>
              <a:gd name="connsiteY821" fmla="*/ 1279799 h 6858000"/>
              <a:gd name="connsiteX822" fmla="*/ 6901619 w 7467600"/>
              <a:gd name="connsiteY822" fmla="*/ 1047874 h 6858000"/>
              <a:gd name="connsiteX823" fmla="*/ 6931566 w 7467600"/>
              <a:gd name="connsiteY823" fmla="*/ 1062034 h 6858000"/>
              <a:gd name="connsiteX824" fmla="*/ 5790982 w 7467600"/>
              <a:gd name="connsiteY824" fmla="*/ 1561380 h 6858000"/>
              <a:gd name="connsiteX825" fmla="*/ 6188971 w 7467600"/>
              <a:gd name="connsiteY825" fmla="*/ 1755168 h 6858000"/>
              <a:gd name="connsiteX826" fmla="*/ 6202446 w 7467600"/>
              <a:gd name="connsiteY826" fmla="*/ 1752268 h 6858000"/>
              <a:gd name="connsiteX827" fmla="*/ 7179560 w 7467600"/>
              <a:gd name="connsiteY827" fmla="*/ 1467551 h 6858000"/>
              <a:gd name="connsiteX828" fmla="*/ 7158730 w 7467600"/>
              <a:gd name="connsiteY828" fmla="*/ 1507835 h 6858000"/>
              <a:gd name="connsiteX829" fmla="*/ 6326959 w 7467600"/>
              <a:gd name="connsiteY829" fmla="*/ 1817686 h 6858000"/>
              <a:gd name="connsiteX830" fmla="*/ 6537433 w 7467600"/>
              <a:gd name="connsiteY830" fmla="*/ 1907790 h 6858000"/>
              <a:gd name="connsiteX831" fmla="*/ 6550221 w 7467600"/>
              <a:gd name="connsiteY831" fmla="*/ 1910729 h 6858000"/>
              <a:gd name="connsiteX832" fmla="*/ 6964438 w 7467600"/>
              <a:gd name="connsiteY832" fmla="*/ 2209505 h 6858000"/>
              <a:gd name="connsiteX833" fmla="*/ 7367862 w 7467600"/>
              <a:gd name="connsiteY833" fmla="*/ 2806833 h 6858000"/>
              <a:gd name="connsiteX834" fmla="*/ 7364329 w 7467600"/>
              <a:gd name="connsiteY834" fmla="*/ 2826907 h 6858000"/>
              <a:gd name="connsiteX835" fmla="*/ 7290545 w 7467600"/>
              <a:gd name="connsiteY835" fmla="*/ 2850663 h 6858000"/>
              <a:gd name="connsiteX836" fmla="*/ 6472036 w 7467600"/>
              <a:gd name="connsiteY836" fmla="*/ 1959003 h 6858000"/>
              <a:gd name="connsiteX837" fmla="*/ 5792897 w 7467600"/>
              <a:gd name="connsiteY837" fmla="*/ 1647747 h 6858000"/>
              <a:gd name="connsiteX838" fmla="*/ 5842751 w 7467600"/>
              <a:gd name="connsiteY838" fmla="*/ 1816112 h 6858000"/>
              <a:gd name="connsiteX839" fmla="*/ 5847424 w 7467600"/>
              <a:gd name="connsiteY839" fmla="*/ 1815776 h 6858000"/>
              <a:gd name="connsiteX840" fmla="*/ 6399821 w 7467600"/>
              <a:gd name="connsiteY840" fmla="*/ 2344799 h 6858000"/>
              <a:gd name="connsiteX841" fmla="*/ 6323232 w 7467600"/>
              <a:gd name="connsiteY841" fmla="*/ 2389634 h 6858000"/>
              <a:gd name="connsiteX842" fmla="*/ 5942958 w 7467600"/>
              <a:gd name="connsiteY842" fmla="*/ 2077708 h 6858000"/>
              <a:gd name="connsiteX843" fmla="*/ 5921559 w 7467600"/>
              <a:gd name="connsiteY843" fmla="*/ 2378596 h 6858000"/>
              <a:gd name="connsiteX844" fmla="*/ 5817651 w 7467600"/>
              <a:gd name="connsiteY844" fmla="*/ 3023919 h 6858000"/>
              <a:gd name="connsiteX845" fmla="*/ 5729634 w 7467600"/>
              <a:gd name="connsiteY845" fmla="*/ 3051849 h 6858000"/>
              <a:gd name="connsiteX846" fmla="*/ 5611018 w 7467600"/>
              <a:gd name="connsiteY846" fmla="*/ 2316769 h 6858000"/>
              <a:gd name="connsiteX847" fmla="*/ 5687608 w 7467600"/>
              <a:gd name="connsiteY847" fmla="*/ 2039972 h 6858000"/>
              <a:gd name="connsiteX848" fmla="*/ 5657554 w 7467600"/>
              <a:gd name="connsiteY848" fmla="*/ 1576445 h 6858000"/>
              <a:gd name="connsiteX849" fmla="*/ 5150475 w 7467600"/>
              <a:gd name="connsiteY849" fmla="*/ 1274012 h 6858000"/>
              <a:gd name="connsiteX850" fmla="*/ 5349142 w 7467600"/>
              <a:gd name="connsiteY850" fmla="*/ 2204405 h 6858000"/>
              <a:gd name="connsiteX851" fmla="*/ 5262214 w 7467600"/>
              <a:gd name="connsiteY851" fmla="*/ 2233836 h 6858000"/>
              <a:gd name="connsiteX852" fmla="*/ 4981539 w 7467600"/>
              <a:gd name="connsiteY852" fmla="*/ 1542201 h 6858000"/>
              <a:gd name="connsiteX853" fmla="*/ 4958461 w 7467600"/>
              <a:gd name="connsiteY853" fmla="*/ 1136957 h 6858000"/>
              <a:gd name="connsiteX854" fmla="*/ 4655015 w 7467600"/>
              <a:gd name="connsiteY854" fmla="*/ 891426 h 6858000"/>
              <a:gd name="connsiteX855" fmla="*/ 4348002 w 7467600"/>
              <a:gd name="connsiteY855" fmla="*/ 2205895 h 6858000"/>
              <a:gd name="connsiteX856" fmla="*/ 4262250 w 7467600"/>
              <a:gd name="connsiteY856" fmla="*/ 2219972 h 6858000"/>
              <a:gd name="connsiteX857" fmla="*/ 4550611 w 7467600"/>
              <a:gd name="connsiteY857" fmla="*/ 817540 h 6858000"/>
              <a:gd name="connsiteX858" fmla="*/ 4564418 w 7467600"/>
              <a:gd name="connsiteY858" fmla="*/ 808293 h 6858000"/>
              <a:gd name="connsiteX859" fmla="*/ 4266388 w 7467600"/>
              <a:gd name="connsiteY859" fmla="*/ 500083 h 6858000"/>
              <a:gd name="connsiteX860" fmla="*/ 4032842 w 7467600"/>
              <a:gd name="connsiteY860" fmla="*/ 211809 h 6858000"/>
              <a:gd name="connsiteX861" fmla="*/ 3882765 w 7467600"/>
              <a:gd name="connsiteY861" fmla="*/ 0 h 6858000"/>
              <a:gd name="connsiteX862" fmla="*/ 3721337 w 7467600"/>
              <a:gd name="connsiteY862" fmla="*/ 0 h 6858000"/>
              <a:gd name="connsiteX863" fmla="*/ 3797544 w 7467600"/>
              <a:gd name="connsiteY863" fmla="*/ 0 h 6858000"/>
              <a:gd name="connsiteX864" fmla="*/ 3775734 w 7467600"/>
              <a:gd name="connsiteY864" fmla="*/ 95131 h 6858000"/>
              <a:gd name="connsiteX865" fmla="*/ 3724807 w 7467600"/>
              <a:gd name="connsiteY865" fmla="*/ 272257 h 6858000"/>
              <a:gd name="connsiteX866" fmla="*/ 3726844 w 7467600"/>
              <a:gd name="connsiteY866" fmla="*/ 282988 h 6858000"/>
              <a:gd name="connsiteX867" fmla="*/ 3742664 w 7467600"/>
              <a:gd name="connsiteY867" fmla="*/ 279918 h 6858000"/>
              <a:gd name="connsiteX868" fmla="*/ 4103910 w 7467600"/>
              <a:gd name="connsiteY868" fmla="*/ 1161917 h 6858000"/>
              <a:gd name="connsiteX869" fmla="*/ 4020269 w 7467600"/>
              <a:gd name="connsiteY869" fmla="*/ 1200406 h 6858000"/>
              <a:gd name="connsiteX870" fmla="*/ 3674882 w 7467600"/>
              <a:gd name="connsiteY870" fmla="*/ 488524 h 6858000"/>
              <a:gd name="connsiteX871" fmla="*/ 3132682 w 7467600"/>
              <a:gd name="connsiteY871" fmla="*/ 1072284 h 6858000"/>
              <a:gd name="connsiteX872" fmla="*/ 2716346 w 7467600"/>
              <a:gd name="connsiteY872" fmla="*/ 1276376 h 6858000"/>
              <a:gd name="connsiteX873" fmla="*/ 2716772 w 7467600"/>
              <a:gd name="connsiteY873" fmla="*/ 1255462 h 6858000"/>
              <a:gd name="connsiteX874" fmla="*/ 3471096 w 7467600"/>
              <a:gd name="connsiteY874" fmla="*/ 437072 h 6858000"/>
              <a:gd name="connsiteX875" fmla="*/ 3639057 w 7467600"/>
              <a:gd name="connsiteY875" fmla="*/ 286334 h 6858000"/>
              <a:gd name="connsiteX876" fmla="*/ 3640309 w 7467600"/>
              <a:gd name="connsiteY876" fmla="*/ 284664 h 6858000"/>
              <a:gd name="connsiteX877" fmla="*/ 3646022 w 7467600"/>
              <a:gd name="connsiteY877" fmla="*/ 276711 h 6858000"/>
              <a:gd name="connsiteX878" fmla="*/ 3707943 w 7467600"/>
              <a:gd name="connsiteY878" fmla="*/ 65958 h 6858000"/>
              <a:gd name="connsiteX879" fmla="*/ 3721337 w 7467600"/>
              <a:gd name="connsiteY879" fmla="*/ 0 h 6858000"/>
              <a:gd name="connsiteX880" fmla="*/ 2867960 w 7467600"/>
              <a:gd name="connsiteY880" fmla="*/ 0 h 6858000"/>
              <a:gd name="connsiteX881" fmla="*/ 2926351 w 7467600"/>
              <a:gd name="connsiteY881" fmla="*/ 0 h 6858000"/>
              <a:gd name="connsiteX882" fmla="*/ 2902823 w 7467600"/>
              <a:gd name="connsiteY882" fmla="*/ 262929 h 6858000"/>
              <a:gd name="connsiteX883" fmla="*/ 2940663 w 7467600"/>
              <a:gd name="connsiteY883" fmla="*/ 140884 h 6858000"/>
              <a:gd name="connsiteX884" fmla="*/ 2947039 w 7467600"/>
              <a:gd name="connsiteY884" fmla="*/ 122524 h 6858000"/>
              <a:gd name="connsiteX885" fmla="*/ 2984316 w 7467600"/>
              <a:gd name="connsiteY885" fmla="*/ 0 h 6858000"/>
              <a:gd name="connsiteX886" fmla="*/ 3016114 w 7467600"/>
              <a:gd name="connsiteY886" fmla="*/ 0 h 6858000"/>
              <a:gd name="connsiteX887" fmla="*/ 2979949 w 7467600"/>
              <a:gd name="connsiteY887" fmla="*/ 119274 h 6858000"/>
              <a:gd name="connsiteX888" fmla="*/ 3023879 w 7467600"/>
              <a:gd name="connsiteY888" fmla="*/ 0 h 6858000"/>
              <a:gd name="connsiteX889" fmla="*/ 3105400 w 7467600"/>
              <a:gd name="connsiteY889" fmla="*/ 0 h 6858000"/>
              <a:gd name="connsiteX890" fmla="*/ 3094669 w 7467600"/>
              <a:gd name="connsiteY890" fmla="*/ 30308 h 6858000"/>
              <a:gd name="connsiteX891" fmla="*/ 2901945 w 7467600"/>
              <a:gd name="connsiteY891" fmla="*/ 466538 h 6858000"/>
              <a:gd name="connsiteX892" fmla="*/ 2815209 w 7467600"/>
              <a:gd name="connsiteY892" fmla="*/ 497361 h 6858000"/>
              <a:gd name="connsiteX893" fmla="*/ 2844845 w 7467600"/>
              <a:gd name="connsiteY893" fmla="*/ 127638 h 6858000"/>
              <a:gd name="connsiteX894" fmla="*/ 2867960 w 7467600"/>
              <a:gd name="connsiteY894" fmla="*/ 0 h 6858000"/>
              <a:gd name="connsiteX895" fmla="*/ 1057230 w 7467600"/>
              <a:gd name="connsiteY895" fmla="*/ 0 h 6858000"/>
              <a:gd name="connsiteX896" fmla="*/ 1111003 w 7467600"/>
              <a:gd name="connsiteY896" fmla="*/ 0 h 6858000"/>
              <a:gd name="connsiteX897" fmla="*/ 1125553 w 7467600"/>
              <a:gd name="connsiteY897" fmla="*/ 52588 h 6858000"/>
              <a:gd name="connsiteX898" fmla="*/ 1304276 w 7467600"/>
              <a:gd name="connsiteY898" fmla="*/ 476275 h 6858000"/>
              <a:gd name="connsiteX899" fmla="*/ 1492066 w 7467600"/>
              <a:gd name="connsiteY899" fmla="*/ 886333 h 6858000"/>
              <a:gd name="connsiteX900" fmla="*/ 1423698 w 7467600"/>
              <a:gd name="connsiteY900" fmla="*/ 710817 h 6858000"/>
              <a:gd name="connsiteX901" fmla="*/ 1357609 w 7467600"/>
              <a:gd name="connsiteY901" fmla="*/ 532892 h 6858000"/>
              <a:gd name="connsiteX902" fmla="*/ 1309550 w 7467600"/>
              <a:gd name="connsiteY902" fmla="*/ 374031 h 6858000"/>
              <a:gd name="connsiteX903" fmla="*/ 1193673 w 7467600"/>
              <a:gd name="connsiteY903" fmla="*/ 49533 h 6858000"/>
              <a:gd name="connsiteX904" fmla="*/ 1164391 w 7467600"/>
              <a:gd name="connsiteY904" fmla="*/ 0 h 6858000"/>
              <a:gd name="connsiteX905" fmla="*/ 1200666 w 7467600"/>
              <a:gd name="connsiteY905" fmla="*/ 0 h 6858000"/>
              <a:gd name="connsiteX906" fmla="*/ 1223408 w 7467600"/>
              <a:gd name="connsiteY906" fmla="*/ 38996 h 6858000"/>
              <a:gd name="connsiteX907" fmla="*/ 1339635 w 7467600"/>
              <a:gd name="connsiteY907" fmla="*/ 365517 h 6858000"/>
              <a:gd name="connsiteX908" fmla="*/ 1387469 w 7467600"/>
              <a:gd name="connsiteY908" fmla="*/ 523079 h 6858000"/>
              <a:gd name="connsiteX909" fmla="*/ 1452685 w 7467600"/>
              <a:gd name="connsiteY909" fmla="*/ 699806 h 6858000"/>
              <a:gd name="connsiteX910" fmla="*/ 1492092 w 7467600"/>
              <a:gd name="connsiteY910" fmla="*/ 800424 h 6858000"/>
              <a:gd name="connsiteX911" fmla="*/ 1455302 w 7467600"/>
              <a:gd name="connsiteY911" fmla="*/ 632913 h 6858000"/>
              <a:gd name="connsiteX912" fmla="*/ 1222336 w 7467600"/>
              <a:gd name="connsiteY912" fmla="*/ 9480 h 6858000"/>
              <a:gd name="connsiteX913" fmla="*/ 1214634 w 7467600"/>
              <a:gd name="connsiteY913" fmla="*/ 0 h 6858000"/>
              <a:gd name="connsiteX914" fmla="*/ 1289827 w 7467600"/>
              <a:gd name="connsiteY914" fmla="*/ 0 h 6858000"/>
              <a:gd name="connsiteX915" fmla="*/ 1321076 w 7467600"/>
              <a:gd name="connsiteY915" fmla="*/ 59722 h 6858000"/>
              <a:gd name="connsiteX916" fmla="*/ 1512579 w 7467600"/>
              <a:gd name="connsiteY916" fmla="*/ 626441 h 6858000"/>
              <a:gd name="connsiteX917" fmla="*/ 1506076 w 7467600"/>
              <a:gd name="connsiteY917" fmla="*/ 1089289 h 6858000"/>
              <a:gd name="connsiteX918" fmla="*/ 1486346 w 7467600"/>
              <a:gd name="connsiteY918" fmla="*/ 1079919 h 6858000"/>
              <a:gd name="connsiteX919" fmla="*/ 1070511 w 7467600"/>
              <a:gd name="connsiteY919" fmla="*/ 48609 h 6858000"/>
              <a:gd name="connsiteX920" fmla="*/ 1057230 w 7467600"/>
              <a:gd name="connsiteY920" fmla="*/ 0 h 6858000"/>
              <a:gd name="connsiteX921" fmla="*/ 43151 w 7467600"/>
              <a:gd name="connsiteY921" fmla="*/ 0 h 6858000"/>
              <a:gd name="connsiteX922" fmla="*/ 95283 w 7467600"/>
              <a:gd name="connsiteY922" fmla="*/ 0 h 6858000"/>
              <a:gd name="connsiteX923" fmla="*/ 300708 w 7467600"/>
              <a:gd name="connsiteY923" fmla="*/ 154571 h 6858000"/>
              <a:gd name="connsiteX924" fmla="*/ 530414 w 7467600"/>
              <a:gd name="connsiteY924" fmla="*/ 354673 h 6858000"/>
              <a:gd name="connsiteX925" fmla="*/ 333785 w 7467600"/>
              <a:gd name="connsiteY925" fmla="*/ 161564 h 6858000"/>
              <a:gd name="connsiteX926" fmla="*/ 147005 w 7467600"/>
              <a:gd name="connsiteY926" fmla="*/ 0 h 6858000"/>
              <a:gd name="connsiteX927" fmla="*/ 272509 w 7467600"/>
              <a:gd name="connsiteY927" fmla="*/ 0 h 6858000"/>
              <a:gd name="connsiteX928" fmla="*/ 326276 w 7467600"/>
              <a:gd name="connsiteY928" fmla="*/ 45847 h 6858000"/>
              <a:gd name="connsiteX929" fmla="*/ 823759 w 7467600"/>
              <a:gd name="connsiteY929" fmla="*/ 574145 h 6858000"/>
              <a:gd name="connsiteX930" fmla="*/ 811254 w 7467600"/>
              <a:gd name="connsiteY930" fmla="*/ 665546 h 6858000"/>
              <a:gd name="connsiteX931" fmla="*/ 154042 w 7467600"/>
              <a:gd name="connsiteY931" fmla="*/ 261522 h 6858000"/>
              <a:gd name="connsiteX932" fmla="*/ 13550 w 7467600"/>
              <a:gd name="connsiteY932" fmla="*/ 158423 h 6858000"/>
              <a:gd name="connsiteX933" fmla="*/ 0 w 7467600"/>
              <a:gd name="connsiteY933" fmla="*/ 146618 h 6858000"/>
              <a:gd name="connsiteX934" fmla="*/ 0 w 7467600"/>
              <a:gd name="connsiteY934" fmla="*/ 59161 h 6858000"/>
              <a:gd name="connsiteX935" fmla="*/ 45427 w 7467600"/>
              <a:gd name="connsiteY935" fmla="*/ 101078 h 6858000"/>
              <a:gd name="connsiteX936" fmla="*/ 630103 w 7467600"/>
              <a:gd name="connsiteY936" fmla="*/ 485885 h 6858000"/>
              <a:gd name="connsiteX937" fmla="*/ 532040 w 7467600"/>
              <a:gd name="connsiteY937" fmla="*/ 399359 h 6858000"/>
              <a:gd name="connsiteX938" fmla="*/ 517618 w 7467600"/>
              <a:gd name="connsiteY938" fmla="*/ 385726 h 6858000"/>
              <a:gd name="connsiteX939" fmla="*/ 285074 w 7467600"/>
              <a:gd name="connsiteY939" fmla="*/ 182755 h 6858000"/>
              <a:gd name="connsiteX940" fmla="*/ 43151 w 7467600"/>
              <a:gd name="connsiteY940"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68575 h 6858000"/>
              <a:gd name="connsiteX5" fmla="*/ 7440138 w 7467600"/>
              <a:gd name="connsiteY5" fmla="*/ 6622648 h 6858000"/>
              <a:gd name="connsiteX6" fmla="*/ 7467600 w 7467600"/>
              <a:gd name="connsiteY6" fmla="*/ 6628217 h 6858000"/>
              <a:gd name="connsiteX7" fmla="*/ 7467600 w 7467600"/>
              <a:gd name="connsiteY7" fmla="*/ 6668575 h 6858000"/>
              <a:gd name="connsiteX8" fmla="*/ 1019354 w 7467600"/>
              <a:gd name="connsiteY8" fmla="*/ 6315006 h 6858000"/>
              <a:gd name="connsiteX9" fmla="*/ 441046 w 7467600"/>
              <a:gd name="connsiteY9" fmla="*/ 6691153 h 6858000"/>
              <a:gd name="connsiteX10" fmla="*/ 1019354 w 7467600"/>
              <a:gd name="connsiteY10" fmla="*/ 6315006 h 6858000"/>
              <a:gd name="connsiteX11" fmla="*/ 991680 w 7467600"/>
              <a:gd name="connsiteY11" fmla="*/ 6298413 h 6858000"/>
              <a:gd name="connsiteX12" fmla="*/ 409060 w 7467600"/>
              <a:gd name="connsiteY12" fmla="*/ 6671470 h 6858000"/>
              <a:gd name="connsiteX13" fmla="*/ 991680 w 7467600"/>
              <a:gd name="connsiteY13" fmla="*/ 6298413 h 6858000"/>
              <a:gd name="connsiteX14" fmla="*/ 103333 w 7467600"/>
              <a:gd name="connsiteY14" fmla="*/ 5699602 h 6858000"/>
              <a:gd name="connsiteX15" fmla="*/ 233938 w 7467600"/>
              <a:gd name="connsiteY15" fmla="*/ 5809416 h 6858000"/>
              <a:gd name="connsiteX16" fmla="*/ 883580 w 7467600"/>
              <a:gd name="connsiteY16" fmla="*/ 6180710 h 6858000"/>
              <a:gd name="connsiteX17" fmla="*/ 487337 w 7467600"/>
              <a:gd name="connsiteY17" fmla="*/ 5950182 h 6858000"/>
              <a:gd name="connsiteX18" fmla="*/ 354051 w 7467600"/>
              <a:gd name="connsiteY18" fmla="*/ 5854912 h 6858000"/>
              <a:gd name="connsiteX19" fmla="*/ 195436 w 7467600"/>
              <a:gd name="connsiteY19" fmla="*/ 5755068 h 6858000"/>
              <a:gd name="connsiteX20" fmla="*/ 103333 w 7467600"/>
              <a:gd name="connsiteY20" fmla="*/ 5699602 h 6858000"/>
              <a:gd name="connsiteX21" fmla="*/ 5539432 w 7467600"/>
              <a:gd name="connsiteY21" fmla="*/ 5642928 h 6858000"/>
              <a:gd name="connsiteX22" fmla="*/ 5555462 w 7467600"/>
              <a:gd name="connsiteY22" fmla="*/ 5694454 h 6858000"/>
              <a:gd name="connsiteX23" fmla="*/ 5828270 w 7467600"/>
              <a:gd name="connsiteY23" fmla="*/ 6320663 h 6858000"/>
              <a:gd name="connsiteX24" fmla="*/ 5947416 w 7467600"/>
              <a:gd name="connsiteY24" fmla="*/ 6574846 h 6858000"/>
              <a:gd name="connsiteX25" fmla="*/ 5539432 w 7467600"/>
              <a:gd name="connsiteY25" fmla="*/ 5642928 h 6858000"/>
              <a:gd name="connsiteX26" fmla="*/ 51253 w 7467600"/>
              <a:gd name="connsiteY26" fmla="*/ 5631825 h 6858000"/>
              <a:gd name="connsiteX27" fmla="*/ 211622 w 7467600"/>
              <a:gd name="connsiteY27" fmla="*/ 5728803 h 6858000"/>
              <a:gd name="connsiteX28" fmla="*/ 371652 w 7467600"/>
              <a:gd name="connsiteY28" fmla="*/ 5829062 h 6858000"/>
              <a:gd name="connsiteX29" fmla="*/ 505903 w 7467600"/>
              <a:gd name="connsiteY29" fmla="*/ 5925221 h 6858000"/>
              <a:gd name="connsiteX30" fmla="*/ 899240 w 7467600"/>
              <a:gd name="connsiteY30" fmla="*/ 6153068 h 6858000"/>
              <a:gd name="connsiteX31" fmla="*/ 988114 w 7467600"/>
              <a:gd name="connsiteY31" fmla="*/ 6174204 h 6858000"/>
              <a:gd name="connsiteX32" fmla="*/ 845971 w 7467600"/>
              <a:gd name="connsiteY32" fmla="*/ 6067177 h 6858000"/>
              <a:gd name="connsiteX33" fmla="*/ 448057 w 7467600"/>
              <a:gd name="connsiteY33" fmla="*/ 5841376 h 6858000"/>
              <a:gd name="connsiteX34" fmla="*/ 51253 w 7467600"/>
              <a:gd name="connsiteY34" fmla="*/ 5631825 h 6858000"/>
              <a:gd name="connsiteX35" fmla="*/ 2606687 w 7467600"/>
              <a:gd name="connsiteY35" fmla="*/ 5630718 h 6858000"/>
              <a:gd name="connsiteX36" fmla="*/ 2645658 w 7467600"/>
              <a:gd name="connsiteY36" fmla="*/ 6640259 h 6858000"/>
              <a:gd name="connsiteX37" fmla="*/ 2606687 w 7467600"/>
              <a:gd name="connsiteY37" fmla="*/ 5630718 h 6858000"/>
              <a:gd name="connsiteX38" fmla="*/ 3642057 w 7467600"/>
              <a:gd name="connsiteY38" fmla="*/ 5573487 h 6858000"/>
              <a:gd name="connsiteX39" fmla="*/ 3632981 w 7467600"/>
              <a:gd name="connsiteY39" fmla="*/ 5579437 h 6858000"/>
              <a:gd name="connsiteX40" fmla="*/ 3382436 w 7467600"/>
              <a:gd name="connsiteY40" fmla="*/ 5952726 h 6858000"/>
              <a:gd name="connsiteX41" fmla="*/ 3191929 w 7467600"/>
              <a:gd name="connsiteY41" fmla="*/ 6662669 h 6858000"/>
              <a:gd name="connsiteX42" fmla="*/ 3369898 w 7467600"/>
              <a:gd name="connsiteY42" fmla="*/ 6081771 h 6858000"/>
              <a:gd name="connsiteX43" fmla="*/ 3642057 w 7467600"/>
              <a:gd name="connsiteY43" fmla="*/ 5573487 h 6858000"/>
              <a:gd name="connsiteX44" fmla="*/ 2650666 w 7467600"/>
              <a:gd name="connsiteY44" fmla="*/ 5530686 h 6858000"/>
              <a:gd name="connsiteX45" fmla="*/ 2650249 w 7467600"/>
              <a:gd name="connsiteY45" fmla="*/ 5532101 h 6858000"/>
              <a:gd name="connsiteX46" fmla="*/ 2663808 w 7467600"/>
              <a:gd name="connsiteY46" fmla="*/ 6535215 h 6858000"/>
              <a:gd name="connsiteX47" fmla="*/ 2665418 w 7467600"/>
              <a:gd name="connsiteY47" fmla="*/ 6132756 h 6858000"/>
              <a:gd name="connsiteX48" fmla="*/ 2650666 w 7467600"/>
              <a:gd name="connsiteY48" fmla="*/ 5530686 h 6858000"/>
              <a:gd name="connsiteX49" fmla="*/ 2680277 w 7467600"/>
              <a:gd name="connsiteY49" fmla="*/ 5479204 h 6858000"/>
              <a:gd name="connsiteX50" fmla="*/ 2678972 w 7467600"/>
              <a:gd name="connsiteY50" fmla="*/ 5481582 h 6858000"/>
              <a:gd name="connsiteX51" fmla="*/ 2696666 w 7467600"/>
              <a:gd name="connsiteY51" fmla="*/ 6133836 h 6858000"/>
              <a:gd name="connsiteX52" fmla="*/ 2695769 w 7467600"/>
              <a:gd name="connsiteY52" fmla="*/ 6390955 h 6858000"/>
              <a:gd name="connsiteX53" fmla="*/ 2739893 w 7467600"/>
              <a:gd name="connsiteY53" fmla="*/ 6108357 h 6858000"/>
              <a:gd name="connsiteX54" fmla="*/ 2680277 w 7467600"/>
              <a:gd name="connsiteY54" fmla="*/ 5479204 h 6858000"/>
              <a:gd name="connsiteX55" fmla="*/ 1132195 w 7467600"/>
              <a:gd name="connsiteY55" fmla="*/ 5467980 h 6858000"/>
              <a:gd name="connsiteX56" fmla="*/ 1679056 w 7467600"/>
              <a:gd name="connsiteY56" fmla="*/ 5516907 h 6858000"/>
              <a:gd name="connsiteX57" fmla="*/ 2128648 w 7467600"/>
              <a:gd name="connsiteY57" fmla="*/ 5474249 h 6858000"/>
              <a:gd name="connsiteX58" fmla="*/ 1825619 w 7467600"/>
              <a:gd name="connsiteY58" fmla="*/ 5478447 h 6858000"/>
              <a:gd name="connsiteX59" fmla="*/ 1737798 w 7467600"/>
              <a:gd name="connsiteY59" fmla="*/ 5483353 h 6858000"/>
              <a:gd name="connsiteX60" fmla="*/ 1132195 w 7467600"/>
              <a:gd name="connsiteY60" fmla="*/ 5467980 h 6858000"/>
              <a:gd name="connsiteX61" fmla="*/ 1456157 w 7467600"/>
              <a:gd name="connsiteY61" fmla="*/ 5371404 h 6858000"/>
              <a:gd name="connsiteX62" fmla="*/ 1244432 w 7467600"/>
              <a:gd name="connsiteY62" fmla="*/ 5385601 h 6858000"/>
              <a:gd name="connsiteX63" fmla="*/ 973990 w 7467600"/>
              <a:gd name="connsiteY63" fmla="*/ 5424940 h 6858000"/>
              <a:gd name="connsiteX64" fmla="*/ 1103809 w 7467600"/>
              <a:gd name="connsiteY64" fmla="*/ 5433720 h 6858000"/>
              <a:gd name="connsiteX65" fmla="*/ 1123454 w 7467600"/>
              <a:gd name="connsiteY65" fmla="*/ 5435727 h 6858000"/>
              <a:gd name="connsiteX66" fmla="*/ 1737017 w 7467600"/>
              <a:gd name="connsiteY66" fmla="*/ 5452183 h 6858000"/>
              <a:gd name="connsiteX67" fmla="*/ 1824397 w 7467600"/>
              <a:gd name="connsiteY67" fmla="*/ 5447757 h 6858000"/>
              <a:gd name="connsiteX68" fmla="*/ 2070059 w 7467600"/>
              <a:gd name="connsiteY68" fmla="*/ 5441660 h 6858000"/>
              <a:gd name="connsiteX69" fmla="*/ 1456157 w 7467600"/>
              <a:gd name="connsiteY69" fmla="*/ 5371404 h 6858000"/>
              <a:gd name="connsiteX70" fmla="*/ 4988186 w 7467600"/>
              <a:gd name="connsiteY70" fmla="*/ 5216467 h 6858000"/>
              <a:gd name="connsiteX71" fmla="*/ 4777334 w 7467600"/>
              <a:gd name="connsiteY71" fmla="*/ 5406072 h 6858000"/>
              <a:gd name="connsiteX72" fmla="*/ 4718341 w 7467600"/>
              <a:gd name="connsiteY72" fmla="*/ 5468043 h 6858000"/>
              <a:gd name="connsiteX73" fmla="*/ 4604655 w 7467600"/>
              <a:gd name="connsiteY73" fmla="*/ 5583434 h 6858000"/>
              <a:gd name="connsiteX74" fmla="*/ 4565074 w 7467600"/>
              <a:gd name="connsiteY74" fmla="*/ 5618550 h 6858000"/>
              <a:gd name="connsiteX75" fmla="*/ 4988186 w 7467600"/>
              <a:gd name="connsiteY75" fmla="*/ 5216467 h 6858000"/>
              <a:gd name="connsiteX76" fmla="*/ 4978032 w 7467600"/>
              <a:gd name="connsiteY76" fmla="*/ 5183809 h 6858000"/>
              <a:gd name="connsiteX77" fmla="*/ 4463413 w 7467600"/>
              <a:gd name="connsiteY77" fmla="*/ 5615162 h 6858000"/>
              <a:gd name="connsiteX78" fmla="*/ 4358134 w 7467600"/>
              <a:gd name="connsiteY78" fmla="*/ 5742791 h 6858000"/>
              <a:gd name="connsiteX79" fmla="*/ 4376219 w 7467600"/>
              <a:gd name="connsiteY79" fmla="*/ 5729027 h 6858000"/>
              <a:gd name="connsiteX80" fmla="*/ 4582340 w 7467600"/>
              <a:gd name="connsiteY80" fmla="*/ 5561037 h 6858000"/>
              <a:gd name="connsiteX81" fmla="*/ 4694684 w 7467600"/>
              <a:gd name="connsiteY81" fmla="*/ 5447098 h 6858000"/>
              <a:gd name="connsiteX82" fmla="*/ 4754123 w 7467600"/>
              <a:gd name="connsiteY82" fmla="*/ 5384643 h 6858000"/>
              <a:gd name="connsiteX83" fmla="*/ 4978032 w 7467600"/>
              <a:gd name="connsiteY83" fmla="*/ 5183809 h 6858000"/>
              <a:gd name="connsiteX84" fmla="*/ 1903353 w 7467600"/>
              <a:gd name="connsiteY84" fmla="*/ 5044827 h 6858000"/>
              <a:gd name="connsiteX85" fmla="*/ 1936931 w 7467600"/>
              <a:gd name="connsiteY85" fmla="*/ 5093954 h 6858000"/>
              <a:gd name="connsiteX86" fmla="*/ 2195868 w 7467600"/>
              <a:gd name="connsiteY86" fmla="*/ 5396574 h 6858000"/>
              <a:gd name="connsiteX87" fmla="*/ 2088852 w 7467600"/>
              <a:gd name="connsiteY87" fmla="*/ 5166123 h 6858000"/>
              <a:gd name="connsiteX88" fmla="*/ 1958241 w 7467600"/>
              <a:gd name="connsiteY88" fmla="*/ 5067955 h 6858000"/>
              <a:gd name="connsiteX89" fmla="*/ 1903353 w 7467600"/>
              <a:gd name="connsiteY89" fmla="*/ 5044827 h 6858000"/>
              <a:gd name="connsiteX90" fmla="*/ 1979378 w 7467600"/>
              <a:gd name="connsiteY90" fmla="*/ 4769504 h 6858000"/>
              <a:gd name="connsiteX91" fmla="*/ 2882120 w 7467600"/>
              <a:gd name="connsiteY91" fmla="*/ 5064547 h 6858000"/>
              <a:gd name="connsiteX92" fmla="*/ 2793103 w 7467600"/>
              <a:gd name="connsiteY92" fmla="*/ 5039699 h 6858000"/>
              <a:gd name="connsiteX93" fmla="*/ 2770041 w 7467600"/>
              <a:gd name="connsiteY93" fmla="*/ 5033634 h 6858000"/>
              <a:gd name="connsiteX94" fmla="*/ 1979378 w 7467600"/>
              <a:gd name="connsiteY94" fmla="*/ 4769504 h 6858000"/>
              <a:gd name="connsiteX95" fmla="*/ 1927410 w 7467600"/>
              <a:gd name="connsiteY95" fmla="*/ 4716164 h 6858000"/>
              <a:gd name="connsiteX96" fmla="*/ 1959587 w 7467600"/>
              <a:gd name="connsiteY96" fmla="*/ 4728849 h 6858000"/>
              <a:gd name="connsiteX97" fmla="*/ 2777707 w 7467600"/>
              <a:gd name="connsiteY97" fmla="*/ 5003991 h 6858000"/>
              <a:gd name="connsiteX98" fmla="*/ 2800768 w 7467600"/>
              <a:gd name="connsiteY98" fmla="*/ 5010056 h 6858000"/>
              <a:gd name="connsiteX99" fmla="*/ 2879408 w 7467600"/>
              <a:gd name="connsiteY99" fmla="*/ 5031590 h 6858000"/>
              <a:gd name="connsiteX100" fmla="*/ 2862295 w 7467600"/>
              <a:gd name="connsiteY100" fmla="*/ 5022958 h 6858000"/>
              <a:gd name="connsiteX101" fmla="*/ 2813343 w 7467600"/>
              <a:gd name="connsiteY101" fmla="*/ 4998369 h 6858000"/>
              <a:gd name="connsiteX102" fmla="*/ 2646245 w 7467600"/>
              <a:gd name="connsiteY102" fmla="*/ 4930999 h 6858000"/>
              <a:gd name="connsiteX103" fmla="*/ 1999243 w 7467600"/>
              <a:gd name="connsiteY103" fmla="*/ 4730524 h 6858000"/>
              <a:gd name="connsiteX104" fmla="*/ 1979527 w 7467600"/>
              <a:gd name="connsiteY104" fmla="*/ 4726651 h 6858000"/>
              <a:gd name="connsiteX105" fmla="*/ 1927410 w 7467600"/>
              <a:gd name="connsiteY105" fmla="*/ 4716164 h 6858000"/>
              <a:gd name="connsiteX106" fmla="*/ 1997014 w 7467600"/>
              <a:gd name="connsiteY106" fmla="*/ 4698007 h 6858000"/>
              <a:gd name="connsiteX107" fmla="*/ 2005458 w 7467600"/>
              <a:gd name="connsiteY107" fmla="*/ 4699540 h 6858000"/>
              <a:gd name="connsiteX108" fmla="*/ 2657186 w 7467600"/>
              <a:gd name="connsiteY108" fmla="*/ 4901687 h 6858000"/>
              <a:gd name="connsiteX109" fmla="*/ 2826662 w 7467600"/>
              <a:gd name="connsiteY109" fmla="*/ 4970362 h 6858000"/>
              <a:gd name="connsiteX110" fmla="*/ 2876100 w 7467600"/>
              <a:gd name="connsiteY110" fmla="*/ 4995397 h 6858000"/>
              <a:gd name="connsiteX111" fmla="*/ 3042600 w 7467600"/>
              <a:gd name="connsiteY111" fmla="*/ 5059532 h 6858000"/>
              <a:gd name="connsiteX112" fmla="*/ 1997014 w 7467600"/>
              <a:gd name="connsiteY112" fmla="*/ 4698007 h 6858000"/>
              <a:gd name="connsiteX113" fmla="*/ 2305292 w 7467600"/>
              <a:gd name="connsiteY113" fmla="*/ 4219492 h 6858000"/>
              <a:gd name="connsiteX114" fmla="*/ 3360922 w 7467600"/>
              <a:gd name="connsiteY114" fmla="*/ 4529373 h 6858000"/>
              <a:gd name="connsiteX115" fmla="*/ 3492420 w 7467600"/>
              <a:gd name="connsiteY115" fmla="*/ 4510145 h 6858000"/>
              <a:gd name="connsiteX116" fmla="*/ 3364086 w 7467600"/>
              <a:gd name="connsiteY116" fmla="*/ 4480340 h 6858000"/>
              <a:gd name="connsiteX117" fmla="*/ 3225818 w 7467600"/>
              <a:gd name="connsiteY117" fmla="*/ 4411822 h 6858000"/>
              <a:gd name="connsiteX118" fmla="*/ 3129696 w 7467600"/>
              <a:gd name="connsiteY118" fmla="*/ 4360704 h 6858000"/>
              <a:gd name="connsiteX119" fmla="*/ 2814545 w 7467600"/>
              <a:gd name="connsiteY119" fmla="*/ 4282955 h 6858000"/>
              <a:gd name="connsiteX120" fmla="*/ 2305292 w 7467600"/>
              <a:gd name="connsiteY120" fmla="*/ 4219492 h 6858000"/>
              <a:gd name="connsiteX121" fmla="*/ 2626982 w 7467600"/>
              <a:gd name="connsiteY121" fmla="*/ 4206450 h 6858000"/>
              <a:gd name="connsiteX122" fmla="*/ 2490617 w 7467600"/>
              <a:gd name="connsiteY122" fmla="*/ 4206951 h 6858000"/>
              <a:gd name="connsiteX123" fmla="*/ 2819869 w 7467600"/>
              <a:gd name="connsiteY123" fmla="*/ 4252936 h 6858000"/>
              <a:gd name="connsiteX124" fmla="*/ 3143018 w 7467600"/>
              <a:gd name="connsiteY124" fmla="*/ 4332698 h 6858000"/>
              <a:gd name="connsiteX125" fmla="*/ 3241520 w 7467600"/>
              <a:gd name="connsiteY125" fmla="*/ 4385112 h 6858000"/>
              <a:gd name="connsiteX126" fmla="*/ 3374575 w 7467600"/>
              <a:gd name="connsiteY126" fmla="*/ 4451517 h 6858000"/>
              <a:gd name="connsiteX127" fmla="*/ 3505221 w 7467600"/>
              <a:gd name="connsiteY127" fmla="*/ 4480757 h 6858000"/>
              <a:gd name="connsiteX128" fmla="*/ 2626982 w 7467600"/>
              <a:gd name="connsiteY128" fmla="*/ 4206450 h 6858000"/>
              <a:gd name="connsiteX129" fmla="*/ 1310106 w 7467600"/>
              <a:gd name="connsiteY129" fmla="*/ 3943217 h 6858000"/>
              <a:gd name="connsiteX130" fmla="*/ 854994 w 7467600"/>
              <a:gd name="connsiteY130" fmla="*/ 4399136 h 6858000"/>
              <a:gd name="connsiteX131" fmla="*/ 742462 w 7467600"/>
              <a:gd name="connsiteY131" fmla="*/ 4594648 h 6858000"/>
              <a:gd name="connsiteX132" fmla="*/ 820602 w 7467600"/>
              <a:gd name="connsiteY132" fmla="*/ 4485915 h 6858000"/>
              <a:gd name="connsiteX133" fmla="*/ 878295 w 7467600"/>
              <a:gd name="connsiteY133" fmla="*/ 4403594 h 6858000"/>
              <a:gd name="connsiteX134" fmla="*/ 1240607 w 7467600"/>
              <a:gd name="connsiteY134" fmla="*/ 4010401 h 6858000"/>
              <a:gd name="connsiteX135" fmla="*/ 1310106 w 7467600"/>
              <a:gd name="connsiteY135" fmla="*/ 3943217 h 6858000"/>
              <a:gd name="connsiteX136" fmla="*/ 1423113 w 7467600"/>
              <a:gd name="connsiteY136" fmla="*/ 3874565 h 6858000"/>
              <a:gd name="connsiteX137" fmla="*/ 1260565 w 7467600"/>
              <a:gd name="connsiteY137" fmla="*/ 4031982 h 6858000"/>
              <a:gd name="connsiteX138" fmla="*/ 901900 w 7467600"/>
              <a:gd name="connsiteY138" fmla="*/ 4421236 h 6858000"/>
              <a:gd name="connsiteX139" fmla="*/ 845044 w 7467600"/>
              <a:gd name="connsiteY139" fmla="*/ 4502436 h 6858000"/>
              <a:gd name="connsiteX140" fmla="*/ 685926 w 7467600"/>
              <a:gd name="connsiteY140" fmla="*/ 4703069 h 6858000"/>
              <a:gd name="connsiteX141" fmla="*/ 684248 w 7467600"/>
              <a:gd name="connsiteY141" fmla="*/ 4706721 h 6858000"/>
              <a:gd name="connsiteX142" fmla="*/ 1423113 w 7467600"/>
              <a:gd name="connsiteY142" fmla="*/ 3874565 h 6858000"/>
              <a:gd name="connsiteX143" fmla="*/ 3316479 w 7467600"/>
              <a:gd name="connsiteY143" fmla="*/ 3872136 h 6858000"/>
              <a:gd name="connsiteX144" fmla="*/ 3546806 w 7467600"/>
              <a:gd name="connsiteY144" fmla="*/ 4356139 h 6858000"/>
              <a:gd name="connsiteX145" fmla="*/ 3364433 w 7467600"/>
              <a:gd name="connsiteY145" fmla="*/ 3953121 h 6858000"/>
              <a:gd name="connsiteX146" fmla="*/ 3316479 w 7467600"/>
              <a:gd name="connsiteY146" fmla="*/ 3872136 h 6858000"/>
              <a:gd name="connsiteX147" fmla="*/ 3291335 w 7467600"/>
              <a:gd name="connsiteY147" fmla="*/ 3767420 h 6858000"/>
              <a:gd name="connsiteX148" fmla="*/ 3390805 w 7467600"/>
              <a:gd name="connsiteY148" fmla="*/ 3937163 h 6858000"/>
              <a:gd name="connsiteX149" fmla="*/ 3579062 w 7467600"/>
              <a:gd name="connsiteY149" fmla="*/ 4359040 h 6858000"/>
              <a:gd name="connsiteX150" fmla="*/ 3467355 w 7467600"/>
              <a:gd name="connsiteY150" fmla="*/ 3988130 h 6858000"/>
              <a:gd name="connsiteX151" fmla="*/ 3310753 w 7467600"/>
              <a:gd name="connsiteY151" fmla="*/ 3787140 h 6858000"/>
              <a:gd name="connsiteX152" fmla="*/ 3291335 w 7467600"/>
              <a:gd name="connsiteY152" fmla="*/ 3767420 h 6858000"/>
              <a:gd name="connsiteX153" fmla="*/ 1635889 w 7467600"/>
              <a:gd name="connsiteY153" fmla="*/ 3709494 h 6858000"/>
              <a:gd name="connsiteX154" fmla="*/ 1634800 w 7467600"/>
              <a:gd name="connsiteY154" fmla="*/ 3731111 h 6858000"/>
              <a:gd name="connsiteX155" fmla="*/ 1635889 w 7467600"/>
              <a:gd name="connsiteY155" fmla="*/ 3709494 h 6858000"/>
              <a:gd name="connsiteX156" fmla="*/ 1510397 w 7467600"/>
              <a:gd name="connsiteY156" fmla="*/ 3684705 h 6858000"/>
              <a:gd name="connsiteX157" fmla="*/ 1146550 w 7467600"/>
              <a:gd name="connsiteY157" fmla="*/ 3802012 h 6858000"/>
              <a:gd name="connsiteX158" fmla="*/ 698834 w 7467600"/>
              <a:gd name="connsiteY158" fmla="*/ 3952272 h 6858000"/>
              <a:gd name="connsiteX159" fmla="*/ 34256 w 7467600"/>
              <a:gd name="connsiteY159" fmla="*/ 4347603 h 6858000"/>
              <a:gd name="connsiteX160" fmla="*/ 527241 w 7467600"/>
              <a:gd name="connsiteY160" fmla="*/ 4065078 h 6858000"/>
              <a:gd name="connsiteX161" fmla="*/ 1510397 w 7467600"/>
              <a:gd name="connsiteY161" fmla="*/ 3684705 h 6858000"/>
              <a:gd name="connsiteX162" fmla="*/ 1313114 w 7467600"/>
              <a:gd name="connsiteY162" fmla="*/ 3655216 h 6858000"/>
              <a:gd name="connsiteX163" fmla="*/ 1109304 w 7467600"/>
              <a:gd name="connsiteY163" fmla="*/ 3669030 h 6858000"/>
              <a:gd name="connsiteX164" fmla="*/ 8129 w 7467600"/>
              <a:gd name="connsiteY164" fmla="*/ 4330519 h 6858000"/>
              <a:gd name="connsiteX165" fmla="*/ 687572 w 7467600"/>
              <a:gd name="connsiteY165" fmla="*/ 3925629 h 6858000"/>
              <a:gd name="connsiteX166" fmla="*/ 1138365 w 7467600"/>
              <a:gd name="connsiteY166" fmla="*/ 3774515 h 6858000"/>
              <a:gd name="connsiteX167" fmla="*/ 1505579 w 7467600"/>
              <a:gd name="connsiteY167" fmla="*/ 3655526 h 6858000"/>
              <a:gd name="connsiteX168" fmla="*/ 1313114 w 7467600"/>
              <a:gd name="connsiteY168" fmla="*/ 3655216 h 6858000"/>
              <a:gd name="connsiteX169" fmla="*/ 3655073 w 7467600"/>
              <a:gd name="connsiteY169" fmla="*/ 3650884 h 6858000"/>
              <a:gd name="connsiteX170" fmla="*/ 3989938 w 7467600"/>
              <a:gd name="connsiteY170" fmla="*/ 3991685 h 6858000"/>
              <a:gd name="connsiteX171" fmla="*/ 4393907 w 7467600"/>
              <a:gd name="connsiteY171" fmla="*/ 4261258 h 6858000"/>
              <a:gd name="connsiteX172" fmla="*/ 4648051 w 7467600"/>
              <a:gd name="connsiteY172" fmla="*/ 4374051 h 6858000"/>
              <a:gd name="connsiteX173" fmla="*/ 4383389 w 7467600"/>
              <a:gd name="connsiteY173" fmla="*/ 4184369 h 6858000"/>
              <a:gd name="connsiteX174" fmla="*/ 4165508 w 7467600"/>
              <a:gd name="connsiteY174" fmla="*/ 4035196 h 6858000"/>
              <a:gd name="connsiteX175" fmla="*/ 4068162 w 7467600"/>
              <a:gd name="connsiteY175" fmla="*/ 3953394 h 6858000"/>
              <a:gd name="connsiteX176" fmla="*/ 3981416 w 7467600"/>
              <a:gd name="connsiteY176" fmla="*/ 3880482 h 6858000"/>
              <a:gd name="connsiteX177" fmla="*/ 3800147 w 7467600"/>
              <a:gd name="connsiteY177" fmla="*/ 3749872 h 6858000"/>
              <a:gd name="connsiteX178" fmla="*/ 3655073 w 7467600"/>
              <a:gd name="connsiteY178" fmla="*/ 3650884 h 6858000"/>
              <a:gd name="connsiteX179" fmla="*/ 3670252 w 7467600"/>
              <a:gd name="connsiteY179" fmla="*/ 3622798 h 6858000"/>
              <a:gd name="connsiteX180" fmla="*/ 3817258 w 7467600"/>
              <a:gd name="connsiteY180" fmla="*/ 3723577 h 6858000"/>
              <a:gd name="connsiteX181" fmla="*/ 4000461 w 7467600"/>
              <a:gd name="connsiteY181" fmla="*/ 3855966 h 6858000"/>
              <a:gd name="connsiteX182" fmla="*/ 4088180 w 7467600"/>
              <a:gd name="connsiteY182" fmla="*/ 3929774 h 6858000"/>
              <a:gd name="connsiteX183" fmla="*/ 4184555 w 7467600"/>
              <a:gd name="connsiteY183" fmla="*/ 4010683 h 6858000"/>
              <a:gd name="connsiteX184" fmla="*/ 4399563 w 7467600"/>
              <a:gd name="connsiteY184" fmla="*/ 4158106 h 6858000"/>
              <a:gd name="connsiteX185" fmla="*/ 4684469 w 7467600"/>
              <a:gd name="connsiteY185" fmla="*/ 4364680 h 6858000"/>
              <a:gd name="connsiteX186" fmla="*/ 4690271 w 7467600"/>
              <a:gd name="connsiteY186" fmla="*/ 4370034 h 6858000"/>
              <a:gd name="connsiteX187" fmla="*/ 4136093 w 7467600"/>
              <a:gd name="connsiteY187" fmla="*/ 3858466 h 6858000"/>
              <a:gd name="connsiteX188" fmla="*/ 3670252 w 7467600"/>
              <a:gd name="connsiteY188" fmla="*/ 3622798 h 6858000"/>
              <a:gd name="connsiteX189" fmla="*/ 4440129 w 7467600"/>
              <a:gd name="connsiteY189" fmla="*/ 3448571 h 6858000"/>
              <a:gd name="connsiteX190" fmla="*/ 4856525 w 7467600"/>
              <a:gd name="connsiteY190" fmla="*/ 3915351 h 6858000"/>
              <a:gd name="connsiteX191" fmla="*/ 5059055 w 7467600"/>
              <a:gd name="connsiteY191" fmla="*/ 4108918 h 6858000"/>
              <a:gd name="connsiteX192" fmla="*/ 5290070 w 7467600"/>
              <a:gd name="connsiteY192" fmla="*/ 4263619 h 6858000"/>
              <a:gd name="connsiteX193" fmla="*/ 4834991 w 7467600"/>
              <a:gd name="connsiteY193" fmla="*/ 3830985 h 6858000"/>
              <a:gd name="connsiteX194" fmla="*/ 4440129 w 7467600"/>
              <a:gd name="connsiteY194" fmla="*/ 3448571 h 6858000"/>
              <a:gd name="connsiteX195" fmla="*/ 4441737 w 7467600"/>
              <a:gd name="connsiteY195" fmla="*/ 3399734 h 6858000"/>
              <a:gd name="connsiteX196" fmla="*/ 4431236 w 7467600"/>
              <a:gd name="connsiteY196" fmla="*/ 3400954 h 6858000"/>
              <a:gd name="connsiteX197" fmla="*/ 4557150 w 7467600"/>
              <a:gd name="connsiteY197" fmla="*/ 3510023 h 6858000"/>
              <a:gd name="connsiteX198" fmla="*/ 4856936 w 7467600"/>
              <a:gd name="connsiteY198" fmla="*/ 3809146 h 6858000"/>
              <a:gd name="connsiteX199" fmla="*/ 5111996 w 7467600"/>
              <a:gd name="connsiteY199" fmla="*/ 4065759 h 6858000"/>
              <a:gd name="connsiteX200" fmla="*/ 5388878 w 7467600"/>
              <a:gd name="connsiteY200" fmla="*/ 4300185 h 6858000"/>
              <a:gd name="connsiteX201" fmla="*/ 5425556 w 7467600"/>
              <a:gd name="connsiteY201" fmla="*/ 4308967 h 6858000"/>
              <a:gd name="connsiteX202" fmla="*/ 4943646 w 7467600"/>
              <a:gd name="connsiteY202" fmla="*/ 3822916 h 6858000"/>
              <a:gd name="connsiteX203" fmla="*/ 4594837 w 7467600"/>
              <a:gd name="connsiteY203" fmla="*/ 3532274 h 6858000"/>
              <a:gd name="connsiteX204" fmla="*/ 4441737 w 7467600"/>
              <a:gd name="connsiteY204" fmla="*/ 3399734 h 6858000"/>
              <a:gd name="connsiteX205" fmla="*/ 5425834 w 7467600"/>
              <a:gd name="connsiteY205" fmla="*/ 3162785 h 6858000"/>
              <a:gd name="connsiteX206" fmla="*/ 5401644 w 7467600"/>
              <a:gd name="connsiteY206" fmla="*/ 3617847 h 6858000"/>
              <a:gd name="connsiteX207" fmla="*/ 5467256 w 7467600"/>
              <a:gd name="connsiteY207" fmla="*/ 4175494 h 6858000"/>
              <a:gd name="connsiteX208" fmla="*/ 5448069 w 7467600"/>
              <a:gd name="connsiteY208" fmla="*/ 3567554 h 6858000"/>
              <a:gd name="connsiteX209" fmla="*/ 5425834 w 7467600"/>
              <a:gd name="connsiteY209" fmla="*/ 3162785 h 6858000"/>
              <a:gd name="connsiteX210" fmla="*/ 1318687 w 7467600"/>
              <a:gd name="connsiteY210" fmla="*/ 3113840 h 6858000"/>
              <a:gd name="connsiteX211" fmla="*/ 1066793 w 7467600"/>
              <a:gd name="connsiteY211" fmla="*/ 3212171 h 6858000"/>
              <a:gd name="connsiteX212" fmla="*/ 993319 w 7467600"/>
              <a:gd name="connsiteY212" fmla="*/ 3247648 h 6858000"/>
              <a:gd name="connsiteX213" fmla="*/ 853081 w 7467600"/>
              <a:gd name="connsiteY213" fmla="*/ 3312410 h 6858000"/>
              <a:gd name="connsiteX214" fmla="*/ 805957 w 7467600"/>
              <a:gd name="connsiteY214" fmla="*/ 3330443 h 6858000"/>
              <a:gd name="connsiteX215" fmla="*/ 1318687 w 7467600"/>
              <a:gd name="connsiteY215" fmla="*/ 3113840 h 6858000"/>
              <a:gd name="connsiteX216" fmla="*/ 5453702 w 7467600"/>
              <a:gd name="connsiteY216" fmla="*/ 3090882 h 6858000"/>
              <a:gd name="connsiteX217" fmla="*/ 5480135 w 7467600"/>
              <a:gd name="connsiteY217" fmla="*/ 3565802 h 6858000"/>
              <a:gd name="connsiteX218" fmla="*/ 5499023 w 7467600"/>
              <a:gd name="connsiteY218" fmla="*/ 4166310 h 6858000"/>
              <a:gd name="connsiteX219" fmla="*/ 5547022 w 7467600"/>
              <a:gd name="connsiteY219" fmla="*/ 3607838 h 6858000"/>
              <a:gd name="connsiteX220" fmla="*/ 5515964 w 7467600"/>
              <a:gd name="connsiteY220" fmla="*/ 3378541 h 6858000"/>
              <a:gd name="connsiteX221" fmla="*/ 5453702 w 7467600"/>
              <a:gd name="connsiteY221" fmla="*/ 3090882 h 6858000"/>
              <a:gd name="connsiteX222" fmla="*/ 1238695 w 7467600"/>
              <a:gd name="connsiteY222" fmla="*/ 3076820 h 6858000"/>
              <a:gd name="connsiteX223" fmla="*/ 716371 w 7467600"/>
              <a:gd name="connsiteY223" fmla="*/ 3293249 h 6858000"/>
              <a:gd name="connsiteX224" fmla="*/ 579522 w 7467600"/>
              <a:gd name="connsiteY224" fmla="*/ 3371759 h 6858000"/>
              <a:gd name="connsiteX225" fmla="*/ 600288 w 7467600"/>
              <a:gd name="connsiteY225" fmla="*/ 3365555 h 6858000"/>
              <a:gd name="connsiteX226" fmla="*/ 840692 w 7467600"/>
              <a:gd name="connsiteY226" fmla="*/ 3284921 h 6858000"/>
              <a:gd name="connsiteX227" fmla="*/ 979248 w 7467600"/>
              <a:gd name="connsiteY227" fmla="*/ 3221003 h 6858000"/>
              <a:gd name="connsiteX228" fmla="*/ 1053282 w 7467600"/>
              <a:gd name="connsiteY228" fmla="*/ 3185247 h 6858000"/>
              <a:gd name="connsiteX229" fmla="*/ 1320603 w 7467600"/>
              <a:gd name="connsiteY229" fmla="*/ 3081281 h 6858000"/>
              <a:gd name="connsiteX230" fmla="*/ 1238695 w 7467600"/>
              <a:gd name="connsiteY230" fmla="*/ 3076820 h 6858000"/>
              <a:gd name="connsiteX231" fmla="*/ 5425627 w 7467600"/>
              <a:gd name="connsiteY231" fmla="*/ 2954192 h 6858000"/>
              <a:gd name="connsiteX232" fmla="*/ 5470770 w 7467600"/>
              <a:gd name="connsiteY232" fmla="*/ 3005435 h 6858000"/>
              <a:gd name="connsiteX233" fmla="*/ 5519779 w 7467600"/>
              <a:gd name="connsiteY233" fmla="*/ 4359223 h 6858000"/>
              <a:gd name="connsiteX234" fmla="*/ 5520293 w 7467600"/>
              <a:gd name="connsiteY234" fmla="*/ 4360602 h 6858000"/>
              <a:gd name="connsiteX235" fmla="*/ 5767221 w 7467600"/>
              <a:gd name="connsiteY235" fmla="*/ 4665564 h 6858000"/>
              <a:gd name="connsiteX236" fmla="*/ 6937169 w 7467600"/>
              <a:gd name="connsiteY236" fmla="*/ 4815941 h 6858000"/>
              <a:gd name="connsiteX237" fmla="*/ 6953922 w 7467600"/>
              <a:gd name="connsiteY237" fmla="*/ 4890068 h 6858000"/>
              <a:gd name="connsiteX238" fmla="*/ 6071359 w 7467600"/>
              <a:gd name="connsiteY238" fmla="*/ 4770770 h 6858000"/>
              <a:gd name="connsiteX239" fmla="*/ 6038839 w 7467600"/>
              <a:gd name="connsiteY239" fmla="*/ 4764474 h 6858000"/>
              <a:gd name="connsiteX240" fmla="*/ 6038706 w 7467600"/>
              <a:gd name="connsiteY240" fmla="*/ 4763847 h 6858000"/>
              <a:gd name="connsiteX241" fmla="*/ 6037784 w 7467600"/>
              <a:gd name="connsiteY241" fmla="*/ 4764270 h 6858000"/>
              <a:gd name="connsiteX242" fmla="*/ 6038839 w 7467600"/>
              <a:gd name="connsiteY242" fmla="*/ 4764474 h 6858000"/>
              <a:gd name="connsiteX243" fmla="*/ 6040338 w 7467600"/>
              <a:gd name="connsiteY243" fmla="*/ 4771418 h 6858000"/>
              <a:gd name="connsiteX244" fmla="*/ 6024488 w 7467600"/>
              <a:gd name="connsiteY244" fmla="*/ 4809903 h 6858000"/>
              <a:gd name="connsiteX245" fmla="*/ 5599771 w 7467600"/>
              <a:gd name="connsiteY245" fmla="*/ 5509652 h 6858000"/>
              <a:gd name="connsiteX246" fmla="*/ 5548843 w 7467600"/>
              <a:gd name="connsiteY246" fmla="*/ 5563845 h 6858000"/>
              <a:gd name="connsiteX247" fmla="*/ 5940952 w 7467600"/>
              <a:gd name="connsiteY247" fmla="*/ 6250028 h 6858000"/>
              <a:gd name="connsiteX248" fmla="*/ 6043441 w 7467600"/>
              <a:gd name="connsiteY248" fmla="*/ 6665847 h 6858000"/>
              <a:gd name="connsiteX249" fmla="*/ 6093432 w 7467600"/>
              <a:gd name="connsiteY249" fmla="*/ 6858000 h 6858000"/>
              <a:gd name="connsiteX250" fmla="*/ 6034344 w 7467600"/>
              <a:gd name="connsiteY250" fmla="*/ 6858000 h 6858000"/>
              <a:gd name="connsiteX251" fmla="*/ 6026679 w 7467600"/>
              <a:gd name="connsiteY251" fmla="*/ 6836959 h 6858000"/>
              <a:gd name="connsiteX252" fmla="*/ 5800441 w 7467600"/>
              <a:gd name="connsiteY252" fmla="*/ 6335286 h 6858000"/>
              <a:gd name="connsiteX253" fmla="*/ 5526562 w 7467600"/>
              <a:gd name="connsiteY253" fmla="*/ 5705388 h 6858000"/>
              <a:gd name="connsiteX254" fmla="*/ 5519640 w 7467600"/>
              <a:gd name="connsiteY254" fmla="*/ 5683774 h 6858000"/>
              <a:gd name="connsiteX255" fmla="*/ 5844559 w 7467600"/>
              <a:gd name="connsiteY255" fmla="*/ 6553349 h 6858000"/>
              <a:gd name="connsiteX256" fmla="*/ 5975994 w 7467600"/>
              <a:gd name="connsiteY256" fmla="*/ 6858000 h 6858000"/>
              <a:gd name="connsiteX257" fmla="*/ 5898547 w 7467600"/>
              <a:gd name="connsiteY257" fmla="*/ 6858000 h 6858000"/>
              <a:gd name="connsiteX258" fmla="*/ 5682041 w 7467600"/>
              <a:gd name="connsiteY258" fmla="*/ 6355860 h 6858000"/>
              <a:gd name="connsiteX259" fmla="*/ 5461758 w 7467600"/>
              <a:gd name="connsiteY259" fmla="*/ 5820220 h 6858000"/>
              <a:gd name="connsiteX260" fmla="*/ 5237282 w 7467600"/>
              <a:gd name="connsiteY260" fmla="*/ 6579086 h 6858000"/>
              <a:gd name="connsiteX261" fmla="*/ 5115009 w 7467600"/>
              <a:gd name="connsiteY261" fmla="*/ 6858000 h 6858000"/>
              <a:gd name="connsiteX262" fmla="*/ 5028074 w 7467600"/>
              <a:gd name="connsiteY262" fmla="*/ 6858000 h 6858000"/>
              <a:gd name="connsiteX263" fmla="*/ 5079508 w 7467600"/>
              <a:gd name="connsiteY263" fmla="*/ 6749074 h 6858000"/>
              <a:gd name="connsiteX264" fmla="*/ 5371846 w 7467600"/>
              <a:gd name="connsiteY264" fmla="*/ 5924413 h 6858000"/>
              <a:gd name="connsiteX265" fmla="*/ 5270512 w 7467600"/>
              <a:gd name="connsiteY265" fmla="*/ 6138975 h 6858000"/>
              <a:gd name="connsiteX266" fmla="*/ 5062409 w 7467600"/>
              <a:gd name="connsiteY266" fmla="*/ 6653544 h 6858000"/>
              <a:gd name="connsiteX267" fmla="*/ 5036628 w 7467600"/>
              <a:gd name="connsiteY267" fmla="*/ 6754247 h 6858000"/>
              <a:gd name="connsiteX268" fmla="*/ 5009112 w 7467600"/>
              <a:gd name="connsiteY268" fmla="*/ 6858000 h 6858000"/>
              <a:gd name="connsiteX269" fmla="*/ 4976679 w 7467600"/>
              <a:gd name="connsiteY269" fmla="*/ 6858000 h 6858000"/>
              <a:gd name="connsiteX270" fmla="*/ 5006537 w 7467600"/>
              <a:gd name="connsiteY270" fmla="*/ 6747068 h 6858000"/>
              <a:gd name="connsiteX271" fmla="*/ 5032723 w 7467600"/>
              <a:gd name="connsiteY271" fmla="*/ 6644957 h 6858000"/>
              <a:gd name="connsiteX272" fmla="*/ 5242949 w 7467600"/>
              <a:gd name="connsiteY272" fmla="*/ 6125175 h 6858000"/>
              <a:gd name="connsiteX273" fmla="*/ 5286321 w 7467600"/>
              <a:gd name="connsiteY273" fmla="*/ 6033555 h 6858000"/>
              <a:gd name="connsiteX274" fmla="*/ 5008210 w 7467600"/>
              <a:gd name="connsiteY274" fmla="*/ 6649194 h 6858000"/>
              <a:gd name="connsiteX275" fmla="*/ 4986321 w 7467600"/>
              <a:gd name="connsiteY275" fmla="*/ 6765687 h 6858000"/>
              <a:gd name="connsiteX276" fmla="*/ 4973474 w 7467600"/>
              <a:gd name="connsiteY276" fmla="*/ 6858000 h 6858000"/>
              <a:gd name="connsiteX277" fmla="*/ 4907178 w 7467600"/>
              <a:gd name="connsiteY277" fmla="*/ 6858000 h 6858000"/>
              <a:gd name="connsiteX278" fmla="*/ 4910810 w 7467600"/>
              <a:gd name="connsiteY278" fmla="*/ 6829660 h 6858000"/>
              <a:gd name="connsiteX279" fmla="*/ 4987461 w 7467600"/>
              <a:gd name="connsiteY279" fmla="*/ 6432994 h 6858000"/>
              <a:gd name="connsiteX280" fmla="*/ 5179262 w 7467600"/>
              <a:gd name="connsiteY280" fmla="*/ 6035044 h 6858000"/>
              <a:gd name="connsiteX281" fmla="*/ 4689678 w 7467600"/>
              <a:gd name="connsiteY281" fmla="*/ 6440241 h 6858000"/>
              <a:gd name="connsiteX282" fmla="*/ 4477543 w 7467600"/>
              <a:gd name="connsiteY282" fmla="*/ 6674836 h 6858000"/>
              <a:gd name="connsiteX283" fmla="*/ 4329957 w 7467600"/>
              <a:gd name="connsiteY283" fmla="*/ 6858000 h 6858000"/>
              <a:gd name="connsiteX284" fmla="*/ 4218595 w 7467600"/>
              <a:gd name="connsiteY284" fmla="*/ 6858000 h 6858000"/>
              <a:gd name="connsiteX285" fmla="*/ 4368888 w 7467600"/>
              <a:gd name="connsiteY285" fmla="*/ 6668412 h 6858000"/>
              <a:gd name="connsiteX286" fmla="*/ 4563091 w 7467600"/>
              <a:gd name="connsiteY286" fmla="*/ 6442508 h 6858000"/>
              <a:gd name="connsiteX287" fmla="*/ 5387324 w 7467600"/>
              <a:gd name="connsiteY287" fmla="*/ 5705830 h 6858000"/>
              <a:gd name="connsiteX288" fmla="*/ 5073620 w 7467600"/>
              <a:gd name="connsiteY288" fmla="*/ 5955437 h 6858000"/>
              <a:gd name="connsiteX289" fmla="*/ 4689789 w 7467600"/>
              <a:gd name="connsiteY289" fmla="*/ 6268382 h 6858000"/>
              <a:gd name="connsiteX290" fmla="*/ 4418722 w 7467600"/>
              <a:gd name="connsiteY290" fmla="*/ 6570886 h 6858000"/>
              <a:gd name="connsiteX291" fmla="*/ 4214944 w 7467600"/>
              <a:gd name="connsiteY291" fmla="*/ 6858000 h 6858000"/>
              <a:gd name="connsiteX292" fmla="*/ 4177898 w 7467600"/>
              <a:gd name="connsiteY292" fmla="*/ 6858000 h 6858000"/>
              <a:gd name="connsiteX293" fmla="*/ 4391597 w 7467600"/>
              <a:gd name="connsiteY293" fmla="*/ 6556370 h 6858000"/>
              <a:gd name="connsiteX294" fmla="*/ 4668889 w 7467600"/>
              <a:gd name="connsiteY294" fmla="*/ 6246399 h 6858000"/>
              <a:gd name="connsiteX295" fmla="*/ 5055427 w 7467600"/>
              <a:gd name="connsiteY295" fmla="*/ 5931476 h 6858000"/>
              <a:gd name="connsiteX296" fmla="*/ 5371814 w 7467600"/>
              <a:gd name="connsiteY296" fmla="*/ 5678975 h 6858000"/>
              <a:gd name="connsiteX297" fmla="*/ 4987918 w 7467600"/>
              <a:gd name="connsiteY297" fmla="*/ 5838701 h 6858000"/>
              <a:gd name="connsiteX298" fmla="*/ 4317146 w 7467600"/>
              <a:gd name="connsiteY298" fmla="*/ 6587716 h 6858000"/>
              <a:gd name="connsiteX299" fmla="*/ 4171627 w 7467600"/>
              <a:gd name="connsiteY299" fmla="*/ 6858000 h 6858000"/>
              <a:gd name="connsiteX300" fmla="*/ 4081585 w 7467600"/>
              <a:gd name="connsiteY300" fmla="*/ 6858000 h 6858000"/>
              <a:gd name="connsiteX301" fmla="*/ 4238603 w 7467600"/>
              <a:gd name="connsiteY301" fmla="*/ 6559341 h 6858000"/>
              <a:gd name="connsiteX302" fmla="*/ 4778333 w 7467600"/>
              <a:gd name="connsiteY302" fmla="*/ 5873626 h 6858000"/>
              <a:gd name="connsiteX303" fmla="*/ 5414185 w 7467600"/>
              <a:gd name="connsiteY303" fmla="*/ 5573882 h 6858000"/>
              <a:gd name="connsiteX304" fmla="*/ 5959648 w 7467600"/>
              <a:gd name="connsiteY304" fmla="*/ 4760797 h 6858000"/>
              <a:gd name="connsiteX305" fmla="*/ 5355019 w 7467600"/>
              <a:gd name="connsiteY305" fmla="*/ 4734672 h 6858000"/>
              <a:gd name="connsiteX306" fmla="*/ 5083565 w 7467600"/>
              <a:gd name="connsiteY306" fmla="*/ 5179121 h 6858000"/>
              <a:gd name="connsiteX307" fmla="*/ 4713577 w 7467600"/>
              <a:gd name="connsiteY307" fmla="*/ 5616803 h 6858000"/>
              <a:gd name="connsiteX308" fmla="*/ 3989559 w 7467600"/>
              <a:gd name="connsiteY308" fmla="*/ 6145945 h 6858000"/>
              <a:gd name="connsiteX309" fmla="*/ 3939824 w 7467600"/>
              <a:gd name="connsiteY309" fmla="*/ 6066900 h 6858000"/>
              <a:gd name="connsiteX310" fmla="*/ 4584537 w 7467600"/>
              <a:gd name="connsiteY310" fmla="*/ 5324826 h 6858000"/>
              <a:gd name="connsiteX311" fmla="*/ 5037105 w 7467600"/>
              <a:gd name="connsiteY311" fmla="*/ 5088765 h 6858000"/>
              <a:gd name="connsiteX312" fmla="*/ 5039930 w 7467600"/>
              <a:gd name="connsiteY312" fmla="*/ 5089585 h 6858000"/>
              <a:gd name="connsiteX313" fmla="*/ 5263764 w 7467600"/>
              <a:gd name="connsiteY313" fmla="*/ 4735525 h 6858000"/>
              <a:gd name="connsiteX314" fmla="*/ 4086300 w 7467600"/>
              <a:gd name="connsiteY314" fmla="*/ 4884599 h 6858000"/>
              <a:gd name="connsiteX315" fmla="*/ 4085485 w 7467600"/>
              <a:gd name="connsiteY315" fmla="*/ 4899070 h 6858000"/>
              <a:gd name="connsiteX316" fmla="*/ 3871915 w 7467600"/>
              <a:gd name="connsiteY316" fmla="*/ 5253645 h 6858000"/>
              <a:gd name="connsiteX317" fmla="*/ 3799374 w 7467600"/>
              <a:gd name="connsiteY317" fmla="*/ 5466127 h 6858000"/>
              <a:gd name="connsiteX318" fmla="*/ 3498850 w 7467600"/>
              <a:gd name="connsiteY318" fmla="*/ 6661888 h 6858000"/>
              <a:gd name="connsiteX319" fmla="*/ 3399216 w 7467600"/>
              <a:gd name="connsiteY319" fmla="*/ 6858000 h 6858000"/>
              <a:gd name="connsiteX320" fmla="*/ 3303688 w 7467600"/>
              <a:gd name="connsiteY320" fmla="*/ 6858000 h 6858000"/>
              <a:gd name="connsiteX321" fmla="*/ 3391774 w 7467600"/>
              <a:gd name="connsiteY321" fmla="*/ 6697181 h 6858000"/>
              <a:gd name="connsiteX322" fmla="*/ 3735540 w 7467600"/>
              <a:gd name="connsiteY322" fmla="*/ 5546923 h 6858000"/>
              <a:gd name="connsiteX323" fmla="*/ 3729438 w 7467600"/>
              <a:gd name="connsiteY323" fmla="*/ 5569058 h 6858000"/>
              <a:gd name="connsiteX324" fmla="*/ 3707782 w 7467600"/>
              <a:gd name="connsiteY324" fmla="*/ 5644908 h 6858000"/>
              <a:gd name="connsiteX325" fmla="*/ 3583827 w 7467600"/>
              <a:gd name="connsiteY325" fmla="*/ 6039215 h 6858000"/>
              <a:gd name="connsiteX326" fmla="*/ 3547861 w 7467600"/>
              <a:gd name="connsiteY326" fmla="*/ 6129609 h 6858000"/>
              <a:gd name="connsiteX327" fmla="*/ 3490905 w 7467600"/>
              <a:gd name="connsiteY327" fmla="*/ 6277660 h 6858000"/>
              <a:gd name="connsiteX328" fmla="*/ 3455859 w 7467600"/>
              <a:gd name="connsiteY328" fmla="*/ 6391301 h 6858000"/>
              <a:gd name="connsiteX329" fmla="*/ 3429112 w 7467600"/>
              <a:gd name="connsiteY329" fmla="*/ 6479469 h 6858000"/>
              <a:gd name="connsiteX330" fmla="*/ 3304862 w 7467600"/>
              <a:gd name="connsiteY330" fmla="*/ 6796476 h 6858000"/>
              <a:gd name="connsiteX331" fmla="*/ 3276071 w 7467600"/>
              <a:gd name="connsiteY331" fmla="*/ 6858000 h 6858000"/>
              <a:gd name="connsiteX332" fmla="*/ 3240805 w 7467600"/>
              <a:gd name="connsiteY332" fmla="*/ 6858000 h 6858000"/>
              <a:gd name="connsiteX333" fmla="*/ 3275917 w 7467600"/>
              <a:gd name="connsiteY333" fmla="*/ 6783192 h 6858000"/>
              <a:gd name="connsiteX334" fmla="*/ 3399358 w 7467600"/>
              <a:gd name="connsiteY334" fmla="*/ 6469011 h 6858000"/>
              <a:gd name="connsiteX335" fmla="*/ 3425650 w 7467600"/>
              <a:gd name="connsiteY335" fmla="*/ 6381333 h 6858000"/>
              <a:gd name="connsiteX336" fmla="*/ 3460661 w 7467600"/>
              <a:gd name="connsiteY336" fmla="*/ 6266763 h 6858000"/>
              <a:gd name="connsiteX337" fmla="*/ 3518021 w 7467600"/>
              <a:gd name="connsiteY337" fmla="*/ 6117298 h 6858000"/>
              <a:gd name="connsiteX338" fmla="*/ 3554035 w 7467600"/>
              <a:gd name="connsiteY338" fmla="*/ 6027832 h 6858000"/>
              <a:gd name="connsiteX339" fmla="*/ 3677174 w 7467600"/>
              <a:gd name="connsiteY339" fmla="*/ 5636351 h 6858000"/>
              <a:gd name="connsiteX340" fmla="*/ 3698819 w 7467600"/>
              <a:gd name="connsiteY340" fmla="*/ 5560503 h 6858000"/>
              <a:gd name="connsiteX341" fmla="*/ 3702094 w 7467600"/>
              <a:gd name="connsiteY341" fmla="*/ 5549194 h 6858000"/>
              <a:gd name="connsiteX342" fmla="*/ 3398355 w 7467600"/>
              <a:gd name="connsiteY342" fmla="*/ 6094603 h 6858000"/>
              <a:gd name="connsiteX343" fmla="*/ 3193941 w 7467600"/>
              <a:gd name="connsiteY343" fmla="*/ 6798775 h 6858000"/>
              <a:gd name="connsiteX344" fmla="*/ 3184140 w 7467600"/>
              <a:gd name="connsiteY344" fmla="*/ 6858000 h 6858000"/>
              <a:gd name="connsiteX345" fmla="*/ 3099978 w 7467600"/>
              <a:gd name="connsiteY345" fmla="*/ 6858000 h 6858000"/>
              <a:gd name="connsiteX346" fmla="*/ 3101556 w 7467600"/>
              <a:gd name="connsiteY346" fmla="*/ 6843337 h 6858000"/>
              <a:gd name="connsiteX347" fmla="*/ 3370162 w 7467600"/>
              <a:gd name="connsiteY347" fmla="*/ 5785550 h 6858000"/>
              <a:gd name="connsiteX348" fmla="*/ 3746477 w 7467600"/>
              <a:gd name="connsiteY348" fmla="*/ 5377889 h 6858000"/>
              <a:gd name="connsiteX349" fmla="*/ 3863399 w 7467600"/>
              <a:gd name="connsiteY349" fmla="*/ 5087257 h 6858000"/>
              <a:gd name="connsiteX350" fmla="*/ 3968712 w 7467600"/>
              <a:gd name="connsiteY350" fmla="*/ 4913989 h 6858000"/>
              <a:gd name="connsiteX351" fmla="*/ 2792390 w 7467600"/>
              <a:gd name="connsiteY351" fmla="*/ 5382974 h 6858000"/>
              <a:gd name="connsiteX352" fmla="*/ 2714982 w 7467600"/>
              <a:gd name="connsiteY352" fmla="*/ 5427051 h 6858000"/>
              <a:gd name="connsiteX353" fmla="*/ 2813361 w 7467600"/>
              <a:gd name="connsiteY353" fmla="*/ 6023912 h 6858000"/>
              <a:gd name="connsiteX354" fmla="*/ 2688430 w 7467600"/>
              <a:gd name="connsiteY354" fmla="*/ 6801564 h 6858000"/>
              <a:gd name="connsiteX355" fmla="*/ 2629626 w 7467600"/>
              <a:gd name="connsiteY355" fmla="*/ 6763394 h 6858000"/>
              <a:gd name="connsiteX356" fmla="*/ 2565328 w 7467600"/>
              <a:gd name="connsiteY356" fmla="*/ 5516399 h 6858000"/>
              <a:gd name="connsiteX357" fmla="*/ 1922999 w 7467600"/>
              <a:gd name="connsiteY357" fmla="*/ 5980343 h 6858000"/>
              <a:gd name="connsiteX358" fmla="*/ 1950261 w 7467600"/>
              <a:gd name="connsiteY358" fmla="*/ 6405858 h 6858000"/>
              <a:gd name="connsiteX359" fmla="*/ 2365554 w 7467600"/>
              <a:gd name="connsiteY359" fmla="*/ 6759107 h 6858000"/>
              <a:gd name="connsiteX360" fmla="*/ 2424142 w 7467600"/>
              <a:gd name="connsiteY360" fmla="*/ 6858000 h 6858000"/>
              <a:gd name="connsiteX361" fmla="*/ 2395994 w 7467600"/>
              <a:gd name="connsiteY361" fmla="*/ 6858000 h 6858000"/>
              <a:gd name="connsiteX362" fmla="*/ 2392863 w 7467600"/>
              <a:gd name="connsiteY362" fmla="*/ 6852964 h 6858000"/>
              <a:gd name="connsiteX363" fmla="*/ 2017589 w 7467600"/>
              <a:gd name="connsiteY363" fmla="*/ 6493982 h 6858000"/>
              <a:gd name="connsiteX364" fmla="*/ 2147336 w 7467600"/>
              <a:gd name="connsiteY364" fmla="*/ 6594052 h 6858000"/>
              <a:gd name="connsiteX365" fmla="*/ 2207047 w 7467600"/>
              <a:gd name="connsiteY365" fmla="*/ 6654540 h 6858000"/>
              <a:gd name="connsiteX366" fmla="*/ 2299106 w 7467600"/>
              <a:gd name="connsiteY366" fmla="*/ 6778931 h 6858000"/>
              <a:gd name="connsiteX367" fmla="*/ 2314430 w 7467600"/>
              <a:gd name="connsiteY367" fmla="*/ 6801144 h 6858000"/>
              <a:gd name="connsiteX368" fmla="*/ 2352406 w 7467600"/>
              <a:gd name="connsiteY368" fmla="*/ 6858000 h 6858000"/>
              <a:gd name="connsiteX369" fmla="*/ 2314492 w 7467600"/>
              <a:gd name="connsiteY369" fmla="*/ 6858000 h 6858000"/>
              <a:gd name="connsiteX370" fmla="*/ 2288095 w 7467600"/>
              <a:gd name="connsiteY370" fmla="*/ 6818030 h 6858000"/>
              <a:gd name="connsiteX371" fmla="*/ 2272768 w 7467600"/>
              <a:gd name="connsiteY371" fmla="*/ 6795822 h 6858000"/>
              <a:gd name="connsiteX372" fmla="*/ 2182715 w 7467600"/>
              <a:gd name="connsiteY372" fmla="*/ 6675071 h 6858000"/>
              <a:gd name="connsiteX373" fmla="*/ 2032061 w 7467600"/>
              <a:gd name="connsiteY373" fmla="*/ 6541380 h 6858000"/>
              <a:gd name="connsiteX374" fmla="*/ 2257220 w 7467600"/>
              <a:gd name="connsiteY374" fmla="*/ 6826257 h 6858000"/>
              <a:gd name="connsiteX375" fmla="*/ 2281324 w 7467600"/>
              <a:gd name="connsiteY375" fmla="*/ 6858000 h 6858000"/>
              <a:gd name="connsiteX376" fmla="*/ 2242860 w 7467600"/>
              <a:gd name="connsiteY376" fmla="*/ 6858000 h 6858000"/>
              <a:gd name="connsiteX377" fmla="*/ 2232818 w 7467600"/>
              <a:gd name="connsiteY377" fmla="*/ 6844926 h 6858000"/>
              <a:gd name="connsiteX378" fmla="*/ 1990172 w 7467600"/>
              <a:gd name="connsiteY378" fmla="*/ 6542121 h 6858000"/>
              <a:gd name="connsiteX379" fmla="*/ 2124090 w 7467600"/>
              <a:gd name="connsiteY379" fmla="*/ 6761017 h 6858000"/>
              <a:gd name="connsiteX380" fmla="*/ 2200380 w 7467600"/>
              <a:gd name="connsiteY380" fmla="*/ 6858000 h 6858000"/>
              <a:gd name="connsiteX381" fmla="*/ 2147507 w 7467600"/>
              <a:gd name="connsiteY381" fmla="*/ 6858000 h 6858000"/>
              <a:gd name="connsiteX382" fmla="*/ 2070668 w 7467600"/>
              <a:gd name="connsiteY382" fmla="*/ 6761520 h 6858000"/>
              <a:gd name="connsiteX383" fmla="*/ 1975142 w 7467600"/>
              <a:gd name="connsiteY383" fmla="*/ 6585570 h 6858000"/>
              <a:gd name="connsiteX384" fmla="*/ 2050035 w 7467600"/>
              <a:gd name="connsiteY384" fmla="*/ 6813345 h 6858000"/>
              <a:gd name="connsiteX385" fmla="*/ 2063025 w 7467600"/>
              <a:gd name="connsiteY385" fmla="*/ 6858000 h 6858000"/>
              <a:gd name="connsiteX386" fmla="*/ 2021675 w 7467600"/>
              <a:gd name="connsiteY386" fmla="*/ 6858000 h 6858000"/>
              <a:gd name="connsiteX387" fmla="*/ 2019308 w 7467600"/>
              <a:gd name="connsiteY387" fmla="*/ 6847118 h 6858000"/>
              <a:gd name="connsiteX388" fmla="*/ 1938835 w 7467600"/>
              <a:gd name="connsiteY388" fmla="*/ 6551160 h 6858000"/>
              <a:gd name="connsiteX389" fmla="*/ 1953230 w 7467600"/>
              <a:gd name="connsiteY389" fmla="*/ 6759699 h 6858000"/>
              <a:gd name="connsiteX390" fmla="*/ 1956763 w 7467600"/>
              <a:gd name="connsiteY390" fmla="*/ 6778191 h 6858000"/>
              <a:gd name="connsiteX391" fmla="*/ 1967925 w 7467600"/>
              <a:gd name="connsiteY391" fmla="*/ 6858000 h 6858000"/>
              <a:gd name="connsiteX392" fmla="*/ 1936622 w 7467600"/>
              <a:gd name="connsiteY392" fmla="*/ 6858000 h 6858000"/>
              <a:gd name="connsiteX393" fmla="*/ 1926261 w 7467600"/>
              <a:gd name="connsiteY393" fmla="*/ 6784064 h 6858000"/>
              <a:gd name="connsiteX394" fmla="*/ 1922724 w 7467600"/>
              <a:gd name="connsiteY394" fmla="*/ 6765577 h 6858000"/>
              <a:gd name="connsiteX395" fmla="*/ 1904650 w 7467600"/>
              <a:gd name="connsiteY395" fmla="*/ 6639616 h 6858000"/>
              <a:gd name="connsiteX396" fmla="*/ 1885273 w 7467600"/>
              <a:gd name="connsiteY396" fmla="*/ 6858000 h 6858000"/>
              <a:gd name="connsiteX397" fmla="*/ 1854363 w 7467600"/>
              <a:gd name="connsiteY397" fmla="*/ 6858000 h 6858000"/>
              <a:gd name="connsiteX398" fmla="*/ 1880391 w 7467600"/>
              <a:gd name="connsiteY398" fmla="*/ 6603796 h 6858000"/>
              <a:gd name="connsiteX399" fmla="*/ 1818273 w 7467600"/>
              <a:gd name="connsiteY399" fmla="*/ 6715729 h 6858000"/>
              <a:gd name="connsiteX400" fmla="*/ 1794691 w 7467600"/>
              <a:gd name="connsiteY400" fmla="*/ 6843239 h 6858000"/>
              <a:gd name="connsiteX401" fmla="*/ 1794914 w 7467600"/>
              <a:gd name="connsiteY401" fmla="*/ 6858000 h 6858000"/>
              <a:gd name="connsiteX402" fmla="*/ 1746128 w 7467600"/>
              <a:gd name="connsiteY402" fmla="*/ 6858000 h 6858000"/>
              <a:gd name="connsiteX403" fmla="*/ 1753934 w 7467600"/>
              <a:gd name="connsiteY403" fmla="*/ 6724796 h 6858000"/>
              <a:gd name="connsiteX404" fmla="*/ 1792053 w 7467600"/>
              <a:gd name="connsiteY404" fmla="*/ 6572396 h 6858000"/>
              <a:gd name="connsiteX405" fmla="*/ 1862248 w 7467600"/>
              <a:gd name="connsiteY405" fmla="*/ 6266397 h 6858000"/>
              <a:gd name="connsiteX406" fmla="*/ 1862250 w 7467600"/>
              <a:gd name="connsiteY406" fmla="*/ 6033531 h 6858000"/>
              <a:gd name="connsiteX407" fmla="*/ 1211999 w 7467600"/>
              <a:gd name="connsiteY407" fmla="*/ 6683610 h 6858000"/>
              <a:gd name="connsiteX408" fmla="*/ 1213266 w 7467600"/>
              <a:gd name="connsiteY408" fmla="*/ 6691947 h 6858000"/>
              <a:gd name="connsiteX409" fmla="*/ 1203370 w 7467600"/>
              <a:gd name="connsiteY409" fmla="*/ 6850676 h 6858000"/>
              <a:gd name="connsiteX410" fmla="*/ 1203671 w 7467600"/>
              <a:gd name="connsiteY410" fmla="*/ 6858000 h 6858000"/>
              <a:gd name="connsiteX411" fmla="*/ 1143180 w 7467600"/>
              <a:gd name="connsiteY411" fmla="*/ 6858000 h 6858000"/>
              <a:gd name="connsiteX412" fmla="*/ 1142176 w 7467600"/>
              <a:gd name="connsiteY412" fmla="*/ 6766045 h 6858000"/>
              <a:gd name="connsiteX413" fmla="*/ 1067484 w 7467600"/>
              <a:gd name="connsiteY413" fmla="*/ 6858000 h 6858000"/>
              <a:gd name="connsiteX414" fmla="*/ 953928 w 7467600"/>
              <a:gd name="connsiteY414" fmla="*/ 6858000 h 6858000"/>
              <a:gd name="connsiteX415" fmla="*/ 959715 w 7467600"/>
              <a:gd name="connsiteY415" fmla="*/ 6850185 h 6858000"/>
              <a:gd name="connsiteX416" fmla="*/ 1483788 w 7467600"/>
              <a:gd name="connsiteY416" fmla="*/ 6259174 h 6858000"/>
              <a:gd name="connsiteX417" fmla="*/ 1100671 w 7467600"/>
              <a:gd name="connsiteY417" fmla="*/ 6252137 h 6858000"/>
              <a:gd name="connsiteX418" fmla="*/ 1090144 w 7467600"/>
              <a:gd name="connsiteY418" fmla="*/ 6256748 h 6858000"/>
              <a:gd name="connsiteX419" fmla="*/ 1095872 w 7467600"/>
              <a:gd name="connsiteY419" fmla="*/ 6271892 h 6858000"/>
              <a:gd name="connsiteX420" fmla="*/ 262785 w 7467600"/>
              <a:gd name="connsiteY420" fmla="*/ 6845450 h 6858000"/>
              <a:gd name="connsiteX421" fmla="*/ 209968 w 7467600"/>
              <a:gd name="connsiteY421" fmla="*/ 6770713 h 6858000"/>
              <a:gd name="connsiteX422" fmla="*/ 873460 w 7467600"/>
              <a:gd name="connsiteY422" fmla="*/ 6253768 h 6858000"/>
              <a:gd name="connsiteX423" fmla="*/ 192686 w 7467600"/>
              <a:gd name="connsiteY423" fmla="*/ 5849257 h 6858000"/>
              <a:gd name="connsiteX424" fmla="*/ 4696 w 7467600"/>
              <a:gd name="connsiteY424" fmla="*/ 5697668 h 6858000"/>
              <a:gd name="connsiteX425" fmla="*/ 0 w 7467600"/>
              <a:gd name="connsiteY425" fmla="*/ 5689984 h 6858000"/>
              <a:gd name="connsiteX426" fmla="*/ 0 w 7467600"/>
              <a:gd name="connsiteY426" fmla="*/ 5513472 h 6858000"/>
              <a:gd name="connsiteX427" fmla="*/ 174101 w 7467600"/>
              <a:gd name="connsiteY427" fmla="*/ 5620277 h 6858000"/>
              <a:gd name="connsiteX428" fmla="*/ 891800 w 7467600"/>
              <a:gd name="connsiteY428" fmla="*/ 6036935 h 6858000"/>
              <a:gd name="connsiteX429" fmla="*/ 1072219 w 7467600"/>
              <a:gd name="connsiteY429" fmla="*/ 6169443 h 6858000"/>
              <a:gd name="connsiteX430" fmla="*/ 1074117 w 7467600"/>
              <a:gd name="connsiteY430" fmla="*/ 6170301 h 6858000"/>
              <a:gd name="connsiteX431" fmla="*/ 1083114 w 7467600"/>
              <a:gd name="connsiteY431" fmla="*/ 6174131 h 6858000"/>
              <a:gd name="connsiteX432" fmla="*/ 1543010 w 7467600"/>
              <a:gd name="connsiteY432" fmla="*/ 6191140 h 6858000"/>
              <a:gd name="connsiteX433" fmla="*/ 1551080 w 7467600"/>
              <a:gd name="connsiteY433" fmla="*/ 6195006 h 6858000"/>
              <a:gd name="connsiteX434" fmla="*/ 2345443 w 7467600"/>
              <a:gd name="connsiteY434" fmla="*/ 5549882 h 6858000"/>
              <a:gd name="connsiteX435" fmla="*/ 1721499 w 7467600"/>
              <a:gd name="connsiteY435" fmla="*/ 5599969 h 6858000"/>
              <a:gd name="connsiteX436" fmla="*/ 767716 w 7467600"/>
              <a:gd name="connsiteY436" fmla="*/ 5472768 h 6858000"/>
              <a:gd name="connsiteX437" fmla="*/ 722147 w 7467600"/>
              <a:gd name="connsiteY437" fmla="*/ 5393091 h 6858000"/>
              <a:gd name="connsiteX438" fmla="*/ 1485552 w 7467600"/>
              <a:gd name="connsiteY438" fmla="*/ 5313202 h 6858000"/>
              <a:gd name="connsiteX439" fmla="*/ 2143004 w 7467600"/>
              <a:gd name="connsiteY439" fmla="*/ 5402420 h 6858000"/>
              <a:gd name="connsiteX440" fmla="*/ 1933391 w 7467600"/>
              <a:gd name="connsiteY440" fmla="*/ 5156971 h 6858000"/>
              <a:gd name="connsiteX441" fmla="*/ 1827118 w 7467600"/>
              <a:gd name="connsiteY441" fmla="*/ 4968410 h 6858000"/>
              <a:gd name="connsiteX442" fmla="*/ 1837349 w 7467600"/>
              <a:gd name="connsiteY442" fmla="*/ 4956357 h 6858000"/>
              <a:gd name="connsiteX443" fmla="*/ 2162835 w 7467600"/>
              <a:gd name="connsiteY443" fmla="*/ 5187853 h 6858000"/>
              <a:gd name="connsiteX444" fmla="*/ 2257167 w 7467600"/>
              <a:gd name="connsiteY444" fmla="*/ 5462123 h 6858000"/>
              <a:gd name="connsiteX445" fmla="*/ 2261598 w 7467600"/>
              <a:gd name="connsiteY445" fmla="*/ 5467998 h 6858000"/>
              <a:gd name="connsiteX446" fmla="*/ 2437177 w 7467600"/>
              <a:gd name="connsiteY446" fmla="*/ 5479608 h 6858000"/>
              <a:gd name="connsiteX447" fmla="*/ 2445247 w 7467600"/>
              <a:gd name="connsiteY447" fmla="*/ 5483476 h 6858000"/>
              <a:gd name="connsiteX448" fmla="*/ 2743626 w 7467600"/>
              <a:gd name="connsiteY448" fmla="*/ 5304819 h 6858000"/>
              <a:gd name="connsiteX449" fmla="*/ 3048102 w 7467600"/>
              <a:gd name="connsiteY449" fmla="*/ 5150595 h 6858000"/>
              <a:gd name="connsiteX450" fmla="*/ 1799414 w 7467600"/>
              <a:gd name="connsiteY450" fmla="*/ 4694732 h 6858000"/>
              <a:gd name="connsiteX451" fmla="*/ 1771735 w 7467600"/>
              <a:gd name="connsiteY451" fmla="*/ 4619929 h 6858000"/>
              <a:gd name="connsiteX452" fmla="*/ 3104273 w 7467600"/>
              <a:gd name="connsiteY452" fmla="*/ 5076159 h 6858000"/>
              <a:gd name="connsiteX453" fmla="*/ 3113245 w 7467600"/>
              <a:gd name="connsiteY453" fmla="*/ 5090705 h 6858000"/>
              <a:gd name="connsiteX454" fmla="*/ 3126294 w 7467600"/>
              <a:gd name="connsiteY454" fmla="*/ 5114400 h 6858000"/>
              <a:gd name="connsiteX455" fmla="*/ 3937433 w 7467600"/>
              <a:gd name="connsiteY455" fmla="*/ 4830473 h 6858000"/>
              <a:gd name="connsiteX456" fmla="*/ 3590475 w 7467600"/>
              <a:gd name="connsiteY456" fmla="*/ 4597974 h 6858000"/>
              <a:gd name="connsiteX457" fmla="*/ 3100264 w 7467600"/>
              <a:gd name="connsiteY457" fmla="*/ 4579845 h 6858000"/>
              <a:gd name="connsiteX458" fmla="*/ 2183576 w 7467600"/>
              <a:gd name="connsiteY458" fmla="*/ 4227150 h 6858000"/>
              <a:gd name="connsiteX459" fmla="*/ 2151029 w 7467600"/>
              <a:gd name="connsiteY459" fmla="*/ 4146947 h 6858000"/>
              <a:gd name="connsiteX460" fmla="*/ 3563434 w 7467600"/>
              <a:gd name="connsiteY460" fmla="*/ 4469115 h 6858000"/>
              <a:gd name="connsiteX461" fmla="*/ 3177952 w 7467600"/>
              <a:gd name="connsiteY461" fmla="*/ 3657386 h 6858000"/>
              <a:gd name="connsiteX462" fmla="*/ 3189263 w 7467600"/>
              <a:gd name="connsiteY462" fmla="*/ 3625726 h 6858000"/>
              <a:gd name="connsiteX463" fmla="*/ 3560912 w 7467600"/>
              <a:gd name="connsiteY463" fmla="*/ 4079863 h 6858000"/>
              <a:gd name="connsiteX464" fmla="*/ 3626636 w 7467600"/>
              <a:gd name="connsiteY464" fmla="*/ 4512230 h 6858000"/>
              <a:gd name="connsiteX465" fmla="*/ 3653088 w 7467600"/>
              <a:gd name="connsiteY465" fmla="*/ 4521417 h 6858000"/>
              <a:gd name="connsiteX466" fmla="*/ 3988128 w 7467600"/>
              <a:gd name="connsiteY466" fmla="*/ 4817267 h 6858000"/>
              <a:gd name="connsiteX467" fmla="*/ 4830582 w 7467600"/>
              <a:gd name="connsiteY467" fmla="*/ 4676000 h 6858000"/>
              <a:gd name="connsiteX468" fmla="*/ 4830100 w 7467600"/>
              <a:gd name="connsiteY468" fmla="*/ 4675554 h 6858000"/>
              <a:gd name="connsiteX469" fmla="*/ 4036318 w 7467600"/>
              <a:gd name="connsiteY469" fmla="*/ 4147013 h 6858000"/>
              <a:gd name="connsiteX470" fmla="*/ 3432098 w 7467600"/>
              <a:gd name="connsiteY470" fmla="*/ 3537312 h 6858000"/>
              <a:gd name="connsiteX471" fmla="*/ 3446761 w 7467600"/>
              <a:gd name="connsiteY471" fmla="*/ 3461278 h 6858000"/>
              <a:gd name="connsiteX472" fmla="*/ 4419733 w 7467600"/>
              <a:gd name="connsiteY472" fmla="*/ 3963555 h 6858000"/>
              <a:gd name="connsiteX473" fmla="*/ 4781371 w 7467600"/>
              <a:gd name="connsiteY473" fmla="*/ 4458604 h 6858000"/>
              <a:gd name="connsiteX474" fmla="*/ 4780440 w 7467600"/>
              <a:gd name="connsiteY474" fmla="*/ 4470290 h 6858000"/>
              <a:gd name="connsiteX475" fmla="*/ 4898954 w 7467600"/>
              <a:gd name="connsiteY475" fmla="*/ 4662092 h 6858000"/>
              <a:gd name="connsiteX476" fmla="*/ 4900699 w 7467600"/>
              <a:gd name="connsiteY476" fmla="*/ 4670867 h 6858000"/>
              <a:gd name="connsiteX477" fmla="*/ 5714511 w 7467600"/>
              <a:gd name="connsiteY477" fmla="*/ 4663483 h 6858000"/>
              <a:gd name="connsiteX478" fmla="*/ 5464793 w 7467600"/>
              <a:gd name="connsiteY478" fmla="*/ 4393556 h 6858000"/>
              <a:gd name="connsiteX479" fmla="*/ 5461897 w 7467600"/>
              <a:gd name="connsiteY479" fmla="*/ 4390879 h 6858000"/>
              <a:gd name="connsiteX480" fmla="*/ 4294126 w 7467600"/>
              <a:gd name="connsiteY480" fmla="*/ 3303048 h 6858000"/>
              <a:gd name="connsiteX481" fmla="*/ 4305321 w 7467600"/>
              <a:gd name="connsiteY481" fmla="*/ 3256953 h 6858000"/>
              <a:gd name="connsiteX482" fmla="*/ 4949299 w 7467600"/>
              <a:gd name="connsiteY482" fmla="*/ 3766336 h 6858000"/>
              <a:gd name="connsiteX483" fmla="*/ 5291452 w 7467600"/>
              <a:gd name="connsiteY483" fmla="*/ 4076801 h 6858000"/>
              <a:gd name="connsiteX484" fmla="*/ 5434998 w 7467600"/>
              <a:gd name="connsiteY484" fmla="*/ 4254100 h 6858000"/>
              <a:gd name="connsiteX485" fmla="*/ 5351015 w 7467600"/>
              <a:gd name="connsiteY485" fmla="*/ 3760989 h 6858000"/>
              <a:gd name="connsiteX486" fmla="*/ 5413780 w 7467600"/>
              <a:gd name="connsiteY486" fmla="*/ 2966265 h 6858000"/>
              <a:gd name="connsiteX487" fmla="*/ 5425627 w 7467600"/>
              <a:gd name="connsiteY487" fmla="*/ 2954192 h 6858000"/>
              <a:gd name="connsiteX488" fmla="*/ 6604735 w 7467600"/>
              <a:gd name="connsiteY488" fmla="*/ 2041381 h 6858000"/>
              <a:gd name="connsiteX489" fmla="*/ 7204487 w 7467600"/>
              <a:gd name="connsiteY489" fmla="*/ 2742112 h 6858000"/>
              <a:gd name="connsiteX490" fmla="*/ 7131592 w 7467600"/>
              <a:gd name="connsiteY490" fmla="*/ 2672096 h 6858000"/>
              <a:gd name="connsiteX491" fmla="*/ 6996344 w 7467600"/>
              <a:gd name="connsiteY491" fmla="*/ 2518310 h 6858000"/>
              <a:gd name="connsiteX492" fmla="*/ 6735495 w 7467600"/>
              <a:gd name="connsiteY492" fmla="*/ 2196890 h 6858000"/>
              <a:gd name="connsiteX493" fmla="*/ 6721901 w 7467600"/>
              <a:gd name="connsiteY493" fmla="*/ 2179274 h 6858000"/>
              <a:gd name="connsiteX494" fmla="*/ 6604735 w 7467600"/>
              <a:gd name="connsiteY494" fmla="*/ 2041381 h 6858000"/>
              <a:gd name="connsiteX495" fmla="*/ 6591670 w 7467600"/>
              <a:gd name="connsiteY495" fmla="*/ 1988277 h 6858000"/>
              <a:gd name="connsiteX496" fmla="*/ 6747349 w 7467600"/>
              <a:gd name="connsiteY496" fmla="*/ 2160069 h 6858000"/>
              <a:gd name="connsiteX497" fmla="*/ 6760943 w 7467600"/>
              <a:gd name="connsiteY497" fmla="*/ 2177686 h 6858000"/>
              <a:gd name="connsiteX498" fmla="*/ 7021065 w 7467600"/>
              <a:gd name="connsiteY498" fmla="*/ 2498102 h 6858000"/>
              <a:gd name="connsiteX499" fmla="*/ 7155223 w 7467600"/>
              <a:gd name="connsiteY499" fmla="*/ 2650386 h 6858000"/>
              <a:gd name="connsiteX500" fmla="*/ 7203167 w 7467600"/>
              <a:gd name="connsiteY500" fmla="*/ 2697288 h 6858000"/>
              <a:gd name="connsiteX501" fmla="*/ 6937703 w 7467600"/>
              <a:gd name="connsiteY501" fmla="*/ 2321981 h 6858000"/>
              <a:gd name="connsiteX502" fmla="*/ 6591670 w 7467600"/>
              <a:gd name="connsiteY502" fmla="*/ 1988277 h 6858000"/>
              <a:gd name="connsiteX503" fmla="*/ 5798671 w 7467600"/>
              <a:gd name="connsiteY503" fmla="*/ 1981601 h 6858000"/>
              <a:gd name="connsiteX504" fmla="*/ 5754709 w 7467600"/>
              <a:gd name="connsiteY504" fmla="*/ 2071454 h 6858000"/>
              <a:gd name="connsiteX505" fmla="*/ 5763044 w 7467600"/>
              <a:gd name="connsiteY505" fmla="*/ 2842206 h 6858000"/>
              <a:gd name="connsiteX506" fmla="*/ 5764974 w 7467600"/>
              <a:gd name="connsiteY506" fmla="*/ 2799609 h 6858000"/>
              <a:gd name="connsiteX507" fmla="*/ 5767665 w 7467600"/>
              <a:gd name="connsiteY507" fmla="*/ 2666409 h 6858000"/>
              <a:gd name="connsiteX508" fmla="*/ 5763055 w 7467600"/>
              <a:gd name="connsiteY508" fmla="*/ 2579705 h 6858000"/>
              <a:gd name="connsiteX509" fmla="*/ 5758079 w 7467600"/>
              <a:gd name="connsiteY509" fmla="*/ 2492508 h 6858000"/>
              <a:gd name="connsiteX510" fmla="*/ 5779325 w 7467600"/>
              <a:gd name="connsiteY510" fmla="*/ 2197069 h 6858000"/>
              <a:gd name="connsiteX511" fmla="*/ 5798671 w 7467600"/>
              <a:gd name="connsiteY511" fmla="*/ 1981601 h 6858000"/>
              <a:gd name="connsiteX512" fmla="*/ 5829202 w 7467600"/>
              <a:gd name="connsiteY512" fmla="*/ 1971679 h 6858000"/>
              <a:gd name="connsiteX513" fmla="*/ 5809558 w 7467600"/>
              <a:gd name="connsiteY513" fmla="*/ 2198043 h 6858000"/>
              <a:gd name="connsiteX514" fmla="*/ 5788653 w 7467600"/>
              <a:gd name="connsiteY514" fmla="*/ 2489430 h 6858000"/>
              <a:gd name="connsiteX515" fmla="*/ 5793439 w 7467600"/>
              <a:gd name="connsiteY515" fmla="*/ 2575235 h 6858000"/>
              <a:gd name="connsiteX516" fmla="*/ 5796837 w 7467600"/>
              <a:gd name="connsiteY516" fmla="*/ 2637633 h 6858000"/>
              <a:gd name="connsiteX517" fmla="*/ 5818614 w 7467600"/>
              <a:gd name="connsiteY517" fmla="*/ 2473055 h 6858000"/>
              <a:gd name="connsiteX518" fmla="*/ 5829202 w 7467600"/>
              <a:gd name="connsiteY518" fmla="*/ 1971679 h 6858000"/>
              <a:gd name="connsiteX519" fmla="*/ 5911389 w 7467600"/>
              <a:gd name="connsiteY519" fmla="*/ 1898371 h 6858000"/>
              <a:gd name="connsiteX520" fmla="*/ 6237627 w 7467600"/>
              <a:gd name="connsiteY520" fmla="*/ 2231921 h 6858000"/>
              <a:gd name="connsiteX521" fmla="*/ 5911389 w 7467600"/>
              <a:gd name="connsiteY521" fmla="*/ 1898371 h 6858000"/>
              <a:gd name="connsiteX522" fmla="*/ 6944437 w 7467600"/>
              <a:gd name="connsiteY522" fmla="*/ 1575402 h 6858000"/>
              <a:gd name="connsiteX523" fmla="*/ 6304730 w 7467600"/>
              <a:gd name="connsiteY523" fmla="*/ 1766654 h 6858000"/>
              <a:gd name="connsiteX524" fmla="*/ 6944437 w 7467600"/>
              <a:gd name="connsiteY524" fmla="*/ 1575402 h 6858000"/>
              <a:gd name="connsiteX525" fmla="*/ 7019523 w 7467600"/>
              <a:gd name="connsiteY525" fmla="*/ 1519450 h 6858000"/>
              <a:gd name="connsiteX526" fmla="*/ 6298091 w 7467600"/>
              <a:gd name="connsiteY526" fmla="*/ 1737122 h 6858000"/>
              <a:gd name="connsiteX527" fmla="*/ 7019523 w 7467600"/>
              <a:gd name="connsiteY527" fmla="*/ 1519450 h 6858000"/>
              <a:gd name="connsiteX528" fmla="*/ 2399523 w 7467600"/>
              <a:gd name="connsiteY528" fmla="*/ 1428234 h 6858000"/>
              <a:gd name="connsiteX529" fmla="*/ 2224982 w 7467600"/>
              <a:gd name="connsiteY529" fmla="*/ 1826201 h 6858000"/>
              <a:gd name="connsiteX530" fmla="*/ 2096099 w 7467600"/>
              <a:gd name="connsiteY530" fmla="*/ 2345900 h 6858000"/>
              <a:gd name="connsiteX531" fmla="*/ 2283317 w 7467600"/>
              <a:gd name="connsiteY531" fmla="*/ 1796925 h 6858000"/>
              <a:gd name="connsiteX532" fmla="*/ 2399523 w 7467600"/>
              <a:gd name="connsiteY532" fmla="*/ 1428234 h 6858000"/>
              <a:gd name="connsiteX533" fmla="*/ 2448558 w 7467600"/>
              <a:gd name="connsiteY533" fmla="*/ 1373435 h 6858000"/>
              <a:gd name="connsiteX534" fmla="*/ 2312521 w 7467600"/>
              <a:gd name="connsiteY534" fmla="*/ 1806140 h 6858000"/>
              <a:gd name="connsiteX535" fmla="*/ 2127533 w 7467600"/>
              <a:gd name="connsiteY535" fmla="*/ 2348380 h 6858000"/>
              <a:gd name="connsiteX536" fmla="*/ 2358080 w 7467600"/>
              <a:gd name="connsiteY536" fmla="*/ 1866134 h 6858000"/>
              <a:gd name="connsiteX537" fmla="*/ 2407436 w 7467600"/>
              <a:gd name="connsiteY537" fmla="*/ 1651070 h 6858000"/>
              <a:gd name="connsiteX538" fmla="*/ 2448558 w 7467600"/>
              <a:gd name="connsiteY538" fmla="*/ 1373435 h 6858000"/>
              <a:gd name="connsiteX539" fmla="*/ 278707 w 7467600"/>
              <a:gd name="connsiteY539" fmla="*/ 1352270 h 6858000"/>
              <a:gd name="connsiteX540" fmla="*/ 321570 w 7467600"/>
              <a:gd name="connsiteY540" fmla="*/ 1861610 h 6858000"/>
              <a:gd name="connsiteX541" fmla="*/ 294281 w 7467600"/>
              <a:gd name="connsiteY541" fmla="*/ 1440658 h 6858000"/>
              <a:gd name="connsiteX542" fmla="*/ 278707 w 7467600"/>
              <a:gd name="connsiteY542" fmla="*/ 1352270 h 6858000"/>
              <a:gd name="connsiteX543" fmla="*/ 1423821 w 7467600"/>
              <a:gd name="connsiteY543" fmla="*/ 1351958 h 6858000"/>
              <a:gd name="connsiteX544" fmla="*/ 1638521 w 7467600"/>
              <a:gd name="connsiteY544" fmla="*/ 1908470 h 6858000"/>
              <a:gd name="connsiteX545" fmla="*/ 1754199 w 7467600"/>
              <a:gd name="connsiteY545" fmla="*/ 2149284 h 6858000"/>
              <a:gd name="connsiteX546" fmla="*/ 1908359 w 7467600"/>
              <a:gd name="connsiteY546" fmla="*/ 2364988 h 6858000"/>
              <a:gd name="connsiteX547" fmla="*/ 1647661 w 7467600"/>
              <a:gd name="connsiteY547" fmla="*/ 1825945 h 6858000"/>
              <a:gd name="connsiteX548" fmla="*/ 1423821 w 7467600"/>
              <a:gd name="connsiteY548" fmla="*/ 1351958 h 6858000"/>
              <a:gd name="connsiteX549" fmla="*/ 1431890 w 7467600"/>
              <a:gd name="connsiteY549" fmla="*/ 1306475 h 6858000"/>
              <a:gd name="connsiteX550" fmla="*/ 1507597 w 7467600"/>
              <a:gd name="connsiteY550" fmla="*/ 1446132 h 6858000"/>
              <a:gd name="connsiteX551" fmla="*/ 1674586 w 7467600"/>
              <a:gd name="connsiteY551" fmla="*/ 1813832 h 6858000"/>
              <a:gd name="connsiteX552" fmla="*/ 1815950 w 7467600"/>
              <a:gd name="connsiteY552" fmla="*/ 2128564 h 6858000"/>
              <a:gd name="connsiteX553" fmla="*/ 1984242 w 7467600"/>
              <a:gd name="connsiteY553" fmla="*/ 2430829 h 6858000"/>
              <a:gd name="connsiteX554" fmla="*/ 2014023 w 7467600"/>
              <a:gd name="connsiteY554" fmla="*/ 2450995 h 6858000"/>
              <a:gd name="connsiteX555" fmla="*/ 1747337 w 7467600"/>
              <a:gd name="connsiteY555" fmla="*/ 1855264 h 6858000"/>
              <a:gd name="connsiteX556" fmla="*/ 1533749 w 7467600"/>
              <a:gd name="connsiteY556" fmla="*/ 1478656 h 6858000"/>
              <a:gd name="connsiteX557" fmla="*/ 1431890 w 7467600"/>
              <a:gd name="connsiteY557" fmla="*/ 1306475 h 6858000"/>
              <a:gd name="connsiteX558" fmla="*/ 5052692 w 7467600"/>
              <a:gd name="connsiteY558" fmla="*/ 1292994 h 6858000"/>
              <a:gd name="connsiteX559" fmla="*/ 5200661 w 7467600"/>
              <a:gd name="connsiteY559" fmla="*/ 1635186 h 6858000"/>
              <a:gd name="connsiteX560" fmla="*/ 5297138 w 7467600"/>
              <a:gd name="connsiteY560" fmla="*/ 1906351 h 6858000"/>
              <a:gd name="connsiteX561" fmla="*/ 5052692 w 7467600"/>
              <a:gd name="connsiteY561" fmla="*/ 1292994 h 6858000"/>
              <a:gd name="connsiteX562" fmla="*/ 5009948 w 7467600"/>
              <a:gd name="connsiteY562" fmla="*/ 1273619 h 6858000"/>
              <a:gd name="connsiteX563" fmla="*/ 5121777 w 7467600"/>
              <a:gd name="connsiteY563" fmla="*/ 1654213 h 6858000"/>
              <a:gd name="connsiteX564" fmla="*/ 5293545 w 7467600"/>
              <a:gd name="connsiteY564" fmla="*/ 2072247 h 6858000"/>
              <a:gd name="connsiteX565" fmla="*/ 5294042 w 7467600"/>
              <a:gd name="connsiteY565" fmla="*/ 2065019 h 6858000"/>
              <a:gd name="connsiteX566" fmla="*/ 5171936 w 7467600"/>
              <a:gd name="connsiteY566" fmla="*/ 1647613 h 6858000"/>
              <a:gd name="connsiteX567" fmla="*/ 5009948 w 7467600"/>
              <a:gd name="connsiteY567" fmla="*/ 1273619 h 6858000"/>
              <a:gd name="connsiteX568" fmla="*/ 655236 w 7467600"/>
              <a:gd name="connsiteY568" fmla="*/ 1268632 h 6858000"/>
              <a:gd name="connsiteX569" fmla="*/ 839521 w 7467600"/>
              <a:gd name="connsiteY569" fmla="*/ 1685315 h 6858000"/>
              <a:gd name="connsiteX570" fmla="*/ 1109416 w 7467600"/>
              <a:gd name="connsiteY570" fmla="*/ 2061663 h 6858000"/>
              <a:gd name="connsiteX571" fmla="*/ 1298300 w 7467600"/>
              <a:gd name="connsiteY571" fmla="*/ 2247742 h 6858000"/>
              <a:gd name="connsiteX572" fmla="*/ 1125871 w 7467600"/>
              <a:gd name="connsiteY572" fmla="*/ 1989513 h 6858000"/>
              <a:gd name="connsiteX573" fmla="*/ 981574 w 7467600"/>
              <a:gd name="connsiteY573" fmla="*/ 1783157 h 6858000"/>
              <a:gd name="connsiteX574" fmla="*/ 922198 w 7467600"/>
              <a:gd name="connsiteY574" fmla="*/ 1677437 h 6858000"/>
              <a:gd name="connsiteX575" fmla="*/ 869293 w 7467600"/>
              <a:gd name="connsiteY575" fmla="*/ 1583214 h 6858000"/>
              <a:gd name="connsiteX576" fmla="*/ 751431 w 7467600"/>
              <a:gd name="connsiteY576" fmla="*/ 1405731 h 6858000"/>
              <a:gd name="connsiteX577" fmla="*/ 655236 w 7467600"/>
              <a:gd name="connsiteY577" fmla="*/ 1268632 h 6858000"/>
              <a:gd name="connsiteX578" fmla="*/ 6516292 w 7467600"/>
              <a:gd name="connsiteY578" fmla="*/ 1263064 h 6858000"/>
              <a:gd name="connsiteX579" fmla="*/ 5736320 w 7467600"/>
              <a:gd name="connsiteY579" fmla="*/ 1501803 h 6858000"/>
              <a:gd name="connsiteX580" fmla="*/ 6516292 w 7467600"/>
              <a:gd name="connsiteY580" fmla="*/ 1263064 h 6858000"/>
              <a:gd name="connsiteX581" fmla="*/ 291466 w 7467600"/>
              <a:gd name="connsiteY581" fmla="*/ 1250369 h 6858000"/>
              <a:gd name="connsiteX582" fmla="*/ 323180 w 7467600"/>
              <a:gd name="connsiteY582" fmla="*/ 1435283 h 6858000"/>
              <a:gd name="connsiteX583" fmla="*/ 349381 w 7467600"/>
              <a:gd name="connsiteY583" fmla="*/ 1875041 h 6858000"/>
              <a:gd name="connsiteX584" fmla="*/ 374363 w 7467600"/>
              <a:gd name="connsiteY584" fmla="*/ 1506494 h 6858000"/>
              <a:gd name="connsiteX585" fmla="*/ 302168 w 7467600"/>
              <a:gd name="connsiteY585" fmla="*/ 1274495 h 6858000"/>
              <a:gd name="connsiteX586" fmla="*/ 291466 w 7467600"/>
              <a:gd name="connsiteY586" fmla="*/ 1250369 h 6858000"/>
              <a:gd name="connsiteX587" fmla="*/ 678222 w 7467600"/>
              <a:gd name="connsiteY587" fmla="*/ 1248670 h 6858000"/>
              <a:gd name="connsiteX588" fmla="*/ 775536 w 7467600"/>
              <a:gd name="connsiteY588" fmla="*/ 1388015 h 6858000"/>
              <a:gd name="connsiteX589" fmla="*/ 894529 w 7467600"/>
              <a:gd name="connsiteY589" fmla="*/ 1567739 h 6858000"/>
              <a:gd name="connsiteX590" fmla="*/ 948000 w 7467600"/>
              <a:gd name="connsiteY590" fmla="*/ 1663088 h 6858000"/>
              <a:gd name="connsiteX591" fmla="*/ 1006812 w 7467600"/>
              <a:gd name="connsiteY591" fmla="*/ 1767683 h 6858000"/>
              <a:gd name="connsiteX592" fmla="*/ 1149133 w 7467600"/>
              <a:gd name="connsiteY592" fmla="*/ 1971513 h 6858000"/>
              <a:gd name="connsiteX593" fmla="*/ 1333952 w 7467600"/>
              <a:gd name="connsiteY593" fmla="*/ 2251620 h 6858000"/>
              <a:gd name="connsiteX594" fmla="*/ 1337329 w 7467600"/>
              <a:gd name="connsiteY594" fmla="*/ 2258350 h 6858000"/>
              <a:gd name="connsiteX595" fmla="*/ 1014726 w 7467600"/>
              <a:gd name="connsiteY595" fmla="*/ 1615556 h 6858000"/>
              <a:gd name="connsiteX596" fmla="*/ 678222 w 7467600"/>
              <a:gd name="connsiteY596" fmla="*/ 1248670 h 6858000"/>
              <a:gd name="connsiteX597" fmla="*/ 6691602 w 7467600"/>
              <a:gd name="connsiteY597" fmla="*/ 1140573 h 6858000"/>
              <a:gd name="connsiteX598" fmla="*/ 6571100 w 7467600"/>
              <a:gd name="connsiteY598" fmla="*/ 1183662 h 6858000"/>
              <a:gd name="connsiteX599" fmla="*/ 6241687 w 7467600"/>
              <a:gd name="connsiteY599" fmla="*/ 1257600 h 6858000"/>
              <a:gd name="connsiteX600" fmla="*/ 5693009 w 7467600"/>
              <a:gd name="connsiteY600" fmla="*/ 1478256 h 6858000"/>
              <a:gd name="connsiteX601" fmla="*/ 6548420 w 7467600"/>
              <a:gd name="connsiteY601" fmla="*/ 1214599 h 6858000"/>
              <a:gd name="connsiteX602" fmla="*/ 6605473 w 7467600"/>
              <a:gd name="connsiteY602" fmla="*/ 1184686 h 6858000"/>
              <a:gd name="connsiteX603" fmla="*/ 6691602 w 7467600"/>
              <a:gd name="connsiteY603" fmla="*/ 1140573 h 6858000"/>
              <a:gd name="connsiteX604" fmla="*/ 4002475 w 7467600"/>
              <a:gd name="connsiteY604" fmla="*/ 1037802 h 6858000"/>
              <a:gd name="connsiteX605" fmla="*/ 4000324 w 7467600"/>
              <a:gd name="connsiteY605" fmla="*/ 1039362 h 6858000"/>
              <a:gd name="connsiteX606" fmla="*/ 4002862 w 7467600"/>
              <a:gd name="connsiteY606" fmla="*/ 1042866 h 6858000"/>
              <a:gd name="connsiteX607" fmla="*/ 4002475 w 7467600"/>
              <a:gd name="connsiteY607" fmla="*/ 1037802 h 6858000"/>
              <a:gd name="connsiteX608" fmla="*/ 506322 w 7467600"/>
              <a:gd name="connsiteY608" fmla="*/ 1020997 h 6858000"/>
              <a:gd name="connsiteX609" fmla="*/ 533068 w 7467600"/>
              <a:gd name="connsiteY609" fmla="*/ 1029409 h 6858000"/>
              <a:gd name="connsiteX610" fmla="*/ 1232525 w 7467600"/>
              <a:gd name="connsiteY610" fmla="*/ 1804675 h 6858000"/>
              <a:gd name="connsiteX611" fmla="*/ 1388858 w 7467600"/>
              <a:gd name="connsiteY611" fmla="*/ 2368011 h 6858000"/>
              <a:gd name="connsiteX612" fmla="*/ 1384098 w 7467600"/>
              <a:gd name="connsiteY612" fmla="*/ 2378125 h 6858000"/>
              <a:gd name="connsiteX613" fmla="*/ 1425393 w 7467600"/>
              <a:gd name="connsiteY613" fmla="*/ 2589124 h 6858000"/>
              <a:gd name="connsiteX614" fmla="*/ 1424001 w 7467600"/>
              <a:gd name="connsiteY614" fmla="*/ 2597541 h 6858000"/>
              <a:gd name="connsiteX615" fmla="*/ 2152729 w 7467600"/>
              <a:gd name="connsiteY615" fmla="*/ 2864487 h 6858000"/>
              <a:gd name="connsiteX616" fmla="*/ 2020609 w 7467600"/>
              <a:gd name="connsiteY616" fmla="*/ 2539671 h 6858000"/>
              <a:gd name="connsiteX617" fmla="*/ 2018920 w 7467600"/>
              <a:gd name="connsiteY617" fmla="*/ 2536309 h 6858000"/>
              <a:gd name="connsiteX618" fmla="*/ 1342441 w 7467600"/>
              <a:gd name="connsiteY618" fmla="*/ 1173017 h 6858000"/>
              <a:gd name="connsiteX619" fmla="*/ 1367925 w 7467600"/>
              <a:gd name="connsiteY619" fmla="*/ 1135648 h 6858000"/>
              <a:gd name="connsiteX620" fmla="*/ 1771401 w 7467600"/>
              <a:gd name="connsiteY620" fmla="*/ 1806673 h 6858000"/>
              <a:gd name="connsiteX621" fmla="*/ 1972385 w 7467600"/>
              <a:gd name="connsiteY621" fmla="*/ 2198735 h 6858000"/>
              <a:gd name="connsiteX622" fmla="*/ 2040892 w 7467600"/>
              <a:gd name="connsiteY622" fmla="*/ 2405205 h 6858000"/>
              <a:gd name="connsiteX623" fmla="*/ 2131689 w 7467600"/>
              <a:gd name="connsiteY623" fmla="*/ 1936926 h 6858000"/>
              <a:gd name="connsiteX624" fmla="*/ 2454820 w 7467600"/>
              <a:gd name="connsiteY624" fmla="*/ 1248808 h 6858000"/>
              <a:gd name="connsiteX625" fmla="*/ 2492512 w 7467600"/>
              <a:gd name="connsiteY625" fmla="*/ 1302920 h 6858000"/>
              <a:gd name="connsiteX626" fmla="*/ 2081216 w 7467600"/>
              <a:gd name="connsiteY626" fmla="*/ 2527513 h 6858000"/>
              <a:gd name="connsiteX627" fmla="*/ 2081211 w 7467600"/>
              <a:gd name="connsiteY627" fmla="*/ 2528916 h 6858000"/>
              <a:gd name="connsiteX628" fmla="*/ 2199067 w 7467600"/>
              <a:gd name="connsiteY628" fmla="*/ 2884061 h 6858000"/>
              <a:gd name="connsiteX629" fmla="*/ 3192586 w 7467600"/>
              <a:gd name="connsiteY629" fmla="*/ 3411496 h 6858000"/>
              <a:gd name="connsiteX630" fmla="*/ 3182620 w 7467600"/>
              <a:gd name="connsiteY630" fmla="*/ 3483279 h 6858000"/>
              <a:gd name="connsiteX631" fmla="*/ 2435119 w 7467600"/>
              <a:gd name="connsiteY631" fmla="*/ 3080173 h 6858000"/>
              <a:gd name="connsiteX632" fmla="*/ 2410152 w 7467600"/>
              <a:gd name="connsiteY632" fmla="*/ 3063751 h 6858000"/>
              <a:gd name="connsiteX633" fmla="*/ 2408099 w 7467600"/>
              <a:gd name="connsiteY633" fmla="*/ 3064403 h 6858000"/>
              <a:gd name="connsiteX634" fmla="*/ 2407218 w 7467600"/>
              <a:gd name="connsiteY634" fmla="*/ 3070324 h 6858000"/>
              <a:gd name="connsiteX635" fmla="*/ 2380138 w 7467600"/>
              <a:gd name="connsiteY635" fmla="*/ 3099341 h 6858000"/>
              <a:gd name="connsiteX636" fmla="*/ 1765923 w 7467600"/>
              <a:gd name="connsiteY636" fmla="*/ 3581043 h 6858000"/>
              <a:gd name="connsiteX637" fmla="*/ 1702258 w 7467600"/>
              <a:gd name="connsiteY637" fmla="*/ 3612286 h 6858000"/>
              <a:gd name="connsiteX638" fmla="*/ 1538370 w 7467600"/>
              <a:gd name="connsiteY638" fmla="*/ 3811804 h 6858000"/>
              <a:gd name="connsiteX639" fmla="*/ 542867 w 7467600"/>
              <a:gd name="connsiteY639" fmla="*/ 4944092 h 6858000"/>
              <a:gd name="connsiteX640" fmla="*/ 515800 w 7467600"/>
              <a:gd name="connsiteY640" fmla="*/ 4862180 h 6858000"/>
              <a:gd name="connsiteX641" fmla="*/ 909145 w 7467600"/>
              <a:gd name="connsiteY641" fmla="*/ 4199225 h 6858000"/>
              <a:gd name="connsiteX642" fmla="*/ 1214067 w 7467600"/>
              <a:gd name="connsiteY642" fmla="*/ 3908561 h 6858000"/>
              <a:gd name="connsiteX643" fmla="*/ 640967 w 7467600"/>
              <a:gd name="connsiteY643" fmla="*/ 4105601 h 6858000"/>
              <a:gd name="connsiteX644" fmla="*/ 112563 w 7467600"/>
              <a:gd name="connsiteY644" fmla="*/ 4396952 h 6858000"/>
              <a:gd name="connsiteX645" fmla="*/ 0 w 7467600"/>
              <a:gd name="connsiteY645" fmla="*/ 4466006 h 6858000"/>
              <a:gd name="connsiteX646" fmla="*/ 0 w 7467600"/>
              <a:gd name="connsiteY646" fmla="*/ 4233763 h 6858000"/>
              <a:gd name="connsiteX647" fmla="*/ 36881 w 7467600"/>
              <a:gd name="connsiteY647" fmla="*/ 4200118 h 6858000"/>
              <a:gd name="connsiteX648" fmla="*/ 910534 w 7467600"/>
              <a:gd name="connsiteY648" fmla="*/ 3629753 h 6858000"/>
              <a:gd name="connsiteX649" fmla="*/ 1578717 w 7467600"/>
              <a:gd name="connsiteY649" fmla="*/ 3575982 h 6858000"/>
              <a:gd name="connsiteX650" fmla="*/ 2338780 w 7467600"/>
              <a:gd name="connsiteY650" fmla="*/ 3033725 h 6858000"/>
              <a:gd name="connsiteX651" fmla="*/ 1807991 w 7467600"/>
              <a:gd name="connsiteY651" fmla="*/ 2807184 h 6858000"/>
              <a:gd name="connsiteX652" fmla="*/ 1416358 w 7467600"/>
              <a:gd name="connsiteY652" fmla="*/ 3112571 h 6858000"/>
              <a:gd name="connsiteX653" fmla="*/ 939066 w 7467600"/>
              <a:gd name="connsiteY653" fmla="*/ 3378798 h 6858000"/>
              <a:gd name="connsiteX654" fmla="*/ 115099 w 7467600"/>
              <a:gd name="connsiteY654" fmla="*/ 3607650 h 6858000"/>
              <a:gd name="connsiteX655" fmla="*/ 97284 w 7467600"/>
              <a:gd name="connsiteY655" fmla="*/ 3520393 h 6858000"/>
              <a:gd name="connsiteX656" fmla="*/ 922050 w 7467600"/>
              <a:gd name="connsiteY656" fmla="*/ 3074867 h 6858000"/>
              <a:gd name="connsiteX657" fmla="*/ 1405265 w 7467600"/>
              <a:gd name="connsiteY657" fmla="*/ 3016319 h 6858000"/>
              <a:gd name="connsiteX658" fmla="*/ 1407512 w 7467600"/>
              <a:gd name="connsiteY658" fmla="*/ 3018001 h 6858000"/>
              <a:gd name="connsiteX659" fmla="*/ 1726266 w 7467600"/>
              <a:gd name="connsiteY659" fmla="*/ 2777274 h 6858000"/>
              <a:gd name="connsiteX660" fmla="*/ 625390 w 7467600"/>
              <a:gd name="connsiteY660" fmla="*/ 2514541 h 6858000"/>
              <a:gd name="connsiteX661" fmla="*/ 619799 w 7467600"/>
              <a:gd name="connsiteY661" fmla="*/ 2527180 h 6858000"/>
              <a:gd name="connsiteX662" fmla="*/ 310030 w 7467600"/>
              <a:gd name="connsiteY662" fmla="*/ 2771818 h 6858000"/>
              <a:gd name="connsiteX663" fmla="*/ 173877 w 7467600"/>
              <a:gd name="connsiteY663" fmla="*/ 2937056 h 6858000"/>
              <a:gd name="connsiteX664" fmla="*/ 77889 w 7467600"/>
              <a:gd name="connsiteY664" fmla="*/ 3138440 h 6858000"/>
              <a:gd name="connsiteX665" fmla="*/ 0 w 7467600"/>
              <a:gd name="connsiteY665" fmla="*/ 3271395 h 6858000"/>
              <a:gd name="connsiteX666" fmla="*/ 0 w 7467600"/>
              <a:gd name="connsiteY666" fmla="*/ 3153002 h 6858000"/>
              <a:gd name="connsiteX667" fmla="*/ 2386 w 7467600"/>
              <a:gd name="connsiteY667" fmla="*/ 3149203 h 6858000"/>
              <a:gd name="connsiteX668" fmla="*/ 89753 w 7467600"/>
              <a:gd name="connsiteY668" fmla="*/ 2987702 h 6858000"/>
              <a:gd name="connsiteX669" fmla="*/ 76869 w 7467600"/>
              <a:gd name="connsiteY669" fmla="*/ 3005404 h 6858000"/>
              <a:gd name="connsiteX670" fmla="*/ 32049 w 7467600"/>
              <a:gd name="connsiteY670" fmla="*/ 3065814 h 6858000"/>
              <a:gd name="connsiteX671" fmla="*/ 0 w 7467600"/>
              <a:gd name="connsiteY671" fmla="*/ 3108744 h 6858000"/>
              <a:gd name="connsiteX672" fmla="*/ 0 w 7467600"/>
              <a:gd name="connsiteY672" fmla="*/ 3058059 h 6858000"/>
              <a:gd name="connsiteX673" fmla="*/ 7610 w 7467600"/>
              <a:gd name="connsiteY673" fmla="*/ 3047889 h 6858000"/>
              <a:gd name="connsiteX674" fmla="*/ 52419 w 7467600"/>
              <a:gd name="connsiteY674" fmla="*/ 2987479 h 6858000"/>
              <a:gd name="connsiteX675" fmla="*/ 59142 w 7467600"/>
              <a:gd name="connsiteY675" fmla="*/ 2978488 h 6858000"/>
              <a:gd name="connsiteX676" fmla="*/ 0 w 7467600"/>
              <a:gd name="connsiteY676" fmla="*/ 3015334 h 6858000"/>
              <a:gd name="connsiteX677" fmla="*/ 0 w 7467600"/>
              <a:gd name="connsiteY677" fmla="*/ 2914286 h 6858000"/>
              <a:gd name="connsiteX678" fmla="*/ 36383 w 7467600"/>
              <a:gd name="connsiteY678" fmla="*/ 2901128 h 6858000"/>
              <a:gd name="connsiteX679" fmla="*/ 156329 w 7467600"/>
              <a:gd name="connsiteY679" fmla="*/ 2840533 h 6858000"/>
              <a:gd name="connsiteX680" fmla="*/ 358355 w 7467600"/>
              <a:gd name="connsiteY680" fmla="*/ 2620471 h 6858000"/>
              <a:gd name="connsiteX681" fmla="*/ 510577 w 7467600"/>
              <a:gd name="connsiteY681" fmla="*/ 2501244 h 6858000"/>
              <a:gd name="connsiteX682" fmla="*/ 211967 w 7467600"/>
              <a:gd name="connsiteY682" fmla="*/ 2479171 h 6858000"/>
              <a:gd name="connsiteX683" fmla="*/ 0 w 7467600"/>
              <a:gd name="connsiteY683" fmla="*/ 2476398 h 6858000"/>
              <a:gd name="connsiteX684" fmla="*/ 0 w 7467600"/>
              <a:gd name="connsiteY684" fmla="*/ 2389189 h 6858000"/>
              <a:gd name="connsiteX685" fmla="*/ 103062 w 7467600"/>
              <a:gd name="connsiteY685" fmla="*/ 2389518 h 6858000"/>
              <a:gd name="connsiteX686" fmla="*/ 510734 w 7467600"/>
              <a:gd name="connsiteY686" fmla="*/ 2416201 h 6858000"/>
              <a:gd name="connsiteX687" fmla="*/ 279257 w 7467600"/>
              <a:gd name="connsiteY687" fmla="*/ 2092102 h 6858000"/>
              <a:gd name="connsiteX688" fmla="*/ 65265 w 7467600"/>
              <a:gd name="connsiteY688" fmla="*/ 2006049 h 6858000"/>
              <a:gd name="connsiteX689" fmla="*/ 0 w 7467600"/>
              <a:gd name="connsiteY689" fmla="*/ 1982532 h 6858000"/>
              <a:gd name="connsiteX690" fmla="*/ 0 w 7467600"/>
              <a:gd name="connsiteY690" fmla="*/ 1912789 h 6858000"/>
              <a:gd name="connsiteX691" fmla="*/ 97460 w 7467600"/>
              <a:gd name="connsiteY691" fmla="*/ 1953725 h 6858000"/>
              <a:gd name="connsiteX692" fmla="*/ 221272 w 7467600"/>
              <a:gd name="connsiteY692" fmla="*/ 1980766 h 6858000"/>
              <a:gd name="connsiteX693" fmla="*/ 116765 w 7467600"/>
              <a:gd name="connsiteY693" fmla="*/ 1911033 h 6858000"/>
              <a:gd name="connsiteX694" fmla="*/ 16405 w 7467600"/>
              <a:gd name="connsiteY694" fmla="*/ 1803412 h 6858000"/>
              <a:gd name="connsiteX695" fmla="*/ 0 w 7467600"/>
              <a:gd name="connsiteY695" fmla="*/ 1784777 h 6858000"/>
              <a:gd name="connsiteX696" fmla="*/ 0 w 7467600"/>
              <a:gd name="connsiteY696" fmla="*/ 1740082 h 6858000"/>
              <a:gd name="connsiteX697" fmla="*/ 39394 w 7467600"/>
              <a:gd name="connsiteY697" fmla="*/ 1784856 h 6858000"/>
              <a:gd name="connsiteX698" fmla="*/ 135813 w 7467600"/>
              <a:gd name="connsiteY698" fmla="*/ 1888838 h 6858000"/>
              <a:gd name="connsiteX699" fmla="*/ 242575 w 7467600"/>
              <a:gd name="connsiteY699" fmla="*/ 1958841 h 6858000"/>
              <a:gd name="connsiteX700" fmla="*/ 82197 w 7467600"/>
              <a:gd name="connsiteY700" fmla="*/ 1754826 h 6858000"/>
              <a:gd name="connsiteX701" fmla="*/ 0 w 7467600"/>
              <a:gd name="connsiteY701" fmla="*/ 1679650 h 6858000"/>
              <a:gd name="connsiteX702" fmla="*/ 0 w 7467600"/>
              <a:gd name="connsiteY702" fmla="*/ 1602463 h 6858000"/>
              <a:gd name="connsiteX703" fmla="*/ 84689 w 7467600"/>
              <a:gd name="connsiteY703" fmla="*/ 1677442 h 6858000"/>
              <a:gd name="connsiteX704" fmla="*/ 298437 w 7467600"/>
              <a:gd name="connsiteY704" fmla="*/ 1968019 h 6858000"/>
              <a:gd name="connsiteX705" fmla="*/ 227269 w 7467600"/>
              <a:gd name="connsiteY705" fmla="*/ 1114064 h 6858000"/>
              <a:gd name="connsiteX706" fmla="*/ 248003 w 7467600"/>
              <a:gd name="connsiteY706" fmla="*/ 1089613 h 6858000"/>
              <a:gd name="connsiteX707" fmla="*/ 427020 w 7467600"/>
              <a:gd name="connsiteY707" fmla="*/ 1619803 h 6858000"/>
              <a:gd name="connsiteX708" fmla="*/ 340345 w 7467600"/>
              <a:gd name="connsiteY708" fmla="*/ 2027739 h 6858000"/>
              <a:gd name="connsiteX709" fmla="*/ 360865 w 7467600"/>
              <a:gd name="connsiteY709" fmla="*/ 2044827 h 6858000"/>
              <a:gd name="connsiteX710" fmla="*/ 560414 w 7467600"/>
              <a:gd name="connsiteY710" fmla="*/ 2421457 h 6858000"/>
              <a:gd name="connsiteX711" fmla="*/ 1359703 w 7467600"/>
              <a:gd name="connsiteY711" fmla="*/ 2578554 h 6858000"/>
              <a:gd name="connsiteX712" fmla="*/ 1359422 w 7467600"/>
              <a:gd name="connsiteY712" fmla="*/ 2577994 h 6858000"/>
              <a:gd name="connsiteX713" fmla="*/ 828701 w 7467600"/>
              <a:gd name="connsiteY713" fmla="*/ 1839520 h 6858000"/>
              <a:gd name="connsiteX714" fmla="*/ 494427 w 7467600"/>
              <a:gd name="connsiteY714" fmla="*/ 1092333 h 6858000"/>
              <a:gd name="connsiteX715" fmla="*/ 506322 w 7467600"/>
              <a:gd name="connsiteY715" fmla="*/ 1020997 h 6858000"/>
              <a:gd name="connsiteX716" fmla="*/ 4570198 w 7467600"/>
              <a:gd name="connsiteY716" fmla="*/ 978081 h 6858000"/>
              <a:gd name="connsiteX717" fmla="*/ 4523691 w 7467600"/>
              <a:gd name="connsiteY717" fmla="*/ 1127776 h 6858000"/>
              <a:gd name="connsiteX718" fmla="*/ 4509875 w 7467600"/>
              <a:gd name="connsiteY718" fmla="*/ 1167552 h 6858000"/>
              <a:gd name="connsiteX719" fmla="*/ 4478168 w 7467600"/>
              <a:gd name="connsiteY719" fmla="*/ 1260735 h 6858000"/>
              <a:gd name="connsiteX720" fmla="*/ 4409309 w 7467600"/>
              <a:gd name="connsiteY720" fmla="*/ 1666996 h 6858000"/>
              <a:gd name="connsiteX721" fmla="*/ 4370031 w 7467600"/>
              <a:gd name="connsiteY721" fmla="*/ 1955666 h 6858000"/>
              <a:gd name="connsiteX722" fmla="*/ 4570198 w 7467600"/>
              <a:gd name="connsiteY722" fmla="*/ 978081 h 6858000"/>
              <a:gd name="connsiteX723" fmla="*/ 4557898 w 7467600"/>
              <a:gd name="connsiteY723" fmla="*/ 900011 h 6858000"/>
              <a:gd name="connsiteX724" fmla="*/ 4344840 w 7467600"/>
              <a:gd name="connsiteY724" fmla="*/ 1922038 h 6858000"/>
              <a:gd name="connsiteX725" fmla="*/ 4378710 w 7467600"/>
              <a:gd name="connsiteY725" fmla="*/ 1665516 h 6858000"/>
              <a:gd name="connsiteX726" fmla="*/ 4448798 w 7467600"/>
              <a:gd name="connsiteY726" fmla="*/ 1253024 h 6858000"/>
              <a:gd name="connsiteX727" fmla="*/ 4480315 w 7467600"/>
              <a:gd name="connsiteY727" fmla="*/ 1158454 h 6858000"/>
              <a:gd name="connsiteX728" fmla="*/ 4494133 w 7467600"/>
              <a:gd name="connsiteY728" fmla="*/ 1118676 h 6858000"/>
              <a:gd name="connsiteX729" fmla="*/ 4557898 w 7467600"/>
              <a:gd name="connsiteY729" fmla="*/ 900011 h 6858000"/>
              <a:gd name="connsiteX730" fmla="*/ 5870151 w 7467600"/>
              <a:gd name="connsiteY730" fmla="*/ 898890 h 6858000"/>
              <a:gd name="connsiteX731" fmla="*/ 5861335 w 7467600"/>
              <a:gd name="connsiteY731" fmla="*/ 899177 h 6858000"/>
              <a:gd name="connsiteX732" fmla="*/ 5843702 w 7467600"/>
              <a:gd name="connsiteY732" fmla="*/ 899748 h 6858000"/>
              <a:gd name="connsiteX733" fmla="*/ 5651107 w 7467600"/>
              <a:gd name="connsiteY733" fmla="*/ 920306 h 6858000"/>
              <a:gd name="connsiteX734" fmla="*/ 5459407 w 7467600"/>
              <a:gd name="connsiteY734" fmla="*/ 940975 h 6858000"/>
              <a:gd name="connsiteX735" fmla="*/ 5374846 w 7467600"/>
              <a:gd name="connsiteY735" fmla="*/ 941988 h 6858000"/>
              <a:gd name="connsiteX736" fmla="*/ 5256105 w 7467600"/>
              <a:gd name="connsiteY736" fmla="*/ 945632 h 6858000"/>
              <a:gd name="connsiteX737" fmla="*/ 5107071 w 7467600"/>
              <a:gd name="connsiteY737" fmla="*/ 969720 h 6858000"/>
              <a:gd name="connsiteX738" fmla="*/ 4998681 w 7467600"/>
              <a:gd name="connsiteY738" fmla="*/ 988771 h 6858000"/>
              <a:gd name="connsiteX739" fmla="*/ 5870151 w 7467600"/>
              <a:gd name="connsiteY739" fmla="*/ 898890 h 6858000"/>
              <a:gd name="connsiteX740" fmla="*/ 5504425 w 7467600"/>
              <a:gd name="connsiteY740" fmla="*/ 848067 h 6858000"/>
              <a:gd name="connsiteX741" fmla="*/ 4968849 w 7467600"/>
              <a:gd name="connsiteY741" fmla="*/ 962318 h 6858000"/>
              <a:gd name="connsiteX742" fmla="*/ 5104039 w 7467600"/>
              <a:gd name="connsiteY742" fmla="*/ 940634 h 6858000"/>
              <a:gd name="connsiteX743" fmla="*/ 5256311 w 7467600"/>
              <a:gd name="connsiteY743" fmla="*/ 916490 h 6858000"/>
              <a:gd name="connsiteX744" fmla="*/ 5377381 w 7467600"/>
              <a:gd name="connsiteY744" fmla="*/ 912671 h 6858000"/>
              <a:gd name="connsiteX745" fmla="*/ 5460148 w 7467600"/>
              <a:gd name="connsiteY745" fmla="*/ 911442 h 6858000"/>
              <a:gd name="connsiteX746" fmla="*/ 5648971 w 7467600"/>
              <a:gd name="connsiteY746" fmla="*/ 891331 h 6858000"/>
              <a:gd name="connsiteX747" fmla="*/ 5844807 w 7467600"/>
              <a:gd name="connsiteY747" fmla="*/ 870718 h 6858000"/>
              <a:gd name="connsiteX748" fmla="*/ 5862975 w 7467600"/>
              <a:gd name="connsiteY748" fmla="*/ 869756 h 6858000"/>
              <a:gd name="connsiteX749" fmla="*/ 5920887 w 7467600"/>
              <a:gd name="connsiteY749" fmla="*/ 865929 h 6858000"/>
              <a:gd name="connsiteX750" fmla="*/ 5504425 w 7467600"/>
              <a:gd name="connsiteY750" fmla="*/ 848067 h 6858000"/>
              <a:gd name="connsiteX751" fmla="*/ 3607114 w 7467600"/>
              <a:gd name="connsiteY751" fmla="*/ 467441 h 6858000"/>
              <a:gd name="connsiteX752" fmla="*/ 3296242 w 7467600"/>
              <a:gd name="connsiteY752" fmla="*/ 807991 h 6858000"/>
              <a:gd name="connsiteX753" fmla="*/ 3174674 w 7467600"/>
              <a:gd name="connsiteY753" fmla="*/ 919759 h 6858000"/>
              <a:gd name="connsiteX754" fmla="*/ 3042978 w 7467600"/>
              <a:gd name="connsiteY754" fmla="*/ 1054894 h 6858000"/>
              <a:gd name="connsiteX755" fmla="*/ 2968914 w 7467600"/>
              <a:gd name="connsiteY755" fmla="*/ 1133756 h 6858000"/>
              <a:gd name="connsiteX756" fmla="*/ 3103823 w 7467600"/>
              <a:gd name="connsiteY756" fmla="*/ 1026814 h 6858000"/>
              <a:gd name="connsiteX757" fmla="*/ 3607114 w 7467600"/>
              <a:gd name="connsiteY757" fmla="*/ 467441 h 6858000"/>
              <a:gd name="connsiteX758" fmla="*/ 3744487 w 7467600"/>
              <a:gd name="connsiteY758" fmla="*/ 383136 h 6858000"/>
              <a:gd name="connsiteX759" fmla="*/ 3970213 w 7467600"/>
              <a:gd name="connsiteY759" fmla="*/ 995559 h 6858000"/>
              <a:gd name="connsiteX760" fmla="*/ 3744487 w 7467600"/>
              <a:gd name="connsiteY760" fmla="*/ 383136 h 6858000"/>
              <a:gd name="connsiteX761" fmla="*/ 3624562 w 7467600"/>
              <a:gd name="connsiteY761" fmla="*/ 367041 h 6858000"/>
              <a:gd name="connsiteX762" fmla="*/ 3489712 w 7467600"/>
              <a:gd name="connsiteY762" fmla="*/ 485386 h 6858000"/>
              <a:gd name="connsiteX763" fmla="*/ 3182994 w 7467600"/>
              <a:gd name="connsiteY763" fmla="*/ 828265 h 6858000"/>
              <a:gd name="connsiteX764" fmla="*/ 2892114 w 7467600"/>
              <a:gd name="connsiteY764" fmla="*/ 1172635 h 6858000"/>
              <a:gd name="connsiteX765" fmla="*/ 3021459 w 7467600"/>
              <a:gd name="connsiteY765" fmla="*/ 1035385 h 6858000"/>
              <a:gd name="connsiteX766" fmla="*/ 3153873 w 7467600"/>
              <a:gd name="connsiteY766" fmla="*/ 898971 h 6858000"/>
              <a:gd name="connsiteX767" fmla="*/ 3276511 w 7467600"/>
              <a:gd name="connsiteY767" fmla="*/ 786423 h 6858000"/>
              <a:gd name="connsiteX768" fmla="*/ 3584154 w 7467600"/>
              <a:gd name="connsiteY768" fmla="*/ 448218 h 6858000"/>
              <a:gd name="connsiteX769" fmla="*/ 3624562 w 7467600"/>
              <a:gd name="connsiteY769" fmla="*/ 367041 h 6858000"/>
              <a:gd name="connsiteX770" fmla="*/ 3766672 w 7467600"/>
              <a:gd name="connsiteY770" fmla="*/ 359429 h 6858000"/>
              <a:gd name="connsiteX771" fmla="*/ 3996338 w 7467600"/>
              <a:gd name="connsiteY771" fmla="*/ 968237 h 6858000"/>
              <a:gd name="connsiteX772" fmla="*/ 3766672 w 7467600"/>
              <a:gd name="connsiteY772" fmla="*/ 359429 h 6858000"/>
              <a:gd name="connsiteX773" fmla="*/ 5805386 w 7467600"/>
              <a:gd name="connsiteY773" fmla="*/ 239240 h 6858000"/>
              <a:gd name="connsiteX774" fmla="*/ 5736947 w 7467600"/>
              <a:gd name="connsiteY774" fmla="*/ 261367 h 6858000"/>
              <a:gd name="connsiteX775" fmla="*/ 5427012 w 7467600"/>
              <a:gd name="connsiteY775" fmla="*/ 311272 h 6858000"/>
              <a:gd name="connsiteX776" fmla="*/ 5147818 w 7467600"/>
              <a:gd name="connsiteY776" fmla="*/ 322112 h 6858000"/>
              <a:gd name="connsiteX777" fmla="*/ 5060854 w 7467600"/>
              <a:gd name="connsiteY777" fmla="*/ 311882 h 6858000"/>
              <a:gd name="connsiteX778" fmla="*/ 4945989 w 7467600"/>
              <a:gd name="connsiteY778" fmla="*/ 300516 h 6858000"/>
              <a:gd name="connsiteX779" fmla="*/ 5410479 w 7467600"/>
              <a:gd name="connsiteY779" fmla="*/ 348434 h 6858000"/>
              <a:gd name="connsiteX780" fmla="*/ 5805386 w 7467600"/>
              <a:gd name="connsiteY780" fmla="*/ 239240 h 6858000"/>
              <a:gd name="connsiteX781" fmla="*/ 5905192 w 7467600"/>
              <a:gd name="connsiteY781" fmla="*/ 163079 h 6858000"/>
              <a:gd name="connsiteX782" fmla="*/ 5865655 w 7467600"/>
              <a:gd name="connsiteY782" fmla="*/ 171901 h 6858000"/>
              <a:gd name="connsiteX783" fmla="*/ 5259740 w 7467600"/>
              <a:gd name="connsiteY783" fmla="*/ 257013 h 6858000"/>
              <a:gd name="connsiteX784" fmla="*/ 5208466 w 7467600"/>
              <a:gd name="connsiteY784" fmla="*/ 257550 h 6858000"/>
              <a:gd name="connsiteX785" fmla="*/ 4980204 w 7467600"/>
              <a:gd name="connsiteY785" fmla="*/ 271903 h 6858000"/>
              <a:gd name="connsiteX786" fmla="*/ 5068068 w 7467600"/>
              <a:gd name="connsiteY786" fmla="*/ 282244 h 6858000"/>
              <a:gd name="connsiteX787" fmla="*/ 5153231 w 7467600"/>
              <a:gd name="connsiteY787" fmla="*/ 292240 h 6858000"/>
              <a:gd name="connsiteX788" fmla="*/ 5426491 w 7467600"/>
              <a:gd name="connsiteY788" fmla="*/ 281128 h 6858000"/>
              <a:gd name="connsiteX789" fmla="*/ 5731212 w 7467600"/>
              <a:gd name="connsiteY789" fmla="*/ 231951 h 6858000"/>
              <a:gd name="connsiteX790" fmla="*/ 5905192 w 7467600"/>
              <a:gd name="connsiteY790" fmla="*/ 163079 h 6858000"/>
              <a:gd name="connsiteX791" fmla="*/ 5944437 w 7467600"/>
              <a:gd name="connsiteY791" fmla="*/ 113829 h 6858000"/>
              <a:gd name="connsiteX792" fmla="*/ 5825032 w 7467600"/>
              <a:gd name="connsiteY792" fmla="*/ 146405 h 6858000"/>
              <a:gd name="connsiteX793" fmla="*/ 4955599 w 7467600"/>
              <a:gd name="connsiteY793" fmla="*/ 247008 h 6858000"/>
              <a:gd name="connsiteX794" fmla="*/ 5210104 w 7467600"/>
              <a:gd name="connsiteY794" fmla="*/ 228123 h 6858000"/>
              <a:gd name="connsiteX795" fmla="*/ 5261015 w 7467600"/>
              <a:gd name="connsiteY795" fmla="*/ 227087 h 6858000"/>
              <a:gd name="connsiteX796" fmla="*/ 5861181 w 7467600"/>
              <a:gd name="connsiteY796" fmla="*/ 143093 h 6858000"/>
              <a:gd name="connsiteX797" fmla="*/ 5961252 w 7467600"/>
              <a:gd name="connsiteY797" fmla="*/ 114820 h 6858000"/>
              <a:gd name="connsiteX798" fmla="*/ 5944437 w 7467600"/>
              <a:gd name="connsiteY798" fmla="*/ 113829 h 6858000"/>
              <a:gd name="connsiteX799" fmla="*/ 3882765 w 7467600"/>
              <a:gd name="connsiteY799" fmla="*/ 0 h 6858000"/>
              <a:gd name="connsiteX800" fmla="*/ 3995099 w 7467600"/>
              <a:gd name="connsiteY800" fmla="*/ 0 h 6858000"/>
              <a:gd name="connsiteX801" fmla="*/ 4163818 w 7467600"/>
              <a:gd name="connsiteY801" fmla="*/ 234104 h 6858000"/>
              <a:gd name="connsiteX802" fmla="*/ 4172099 w 7467600"/>
              <a:gd name="connsiteY802" fmla="*/ 234207 h 6858000"/>
              <a:gd name="connsiteX803" fmla="*/ 4784282 w 7467600"/>
              <a:gd name="connsiteY803" fmla="*/ 276561 h 6858000"/>
              <a:gd name="connsiteX804" fmla="*/ 4801687 w 7467600"/>
              <a:gd name="connsiteY804" fmla="*/ 267764 h 6858000"/>
              <a:gd name="connsiteX805" fmla="*/ 6082788 w 7467600"/>
              <a:gd name="connsiteY805" fmla="*/ 64119 h 6858000"/>
              <a:gd name="connsiteX806" fmla="*/ 6099442 w 7467600"/>
              <a:gd name="connsiteY806" fmla="*/ 82568 h 6858000"/>
              <a:gd name="connsiteX807" fmla="*/ 4804137 w 7467600"/>
              <a:gd name="connsiteY807" fmla="*/ 320931 h 6858000"/>
              <a:gd name="connsiteX808" fmla="*/ 4227047 w 7467600"/>
              <a:gd name="connsiteY808" fmla="*/ 313415 h 6858000"/>
              <a:gd name="connsiteX809" fmla="*/ 4346041 w 7467600"/>
              <a:gd name="connsiteY809" fmla="*/ 456086 h 6858000"/>
              <a:gd name="connsiteX810" fmla="*/ 4870967 w 7467600"/>
              <a:gd name="connsiteY810" fmla="*/ 963061 h 6858000"/>
              <a:gd name="connsiteX811" fmla="*/ 4889647 w 7467600"/>
              <a:gd name="connsiteY811" fmla="*/ 957147 h 6858000"/>
              <a:gd name="connsiteX812" fmla="*/ 5422504 w 7467600"/>
              <a:gd name="connsiteY812" fmla="*/ 805191 h 6858000"/>
              <a:gd name="connsiteX813" fmla="*/ 6087656 w 7467600"/>
              <a:gd name="connsiteY813" fmla="*/ 826703 h 6858000"/>
              <a:gd name="connsiteX814" fmla="*/ 6058717 w 7467600"/>
              <a:gd name="connsiteY814" fmla="*/ 865992 h 6858000"/>
              <a:gd name="connsiteX815" fmla="*/ 4974153 w 7467600"/>
              <a:gd name="connsiteY815" fmla="*/ 1045456 h 6858000"/>
              <a:gd name="connsiteX816" fmla="*/ 5627835 w 7467600"/>
              <a:gd name="connsiteY816" fmla="*/ 1472077 h 6858000"/>
              <a:gd name="connsiteX817" fmla="*/ 5629817 w 7467600"/>
              <a:gd name="connsiteY817" fmla="*/ 1471412 h 6858000"/>
              <a:gd name="connsiteX818" fmla="*/ 5634124 w 7467600"/>
              <a:gd name="connsiteY818" fmla="*/ 1470572 h 6858000"/>
              <a:gd name="connsiteX819" fmla="*/ 5755832 w 7467600"/>
              <a:gd name="connsiteY819" fmla="*/ 1383886 h 6858000"/>
              <a:gd name="connsiteX820" fmla="*/ 6014186 w 7467600"/>
              <a:gd name="connsiteY820" fmla="*/ 1279799 h 6858000"/>
              <a:gd name="connsiteX821" fmla="*/ 6901619 w 7467600"/>
              <a:gd name="connsiteY821" fmla="*/ 1047874 h 6858000"/>
              <a:gd name="connsiteX822" fmla="*/ 6931566 w 7467600"/>
              <a:gd name="connsiteY822" fmla="*/ 1062034 h 6858000"/>
              <a:gd name="connsiteX823" fmla="*/ 5790982 w 7467600"/>
              <a:gd name="connsiteY823" fmla="*/ 1561380 h 6858000"/>
              <a:gd name="connsiteX824" fmla="*/ 6188971 w 7467600"/>
              <a:gd name="connsiteY824" fmla="*/ 1755168 h 6858000"/>
              <a:gd name="connsiteX825" fmla="*/ 6202446 w 7467600"/>
              <a:gd name="connsiteY825" fmla="*/ 1752268 h 6858000"/>
              <a:gd name="connsiteX826" fmla="*/ 7179560 w 7467600"/>
              <a:gd name="connsiteY826" fmla="*/ 1467551 h 6858000"/>
              <a:gd name="connsiteX827" fmla="*/ 7158730 w 7467600"/>
              <a:gd name="connsiteY827" fmla="*/ 1507835 h 6858000"/>
              <a:gd name="connsiteX828" fmla="*/ 6326959 w 7467600"/>
              <a:gd name="connsiteY828" fmla="*/ 1817686 h 6858000"/>
              <a:gd name="connsiteX829" fmla="*/ 6537433 w 7467600"/>
              <a:gd name="connsiteY829" fmla="*/ 1907790 h 6858000"/>
              <a:gd name="connsiteX830" fmla="*/ 6550221 w 7467600"/>
              <a:gd name="connsiteY830" fmla="*/ 1910729 h 6858000"/>
              <a:gd name="connsiteX831" fmla="*/ 6964438 w 7467600"/>
              <a:gd name="connsiteY831" fmla="*/ 2209505 h 6858000"/>
              <a:gd name="connsiteX832" fmla="*/ 7367862 w 7467600"/>
              <a:gd name="connsiteY832" fmla="*/ 2806833 h 6858000"/>
              <a:gd name="connsiteX833" fmla="*/ 7364329 w 7467600"/>
              <a:gd name="connsiteY833" fmla="*/ 2826907 h 6858000"/>
              <a:gd name="connsiteX834" fmla="*/ 7290545 w 7467600"/>
              <a:gd name="connsiteY834" fmla="*/ 2850663 h 6858000"/>
              <a:gd name="connsiteX835" fmla="*/ 6472036 w 7467600"/>
              <a:gd name="connsiteY835" fmla="*/ 1959003 h 6858000"/>
              <a:gd name="connsiteX836" fmla="*/ 5792897 w 7467600"/>
              <a:gd name="connsiteY836" fmla="*/ 1647747 h 6858000"/>
              <a:gd name="connsiteX837" fmla="*/ 5842751 w 7467600"/>
              <a:gd name="connsiteY837" fmla="*/ 1816112 h 6858000"/>
              <a:gd name="connsiteX838" fmla="*/ 5847424 w 7467600"/>
              <a:gd name="connsiteY838" fmla="*/ 1815776 h 6858000"/>
              <a:gd name="connsiteX839" fmla="*/ 6399821 w 7467600"/>
              <a:gd name="connsiteY839" fmla="*/ 2344799 h 6858000"/>
              <a:gd name="connsiteX840" fmla="*/ 6323232 w 7467600"/>
              <a:gd name="connsiteY840" fmla="*/ 2389634 h 6858000"/>
              <a:gd name="connsiteX841" fmla="*/ 5942958 w 7467600"/>
              <a:gd name="connsiteY841" fmla="*/ 2077708 h 6858000"/>
              <a:gd name="connsiteX842" fmla="*/ 5921559 w 7467600"/>
              <a:gd name="connsiteY842" fmla="*/ 2378596 h 6858000"/>
              <a:gd name="connsiteX843" fmla="*/ 5817651 w 7467600"/>
              <a:gd name="connsiteY843" fmla="*/ 3023919 h 6858000"/>
              <a:gd name="connsiteX844" fmla="*/ 5729634 w 7467600"/>
              <a:gd name="connsiteY844" fmla="*/ 3051849 h 6858000"/>
              <a:gd name="connsiteX845" fmla="*/ 5611018 w 7467600"/>
              <a:gd name="connsiteY845" fmla="*/ 2316769 h 6858000"/>
              <a:gd name="connsiteX846" fmla="*/ 5687608 w 7467600"/>
              <a:gd name="connsiteY846" fmla="*/ 2039972 h 6858000"/>
              <a:gd name="connsiteX847" fmla="*/ 5657554 w 7467600"/>
              <a:gd name="connsiteY847" fmla="*/ 1576445 h 6858000"/>
              <a:gd name="connsiteX848" fmla="*/ 5150475 w 7467600"/>
              <a:gd name="connsiteY848" fmla="*/ 1274012 h 6858000"/>
              <a:gd name="connsiteX849" fmla="*/ 5349142 w 7467600"/>
              <a:gd name="connsiteY849" fmla="*/ 2204405 h 6858000"/>
              <a:gd name="connsiteX850" fmla="*/ 5262214 w 7467600"/>
              <a:gd name="connsiteY850" fmla="*/ 2233836 h 6858000"/>
              <a:gd name="connsiteX851" fmla="*/ 4981539 w 7467600"/>
              <a:gd name="connsiteY851" fmla="*/ 1542201 h 6858000"/>
              <a:gd name="connsiteX852" fmla="*/ 4958461 w 7467600"/>
              <a:gd name="connsiteY852" fmla="*/ 1136957 h 6858000"/>
              <a:gd name="connsiteX853" fmla="*/ 4655015 w 7467600"/>
              <a:gd name="connsiteY853" fmla="*/ 891426 h 6858000"/>
              <a:gd name="connsiteX854" fmla="*/ 4348002 w 7467600"/>
              <a:gd name="connsiteY854" fmla="*/ 2205895 h 6858000"/>
              <a:gd name="connsiteX855" fmla="*/ 4262250 w 7467600"/>
              <a:gd name="connsiteY855" fmla="*/ 2219972 h 6858000"/>
              <a:gd name="connsiteX856" fmla="*/ 4550611 w 7467600"/>
              <a:gd name="connsiteY856" fmla="*/ 817540 h 6858000"/>
              <a:gd name="connsiteX857" fmla="*/ 4564418 w 7467600"/>
              <a:gd name="connsiteY857" fmla="*/ 808293 h 6858000"/>
              <a:gd name="connsiteX858" fmla="*/ 4266388 w 7467600"/>
              <a:gd name="connsiteY858" fmla="*/ 500083 h 6858000"/>
              <a:gd name="connsiteX859" fmla="*/ 4032842 w 7467600"/>
              <a:gd name="connsiteY859" fmla="*/ 211809 h 6858000"/>
              <a:gd name="connsiteX860" fmla="*/ 3882765 w 7467600"/>
              <a:gd name="connsiteY860" fmla="*/ 0 h 6858000"/>
              <a:gd name="connsiteX861" fmla="*/ 3721337 w 7467600"/>
              <a:gd name="connsiteY861" fmla="*/ 0 h 6858000"/>
              <a:gd name="connsiteX862" fmla="*/ 3797544 w 7467600"/>
              <a:gd name="connsiteY862" fmla="*/ 0 h 6858000"/>
              <a:gd name="connsiteX863" fmla="*/ 3775734 w 7467600"/>
              <a:gd name="connsiteY863" fmla="*/ 95131 h 6858000"/>
              <a:gd name="connsiteX864" fmla="*/ 3724807 w 7467600"/>
              <a:gd name="connsiteY864" fmla="*/ 272257 h 6858000"/>
              <a:gd name="connsiteX865" fmla="*/ 3726844 w 7467600"/>
              <a:gd name="connsiteY865" fmla="*/ 282988 h 6858000"/>
              <a:gd name="connsiteX866" fmla="*/ 3742664 w 7467600"/>
              <a:gd name="connsiteY866" fmla="*/ 279918 h 6858000"/>
              <a:gd name="connsiteX867" fmla="*/ 4103910 w 7467600"/>
              <a:gd name="connsiteY867" fmla="*/ 1161917 h 6858000"/>
              <a:gd name="connsiteX868" fmla="*/ 4020269 w 7467600"/>
              <a:gd name="connsiteY868" fmla="*/ 1200406 h 6858000"/>
              <a:gd name="connsiteX869" fmla="*/ 3674882 w 7467600"/>
              <a:gd name="connsiteY869" fmla="*/ 488524 h 6858000"/>
              <a:gd name="connsiteX870" fmla="*/ 3132682 w 7467600"/>
              <a:gd name="connsiteY870" fmla="*/ 1072284 h 6858000"/>
              <a:gd name="connsiteX871" fmla="*/ 2716346 w 7467600"/>
              <a:gd name="connsiteY871" fmla="*/ 1276376 h 6858000"/>
              <a:gd name="connsiteX872" fmla="*/ 2716772 w 7467600"/>
              <a:gd name="connsiteY872" fmla="*/ 1255462 h 6858000"/>
              <a:gd name="connsiteX873" fmla="*/ 3471096 w 7467600"/>
              <a:gd name="connsiteY873" fmla="*/ 437072 h 6858000"/>
              <a:gd name="connsiteX874" fmla="*/ 3639057 w 7467600"/>
              <a:gd name="connsiteY874" fmla="*/ 286334 h 6858000"/>
              <a:gd name="connsiteX875" fmla="*/ 3640309 w 7467600"/>
              <a:gd name="connsiteY875" fmla="*/ 284664 h 6858000"/>
              <a:gd name="connsiteX876" fmla="*/ 3646022 w 7467600"/>
              <a:gd name="connsiteY876" fmla="*/ 276711 h 6858000"/>
              <a:gd name="connsiteX877" fmla="*/ 3707943 w 7467600"/>
              <a:gd name="connsiteY877" fmla="*/ 65958 h 6858000"/>
              <a:gd name="connsiteX878" fmla="*/ 3721337 w 7467600"/>
              <a:gd name="connsiteY878" fmla="*/ 0 h 6858000"/>
              <a:gd name="connsiteX879" fmla="*/ 2867960 w 7467600"/>
              <a:gd name="connsiteY879" fmla="*/ 0 h 6858000"/>
              <a:gd name="connsiteX880" fmla="*/ 2926351 w 7467600"/>
              <a:gd name="connsiteY880" fmla="*/ 0 h 6858000"/>
              <a:gd name="connsiteX881" fmla="*/ 2902823 w 7467600"/>
              <a:gd name="connsiteY881" fmla="*/ 262929 h 6858000"/>
              <a:gd name="connsiteX882" fmla="*/ 2940663 w 7467600"/>
              <a:gd name="connsiteY882" fmla="*/ 140884 h 6858000"/>
              <a:gd name="connsiteX883" fmla="*/ 2947039 w 7467600"/>
              <a:gd name="connsiteY883" fmla="*/ 122524 h 6858000"/>
              <a:gd name="connsiteX884" fmla="*/ 2984316 w 7467600"/>
              <a:gd name="connsiteY884" fmla="*/ 0 h 6858000"/>
              <a:gd name="connsiteX885" fmla="*/ 3016114 w 7467600"/>
              <a:gd name="connsiteY885" fmla="*/ 0 h 6858000"/>
              <a:gd name="connsiteX886" fmla="*/ 2979949 w 7467600"/>
              <a:gd name="connsiteY886" fmla="*/ 119274 h 6858000"/>
              <a:gd name="connsiteX887" fmla="*/ 3023879 w 7467600"/>
              <a:gd name="connsiteY887" fmla="*/ 0 h 6858000"/>
              <a:gd name="connsiteX888" fmla="*/ 3105400 w 7467600"/>
              <a:gd name="connsiteY888" fmla="*/ 0 h 6858000"/>
              <a:gd name="connsiteX889" fmla="*/ 3094669 w 7467600"/>
              <a:gd name="connsiteY889" fmla="*/ 30308 h 6858000"/>
              <a:gd name="connsiteX890" fmla="*/ 2901945 w 7467600"/>
              <a:gd name="connsiteY890" fmla="*/ 466538 h 6858000"/>
              <a:gd name="connsiteX891" fmla="*/ 2815209 w 7467600"/>
              <a:gd name="connsiteY891" fmla="*/ 497361 h 6858000"/>
              <a:gd name="connsiteX892" fmla="*/ 2844845 w 7467600"/>
              <a:gd name="connsiteY892" fmla="*/ 127638 h 6858000"/>
              <a:gd name="connsiteX893" fmla="*/ 2867960 w 7467600"/>
              <a:gd name="connsiteY893" fmla="*/ 0 h 6858000"/>
              <a:gd name="connsiteX894" fmla="*/ 1057230 w 7467600"/>
              <a:gd name="connsiteY894" fmla="*/ 0 h 6858000"/>
              <a:gd name="connsiteX895" fmla="*/ 1111003 w 7467600"/>
              <a:gd name="connsiteY895" fmla="*/ 0 h 6858000"/>
              <a:gd name="connsiteX896" fmla="*/ 1125553 w 7467600"/>
              <a:gd name="connsiteY896" fmla="*/ 52588 h 6858000"/>
              <a:gd name="connsiteX897" fmla="*/ 1304276 w 7467600"/>
              <a:gd name="connsiteY897" fmla="*/ 476275 h 6858000"/>
              <a:gd name="connsiteX898" fmla="*/ 1492066 w 7467600"/>
              <a:gd name="connsiteY898" fmla="*/ 886333 h 6858000"/>
              <a:gd name="connsiteX899" fmla="*/ 1423698 w 7467600"/>
              <a:gd name="connsiteY899" fmla="*/ 710817 h 6858000"/>
              <a:gd name="connsiteX900" fmla="*/ 1357609 w 7467600"/>
              <a:gd name="connsiteY900" fmla="*/ 532892 h 6858000"/>
              <a:gd name="connsiteX901" fmla="*/ 1309550 w 7467600"/>
              <a:gd name="connsiteY901" fmla="*/ 374031 h 6858000"/>
              <a:gd name="connsiteX902" fmla="*/ 1193673 w 7467600"/>
              <a:gd name="connsiteY902" fmla="*/ 49533 h 6858000"/>
              <a:gd name="connsiteX903" fmla="*/ 1164391 w 7467600"/>
              <a:gd name="connsiteY903" fmla="*/ 0 h 6858000"/>
              <a:gd name="connsiteX904" fmla="*/ 1200666 w 7467600"/>
              <a:gd name="connsiteY904" fmla="*/ 0 h 6858000"/>
              <a:gd name="connsiteX905" fmla="*/ 1223408 w 7467600"/>
              <a:gd name="connsiteY905" fmla="*/ 38996 h 6858000"/>
              <a:gd name="connsiteX906" fmla="*/ 1339635 w 7467600"/>
              <a:gd name="connsiteY906" fmla="*/ 365517 h 6858000"/>
              <a:gd name="connsiteX907" fmla="*/ 1387469 w 7467600"/>
              <a:gd name="connsiteY907" fmla="*/ 523079 h 6858000"/>
              <a:gd name="connsiteX908" fmla="*/ 1452685 w 7467600"/>
              <a:gd name="connsiteY908" fmla="*/ 699806 h 6858000"/>
              <a:gd name="connsiteX909" fmla="*/ 1492092 w 7467600"/>
              <a:gd name="connsiteY909" fmla="*/ 800424 h 6858000"/>
              <a:gd name="connsiteX910" fmla="*/ 1455302 w 7467600"/>
              <a:gd name="connsiteY910" fmla="*/ 632913 h 6858000"/>
              <a:gd name="connsiteX911" fmla="*/ 1222336 w 7467600"/>
              <a:gd name="connsiteY911" fmla="*/ 9480 h 6858000"/>
              <a:gd name="connsiteX912" fmla="*/ 1214634 w 7467600"/>
              <a:gd name="connsiteY912" fmla="*/ 0 h 6858000"/>
              <a:gd name="connsiteX913" fmla="*/ 1289827 w 7467600"/>
              <a:gd name="connsiteY913" fmla="*/ 0 h 6858000"/>
              <a:gd name="connsiteX914" fmla="*/ 1321076 w 7467600"/>
              <a:gd name="connsiteY914" fmla="*/ 59722 h 6858000"/>
              <a:gd name="connsiteX915" fmla="*/ 1512579 w 7467600"/>
              <a:gd name="connsiteY915" fmla="*/ 626441 h 6858000"/>
              <a:gd name="connsiteX916" fmla="*/ 1506076 w 7467600"/>
              <a:gd name="connsiteY916" fmla="*/ 1089289 h 6858000"/>
              <a:gd name="connsiteX917" fmla="*/ 1486346 w 7467600"/>
              <a:gd name="connsiteY917" fmla="*/ 1079919 h 6858000"/>
              <a:gd name="connsiteX918" fmla="*/ 1070511 w 7467600"/>
              <a:gd name="connsiteY918" fmla="*/ 48609 h 6858000"/>
              <a:gd name="connsiteX919" fmla="*/ 1057230 w 7467600"/>
              <a:gd name="connsiteY919" fmla="*/ 0 h 6858000"/>
              <a:gd name="connsiteX920" fmla="*/ 43151 w 7467600"/>
              <a:gd name="connsiteY920" fmla="*/ 0 h 6858000"/>
              <a:gd name="connsiteX921" fmla="*/ 95283 w 7467600"/>
              <a:gd name="connsiteY921" fmla="*/ 0 h 6858000"/>
              <a:gd name="connsiteX922" fmla="*/ 300708 w 7467600"/>
              <a:gd name="connsiteY922" fmla="*/ 154571 h 6858000"/>
              <a:gd name="connsiteX923" fmla="*/ 530414 w 7467600"/>
              <a:gd name="connsiteY923" fmla="*/ 354673 h 6858000"/>
              <a:gd name="connsiteX924" fmla="*/ 333785 w 7467600"/>
              <a:gd name="connsiteY924" fmla="*/ 161564 h 6858000"/>
              <a:gd name="connsiteX925" fmla="*/ 147005 w 7467600"/>
              <a:gd name="connsiteY925" fmla="*/ 0 h 6858000"/>
              <a:gd name="connsiteX926" fmla="*/ 272509 w 7467600"/>
              <a:gd name="connsiteY926" fmla="*/ 0 h 6858000"/>
              <a:gd name="connsiteX927" fmla="*/ 326276 w 7467600"/>
              <a:gd name="connsiteY927" fmla="*/ 45847 h 6858000"/>
              <a:gd name="connsiteX928" fmla="*/ 823759 w 7467600"/>
              <a:gd name="connsiteY928" fmla="*/ 574145 h 6858000"/>
              <a:gd name="connsiteX929" fmla="*/ 811254 w 7467600"/>
              <a:gd name="connsiteY929" fmla="*/ 665546 h 6858000"/>
              <a:gd name="connsiteX930" fmla="*/ 154042 w 7467600"/>
              <a:gd name="connsiteY930" fmla="*/ 261522 h 6858000"/>
              <a:gd name="connsiteX931" fmla="*/ 13550 w 7467600"/>
              <a:gd name="connsiteY931" fmla="*/ 158423 h 6858000"/>
              <a:gd name="connsiteX932" fmla="*/ 0 w 7467600"/>
              <a:gd name="connsiteY932" fmla="*/ 146618 h 6858000"/>
              <a:gd name="connsiteX933" fmla="*/ 0 w 7467600"/>
              <a:gd name="connsiteY933" fmla="*/ 59161 h 6858000"/>
              <a:gd name="connsiteX934" fmla="*/ 45427 w 7467600"/>
              <a:gd name="connsiteY934" fmla="*/ 101078 h 6858000"/>
              <a:gd name="connsiteX935" fmla="*/ 630103 w 7467600"/>
              <a:gd name="connsiteY935" fmla="*/ 485885 h 6858000"/>
              <a:gd name="connsiteX936" fmla="*/ 532040 w 7467600"/>
              <a:gd name="connsiteY936" fmla="*/ 399359 h 6858000"/>
              <a:gd name="connsiteX937" fmla="*/ 517618 w 7467600"/>
              <a:gd name="connsiteY937" fmla="*/ 385726 h 6858000"/>
              <a:gd name="connsiteX938" fmla="*/ 285074 w 7467600"/>
              <a:gd name="connsiteY938" fmla="*/ 182755 h 6858000"/>
              <a:gd name="connsiteX939" fmla="*/ 43151 w 7467600"/>
              <a:gd name="connsiteY939" fmla="*/ 0 h 6858000"/>
              <a:gd name="connsiteX0" fmla="*/ 369702 w 7467600"/>
              <a:gd name="connsiteY0" fmla="*/ 6712169 h 6858000"/>
              <a:gd name="connsiteX1" fmla="*/ 366575 w 7467600"/>
              <a:gd name="connsiteY1" fmla="*/ 6715556 h 6858000"/>
              <a:gd name="connsiteX2" fmla="*/ 371637 w 7467600"/>
              <a:gd name="connsiteY2" fmla="*/ 6713954 h 6858000"/>
              <a:gd name="connsiteX3" fmla="*/ 369702 w 7467600"/>
              <a:gd name="connsiteY3" fmla="*/ 6712169 h 6858000"/>
              <a:gd name="connsiteX4" fmla="*/ 7467600 w 7467600"/>
              <a:gd name="connsiteY4" fmla="*/ 6628217 h 6858000"/>
              <a:gd name="connsiteX5" fmla="*/ 7440138 w 7467600"/>
              <a:gd name="connsiteY5" fmla="*/ 6622648 h 6858000"/>
              <a:gd name="connsiteX6" fmla="*/ 7467600 w 7467600"/>
              <a:gd name="connsiteY6" fmla="*/ 6628217 h 6858000"/>
              <a:gd name="connsiteX7" fmla="*/ 1019354 w 7467600"/>
              <a:gd name="connsiteY7" fmla="*/ 6315006 h 6858000"/>
              <a:gd name="connsiteX8" fmla="*/ 441046 w 7467600"/>
              <a:gd name="connsiteY8" fmla="*/ 6691153 h 6858000"/>
              <a:gd name="connsiteX9" fmla="*/ 1019354 w 7467600"/>
              <a:gd name="connsiteY9" fmla="*/ 6315006 h 6858000"/>
              <a:gd name="connsiteX10" fmla="*/ 991680 w 7467600"/>
              <a:gd name="connsiteY10" fmla="*/ 6298413 h 6858000"/>
              <a:gd name="connsiteX11" fmla="*/ 409060 w 7467600"/>
              <a:gd name="connsiteY11" fmla="*/ 6671470 h 6858000"/>
              <a:gd name="connsiteX12" fmla="*/ 991680 w 7467600"/>
              <a:gd name="connsiteY12" fmla="*/ 6298413 h 6858000"/>
              <a:gd name="connsiteX13" fmla="*/ 103333 w 7467600"/>
              <a:gd name="connsiteY13" fmla="*/ 5699602 h 6858000"/>
              <a:gd name="connsiteX14" fmla="*/ 233938 w 7467600"/>
              <a:gd name="connsiteY14" fmla="*/ 5809416 h 6858000"/>
              <a:gd name="connsiteX15" fmla="*/ 883580 w 7467600"/>
              <a:gd name="connsiteY15" fmla="*/ 6180710 h 6858000"/>
              <a:gd name="connsiteX16" fmla="*/ 487337 w 7467600"/>
              <a:gd name="connsiteY16" fmla="*/ 5950182 h 6858000"/>
              <a:gd name="connsiteX17" fmla="*/ 354051 w 7467600"/>
              <a:gd name="connsiteY17" fmla="*/ 5854912 h 6858000"/>
              <a:gd name="connsiteX18" fmla="*/ 195436 w 7467600"/>
              <a:gd name="connsiteY18" fmla="*/ 5755068 h 6858000"/>
              <a:gd name="connsiteX19" fmla="*/ 103333 w 7467600"/>
              <a:gd name="connsiteY19" fmla="*/ 5699602 h 6858000"/>
              <a:gd name="connsiteX20" fmla="*/ 5539432 w 7467600"/>
              <a:gd name="connsiteY20" fmla="*/ 5642928 h 6858000"/>
              <a:gd name="connsiteX21" fmla="*/ 5555462 w 7467600"/>
              <a:gd name="connsiteY21" fmla="*/ 5694454 h 6858000"/>
              <a:gd name="connsiteX22" fmla="*/ 5828270 w 7467600"/>
              <a:gd name="connsiteY22" fmla="*/ 6320663 h 6858000"/>
              <a:gd name="connsiteX23" fmla="*/ 5947416 w 7467600"/>
              <a:gd name="connsiteY23" fmla="*/ 6574846 h 6858000"/>
              <a:gd name="connsiteX24" fmla="*/ 5539432 w 7467600"/>
              <a:gd name="connsiteY24" fmla="*/ 5642928 h 6858000"/>
              <a:gd name="connsiteX25" fmla="*/ 51253 w 7467600"/>
              <a:gd name="connsiteY25" fmla="*/ 5631825 h 6858000"/>
              <a:gd name="connsiteX26" fmla="*/ 211622 w 7467600"/>
              <a:gd name="connsiteY26" fmla="*/ 5728803 h 6858000"/>
              <a:gd name="connsiteX27" fmla="*/ 371652 w 7467600"/>
              <a:gd name="connsiteY27" fmla="*/ 5829062 h 6858000"/>
              <a:gd name="connsiteX28" fmla="*/ 505903 w 7467600"/>
              <a:gd name="connsiteY28" fmla="*/ 5925221 h 6858000"/>
              <a:gd name="connsiteX29" fmla="*/ 899240 w 7467600"/>
              <a:gd name="connsiteY29" fmla="*/ 6153068 h 6858000"/>
              <a:gd name="connsiteX30" fmla="*/ 988114 w 7467600"/>
              <a:gd name="connsiteY30" fmla="*/ 6174204 h 6858000"/>
              <a:gd name="connsiteX31" fmla="*/ 845971 w 7467600"/>
              <a:gd name="connsiteY31" fmla="*/ 6067177 h 6858000"/>
              <a:gd name="connsiteX32" fmla="*/ 448057 w 7467600"/>
              <a:gd name="connsiteY32" fmla="*/ 5841376 h 6858000"/>
              <a:gd name="connsiteX33" fmla="*/ 51253 w 7467600"/>
              <a:gd name="connsiteY33" fmla="*/ 5631825 h 6858000"/>
              <a:gd name="connsiteX34" fmla="*/ 2606687 w 7467600"/>
              <a:gd name="connsiteY34" fmla="*/ 5630718 h 6858000"/>
              <a:gd name="connsiteX35" fmla="*/ 2645658 w 7467600"/>
              <a:gd name="connsiteY35" fmla="*/ 6640259 h 6858000"/>
              <a:gd name="connsiteX36" fmla="*/ 2606687 w 7467600"/>
              <a:gd name="connsiteY36" fmla="*/ 5630718 h 6858000"/>
              <a:gd name="connsiteX37" fmla="*/ 3642057 w 7467600"/>
              <a:gd name="connsiteY37" fmla="*/ 5573487 h 6858000"/>
              <a:gd name="connsiteX38" fmla="*/ 3632981 w 7467600"/>
              <a:gd name="connsiteY38" fmla="*/ 5579437 h 6858000"/>
              <a:gd name="connsiteX39" fmla="*/ 3382436 w 7467600"/>
              <a:gd name="connsiteY39" fmla="*/ 5952726 h 6858000"/>
              <a:gd name="connsiteX40" fmla="*/ 3191929 w 7467600"/>
              <a:gd name="connsiteY40" fmla="*/ 6662669 h 6858000"/>
              <a:gd name="connsiteX41" fmla="*/ 3369898 w 7467600"/>
              <a:gd name="connsiteY41" fmla="*/ 6081771 h 6858000"/>
              <a:gd name="connsiteX42" fmla="*/ 3642057 w 7467600"/>
              <a:gd name="connsiteY42" fmla="*/ 5573487 h 6858000"/>
              <a:gd name="connsiteX43" fmla="*/ 2650666 w 7467600"/>
              <a:gd name="connsiteY43" fmla="*/ 5530686 h 6858000"/>
              <a:gd name="connsiteX44" fmla="*/ 2650249 w 7467600"/>
              <a:gd name="connsiteY44" fmla="*/ 5532101 h 6858000"/>
              <a:gd name="connsiteX45" fmla="*/ 2663808 w 7467600"/>
              <a:gd name="connsiteY45" fmla="*/ 6535215 h 6858000"/>
              <a:gd name="connsiteX46" fmla="*/ 2665418 w 7467600"/>
              <a:gd name="connsiteY46" fmla="*/ 6132756 h 6858000"/>
              <a:gd name="connsiteX47" fmla="*/ 2650666 w 7467600"/>
              <a:gd name="connsiteY47" fmla="*/ 5530686 h 6858000"/>
              <a:gd name="connsiteX48" fmla="*/ 2680277 w 7467600"/>
              <a:gd name="connsiteY48" fmla="*/ 5479204 h 6858000"/>
              <a:gd name="connsiteX49" fmla="*/ 2678972 w 7467600"/>
              <a:gd name="connsiteY49" fmla="*/ 5481582 h 6858000"/>
              <a:gd name="connsiteX50" fmla="*/ 2696666 w 7467600"/>
              <a:gd name="connsiteY50" fmla="*/ 6133836 h 6858000"/>
              <a:gd name="connsiteX51" fmla="*/ 2695769 w 7467600"/>
              <a:gd name="connsiteY51" fmla="*/ 6390955 h 6858000"/>
              <a:gd name="connsiteX52" fmla="*/ 2739893 w 7467600"/>
              <a:gd name="connsiteY52" fmla="*/ 6108357 h 6858000"/>
              <a:gd name="connsiteX53" fmla="*/ 2680277 w 7467600"/>
              <a:gd name="connsiteY53" fmla="*/ 5479204 h 6858000"/>
              <a:gd name="connsiteX54" fmla="*/ 1132195 w 7467600"/>
              <a:gd name="connsiteY54" fmla="*/ 5467980 h 6858000"/>
              <a:gd name="connsiteX55" fmla="*/ 1679056 w 7467600"/>
              <a:gd name="connsiteY55" fmla="*/ 5516907 h 6858000"/>
              <a:gd name="connsiteX56" fmla="*/ 2128648 w 7467600"/>
              <a:gd name="connsiteY56" fmla="*/ 5474249 h 6858000"/>
              <a:gd name="connsiteX57" fmla="*/ 1825619 w 7467600"/>
              <a:gd name="connsiteY57" fmla="*/ 5478447 h 6858000"/>
              <a:gd name="connsiteX58" fmla="*/ 1737798 w 7467600"/>
              <a:gd name="connsiteY58" fmla="*/ 5483353 h 6858000"/>
              <a:gd name="connsiteX59" fmla="*/ 1132195 w 7467600"/>
              <a:gd name="connsiteY59" fmla="*/ 5467980 h 6858000"/>
              <a:gd name="connsiteX60" fmla="*/ 1456157 w 7467600"/>
              <a:gd name="connsiteY60" fmla="*/ 5371404 h 6858000"/>
              <a:gd name="connsiteX61" fmla="*/ 1244432 w 7467600"/>
              <a:gd name="connsiteY61" fmla="*/ 5385601 h 6858000"/>
              <a:gd name="connsiteX62" fmla="*/ 973990 w 7467600"/>
              <a:gd name="connsiteY62" fmla="*/ 5424940 h 6858000"/>
              <a:gd name="connsiteX63" fmla="*/ 1103809 w 7467600"/>
              <a:gd name="connsiteY63" fmla="*/ 5433720 h 6858000"/>
              <a:gd name="connsiteX64" fmla="*/ 1123454 w 7467600"/>
              <a:gd name="connsiteY64" fmla="*/ 5435727 h 6858000"/>
              <a:gd name="connsiteX65" fmla="*/ 1737017 w 7467600"/>
              <a:gd name="connsiteY65" fmla="*/ 5452183 h 6858000"/>
              <a:gd name="connsiteX66" fmla="*/ 1824397 w 7467600"/>
              <a:gd name="connsiteY66" fmla="*/ 5447757 h 6858000"/>
              <a:gd name="connsiteX67" fmla="*/ 2070059 w 7467600"/>
              <a:gd name="connsiteY67" fmla="*/ 5441660 h 6858000"/>
              <a:gd name="connsiteX68" fmla="*/ 1456157 w 7467600"/>
              <a:gd name="connsiteY68" fmla="*/ 5371404 h 6858000"/>
              <a:gd name="connsiteX69" fmla="*/ 4988186 w 7467600"/>
              <a:gd name="connsiteY69" fmla="*/ 5216467 h 6858000"/>
              <a:gd name="connsiteX70" fmla="*/ 4777334 w 7467600"/>
              <a:gd name="connsiteY70" fmla="*/ 5406072 h 6858000"/>
              <a:gd name="connsiteX71" fmla="*/ 4718341 w 7467600"/>
              <a:gd name="connsiteY71" fmla="*/ 5468043 h 6858000"/>
              <a:gd name="connsiteX72" fmla="*/ 4604655 w 7467600"/>
              <a:gd name="connsiteY72" fmla="*/ 5583434 h 6858000"/>
              <a:gd name="connsiteX73" fmla="*/ 4565074 w 7467600"/>
              <a:gd name="connsiteY73" fmla="*/ 5618550 h 6858000"/>
              <a:gd name="connsiteX74" fmla="*/ 4988186 w 7467600"/>
              <a:gd name="connsiteY74" fmla="*/ 5216467 h 6858000"/>
              <a:gd name="connsiteX75" fmla="*/ 4978032 w 7467600"/>
              <a:gd name="connsiteY75" fmla="*/ 5183809 h 6858000"/>
              <a:gd name="connsiteX76" fmla="*/ 4463413 w 7467600"/>
              <a:gd name="connsiteY76" fmla="*/ 5615162 h 6858000"/>
              <a:gd name="connsiteX77" fmla="*/ 4358134 w 7467600"/>
              <a:gd name="connsiteY77" fmla="*/ 5742791 h 6858000"/>
              <a:gd name="connsiteX78" fmla="*/ 4376219 w 7467600"/>
              <a:gd name="connsiteY78" fmla="*/ 5729027 h 6858000"/>
              <a:gd name="connsiteX79" fmla="*/ 4582340 w 7467600"/>
              <a:gd name="connsiteY79" fmla="*/ 5561037 h 6858000"/>
              <a:gd name="connsiteX80" fmla="*/ 4694684 w 7467600"/>
              <a:gd name="connsiteY80" fmla="*/ 5447098 h 6858000"/>
              <a:gd name="connsiteX81" fmla="*/ 4754123 w 7467600"/>
              <a:gd name="connsiteY81" fmla="*/ 5384643 h 6858000"/>
              <a:gd name="connsiteX82" fmla="*/ 4978032 w 7467600"/>
              <a:gd name="connsiteY82" fmla="*/ 5183809 h 6858000"/>
              <a:gd name="connsiteX83" fmla="*/ 1903353 w 7467600"/>
              <a:gd name="connsiteY83" fmla="*/ 5044827 h 6858000"/>
              <a:gd name="connsiteX84" fmla="*/ 1936931 w 7467600"/>
              <a:gd name="connsiteY84" fmla="*/ 5093954 h 6858000"/>
              <a:gd name="connsiteX85" fmla="*/ 2195868 w 7467600"/>
              <a:gd name="connsiteY85" fmla="*/ 5396574 h 6858000"/>
              <a:gd name="connsiteX86" fmla="*/ 2088852 w 7467600"/>
              <a:gd name="connsiteY86" fmla="*/ 5166123 h 6858000"/>
              <a:gd name="connsiteX87" fmla="*/ 1958241 w 7467600"/>
              <a:gd name="connsiteY87" fmla="*/ 5067955 h 6858000"/>
              <a:gd name="connsiteX88" fmla="*/ 1903353 w 7467600"/>
              <a:gd name="connsiteY88" fmla="*/ 5044827 h 6858000"/>
              <a:gd name="connsiteX89" fmla="*/ 1979378 w 7467600"/>
              <a:gd name="connsiteY89" fmla="*/ 4769504 h 6858000"/>
              <a:gd name="connsiteX90" fmla="*/ 2882120 w 7467600"/>
              <a:gd name="connsiteY90" fmla="*/ 5064547 h 6858000"/>
              <a:gd name="connsiteX91" fmla="*/ 2793103 w 7467600"/>
              <a:gd name="connsiteY91" fmla="*/ 5039699 h 6858000"/>
              <a:gd name="connsiteX92" fmla="*/ 2770041 w 7467600"/>
              <a:gd name="connsiteY92" fmla="*/ 5033634 h 6858000"/>
              <a:gd name="connsiteX93" fmla="*/ 1979378 w 7467600"/>
              <a:gd name="connsiteY93" fmla="*/ 4769504 h 6858000"/>
              <a:gd name="connsiteX94" fmla="*/ 1927410 w 7467600"/>
              <a:gd name="connsiteY94" fmla="*/ 4716164 h 6858000"/>
              <a:gd name="connsiteX95" fmla="*/ 1959587 w 7467600"/>
              <a:gd name="connsiteY95" fmla="*/ 4728849 h 6858000"/>
              <a:gd name="connsiteX96" fmla="*/ 2777707 w 7467600"/>
              <a:gd name="connsiteY96" fmla="*/ 5003991 h 6858000"/>
              <a:gd name="connsiteX97" fmla="*/ 2800768 w 7467600"/>
              <a:gd name="connsiteY97" fmla="*/ 5010056 h 6858000"/>
              <a:gd name="connsiteX98" fmla="*/ 2879408 w 7467600"/>
              <a:gd name="connsiteY98" fmla="*/ 5031590 h 6858000"/>
              <a:gd name="connsiteX99" fmla="*/ 2862295 w 7467600"/>
              <a:gd name="connsiteY99" fmla="*/ 5022958 h 6858000"/>
              <a:gd name="connsiteX100" fmla="*/ 2813343 w 7467600"/>
              <a:gd name="connsiteY100" fmla="*/ 4998369 h 6858000"/>
              <a:gd name="connsiteX101" fmla="*/ 2646245 w 7467600"/>
              <a:gd name="connsiteY101" fmla="*/ 4930999 h 6858000"/>
              <a:gd name="connsiteX102" fmla="*/ 1999243 w 7467600"/>
              <a:gd name="connsiteY102" fmla="*/ 4730524 h 6858000"/>
              <a:gd name="connsiteX103" fmla="*/ 1979527 w 7467600"/>
              <a:gd name="connsiteY103" fmla="*/ 4726651 h 6858000"/>
              <a:gd name="connsiteX104" fmla="*/ 1927410 w 7467600"/>
              <a:gd name="connsiteY104" fmla="*/ 4716164 h 6858000"/>
              <a:gd name="connsiteX105" fmla="*/ 1997014 w 7467600"/>
              <a:gd name="connsiteY105" fmla="*/ 4698007 h 6858000"/>
              <a:gd name="connsiteX106" fmla="*/ 2005458 w 7467600"/>
              <a:gd name="connsiteY106" fmla="*/ 4699540 h 6858000"/>
              <a:gd name="connsiteX107" fmla="*/ 2657186 w 7467600"/>
              <a:gd name="connsiteY107" fmla="*/ 4901687 h 6858000"/>
              <a:gd name="connsiteX108" fmla="*/ 2826662 w 7467600"/>
              <a:gd name="connsiteY108" fmla="*/ 4970362 h 6858000"/>
              <a:gd name="connsiteX109" fmla="*/ 2876100 w 7467600"/>
              <a:gd name="connsiteY109" fmla="*/ 4995397 h 6858000"/>
              <a:gd name="connsiteX110" fmla="*/ 3042600 w 7467600"/>
              <a:gd name="connsiteY110" fmla="*/ 5059532 h 6858000"/>
              <a:gd name="connsiteX111" fmla="*/ 1997014 w 7467600"/>
              <a:gd name="connsiteY111" fmla="*/ 4698007 h 6858000"/>
              <a:gd name="connsiteX112" fmla="*/ 2305292 w 7467600"/>
              <a:gd name="connsiteY112" fmla="*/ 4219492 h 6858000"/>
              <a:gd name="connsiteX113" fmla="*/ 3360922 w 7467600"/>
              <a:gd name="connsiteY113" fmla="*/ 4529373 h 6858000"/>
              <a:gd name="connsiteX114" fmla="*/ 3492420 w 7467600"/>
              <a:gd name="connsiteY114" fmla="*/ 4510145 h 6858000"/>
              <a:gd name="connsiteX115" fmla="*/ 3364086 w 7467600"/>
              <a:gd name="connsiteY115" fmla="*/ 4480340 h 6858000"/>
              <a:gd name="connsiteX116" fmla="*/ 3225818 w 7467600"/>
              <a:gd name="connsiteY116" fmla="*/ 4411822 h 6858000"/>
              <a:gd name="connsiteX117" fmla="*/ 3129696 w 7467600"/>
              <a:gd name="connsiteY117" fmla="*/ 4360704 h 6858000"/>
              <a:gd name="connsiteX118" fmla="*/ 2814545 w 7467600"/>
              <a:gd name="connsiteY118" fmla="*/ 4282955 h 6858000"/>
              <a:gd name="connsiteX119" fmla="*/ 2305292 w 7467600"/>
              <a:gd name="connsiteY119" fmla="*/ 4219492 h 6858000"/>
              <a:gd name="connsiteX120" fmla="*/ 2626982 w 7467600"/>
              <a:gd name="connsiteY120" fmla="*/ 4206450 h 6858000"/>
              <a:gd name="connsiteX121" fmla="*/ 2490617 w 7467600"/>
              <a:gd name="connsiteY121" fmla="*/ 4206951 h 6858000"/>
              <a:gd name="connsiteX122" fmla="*/ 2819869 w 7467600"/>
              <a:gd name="connsiteY122" fmla="*/ 4252936 h 6858000"/>
              <a:gd name="connsiteX123" fmla="*/ 3143018 w 7467600"/>
              <a:gd name="connsiteY123" fmla="*/ 4332698 h 6858000"/>
              <a:gd name="connsiteX124" fmla="*/ 3241520 w 7467600"/>
              <a:gd name="connsiteY124" fmla="*/ 4385112 h 6858000"/>
              <a:gd name="connsiteX125" fmla="*/ 3374575 w 7467600"/>
              <a:gd name="connsiteY125" fmla="*/ 4451517 h 6858000"/>
              <a:gd name="connsiteX126" fmla="*/ 3505221 w 7467600"/>
              <a:gd name="connsiteY126" fmla="*/ 4480757 h 6858000"/>
              <a:gd name="connsiteX127" fmla="*/ 2626982 w 7467600"/>
              <a:gd name="connsiteY127" fmla="*/ 4206450 h 6858000"/>
              <a:gd name="connsiteX128" fmla="*/ 1310106 w 7467600"/>
              <a:gd name="connsiteY128" fmla="*/ 3943217 h 6858000"/>
              <a:gd name="connsiteX129" fmla="*/ 854994 w 7467600"/>
              <a:gd name="connsiteY129" fmla="*/ 4399136 h 6858000"/>
              <a:gd name="connsiteX130" fmla="*/ 742462 w 7467600"/>
              <a:gd name="connsiteY130" fmla="*/ 4594648 h 6858000"/>
              <a:gd name="connsiteX131" fmla="*/ 820602 w 7467600"/>
              <a:gd name="connsiteY131" fmla="*/ 4485915 h 6858000"/>
              <a:gd name="connsiteX132" fmla="*/ 878295 w 7467600"/>
              <a:gd name="connsiteY132" fmla="*/ 4403594 h 6858000"/>
              <a:gd name="connsiteX133" fmla="*/ 1240607 w 7467600"/>
              <a:gd name="connsiteY133" fmla="*/ 4010401 h 6858000"/>
              <a:gd name="connsiteX134" fmla="*/ 1310106 w 7467600"/>
              <a:gd name="connsiteY134" fmla="*/ 3943217 h 6858000"/>
              <a:gd name="connsiteX135" fmla="*/ 1423113 w 7467600"/>
              <a:gd name="connsiteY135" fmla="*/ 3874565 h 6858000"/>
              <a:gd name="connsiteX136" fmla="*/ 1260565 w 7467600"/>
              <a:gd name="connsiteY136" fmla="*/ 4031982 h 6858000"/>
              <a:gd name="connsiteX137" fmla="*/ 901900 w 7467600"/>
              <a:gd name="connsiteY137" fmla="*/ 4421236 h 6858000"/>
              <a:gd name="connsiteX138" fmla="*/ 845044 w 7467600"/>
              <a:gd name="connsiteY138" fmla="*/ 4502436 h 6858000"/>
              <a:gd name="connsiteX139" fmla="*/ 685926 w 7467600"/>
              <a:gd name="connsiteY139" fmla="*/ 4703069 h 6858000"/>
              <a:gd name="connsiteX140" fmla="*/ 684248 w 7467600"/>
              <a:gd name="connsiteY140" fmla="*/ 4706721 h 6858000"/>
              <a:gd name="connsiteX141" fmla="*/ 1423113 w 7467600"/>
              <a:gd name="connsiteY141" fmla="*/ 3874565 h 6858000"/>
              <a:gd name="connsiteX142" fmla="*/ 3316479 w 7467600"/>
              <a:gd name="connsiteY142" fmla="*/ 3872136 h 6858000"/>
              <a:gd name="connsiteX143" fmla="*/ 3546806 w 7467600"/>
              <a:gd name="connsiteY143" fmla="*/ 4356139 h 6858000"/>
              <a:gd name="connsiteX144" fmla="*/ 3364433 w 7467600"/>
              <a:gd name="connsiteY144" fmla="*/ 3953121 h 6858000"/>
              <a:gd name="connsiteX145" fmla="*/ 3316479 w 7467600"/>
              <a:gd name="connsiteY145" fmla="*/ 3872136 h 6858000"/>
              <a:gd name="connsiteX146" fmla="*/ 3291335 w 7467600"/>
              <a:gd name="connsiteY146" fmla="*/ 3767420 h 6858000"/>
              <a:gd name="connsiteX147" fmla="*/ 3390805 w 7467600"/>
              <a:gd name="connsiteY147" fmla="*/ 3937163 h 6858000"/>
              <a:gd name="connsiteX148" fmla="*/ 3579062 w 7467600"/>
              <a:gd name="connsiteY148" fmla="*/ 4359040 h 6858000"/>
              <a:gd name="connsiteX149" fmla="*/ 3467355 w 7467600"/>
              <a:gd name="connsiteY149" fmla="*/ 3988130 h 6858000"/>
              <a:gd name="connsiteX150" fmla="*/ 3310753 w 7467600"/>
              <a:gd name="connsiteY150" fmla="*/ 3787140 h 6858000"/>
              <a:gd name="connsiteX151" fmla="*/ 3291335 w 7467600"/>
              <a:gd name="connsiteY151" fmla="*/ 3767420 h 6858000"/>
              <a:gd name="connsiteX152" fmla="*/ 1635889 w 7467600"/>
              <a:gd name="connsiteY152" fmla="*/ 3709494 h 6858000"/>
              <a:gd name="connsiteX153" fmla="*/ 1634800 w 7467600"/>
              <a:gd name="connsiteY153" fmla="*/ 3731111 h 6858000"/>
              <a:gd name="connsiteX154" fmla="*/ 1635889 w 7467600"/>
              <a:gd name="connsiteY154" fmla="*/ 3709494 h 6858000"/>
              <a:gd name="connsiteX155" fmla="*/ 1510397 w 7467600"/>
              <a:gd name="connsiteY155" fmla="*/ 3684705 h 6858000"/>
              <a:gd name="connsiteX156" fmla="*/ 1146550 w 7467600"/>
              <a:gd name="connsiteY156" fmla="*/ 3802012 h 6858000"/>
              <a:gd name="connsiteX157" fmla="*/ 698834 w 7467600"/>
              <a:gd name="connsiteY157" fmla="*/ 3952272 h 6858000"/>
              <a:gd name="connsiteX158" fmla="*/ 34256 w 7467600"/>
              <a:gd name="connsiteY158" fmla="*/ 4347603 h 6858000"/>
              <a:gd name="connsiteX159" fmla="*/ 527241 w 7467600"/>
              <a:gd name="connsiteY159" fmla="*/ 4065078 h 6858000"/>
              <a:gd name="connsiteX160" fmla="*/ 1510397 w 7467600"/>
              <a:gd name="connsiteY160" fmla="*/ 3684705 h 6858000"/>
              <a:gd name="connsiteX161" fmla="*/ 1313114 w 7467600"/>
              <a:gd name="connsiteY161" fmla="*/ 3655216 h 6858000"/>
              <a:gd name="connsiteX162" fmla="*/ 1109304 w 7467600"/>
              <a:gd name="connsiteY162" fmla="*/ 3669030 h 6858000"/>
              <a:gd name="connsiteX163" fmla="*/ 8129 w 7467600"/>
              <a:gd name="connsiteY163" fmla="*/ 4330519 h 6858000"/>
              <a:gd name="connsiteX164" fmla="*/ 687572 w 7467600"/>
              <a:gd name="connsiteY164" fmla="*/ 3925629 h 6858000"/>
              <a:gd name="connsiteX165" fmla="*/ 1138365 w 7467600"/>
              <a:gd name="connsiteY165" fmla="*/ 3774515 h 6858000"/>
              <a:gd name="connsiteX166" fmla="*/ 1505579 w 7467600"/>
              <a:gd name="connsiteY166" fmla="*/ 3655526 h 6858000"/>
              <a:gd name="connsiteX167" fmla="*/ 1313114 w 7467600"/>
              <a:gd name="connsiteY167" fmla="*/ 3655216 h 6858000"/>
              <a:gd name="connsiteX168" fmla="*/ 3655073 w 7467600"/>
              <a:gd name="connsiteY168" fmla="*/ 3650884 h 6858000"/>
              <a:gd name="connsiteX169" fmla="*/ 3989938 w 7467600"/>
              <a:gd name="connsiteY169" fmla="*/ 3991685 h 6858000"/>
              <a:gd name="connsiteX170" fmla="*/ 4393907 w 7467600"/>
              <a:gd name="connsiteY170" fmla="*/ 4261258 h 6858000"/>
              <a:gd name="connsiteX171" fmla="*/ 4648051 w 7467600"/>
              <a:gd name="connsiteY171" fmla="*/ 4374051 h 6858000"/>
              <a:gd name="connsiteX172" fmla="*/ 4383389 w 7467600"/>
              <a:gd name="connsiteY172" fmla="*/ 4184369 h 6858000"/>
              <a:gd name="connsiteX173" fmla="*/ 4165508 w 7467600"/>
              <a:gd name="connsiteY173" fmla="*/ 4035196 h 6858000"/>
              <a:gd name="connsiteX174" fmla="*/ 4068162 w 7467600"/>
              <a:gd name="connsiteY174" fmla="*/ 3953394 h 6858000"/>
              <a:gd name="connsiteX175" fmla="*/ 3981416 w 7467600"/>
              <a:gd name="connsiteY175" fmla="*/ 3880482 h 6858000"/>
              <a:gd name="connsiteX176" fmla="*/ 3800147 w 7467600"/>
              <a:gd name="connsiteY176" fmla="*/ 3749872 h 6858000"/>
              <a:gd name="connsiteX177" fmla="*/ 3655073 w 7467600"/>
              <a:gd name="connsiteY177" fmla="*/ 3650884 h 6858000"/>
              <a:gd name="connsiteX178" fmla="*/ 3670252 w 7467600"/>
              <a:gd name="connsiteY178" fmla="*/ 3622798 h 6858000"/>
              <a:gd name="connsiteX179" fmla="*/ 3817258 w 7467600"/>
              <a:gd name="connsiteY179" fmla="*/ 3723577 h 6858000"/>
              <a:gd name="connsiteX180" fmla="*/ 4000461 w 7467600"/>
              <a:gd name="connsiteY180" fmla="*/ 3855966 h 6858000"/>
              <a:gd name="connsiteX181" fmla="*/ 4088180 w 7467600"/>
              <a:gd name="connsiteY181" fmla="*/ 3929774 h 6858000"/>
              <a:gd name="connsiteX182" fmla="*/ 4184555 w 7467600"/>
              <a:gd name="connsiteY182" fmla="*/ 4010683 h 6858000"/>
              <a:gd name="connsiteX183" fmla="*/ 4399563 w 7467600"/>
              <a:gd name="connsiteY183" fmla="*/ 4158106 h 6858000"/>
              <a:gd name="connsiteX184" fmla="*/ 4684469 w 7467600"/>
              <a:gd name="connsiteY184" fmla="*/ 4364680 h 6858000"/>
              <a:gd name="connsiteX185" fmla="*/ 4690271 w 7467600"/>
              <a:gd name="connsiteY185" fmla="*/ 4370034 h 6858000"/>
              <a:gd name="connsiteX186" fmla="*/ 4136093 w 7467600"/>
              <a:gd name="connsiteY186" fmla="*/ 3858466 h 6858000"/>
              <a:gd name="connsiteX187" fmla="*/ 3670252 w 7467600"/>
              <a:gd name="connsiteY187" fmla="*/ 3622798 h 6858000"/>
              <a:gd name="connsiteX188" fmla="*/ 4440129 w 7467600"/>
              <a:gd name="connsiteY188" fmla="*/ 3448571 h 6858000"/>
              <a:gd name="connsiteX189" fmla="*/ 4856525 w 7467600"/>
              <a:gd name="connsiteY189" fmla="*/ 3915351 h 6858000"/>
              <a:gd name="connsiteX190" fmla="*/ 5059055 w 7467600"/>
              <a:gd name="connsiteY190" fmla="*/ 4108918 h 6858000"/>
              <a:gd name="connsiteX191" fmla="*/ 5290070 w 7467600"/>
              <a:gd name="connsiteY191" fmla="*/ 4263619 h 6858000"/>
              <a:gd name="connsiteX192" fmla="*/ 4834991 w 7467600"/>
              <a:gd name="connsiteY192" fmla="*/ 3830985 h 6858000"/>
              <a:gd name="connsiteX193" fmla="*/ 4440129 w 7467600"/>
              <a:gd name="connsiteY193" fmla="*/ 3448571 h 6858000"/>
              <a:gd name="connsiteX194" fmla="*/ 4441737 w 7467600"/>
              <a:gd name="connsiteY194" fmla="*/ 3399734 h 6858000"/>
              <a:gd name="connsiteX195" fmla="*/ 4431236 w 7467600"/>
              <a:gd name="connsiteY195" fmla="*/ 3400954 h 6858000"/>
              <a:gd name="connsiteX196" fmla="*/ 4557150 w 7467600"/>
              <a:gd name="connsiteY196" fmla="*/ 3510023 h 6858000"/>
              <a:gd name="connsiteX197" fmla="*/ 4856936 w 7467600"/>
              <a:gd name="connsiteY197" fmla="*/ 3809146 h 6858000"/>
              <a:gd name="connsiteX198" fmla="*/ 5111996 w 7467600"/>
              <a:gd name="connsiteY198" fmla="*/ 4065759 h 6858000"/>
              <a:gd name="connsiteX199" fmla="*/ 5388878 w 7467600"/>
              <a:gd name="connsiteY199" fmla="*/ 4300185 h 6858000"/>
              <a:gd name="connsiteX200" fmla="*/ 5425556 w 7467600"/>
              <a:gd name="connsiteY200" fmla="*/ 4308967 h 6858000"/>
              <a:gd name="connsiteX201" fmla="*/ 4943646 w 7467600"/>
              <a:gd name="connsiteY201" fmla="*/ 3822916 h 6858000"/>
              <a:gd name="connsiteX202" fmla="*/ 4594837 w 7467600"/>
              <a:gd name="connsiteY202" fmla="*/ 3532274 h 6858000"/>
              <a:gd name="connsiteX203" fmla="*/ 4441737 w 7467600"/>
              <a:gd name="connsiteY203" fmla="*/ 3399734 h 6858000"/>
              <a:gd name="connsiteX204" fmla="*/ 5425834 w 7467600"/>
              <a:gd name="connsiteY204" fmla="*/ 3162785 h 6858000"/>
              <a:gd name="connsiteX205" fmla="*/ 5401644 w 7467600"/>
              <a:gd name="connsiteY205" fmla="*/ 3617847 h 6858000"/>
              <a:gd name="connsiteX206" fmla="*/ 5467256 w 7467600"/>
              <a:gd name="connsiteY206" fmla="*/ 4175494 h 6858000"/>
              <a:gd name="connsiteX207" fmla="*/ 5448069 w 7467600"/>
              <a:gd name="connsiteY207" fmla="*/ 3567554 h 6858000"/>
              <a:gd name="connsiteX208" fmla="*/ 5425834 w 7467600"/>
              <a:gd name="connsiteY208" fmla="*/ 3162785 h 6858000"/>
              <a:gd name="connsiteX209" fmla="*/ 1318687 w 7467600"/>
              <a:gd name="connsiteY209" fmla="*/ 3113840 h 6858000"/>
              <a:gd name="connsiteX210" fmla="*/ 1066793 w 7467600"/>
              <a:gd name="connsiteY210" fmla="*/ 3212171 h 6858000"/>
              <a:gd name="connsiteX211" fmla="*/ 993319 w 7467600"/>
              <a:gd name="connsiteY211" fmla="*/ 3247648 h 6858000"/>
              <a:gd name="connsiteX212" fmla="*/ 853081 w 7467600"/>
              <a:gd name="connsiteY212" fmla="*/ 3312410 h 6858000"/>
              <a:gd name="connsiteX213" fmla="*/ 805957 w 7467600"/>
              <a:gd name="connsiteY213" fmla="*/ 3330443 h 6858000"/>
              <a:gd name="connsiteX214" fmla="*/ 1318687 w 7467600"/>
              <a:gd name="connsiteY214" fmla="*/ 3113840 h 6858000"/>
              <a:gd name="connsiteX215" fmla="*/ 5453702 w 7467600"/>
              <a:gd name="connsiteY215" fmla="*/ 3090882 h 6858000"/>
              <a:gd name="connsiteX216" fmla="*/ 5480135 w 7467600"/>
              <a:gd name="connsiteY216" fmla="*/ 3565802 h 6858000"/>
              <a:gd name="connsiteX217" fmla="*/ 5499023 w 7467600"/>
              <a:gd name="connsiteY217" fmla="*/ 4166310 h 6858000"/>
              <a:gd name="connsiteX218" fmla="*/ 5547022 w 7467600"/>
              <a:gd name="connsiteY218" fmla="*/ 3607838 h 6858000"/>
              <a:gd name="connsiteX219" fmla="*/ 5515964 w 7467600"/>
              <a:gd name="connsiteY219" fmla="*/ 3378541 h 6858000"/>
              <a:gd name="connsiteX220" fmla="*/ 5453702 w 7467600"/>
              <a:gd name="connsiteY220" fmla="*/ 3090882 h 6858000"/>
              <a:gd name="connsiteX221" fmla="*/ 1238695 w 7467600"/>
              <a:gd name="connsiteY221" fmla="*/ 3076820 h 6858000"/>
              <a:gd name="connsiteX222" fmla="*/ 716371 w 7467600"/>
              <a:gd name="connsiteY222" fmla="*/ 3293249 h 6858000"/>
              <a:gd name="connsiteX223" fmla="*/ 579522 w 7467600"/>
              <a:gd name="connsiteY223" fmla="*/ 3371759 h 6858000"/>
              <a:gd name="connsiteX224" fmla="*/ 600288 w 7467600"/>
              <a:gd name="connsiteY224" fmla="*/ 3365555 h 6858000"/>
              <a:gd name="connsiteX225" fmla="*/ 840692 w 7467600"/>
              <a:gd name="connsiteY225" fmla="*/ 3284921 h 6858000"/>
              <a:gd name="connsiteX226" fmla="*/ 979248 w 7467600"/>
              <a:gd name="connsiteY226" fmla="*/ 3221003 h 6858000"/>
              <a:gd name="connsiteX227" fmla="*/ 1053282 w 7467600"/>
              <a:gd name="connsiteY227" fmla="*/ 3185247 h 6858000"/>
              <a:gd name="connsiteX228" fmla="*/ 1320603 w 7467600"/>
              <a:gd name="connsiteY228" fmla="*/ 3081281 h 6858000"/>
              <a:gd name="connsiteX229" fmla="*/ 1238695 w 7467600"/>
              <a:gd name="connsiteY229" fmla="*/ 3076820 h 6858000"/>
              <a:gd name="connsiteX230" fmla="*/ 5425627 w 7467600"/>
              <a:gd name="connsiteY230" fmla="*/ 2954192 h 6858000"/>
              <a:gd name="connsiteX231" fmla="*/ 5470770 w 7467600"/>
              <a:gd name="connsiteY231" fmla="*/ 3005435 h 6858000"/>
              <a:gd name="connsiteX232" fmla="*/ 5519779 w 7467600"/>
              <a:gd name="connsiteY232" fmla="*/ 4359223 h 6858000"/>
              <a:gd name="connsiteX233" fmla="*/ 5520293 w 7467600"/>
              <a:gd name="connsiteY233" fmla="*/ 4360602 h 6858000"/>
              <a:gd name="connsiteX234" fmla="*/ 5767221 w 7467600"/>
              <a:gd name="connsiteY234" fmla="*/ 4665564 h 6858000"/>
              <a:gd name="connsiteX235" fmla="*/ 6937169 w 7467600"/>
              <a:gd name="connsiteY235" fmla="*/ 4815941 h 6858000"/>
              <a:gd name="connsiteX236" fmla="*/ 6953922 w 7467600"/>
              <a:gd name="connsiteY236" fmla="*/ 4890068 h 6858000"/>
              <a:gd name="connsiteX237" fmla="*/ 6071359 w 7467600"/>
              <a:gd name="connsiteY237" fmla="*/ 4770770 h 6858000"/>
              <a:gd name="connsiteX238" fmla="*/ 6038839 w 7467600"/>
              <a:gd name="connsiteY238" fmla="*/ 4764474 h 6858000"/>
              <a:gd name="connsiteX239" fmla="*/ 6038706 w 7467600"/>
              <a:gd name="connsiteY239" fmla="*/ 4763847 h 6858000"/>
              <a:gd name="connsiteX240" fmla="*/ 6037784 w 7467600"/>
              <a:gd name="connsiteY240" fmla="*/ 4764270 h 6858000"/>
              <a:gd name="connsiteX241" fmla="*/ 6038839 w 7467600"/>
              <a:gd name="connsiteY241" fmla="*/ 4764474 h 6858000"/>
              <a:gd name="connsiteX242" fmla="*/ 6040338 w 7467600"/>
              <a:gd name="connsiteY242" fmla="*/ 4771418 h 6858000"/>
              <a:gd name="connsiteX243" fmla="*/ 6024488 w 7467600"/>
              <a:gd name="connsiteY243" fmla="*/ 4809903 h 6858000"/>
              <a:gd name="connsiteX244" fmla="*/ 5599771 w 7467600"/>
              <a:gd name="connsiteY244" fmla="*/ 5509652 h 6858000"/>
              <a:gd name="connsiteX245" fmla="*/ 5548843 w 7467600"/>
              <a:gd name="connsiteY245" fmla="*/ 5563845 h 6858000"/>
              <a:gd name="connsiteX246" fmla="*/ 5940952 w 7467600"/>
              <a:gd name="connsiteY246" fmla="*/ 6250028 h 6858000"/>
              <a:gd name="connsiteX247" fmla="*/ 6043441 w 7467600"/>
              <a:gd name="connsiteY247" fmla="*/ 6665847 h 6858000"/>
              <a:gd name="connsiteX248" fmla="*/ 6093432 w 7467600"/>
              <a:gd name="connsiteY248" fmla="*/ 6858000 h 6858000"/>
              <a:gd name="connsiteX249" fmla="*/ 6034344 w 7467600"/>
              <a:gd name="connsiteY249" fmla="*/ 6858000 h 6858000"/>
              <a:gd name="connsiteX250" fmla="*/ 6026679 w 7467600"/>
              <a:gd name="connsiteY250" fmla="*/ 6836959 h 6858000"/>
              <a:gd name="connsiteX251" fmla="*/ 5800441 w 7467600"/>
              <a:gd name="connsiteY251" fmla="*/ 6335286 h 6858000"/>
              <a:gd name="connsiteX252" fmla="*/ 5526562 w 7467600"/>
              <a:gd name="connsiteY252" fmla="*/ 5705388 h 6858000"/>
              <a:gd name="connsiteX253" fmla="*/ 5519640 w 7467600"/>
              <a:gd name="connsiteY253" fmla="*/ 5683774 h 6858000"/>
              <a:gd name="connsiteX254" fmla="*/ 5844559 w 7467600"/>
              <a:gd name="connsiteY254" fmla="*/ 6553349 h 6858000"/>
              <a:gd name="connsiteX255" fmla="*/ 5975994 w 7467600"/>
              <a:gd name="connsiteY255" fmla="*/ 6858000 h 6858000"/>
              <a:gd name="connsiteX256" fmla="*/ 5898547 w 7467600"/>
              <a:gd name="connsiteY256" fmla="*/ 6858000 h 6858000"/>
              <a:gd name="connsiteX257" fmla="*/ 5682041 w 7467600"/>
              <a:gd name="connsiteY257" fmla="*/ 6355860 h 6858000"/>
              <a:gd name="connsiteX258" fmla="*/ 5461758 w 7467600"/>
              <a:gd name="connsiteY258" fmla="*/ 5820220 h 6858000"/>
              <a:gd name="connsiteX259" fmla="*/ 5237282 w 7467600"/>
              <a:gd name="connsiteY259" fmla="*/ 6579086 h 6858000"/>
              <a:gd name="connsiteX260" fmla="*/ 5115009 w 7467600"/>
              <a:gd name="connsiteY260" fmla="*/ 6858000 h 6858000"/>
              <a:gd name="connsiteX261" fmla="*/ 5028074 w 7467600"/>
              <a:gd name="connsiteY261" fmla="*/ 6858000 h 6858000"/>
              <a:gd name="connsiteX262" fmla="*/ 5079508 w 7467600"/>
              <a:gd name="connsiteY262" fmla="*/ 6749074 h 6858000"/>
              <a:gd name="connsiteX263" fmla="*/ 5371846 w 7467600"/>
              <a:gd name="connsiteY263" fmla="*/ 5924413 h 6858000"/>
              <a:gd name="connsiteX264" fmla="*/ 5270512 w 7467600"/>
              <a:gd name="connsiteY264" fmla="*/ 6138975 h 6858000"/>
              <a:gd name="connsiteX265" fmla="*/ 5062409 w 7467600"/>
              <a:gd name="connsiteY265" fmla="*/ 6653544 h 6858000"/>
              <a:gd name="connsiteX266" fmla="*/ 5036628 w 7467600"/>
              <a:gd name="connsiteY266" fmla="*/ 6754247 h 6858000"/>
              <a:gd name="connsiteX267" fmla="*/ 5009112 w 7467600"/>
              <a:gd name="connsiteY267" fmla="*/ 6858000 h 6858000"/>
              <a:gd name="connsiteX268" fmla="*/ 4976679 w 7467600"/>
              <a:gd name="connsiteY268" fmla="*/ 6858000 h 6858000"/>
              <a:gd name="connsiteX269" fmla="*/ 5006537 w 7467600"/>
              <a:gd name="connsiteY269" fmla="*/ 6747068 h 6858000"/>
              <a:gd name="connsiteX270" fmla="*/ 5032723 w 7467600"/>
              <a:gd name="connsiteY270" fmla="*/ 6644957 h 6858000"/>
              <a:gd name="connsiteX271" fmla="*/ 5242949 w 7467600"/>
              <a:gd name="connsiteY271" fmla="*/ 6125175 h 6858000"/>
              <a:gd name="connsiteX272" fmla="*/ 5286321 w 7467600"/>
              <a:gd name="connsiteY272" fmla="*/ 6033555 h 6858000"/>
              <a:gd name="connsiteX273" fmla="*/ 5008210 w 7467600"/>
              <a:gd name="connsiteY273" fmla="*/ 6649194 h 6858000"/>
              <a:gd name="connsiteX274" fmla="*/ 4986321 w 7467600"/>
              <a:gd name="connsiteY274" fmla="*/ 6765687 h 6858000"/>
              <a:gd name="connsiteX275" fmla="*/ 4973474 w 7467600"/>
              <a:gd name="connsiteY275" fmla="*/ 6858000 h 6858000"/>
              <a:gd name="connsiteX276" fmla="*/ 4907178 w 7467600"/>
              <a:gd name="connsiteY276" fmla="*/ 6858000 h 6858000"/>
              <a:gd name="connsiteX277" fmla="*/ 4910810 w 7467600"/>
              <a:gd name="connsiteY277" fmla="*/ 6829660 h 6858000"/>
              <a:gd name="connsiteX278" fmla="*/ 4987461 w 7467600"/>
              <a:gd name="connsiteY278" fmla="*/ 6432994 h 6858000"/>
              <a:gd name="connsiteX279" fmla="*/ 5179262 w 7467600"/>
              <a:gd name="connsiteY279" fmla="*/ 6035044 h 6858000"/>
              <a:gd name="connsiteX280" fmla="*/ 4689678 w 7467600"/>
              <a:gd name="connsiteY280" fmla="*/ 6440241 h 6858000"/>
              <a:gd name="connsiteX281" fmla="*/ 4477543 w 7467600"/>
              <a:gd name="connsiteY281" fmla="*/ 6674836 h 6858000"/>
              <a:gd name="connsiteX282" fmla="*/ 4329957 w 7467600"/>
              <a:gd name="connsiteY282" fmla="*/ 6858000 h 6858000"/>
              <a:gd name="connsiteX283" fmla="*/ 4218595 w 7467600"/>
              <a:gd name="connsiteY283" fmla="*/ 6858000 h 6858000"/>
              <a:gd name="connsiteX284" fmla="*/ 4368888 w 7467600"/>
              <a:gd name="connsiteY284" fmla="*/ 6668412 h 6858000"/>
              <a:gd name="connsiteX285" fmla="*/ 4563091 w 7467600"/>
              <a:gd name="connsiteY285" fmla="*/ 6442508 h 6858000"/>
              <a:gd name="connsiteX286" fmla="*/ 5387324 w 7467600"/>
              <a:gd name="connsiteY286" fmla="*/ 5705830 h 6858000"/>
              <a:gd name="connsiteX287" fmla="*/ 5073620 w 7467600"/>
              <a:gd name="connsiteY287" fmla="*/ 5955437 h 6858000"/>
              <a:gd name="connsiteX288" fmla="*/ 4689789 w 7467600"/>
              <a:gd name="connsiteY288" fmla="*/ 6268382 h 6858000"/>
              <a:gd name="connsiteX289" fmla="*/ 4418722 w 7467600"/>
              <a:gd name="connsiteY289" fmla="*/ 6570886 h 6858000"/>
              <a:gd name="connsiteX290" fmla="*/ 4214944 w 7467600"/>
              <a:gd name="connsiteY290" fmla="*/ 6858000 h 6858000"/>
              <a:gd name="connsiteX291" fmla="*/ 4177898 w 7467600"/>
              <a:gd name="connsiteY291" fmla="*/ 6858000 h 6858000"/>
              <a:gd name="connsiteX292" fmla="*/ 4391597 w 7467600"/>
              <a:gd name="connsiteY292" fmla="*/ 6556370 h 6858000"/>
              <a:gd name="connsiteX293" fmla="*/ 4668889 w 7467600"/>
              <a:gd name="connsiteY293" fmla="*/ 6246399 h 6858000"/>
              <a:gd name="connsiteX294" fmla="*/ 5055427 w 7467600"/>
              <a:gd name="connsiteY294" fmla="*/ 5931476 h 6858000"/>
              <a:gd name="connsiteX295" fmla="*/ 5371814 w 7467600"/>
              <a:gd name="connsiteY295" fmla="*/ 5678975 h 6858000"/>
              <a:gd name="connsiteX296" fmla="*/ 4987918 w 7467600"/>
              <a:gd name="connsiteY296" fmla="*/ 5838701 h 6858000"/>
              <a:gd name="connsiteX297" fmla="*/ 4317146 w 7467600"/>
              <a:gd name="connsiteY297" fmla="*/ 6587716 h 6858000"/>
              <a:gd name="connsiteX298" fmla="*/ 4171627 w 7467600"/>
              <a:gd name="connsiteY298" fmla="*/ 6858000 h 6858000"/>
              <a:gd name="connsiteX299" fmla="*/ 4081585 w 7467600"/>
              <a:gd name="connsiteY299" fmla="*/ 6858000 h 6858000"/>
              <a:gd name="connsiteX300" fmla="*/ 4238603 w 7467600"/>
              <a:gd name="connsiteY300" fmla="*/ 6559341 h 6858000"/>
              <a:gd name="connsiteX301" fmla="*/ 4778333 w 7467600"/>
              <a:gd name="connsiteY301" fmla="*/ 5873626 h 6858000"/>
              <a:gd name="connsiteX302" fmla="*/ 5414185 w 7467600"/>
              <a:gd name="connsiteY302" fmla="*/ 5573882 h 6858000"/>
              <a:gd name="connsiteX303" fmla="*/ 5959648 w 7467600"/>
              <a:gd name="connsiteY303" fmla="*/ 4760797 h 6858000"/>
              <a:gd name="connsiteX304" fmla="*/ 5355019 w 7467600"/>
              <a:gd name="connsiteY304" fmla="*/ 4734672 h 6858000"/>
              <a:gd name="connsiteX305" fmla="*/ 5083565 w 7467600"/>
              <a:gd name="connsiteY305" fmla="*/ 5179121 h 6858000"/>
              <a:gd name="connsiteX306" fmla="*/ 4713577 w 7467600"/>
              <a:gd name="connsiteY306" fmla="*/ 5616803 h 6858000"/>
              <a:gd name="connsiteX307" fmla="*/ 3989559 w 7467600"/>
              <a:gd name="connsiteY307" fmla="*/ 6145945 h 6858000"/>
              <a:gd name="connsiteX308" fmla="*/ 3939824 w 7467600"/>
              <a:gd name="connsiteY308" fmla="*/ 6066900 h 6858000"/>
              <a:gd name="connsiteX309" fmla="*/ 4584537 w 7467600"/>
              <a:gd name="connsiteY309" fmla="*/ 5324826 h 6858000"/>
              <a:gd name="connsiteX310" fmla="*/ 5037105 w 7467600"/>
              <a:gd name="connsiteY310" fmla="*/ 5088765 h 6858000"/>
              <a:gd name="connsiteX311" fmla="*/ 5039930 w 7467600"/>
              <a:gd name="connsiteY311" fmla="*/ 5089585 h 6858000"/>
              <a:gd name="connsiteX312" fmla="*/ 5263764 w 7467600"/>
              <a:gd name="connsiteY312" fmla="*/ 4735525 h 6858000"/>
              <a:gd name="connsiteX313" fmla="*/ 4086300 w 7467600"/>
              <a:gd name="connsiteY313" fmla="*/ 4884599 h 6858000"/>
              <a:gd name="connsiteX314" fmla="*/ 4085485 w 7467600"/>
              <a:gd name="connsiteY314" fmla="*/ 4899070 h 6858000"/>
              <a:gd name="connsiteX315" fmla="*/ 3871915 w 7467600"/>
              <a:gd name="connsiteY315" fmla="*/ 5253645 h 6858000"/>
              <a:gd name="connsiteX316" fmla="*/ 3799374 w 7467600"/>
              <a:gd name="connsiteY316" fmla="*/ 5466127 h 6858000"/>
              <a:gd name="connsiteX317" fmla="*/ 3498850 w 7467600"/>
              <a:gd name="connsiteY317" fmla="*/ 6661888 h 6858000"/>
              <a:gd name="connsiteX318" fmla="*/ 3399216 w 7467600"/>
              <a:gd name="connsiteY318" fmla="*/ 6858000 h 6858000"/>
              <a:gd name="connsiteX319" fmla="*/ 3303688 w 7467600"/>
              <a:gd name="connsiteY319" fmla="*/ 6858000 h 6858000"/>
              <a:gd name="connsiteX320" fmla="*/ 3391774 w 7467600"/>
              <a:gd name="connsiteY320" fmla="*/ 6697181 h 6858000"/>
              <a:gd name="connsiteX321" fmla="*/ 3735540 w 7467600"/>
              <a:gd name="connsiteY321" fmla="*/ 5546923 h 6858000"/>
              <a:gd name="connsiteX322" fmla="*/ 3729438 w 7467600"/>
              <a:gd name="connsiteY322" fmla="*/ 5569058 h 6858000"/>
              <a:gd name="connsiteX323" fmla="*/ 3707782 w 7467600"/>
              <a:gd name="connsiteY323" fmla="*/ 5644908 h 6858000"/>
              <a:gd name="connsiteX324" fmla="*/ 3583827 w 7467600"/>
              <a:gd name="connsiteY324" fmla="*/ 6039215 h 6858000"/>
              <a:gd name="connsiteX325" fmla="*/ 3547861 w 7467600"/>
              <a:gd name="connsiteY325" fmla="*/ 6129609 h 6858000"/>
              <a:gd name="connsiteX326" fmla="*/ 3490905 w 7467600"/>
              <a:gd name="connsiteY326" fmla="*/ 6277660 h 6858000"/>
              <a:gd name="connsiteX327" fmla="*/ 3455859 w 7467600"/>
              <a:gd name="connsiteY327" fmla="*/ 6391301 h 6858000"/>
              <a:gd name="connsiteX328" fmla="*/ 3429112 w 7467600"/>
              <a:gd name="connsiteY328" fmla="*/ 6479469 h 6858000"/>
              <a:gd name="connsiteX329" fmla="*/ 3304862 w 7467600"/>
              <a:gd name="connsiteY329" fmla="*/ 6796476 h 6858000"/>
              <a:gd name="connsiteX330" fmla="*/ 3276071 w 7467600"/>
              <a:gd name="connsiteY330" fmla="*/ 6858000 h 6858000"/>
              <a:gd name="connsiteX331" fmla="*/ 3240805 w 7467600"/>
              <a:gd name="connsiteY331" fmla="*/ 6858000 h 6858000"/>
              <a:gd name="connsiteX332" fmla="*/ 3275917 w 7467600"/>
              <a:gd name="connsiteY332" fmla="*/ 6783192 h 6858000"/>
              <a:gd name="connsiteX333" fmla="*/ 3399358 w 7467600"/>
              <a:gd name="connsiteY333" fmla="*/ 6469011 h 6858000"/>
              <a:gd name="connsiteX334" fmla="*/ 3425650 w 7467600"/>
              <a:gd name="connsiteY334" fmla="*/ 6381333 h 6858000"/>
              <a:gd name="connsiteX335" fmla="*/ 3460661 w 7467600"/>
              <a:gd name="connsiteY335" fmla="*/ 6266763 h 6858000"/>
              <a:gd name="connsiteX336" fmla="*/ 3518021 w 7467600"/>
              <a:gd name="connsiteY336" fmla="*/ 6117298 h 6858000"/>
              <a:gd name="connsiteX337" fmla="*/ 3554035 w 7467600"/>
              <a:gd name="connsiteY337" fmla="*/ 6027832 h 6858000"/>
              <a:gd name="connsiteX338" fmla="*/ 3677174 w 7467600"/>
              <a:gd name="connsiteY338" fmla="*/ 5636351 h 6858000"/>
              <a:gd name="connsiteX339" fmla="*/ 3698819 w 7467600"/>
              <a:gd name="connsiteY339" fmla="*/ 5560503 h 6858000"/>
              <a:gd name="connsiteX340" fmla="*/ 3702094 w 7467600"/>
              <a:gd name="connsiteY340" fmla="*/ 5549194 h 6858000"/>
              <a:gd name="connsiteX341" fmla="*/ 3398355 w 7467600"/>
              <a:gd name="connsiteY341" fmla="*/ 6094603 h 6858000"/>
              <a:gd name="connsiteX342" fmla="*/ 3193941 w 7467600"/>
              <a:gd name="connsiteY342" fmla="*/ 6798775 h 6858000"/>
              <a:gd name="connsiteX343" fmla="*/ 3184140 w 7467600"/>
              <a:gd name="connsiteY343" fmla="*/ 6858000 h 6858000"/>
              <a:gd name="connsiteX344" fmla="*/ 3099978 w 7467600"/>
              <a:gd name="connsiteY344" fmla="*/ 6858000 h 6858000"/>
              <a:gd name="connsiteX345" fmla="*/ 3101556 w 7467600"/>
              <a:gd name="connsiteY345" fmla="*/ 6843337 h 6858000"/>
              <a:gd name="connsiteX346" fmla="*/ 3370162 w 7467600"/>
              <a:gd name="connsiteY346" fmla="*/ 5785550 h 6858000"/>
              <a:gd name="connsiteX347" fmla="*/ 3746477 w 7467600"/>
              <a:gd name="connsiteY347" fmla="*/ 5377889 h 6858000"/>
              <a:gd name="connsiteX348" fmla="*/ 3863399 w 7467600"/>
              <a:gd name="connsiteY348" fmla="*/ 5087257 h 6858000"/>
              <a:gd name="connsiteX349" fmla="*/ 3968712 w 7467600"/>
              <a:gd name="connsiteY349" fmla="*/ 4913989 h 6858000"/>
              <a:gd name="connsiteX350" fmla="*/ 2792390 w 7467600"/>
              <a:gd name="connsiteY350" fmla="*/ 5382974 h 6858000"/>
              <a:gd name="connsiteX351" fmla="*/ 2714982 w 7467600"/>
              <a:gd name="connsiteY351" fmla="*/ 5427051 h 6858000"/>
              <a:gd name="connsiteX352" fmla="*/ 2813361 w 7467600"/>
              <a:gd name="connsiteY352" fmla="*/ 6023912 h 6858000"/>
              <a:gd name="connsiteX353" fmla="*/ 2688430 w 7467600"/>
              <a:gd name="connsiteY353" fmla="*/ 6801564 h 6858000"/>
              <a:gd name="connsiteX354" fmla="*/ 2629626 w 7467600"/>
              <a:gd name="connsiteY354" fmla="*/ 6763394 h 6858000"/>
              <a:gd name="connsiteX355" fmla="*/ 2565328 w 7467600"/>
              <a:gd name="connsiteY355" fmla="*/ 5516399 h 6858000"/>
              <a:gd name="connsiteX356" fmla="*/ 1922999 w 7467600"/>
              <a:gd name="connsiteY356" fmla="*/ 5980343 h 6858000"/>
              <a:gd name="connsiteX357" fmla="*/ 1950261 w 7467600"/>
              <a:gd name="connsiteY357" fmla="*/ 6405858 h 6858000"/>
              <a:gd name="connsiteX358" fmla="*/ 2365554 w 7467600"/>
              <a:gd name="connsiteY358" fmla="*/ 6759107 h 6858000"/>
              <a:gd name="connsiteX359" fmla="*/ 2424142 w 7467600"/>
              <a:gd name="connsiteY359" fmla="*/ 6858000 h 6858000"/>
              <a:gd name="connsiteX360" fmla="*/ 2395994 w 7467600"/>
              <a:gd name="connsiteY360" fmla="*/ 6858000 h 6858000"/>
              <a:gd name="connsiteX361" fmla="*/ 2392863 w 7467600"/>
              <a:gd name="connsiteY361" fmla="*/ 6852964 h 6858000"/>
              <a:gd name="connsiteX362" fmla="*/ 2017589 w 7467600"/>
              <a:gd name="connsiteY362" fmla="*/ 6493982 h 6858000"/>
              <a:gd name="connsiteX363" fmla="*/ 2147336 w 7467600"/>
              <a:gd name="connsiteY363" fmla="*/ 6594052 h 6858000"/>
              <a:gd name="connsiteX364" fmla="*/ 2207047 w 7467600"/>
              <a:gd name="connsiteY364" fmla="*/ 6654540 h 6858000"/>
              <a:gd name="connsiteX365" fmla="*/ 2299106 w 7467600"/>
              <a:gd name="connsiteY365" fmla="*/ 6778931 h 6858000"/>
              <a:gd name="connsiteX366" fmla="*/ 2314430 w 7467600"/>
              <a:gd name="connsiteY366" fmla="*/ 6801144 h 6858000"/>
              <a:gd name="connsiteX367" fmla="*/ 2352406 w 7467600"/>
              <a:gd name="connsiteY367" fmla="*/ 6858000 h 6858000"/>
              <a:gd name="connsiteX368" fmla="*/ 2314492 w 7467600"/>
              <a:gd name="connsiteY368" fmla="*/ 6858000 h 6858000"/>
              <a:gd name="connsiteX369" fmla="*/ 2288095 w 7467600"/>
              <a:gd name="connsiteY369" fmla="*/ 6818030 h 6858000"/>
              <a:gd name="connsiteX370" fmla="*/ 2272768 w 7467600"/>
              <a:gd name="connsiteY370" fmla="*/ 6795822 h 6858000"/>
              <a:gd name="connsiteX371" fmla="*/ 2182715 w 7467600"/>
              <a:gd name="connsiteY371" fmla="*/ 6675071 h 6858000"/>
              <a:gd name="connsiteX372" fmla="*/ 2032061 w 7467600"/>
              <a:gd name="connsiteY372" fmla="*/ 6541380 h 6858000"/>
              <a:gd name="connsiteX373" fmla="*/ 2257220 w 7467600"/>
              <a:gd name="connsiteY373" fmla="*/ 6826257 h 6858000"/>
              <a:gd name="connsiteX374" fmla="*/ 2281324 w 7467600"/>
              <a:gd name="connsiteY374" fmla="*/ 6858000 h 6858000"/>
              <a:gd name="connsiteX375" fmla="*/ 2242860 w 7467600"/>
              <a:gd name="connsiteY375" fmla="*/ 6858000 h 6858000"/>
              <a:gd name="connsiteX376" fmla="*/ 2232818 w 7467600"/>
              <a:gd name="connsiteY376" fmla="*/ 6844926 h 6858000"/>
              <a:gd name="connsiteX377" fmla="*/ 1990172 w 7467600"/>
              <a:gd name="connsiteY377" fmla="*/ 6542121 h 6858000"/>
              <a:gd name="connsiteX378" fmla="*/ 2124090 w 7467600"/>
              <a:gd name="connsiteY378" fmla="*/ 6761017 h 6858000"/>
              <a:gd name="connsiteX379" fmla="*/ 2200380 w 7467600"/>
              <a:gd name="connsiteY379" fmla="*/ 6858000 h 6858000"/>
              <a:gd name="connsiteX380" fmla="*/ 2147507 w 7467600"/>
              <a:gd name="connsiteY380" fmla="*/ 6858000 h 6858000"/>
              <a:gd name="connsiteX381" fmla="*/ 2070668 w 7467600"/>
              <a:gd name="connsiteY381" fmla="*/ 6761520 h 6858000"/>
              <a:gd name="connsiteX382" fmla="*/ 1975142 w 7467600"/>
              <a:gd name="connsiteY382" fmla="*/ 6585570 h 6858000"/>
              <a:gd name="connsiteX383" fmla="*/ 2050035 w 7467600"/>
              <a:gd name="connsiteY383" fmla="*/ 6813345 h 6858000"/>
              <a:gd name="connsiteX384" fmla="*/ 2063025 w 7467600"/>
              <a:gd name="connsiteY384" fmla="*/ 6858000 h 6858000"/>
              <a:gd name="connsiteX385" fmla="*/ 2021675 w 7467600"/>
              <a:gd name="connsiteY385" fmla="*/ 6858000 h 6858000"/>
              <a:gd name="connsiteX386" fmla="*/ 2019308 w 7467600"/>
              <a:gd name="connsiteY386" fmla="*/ 6847118 h 6858000"/>
              <a:gd name="connsiteX387" fmla="*/ 1938835 w 7467600"/>
              <a:gd name="connsiteY387" fmla="*/ 6551160 h 6858000"/>
              <a:gd name="connsiteX388" fmla="*/ 1953230 w 7467600"/>
              <a:gd name="connsiteY388" fmla="*/ 6759699 h 6858000"/>
              <a:gd name="connsiteX389" fmla="*/ 1956763 w 7467600"/>
              <a:gd name="connsiteY389" fmla="*/ 6778191 h 6858000"/>
              <a:gd name="connsiteX390" fmla="*/ 1967925 w 7467600"/>
              <a:gd name="connsiteY390" fmla="*/ 6858000 h 6858000"/>
              <a:gd name="connsiteX391" fmla="*/ 1936622 w 7467600"/>
              <a:gd name="connsiteY391" fmla="*/ 6858000 h 6858000"/>
              <a:gd name="connsiteX392" fmla="*/ 1926261 w 7467600"/>
              <a:gd name="connsiteY392" fmla="*/ 6784064 h 6858000"/>
              <a:gd name="connsiteX393" fmla="*/ 1922724 w 7467600"/>
              <a:gd name="connsiteY393" fmla="*/ 6765577 h 6858000"/>
              <a:gd name="connsiteX394" fmla="*/ 1904650 w 7467600"/>
              <a:gd name="connsiteY394" fmla="*/ 6639616 h 6858000"/>
              <a:gd name="connsiteX395" fmla="*/ 1885273 w 7467600"/>
              <a:gd name="connsiteY395" fmla="*/ 6858000 h 6858000"/>
              <a:gd name="connsiteX396" fmla="*/ 1854363 w 7467600"/>
              <a:gd name="connsiteY396" fmla="*/ 6858000 h 6858000"/>
              <a:gd name="connsiteX397" fmla="*/ 1880391 w 7467600"/>
              <a:gd name="connsiteY397" fmla="*/ 6603796 h 6858000"/>
              <a:gd name="connsiteX398" fmla="*/ 1818273 w 7467600"/>
              <a:gd name="connsiteY398" fmla="*/ 6715729 h 6858000"/>
              <a:gd name="connsiteX399" fmla="*/ 1794691 w 7467600"/>
              <a:gd name="connsiteY399" fmla="*/ 6843239 h 6858000"/>
              <a:gd name="connsiteX400" fmla="*/ 1794914 w 7467600"/>
              <a:gd name="connsiteY400" fmla="*/ 6858000 h 6858000"/>
              <a:gd name="connsiteX401" fmla="*/ 1746128 w 7467600"/>
              <a:gd name="connsiteY401" fmla="*/ 6858000 h 6858000"/>
              <a:gd name="connsiteX402" fmla="*/ 1753934 w 7467600"/>
              <a:gd name="connsiteY402" fmla="*/ 6724796 h 6858000"/>
              <a:gd name="connsiteX403" fmla="*/ 1792053 w 7467600"/>
              <a:gd name="connsiteY403" fmla="*/ 6572396 h 6858000"/>
              <a:gd name="connsiteX404" fmla="*/ 1862248 w 7467600"/>
              <a:gd name="connsiteY404" fmla="*/ 6266397 h 6858000"/>
              <a:gd name="connsiteX405" fmla="*/ 1862250 w 7467600"/>
              <a:gd name="connsiteY405" fmla="*/ 6033531 h 6858000"/>
              <a:gd name="connsiteX406" fmla="*/ 1211999 w 7467600"/>
              <a:gd name="connsiteY406" fmla="*/ 6683610 h 6858000"/>
              <a:gd name="connsiteX407" fmla="*/ 1213266 w 7467600"/>
              <a:gd name="connsiteY407" fmla="*/ 6691947 h 6858000"/>
              <a:gd name="connsiteX408" fmla="*/ 1203370 w 7467600"/>
              <a:gd name="connsiteY408" fmla="*/ 6850676 h 6858000"/>
              <a:gd name="connsiteX409" fmla="*/ 1203671 w 7467600"/>
              <a:gd name="connsiteY409" fmla="*/ 6858000 h 6858000"/>
              <a:gd name="connsiteX410" fmla="*/ 1143180 w 7467600"/>
              <a:gd name="connsiteY410" fmla="*/ 6858000 h 6858000"/>
              <a:gd name="connsiteX411" fmla="*/ 1142176 w 7467600"/>
              <a:gd name="connsiteY411" fmla="*/ 6766045 h 6858000"/>
              <a:gd name="connsiteX412" fmla="*/ 1067484 w 7467600"/>
              <a:gd name="connsiteY412" fmla="*/ 6858000 h 6858000"/>
              <a:gd name="connsiteX413" fmla="*/ 953928 w 7467600"/>
              <a:gd name="connsiteY413" fmla="*/ 6858000 h 6858000"/>
              <a:gd name="connsiteX414" fmla="*/ 959715 w 7467600"/>
              <a:gd name="connsiteY414" fmla="*/ 6850185 h 6858000"/>
              <a:gd name="connsiteX415" fmla="*/ 1483788 w 7467600"/>
              <a:gd name="connsiteY415" fmla="*/ 6259174 h 6858000"/>
              <a:gd name="connsiteX416" fmla="*/ 1100671 w 7467600"/>
              <a:gd name="connsiteY416" fmla="*/ 6252137 h 6858000"/>
              <a:gd name="connsiteX417" fmla="*/ 1090144 w 7467600"/>
              <a:gd name="connsiteY417" fmla="*/ 6256748 h 6858000"/>
              <a:gd name="connsiteX418" fmla="*/ 1095872 w 7467600"/>
              <a:gd name="connsiteY418" fmla="*/ 6271892 h 6858000"/>
              <a:gd name="connsiteX419" fmla="*/ 262785 w 7467600"/>
              <a:gd name="connsiteY419" fmla="*/ 6845450 h 6858000"/>
              <a:gd name="connsiteX420" fmla="*/ 209968 w 7467600"/>
              <a:gd name="connsiteY420" fmla="*/ 6770713 h 6858000"/>
              <a:gd name="connsiteX421" fmla="*/ 873460 w 7467600"/>
              <a:gd name="connsiteY421" fmla="*/ 6253768 h 6858000"/>
              <a:gd name="connsiteX422" fmla="*/ 192686 w 7467600"/>
              <a:gd name="connsiteY422" fmla="*/ 5849257 h 6858000"/>
              <a:gd name="connsiteX423" fmla="*/ 4696 w 7467600"/>
              <a:gd name="connsiteY423" fmla="*/ 5697668 h 6858000"/>
              <a:gd name="connsiteX424" fmla="*/ 0 w 7467600"/>
              <a:gd name="connsiteY424" fmla="*/ 5689984 h 6858000"/>
              <a:gd name="connsiteX425" fmla="*/ 0 w 7467600"/>
              <a:gd name="connsiteY425" fmla="*/ 5513472 h 6858000"/>
              <a:gd name="connsiteX426" fmla="*/ 174101 w 7467600"/>
              <a:gd name="connsiteY426" fmla="*/ 5620277 h 6858000"/>
              <a:gd name="connsiteX427" fmla="*/ 891800 w 7467600"/>
              <a:gd name="connsiteY427" fmla="*/ 6036935 h 6858000"/>
              <a:gd name="connsiteX428" fmla="*/ 1072219 w 7467600"/>
              <a:gd name="connsiteY428" fmla="*/ 6169443 h 6858000"/>
              <a:gd name="connsiteX429" fmla="*/ 1074117 w 7467600"/>
              <a:gd name="connsiteY429" fmla="*/ 6170301 h 6858000"/>
              <a:gd name="connsiteX430" fmla="*/ 1083114 w 7467600"/>
              <a:gd name="connsiteY430" fmla="*/ 6174131 h 6858000"/>
              <a:gd name="connsiteX431" fmla="*/ 1543010 w 7467600"/>
              <a:gd name="connsiteY431" fmla="*/ 6191140 h 6858000"/>
              <a:gd name="connsiteX432" fmla="*/ 1551080 w 7467600"/>
              <a:gd name="connsiteY432" fmla="*/ 6195006 h 6858000"/>
              <a:gd name="connsiteX433" fmla="*/ 2345443 w 7467600"/>
              <a:gd name="connsiteY433" fmla="*/ 5549882 h 6858000"/>
              <a:gd name="connsiteX434" fmla="*/ 1721499 w 7467600"/>
              <a:gd name="connsiteY434" fmla="*/ 5599969 h 6858000"/>
              <a:gd name="connsiteX435" fmla="*/ 767716 w 7467600"/>
              <a:gd name="connsiteY435" fmla="*/ 5472768 h 6858000"/>
              <a:gd name="connsiteX436" fmla="*/ 722147 w 7467600"/>
              <a:gd name="connsiteY436" fmla="*/ 5393091 h 6858000"/>
              <a:gd name="connsiteX437" fmla="*/ 1485552 w 7467600"/>
              <a:gd name="connsiteY437" fmla="*/ 5313202 h 6858000"/>
              <a:gd name="connsiteX438" fmla="*/ 2143004 w 7467600"/>
              <a:gd name="connsiteY438" fmla="*/ 5402420 h 6858000"/>
              <a:gd name="connsiteX439" fmla="*/ 1933391 w 7467600"/>
              <a:gd name="connsiteY439" fmla="*/ 5156971 h 6858000"/>
              <a:gd name="connsiteX440" fmla="*/ 1827118 w 7467600"/>
              <a:gd name="connsiteY440" fmla="*/ 4968410 h 6858000"/>
              <a:gd name="connsiteX441" fmla="*/ 1837349 w 7467600"/>
              <a:gd name="connsiteY441" fmla="*/ 4956357 h 6858000"/>
              <a:gd name="connsiteX442" fmla="*/ 2162835 w 7467600"/>
              <a:gd name="connsiteY442" fmla="*/ 5187853 h 6858000"/>
              <a:gd name="connsiteX443" fmla="*/ 2257167 w 7467600"/>
              <a:gd name="connsiteY443" fmla="*/ 5462123 h 6858000"/>
              <a:gd name="connsiteX444" fmla="*/ 2261598 w 7467600"/>
              <a:gd name="connsiteY444" fmla="*/ 5467998 h 6858000"/>
              <a:gd name="connsiteX445" fmla="*/ 2437177 w 7467600"/>
              <a:gd name="connsiteY445" fmla="*/ 5479608 h 6858000"/>
              <a:gd name="connsiteX446" fmla="*/ 2445247 w 7467600"/>
              <a:gd name="connsiteY446" fmla="*/ 5483476 h 6858000"/>
              <a:gd name="connsiteX447" fmla="*/ 2743626 w 7467600"/>
              <a:gd name="connsiteY447" fmla="*/ 5304819 h 6858000"/>
              <a:gd name="connsiteX448" fmla="*/ 3048102 w 7467600"/>
              <a:gd name="connsiteY448" fmla="*/ 5150595 h 6858000"/>
              <a:gd name="connsiteX449" fmla="*/ 1799414 w 7467600"/>
              <a:gd name="connsiteY449" fmla="*/ 4694732 h 6858000"/>
              <a:gd name="connsiteX450" fmla="*/ 1771735 w 7467600"/>
              <a:gd name="connsiteY450" fmla="*/ 4619929 h 6858000"/>
              <a:gd name="connsiteX451" fmla="*/ 3104273 w 7467600"/>
              <a:gd name="connsiteY451" fmla="*/ 5076159 h 6858000"/>
              <a:gd name="connsiteX452" fmla="*/ 3113245 w 7467600"/>
              <a:gd name="connsiteY452" fmla="*/ 5090705 h 6858000"/>
              <a:gd name="connsiteX453" fmla="*/ 3126294 w 7467600"/>
              <a:gd name="connsiteY453" fmla="*/ 5114400 h 6858000"/>
              <a:gd name="connsiteX454" fmla="*/ 3937433 w 7467600"/>
              <a:gd name="connsiteY454" fmla="*/ 4830473 h 6858000"/>
              <a:gd name="connsiteX455" fmla="*/ 3590475 w 7467600"/>
              <a:gd name="connsiteY455" fmla="*/ 4597974 h 6858000"/>
              <a:gd name="connsiteX456" fmla="*/ 3100264 w 7467600"/>
              <a:gd name="connsiteY456" fmla="*/ 4579845 h 6858000"/>
              <a:gd name="connsiteX457" fmla="*/ 2183576 w 7467600"/>
              <a:gd name="connsiteY457" fmla="*/ 4227150 h 6858000"/>
              <a:gd name="connsiteX458" fmla="*/ 2151029 w 7467600"/>
              <a:gd name="connsiteY458" fmla="*/ 4146947 h 6858000"/>
              <a:gd name="connsiteX459" fmla="*/ 3563434 w 7467600"/>
              <a:gd name="connsiteY459" fmla="*/ 4469115 h 6858000"/>
              <a:gd name="connsiteX460" fmla="*/ 3177952 w 7467600"/>
              <a:gd name="connsiteY460" fmla="*/ 3657386 h 6858000"/>
              <a:gd name="connsiteX461" fmla="*/ 3189263 w 7467600"/>
              <a:gd name="connsiteY461" fmla="*/ 3625726 h 6858000"/>
              <a:gd name="connsiteX462" fmla="*/ 3560912 w 7467600"/>
              <a:gd name="connsiteY462" fmla="*/ 4079863 h 6858000"/>
              <a:gd name="connsiteX463" fmla="*/ 3626636 w 7467600"/>
              <a:gd name="connsiteY463" fmla="*/ 4512230 h 6858000"/>
              <a:gd name="connsiteX464" fmla="*/ 3653088 w 7467600"/>
              <a:gd name="connsiteY464" fmla="*/ 4521417 h 6858000"/>
              <a:gd name="connsiteX465" fmla="*/ 3988128 w 7467600"/>
              <a:gd name="connsiteY465" fmla="*/ 4817267 h 6858000"/>
              <a:gd name="connsiteX466" fmla="*/ 4830582 w 7467600"/>
              <a:gd name="connsiteY466" fmla="*/ 4676000 h 6858000"/>
              <a:gd name="connsiteX467" fmla="*/ 4830100 w 7467600"/>
              <a:gd name="connsiteY467" fmla="*/ 4675554 h 6858000"/>
              <a:gd name="connsiteX468" fmla="*/ 4036318 w 7467600"/>
              <a:gd name="connsiteY468" fmla="*/ 4147013 h 6858000"/>
              <a:gd name="connsiteX469" fmla="*/ 3432098 w 7467600"/>
              <a:gd name="connsiteY469" fmla="*/ 3537312 h 6858000"/>
              <a:gd name="connsiteX470" fmla="*/ 3446761 w 7467600"/>
              <a:gd name="connsiteY470" fmla="*/ 3461278 h 6858000"/>
              <a:gd name="connsiteX471" fmla="*/ 4419733 w 7467600"/>
              <a:gd name="connsiteY471" fmla="*/ 3963555 h 6858000"/>
              <a:gd name="connsiteX472" fmla="*/ 4781371 w 7467600"/>
              <a:gd name="connsiteY472" fmla="*/ 4458604 h 6858000"/>
              <a:gd name="connsiteX473" fmla="*/ 4780440 w 7467600"/>
              <a:gd name="connsiteY473" fmla="*/ 4470290 h 6858000"/>
              <a:gd name="connsiteX474" fmla="*/ 4898954 w 7467600"/>
              <a:gd name="connsiteY474" fmla="*/ 4662092 h 6858000"/>
              <a:gd name="connsiteX475" fmla="*/ 4900699 w 7467600"/>
              <a:gd name="connsiteY475" fmla="*/ 4670867 h 6858000"/>
              <a:gd name="connsiteX476" fmla="*/ 5714511 w 7467600"/>
              <a:gd name="connsiteY476" fmla="*/ 4663483 h 6858000"/>
              <a:gd name="connsiteX477" fmla="*/ 5464793 w 7467600"/>
              <a:gd name="connsiteY477" fmla="*/ 4393556 h 6858000"/>
              <a:gd name="connsiteX478" fmla="*/ 5461897 w 7467600"/>
              <a:gd name="connsiteY478" fmla="*/ 4390879 h 6858000"/>
              <a:gd name="connsiteX479" fmla="*/ 4294126 w 7467600"/>
              <a:gd name="connsiteY479" fmla="*/ 3303048 h 6858000"/>
              <a:gd name="connsiteX480" fmla="*/ 4305321 w 7467600"/>
              <a:gd name="connsiteY480" fmla="*/ 3256953 h 6858000"/>
              <a:gd name="connsiteX481" fmla="*/ 4949299 w 7467600"/>
              <a:gd name="connsiteY481" fmla="*/ 3766336 h 6858000"/>
              <a:gd name="connsiteX482" fmla="*/ 5291452 w 7467600"/>
              <a:gd name="connsiteY482" fmla="*/ 4076801 h 6858000"/>
              <a:gd name="connsiteX483" fmla="*/ 5434998 w 7467600"/>
              <a:gd name="connsiteY483" fmla="*/ 4254100 h 6858000"/>
              <a:gd name="connsiteX484" fmla="*/ 5351015 w 7467600"/>
              <a:gd name="connsiteY484" fmla="*/ 3760989 h 6858000"/>
              <a:gd name="connsiteX485" fmla="*/ 5413780 w 7467600"/>
              <a:gd name="connsiteY485" fmla="*/ 2966265 h 6858000"/>
              <a:gd name="connsiteX486" fmla="*/ 5425627 w 7467600"/>
              <a:gd name="connsiteY486" fmla="*/ 2954192 h 6858000"/>
              <a:gd name="connsiteX487" fmla="*/ 6604735 w 7467600"/>
              <a:gd name="connsiteY487" fmla="*/ 2041381 h 6858000"/>
              <a:gd name="connsiteX488" fmla="*/ 7204487 w 7467600"/>
              <a:gd name="connsiteY488" fmla="*/ 2742112 h 6858000"/>
              <a:gd name="connsiteX489" fmla="*/ 7131592 w 7467600"/>
              <a:gd name="connsiteY489" fmla="*/ 2672096 h 6858000"/>
              <a:gd name="connsiteX490" fmla="*/ 6996344 w 7467600"/>
              <a:gd name="connsiteY490" fmla="*/ 2518310 h 6858000"/>
              <a:gd name="connsiteX491" fmla="*/ 6735495 w 7467600"/>
              <a:gd name="connsiteY491" fmla="*/ 2196890 h 6858000"/>
              <a:gd name="connsiteX492" fmla="*/ 6721901 w 7467600"/>
              <a:gd name="connsiteY492" fmla="*/ 2179274 h 6858000"/>
              <a:gd name="connsiteX493" fmla="*/ 6604735 w 7467600"/>
              <a:gd name="connsiteY493" fmla="*/ 2041381 h 6858000"/>
              <a:gd name="connsiteX494" fmla="*/ 6591670 w 7467600"/>
              <a:gd name="connsiteY494" fmla="*/ 1988277 h 6858000"/>
              <a:gd name="connsiteX495" fmla="*/ 6747349 w 7467600"/>
              <a:gd name="connsiteY495" fmla="*/ 2160069 h 6858000"/>
              <a:gd name="connsiteX496" fmla="*/ 6760943 w 7467600"/>
              <a:gd name="connsiteY496" fmla="*/ 2177686 h 6858000"/>
              <a:gd name="connsiteX497" fmla="*/ 7021065 w 7467600"/>
              <a:gd name="connsiteY497" fmla="*/ 2498102 h 6858000"/>
              <a:gd name="connsiteX498" fmla="*/ 7155223 w 7467600"/>
              <a:gd name="connsiteY498" fmla="*/ 2650386 h 6858000"/>
              <a:gd name="connsiteX499" fmla="*/ 7203167 w 7467600"/>
              <a:gd name="connsiteY499" fmla="*/ 2697288 h 6858000"/>
              <a:gd name="connsiteX500" fmla="*/ 6937703 w 7467600"/>
              <a:gd name="connsiteY500" fmla="*/ 2321981 h 6858000"/>
              <a:gd name="connsiteX501" fmla="*/ 6591670 w 7467600"/>
              <a:gd name="connsiteY501" fmla="*/ 1988277 h 6858000"/>
              <a:gd name="connsiteX502" fmla="*/ 5798671 w 7467600"/>
              <a:gd name="connsiteY502" fmla="*/ 1981601 h 6858000"/>
              <a:gd name="connsiteX503" fmla="*/ 5754709 w 7467600"/>
              <a:gd name="connsiteY503" fmla="*/ 2071454 h 6858000"/>
              <a:gd name="connsiteX504" fmla="*/ 5763044 w 7467600"/>
              <a:gd name="connsiteY504" fmla="*/ 2842206 h 6858000"/>
              <a:gd name="connsiteX505" fmla="*/ 5764974 w 7467600"/>
              <a:gd name="connsiteY505" fmla="*/ 2799609 h 6858000"/>
              <a:gd name="connsiteX506" fmla="*/ 5767665 w 7467600"/>
              <a:gd name="connsiteY506" fmla="*/ 2666409 h 6858000"/>
              <a:gd name="connsiteX507" fmla="*/ 5763055 w 7467600"/>
              <a:gd name="connsiteY507" fmla="*/ 2579705 h 6858000"/>
              <a:gd name="connsiteX508" fmla="*/ 5758079 w 7467600"/>
              <a:gd name="connsiteY508" fmla="*/ 2492508 h 6858000"/>
              <a:gd name="connsiteX509" fmla="*/ 5779325 w 7467600"/>
              <a:gd name="connsiteY509" fmla="*/ 2197069 h 6858000"/>
              <a:gd name="connsiteX510" fmla="*/ 5798671 w 7467600"/>
              <a:gd name="connsiteY510" fmla="*/ 1981601 h 6858000"/>
              <a:gd name="connsiteX511" fmla="*/ 5829202 w 7467600"/>
              <a:gd name="connsiteY511" fmla="*/ 1971679 h 6858000"/>
              <a:gd name="connsiteX512" fmla="*/ 5809558 w 7467600"/>
              <a:gd name="connsiteY512" fmla="*/ 2198043 h 6858000"/>
              <a:gd name="connsiteX513" fmla="*/ 5788653 w 7467600"/>
              <a:gd name="connsiteY513" fmla="*/ 2489430 h 6858000"/>
              <a:gd name="connsiteX514" fmla="*/ 5793439 w 7467600"/>
              <a:gd name="connsiteY514" fmla="*/ 2575235 h 6858000"/>
              <a:gd name="connsiteX515" fmla="*/ 5796837 w 7467600"/>
              <a:gd name="connsiteY515" fmla="*/ 2637633 h 6858000"/>
              <a:gd name="connsiteX516" fmla="*/ 5818614 w 7467600"/>
              <a:gd name="connsiteY516" fmla="*/ 2473055 h 6858000"/>
              <a:gd name="connsiteX517" fmla="*/ 5829202 w 7467600"/>
              <a:gd name="connsiteY517" fmla="*/ 1971679 h 6858000"/>
              <a:gd name="connsiteX518" fmla="*/ 5911389 w 7467600"/>
              <a:gd name="connsiteY518" fmla="*/ 1898371 h 6858000"/>
              <a:gd name="connsiteX519" fmla="*/ 6237627 w 7467600"/>
              <a:gd name="connsiteY519" fmla="*/ 2231921 h 6858000"/>
              <a:gd name="connsiteX520" fmla="*/ 5911389 w 7467600"/>
              <a:gd name="connsiteY520" fmla="*/ 1898371 h 6858000"/>
              <a:gd name="connsiteX521" fmla="*/ 6944437 w 7467600"/>
              <a:gd name="connsiteY521" fmla="*/ 1575402 h 6858000"/>
              <a:gd name="connsiteX522" fmla="*/ 6304730 w 7467600"/>
              <a:gd name="connsiteY522" fmla="*/ 1766654 h 6858000"/>
              <a:gd name="connsiteX523" fmla="*/ 6944437 w 7467600"/>
              <a:gd name="connsiteY523" fmla="*/ 1575402 h 6858000"/>
              <a:gd name="connsiteX524" fmla="*/ 7019523 w 7467600"/>
              <a:gd name="connsiteY524" fmla="*/ 1519450 h 6858000"/>
              <a:gd name="connsiteX525" fmla="*/ 6298091 w 7467600"/>
              <a:gd name="connsiteY525" fmla="*/ 1737122 h 6858000"/>
              <a:gd name="connsiteX526" fmla="*/ 7019523 w 7467600"/>
              <a:gd name="connsiteY526" fmla="*/ 1519450 h 6858000"/>
              <a:gd name="connsiteX527" fmla="*/ 2399523 w 7467600"/>
              <a:gd name="connsiteY527" fmla="*/ 1428234 h 6858000"/>
              <a:gd name="connsiteX528" fmla="*/ 2224982 w 7467600"/>
              <a:gd name="connsiteY528" fmla="*/ 1826201 h 6858000"/>
              <a:gd name="connsiteX529" fmla="*/ 2096099 w 7467600"/>
              <a:gd name="connsiteY529" fmla="*/ 2345900 h 6858000"/>
              <a:gd name="connsiteX530" fmla="*/ 2283317 w 7467600"/>
              <a:gd name="connsiteY530" fmla="*/ 1796925 h 6858000"/>
              <a:gd name="connsiteX531" fmla="*/ 2399523 w 7467600"/>
              <a:gd name="connsiteY531" fmla="*/ 1428234 h 6858000"/>
              <a:gd name="connsiteX532" fmla="*/ 2448558 w 7467600"/>
              <a:gd name="connsiteY532" fmla="*/ 1373435 h 6858000"/>
              <a:gd name="connsiteX533" fmla="*/ 2312521 w 7467600"/>
              <a:gd name="connsiteY533" fmla="*/ 1806140 h 6858000"/>
              <a:gd name="connsiteX534" fmla="*/ 2127533 w 7467600"/>
              <a:gd name="connsiteY534" fmla="*/ 2348380 h 6858000"/>
              <a:gd name="connsiteX535" fmla="*/ 2358080 w 7467600"/>
              <a:gd name="connsiteY535" fmla="*/ 1866134 h 6858000"/>
              <a:gd name="connsiteX536" fmla="*/ 2407436 w 7467600"/>
              <a:gd name="connsiteY536" fmla="*/ 1651070 h 6858000"/>
              <a:gd name="connsiteX537" fmla="*/ 2448558 w 7467600"/>
              <a:gd name="connsiteY537" fmla="*/ 1373435 h 6858000"/>
              <a:gd name="connsiteX538" fmla="*/ 278707 w 7467600"/>
              <a:gd name="connsiteY538" fmla="*/ 1352270 h 6858000"/>
              <a:gd name="connsiteX539" fmla="*/ 321570 w 7467600"/>
              <a:gd name="connsiteY539" fmla="*/ 1861610 h 6858000"/>
              <a:gd name="connsiteX540" fmla="*/ 294281 w 7467600"/>
              <a:gd name="connsiteY540" fmla="*/ 1440658 h 6858000"/>
              <a:gd name="connsiteX541" fmla="*/ 278707 w 7467600"/>
              <a:gd name="connsiteY541" fmla="*/ 1352270 h 6858000"/>
              <a:gd name="connsiteX542" fmla="*/ 1423821 w 7467600"/>
              <a:gd name="connsiteY542" fmla="*/ 1351958 h 6858000"/>
              <a:gd name="connsiteX543" fmla="*/ 1638521 w 7467600"/>
              <a:gd name="connsiteY543" fmla="*/ 1908470 h 6858000"/>
              <a:gd name="connsiteX544" fmla="*/ 1754199 w 7467600"/>
              <a:gd name="connsiteY544" fmla="*/ 2149284 h 6858000"/>
              <a:gd name="connsiteX545" fmla="*/ 1908359 w 7467600"/>
              <a:gd name="connsiteY545" fmla="*/ 2364988 h 6858000"/>
              <a:gd name="connsiteX546" fmla="*/ 1647661 w 7467600"/>
              <a:gd name="connsiteY546" fmla="*/ 1825945 h 6858000"/>
              <a:gd name="connsiteX547" fmla="*/ 1423821 w 7467600"/>
              <a:gd name="connsiteY547" fmla="*/ 1351958 h 6858000"/>
              <a:gd name="connsiteX548" fmla="*/ 1431890 w 7467600"/>
              <a:gd name="connsiteY548" fmla="*/ 1306475 h 6858000"/>
              <a:gd name="connsiteX549" fmla="*/ 1507597 w 7467600"/>
              <a:gd name="connsiteY549" fmla="*/ 1446132 h 6858000"/>
              <a:gd name="connsiteX550" fmla="*/ 1674586 w 7467600"/>
              <a:gd name="connsiteY550" fmla="*/ 1813832 h 6858000"/>
              <a:gd name="connsiteX551" fmla="*/ 1815950 w 7467600"/>
              <a:gd name="connsiteY551" fmla="*/ 2128564 h 6858000"/>
              <a:gd name="connsiteX552" fmla="*/ 1984242 w 7467600"/>
              <a:gd name="connsiteY552" fmla="*/ 2430829 h 6858000"/>
              <a:gd name="connsiteX553" fmla="*/ 2014023 w 7467600"/>
              <a:gd name="connsiteY553" fmla="*/ 2450995 h 6858000"/>
              <a:gd name="connsiteX554" fmla="*/ 1747337 w 7467600"/>
              <a:gd name="connsiteY554" fmla="*/ 1855264 h 6858000"/>
              <a:gd name="connsiteX555" fmla="*/ 1533749 w 7467600"/>
              <a:gd name="connsiteY555" fmla="*/ 1478656 h 6858000"/>
              <a:gd name="connsiteX556" fmla="*/ 1431890 w 7467600"/>
              <a:gd name="connsiteY556" fmla="*/ 1306475 h 6858000"/>
              <a:gd name="connsiteX557" fmla="*/ 5052692 w 7467600"/>
              <a:gd name="connsiteY557" fmla="*/ 1292994 h 6858000"/>
              <a:gd name="connsiteX558" fmla="*/ 5200661 w 7467600"/>
              <a:gd name="connsiteY558" fmla="*/ 1635186 h 6858000"/>
              <a:gd name="connsiteX559" fmla="*/ 5297138 w 7467600"/>
              <a:gd name="connsiteY559" fmla="*/ 1906351 h 6858000"/>
              <a:gd name="connsiteX560" fmla="*/ 5052692 w 7467600"/>
              <a:gd name="connsiteY560" fmla="*/ 1292994 h 6858000"/>
              <a:gd name="connsiteX561" fmla="*/ 5009948 w 7467600"/>
              <a:gd name="connsiteY561" fmla="*/ 1273619 h 6858000"/>
              <a:gd name="connsiteX562" fmla="*/ 5121777 w 7467600"/>
              <a:gd name="connsiteY562" fmla="*/ 1654213 h 6858000"/>
              <a:gd name="connsiteX563" fmla="*/ 5293545 w 7467600"/>
              <a:gd name="connsiteY563" fmla="*/ 2072247 h 6858000"/>
              <a:gd name="connsiteX564" fmla="*/ 5294042 w 7467600"/>
              <a:gd name="connsiteY564" fmla="*/ 2065019 h 6858000"/>
              <a:gd name="connsiteX565" fmla="*/ 5171936 w 7467600"/>
              <a:gd name="connsiteY565" fmla="*/ 1647613 h 6858000"/>
              <a:gd name="connsiteX566" fmla="*/ 5009948 w 7467600"/>
              <a:gd name="connsiteY566" fmla="*/ 1273619 h 6858000"/>
              <a:gd name="connsiteX567" fmla="*/ 655236 w 7467600"/>
              <a:gd name="connsiteY567" fmla="*/ 1268632 h 6858000"/>
              <a:gd name="connsiteX568" fmla="*/ 839521 w 7467600"/>
              <a:gd name="connsiteY568" fmla="*/ 1685315 h 6858000"/>
              <a:gd name="connsiteX569" fmla="*/ 1109416 w 7467600"/>
              <a:gd name="connsiteY569" fmla="*/ 2061663 h 6858000"/>
              <a:gd name="connsiteX570" fmla="*/ 1298300 w 7467600"/>
              <a:gd name="connsiteY570" fmla="*/ 2247742 h 6858000"/>
              <a:gd name="connsiteX571" fmla="*/ 1125871 w 7467600"/>
              <a:gd name="connsiteY571" fmla="*/ 1989513 h 6858000"/>
              <a:gd name="connsiteX572" fmla="*/ 981574 w 7467600"/>
              <a:gd name="connsiteY572" fmla="*/ 1783157 h 6858000"/>
              <a:gd name="connsiteX573" fmla="*/ 922198 w 7467600"/>
              <a:gd name="connsiteY573" fmla="*/ 1677437 h 6858000"/>
              <a:gd name="connsiteX574" fmla="*/ 869293 w 7467600"/>
              <a:gd name="connsiteY574" fmla="*/ 1583214 h 6858000"/>
              <a:gd name="connsiteX575" fmla="*/ 751431 w 7467600"/>
              <a:gd name="connsiteY575" fmla="*/ 1405731 h 6858000"/>
              <a:gd name="connsiteX576" fmla="*/ 655236 w 7467600"/>
              <a:gd name="connsiteY576" fmla="*/ 1268632 h 6858000"/>
              <a:gd name="connsiteX577" fmla="*/ 6516292 w 7467600"/>
              <a:gd name="connsiteY577" fmla="*/ 1263064 h 6858000"/>
              <a:gd name="connsiteX578" fmla="*/ 5736320 w 7467600"/>
              <a:gd name="connsiteY578" fmla="*/ 1501803 h 6858000"/>
              <a:gd name="connsiteX579" fmla="*/ 6516292 w 7467600"/>
              <a:gd name="connsiteY579" fmla="*/ 1263064 h 6858000"/>
              <a:gd name="connsiteX580" fmla="*/ 291466 w 7467600"/>
              <a:gd name="connsiteY580" fmla="*/ 1250369 h 6858000"/>
              <a:gd name="connsiteX581" fmla="*/ 323180 w 7467600"/>
              <a:gd name="connsiteY581" fmla="*/ 1435283 h 6858000"/>
              <a:gd name="connsiteX582" fmla="*/ 349381 w 7467600"/>
              <a:gd name="connsiteY582" fmla="*/ 1875041 h 6858000"/>
              <a:gd name="connsiteX583" fmla="*/ 374363 w 7467600"/>
              <a:gd name="connsiteY583" fmla="*/ 1506494 h 6858000"/>
              <a:gd name="connsiteX584" fmla="*/ 302168 w 7467600"/>
              <a:gd name="connsiteY584" fmla="*/ 1274495 h 6858000"/>
              <a:gd name="connsiteX585" fmla="*/ 291466 w 7467600"/>
              <a:gd name="connsiteY585" fmla="*/ 1250369 h 6858000"/>
              <a:gd name="connsiteX586" fmla="*/ 678222 w 7467600"/>
              <a:gd name="connsiteY586" fmla="*/ 1248670 h 6858000"/>
              <a:gd name="connsiteX587" fmla="*/ 775536 w 7467600"/>
              <a:gd name="connsiteY587" fmla="*/ 1388015 h 6858000"/>
              <a:gd name="connsiteX588" fmla="*/ 894529 w 7467600"/>
              <a:gd name="connsiteY588" fmla="*/ 1567739 h 6858000"/>
              <a:gd name="connsiteX589" fmla="*/ 948000 w 7467600"/>
              <a:gd name="connsiteY589" fmla="*/ 1663088 h 6858000"/>
              <a:gd name="connsiteX590" fmla="*/ 1006812 w 7467600"/>
              <a:gd name="connsiteY590" fmla="*/ 1767683 h 6858000"/>
              <a:gd name="connsiteX591" fmla="*/ 1149133 w 7467600"/>
              <a:gd name="connsiteY591" fmla="*/ 1971513 h 6858000"/>
              <a:gd name="connsiteX592" fmla="*/ 1333952 w 7467600"/>
              <a:gd name="connsiteY592" fmla="*/ 2251620 h 6858000"/>
              <a:gd name="connsiteX593" fmla="*/ 1337329 w 7467600"/>
              <a:gd name="connsiteY593" fmla="*/ 2258350 h 6858000"/>
              <a:gd name="connsiteX594" fmla="*/ 1014726 w 7467600"/>
              <a:gd name="connsiteY594" fmla="*/ 1615556 h 6858000"/>
              <a:gd name="connsiteX595" fmla="*/ 678222 w 7467600"/>
              <a:gd name="connsiteY595" fmla="*/ 1248670 h 6858000"/>
              <a:gd name="connsiteX596" fmla="*/ 6691602 w 7467600"/>
              <a:gd name="connsiteY596" fmla="*/ 1140573 h 6858000"/>
              <a:gd name="connsiteX597" fmla="*/ 6571100 w 7467600"/>
              <a:gd name="connsiteY597" fmla="*/ 1183662 h 6858000"/>
              <a:gd name="connsiteX598" fmla="*/ 6241687 w 7467600"/>
              <a:gd name="connsiteY598" fmla="*/ 1257600 h 6858000"/>
              <a:gd name="connsiteX599" fmla="*/ 5693009 w 7467600"/>
              <a:gd name="connsiteY599" fmla="*/ 1478256 h 6858000"/>
              <a:gd name="connsiteX600" fmla="*/ 6548420 w 7467600"/>
              <a:gd name="connsiteY600" fmla="*/ 1214599 h 6858000"/>
              <a:gd name="connsiteX601" fmla="*/ 6605473 w 7467600"/>
              <a:gd name="connsiteY601" fmla="*/ 1184686 h 6858000"/>
              <a:gd name="connsiteX602" fmla="*/ 6691602 w 7467600"/>
              <a:gd name="connsiteY602" fmla="*/ 1140573 h 6858000"/>
              <a:gd name="connsiteX603" fmla="*/ 4002475 w 7467600"/>
              <a:gd name="connsiteY603" fmla="*/ 1037802 h 6858000"/>
              <a:gd name="connsiteX604" fmla="*/ 4000324 w 7467600"/>
              <a:gd name="connsiteY604" fmla="*/ 1039362 h 6858000"/>
              <a:gd name="connsiteX605" fmla="*/ 4002862 w 7467600"/>
              <a:gd name="connsiteY605" fmla="*/ 1042866 h 6858000"/>
              <a:gd name="connsiteX606" fmla="*/ 4002475 w 7467600"/>
              <a:gd name="connsiteY606" fmla="*/ 1037802 h 6858000"/>
              <a:gd name="connsiteX607" fmla="*/ 506322 w 7467600"/>
              <a:gd name="connsiteY607" fmla="*/ 1020997 h 6858000"/>
              <a:gd name="connsiteX608" fmla="*/ 533068 w 7467600"/>
              <a:gd name="connsiteY608" fmla="*/ 1029409 h 6858000"/>
              <a:gd name="connsiteX609" fmla="*/ 1232525 w 7467600"/>
              <a:gd name="connsiteY609" fmla="*/ 1804675 h 6858000"/>
              <a:gd name="connsiteX610" fmla="*/ 1388858 w 7467600"/>
              <a:gd name="connsiteY610" fmla="*/ 2368011 h 6858000"/>
              <a:gd name="connsiteX611" fmla="*/ 1384098 w 7467600"/>
              <a:gd name="connsiteY611" fmla="*/ 2378125 h 6858000"/>
              <a:gd name="connsiteX612" fmla="*/ 1425393 w 7467600"/>
              <a:gd name="connsiteY612" fmla="*/ 2589124 h 6858000"/>
              <a:gd name="connsiteX613" fmla="*/ 1424001 w 7467600"/>
              <a:gd name="connsiteY613" fmla="*/ 2597541 h 6858000"/>
              <a:gd name="connsiteX614" fmla="*/ 2152729 w 7467600"/>
              <a:gd name="connsiteY614" fmla="*/ 2864487 h 6858000"/>
              <a:gd name="connsiteX615" fmla="*/ 2020609 w 7467600"/>
              <a:gd name="connsiteY615" fmla="*/ 2539671 h 6858000"/>
              <a:gd name="connsiteX616" fmla="*/ 2018920 w 7467600"/>
              <a:gd name="connsiteY616" fmla="*/ 2536309 h 6858000"/>
              <a:gd name="connsiteX617" fmla="*/ 1342441 w 7467600"/>
              <a:gd name="connsiteY617" fmla="*/ 1173017 h 6858000"/>
              <a:gd name="connsiteX618" fmla="*/ 1367925 w 7467600"/>
              <a:gd name="connsiteY618" fmla="*/ 1135648 h 6858000"/>
              <a:gd name="connsiteX619" fmla="*/ 1771401 w 7467600"/>
              <a:gd name="connsiteY619" fmla="*/ 1806673 h 6858000"/>
              <a:gd name="connsiteX620" fmla="*/ 1972385 w 7467600"/>
              <a:gd name="connsiteY620" fmla="*/ 2198735 h 6858000"/>
              <a:gd name="connsiteX621" fmla="*/ 2040892 w 7467600"/>
              <a:gd name="connsiteY621" fmla="*/ 2405205 h 6858000"/>
              <a:gd name="connsiteX622" fmla="*/ 2131689 w 7467600"/>
              <a:gd name="connsiteY622" fmla="*/ 1936926 h 6858000"/>
              <a:gd name="connsiteX623" fmla="*/ 2454820 w 7467600"/>
              <a:gd name="connsiteY623" fmla="*/ 1248808 h 6858000"/>
              <a:gd name="connsiteX624" fmla="*/ 2492512 w 7467600"/>
              <a:gd name="connsiteY624" fmla="*/ 1302920 h 6858000"/>
              <a:gd name="connsiteX625" fmla="*/ 2081216 w 7467600"/>
              <a:gd name="connsiteY625" fmla="*/ 2527513 h 6858000"/>
              <a:gd name="connsiteX626" fmla="*/ 2081211 w 7467600"/>
              <a:gd name="connsiteY626" fmla="*/ 2528916 h 6858000"/>
              <a:gd name="connsiteX627" fmla="*/ 2199067 w 7467600"/>
              <a:gd name="connsiteY627" fmla="*/ 2884061 h 6858000"/>
              <a:gd name="connsiteX628" fmla="*/ 3192586 w 7467600"/>
              <a:gd name="connsiteY628" fmla="*/ 3411496 h 6858000"/>
              <a:gd name="connsiteX629" fmla="*/ 3182620 w 7467600"/>
              <a:gd name="connsiteY629" fmla="*/ 3483279 h 6858000"/>
              <a:gd name="connsiteX630" fmla="*/ 2435119 w 7467600"/>
              <a:gd name="connsiteY630" fmla="*/ 3080173 h 6858000"/>
              <a:gd name="connsiteX631" fmla="*/ 2410152 w 7467600"/>
              <a:gd name="connsiteY631" fmla="*/ 3063751 h 6858000"/>
              <a:gd name="connsiteX632" fmla="*/ 2408099 w 7467600"/>
              <a:gd name="connsiteY632" fmla="*/ 3064403 h 6858000"/>
              <a:gd name="connsiteX633" fmla="*/ 2407218 w 7467600"/>
              <a:gd name="connsiteY633" fmla="*/ 3070324 h 6858000"/>
              <a:gd name="connsiteX634" fmla="*/ 2380138 w 7467600"/>
              <a:gd name="connsiteY634" fmla="*/ 3099341 h 6858000"/>
              <a:gd name="connsiteX635" fmla="*/ 1765923 w 7467600"/>
              <a:gd name="connsiteY635" fmla="*/ 3581043 h 6858000"/>
              <a:gd name="connsiteX636" fmla="*/ 1702258 w 7467600"/>
              <a:gd name="connsiteY636" fmla="*/ 3612286 h 6858000"/>
              <a:gd name="connsiteX637" fmla="*/ 1538370 w 7467600"/>
              <a:gd name="connsiteY637" fmla="*/ 3811804 h 6858000"/>
              <a:gd name="connsiteX638" fmla="*/ 542867 w 7467600"/>
              <a:gd name="connsiteY638" fmla="*/ 4944092 h 6858000"/>
              <a:gd name="connsiteX639" fmla="*/ 515800 w 7467600"/>
              <a:gd name="connsiteY639" fmla="*/ 4862180 h 6858000"/>
              <a:gd name="connsiteX640" fmla="*/ 909145 w 7467600"/>
              <a:gd name="connsiteY640" fmla="*/ 4199225 h 6858000"/>
              <a:gd name="connsiteX641" fmla="*/ 1214067 w 7467600"/>
              <a:gd name="connsiteY641" fmla="*/ 3908561 h 6858000"/>
              <a:gd name="connsiteX642" fmla="*/ 640967 w 7467600"/>
              <a:gd name="connsiteY642" fmla="*/ 4105601 h 6858000"/>
              <a:gd name="connsiteX643" fmla="*/ 112563 w 7467600"/>
              <a:gd name="connsiteY643" fmla="*/ 4396952 h 6858000"/>
              <a:gd name="connsiteX644" fmla="*/ 0 w 7467600"/>
              <a:gd name="connsiteY644" fmla="*/ 4466006 h 6858000"/>
              <a:gd name="connsiteX645" fmla="*/ 0 w 7467600"/>
              <a:gd name="connsiteY645" fmla="*/ 4233763 h 6858000"/>
              <a:gd name="connsiteX646" fmla="*/ 36881 w 7467600"/>
              <a:gd name="connsiteY646" fmla="*/ 4200118 h 6858000"/>
              <a:gd name="connsiteX647" fmla="*/ 910534 w 7467600"/>
              <a:gd name="connsiteY647" fmla="*/ 3629753 h 6858000"/>
              <a:gd name="connsiteX648" fmla="*/ 1578717 w 7467600"/>
              <a:gd name="connsiteY648" fmla="*/ 3575982 h 6858000"/>
              <a:gd name="connsiteX649" fmla="*/ 2338780 w 7467600"/>
              <a:gd name="connsiteY649" fmla="*/ 3033725 h 6858000"/>
              <a:gd name="connsiteX650" fmla="*/ 1807991 w 7467600"/>
              <a:gd name="connsiteY650" fmla="*/ 2807184 h 6858000"/>
              <a:gd name="connsiteX651" fmla="*/ 1416358 w 7467600"/>
              <a:gd name="connsiteY651" fmla="*/ 3112571 h 6858000"/>
              <a:gd name="connsiteX652" fmla="*/ 939066 w 7467600"/>
              <a:gd name="connsiteY652" fmla="*/ 3378798 h 6858000"/>
              <a:gd name="connsiteX653" fmla="*/ 115099 w 7467600"/>
              <a:gd name="connsiteY653" fmla="*/ 3607650 h 6858000"/>
              <a:gd name="connsiteX654" fmla="*/ 97284 w 7467600"/>
              <a:gd name="connsiteY654" fmla="*/ 3520393 h 6858000"/>
              <a:gd name="connsiteX655" fmla="*/ 922050 w 7467600"/>
              <a:gd name="connsiteY655" fmla="*/ 3074867 h 6858000"/>
              <a:gd name="connsiteX656" fmla="*/ 1405265 w 7467600"/>
              <a:gd name="connsiteY656" fmla="*/ 3016319 h 6858000"/>
              <a:gd name="connsiteX657" fmla="*/ 1407512 w 7467600"/>
              <a:gd name="connsiteY657" fmla="*/ 3018001 h 6858000"/>
              <a:gd name="connsiteX658" fmla="*/ 1726266 w 7467600"/>
              <a:gd name="connsiteY658" fmla="*/ 2777274 h 6858000"/>
              <a:gd name="connsiteX659" fmla="*/ 625390 w 7467600"/>
              <a:gd name="connsiteY659" fmla="*/ 2514541 h 6858000"/>
              <a:gd name="connsiteX660" fmla="*/ 619799 w 7467600"/>
              <a:gd name="connsiteY660" fmla="*/ 2527180 h 6858000"/>
              <a:gd name="connsiteX661" fmla="*/ 310030 w 7467600"/>
              <a:gd name="connsiteY661" fmla="*/ 2771818 h 6858000"/>
              <a:gd name="connsiteX662" fmla="*/ 173877 w 7467600"/>
              <a:gd name="connsiteY662" fmla="*/ 2937056 h 6858000"/>
              <a:gd name="connsiteX663" fmla="*/ 77889 w 7467600"/>
              <a:gd name="connsiteY663" fmla="*/ 3138440 h 6858000"/>
              <a:gd name="connsiteX664" fmla="*/ 0 w 7467600"/>
              <a:gd name="connsiteY664" fmla="*/ 3271395 h 6858000"/>
              <a:gd name="connsiteX665" fmla="*/ 0 w 7467600"/>
              <a:gd name="connsiteY665" fmla="*/ 3153002 h 6858000"/>
              <a:gd name="connsiteX666" fmla="*/ 2386 w 7467600"/>
              <a:gd name="connsiteY666" fmla="*/ 3149203 h 6858000"/>
              <a:gd name="connsiteX667" fmla="*/ 89753 w 7467600"/>
              <a:gd name="connsiteY667" fmla="*/ 2987702 h 6858000"/>
              <a:gd name="connsiteX668" fmla="*/ 76869 w 7467600"/>
              <a:gd name="connsiteY668" fmla="*/ 3005404 h 6858000"/>
              <a:gd name="connsiteX669" fmla="*/ 32049 w 7467600"/>
              <a:gd name="connsiteY669" fmla="*/ 3065814 h 6858000"/>
              <a:gd name="connsiteX670" fmla="*/ 0 w 7467600"/>
              <a:gd name="connsiteY670" fmla="*/ 3108744 h 6858000"/>
              <a:gd name="connsiteX671" fmla="*/ 0 w 7467600"/>
              <a:gd name="connsiteY671" fmla="*/ 3058059 h 6858000"/>
              <a:gd name="connsiteX672" fmla="*/ 7610 w 7467600"/>
              <a:gd name="connsiteY672" fmla="*/ 3047889 h 6858000"/>
              <a:gd name="connsiteX673" fmla="*/ 52419 w 7467600"/>
              <a:gd name="connsiteY673" fmla="*/ 2987479 h 6858000"/>
              <a:gd name="connsiteX674" fmla="*/ 59142 w 7467600"/>
              <a:gd name="connsiteY674" fmla="*/ 2978488 h 6858000"/>
              <a:gd name="connsiteX675" fmla="*/ 0 w 7467600"/>
              <a:gd name="connsiteY675" fmla="*/ 3015334 h 6858000"/>
              <a:gd name="connsiteX676" fmla="*/ 0 w 7467600"/>
              <a:gd name="connsiteY676" fmla="*/ 2914286 h 6858000"/>
              <a:gd name="connsiteX677" fmla="*/ 36383 w 7467600"/>
              <a:gd name="connsiteY677" fmla="*/ 2901128 h 6858000"/>
              <a:gd name="connsiteX678" fmla="*/ 156329 w 7467600"/>
              <a:gd name="connsiteY678" fmla="*/ 2840533 h 6858000"/>
              <a:gd name="connsiteX679" fmla="*/ 358355 w 7467600"/>
              <a:gd name="connsiteY679" fmla="*/ 2620471 h 6858000"/>
              <a:gd name="connsiteX680" fmla="*/ 510577 w 7467600"/>
              <a:gd name="connsiteY680" fmla="*/ 2501244 h 6858000"/>
              <a:gd name="connsiteX681" fmla="*/ 211967 w 7467600"/>
              <a:gd name="connsiteY681" fmla="*/ 2479171 h 6858000"/>
              <a:gd name="connsiteX682" fmla="*/ 0 w 7467600"/>
              <a:gd name="connsiteY682" fmla="*/ 2476398 h 6858000"/>
              <a:gd name="connsiteX683" fmla="*/ 0 w 7467600"/>
              <a:gd name="connsiteY683" fmla="*/ 2389189 h 6858000"/>
              <a:gd name="connsiteX684" fmla="*/ 103062 w 7467600"/>
              <a:gd name="connsiteY684" fmla="*/ 2389518 h 6858000"/>
              <a:gd name="connsiteX685" fmla="*/ 510734 w 7467600"/>
              <a:gd name="connsiteY685" fmla="*/ 2416201 h 6858000"/>
              <a:gd name="connsiteX686" fmla="*/ 279257 w 7467600"/>
              <a:gd name="connsiteY686" fmla="*/ 2092102 h 6858000"/>
              <a:gd name="connsiteX687" fmla="*/ 65265 w 7467600"/>
              <a:gd name="connsiteY687" fmla="*/ 2006049 h 6858000"/>
              <a:gd name="connsiteX688" fmla="*/ 0 w 7467600"/>
              <a:gd name="connsiteY688" fmla="*/ 1982532 h 6858000"/>
              <a:gd name="connsiteX689" fmla="*/ 0 w 7467600"/>
              <a:gd name="connsiteY689" fmla="*/ 1912789 h 6858000"/>
              <a:gd name="connsiteX690" fmla="*/ 97460 w 7467600"/>
              <a:gd name="connsiteY690" fmla="*/ 1953725 h 6858000"/>
              <a:gd name="connsiteX691" fmla="*/ 221272 w 7467600"/>
              <a:gd name="connsiteY691" fmla="*/ 1980766 h 6858000"/>
              <a:gd name="connsiteX692" fmla="*/ 116765 w 7467600"/>
              <a:gd name="connsiteY692" fmla="*/ 1911033 h 6858000"/>
              <a:gd name="connsiteX693" fmla="*/ 16405 w 7467600"/>
              <a:gd name="connsiteY693" fmla="*/ 1803412 h 6858000"/>
              <a:gd name="connsiteX694" fmla="*/ 0 w 7467600"/>
              <a:gd name="connsiteY694" fmla="*/ 1784777 h 6858000"/>
              <a:gd name="connsiteX695" fmla="*/ 0 w 7467600"/>
              <a:gd name="connsiteY695" fmla="*/ 1740082 h 6858000"/>
              <a:gd name="connsiteX696" fmla="*/ 39394 w 7467600"/>
              <a:gd name="connsiteY696" fmla="*/ 1784856 h 6858000"/>
              <a:gd name="connsiteX697" fmla="*/ 135813 w 7467600"/>
              <a:gd name="connsiteY697" fmla="*/ 1888838 h 6858000"/>
              <a:gd name="connsiteX698" fmla="*/ 242575 w 7467600"/>
              <a:gd name="connsiteY698" fmla="*/ 1958841 h 6858000"/>
              <a:gd name="connsiteX699" fmla="*/ 82197 w 7467600"/>
              <a:gd name="connsiteY699" fmla="*/ 1754826 h 6858000"/>
              <a:gd name="connsiteX700" fmla="*/ 0 w 7467600"/>
              <a:gd name="connsiteY700" fmla="*/ 1679650 h 6858000"/>
              <a:gd name="connsiteX701" fmla="*/ 0 w 7467600"/>
              <a:gd name="connsiteY701" fmla="*/ 1602463 h 6858000"/>
              <a:gd name="connsiteX702" fmla="*/ 84689 w 7467600"/>
              <a:gd name="connsiteY702" fmla="*/ 1677442 h 6858000"/>
              <a:gd name="connsiteX703" fmla="*/ 298437 w 7467600"/>
              <a:gd name="connsiteY703" fmla="*/ 1968019 h 6858000"/>
              <a:gd name="connsiteX704" fmla="*/ 227269 w 7467600"/>
              <a:gd name="connsiteY704" fmla="*/ 1114064 h 6858000"/>
              <a:gd name="connsiteX705" fmla="*/ 248003 w 7467600"/>
              <a:gd name="connsiteY705" fmla="*/ 1089613 h 6858000"/>
              <a:gd name="connsiteX706" fmla="*/ 427020 w 7467600"/>
              <a:gd name="connsiteY706" fmla="*/ 1619803 h 6858000"/>
              <a:gd name="connsiteX707" fmla="*/ 340345 w 7467600"/>
              <a:gd name="connsiteY707" fmla="*/ 2027739 h 6858000"/>
              <a:gd name="connsiteX708" fmla="*/ 360865 w 7467600"/>
              <a:gd name="connsiteY708" fmla="*/ 2044827 h 6858000"/>
              <a:gd name="connsiteX709" fmla="*/ 560414 w 7467600"/>
              <a:gd name="connsiteY709" fmla="*/ 2421457 h 6858000"/>
              <a:gd name="connsiteX710" fmla="*/ 1359703 w 7467600"/>
              <a:gd name="connsiteY710" fmla="*/ 2578554 h 6858000"/>
              <a:gd name="connsiteX711" fmla="*/ 1359422 w 7467600"/>
              <a:gd name="connsiteY711" fmla="*/ 2577994 h 6858000"/>
              <a:gd name="connsiteX712" fmla="*/ 828701 w 7467600"/>
              <a:gd name="connsiteY712" fmla="*/ 1839520 h 6858000"/>
              <a:gd name="connsiteX713" fmla="*/ 494427 w 7467600"/>
              <a:gd name="connsiteY713" fmla="*/ 1092333 h 6858000"/>
              <a:gd name="connsiteX714" fmla="*/ 506322 w 7467600"/>
              <a:gd name="connsiteY714" fmla="*/ 1020997 h 6858000"/>
              <a:gd name="connsiteX715" fmla="*/ 4570198 w 7467600"/>
              <a:gd name="connsiteY715" fmla="*/ 978081 h 6858000"/>
              <a:gd name="connsiteX716" fmla="*/ 4523691 w 7467600"/>
              <a:gd name="connsiteY716" fmla="*/ 1127776 h 6858000"/>
              <a:gd name="connsiteX717" fmla="*/ 4509875 w 7467600"/>
              <a:gd name="connsiteY717" fmla="*/ 1167552 h 6858000"/>
              <a:gd name="connsiteX718" fmla="*/ 4478168 w 7467600"/>
              <a:gd name="connsiteY718" fmla="*/ 1260735 h 6858000"/>
              <a:gd name="connsiteX719" fmla="*/ 4409309 w 7467600"/>
              <a:gd name="connsiteY719" fmla="*/ 1666996 h 6858000"/>
              <a:gd name="connsiteX720" fmla="*/ 4370031 w 7467600"/>
              <a:gd name="connsiteY720" fmla="*/ 1955666 h 6858000"/>
              <a:gd name="connsiteX721" fmla="*/ 4570198 w 7467600"/>
              <a:gd name="connsiteY721" fmla="*/ 978081 h 6858000"/>
              <a:gd name="connsiteX722" fmla="*/ 4557898 w 7467600"/>
              <a:gd name="connsiteY722" fmla="*/ 900011 h 6858000"/>
              <a:gd name="connsiteX723" fmla="*/ 4344840 w 7467600"/>
              <a:gd name="connsiteY723" fmla="*/ 1922038 h 6858000"/>
              <a:gd name="connsiteX724" fmla="*/ 4378710 w 7467600"/>
              <a:gd name="connsiteY724" fmla="*/ 1665516 h 6858000"/>
              <a:gd name="connsiteX725" fmla="*/ 4448798 w 7467600"/>
              <a:gd name="connsiteY725" fmla="*/ 1253024 h 6858000"/>
              <a:gd name="connsiteX726" fmla="*/ 4480315 w 7467600"/>
              <a:gd name="connsiteY726" fmla="*/ 1158454 h 6858000"/>
              <a:gd name="connsiteX727" fmla="*/ 4494133 w 7467600"/>
              <a:gd name="connsiteY727" fmla="*/ 1118676 h 6858000"/>
              <a:gd name="connsiteX728" fmla="*/ 4557898 w 7467600"/>
              <a:gd name="connsiteY728" fmla="*/ 900011 h 6858000"/>
              <a:gd name="connsiteX729" fmla="*/ 5870151 w 7467600"/>
              <a:gd name="connsiteY729" fmla="*/ 898890 h 6858000"/>
              <a:gd name="connsiteX730" fmla="*/ 5861335 w 7467600"/>
              <a:gd name="connsiteY730" fmla="*/ 899177 h 6858000"/>
              <a:gd name="connsiteX731" fmla="*/ 5843702 w 7467600"/>
              <a:gd name="connsiteY731" fmla="*/ 899748 h 6858000"/>
              <a:gd name="connsiteX732" fmla="*/ 5651107 w 7467600"/>
              <a:gd name="connsiteY732" fmla="*/ 920306 h 6858000"/>
              <a:gd name="connsiteX733" fmla="*/ 5459407 w 7467600"/>
              <a:gd name="connsiteY733" fmla="*/ 940975 h 6858000"/>
              <a:gd name="connsiteX734" fmla="*/ 5374846 w 7467600"/>
              <a:gd name="connsiteY734" fmla="*/ 941988 h 6858000"/>
              <a:gd name="connsiteX735" fmla="*/ 5256105 w 7467600"/>
              <a:gd name="connsiteY735" fmla="*/ 945632 h 6858000"/>
              <a:gd name="connsiteX736" fmla="*/ 5107071 w 7467600"/>
              <a:gd name="connsiteY736" fmla="*/ 969720 h 6858000"/>
              <a:gd name="connsiteX737" fmla="*/ 4998681 w 7467600"/>
              <a:gd name="connsiteY737" fmla="*/ 988771 h 6858000"/>
              <a:gd name="connsiteX738" fmla="*/ 5870151 w 7467600"/>
              <a:gd name="connsiteY738" fmla="*/ 898890 h 6858000"/>
              <a:gd name="connsiteX739" fmla="*/ 5504425 w 7467600"/>
              <a:gd name="connsiteY739" fmla="*/ 848067 h 6858000"/>
              <a:gd name="connsiteX740" fmla="*/ 4968849 w 7467600"/>
              <a:gd name="connsiteY740" fmla="*/ 962318 h 6858000"/>
              <a:gd name="connsiteX741" fmla="*/ 5104039 w 7467600"/>
              <a:gd name="connsiteY741" fmla="*/ 940634 h 6858000"/>
              <a:gd name="connsiteX742" fmla="*/ 5256311 w 7467600"/>
              <a:gd name="connsiteY742" fmla="*/ 916490 h 6858000"/>
              <a:gd name="connsiteX743" fmla="*/ 5377381 w 7467600"/>
              <a:gd name="connsiteY743" fmla="*/ 912671 h 6858000"/>
              <a:gd name="connsiteX744" fmla="*/ 5460148 w 7467600"/>
              <a:gd name="connsiteY744" fmla="*/ 911442 h 6858000"/>
              <a:gd name="connsiteX745" fmla="*/ 5648971 w 7467600"/>
              <a:gd name="connsiteY745" fmla="*/ 891331 h 6858000"/>
              <a:gd name="connsiteX746" fmla="*/ 5844807 w 7467600"/>
              <a:gd name="connsiteY746" fmla="*/ 870718 h 6858000"/>
              <a:gd name="connsiteX747" fmla="*/ 5862975 w 7467600"/>
              <a:gd name="connsiteY747" fmla="*/ 869756 h 6858000"/>
              <a:gd name="connsiteX748" fmla="*/ 5920887 w 7467600"/>
              <a:gd name="connsiteY748" fmla="*/ 865929 h 6858000"/>
              <a:gd name="connsiteX749" fmla="*/ 5504425 w 7467600"/>
              <a:gd name="connsiteY749" fmla="*/ 848067 h 6858000"/>
              <a:gd name="connsiteX750" fmla="*/ 3607114 w 7467600"/>
              <a:gd name="connsiteY750" fmla="*/ 467441 h 6858000"/>
              <a:gd name="connsiteX751" fmla="*/ 3296242 w 7467600"/>
              <a:gd name="connsiteY751" fmla="*/ 807991 h 6858000"/>
              <a:gd name="connsiteX752" fmla="*/ 3174674 w 7467600"/>
              <a:gd name="connsiteY752" fmla="*/ 919759 h 6858000"/>
              <a:gd name="connsiteX753" fmla="*/ 3042978 w 7467600"/>
              <a:gd name="connsiteY753" fmla="*/ 1054894 h 6858000"/>
              <a:gd name="connsiteX754" fmla="*/ 2968914 w 7467600"/>
              <a:gd name="connsiteY754" fmla="*/ 1133756 h 6858000"/>
              <a:gd name="connsiteX755" fmla="*/ 3103823 w 7467600"/>
              <a:gd name="connsiteY755" fmla="*/ 1026814 h 6858000"/>
              <a:gd name="connsiteX756" fmla="*/ 3607114 w 7467600"/>
              <a:gd name="connsiteY756" fmla="*/ 467441 h 6858000"/>
              <a:gd name="connsiteX757" fmla="*/ 3744487 w 7467600"/>
              <a:gd name="connsiteY757" fmla="*/ 383136 h 6858000"/>
              <a:gd name="connsiteX758" fmla="*/ 3970213 w 7467600"/>
              <a:gd name="connsiteY758" fmla="*/ 995559 h 6858000"/>
              <a:gd name="connsiteX759" fmla="*/ 3744487 w 7467600"/>
              <a:gd name="connsiteY759" fmla="*/ 383136 h 6858000"/>
              <a:gd name="connsiteX760" fmla="*/ 3624562 w 7467600"/>
              <a:gd name="connsiteY760" fmla="*/ 367041 h 6858000"/>
              <a:gd name="connsiteX761" fmla="*/ 3489712 w 7467600"/>
              <a:gd name="connsiteY761" fmla="*/ 485386 h 6858000"/>
              <a:gd name="connsiteX762" fmla="*/ 3182994 w 7467600"/>
              <a:gd name="connsiteY762" fmla="*/ 828265 h 6858000"/>
              <a:gd name="connsiteX763" fmla="*/ 2892114 w 7467600"/>
              <a:gd name="connsiteY763" fmla="*/ 1172635 h 6858000"/>
              <a:gd name="connsiteX764" fmla="*/ 3021459 w 7467600"/>
              <a:gd name="connsiteY764" fmla="*/ 1035385 h 6858000"/>
              <a:gd name="connsiteX765" fmla="*/ 3153873 w 7467600"/>
              <a:gd name="connsiteY765" fmla="*/ 898971 h 6858000"/>
              <a:gd name="connsiteX766" fmla="*/ 3276511 w 7467600"/>
              <a:gd name="connsiteY766" fmla="*/ 786423 h 6858000"/>
              <a:gd name="connsiteX767" fmla="*/ 3584154 w 7467600"/>
              <a:gd name="connsiteY767" fmla="*/ 448218 h 6858000"/>
              <a:gd name="connsiteX768" fmla="*/ 3624562 w 7467600"/>
              <a:gd name="connsiteY768" fmla="*/ 367041 h 6858000"/>
              <a:gd name="connsiteX769" fmla="*/ 3766672 w 7467600"/>
              <a:gd name="connsiteY769" fmla="*/ 359429 h 6858000"/>
              <a:gd name="connsiteX770" fmla="*/ 3996338 w 7467600"/>
              <a:gd name="connsiteY770" fmla="*/ 968237 h 6858000"/>
              <a:gd name="connsiteX771" fmla="*/ 3766672 w 7467600"/>
              <a:gd name="connsiteY771" fmla="*/ 359429 h 6858000"/>
              <a:gd name="connsiteX772" fmla="*/ 5805386 w 7467600"/>
              <a:gd name="connsiteY772" fmla="*/ 239240 h 6858000"/>
              <a:gd name="connsiteX773" fmla="*/ 5736947 w 7467600"/>
              <a:gd name="connsiteY773" fmla="*/ 261367 h 6858000"/>
              <a:gd name="connsiteX774" fmla="*/ 5427012 w 7467600"/>
              <a:gd name="connsiteY774" fmla="*/ 311272 h 6858000"/>
              <a:gd name="connsiteX775" fmla="*/ 5147818 w 7467600"/>
              <a:gd name="connsiteY775" fmla="*/ 322112 h 6858000"/>
              <a:gd name="connsiteX776" fmla="*/ 5060854 w 7467600"/>
              <a:gd name="connsiteY776" fmla="*/ 311882 h 6858000"/>
              <a:gd name="connsiteX777" fmla="*/ 4945989 w 7467600"/>
              <a:gd name="connsiteY777" fmla="*/ 300516 h 6858000"/>
              <a:gd name="connsiteX778" fmla="*/ 5410479 w 7467600"/>
              <a:gd name="connsiteY778" fmla="*/ 348434 h 6858000"/>
              <a:gd name="connsiteX779" fmla="*/ 5805386 w 7467600"/>
              <a:gd name="connsiteY779" fmla="*/ 239240 h 6858000"/>
              <a:gd name="connsiteX780" fmla="*/ 5905192 w 7467600"/>
              <a:gd name="connsiteY780" fmla="*/ 163079 h 6858000"/>
              <a:gd name="connsiteX781" fmla="*/ 5865655 w 7467600"/>
              <a:gd name="connsiteY781" fmla="*/ 171901 h 6858000"/>
              <a:gd name="connsiteX782" fmla="*/ 5259740 w 7467600"/>
              <a:gd name="connsiteY782" fmla="*/ 257013 h 6858000"/>
              <a:gd name="connsiteX783" fmla="*/ 5208466 w 7467600"/>
              <a:gd name="connsiteY783" fmla="*/ 257550 h 6858000"/>
              <a:gd name="connsiteX784" fmla="*/ 4980204 w 7467600"/>
              <a:gd name="connsiteY784" fmla="*/ 271903 h 6858000"/>
              <a:gd name="connsiteX785" fmla="*/ 5068068 w 7467600"/>
              <a:gd name="connsiteY785" fmla="*/ 282244 h 6858000"/>
              <a:gd name="connsiteX786" fmla="*/ 5153231 w 7467600"/>
              <a:gd name="connsiteY786" fmla="*/ 292240 h 6858000"/>
              <a:gd name="connsiteX787" fmla="*/ 5426491 w 7467600"/>
              <a:gd name="connsiteY787" fmla="*/ 281128 h 6858000"/>
              <a:gd name="connsiteX788" fmla="*/ 5731212 w 7467600"/>
              <a:gd name="connsiteY788" fmla="*/ 231951 h 6858000"/>
              <a:gd name="connsiteX789" fmla="*/ 5905192 w 7467600"/>
              <a:gd name="connsiteY789" fmla="*/ 163079 h 6858000"/>
              <a:gd name="connsiteX790" fmla="*/ 5944437 w 7467600"/>
              <a:gd name="connsiteY790" fmla="*/ 113829 h 6858000"/>
              <a:gd name="connsiteX791" fmla="*/ 5825032 w 7467600"/>
              <a:gd name="connsiteY791" fmla="*/ 146405 h 6858000"/>
              <a:gd name="connsiteX792" fmla="*/ 4955599 w 7467600"/>
              <a:gd name="connsiteY792" fmla="*/ 247008 h 6858000"/>
              <a:gd name="connsiteX793" fmla="*/ 5210104 w 7467600"/>
              <a:gd name="connsiteY793" fmla="*/ 228123 h 6858000"/>
              <a:gd name="connsiteX794" fmla="*/ 5261015 w 7467600"/>
              <a:gd name="connsiteY794" fmla="*/ 227087 h 6858000"/>
              <a:gd name="connsiteX795" fmla="*/ 5861181 w 7467600"/>
              <a:gd name="connsiteY795" fmla="*/ 143093 h 6858000"/>
              <a:gd name="connsiteX796" fmla="*/ 5961252 w 7467600"/>
              <a:gd name="connsiteY796" fmla="*/ 114820 h 6858000"/>
              <a:gd name="connsiteX797" fmla="*/ 5944437 w 7467600"/>
              <a:gd name="connsiteY797" fmla="*/ 113829 h 6858000"/>
              <a:gd name="connsiteX798" fmla="*/ 3882765 w 7467600"/>
              <a:gd name="connsiteY798" fmla="*/ 0 h 6858000"/>
              <a:gd name="connsiteX799" fmla="*/ 3995099 w 7467600"/>
              <a:gd name="connsiteY799" fmla="*/ 0 h 6858000"/>
              <a:gd name="connsiteX800" fmla="*/ 4163818 w 7467600"/>
              <a:gd name="connsiteY800" fmla="*/ 234104 h 6858000"/>
              <a:gd name="connsiteX801" fmla="*/ 4172099 w 7467600"/>
              <a:gd name="connsiteY801" fmla="*/ 234207 h 6858000"/>
              <a:gd name="connsiteX802" fmla="*/ 4784282 w 7467600"/>
              <a:gd name="connsiteY802" fmla="*/ 276561 h 6858000"/>
              <a:gd name="connsiteX803" fmla="*/ 4801687 w 7467600"/>
              <a:gd name="connsiteY803" fmla="*/ 267764 h 6858000"/>
              <a:gd name="connsiteX804" fmla="*/ 6082788 w 7467600"/>
              <a:gd name="connsiteY804" fmla="*/ 64119 h 6858000"/>
              <a:gd name="connsiteX805" fmla="*/ 6099442 w 7467600"/>
              <a:gd name="connsiteY805" fmla="*/ 82568 h 6858000"/>
              <a:gd name="connsiteX806" fmla="*/ 4804137 w 7467600"/>
              <a:gd name="connsiteY806" fmla="*/ 320931 h 6858000"/>
              <a:gd name="connsiteX807" fmla="*/ 4227047 w 7467600"/>
              <a:gd name="connsiteY807" fmla="*/ 313415 h 6858000"/>
              <a:gd name="connsiteX808" fmla="*/ 4346041 w 7467600"/>
              <a:gd name="connsiteY808" fmla="*/ 456086 h 6858000"/>
              <a:gd name="connsiteX809" fmla="*/ 4870967 w 7467600"/>
              <a:gd name="connsiteY809" fmla="*/ 963061 h 6858000"/>
              <a:gd name="connsiteX810" fmla="*/ 4889647 w 7467600"/>
              <a:gd name="connsiteY810" fmla="*/ 957147 h 6858000"/>
              <a:gd name="connsiteX811" fmla="*/ 5422504 w 7467600"/>
              <a:gd name="connsiteY811" fmla="*/ 805191 h 6858000"/>
              <a:gd name="connsiteX812" fmla="*/ 6087656 w 7467600"/>
              <a:gd name="connsiteY812" fmla="*/ 826703 h 6858000"/>
              <a:gd name="connsiteX813" fmla="*/ 6058717 w 7467600"/>
              <a:gd name="connsiteY813" fmla="*/ 865992 h 6858000"/>
              <a:gd name="connsiteX814" fmla="*/ 4974153 w 7467600"/>
              <a:gd name="connsiteY814" fmla="*/ 1045456 h 6858000"/>
              <a:gd name="connsiteX815" fmla="*/ 5627835 w 7467600"/>
              <a:gd name="connsiteY815" fmla="*/ 1472077 h 6858000"/>
              <a:gd name="connsiteX816" fmla="*/ 5629817 w 7467600"/>
              <a:gd name="connsiteY816" fmla="*/ 1471412 h 6858000"/>
              <a:gd name="connsiteX817" fmla="*/ 5634124 w 7467600"/>
              <a:gd name="connsiteY817" fmla="*/ 1470572 h 6858000"/>
              <a:gd name="connsiteX818" fmla="*/ 5755832 w 7467600"/>
              <a:gd name="connsiteY818" fmla="*/ 1383886 h 6858000"/>
              <a:gd name="connsiteX819" fmla="*/ 6014186 w 7467600"/>
              <a:gd name="connsiteY819" fmla="*/ 1279799 h 6858000"/>
              <a:gd name="connsiteX820" fmla="*/ 6901619 w 7467600"/>
              <a:gd name="connsiteY820" fmla="*/ 1047874 h 6858000"/>
              <a:gd name="connsiteX821" fmla="*/ 6931566 w 7467600"/>
              <a:gd name="connsiteY821" fmla="*/ 1062034 h 6858000"/>
              <a:gd name="connsiteX822" fmla="*/ 5790982 w 7467600"/>
              <a:gd name="connsiteY822" fmla="*/ 1561380 h 6858000"/>
              <a:gd name="connsiteX823" fmla="*/ 6188971 w 7467600"/>
              <a:gd name="connsiteY823" fmla="*/ 1755168 h 6858000"/>
              <a:gd name="connsiteX824" fmla="*/ 6202446 w 7467600"/>
              <a:gd name="connsiteY824" fmla="*/ 1752268 h 6858000"/>
              <a:gd name="connsiteX825" fmla="*/ 7179560 w 7467600"/>
              <a:gd name="connsiteY825" fmla="*/ 1467551 h 6858000"/>
              <a:gd name="connsiteX826" fmla="*/ 7158730 w 7467600"/>
              <a:gd name="connsiteY826" fmla="*/ 1507835 h 6858000"/>
              <a:gd name="connsiteX827" fmla="*/ 6326959 w 7467600"/>
              <a:gd name="connsiteY827" fmla="*/ 1817686 h 6858000"/>
              <a:gd name="connsiteX828" fmla="*/ 6537433 w 7467600"/>
              <a:gd name="connsiteY828" fmla="*/ 1907790 h 6858000"/>
              <a:gd name="connsiteX829" fmla="*/ 6550221 w 7467600"/>
              <a:gd name="connsiteY829" fmla="*/ 1910729 h 6858000"/>
              <a:gd name="connsiteX830" fmla="*/ 6964438 w 7467600"/>
              <a:gd name="connsiteY830" fmla="*/ 2209505 h 6858000"/>
              <a:gd name="connsiteX831" fmla="*/ 7367862 w 7467600"/>
              <a:gd name="connsiteY831" fmla="*/ 2806833 h 6858000"/>
              <a:gd name="connsiteX832" fmla="*/ 7364329 w 7467600"/>
              <a:gd name="connsiteY832" fmla="*/ 2826907 h 6858000"/>
              <a:gd name="connsiteX833" fmla="*/ 7290545 w 7467600"/>
              <a:gd name="connsiteY833" fmla="*/ 2850663 h 6858000"/>
              <a:gd name="connsiteX834" fmla="*/ 6472036 w 7467600"/>
              <a:gd name="connsiteY834" fmla="*/ 1959003 h 6858000"/>
              <a:gd name="connsiteX835" fmla="*/ 5792897 w 7467600"/>
              <a:gd name="connsiteY835" fmla="*/ 1647747 h 6858000"/>
              <a:gd name="connsiteX836" fmla="*/ 5842751 w 7467600"/>
              <a:gd name="connsiteY836" fmla="*/ 1816112 h 6858000"/>
              <a:gd name="connsiteX837" fmla="*/ 5847424 w 7467600"/>
              <a:gd name="connsiteY837" fmla="*/ 1815776 h 6858000"/>
              <a:gd name="connsiteX838" fmla="*/ 6399821 w 7467600"/>
              <a:gd name="connsiteY838" fmla="*/ 2344799 h 6858000"/>
              <a:gd name="connsiteX839" fmla="*/ 6323232 w 7467600"/>
              <a:gd name="connsiteY839" fmla="*/ 2389634 h 6858000"/>
              <a:gd name="connsiteX840" fmla="*/ 5942958 w 7467600"/>
              <a:gd name="connsiteY840" fmla="*/ 2077708 h 6858000"/>
              <a:gd name="connsiteX841" fmla="*/ 5921559 w 7467600"/>
              <a:gd name="connsiteY841" fmla="*/ 2378596 h 6858000"/>
              <a:gd name="connsiteX842" fmla="*/ 5817651 w 7467600"/>
              <a:gd name="connsiteY842" fmla="*/ 3023919 h 6858000"/>
              <a:gd name="connsiteX843" fmla="*/ 5729634 w 7467600"/>
              <a:gd name="connsiteY843" fmla="*/ 3051849 h 6858000"/>
              <a:gd name="connsiteX844" fmla="*/ 5611018 w 7467600"/>
              <a:gd name="connsiteY844" fmla="*/ 2316769 h 6858000"/>
              <a:gd name="connsiteX845" fmla="*/ 5687608 w 7467600"/>
              <a:gd name="connsiteY845" fmla="*/ 2039972 h 6858000"/>
              <a:gd name="connsiteX846" fmla="*/ 5657554 w 7467600"/>
              <a:gd name="connsiteY846" fmla="*/ 1576445 h 6858000"/>
              <a:gd name="connsiteX847" fmla="*/ 5150475 w 7467600"/>
              <a:gd name="connsiteY847" fmla="*/ 1274012 h 6858000"/>
              <a:gd name="connsiteX848" fmla="*/ 5349142 w 7467600"/>
              <a:gd name="connsiteY848" fmla="*/ 2204405 h 6858000"/>
              <a:gd name="connsiteX849" fmla="*/ 5262214 w 7467600"/>
              <a:gd name="connsiteY849" fmla="*/ 2233836 h 6858000"/>
              <a:gd name="connsiteX850" fmla="*/ 4981539 w 7467600"/>
              <a:gd name="connsiteY850" fmla="*/ 1542201 h 6858000"/>
              <a:gd name="connsiteX851" fmla="*/ 4958461 w 7467600"/>
              <a:gd name="connsiteY851" fmla="*/ 1136957 h 6858000"/>
              <a:gd name="connsiteX852" fmla="*/ 4655015 w 7467600"/>
              <a:gd name="connsiteY852" fmla="*/ 891426 h 6858000"/>
              <a:gd name="connsiteX853" fmla="*/ 4348002 w 7467600"/>
              <a:gd name="connsiteY853" fmla="*/ 2205895 h 6858000"/>
              <a:gd name="connsiteX854" fmla="*/ 4262250 w 7467600"/>
              <a:gd name="connsiteY854" fmla="*/ 2219972 h 6858000"/>
              <a:gd name="connsiteX855" fmla="*/ 4550611 w 7467600"/>
              <a:gd name="connsiteY855" fmla="*/ 817540 h 6858000"/>
              <a:gd name="connsiteX856" fmla="*/ 4564418 w 7467600"/>
              <a:gd name="connsiteY856" fmla="*/ 808293 h 6858000"/>
              <a:gd name="connsiteX857" fmla="*/ 4266388 w 7467600"/>
              <a:gd name="connsiteY857" fmla="*/ 500083 h 6858000"/>
              <a:gd name="connsiteX858" fmla="*/ 4032842 w 7467600"/>
              <a:gd name="connsiteY858" fmla="*/ 211809 h 6858000"/>
              <a:gd name="connsiteX859" fmla="*/ 3882765 w 7467600"/>
              <a:gd name="connsiteY859" fmla="*/ 0 h 6858000"/>
              <a:gd name="connsiteX860" fmla="*/ 3721337 w 7467600"/>
              <a:gd name="connsiteY860" fmla="*/ 0 h 6858000"/>
              <a:gd name="connsiteX861" fmla="*/ 3797544 w 7467600"/>
              <a:gd name="connsiteY861" fmla="*/ 0 h 6858000"/>
              <a:gd name="connsiteX862" fmla="*/ 3775734 w 7467600"/>
              <a:gd name="connsiteY862" fmla="*/ 95131 h 6858000"/>
              <a:gd name="connsiteX863" fmla="*/ 3724807 w 7467600"/>
              <a:gd name="connsiteY863" fmla="*/ 272257 h 6858000"/>
              <a:gd name="connsiteX864" fmla="*/ 3726844 w 7467600"/>
              <a:gd name="connsiteY864" fmla="*/ 282988 h 6858000"/>
              <a:gd name="connsiteX865" fmla="*/ 3742664 w 7467600"/>
              <a:gd name="connsiteY865" fmla="*/ 279918 h 6858000"/>
              <a:gd name="connsiteX866" fmla="*/ 4103910 w 7467600"/>
              <a:gd name="connsiteY866" fmla="*/ 1161917 h 6858000"/>
              <a:gd name="connsiteX867" fmla="*/ 4020269 w 7467600"/>
              <a:gd name="connsiteY867" fmla="*/ 1200406 h 6858000"/>
              <a:gd name="connsiteX868" fmla="*/ 3674882 w 7467600"/>
              <a:gd name="connsiteY868" fmla="*/ 488524 h 6858000"/>
              <a:gd name="connsiteX869" fmla="*/ 3132682 w 7467600"/>
              <a:gd name="connsiteY869" fmla="*/ 1072284 h 6858000"/>
              <a:gd name="connsiteX870" fmla="*/ 2716346 w 7467600"/>
              <a:gd name="connsiteY870" fmla="*/ 1276376 h 6858000"/>
              <a:gd name="connsiteX871" fmla="*/ 2716772 w 7467600"/>
              <a:gd name="connsiteY871" fmla="*/ 1255462 h 6858000"/>
              <a:gd name="connsiteX872" fmla="*/ 3471096 w 7467600"/>
              <a:gd name="connsiteY872" fmla="*/ 437072 h 6858000"/>
              <a:gd name="connsiteX873" fmla="*/ 3639057 w 7467600"/>
              <a:gd name="connsiteY873" fmla="*/ 286334 h 6858000"/>
              <a:gd name="connsiteX874" fmla="*/ 3640309 w 7467600"/>
              <a:gd name="connsiteY874" fmla="*/ 284664 h 6858000"/>
              <a:gd name="connsiteX875" fmla="*/ 3646022 w 7467600"/>
              <a:gd name="connsiteY875" fmla="*/ 276711 h 6858000"/>
              <a:gd name="connsiteX876" fmla="*/ 3707943 w 7467600"/>
              <a:gd name="connsiteY876" fmla="*/ 65958 h 6858000"/>
              <a:gd name="connsiteX877" fmla="*/ 3721337 w 7467600"/>
              <a:gd name="connsiteY877" fmla="*/ 0 h 6858000"/>
              <a:gd name="connsiteX878" fmla="*/ 2867960 w 7467600"/>
              <a:gd name="connsiteY878" fmla="*/ 0 h 6858000"/>
              <a:gd name="connsiteX879" fmla="*/ 2926351 w 7467600"/>
              <a:gd name="connsiteY879" fmla="*/ 0 h 6858000"/>
              <a:gd name="connsiteX880" fmla="*/ 2902823 w 7467600"/>
              <a:gd name="connsiteY880" fmla="*/ 262929 h 6858000"/>
              <a:gd name="connsiteX881" fmla="*/ 2940663 w 7467600"/>
              <a:gd name="connsiteY881" fmla="*/ 140884 h 6858000"/>
              <a:gd name="connsiteX882" fmla="*/ 2947039 w 7467600"/>
              <a:gd name="connsiteY882" fmla="*/ 122524 h 6858000"/>
              <a:gd name="connsiteX883" fmla="*/ 2984316 w 7467600"/>
              <a:gd name="connsiteY883" fmla="*/ 0 h 6858000"/>
              <a:gd name="connsiteX884" fmla="*/ 3016114 w 7467600"/>
              <a:gd name="connsiteY884" fmla="*/ 0 h 6858000"/>
              <a:gd name="connsiteX885" fmla="*/ 2979949 w 7467600"/>
              <a:gd name="connsiteY885" fmla="*/ 119274 h 6858000"/>
              <a:gd name="connsiteX886" fmla="*/ 3023879 w 7467600"/>
              <a:gd name="connsiteY886" fmla="*/ 0 h 6858000"/>
              <a:gd name="connsiteX887" fmla="*/ 3105400 w 7467600"/>
              <a:gd name="connsiteY887" fmla="*/ 0 h 6858000"/>
              <a:gd name="connsiteX888" fmla="*/ 3094669 w 7467600"/>
              <a:gd name="connsiteY888" fmla="*/ 30308 h 6858000"/>
              <a:gd name="connsiteX889" fmla="*/ 2901945 w 7467600"/>
              <a:gd name="connsiteY889" fmla="*/ 466538 h 6858000"/>
              <a:gd name="connsiteX890" fmla="*/ 2815209 w 7467600"/>
              <a:gd name="connsiteY890" fmla="*/ 497361 h 6858000"/>
              <a:gd name="connsiteX891" fmla="*/ 2844845 w 7467600"/>
              <a:gd name="connsiteY891" fmla="*/ 127638 h 6858000"/>
              <a:gd name="connsiteX892" fmla="*/ 2867960 w 7467600"/>
              <a:gd name="connsiteY892" fmla="*/ 0 h 6858000"/>
              <a:gd name="connsiteX893" fmla="*/ 1057230 w 7467600"/>
              <a:gd name="connsiteY893" fmla="*/ 0 h 6858000"/>
              <a:gd name="connsiteX894" fmla="*/ 1111003 w 7467600"/>
              <a:gd name="connsiteY894" fmla="*/ 0 h 6858000"/>
              <a:gd name="connsiteX895" fmla="*/ 1125553 w 7467600"/>
              <a:gd name="connsiteY895" fmla="*/ 52588 h 6858000"/>
              <a:gd name="connsiteX896" fmla="*/ 1304276 w 7467600"/>
              <a:gd name="connsiteY896" fmla="*/ 476275 h 6858000"/>
              <a:gd name="connsiteX897" fmla="*/ 1492066 w 7467600"/>
              <a:gd name="connsiteY897" fmla="*/ 886333 h 6858000"/>
              <a:gd name="connsiteX898" fmla="*/ 1423698 w 7467600"/>
              <a:gd name="connsiteY898" fmla="*/ 710817 h 6858000"/>
              <a:gd name="connsiteX899" fmla="*/ 1357609 w 7467600"/>
              <a:gd name="connsiteY899" fmla="*/ 532892 h 6858000"/>
              <a:gd name="connsiteX900" fmla="*/ 1309550 w 7467600"/>
              <a:gd name="connsiteY900" fmla="*/ 374031 h 6858000"/>
              <a:gd name="connsiteX901" fmla="*/ 1193673 w 7467600"/>
              <a:gd name="connsiteY901" fmla="*/ 49533 h 6858000"/>
              <a:gd name="connsiteX902" fmla="*/ 1164391 w 7467600"/>
              <a:gd name="connsiteY902" fmla="*/ 0 h 6858000"/>
              <a:gd name="connsiteX903" fmla="*/ 1200666 w 7467600"/>
              <a:gd name="connsiteY903" fmla="*/ 0 h 6858000"/>
              <a:gd name="connsiteX904" fmla="*/ 1223408 w 7467600"/>
              <a:gd name="connsiteY904" fmla="*/ 38996 h 6858000"/>
              <a:gd name="connsiteX905" fmla="*/ 1339635 w 7467600"/>
              <a:gd name="connsiteY905" fmla="*/ 365517 h 6858000"/>
              <a:gd name="connsiteX906" fmla="*/ 1387469 w 7467600"/>
              <a:gd name="connsiteY906" fmla="*/ 523079 h 6858000"/>
              <a:gd name="connsiteX907" fmla="*/ 1452685 w 7467600"/>
              <a:gd name="connsiteY907" fmla="*/ 699806 h 6858000"/>
              <a:gd name="connsiteX908" fmla="*/ 1492092 w 7467600"/>
              <a:gd name="connsiteY908" fmla="*/ 800424 h 6858000"/>
              <a:gd name="connsiteX909" fmla="*/ 1455302 w 7467600"/>
              <a:gd name="connsiteY909" fmla="*/ 632913 h 6858000"/>
              <a:gd name="connsiteX910" fmla="*/ 1222336 w 7467600"/>
              <a:gd name="connsiteY910" fmla="*/ 9480 h 6858000"/>
              <a:gd name="connsiteX911" fmla="*/ 1214634 w 7467600"/>
              <a:gd name="connsiteY911" fmla="*/ 0 h 6858000"/>
              <a:gd name="connsiteX912" fmla="*/ 1289827 w 7467600"/>
              <a:gd name="connsiteY912" fmla="*/ 0 h 6858000"/>
              <a:gd name="connsiteX913" fmla="*/ 1321076 w 7467600"/>
              <a:gd name="connsiteY913" fmla="*/ 59722 h 6858000"/>
              <a:gd name="connsiteX914" fmla="*/ 1512579 w 7467600"/>
              <a:gd name="connsiteY914" fmla="*/ 626441 h 6858000"/>
              <a:gd name="connsiteX915" fmla="*/ 1506076 w 7467600"/>
              <a:gd name="connsiteY915" fmla="*/ 1089289 h 6858000"/>
              <a:gd name="connsiteX916" fmla="*/ 1486346 w 7467600"/>
              <a:gd name="connsiteY916" fmla="*/ 1079919 h 6858000"/>
              <a:gd name="connsiteX917" fmla="*/ 1070511 w 7467600"/>
              <a:gd name="connsiteY917" fmla="*/ 48609 h 6858000"/>
              <a:gd name="connsiteX918" fmla="*/ 1057230 w 7467600"/>
              <a:gd name="connsiteY918" fmla="*/ 0 h 6858000"/>
              <a:gd name="connsiteX919" fmla="*/ 43151 w 7467600"/>
              <a:gd name="connsiteY919" fmla="*/ 0 h 6858000"/>
              <a:gd name="connsiteX920" fmla="*/ 95283 w 7467600"/>
              <a:gd name="connsiteY920" fmla="*/ 0 h 6858000"/>
              <a:gd name="connsiteX921" fmla="*/ 300708 w 7467600"/>
              <a:gd name="connsiteY921" fmla="*/ 154571 h 6858000"/>
              <a:gd name="connsiteX922" fmla="*/ 530414 w 7467600"/>
              <a:gd name="connsiteY922" fmla="*/ 354673 h 6858000"/>
              <a:gd name="connsiteX923" fmla="*/ 333785 w 7467600"/>
              <a:gd name="connsiteY923" fmla="*/ 161564 h 6858000"/>
              <a:gd name="connsiteX924" fmla="*/ 147005 w 7467600"/>
              <a:gd name="connsiteY924" fmla="*/ 0 h 6858000"/>
              <a:gd name="connsiteX925" fmla="*/ 272509 w 7467600"/>
              <a:gd name="connsiteY925" fmla="*/ 0 h 6858000"/>
              <a:gd name="connsiteX926" fmla="*/ 326276 w 7467600"/>
              <a:gd name="connsiteY926" fmla="*/ 45847 h 6858000"/>
              <a:gd name="connsiteX927" fmla="*/ 823759 w 7467600"/>
              <a:gd name="connsiteY927" fmla="*/ 574145 h 6858000"/>
              <a:gd name="connsiteX928" fmla="*/ 811254 w 7467600"/>
              <a:gd name="connsiteY928" fmla="*/ 665546 h 6858000"/>
              <a:gd name="connsiteX929" fmla="*/ 154042 w 7467600"/>
              <a:gd name="connsiteY929" fmla="*/ 261522 h 6858000"/>
              <a:gd name="connsiteX930" fmla="*/ 13550 w 7467600"/>
              <a:gd name="connsiteY930" fmla="*/ 158423 h 6858000"/>
              <a:gd name="connsiteX931" fmla="*/ 0 w 7467600"/>
              <a:gd name="connsiteY931" fmla="*/ 146618 h 6858000"/>
              <a:gd name="connsiteX932" fmla="*/ 0 w 7467600"/>
              <a:gd name="connsiteY932" fmla="*/ 59161 h 6858000"/>
              <a:gd name="connsiteX933" fmla="*/ 45427 w 7467600"/>
              <a:gd name="connsiteY933" fmla="*/ 101078 h 6858000"/>
              <a:gd name="connsiteX934" fmla="*/ 630103 w 7467600"/>
              <a:gd name="connsiteY934" fmla="*/ 485885 h 6858000"/>
              <a:gd name="connsiteX935" fmla="*/ 532040 w 7467600"/>
              <a:gd name="connsiteY935" fmla="*/ 399359 h 6858000"/>
              <a:gd name="connsiteX936" fmla="*/ 517618 w 7467600"/>
              <a:gd name="connsiteY936" fmla="*/ 385726 h 6858000"/>
              <a:gd name="connsiteX937" fmla="*/ 285074 w 7467600"/>
              <a:gd name="connsiteY937" fmla="*/ 182755 h 6858000"/>
              <a:gd name="connsiteX938" fmla="*/ 43151 w 7467600"/>
              <a:gd name="connsiteY938" fmla="*/ 0 h 6858000"/>
              <a:gd name="connsiteX0" fmla="*/ 369702 w 7369701"/>
              <a:gd name="connsiteY0" fmla="*/ 6712169 h 6858000"/>
              <a:gd name="connsiteX1" fmla="*/ 366575 w 7369701"/>
              <a:gd name="connsiteY1" fmla="*/ 6715556 h 6858000"/>
              <a:gd name="connsiteX2" fmla="*/ 371637 w 7369701"/>
              <a:gd name="connsiteY2" fmla="*/ 6713954 h 6858000"/>
              <a:gd name="connsiteX3" fmla="*/ 369702 w 7369701"/>
              <a:gd name="connsiteY3" fmla="*/ 6712169 h 6858000"/>
              <a:gd name="connsiteX4" fmla="*/ 1019354 w 7369701"/>
              <a:gd name="connsiteY4" fmla="*/ 6315006 h 6858000"/>
              <a:gd name="connsiteX5" fmla="*/ 441046 w 7369701"/>
              <a:gd name="connsiteY5" fmla="*/ 6691153 h 6858000"/>
              <a:gd name="connsiteX6" fmla="*/ 1019354 w 7369701"/>
              <a:gd name="connsiteY6" fmla="*/ 6315006 h 6858000"/>
              <a:gd name="connsiteX7" fmla="*/ 991680 w 7369701"/>
              <a:gd name="connsiteY7" fmla="*/ 6298413 h 6858000"/>
              <a:gd name="connsiteX8" fmla="*/ 409060 w 7369701"/>
              <a:gd name="connsiteY8" fmla="*/ 6671470 h 6858000"/>
              <a:gd name="connsiteX9" fmla="*/ 991680 w 7369701"/>
              <a:gd name="connsiteY9" fmla="*/ 6298413 h 6858000"/>
              <a:gd name="connsiteX10" fmla="*/ 103333 w 7369701"/>
              <a:gd name="connsiteY10" fmla="*/ 5699602 h 6858000"/>
              <a:gd name="connsiteX11" fmla="*/ 233938 w 7369701"/>
              <a:gd name="connsiteY11" fmla="*/ 5809416 h 6858000"/>
              <a:gd name="connsiteX12" fmla="*/ 883580 w 7369701"/>
              <a:gd name="connsiteY12" fmla="*/ 6180710 h 6858000"/>
              <a:gd name="connsiteX13" fmla="*/ 487337 w 7369701"/>
              <a:gd name="connsiteY13" fmla="*/ 5950182 h 6858000"/>
              <a:gd name="connsiteX14" fmla="*/ 354051 w 7369701"/>
              <a:gd name="connsiteY14" fmla="*/ 5854912 h 6858000"/>
              <a:gd name="connsiteX15" fmla="*/ 195436 w 7369701"/>
              <a:gd name="connsiteY15" fmla="*/ 5755068 h 6858000"/>
              <a:gd name="connsiteX16" fmla="*/ 103333 w 7369701"/>
              <a:gd name="connsiteY16" fmla="*/ 5699602 h 6858000"/>
              <a:gd name="connsiteX17" fmla="*/ 5539432 w 7369701"/>
              <a:gd name="connsiteY17" fmla="*/ 5642928 h 6858000"/>
              <a:gd name="connsiteX18" fmla="*/ 5555462 w 7369701"/>
              <a:gd name="connsiteY18" fmla="*/ 5694454 h 6858000"/>
              <a:gd name="connsiteX19" fmla="*/ 5828270 w 7369701"/>
              <a:gd name="connsiteY19" fmla="*/ 6320663 h 6858000"/>
              <a:gd name="connsiteX20" fmla="*/ 5947416 w 7369701"/>
              <a:gd name="connsiteY20" fmla="*/ 6574846 h 6858000"/>
              <a:gd name="connsiteX21" fmla="*/ 5539432 w 7369701"/>
              <a:gd name="connsiteY21" fmla="*/ 5642928 h 6858000"/>
              <a:gd name="connsiteX22" fmla="*/ 51253 w 7369701"/>
              <a:gd name="connsiteY22" fmla="*/ 5631825 h 6858000"/>
              <a:gd name="connsiteX23" fmla="*/ 211622 w 7369701"/>
              <a:gd name="connsiteY23" fmla="*/ 5728803 h 6858000"/>
              <a:gd name="connsiteX24" fmla="*/ 371652 w 7369701"/>
              <a:gd name="connsiteY24" fmla="*/ 5829062 h 6858000"/>
              <a:gd name="connsiteX25" fmla="*/ 505903 w 7369701"/>
              <a:gd name="connsiteY25" fmla="*/ 5925221 h 6858000"/>
              <a:gd name="connsiteX26" fmla="*/ 899240 w 7369701"/>
              <a:gd name="connsiteY26" fmla="*/ 6153068 h 6858000"/>
              <a:gd name="connsiteX27" fmla="*/ 988114 w 7369701"/>
              <a:gd name="connsiteY27" fmla="*/ 6174204 h 6858000"/>
              <a:gd name="connsiteX28" fmla="*/ 845971 w 7369701"/>
              <a:gd name="connsiteY28" fmla="*/ 6067177 h 6858000"/>
              <a:gd name="connsiteX29" fmla="*/ 448057 w 7369701"/>
              <a:gd name="connsiteY29" fmla="*/ 5841376 h 6858000"/>
              <a:gd name="connsiteX30" fmla="*/ 51253 w 7369701"/>
              <a:gd name="connsiteY30" fmla="*/ 5631825 h 6858000"/>
              <a:gd name="connsiteX31" fmla="*/ 2606687 w 7369701"/>
              <a:gd name="connsiteY31" fmla="*/ 5630718 h 6858000"/>
              <a:gd name="connsiteX32" fmla="*/ 2645658 w 7369701"/>
              <a:gd name="connsiteY32" fmla="*/ 6640259 h 6858000"/>
              <a:gd name="connsiteX33" fmla="*/ 2606687 w 7369701"/>
              <a:gd name="connsiteY33" fmla="*/ 5630718 h 6858000"/>
              <a:gd name="connsiteX34" fmla="*/ 3642057 w 7369701"/>
              <a:gd name="connsiteY34" fmla="*/ 5573487 h 6858000"/>
              <a:gd name="connsiteX35" fmla="*/ 3632981 w 7369701"/>
              <a:gd name="connsiteY35" fmla="*/ 5579437 h 6858000"/>
              <a:gd name="connsiteX36" fmla="*/ 3382436 w 7369701"/>
              <a:gd name="connsiteY36" fmla="*/ 5952726 h 6858000"/>
              <a:gd name="connsiteX37" fmla="*/ 3191929 w 7369701"/>
              <a:gd name="connsiteY37" fmla="*/ 6662669 h 6858000"/>
              <a:gd name="connsiteX38" fmla="*/ 3369898 w 7369701"/>
              <a:gd name="connsiteY38" fmla="*/ 6081771 h 6858000"/>
              <a:gd name="connsiteX39" fmla="*/ 3642057 w 7369701"/>
              <a:gd name="connsiteY39" fmla="*/ 5573487 h 6858000"/>
              <a:gd name="connsiteX40" fmla="*/ 2650666 w 7369701"/>
              <a:gd name="connsiteY40" fmla="*/ 5530686 h 6858000"/>
              <a:gd name="connsiteX41" fmla="*/ 2650249 w 7369701"/>
              <a:gd name="connsiteY41" fmla="*/ 5532101 h 6858000"/>
              <a:gd name="connsiteX42" fmla="*/ 2663808 w 7369701"/>
              <a:gd name="connsiteY42" fmla="*/ 6535215 h 6858000"/>
              <a:gd name="connsiteX43" fmla="*/ 2665418 w 7369701"/>
              <a:gd name="connsiteY43" fmla="*/ 6132756 h 6858000"/>
              <a:gd name="connsiteX44" fmla="*/ 2650666 w 7369701"/>
              <a:gd name="connsiteY44" fmla="*/ 5530686 h 6858000"/>
              <a:gd name="connsiteX45" fmla="*/ 2680277 w 7369701"/>
              <a:gd name="connsiteY45" fmla="*/ 5479204 h 6858000"/>
              <a:gd name="connsiteX46" fmla="*/ 2678972 w 7369701"/>
              <a:gd name="connsiteY46" fmla="*/ 5481582 h 6858000"/>
              <a:gd name="connsiteX47" fmla="*/ 2696666 w 7369701"/>
              <a:gd name="connsiteY47" fmla="*/ 6133836 h 6858000"/>
              <a:gd name="connsiteX48" fmla="*/ 2695769 w 7369701"/>
              <a:gd name="connsiteY48" fmla="*/ 6390955 h 6858000"/>
              <a:gd name="connsiteX49" fmla="*/ 2739893 w 7369701"/>
              <a:gd name="connsiteY49" fmla="*/ 6108357 h 6858000"/>
              <a:gd name="connsiteX50" fmla="*/ 2680277 w 7369701"/>
              <a:gd name="connsiteY50" fmla="*/ 5479204 h 6858000"/>
              <a:gd name="connsiteX51" fmla="*/ 1132195 w 7369701"/>
              <a:gd name="connsiteY51" fmla="*/ 5467980 h 6858000"/>
              <a:gd name="connsiteX52" fmla="*/ 1679056 w 7369701"/>
              <a:gd name="connsiteY52" fmla="*/ 5516907 h 6858000"/>
              <a:gd name="connsiteX53" fmla="*/ 2128648 w 7369701"/>
              <a:gd name="connsiteY53" fmla="*/ 5474249 h 6858000"/>
              <a:gd name="connsiteX54" fmla="*/ 1825619 w 7369701"/>
              <a:gd name="connsiteY54" fmla="*/ 5478447 h 6858000"/>
              <a:gd name="connsiteX55" fmla="*/ 1737798 w 7369701"/>
              <a:gd name="connsiteY55" fmla="*/ 5483353 h 6858000"/>
              <a:gd name="connsiteX56" fmla="*/ 1132195 w 7369701"/>
              <a:gd name="connsiteY56" fmla="*/ 5467980 h 6858000"/>
              <a:gd name="connsiteX57" fmla="*/ 1456157 w 7369701"/>
              <a:gd name="connsiteY57" fmla="*/ 5371404 h 6858000"/>
              <a:gd name="connsiteX58" fmla="*/ 1244432 w 7369701"/>
              <a:gd name="connsiteY58" fmla="*/ 5385601 h 6858000"/>
              <a:gd name="connsiteX59" fmla="*/ 973990 w 7369701"/>
              <a:gd name="connsiteY59" fmla="*/ 5424940 h 6858000"/>
              <a:gd name="connsiteX60" fmla="*/ 1103809 w 7369701"/>
              <a:gd name="connsiteY60" fmla="*/ 5433720 h 6858000"/>
              <a:gd name="connsiteX61" fmla="*/ 1123454 w 7369701"/>
              <a:gd name="connsiteY61" fmla="*/ 5435727 h 6858000"/>
              <a:gd name="connsiteX62" fmla="*/ 1737017 w 7369701"/>
              <a:gd name="connsiteY62" fmla="*/ 5452183 h 6858000"/>
              <a:gd name="connsiteX63" fmla="*/ 1824397 w 7369701"/>
              <a:gd name="connsiteY63" fmla="*/ 5447757 h 6858000"/>
              <a:gd name="connsiteX64" fmla="*/ 2070059 w 7369701"/>
              <a:gd name="connsiteY64" fmla="*/ 5441660 h 6858000"/>
              <a:gd name="connsiteX65" fmla="*/ 1456157 w 7369701"/>
              <a:gd name="connsiteY65" fmla="*/ 5371404 h 6858000"/>
              <a:gd name="connsiteX66" fmla="*/ 4988186 w 7369701"/>
              <a:gd name="connsiteY66" fmla="*/ 5216467 h 6858000"/>
              <a:gd name="connsiteX67" fmla="*/ 4777334 w 7369701"/>
              <a:gd name="connsiteY67" fmla="*/ 5406072 h 6858000"/>
              <a:gd name="connsiteX68" fmla="*/ 4718341 w 7369701"/>
              <a:gd name="connsiteY68" fmla="*/ 5468043 h 6858000"/>
              <a:gd name="connsiteX69" fmla="*/ 4604655 w 7369701"/>
              <a:gd name="connsiteY69" fmla="*/ 5583434 h 6858000"/>
              <a:gd name="connsiteX70" fmla="*/ 4565074 w 7369701"/>
              <a:gd name="connsiteY70" fmla="*/ 5618550 h 6858000"/>
              <a:gd name="connsiteX71" fmla="*/ 4988186 w 7369701"/>
              <a:gd name="connsiteY71" fmla="*/ 5216467 h 6858000"/>
              <a:gd name="connsiteX72" fmla="*/ 4978032 w 7369701"/>
              <a:gd name="connsiteY72" fmla="*/ 5183809 h 6858000"/>
              <a:gd name="connsiteX73" fmla="*/ 4463413 w 7369701"/>
              <a:gd name="connsiteY73" fmla="*/ 5615162 h 6858000"/>
              <a:gd name="connsiteX74" fmla="*/ 4358134 w 7369701"/>
              <a:gd name="connsiteY74" fmla="*/ 5742791 h 6858000"/>
              <a:gd name="connsiteX75" fmla="*/ 4376219 w 7369701"/>
              <a:gd name="connsiteY75" fmla="*/ 5729027 h 6858000"/>
              <a:gd name="connsiteX76" fmla="*/ 4582340 w 7369701"/>
              <a:gd name="connsiteY76" fmla="*/ 5561037 h 6858000"/>
              <a:gd name="connsiteX77" fmla="*/ 4694684 w 7369701"/>
              <a:gd name="connsiteY77" fmla="*/ 5447098 h 6858000"/>
              <a:gd name="connsiteX78" fmla="*/ 4754123 w 7369701"/>
              <a:gd name="connsiteY78" fmla="*/ 5384643 h 6858000"/>
              <a:gd name="connsiteX79" fmla="*/ 4978032 w 7369701"/>
              <a:gd name="connsiteY79" fmla="*/ 5183809 h 6858000"/>
              <a:gd name="connsiteX80" fmla="*/ 1903353 w 7369701"/>
              <a:gd name="connsiteY80" fmla="*/ 5044827 h 6858000"/>
              <a:gd name="connsiteX81" fmla="*/ 1936931 w 7369701"/>
              <a:gd name="connsiteY81" fmla="*/ 5093954 h 6858000"/>
              <a:gd name="connsiteX82" fmla="*/ 2195868 w 7369701"/>
              <a:gd name="connsiteY82" fmla="*/ 5396574 h 6858000"/>
              <a:gd name="connsiteX83" fmla="*/ 2088852 w 7369701"/>
              <a:gd name="connsiteY83" fmla="*/ 5166123 h 6858000"/>
              <a:gd name="connsiteX84" fmla="*/ 1958241 w 7369701"/>
              <a:gd name="connsiteY84" fmla="*/ 5067955 h 6858000"/>
              <a:gd name="connsiteX85" fmla="*/ 1903353 w 7369701"/>
              <a:gd name="connsiteY85" fmla="*/ 5044827 h 6858000"/>
              <a:gd name="connsiteX86" fmla="*/ 1979378 w 7369701"/>
              <a:gd name="connsiteY86" fmla="*/ 4769504 h 6858000"/>
              <a:gd name="connsiteX87" fmla="*/ 2882120 w 7369701"/>
              <a:gd name="connsiteY87" fmla="*/ 5064547 h 6858000"/>
              <a:gd name="connsiteX88" fmla="*/ 2793103 w 7369701"/>
              <a:gd name="connsiteY88" fmla="*/ 5039699 h 6858000"/>
              <a:gd name="connsiteX89" fmla="*/ 2770041 w 7369701"/>
              <a:gd name="connsiteY89" fmla="*/ 5033634 h 6858000"/>
              <a:gd name="connsiteX90" fmla="*/ 1979378 w 7369701"/>
              <a:gd name="connsiteY90" fmla="*/ 4769504 h 6858000"/>
              <a:gd name="connsiteX91" fmla="*/ 1927410 w 7369701"/>
              <a:gd name="connsiteY91" fmla="*/ 4716164 h 6858000"/>
              <a:gd name="connsiteX92" fmla="*/ 1959587 w 7369701"/>
              <a:gd name="connsiteY92" fmla="*/ 4728849 h 6858000"/>
              <a:gd name="connsiteX93" fmla="*/ 2777707 w 7369701"/>
              <a:gd name="connsiteY93" fmla="*/ 5003991 h 6858000"/>
              <a:gd name="connsiteX94" fmla="*/ 2800768 w 7369701"/>
              <a:gd name="connsiteY94" fmla="*/ 5010056 h 6858000"/>
              <a:gd name="connsiteX95" fmla="*/ 2879408 w 7369701"/>
              <a:gd name="connsiteY95" fmla="*/ 5031590 h 6858000"/>
              <a:gd name="connsiteX96" fmla="*/ 2862295 w 7369701"/>
              <a:gd name="connsiteY96" fmla="*/ 5022958 h 6858000"/>
              <a:gd name="connsiteX97" fmla="*/ 2813343 w 7369701"/>
              <a:gd name="connsiteY97" fmla="*/ 4998369 h 6858000"/>
              <a:gd name="connsiteX98" fmla="*/ 2646245 w 7369701"/>
              <a:gd name="connsiteY98" fmla="*/ 4930999 h 6858000"/>
              <a:gd name="connsiteX99" fmla="*/ 1999243 w 7369701"/>
              <a:gd name="connsiteY99" fmla="*/ 4730524 h 6858000"/>
              <a:gd name="connsiteX100" fmla="*/ 1979527 w 7369701"/>
              <a:gd name="connsiteY100" fmla="*/ 4726651 h 6858000"/>
              <a:gd name="connsiteX101" fmla="*/ 1927410 w 7369701"/>
              <a:gd name="connsiteY101" fmla="*/ 4716164 h 6858000"/>
              <a:gd name="connsiteX102" fmla="*/ 1997014 w 7369701"/>
              <a:gd name="connsiteY102" fmla="*/ 4698007 h 6858000"/>
              <a:gd name="connsiteX103" fmla="*/ 2005458 w 7369701"/>
              <a:gd name="connsiteY103" fmla="*/ 4699540 h 6858000"/>
              <a:gd name="connsiteX104" fmla="*/ 2657186 w 7369701"/>
              <a:gd name="connsiteY104" fmla="*/ 4901687 h 6858000"/>
              <a:gd name="connsiteX105" fmla="*/ 2826662 w 7369701"/>
              <a:gd name="connsiteY105" fmla="*/ 4970362 h 6858000"/>
              <a:gd name="connsiteX106" fmla="*/ 2876100 w 7369701"/>
              <a:gd name="connsiteY106" fmla="*/ 4995397 h 6858000"/>
              <a:gd name="connsiteX107" fmla="*/ 3042600 w 7369701"/>
              <a:gd name="connsiteY107" fmla="*/ 5059532 h 6858000"/>
              <a:gd name="connsiteX108" fmla="*/ 1997014 w 7369701"/>
              <a:gd name="connsiteY108" fmla="*/ 4698007 h 6858000"/>
              <a:gd name="connsiteX109" fmla="*/ 2305292 w 7369701"/>
              <a:gd name="connsiteY109" fmla="*/ 4219492 h 6858000"/>
              <a:gd name="connsiteX110" fmla="*/ 3360922 w 7369701"/>
              <a:gd name="connsiteY110" fmla="*/ 4529373 h 6858000"/>
              <a:gd name="connsiteX111" fmla="*/ 3492420 w 7369701"/>
              <a:gd name="connsiteY111" fmla="*/ 4510145 h 6858000"/>
              <a:gd name="connsiteX112" fmla="*/ 3364086 w 7369701"/>
              <a:gd name="connsiteY112" fmla="*/ 4480340 h 6858000"/>
              <a:gd name="connsiteX113" fmla="*/ 3225818 w 7369701"/>
              <a:gd name="connsiteY113" fmla="*/ 4411822 h 6858000"/>
              <a:gd name="connsiteX114" fmla="*/ 3129696 w 7369701"/>
              <a:gd name="connsiteY114" fmla="*/ 4360704 h 6858000"/>
              <a:gd name="connsiteX115" fmla="*/ 2814545 w 7369701"/>
              <a:gd name="connsiteY115" fmla="*/ 4282955 h 6858000"/>
              <a:gd name="connsiteX116" fmla="*/ 2305292 w 7369701"/>
              <a:gd name="connsiteY116" fmla="*/ 4219492 h 6858000"/>
              <a:gd name="connsiteX117" fmla="*/ 2626982 w 7369701"/>
              <a:gd name="connsiteY117" fmla="*/ 4206450 h 6858000"/>
              <a:gd name="connsiteX118" fmla="*/ 2490617 w 7369701"/>
              <a:gd name="connsiteY118" fmla="*/ 4206951 h 6858000"/>
              <a:gd name="connsiteX119" fmla="*/ 2819869 w 7369701"/>
              <a:gd name="connsiteY119" fmla="*/ 4252936 h 6858000"/>
              <a:gd name="connsiteX120" fmla="*/ 3143018 w 7369701"/>
              <a:gd name="connsiteY120" fmla="*/ 4332698 h 6858000"/>
              <a:gd name="connsiteX121" fmla="*/ 3241520 w 7369701"/>
              <a:gd name="connsiteY121" fmla="*/ 4385112 h 6858000"/>
              <a:gd name="connsiteX122" fmla="*/ 3374575 w 7369701"/>
              <a:gd name="connsiteY122" fmla="*/ 4451517 h 6858000"/>
              <a:gd name="connsiteX123" fmla="*/ 3505221 w 7369701"/>
              <a:gd name="connsiteY123" fmla="*/ 4480757 h 6858000"/>
              <a:gd name="connsiteX124" fmla="*/ 2626982 w 7369701"/>
              <a:gd name="connsiteY124" fmla="*/ 4206450 h 6858000"/>
              <a:gd name="connsiteX125" fmla="*/ 1310106 w 7369701"/>
              <a:gd name="connsiteY125" fmla="*/ 3943217 h 6858000"/>
              <a:gd name="connsiteX126" fmla="*/ 854994 w 7369701"/>
              <a:gd name="connsiteY126" fmla="*/ 4399136 h 6858000"/>
              <a:gd name="connsiteX127" fmla="*/ 742462 w 7369701"/>
              <a:gd name="connsiteY127" fmla="*/ 4594648 h 6858000"/>
              <a:gd name="connsiteX128" fmla="*/ 820602 w 7369701"/>
              <a:gd name="connsiteY128" fmla="*/ 4485915 h 6858000"/>
              <a:gd name="connsiteX129" fmla="*/ 878295 w 7369701"/>
              <a:gd name="connsiteY129" fmla="*/ 4403594 h 6858000"/>
              <a:gd name="connsiteX130" fmla="*/ 1240607 w 7369701"/>
              <a:gd name="connsiteY130" fmla="*/ 4010401 h 6858000"/>
              <a:gd name="connsiteX131" fmla="*/ 1310106 w 7369701"/>
              <a:gd name="connsiteY131" fmla="*/ 3943217 h 6858000"/>
              <a:gd name="connsiteX132" fmla="*/ 1423113 w 7369701"/>
              <a:gd name="connsiteY132" fmla="*/ 3874565 h 6858000"/>
              <a:gd name="connsiteX133" fmla="*/ 1260565 w 7369701"/>
              <a:gd name="connsiteY133" fmla="*/ 4031982 h 6858000"/>
              <a:gd name="connsiteX134" fmla="*/ 901900 w 7369701"/>
              <a:gd name="connsiteY134" fmla="*/ 4421236 h 6858000"/>
              <a:gd name="connsiteX135" fmla="*/ 845044 w 7369701"/>
              <a:gd name="connsiteY135" fmla="*/ 4502436 h 6858000"/>
              <a:gd name="connsiteX136" fmla="*/ 685926 w 7369701"/>
              <a:gd name="connsiteY136" fmla="*/ 4703069 h 6858000"/>
              <a:gd name="connsiteX137" fmla="*/ 684248 w 7369701"/>
              <a:gd name="connsiteY137" fmla="*/ 4706721 h 6858000"/>
              <a:gd name="connsiteX138" fmla="*/ 1423113 w 7369701"/>
              <a:gd name="connsiteY138" fmla="*/ 3874565 h 6858000"/>
              <a:gd name="connsiteX139" fmla="*/ 3316479 w 7369701"/>
              <a:gd name="connsiteY139" fmla="*/ 3872136 h 6858000"/>
              <a:gd name="connsiteX140" fmla="*/ 3546806 w 7369701"/>
              <a:gd name="connsiteY140" fmla="*/ 4356139 h 6858000"/>
              <a:gd name="connsiteX141" fmla="*/ 3364433 w 7369701"/>
              <a:gd name="connsiteY141" fmla="*/ 3953121 h 6858000"/>
              <a:gd name="connsiteX142" fmla="*/ 3316479 w 7369701"/>
              <a:gd name="connsiteY142" fmla="*/ 3872136 h 6858000"/>
              <a:gd name="connsiteX143" fmla="*/ 3291335 w 7369701"/>
              <a:gd name="connsiteY143" fmla="*/ 3767420 h 6858000"/>
              <a:gd name="connsiteX144" fmla="*/ 3390805 w 7369701"/>
              <a:gd name="connsiteY144" fmla="*/ 3937163 h 6858000"/>
              <a:gd name="connsiteX145" fmla="*/ 3579062 w 7369701"/>
              <a:gd name="connsiteY145" fmla="*/ 4359040 h 6858000"/>
              <a:gd name="connsiteX146" fmla="*/ 3467355 w 7369701"/>
              <a:gd name="connsiteY146" fmla="*/ 3988130 h 6858000"/>
              <a:gd name="connsiteX147" fmla="*/ 3310753 w 7369701"/>
              <a:gd name="connsiteY147" fmla="*/ 3787140 h 6858000"/>
              <a:gd name="connsiteX148" fmla="*/ 3291335 w 7369701"/>
              <a:gd name="connsiteY148" fmla="*/ 3767420 h 6858000"/>
              <a:gd name="connsiteX149" fmla="*/ 1635889 w 7369701"/>
              <a:gd name="connsiteY149" fmla="*/ 3709494 h 6858000"/>
              <a:gd name="connsiteX150" fmla="*/ 1634800 w 7369701"/>
              <a:gd name="connsiteY150" fmla="*/ 3731111 h 6858000"/>
              <a:gd name="connsiteX151" fmla="*/ 1635889 w 7369701"/>
              <a:gd name="connsiteY151" fmla="*/ 3709494 h 6858000"/>
              <a:gd name="connsiteX152" fmla="*/ 1510397 w 7369701"/>
              <a:gd name="connsiteY152" fmla="*/ 3684705 h 6858000"/>
              <a:gd name="connsiteX153" fmla="*/ 1146550 w 7369701"/>
              <a:gd name="connsiteY153" fmla="*/ 3802012 h 6858000"/>
              <a:gd name="connsiteX154" fmla="*/ 698834 w 7369701"/>
              <a:gd name="connsiteY154" fmla="*/ 3952272 h 6858000"/>
              <a:gd name="connsiteX155" fmla="*/ 34256 w 7369701"/>
              <a:gd name="connsiteY155" fmla="*/ 4347603 h 6858000"/>
              <a:gd name="connsiteX156" fmla="*/ 527241 w 7369701"/>
              <a:gd name="connsiteY156" fmla="*/ 4065078 h 6858000"/>
              <a:gd name="connsiteX157" fmla="*/ 1510397 w 7369701"/>
              <a:gd name="connsiteY157" fmla="*/ 3684705 h 6858000"/>
              <a:gd name="connsiteX158" fmla="*/ 1313114 w 7369701"/>
              <a:gd name="connsiteY158" fmla="*/ 3655216 h 6858000"/>
              <a:gd name="connsiteX159" fmla="*/ 1109304 w 7369701"/>
              <a:gd name="connsiteY159" fmla="*/ 3669030 h 6858000"/>
              <a:gd name="connsiteX160" fmla="*/ 8129 w 7369701"/>
              <a:gd name="connsiteY160" fmla="*/ 4330519 h 6858000"/>
              <a:gd name="connsiteX161" fmla="*/ 687572 w 7369701"/>
              <a:gd name="connsiteY161" fmla="*/ 3925629 h 6858000"/>
              <a:gd name="connsiteX162" fmla="*/ 1138365 w 7369701"/>
              <a:gd name="connsiteY162" fmla="*/ 3774515 h 6858000"/>
              <a:gd name="connsiteX163" fmla="*/ 1505579 w 7369701"/>
              <a:gd name="connsiteY163" fmla="*/ 3655526 h 6858000"/>
              <a:gd name="connsiteX164" fmla="*/ 1313114 w 7369701"/>
              <a:gd name="connsiteY164" fmla="*/ 3655216 h 6858000"/>
              <a:gd name="connsiteX165" fmla="*/ 3655073 w 7369701"/>
              <a:gd name="connsiteY165" fmla="*/ 3650884 h 6858000"/>
              <a:gd name="connsiteX166" fmla="*/ 3989938 w 7369701"/>
              <a:gd name="connsiteY166" fmla="*/ 3991685 h 6858000"/>
              <a:gd name="connsiteX167" fmla="*/ 4393907 w 7369701"/>
              <a:gd name="connsiteY167" fmla="*/ 4261258 h 6858000"/>
              <a:gd name="connsiteX168" fmla="*/ 4648051 w 7369701"/>
              <a:gd name="connsiteY168" fmla="*/ 4374051 h 6858000"/>
              <a:gd name="connsiteX169" fmla="*/ 4383389 w 7369701"/>
              <a:gd name="connsiteY169" fmla="*/ 4184369 h 6858000"/>
              <a:gd name="connsiteX170" fmla="*/ 4165508 w 7369701"/>
              <a:gd name="connsiteY170" fmla="*/ 4035196 h 6858000"/>
              <a:gd name="connsiteX171" fmla="*/ 4068162 w 7369701"/>
              <a:gd name="connsiteY171" fmla="*/ 3953394 h 6858000"/>
              <a:gd name="connsiteX172" fmla="*/ 3981416 w 7369701"/>
              <a:gd name="connsiteY172" fmla="*/ 3880482 h 6858000"/>
              <a:gd name="connsiteX173" fmla="*/ 3800147 w 7369701"/>
              <a:gd name="connsiteY173" fmla="*/ 3749872 h 6858000"/>
              <a:gd name="connsiteX174" fmla="*/ 3655073 w 7369701"/>
              <a:gd name="connsiteY174" fmla="*/ 3650884 h 6858000"/>
              <a:gd name="connsiteX175" fmla="*/ 3670252 w 7369701"/>
              <a:gd name="connsiteY175" fmla="*/ 3622798 h 6858000"/>
              <a:gd name="connsiteX176" fmla="*/ 3817258 w 7369701"/>
              <a:gd name="connsiteY176" fmla="*/ 3723577 h 6858000"/>
              <a:gd name="connsiteX177" fmla="*/ 4000461 w 7369701"/>
              <a:gd name="connsiteY177" fmla="*/ 3855966 h 6858000"/>
              <a:gd name="connsiteX178" fmla="*/ 4088180 w 7369701"/>
              <a:gd name="connsiteY178" fmla="*/ 3929774 h 6858000"/>
              <a:gd name="connsiteX179" fmla="*/ 4184555 w 7369701"/>
              <a:gd name="connsiteY179" fmla="*/ 4010683 h 6858000"/>
              <a:gd name="connsiteX180" fmla="*/ 4399563 w 7369701"/>
              <a:gd name="connsiteY180" fmla="*/ 4158106 h 6858000"/>
              <a:gd name="connsiteX181" fmla="*/ 4684469 w 7369701"/>
              <a:gd name="connsiteY181" fmla="*/ 4364680 h 6858000"/>
              <a:gd name="connsiteX182" fmla="*/ 4690271 w 7369701"/>
              <a:gd name="connsiteY182" fmla="*/ 4370034 h 6858000"/>
              <a:gd name="connsiteX183" fmla="*/ 4136093 w 7369701"/>
              <a:gd name="connsiteY183" fmla="*/ 3858466 h 6858000"/>
              <a:gd name="connsiteX184" fmla="*/ 3670252 w 7369701"/>
              <a:gd name="connsiteY184" fmla="*/ 3622798 h 6858000"/>
              <a:gd name="connsiteX185" fmla="*/ 4440129 w 7369701"/>
              <a:gd name="connsiteY185" fmla="*/ 3448571 h 6858000"/>
              <a:gd name="connsiteX186" fmla="*/ 4856525 w 7369701"/>
              <a:gd name="connsiteY186" fmla="*/ 3915351 h 6858000"/>
              <a:gd name="connsiteX187" fmla="*/ 5059055 w 7369701"/>
              <a:gd name="connsiteY187" fmla="*/ 4108918 h 6858000"/>
              <a:gd name="connsiteX188" fmla="*/ 5290070 w 7369701"/>
              <a:gd name="connsiteY188" fmla="*/ 4263619 h 6858000"/>
              <a:gd name="connsiteX189" fmla="*/ 4834991 w 7369701"/>
              <a:gd name="connsiteY189" fmla="*/ 3830985 h 6858000"/>
              <a:gd name="connsiteX190" fmla="*/ 4440129 w 7369701"/>
              <a:gd name="connsiteY190" fmla="*/ 3448571 h 6858000"/>
              <a:gd name="connsiteX191" fmla="*/ 4441737 w 7369701"/>
              <a:gd name="connsiteY191" fmla="*/ 3399734 h 6858000"/>
              <a:gd name="connsiteX192" fmla="*/ 4431236 w 7369701"/>
              <a:gd name="connsiteY192" fmla="*/ 3400954 h 6858000"/>
              <a:gd name="connsiteX193" fmla="*/ 4557150 w 7369701"/>
              <a:gd name="connsiteY193" fmla="*/ 3510023 h 6858000"/>
              <a:gd name="connsiteX194" fmla="*/ 4856936 w 7369701"/>
              <a:gd name="connsiteY194" fmla="*/ 3809146 h 6858000"/>
              <a:gd name="connsiteX195" fmla="*/ 5111996 w 7369701"/>
              <a:gd name="connsiteY195" fmla="*/ 4065759 h 6858000"/>
              <a:gd name="connsiteX196" fmla="*/ 5388878 w 7369701"/>
              <a:gd name="connsiteY196" fmla="*/ 4300185 h 6858000"/>
              <a:gd name="connsiteX197" fmla="*/ 5425556 w 7369701"/>
              <a:gd name="connsiteY197" fmla="*/ 4308967 h 6858000"/>
              <a:gd name="connsiteX198" fmla="*/ 4943646 w 7369701"/>
              <a:gd name="connsiteY198" fmla="*/ 3822916 h 6858000"/>
              <a:gd name="connsiteX199" fmla="*/ 4594837 w 7369701"/>
              <a:gd name="connsiteY199" fmla="*/ 3532274 h 6858000"/>
              <a:gd name="connsiteX200" fmla="*/ 4441737 w 7369701"/>
              <a:gd name="connsiteY200" fmla="*/ 3399734 h 6858000"/>
              <a:gd name="connsiteX201" fmla="*/ 5425834 w 7369701"/>
              <a:gd name="connsiteY201" fmla="*/ 3162785 h 6858000"/>
              <a:gd name="connsiteX202" fmla="*/ 5401644 w 7369701"/>
              <a:gd name="connsiteY202" fmla="*/ 3617847 h 6858000"/>
              <a:gd name="connsiteX203" fmla="*/ 5467256 w 7369701"/>
              <a:gd name="connsiteY203" fmla="*/ 4175494 h 6858000"/>
              <a:gd name="connsiteX204" fmla="*/ 5448069 w 7369701"/>
              <a:gd name="connsiteY204" fmla="*/ 3567554 h 6858000"/>
              <a:gd name="connsiteX205" fmla="*/ 5425834 w 7369701"/>
              <a:gd name="connsiteY205" fmla="*/ 3162785 h 6858000"/>
              <a:gd name="connsiteX206" fmla="*/ 1318687 w 7369701"/>
              <a:gd name="connsiteY206" fmla="*/ 3113840 h 6858000"/>
              <a:gd name="connsiteX207" fmla="*/ 1066793 w 7369701"/>
              <a:gd name="connsiteY207" fmla="*/ 3212171 h 6858000"/>
              <a:gd name="connsiteX208" fmla="*/ 993319 w 7369701"/>
              <a:gd name="connsiteY208" fmla="*/ 3247648 h 6858000"/>
              <a:gd name="connsiteX209" fmla="*/ 853081 w 7369701"/>
              <a:gd name="connsiteY209" fmla="*/ 3312410 h 6858000"/>
              <a:gd name="connsiteX210" fmla="*/ 805957 w 7369701"/>
              <a:gd name="connsiteY210" fmla="*/ 3330443 h 6858000"/>
              <a:gd name="connsiteX211" fmla="*/ 1318687 w 7369701"/>
              <a:gd name="connsiteY211" fmla="*/ 3113840 h 6858000"/>
              <a:gd name="connsiteX212" fmla="*/ 5453702 w 7369701"/>
              <a:gd name="connsiteY212" fmla="*/ 3090882 h 6858000"/>
              <a:gd name="connsiteX213" fmla="*/ 5480135 w 7369701"/>
              <a:gd name="connsiteY213" fmla="*/ 3565802 h 6858000"/>
              <a:gd name="connsiteX214" fmla="*/ 5499023 w 7369701"/>
              <a:gd name="connsiteY214" fmla="*/ 4166310 h 6858000"/>
              <a:gd name="connsiteX215" fmla="*/ 5547022 w 7369701"/>
              <a:gd name="connsiteY215" fmla="*/ 3607838 h 6858000"/>
              <a:gd name="connsiteX216" fmla="*/ 5515964 w 7369701"/>
              <a:gd name="connsiteY216" fmla="*/ 3378541 h 6858000"/>
              <a:gd name="connsiteX217" fmla="*/ 5453702 w 7369701"/>
              <a:gd name="connsiteY217" fmla="*/ 3090882 h 6858000"/>
              <a:gd name="connsiteX218" fmla="*/ 1238695 w 7369701"/>
              <a:gd name="connsiteY218" fmla="*/ 3076820 h 6858000"/>
              <a:gd name="connsiteX219" fmla="*/ 716371 w 7369701"/>
              <a:gd name="connsiteY219" fmla="*/ 3293249 h 6858000"/>
              <a:gd name="connsiteX220" fmla="*/ 579522 w 7369701"/>
              <a:gd name="connsiteY220" fmla="*/ 3371759 h 6858000"/>
              <a:gd name="connsiteX221" fmla="*/ 600288 w 7369701"/>
              <a:gd name="connsiteY221" fmla="*/ 3365555 h 6858000"/>
              <a:gd name="connsiteX222" fmla="*/ 840692 w 7369701"/>
              <a:gd name="connsiteY222" fmla="*/ 3284921 h 6858000"/>
              <a:gd name="connsiteX223" fmla="*/ 979248 w 7369701"/>
              <a:gd name="connsiteY223" fmla="*/ 3221003 h 6858000"/>
              <a:gd name="connsiteX224" fmla="*/ 1053282 w 7369701"/>
              <a:gd name="connsiteY224" fmla="*/ 3185247 h 6858000"/>
              <a:gd name="connsiteX225" fmla="*/ 1320603 w 7369701"/>
              <a:gd name="connsiteY225" fmla="*/ 3081281 h 6858000"/>
              <a:gd name="connsiteX226" fmla="*/ 1238695 w 7369701"/>
              <a:gd name="connsiteY226" fmla="*/ 3076820 h 6858000"/>
              <a:gd name="connsiteX227" fmla="*/ 5425627 w 7369701"/>
              <a:gd name="connsiteY227" fmla="*/ 2954192 h 6858000"/>
              <a:gd name="connsiteX228" fmla="*/ 5470770 w 7369701"/>
              <a:gd name="connsiteY228" fmla="*/ 3005435 h 6858000"/>
              <a:gd name="connsiteX229" fmla="*/ 5519779 w 7369701"/>
              <a:gd name="connsiteY229" fmla="*/ 4359223 h 6858000"/>
              <a:gd name="connsiteX230" fmla="*/ 5520293 w 7369701"/>
              <a:gd name="connsiteY230" fmla="*/ 4360602 h 6858000"/>
              <a:gd name="connsiteX231" fmla="*/ 5767221 w 7369701"/>
              <a:gd name="connsiteY231" fmla="*/ 4665564 h 6858000"/>
              <a:gd name="connsiteX232" fmla="*/ 6937169 w 7369701"/>
              <a:gd name="connsiteY232" fmla="*/ 4815941 h 6858000"/>
              <a:gd name="connsiteX233" fmla="*/ 6953922 w 7369701"/>
              <a:gd name="connsiteY233" fmla="*/ 4890068 h 6858000"/>
              <a:gd name="connsiteX234" fmla="*/ 6071359 w 7369701"/>
              <a:gd name="connsiteY234" fmla="*/ 4770770 h 6858000"/>
              <a:gd name="connsiteX235" fmla="*/ 6038839 w 7369701"/>
              <a:gd name="connsiteY235" fmla="*/ 4764474 h 6858000"/>
              <a:gd name="connsiteX236" fmla="*/ 6038706 w 7369701"/>
              <a:gd name="connsiteY236" fmla="*/ 4763847 h 6858000"/>
              <a:gd name="connsiteX237" fmla="*/ 6037784 w 7369701"/>
              <a:gd name="connsiteY237" fmla="*/ 4764270 h 6858000"/>
              <a:gd name="connsiteX238" fmla="*/ 6038839 w 7369701"/>
              <a:gd name="connsiteY238" fmla="*/ 4764474 h 6858000"/>
              <a:gd name="connsiteX239" fmla="*/ 6040338 w 7369701"/>
              <a:gd name="connsiteY239" fmla="*/ 4771418 h 6858000"/>
              <a:gd name="connsiteX240" fmla="*/ 6024488 w 7369701"/>
              <a:gd name="connsiteY240" fmla="*/ 4809903 h 6858000"/>
              <a:gd name="connsiteX241" fmla="*/ 5599771 w 7369701"/>
              <a:gd name="connsiteY241" fmla="*/ 5509652 h 6858000"/>
              <a:gd name="connsiteX242" fmla="*/ 5548843 w 7369701"/>
              <a:gd name="connsiteY242" fmla="*/ 5563845 h 6858000"/>
              <a:gd name="connsiteX243" fmla="*/ 5940952 w 7369701"/>
              <a:gd name="connsiteY243" fmla="*/ 6250028 h 6858000"/>
              <a:gd name="connsiteX244" fmla="*/ 6043441 w 7369701"/>
              <a:gd name="connsiteY244" fmla="*/ 6665847 h 6858000"/>
              <a:gd name="connsiteX245" fmla="*/ 6093432 w 7369701"/>
              <a:gd name="connsiteY245" fmla="*/ 6858000 h 6858000"/>
              <a:gd name="connsiteX246" fmla="*/ 6034344 w 7369701"/>
              <a:gd name="connsiteY246" fmla="*/ 6858000 h 6858000"/>
              <a:gd name="connsiteX247" fmla="*/ 6026679 w 7369701"/>
              <a:gd name="connsiteY247" fmla="*/ 6836959 h 6858000"/>
              <a:gd name="connsiteX248" fmla="*/ 5800441 w 7369701"/>
              <a:gd name="connsiteY248" fmla="*/ 6335286 h 6858000"/>
              <a:gd name="connsiteX249" fmla="*/ 5526562 w 7369701"/>
              <a:gd name="connsiteY249" fmla="*/ 5705388 h 6858000"/>
              <a:gd name="connsiteX250" fmla="*/ 5519640 w 7369701"/>
              <a:gd name="connsiteY250" fmla="*/ 5683774 h 6858000"/>
              <a:gd name="connsiteX251" fmla="*/ 5844559 w 7369701"/>
              <a:gd name="connsiteY251" fmla="*/ 6553349 h 6858000"/>
              <a:gd name="connsiteX252" fmla="*/ 5975994 w 7369701"/>
              <a:gd name="connsiteY252" fmla="*/ 6858000 h 6858000"/>
              <a:gd name="connsiteX253" fmla="*/ 5898547 w 7369701"/>
              <a:gd name="connsiteY253" fmla="*/ 6858000 h 6858000"/>
              <a:gd name="connsiteX254" fmla="*/ 5682041 w 7369701"/>
              <a:gd name="connsiteY254" fmla="*/ 6355860 h 6858000"/>
              <a:gd name="connsiteX255" fmla="*/ 5461758 w 7369701"/>
              <a:gd name="connsiteY255" fmla="*/ 5820220 h 6858000"/>
              <a:gd name="connsiteX256" fmla="*/ 5237282 w 7369701"/>
              <a:gd name="connsiteY256" fmla="*/ 6579086 h 6858000"/>
              <a:gd name="connsiteX257" fmla="*/ 5115009 w 7369701"/>
              <a:gd name="connsiteY257" fmla="*/ 6858000 h 6858000"/>
              <a:gd name="connsiteX258" fmla="*/ 5028074 w 7369701"/>
              <a:gd name="connsiteY258" fmla="*/ 6858000 h 6858000"/>
              <a:gd name="connsiteX259" fmla="*/ 5079508 w 7369701"/>
              <a:gd name="connsiteY259" fmla="*/ 6749074 h 6858000"/>
              <a:gd name="connsiteX260" fmla="*/ 5371846 w 7369701"/>
              <a:gd name="connsiteY260" fmla="*/ 5924413 h 6858000"/>
              <a:gd name="connsiteX261" fmla="*/ 5270512 w 7369701"/>
              <a:gd name="connsiteY261" fmla="*/ 6138975 h 6858000"/>
              <a:gd name="connsiteX262" fmla="*/ 5062409 w 7369701"/>
              <a:gd name="connsiteY262" fmla="*/ 6653544 h 6858000"/>
              <a:gd name="connsiteX263" fmla="*/ 5036628 w 7369701"/>
              <a:gd name="connsiteY263" fmla="*/ 6754247 h 6858000"/>
              <a:gd name="connsiteX264" fmla="*/ 5009112 w 7369701"/>
              <a:gd name="connsiteY264" fmla="*/ 6858000 h 6858000"/>
              <a:gd name="connsiteX265" fmla="*/ 4976679 w 7369701"/>
              <a:gd name="connsiteY265" fmla="*/ 6858000 h 6858000"/>
              <a:gd name="connsiteX266" fmla="*/ 5006537 w 7369701"/>
              <a:gd name="connsiteY266" fmla="*/ 6747068 h 6858000"/>
              <a:gd name="connsiteX267" fmla="*/ 5032723 w 7369701"/>
              <a:gd name="connsiteY267" fmla="*/ 6644957 h 6858000"/>
              <a:gd name="connsiteX268" fmla="*/ 5242949 w 7369701"/>
              <a:gd name="connsiteY268" fmla="*/ 6125175 h 6858000"/>
              <a:gd name="connsiteX269" fmla="*/ 5286321 w 7369701"/>
              <a:gd name="connsiteY269" fmla="*/ 6033555 h 6858000"/>
              <a:gd name="connsiteX270" fmla="*/ 5008210 w 7369701"/>
              <a:gd name="connsiteY270" fmla="*/ 6649194 h 6858000"/>
              <a:gd name="connsiteX271" fmla="*/ 4986321 w 7369701"/>
              <a:gd name="connsiteY271" fmla="*/ 6765687 h 6858000"/>
              <a:gd name="connsiteX272" fmla="*/ 4973474 w 7369701"/>
              <a:gd name="connsiteY272" fmla="*/ 6858000 h 6858000"/>
              <a:gd name="connsiteX273" fmla="*/ 4907178 w 7369701"/>
              <a:gd name="connsiteY273" fmla="*/ 6858000 h 6858000"/>
              <a:gd name="connsiteX274" fmla="*/ 4910810 w 7369701"/>
              <a:gd name="connsiteY274" fmla="*/ 6829660 h 6858000"/>
              <a:gd name="connsiteX275" fmla="*/ 4987461 w 7369701"/>
              <a:gd name="connsiteY275" fmla="*/ 6432994 h 6858000"/>
              <a:gd name="connsiteX276" fmla="*/ 5179262 w 7369701"/>
              <a:gd name="connsiteY276" fmla="*/ 6035044 h 6858000"/>
              <a:gd name="connsiteX277" fmla="*/ 4689678 w 7369701"/>
              <a:gd name="connsiteY277" fmla="*/ 6440241 h 6858000"/>
              <a:gd name="connsiteX278" fmla="*/ 4477543 w 7369701"/>
              <a:gd name="connsiteY278" fmla="*/ 6674836 h 6858000"/>
              <a:gd name="connsiteX279" fmla="*/ 4329957 w 7369701"/>
              <a:gd name="connsiteY279" fmla="*/ 6858000 h 6858000"/>
              <a:gd name="connsiteX280" fmla="*/ 4218595 w 7369701"/>
              <a:gd name="connsiteY280" fmla="*/ 6858000 h 6858000"/>
              <a:gd name="connsiteX281" fmla="*/ 4368888 w 7369701"/>
              <a:gd name="connsiteY281" fmla="*/ 6668412 h 6858000"/>
              <a:gd name="connsiteX282" fmla="*/ 4563091 w 7369701"/>
              <a:gd name="connsiteY282" fmla="*/ 6442508 h 6858000"/>
              <a:gd name="connsiteX283" fmla="*/ 5387324 w 7369701"/>
              <a:gd name="connsiteY283" fmla="*/ 5705830 h 6858000"/>
              <a:gd name="connsiteX284" fmla="*/ 5073620 w 7369701"/>
              <a:gd name="connsiteY284" fmla="*/ 5955437 h 6858000"/>
              <a:gd name="connsiteX285" fmla="*/ 4689789 w 7369701"/>
              <a:gd name="connsiteY285" fmla="*/ 6268382 h 6858000"/>
              <a:gd name="connsiteX286" fmla="*/ 4418722 w 7369701"/>
              <a:gd name="connsiteY286" fmla="*/ 6570886 h 6858000"/>
              <a:gd name="connsiteX287" fmla="*/ 4214944 w 7369701"/>
              <a:gd name="connsiteY287" fmla="*/ 6858000 h 6858000"/>
              <a:gd name="connsiteX288" fmla="*/ 4177898 w 7369701"/>
              <a:gd name="connsiteY288" fmla="*/ 6858000 h 6858000"/>
              <a:gd name="connsiteX289" fmla="*/ 4391597 w 7369701"/>
              <a:gd name="connsiteY289" fmla="*/ 6556370 h 6858000"/>
              <a:gd name="connsiteX290" fmla="*/ 4668889 w 7369701"/>
              <a:gd name="connsiteY290" fmla="*/ 6246399 h 6858000"/>
              <a:gd name="connsiteX291" fmla="*/ 5055427 w 7369701"/>
              <a:gd name="connsiteY291" fmla="*/ 5931476 h 6858000"/>
              <a:gd name="connsiteX292" fmla="*/ 5371814 w 7369701"/>
              <a:gd name="connsiteY292" fmla="*/ 5678975 h 6858000"/>
              <a:gd name="connsiteX293" fmla="*/ 4987918 w 7369701"/>
              <a:gd name="connsiteY293" fmla="*/ 5838701 h 6858000"/>
              <a:gd name="connsiteX294" fmla="*/ 4317146 w 7369701"/>
              <a:gd name="connsiteY294" fmla="*/ 6587716 h 6858000"/>
              <a:gd name="connsiteX295" fmla="*/ 4171627 w 7369701"/>
              <a:gd name="connsiteY295" fmla="*/ 6858000 h 6858000"/>
              <a:gd name="connsiteX296" fmla="*/ 4081585 w 7369701"/>
              <a:gd name="connsiteY296" fmla="*/ 6858000 h 6858000"/>
              <a:gd name="connsiteX297" fmla="*/ 4238603 w 7369701"/>
              <a:gd name="connsiteY297" fmla="*/ 6559341 h 6858000"/>
              <a:gd name="connsiteX298" fmla="*/ 4778333 w 7369701"/>
              <a:gd name="connsiteY298" fmla="*/ 5873626 h 6858000"/>
              <a:gd name="connsiteX299" fmla="*/ 5414185 w 7369701"/>
              <a:gd name="connsiteY299" fmla="*/ 5573882 h 6858000"/>
              <a:gd name="connsiteX300" fmla="*/ 5959648 w 7369701"/>
              <a:gd name="connsiteY300" fmla="*/ 4760797 h 6858000"/>
              <a:gd name="connsiteX301" fmla="*/ 5355019 w 7369701"/>
              <a:gd name="connsiteY301" fmla="*/ 4734672 h 6858000"/>
              <a:gd name="connsiteX302" fmla="*/ 5083565 w 7369701"/>
              <a:gd name="connsiteY302" fmla="*/ 5179121 h 6858000"/>
              <a:gd name="connsiteX303" fmla="*/ 4713577 w 7369701"/>
              <a:gd name="connsiteY303" fmla="*/ 5616803 h 6858000"/>
              <a:gd name="connsiteX304" fmla="*/ 3989559 w 7369701"/>
              <a:gd name="connsiteY304" fmla="*/ 6145945 h 6858000"/>
              <a:gd name="connsiteX305" fmla="*/ 3939824 w 7369701"/>
              <a:gd name="connsiteY305" fmla="*/ 6066900 h 6858000"/>
              <a:gd name="connsiteX306" fmla="*/ 4584537 w 7369701"/>
              <a:gd name="connsiteY306" fmla="*/ 5324826 h 6858000"/>
              <a:gd name="connsiteX307" fmla="*/ 5037105 w 7369701"/>
              <a:gd name="connsiteY307" fmla="*/ 5088765 h 6858000"/>
              <a:gd name="connsiteX308" fmla="*/ 5039930 w 7369701"/>
              <a:gd name="connsiteY308" fmla="*/ 5089585 h 6858000"/>
              <a:gd name="connsiteX309" fmla="*/ 5263764 w 7369701"/>
              <a:gd name="connsiteY309" fmla="*/ 4735525 h 6858000"/>
              <a:gd name="connsiteX310" fmla="*/ 4086300 w 7369701"/>
              <a:gd name="connsiteY310" fmla="*/ 4884599 h 6858000"/>
              <a:gd name="connsiteX311" fmla="*/ 4085485 w 7369701"/>
              <a:gd name="connsiteY311" fmla="*/ 4899070 h 6858000"/>
              <a:gd name="connsiteX312" fmla="*/ 3871915 w 7369701"/>
              <a:gd name="connsiteY312" fmla="*/ 5253645 h 6858000"/>
              <a:gd name="connsiteX313" fmla="*/ 3799374 w 7369701"/>
              <a:gd name="connsiteY313" fmla="*/ 5466127 h 6858000"/>
              <a:gd name="connsiteX314" fmla="*/ 3498850 w 7369701"/>
              <a:gd name="connsiteY314" fmla="*/ 6661888 h 6858000"/>
              <a:gd name="connsiteX315" fmla="*/ 3399216 w 7369701"/>
              <a:gd name="connsiteY315" fmla="*/ 6858000 h 6858000"/>
              <a:gd name="connsiteX316" fmla="*/ 3303688 w 7369701"/>
              <a:gd name="connsiteY316" fmla="*/ 6858000 h 6858000"/>
              <a:gd name="connsiteX317" fmla="*/ 3391774 w 7369701"/>
              <a:gd name="connsiteY317" fmla="*/ 6697181 h 6858000"/>
              <a:gd name="connsiteX318" fmla="*/ 3735540 w 7369701"/>
              <a:gd name="connsiteY318" fmla="*/ 5546923 h 6858000"/>
              <a:gd name="connsiteX319" fmla="*/ 3729438 w 7369701"/>
              <a:gd name="connsiteY319" fmla="*/ 5569058 h 6858000"/>
              <a:gd name="connsiteX320" fmla="*/ 3707782 w 7369701"/>
              <a:gd name="connsiteY320" fmla="*/ 5644908 h 6858000"/>
              <a:gd name="connsiteX321" fmla="*/ 3583827 w 7369701"/>
              <a:gd name="connsiteY321" fmla="*/ 6039215 h 6858000"/>
              <a:gd name="connsiteX322" fmla="*/ 3547861 w 7369701"/>
              <a:gd name="connsiteY322" fmla="*/ 6129609 h 6858000"/>
              <a:gd name="connsiteX323" fmla="*/ 3490905 w 7369701"/>
              <a:gd name="connsiteY323" fmla="*/ 6277660 h 6858000"/>
              <a:gd name="connsiteX324" fmla="*/ 3455859 w 7369701"/>
              <a:gd name="connsiteY324" fmla="*/ 6391301 h 6858000"/>
              <a:gd name="connsiteX325" fmla="*/ 3429112 w 7369701"/>
              <a:gd name="connsiteY325" fmla="*/ 6479469 h 6858000"/>
              <a:gd name="connsiteX326" fmla="*/ 3304862 w 7369701"/>
              <a:gd name="connsiteY326" fmla="*/ 6796476 h 6858000"/>
              <a:gd name="connsiteX327" fmla="*/ 3276071 w 7369701"/>
              <a:gd name="connsiteY327" fmla="*/ 6858000 h 6858000"/>
              <a:gd name="connsiteX328" fmla="*/ 3240805 w 7369701"/>
              <a:gd name="connsiteY328" fmla="*/ 6858000 h 6858000"/>
              <a:gd name="connsiteX329" fmla="*/ 3275917 w 7369701"/>
              <a:gd name="connsiteY329" fmla="*/ 6783192 h 6858000"/>
              <a:gd name="connsiteX330" fmla="*/ 3399358 w 7369701"/>
              <a:gd name="connsiteY330" fmla="*/ 6469011 h 6858000"/>
              <a:gd name="connsiteX331" fmla="*/ 3425650 w 7369701"/>
              <a:gd name="connsiteY331" fmla="*/ 6381333 h 6858000"/>
              <a:gd name="connsiteX332" fmla="*/ 3460661 w 7369701"/>
              <a:gd name="connsiteY332" fmla="*/ 6266763 h 6858000"/>
              <a:gd name="connsiteX333" fmla="*/ 3518021 w 7369701"/>
              <a:gd name="connsiteY333" fmla="*/ 6117298 h 6858000"/>
              <a:gd name="connsiteX334" fmla="*/ 3554035 w 7369701"/>
              <a:gd name="connsiteY334" fmla="*/ 6027832 h 6858000"/>
              <a:gd name="connsiteX335" fmla="*/ 3677174 w 7369701"/>
              <a:gd name="connsiteY335" fmla="*/ 5636351 h 6858000"/>
              <a:gd name="connsiteX336" fmla="*/ 3698819 w 7369701"/>
              <a:gd name="connsiteY336" fmla="*/ 5560503 h 6858000"/>
              <a:gd name="connsiteX337" fmla="*/ 3702094 w 7369701"/>
              <a:gd name="connsiteY337" fmla="*/ 5549194 h 6858000"/>
              <a:gd name="connsiteX338" fmla="*/ 3398355 w 7369701"/>
              <a:gd name="connsiteY338" fmla="*/ 6094603 h 6858000"/>
              <a:gd name="connsiteX339" fmla="*/ 3193941 w 7369701"/>
              <a:gd name="connsiteY339" fmla="*/ 6798775 h 6858000"/>
              <a:gd name="connsiteX340" fmla="*/ 3184140 w 7369701"/>
              <a:gd name="connsiteY340" fmla="*/ 6858000 h 6858000"/>
              <a:gd name="connsiteX341" fmla="*/ 3099978 w 7369701"/>
              <a:gd name="connsiteY341" fmla="*/ 6858000 h 6858000"/>
              <a:gd name="connsiteX342" fmla="*/ 3101556 w 7369701"/>
              <a:gd name="connsiteY342" fmla="*/ 6843337 h 6858000"/>
              <a:gd name="connsiteX343" fmla="*/ 3370162 w 7369701"/>
              <a:gd name="connsiteY343" fmla="*/ 5785550 h 6858000"/>
              <a:gd name="connsiteX344" fmla="*/ 3746477 w 7369701"/>
              <a:gd name="connsiteY344" fmla="*/ 5377889 h 6858000"/>
              <a:gd name="connsiteX345" fmla="*/ 3863399 w 7369701"/>
              <a:gd name="connsiteY345" fmla="*/ 5087257 h 6858000"/>
              <a:gd name="connsiteX346" fmla="*/ 3968712 w 7369701"/>
              <a:gd name="connsiteY346" fmla="*/ 4913989 h 6858000"/>
              <a:gd name="connsiteX347" fmla="*/ 2792390 w 7369701"/>
              <a:gd name="connsiteY347" fmla="*/ 5382974 h 6858000"/>
              <a:gd name="connsiteX348" fmla="*/ 2714982 w 7369701"/>
              <a:gd name="connsiteY348" fmla="*/ 5427051 h 6858000"/>
              <a:gd name="connsiteX349" fmla="*/ 2813361 w 7369701"/>
              <a:gd name="connsiteY349" fmla="*/ 6023912 h 6858000"/>
              <a:gd name="connsiteX350" fmla="*/ 2688430 w 7369701"/>
              <a:gd name="connsiteY350" fmla="*/ 6801564 h 6858000"/>
              <a:gd name="connsiteX351" fmla="*/ 2629626 w 7369701"/>
              <a:gd name="connsiteY351" fmla="*/ 6763394 h 6858000"/>
              <a:gd name="connsiteX352" fmla="*/ 2565328 w 7369701"/>
              <a:gd name="connsiteY352" fmla="*/ 5516399 h 6858000"/>
              <a:gd name="connsiteX353" fmla="*/ 1922999 w 7369701"/>
              <a:gd name="connsiteY353" fmla="*/ 5980343 h 6858000"/>
              <a:gd name="connsiteX354" fmla="*/ 1950261 w 7369701"/>
              <a:gd name="connsiteY354" fmla="*/ 6405858 h 6858000"/>
              <a:gd name="connsiteX355" fmla="*/ 2365554 w 7369701"/>
              <a:gd name="connsiteY355" fmla="*/ 6759107 h 6858000"/>
              <a:gd name="connsiteX356" fmla="*/ 2424142 w 7369701"/>
              <a:gd name="connsiteY356" fmla="*/ 6858000 h 6858000"/>
              <a:gd name="connsiteX357" fmla="*/ 2395994 w 7369701"/>
              <a:gd name="connsiteY357" fmla="*/ 6858000 h 6858000"/>
              <a:gd name="connsiteX358" fmla="*/ 2392863 w 7369701"/>
              <a:gd name="connsiteY358" fmla="*/ 6852964 h 6858000"/>
              <a:gd name="connsiteX359" fmla="*/ 2017589 w 7369701"/>
              <a:gd name="connsiteY359" fmla="*/ 6493982 h 6858000"/>
              <a:gd name="connsiteX360" fmla="*/ 2147336 w 7369701"/>
              <a:gd name="connsiteY360" fmla="*/ 6594052 h 6858000"/>
              <a:gd name="connsiteX361" fmla="*/ 2207047 w 7369701"/>
              <a:gd name="connsiteY361" fmla="*/ 6654540 h 6858000"/>
              <a:gd name="connsiteX362" fmla="*/ 2299106 w 7369701"/>
              <a:gd name="connsiteY362" fmla="*/ 6778931 h 6858000"/>
              <a:gd name="connsiteX363" fmla="*/ 2314430 w 7369701"/>
              <a:gd name="connsiteY363" fmla="*/ 6801144 h 6858000"/>
              <a:gd name="connsiteX364" fmla="*/ 2352406 w 7369701"/>
              <a:gd name="connsiteY364" fmla="*/ 6858000 h 6858000"/>
              <a:gd name="connsiteX365" fmla="*/ 2314492 w 7369701"/>
              <a:gd name="connsiteY365" fmla="*/ 6858000 h 6858000"/>
              <a:gd name="connsiteX366" fmla="*/ 2288095 w 7369701"/>
              <a:gd name="connsiteY366" fmla="*/ 6818030 h 6858000"/>
              <a:gd name="connsiteX367" fmla="*/ 2272768 w 7369701"/>
              <a:gd name="connsiteY367" fmla="*/ 6795822 h 6858000"/>
              <a:gd name="connsiteX368" fmla="*/ 2182715 w 7369701"/>
              <a:gd name="connsiteY368" fmla="*/ 6675071 h 6858000"/>
              <a:gd name="connsiteX369" fmla="*/ 2032061 w 7369701"/>
              <a:gd name="connsiteY369" fmla="*/ 6541380 h 6858000"/>
              <a:gd name="connsiteX370" fmla="*/ 2257220 w 7369701"/>
              <a:gd name="connsiteY370" fmla="*/ 6826257 h 6858000"/>
              <a:gd name="connsiteX371" fmla="*/ 2281324 w 7369701"/>
              <a:gd name="connsiteY371" fmla="*/ 6858000 h 6858000"/>
              <a:gd name="connsiteX372" fmla="*/ 2242860 w 7369701"/>
              <a:gd name="connsiteY372" fmla="*/ 6858000 h 6858000"/>
              <a:gd name="connsiteX373" fmla="*/ 2232818 w 7369701"/>
              <a:gd name="connsiteY373" fmla="*/ 6844926 h 6858000"/>
              <a:gd name="connsiteX374" fmla="*/ 1990172 w 7369701"/>
              <a:gd name="connsiteY374" fmla="*/ 6542121 h 6858000"/>
              <a:gd name="connsiteX375" fmla="*/ 2124090 w 7369701"/>
              <a:gd name="connsiteY375" fmla="*/ 6761017 h 6858000"/>
              <a:gd name="connsiteX376" fmla="*/ 2200380 w 7369701"/>
              <a:gd name="connsiteY376" fmla="*/ 6858000 h 6858000"/>
              <a:gd name="connsiteX377" fmla="*/ 2147507 w 7369701"/>
              <a:gd name="connsiteY377" fmla="*/ 6858000 h 6858000"/>
              <a:gd name="connsiteX378" fmla="*/ 2070668 w 7369701"/>
              <a:gd name="connsiteY378" fmla="*/ 6761520 h 6858000"/>
              <a:gd name="connsiteX379" fmla="*/ 1975142 w 7369701"/>
              <a:gd name="connsiteY379" fmla="*/ 6585570 h 6858000"/>
              <a:gd name="connsiteX380" fmla="*/ 2050035 w 7369701"/>
              <a:gd name="connsiteY380" fmla="*/ 6813345 h 6858000"/>
              <a:gd name="connsiteX381" fmla="*/ 2063025 w 7369701"/>
              <a:gd name="connsiteY381" fmla="*/ 6858000 h 6858000"/>
              <a:gd name="connsiteX382" fmla="*/ 2021675 w 7369701"/>
              <a:gd name="connsiteY382" fmla="*/ 6858000 h 6858000"/>
              <a:gd name="connsiteX383" fmla="*/ 2019308 w 7369701"/>
              <a:gd name="connsiteY383" fmla="*/ 6847118 h 6858000"/>
              <a:gd name="connsiteX384" fmla="*/ 1938835 w 7369701"/>
              <a:gd name="connsiteY384" fmla="*/ 6551160 h 6858000"/>
              <a:gd name="connsiteX385" fmla="*/ 1953230 w 7369701"/>
              <a:gd name="connsiteY385" fmla="*/ 6759699 h 6858000"/>
              <a:gd name="connsiteX386" fmla="*/ 1956763 w 7369701"/>
              <a:gd name="connsiteY386" fmla="*/ 6778191 h 6858000"/>
              <a:gd name="connsiteX387" fmla="*/ 1967925 w 7369701"/>
              <a:gd name="connsiteY387" fmla="*/ 6858000 h 6858000"/>
              <a:gd name="connsiteX388" fmla="*/ 1936622 w 7369701"/>
              <a:gd name="connsiteY388" fmla="*/ 6858000 h 6858000"/>
              <a:gd name="connsiteX389" fmla="*/ 1926261 w 7369701"/>
              <a:gd name="connsiteY389" fmla="*/ 6784064 h 6858000"/>
              <a:gd name="connsiteX390" fmla="*/ 1922724 w 7369701"/>
              <a:gd name="connsiteY390" fmla="*/ 6765577 h 6858000"/>
              <a:gd name="connsiteX391" fmla="*/ 1904650 w 7369701"/>
              <a:gd name="connsiteY391" fmla="*/ 6639616 h 6858000"/>
              <a:gd name="connsiteX392" fmla="*/ 1885273 w 7369701"/>
              <a:gd name="connsiteY392" fmla="*/ 6858000 h 6858000"/>
              <a:gd name="connsiteX393" fmla="*/ 1854363 w 7369701"/>
              <a:gd name="connsiteY393" fmla="*/ 6858000 h 6858000"/>
              <a:gd name="connsiteX394" fmla="*/ 1880391 w 7369701"/>
              <a:gd name="connsiteY394" fmla="*/ 6603796 h 6858000"/>
              <a:gd name="connsiteX395" fmla="*/ 1818273 w 7369701"/>
              <a:gd name="connsiteY395" fmla="*/ 6715729 h 6858000"/>
              <a:gd name="connsiteX396" fmla="*/ 1794691 w 7369701"/>
              <a:gd name="connsiteY396" fmla="*/ 6843239 h 6858000"/>
              <a:gd name="connsiteX397" fmla="*/ 1794914 w 7369701"/>
              <a:gd name="connsiteY397" fmla="*/ 6858000 h 6858000"/>
              <a:gd name="connsiteX398" fmla="*/ 1746128 w 7369701"/>
              <a:gd name="connsiteY398" fmla="*/ 6858000 h 6858000"/>
              <a:gd name="connsiteX399" fmla="*/ 1753934 w 7369701"/>
              <a:gd name="connsiteY399" fmla="*/ 6724796 h 6858000"/>
              <a:gd name="connsiteX400" fmla="*/ 1792053 w 7369701"/>
              <a:gd name="connsiteY400" fmla="*/ 6572396 h 6858000"/>
              <a:gd name="connsiteX401" fmla="*/ 1862248 w 7369701"/>
              <a:gd name="connsiteY401" fmla="*/ 6266397 h 6858000"/>
              <a:gd name="connsiteX402" fmla="*/ 1862250 w 7369701"/>
              <a:gd name="connsiteY402" fmla="*/ 6033531 h 6858000"/>
              <a:gd name="connsiteX403" fmla="*/ 1211999 w 7369701"/>
              <a:gd name="connsiteY403" fmla="*/ 6683610 h 6858000"/>
              <a:gd name="connsiteX404" fmla="*/ 1213266 w 7369701"/>
              <a:gd name="connsiteY404" fmla="*/ 6691947 h 6858000"/>
              <a:gd name="connsiteX405" fmla="*/ 1203370 w 7369701"/>
              <a:gd name="connsiteY405" fmla="*/ 6850676 h 6858000"/>
              <a:gd name="connsiteX406" fmla="*/ 1203671 w 7369701"/>
              <a:gd name="connsiteY406" fmla="*/ 6858000 h 6858000"/>
              <a:gd name="connsiteX407" fmla="*/ 1143180 w 7369701"/>
              <a:gd name="connsiteY407" fmla="*/ 6858000 h 6858000"/>
              <a:gd name="connsiteX408" fmla="*/ 1142176 w 7369701"/>
              <a:gd name="connsiteY408" fmla="*/ 6766045 h 6858000"/>
              <a:gd name="connsiteX409" fmla="*/ 1067484 w 7369701"/>
              <a:gd name="connsiteY409" fmla="*/ 6858000 h 6858000"/>
              <a:gd name="connsiteX410" fmla="*/ 953928 w 7369701"/>
              <a:gd name="connsiteY410" fmla="*/ 6858000 h 6858000"/>
              <a:gd name="connsiteX411" fmla="*/ 959715 w 7369701"/>
              <a:gd name="connsiteY411" fmla="*/ 6850185 h 6858000"/>
              <a:gd name="connsiteX412" fmla="*/ 1483788 w 7369701"/>
              <a:gd name="connsiteY412" fmla="*/ 6259174 h 6858000"/>
              <a:gd name="connsiteX413" fmla="*/ 1100671 w 7369701"/>
              <a:gd name="connsiteY413" fmla="*/ 6252137 h 6858000"/>
              <a:gd name="connsiteX414" fmla="*/ 1090144 w 7369701"/>
              <a:gd name="connsiteY414" fmla="*/ 6256748 h 6858000"/>
              <a:gd name="connsiteX415" fmla="*/ 1095872 w 7369701"/>
              <a:gd name="connsiteY415" fmla="*/ 6271892 h 6858000"/>
              <a:gd name="connsiteX416" fmla="*/ 262785 w 7369701"/>
              <a:gd name="connsiteY416" fmla="*/ 6845450 h 6858000"/>
              <a:gd name="connsiteX417" fmla="*/ 209968 w 7369701"/>
              <a:gd name="connsiteY417" fmla="*/ 6770713 h 6858000"/>
              <a:gd name="connsiteX418" fmla="*/ 873460 w 7369701"/>
              <a:gd name="connsiteY418" fmla="*/ 6253768 h 6858000"/>
              <a:gd name="connsiteX419" fmla="*/ 192686 w 7369701"/>
              <a:gd name="connsiteY419" fmla="*/ 5849257 h 6858000"/>
              <a:gd name="connsiteX420" fmla="*/ 4696 w 7369701"/>
              <a:gd name="connsiteY420" fmla="*/ 5697668 h 6858000"/>
              <a:gd name="connsiteX421" fmla="*/ 0 w 7369701"/>
              <a:gd name="connsiteY421" fmla="*/ 5689984 h 6858000"/>
              <a:gd name="connsiteX422" fmla="*/ 0 w 7369701"/>
              <a:gd name="connsiteY422" fmla="*/ 5513472 h 6858000"/>
              <a:gd name="connsiteX423" fmla="*/ 174101 w 7369701"/>
              <a:gd name="connsiteY423" fmla="*/ 5620277 h 6858000"/>
              <a:gd name="connsiteX424" fmla="*/ 891800 w 7369701"/>
              <a:gd name="connsiteY424" fmla="*/ 6036935 h 6858000"/>
              <a:gd name="connsiteX425" fmla="*/ 1072219 w 7369701"/>
              <a:gd name="connsiteY425" fmla="*/ 6169443 h 6858000"/>
              <a:gd name="connsiteX426" fmla="*/ 1074117 w 7369701"/>
              <a:gd name="connsiteY426" fmla="*/ 6170301 h 6858000"/>
              <a:gd name="connsiteX427" fmla="*/ 1083114 w 7369701"/>
              <a:gd name="connsiteY427" fmla="*/ 6174131 h 6858000"/>
              <a:gd name="connsiteX428" fmla="*/ 1543010 w 7369701"/>
              <a:gd name="connsiteY428" fmla="*/ 6191140 h 6858000"/>
              <a:gd name="connsiteX429" fmla="*/ 1551080 w 7369701"/>
              <a:gd name="connsiteY429" fmla="*/ 6195006 h 6858000"/>
              <a:gd name="connsiteX430" fmla="*/ 2345443 w 7369701"/>
              <a:gd name="connsiteY430" fmla="*/ 5549882 h 6858000"/>
              <a:gd name="connsiteX431" fmla="*/ 1721499 w 7369701"/>
              <a:gd name="connsiteY431" fmla="*/ 5599969 h 6858000"/>
              <a:gd name="connsiteX432" fmla="*/ 767716 w 7369701"/>
              <a:gd name="connsiteY432" fmla="*/ 5472768 h 6858000"/>
              <a:gd name="connsiteX433" fmla="*/ 722147 w 7369701"/>
              <a:gd name="connsiteY433" fmla="*/ 5393091 h 6858000"/>
              <a:gd name="connsiteX434" fmla="*/ 1485552 w 7369701"/>
              <a:gd name="connsiteY434" fmla="*/ 5313202 h 6858000"/>
              <a:gd name="connsiteX435" fmla="*/ 2143004 w 7369701"/>
              <a:gd name="connsiteY435" fmla="*/ 5402420 h 6858000"/>
              <a:gd name="connsiteX436" fmla="*/ 1933391 w 7369701"/>
              <a:gd name="connsiteY436" fmla="*/ 5156971 h 6858000"/>
              <a:gd name="connsiteX437" fmla="*/ 1827118 w 7369701"/>
              <a:gd name="connsiteY437" fmla="*/ 4968410 h 6858000"/>
              <a:gd name="connsiteX438" fmla="*/ 1837349 w 7369701"/>
              <a:gd name="connsiteY438" fmla="*/ 4956357 h 6858000"/>
              <a:gd name="connsiteX439" fmla="*/ 2162835 w 7369701"/>
              <a:gd name="connsiteY439" fmla="*/ 5187853 h 6858000"/>
              <a:gd name="connsiteX440" fmla="*/ 2257167 w 7369701"/>
              <a:gd name="connsiteY440" fmla="*/ 5462123 h 6858000"/>
              <a:gd name="connsiteX441" fmla="*/ 2261598 w 7369701"/>
              <a:gd name="connsiteY441" fmla="*/ 5467998 h 6858000"/>
              <a:gd name="connsiteX442" fmla="*/ 2437177 w 7369701"/>
              <a:gd name="connsiteY442" fmla="*/ 5479608 h 6858000"/>
              <a:gd name="connsiteX443" fmla="*/ 2445247 w 7369701"/>
              <a:gd name="connsiteY443" fmla="*/ 5483476 h 6858000"/>
              <a:gd name="connsiteX444" fmla="*/ 2743626 w 7369701"/>
              <a:gd name="connsiteY444" fmla="*/ 5304819 h 6858000"/>
              <a:gd name="connsiteX445" fmla="*/ 3048102 w 7369701"/>
              <a:gd name="connsiteY445" fmla="*/ 5150595 h 6858000"/>
              <a:gd name="connsiteX446" fmla="*/ 1799414 w 7369701"/>
              <a:gd name="connsiteY446" fmla="*/ 4694732 h 6858000"/>
              <a:gd name="connsiteX447" fmla="*/ 1771735 w 7369701"/>
              <a:gd name="connsiteY447" fmla="*/ 4619929 h 6858000"/>
              <a:gd name="connsiteX448" fmla="*/ 3104273 w 7369701"/>
              <a:gd name="connsiteY448" fmla="*/ 5076159 h 6858000"/>
              <a:gd name="connsiteX449" fmla="*/ 3113245 w 7369701"/>
              <a:gd name="connsiteY449" fmla="*/ 5090705 h 6858000"/>
              <a:gd name="connsiteX450" fmla="*/ 3126294 w 7369701"/>
              <a:gd name="connsiteY450" fmla="*/ 5114400 h 6858000"/>
              <a:gd name="connsiteX451" fmla="*/ 3937433 w 7369701"/>
              <a:gd name="connsiteY451" fmla="*/ 4830473 h 6858000"/>
              <a:gd name="connsiteX452" fmla="*/ 3590475 w 7369701"/>
              <a:gd name="connsiteY452" fmla="*/ 4597974 h 6858000"/>
              <a:gd name="connsiteX453" fmla="*/ 3100264 w 7369701"/>
              <a:gd name="connsiteY453" fmla="*/ 4579845 h 6858000"/>
              <a:gd name="connsiteX454" fmla="*/ 2183576 w 7369701"/>
              <a:gd name="connsiteY454" fmla="*/ 4227150 h 6858000"/>
              <a:gd name="connsiteX455" fmla="*/ 2151029 w 7369701"/>
              <a:gd name="connsiteY455" fmla="*/ 4146947 h 6858000"/>
              <a:gd name="connsiteX456" fmla="*/ 3563434 w 7369701"/>
              <a:gd name="connsiteY456" fmla="*/ 4469115 h 6858000"/>
              <a:gd name="connsiteX457" fmla="*/ 3177952 w 7369701"/>
              <a:gd name="connsiteY457" fmla="*/ 3657386 h 6858000"/>
              <a:gd name="connsiteX458" fmla="*/ 3189263 w 7369701"/>
              <a:gd name="connsiteY458" fmla="*/ 3625726 h 6858000"/>
              <a:gd name="connsiteX459" fmla="*/ 3560912 w 7369701"/>
              <a:gd name="connsiteY459" fmla="*/ 4079863 h 6858000"/>
              <a:gd name="connsiteX460" fmla="*/ 3626636 w 7369701"/>
              <a:gd name="connsiteY460" fmla="*/ 4512230 h 6858000"/>
              <a:gd name="connsiteX461" fmla="*/ 3653088 w 7369701"/>
              <a:gd name="connsiteY461" fmla="*/ 4521417 h 6858000"/>
              <a:gd name="connsiteX462" fmla="*/ 3988128 w 7369701"/>
              <a:gd name="connsiteY462" fmla="*/ 4817267 h 6858000"/>
              <a:gd name="connsiteX463" fmla="*/ 4830582 w 7369701"/>
              <a:gd name="connsiteY463" fmla="*/ 4676000 h 6858000"/>
              <a:gd name="connsiteX464" fmla="*/ 4830100 w 7369701"/>
              <a:gd name="connsiteY464" fmla="*/ 4675554 h 6858000"/>
              <a:gd name="connsiteX465" fmla="*/ 4036318 w 7369701"/>
              <a:gd name="connsiteY465" fmla="*/ 4147013 h 6858000"/>
              <a:gd name="connsiteX466" fmla="*/ 3432098 w 7369701"/>
              <a:gd name="connsiteY466" fmla="*/ 3537312 h 6858000"/>
              <a:gd name="connsiteX467" fmla="*/ 3446761 w 7369701"/>
              <a:gd name="connsiteY467" fmla="*/ 3461278 h 6858000"/>
              <a:gd name="connsiteX468" fmla="*/ 4419733 w 7369701"/>
              <a:gd name="connsiteY468" fmla="*/ 3963555 h 6858000"/>
              <a:gd name="connsiteX469" fmla="*/ 4781371 w 7369701"/>
              <a:gd name="connsiteY469" fmla="*/ 4458604 h 6858000"/>
              <a:gd name="connsiteX470" fmla="*/ 4780440 w 7369701"/>
              <a:gd name="connsiteY470" fmla="*/ 4470290 h 6858000"/>
              <a:gd name="connsiteX471" fmla="*/ 4898954 w 7369701"/>
              <a:gd name="connsiteY471" fmla="*/ 4662092 h 6858000"/>
              <a:gd name="connsiteX472" fmla="*/ 4900699 w 7369701"/>
              <a:gd name="connsiteY472" fmla="*/ 4670867 h 6858000"/>
              <a:gd name="connsiteX473" fmla="*/ 5714511 w 7369701"/>
              <a:gd name="connsiteY473" fmla="*/ 4663483 h 6858000"/>
              <a:gd name="connsiteX474" fmla="*/ 5464793 w 7369701"/>
              <a:gd name="connsiteY474" fmla="*/ 4393556 h 6858000"/>
              <a:gd name="connsiteX475" fmla="*/ 5461897 w 7369701"/>
              <a:gd name="connsiteY475" fmla="*/ 4390879 h 6858000"/>
              <a:gd name="connsiteX476" fmla="*/ 4294126 w 7369701"/>
              <a:gd name="connsiteY476" fmla="*/ 3303048 h 6858000"/>
              <a:gd name="connsiteX477" fmla="*/ 4305321 w 7369701"/>
              <a:gd name="connsiteY477" fmla="*/ 3256953 h 6858000"/>
              <a:gd name="connsiteX478" fmla="*/ 4949299 w 7369701"/>
              <a:gd name="connsiteY478" fmla="*/ 3766336 h 6858000"/>
              <a:gd name="connsiteX479" fmla="*/ 5291452 w 7369701"/>
              <a:gd name="connsiteY479" fmla="*/ 4076801 h 6858000"/>
              <a:gd name="connsiteX480" fmla="*/ 5434998 w 7369701"/>
              <a:gd name="connsiteY480" fmla="*/ 4254100 h 6858000"/>
              <a:gd name="connsiteX481" fmla="*/ 5351015 w 7369701"/>
              <a:gd name="connsiteY481" fmla="*/ 3760989 h 6858000"/>
              <a:gd name="connsiteX482" fmla="*/ 5413780 w 7369701"/>
              <a:gd name="connsiteY482" fmla="*/ 2966265 h 6858000"/>
              <a:gd name="connsiteX483" fmla="*/ 5425627 w 7369701"/>
              <a:gd name="connsiteY483" fmla="*/ 2954192 h 6858000"/>
              <a:gd name="connsiteX484" fmla="*/ 6604735 w 7369701"/>
              <a:gd name="connsiteY484" fmla="*/ 2041381 h 6858000"/>
              <a:gd name="connsiteX485" fmla="*/ 7204487 w 7369701"/>
              <a:gd name="connsiteY485" fmla="*/ 2742112 h 6858000"/>
              <a:gd name="connsiteX486" fmla="*/ 7131592 w 7369701"/>
              <a:gd name="connsiteY486" fmla="*/ 2672096 h 6858000"/>
              <a:gd name="connsiteX487" fmla="*/ 6996344 w 7369701"/>
              <a:gd name="connsiteY487" fmla="*/ 2518310 h 6858000"/>
              <a:gd name="connsiteX488" fmla="*/ 6735495 w 7369701"/>
              <a:gd name="connsiteY488" fmla="*/ 2196890 h 6858000"/>
              <a:gd name="connsiteX489" fmla="*/ 6721901 w 7369701"/>
              <a:gd name="connsiteY489" fmla="*/ 2179274 h 6858000"/>
              <a:gd name="connsiteX490" fmla="*/ 6604735 w 7369701"/>
              <a:gd name="connsiteY490" fmla="*/ 2041381 h 6858000"/>
              <a:gd name="connsiteX491" fmla="*/ 6591670 w 7369701"/>
              <a:gd name="connsiteY491" fmla="*/ 1988277 h 6858000"/>
              <a:gd name="connsiteX492" fmla="*/ 6747349 w 7369701"/>
              <a:gd name="connsiteY492" fmla="*/ 2160069 h 6858000"/>
              <a:gd name="connsiteX493" fmla="*/ 6760943 w 7369701"/>
              <a:gd name="connsiteY493" fmla="*/ 2177686 h 6858000"/>
              <a:gd name="connsiteX494" fmla="*/ 7021065 w 7369701"/>
              <a:gd name="connsiteY494" fmla="*/ 2498102 h 6858000"/>
              <a:gd name="connsiteX495" fmla="*/ 7155223 w 7369701"/>
              <a:gd name="connsiteY495" fmla="*/ 2650386 h 6858000"/>
              <a:gd name="connsiteX496" fmla="*/ 7203167 w 7369701"/>
              <a:gd name="connsiteY496" fmla="*/ 2697288 h 6858000"/>
              <a:gd name="connsiteX497" fmla="*/ 6937703 w 7369701"/>
              <a:gd name="connsiteY497" fmla="*/ 2321981 h 6858000"/>
              <a:gd name="connsiteX498" fmla="*/ 6591670 w 7369701"/>
              <a:gd name="connsiteY498" fmla="*/ 1988277 h 6858000"/>
              <a:gd name="connsiteX499" fmla="*/ 5798671 w 7369701"/>
              <a:gd name="connsiteY499" fmla="*/ 1981601 h 6858000"/>
              <a:gd name="connsiteX500" fmla="*/ 5754709 w 7369701"/>
              <a:gd name="connsiteY500" fmla="*/ 2071454 h 6858000"/>
              <a:gd name="connsiteX501" fmla="*/ 5763044 w 7369701"/>
              <a:gd name="connsiteY501" fmla="*/ 2842206 h 6858000"/>
              <a:gd name="connsiteX502" fmla="*/ 5764974 w 7369701"/>
              <a:gd name="connsiteY502" fmla="*/ 2799609 h 6858000"/>
              <a:gd name="connsiteX503" fmla="*/ 5767665 w 7369701"/>
              <a:gd name="connsiteY503" fmla="*/ 2666409 h 6858000"/>
              <a:gd name="connsiteX504" fmla="*/ 5763055 w 7369701"/>
              <a:gd name="connsiteY504" fmla="*/ 2579705 h 6858000"/>
              <a:gd name="connsiteX505" fmla="*/ 5758079 w 7369701"/>
              <a:gd name="connsiteY505" fmla="*/ 2492508 h 6858000"/>
              <a:gd name="connsiteX506" fmla="*/ 5779325 w 7369701"/>
              <a:gd name="connsiteY506" fmla="*/ 2197069 h 6858000"/>
              <a:gd name="connsiteX507" fmla="*/ 5798671 w 7369701"/>
              <a:gd name="connsiteY507" fmla="*/ 1981601 h 6858000"/>
              <a:gd name="connsiteX508" fmla="*/ 5829202 w 7369701"/>
              <a:gd name="connsiteY508" fmla="*/ 1971679 h 6858000"/>
              <a:gd name="connsiteX509" fmla="*/ 5809558 w 7369701"/>
              <a:gd name="connsiteY509" fmla="*/ 2198043 h 6858000"/>
              <a:gd name="connsiteX510" fmla="*/ 5788653 w 7369701"/>
              <a:gd name="connsiteY510" fmla="*/ 2489430 h 6858000"/>
              <a:gd name="connsiteX511" fmla="*/ 5793439 w 7369701"/>
              <a:gd name="connsiteY511" fmla="*/ 2575235 h 6858000"/>
              <a:gd name="connsiteX512" fmla="*/ 5796837 w 7369701"/>
              <a:gd name="connsiteY512" fmla="*/ 2637633 h 6858000"/>
              <a:gd name="connsiteX513" fmla="*/ 5818614 w 7369701"/>
              <a:gd name="connsiteY513" fmla="*/ 2473055 h 6858000"/>
              <a:gd name="connsiteX514" fmla="*/ 5829202 w 7369701"/>
              <a:gd name="connsiteY514" fmla="*/ 1971679 h 6858000"/>
              <a:gd name="connsiteX515" fmla="*/ 5911389 w 7369701"/>
              <a:gd name="connsiteY515" fmla="*/ 1898371 h 6858000"/>
              <a:gd name="connsiteX516" fmla="*/ 6237627 w 7369701"/>
              <a:gd name="connsiteY516" fmla="*/ 2231921 h 6858000"/>
              <a:gd name="connsiteX517" fmla="*/ 5911389 w 7369701"/>
              <a:gd name="connsiteY517" fmla="*/ 1898371 h 6858000"/>
              <a:gd name="connsiteX518" fmla="*/ 6944437 w 7369701"/>
              <a:gd name="connsiteY518" fmla="*/ 1575402 h 6858000"/>
              <a:gd name="connsiteX519" fmla="*/ 6304730 w 7369701"/>
              <a:gd name="connsiteY519" fmla="*/ 1766654 h 6858000"/>
              <a:gd name="connsiteX520" fmla="*/ 6944437 w 7369701"/>
              <a:gd name="connsiteY520" fmla="*/ 1575402 h 6858000"/>
              <a:gd name="connsiteX521" fmla="*/ 7019523 w 7369701"/>
              <a:gd name="connsiteY521" fmla="*/ 1519450 h 6858000"/>
              <a:gd name="connsiteX522" fmla="*/ 6298091 w 7369701"/>
              <a:gd name="connsiteY522" fmla="*/ 1737122 h 6858000"/>
              <a:gd name="connsiteX523" fmla="*/ 7019523 w 7369701"/>
              <a:gd name="connsiteY523" fmla="*/ 1519450 h 6858000"/>
              <a:gd name="connsiteX524" fmla="*/ 2399523 w 7369701"/>
              <a:gd name="connsiteY524" fmla="*/ 1428234 h 6858000"/>
              <a:gd name="connsiteX525" fmla="*/ 2224982 w 7369701"/>
              <a:gd name="connsiteY525" fmla="*/ 1826201 h 6858000"/>
              <a:gd name="connsiteX526" fmla="*/ 2096099 w 7369701"/>
              <a:gd name="connsiteY526" fmla="*/ 2345900 h 6858000"/>
              <a:gd name="connsiteX527" fmla="*/ 2283317 w 7369701"/>
              <a:gd name="connsiteY527" fmla="*/ 1796925 h 6858000"/>
              <a:gd name="connsiteX528" fmla="*/ 2399523 w 7369701"/>
              <a:gd name="connsiteY528" fmla="*/ 1428234 h 6858000"/>
              <a:gd name="connsiteX529" fmla="*/ 2448558 w 7369701"/>
              <a:gd name="connsiteY529" fmla="*/ 1373435 h 6858000"/>
              <a:gd name="connsiteX530" fmla="*/ 2312521 w 7369701"/>
              <a:gd name="connsiteY530" fmla="*/ 1806140 h 6858000"/>
              <a:gd name="connsiteX531" fmla="*/ 2127533 w 7369701"/>
              <a:gd name="connsiteY531" fmla="*/ 2348380 h 6858000"/>
              <a:gd name="connsiteX532" fmla="*/ 2358080 w 7369701"/>
              <a:gd name="connsiteY532" fmla="*/ 1866134 h 6858000"/>
              <a:gd name="connsiteX533" fmla="*/ 2407436 w 7369701"/>
              <a:gd name="connsiteY533" fmla="*/ 1651070 h 6858000"/>
              <a:gd name="connsiteX534" fmla="*/ 2448558 w 7369701"/>
              <a:gd name="connsiteY534" fmla="*/ 1373435 h 6858000"/>
              <a:gd name="connsiteX535" fmla="*/ 278707 w 7369701"/>
              <a:gd name="connsiteY535" fmla="*/ 1352270 h 6858000"/>
              <a:gd name="connsiteX536" fmla="*/ 321570 w 7369701"/>
              <a:gd name="connsiteY536" fmla="*/ 1861610 h 6858000"/>
              <a:gd name="connsiteX537" fmla="*/ 294281 w 7369701"/>
              <a:gd name="connsiteY537" fmla="*/ 1440658 h 6858000"/>
              <a:gd name="connsiteX538" fmla="*/ 278707 w 7369701"/>
              <a:gd name="connsiteY538" fmla="*/ 1352270 h 6858000"/>
              <a:gd name="connsiteX539" fmla="*/ 1423821 w 7369701"/>
              <a:gd name="connsiteY539" fmla="*/ 1351958 h 6858000"/>
              <a:gd name="connsiteX540" fmla="*/ 1638521 w 7369701"/>
              <a:gd name="connsiteY540" fmla="*/ 1908470 h 6858000"/>
              <a:gd name="connsiteX541" fmla="*/ 1754199 w 7369701"/>
              <a:gd name="connsiteY541" fmla="*/ 2149284 h 6858000"/>
              <a:gd name="connsiteX542" fmla="*/ 1908359 w 7369701"/>
              <a:gd name="connsiteY542" fmla="*/ 2364988 h 6858000"/>
              <a:gd name="connsiteX543" fmla="*/ 1647661 w 7369701"/>
              <a:gd name="connsiteY543" fmla="*/ 1825945 h 6858000"/>
              <a:gd name="connsiteX544" fmla="*/ 1423821 w 7369701"/>
              <a:gd name="connsiteY544" fmla="*/ 1351958 h 6858000"/>
              <a:gd name="connsiteX545" fmla="*/ 1431890 w 7369701"/>
              <a:gd name="connsiteY545" fmla="*/ 1306475 h 6858000"/>
              <a:gd name="connsiteX546" fmla="*/ 1507597 w 7369701"/>
              <a:gd name="connsiteY546" fmla="*/ 1446132 h 6858000"/>
              <a:gd name="connsiteX547" fmla="*/ 1674586 w 7369701"/>
              <a:gd name="connsiteY547" fmla="*/ 1813832 h 6858000"/>
              <a:gd name="connsiteX548" fmla="*/ 1815950 w 7369701"/>
              <a:gd name="connsiteY548" fmla="*/ 2128564 h 6858000"/>
              <a:gd name="connsiteX549" fmla="*/ 1984242 w 7369701"/>
              <a:gd name="connsiteY549" fmla="*/ 2430829 h 6858000"/>
              <a:gd name="connsiteX550" fmla="*/ 2014023 w 7369701"/>
              <a:gd name="connsiteY550" fmla="*/ 2450995 h 6858000"/>
              <a:gd name="connsiteX551" fmla="*/ 1747337 w 7369701"/>
              <a:gd name="connsiteY551" fmla="*/ 1855264 h 6858000"/>
              <a:gd name="connsiteX552" fmla="*/ 1533749 w 7369701"/>
              <a:gd name="connsiteY552" fmla="*/ 1478656 h 6858000"/>
              <a:gd name="connsiteX553" fmla="*/ 1431890 w 7369701"/>
              <a:gd name="connsiteY553" fmla="*/ 1306475 h 6858000"/>
              <a:gd name="connsiteX554" fmla="*/ 5052692 w 7369701"/>
              <a:gd name="connsiteY554" fmla="*/ 1292994 h 6858000"/>
              <a:gd name="connsiteX555" fmla="*/ 5200661 w 7369701"/>
              <a:gd name="connsiteY555" fmla="*/ 1635186 h 6858000"/>
              <a:gd name="connsiteX556" fmla="*/ 5297138 w 7369701"/>
              <a:gd name="connsiteY556" fmla="*/ 1906351 h 6858000"/>
              <a:gd name="connsiteX557" fmla="*/ 5052692 w 7369701"/>
              <a:gd name="connsiteY557" fmla="*/ 1292994 h 6858000"/>
              <a:gd name="connsiteX558" fmla="*/ 5009948 w 7369701"/>
              <a:gd name="connsiteY558" fmla="*/ 1273619 h 6858000"/>
              <a:gd name="connsiteX559" fmla="*/ 5121777 w 7369701"/>
              <a:gd name="connsiteY559" fmla="*/ 1654213 h 6858000"/>
              <a:gd name="connsiteX560" fmla="*/ 5293545 w 7369701"/>
              <a:gd name="connsiteY560" fmla="*/ 2072247 h 6858000"/>
              <a:gd name="connsiteX561" fmla="*/ 5294042 w 7369701"/>
              <a:gd name="connsiteY561" fmla="*/ 2065019 h 6858000"/>
              <a:gd name="connsiteX562" fmla="*/ 5171936 w 7369701"/>
              <a:gd name="connsiteY562" fmla="*/ 1647613 h 6858000"/>
              <a:gd name="connsiteX563" fmla="*/ 5009948 w 7369701"/>
              <a:gd name="connsiteY563" fmla="*/ 1273619 h 6858000"/>
              <a:gd name="connsiteX564" fmla="*/ 655236 w 7369701"/>
              <a:gd name="connsiteY564" fmla="*/ 1268632 h 6858000"/>
              <a:gd name="connsiteX565" fmla="*/ 839521 w 7369701"/>
              <a:gd name="connsiteY565" fmla="*/ 1685315 h 6858000"/>
              <a:gd name="connsiteX566" fmla="*/ 1109416 w 7369701"/>
              <a:gd name="connsiteY566" fmla="*/ 2061663 h 6858000"/>
              <a:gd name="connsiteX567" fmla="*/ 1298300 w 7369701"/>
              <a:gd name="connsiteY567" fmla="*/ 2247742 h 6858000"/>
              <a:gd name="connsiteX568" fmla="*/ 1125871 w 7369701"/>
              <a:gd name="connsiteY568" fmla="*/ 1989513 h 6858000"/>
              <a:gd name="connsiteX569" fmla="*/ 981574 w 7369701"/>
              <a:gd name="connsiteY569" fmla="*/ 1783157 h 6858000"/>
              <a:gd name="connsiteX570" fmla="*/ 922198 w 7369701"/>
              <a:gd name="connsiteY570" fmla="*/ 1677437 h 6858000"/>
              <a:gd name="connsiteX571" fmla="*/ 869293 w 7369701"/>
              <a:gd name="connsiteY571" fmla="*/ 1583214 h 6858000"/>
              <a:gd name="connsiteX572" fmla="*/ 751431 w 7369701"/>
              <a:gd name="connsiteY572" fmla="*/ 1405731 h 6858000"/>
              <a:gd name="connsiteX573" fmla="*/ 655236 w 7369701"/>
              <a:gd name="connsiteY573" fmla="*/ 1268632 h 6858000"/>
              <a:gd name="connsiteX574" fmla="*/ 6516292 w 7369701"/>
              <a:gd name="connsiteY574" fmla="*/ 1263064 h 6858000"/>
              <a:gd name="connsiteX575" fmla="*/ 5736320 w 7369701"/>
              <a:gd name="connsiteY575" fmla="*/ 1501803 h 6858000"/>
              <a:gd name="connsiteX576" fmla="*/ 6516292 w 7369701"/>
              <a:gd name="connsiteY576" fmla="*/ 1263064 h 6858000"/>
              <a:gd name="connsiteX577" fmla="*/ 291466 w 7369701"/>
              <a:gd name="connsiteY577" fmla="*/ 1250369 h 6858000"/>
              <a:gd name="connsiteX578" fmla="*/ 323180 w 7369701"/>
              <a:gd name="connsiteY578" fmla="*/ 1435283 h 6858000"/>
              <a:gd name="connsiteX579" fmla="*/ 349381 w 7369701"/>
              <a:gd name="connsiteY579" fmla="*/ 1875041 h 6858000"/>
              <a:gd name="connsiteX580" fmla="*/ 374363 w 7369701"/>
              <a:gd name="connsiteY580" fmla="*/ 1506494 h 6858000"/>
              <a:gd name="connsiteX581" fmla="*/ 302168 w 7369701"/>
              <a:gd name="connsiteY581" fmla="*/ 1274495 h 6858000"/>
              <a:gd name="connsiteX582" fmla="*/ 291466 w 7369701"/>
              <a:gd name="connsiteY582" fmla="*/ 1250369 h 6858000"/>
              <a:gd name="connsiteX583" fmla="*/ 678222 w 7369701"/>
              <a:gd name="connsiteY583" fmla="*/ 1248670 h 6858000"/>
              <a:gd name="connsiteX584" fmla="*/ 775536 w 7369701"/>
              <a:gd name="connsiteY584" fmla="*/ 1388015 h 6858000"/>
              <a:gd name="connsiteX585" fmla="*/ 894529 w 7369701"/>
              <a:gd name="connsiteY585" fmla="*/ 1567739 h 6858000"/>
              <a:gd name="connsiteX586" fmla="*/ 948000 w 7369701"/>
              <a:gd name="connsiteY586" fmla="*/ 1663088 h 6858000"/>
              <a:gd name="connsiteX587" fmla="*/ 1006812 w 7369701"/>
              <a:gd name="connsiteY587" fmla="*/ 1767683 h 6858000"/>
              <a:gd name="connsiteX588" fmla="*/ 1149133 w 7369701"/>
              <a:gd name="connsiteY588" fmla="*/ 1971513 h 6858000"/>
              <a:gd name="connsiteX589" fmla="*/ 1333952 w 7369701"/>
              <a:gd name="connsiteY589" fmla="*/ 2251620 h 6858000"/>
              <a:gd name="connsiteX590" fmla="*/ 1337329 w 7369701"/>
              <a:gd name="connsiteY590" fmla="*/ 2258350 h 6858000"/>
              <a:gd name="connsiteX591" fmla="*/ 1014726 w 7369701"/>
              <a:gd name="connsiteY591" fmla="*/ 1615556 h 6858000"/>
              <a:gd name="connsiteX592" fmla="*/ 678222 w 7369701"/>
              <a:gd name="connsiteY592" fmla="*/ 1248670 h 6858000"/>
              <a:gd name="connsiteX593" fmla="*/ 6691602 w 7369701"/>
              <a:gd name="connsiteY593" fmla="*/ 1140573 h 6858000"/>
              <a:gd name="connsiteX594" fmla="*/ 6571100 w 7369701"/>
              <a:gd name="connsiteY594" fmla="*/ 1183662 h 6858000"/>
              <a:gd name="connsiteX595" fmla="*/ 6241687 w 7369701"/>
              <a:gd name="connsiteY595" fmla="*/ 1257600 h 6858000"/>
              <a:gd name="connsiteX596" fmla="*/ 5693009 w 7369701"/>
              <a:gd name="connsiteY596" fmla="*/ 1478256 h 6858000"/>
              <a:gd name="connsiteX597" fmla="*/ 6548420 w 7369701"/>
              <a:gd name="connsiteY597" fmla="*/ 1214599 h 6858000"/>
              <a:gd name="connsiteX598" fmla="*/ 6605473 w 7369701"/>
              <a:gd name="connsiteY598" fmla="*/ 1184686 h 6858000"/>
              <a:gd name="connsiteX599" fmla="*/ 6691602 w 7369701"/>
              <a:gd name="connsiteY599" fmla="*/ 1140573 h 6858000"/>
              <a:gd name="connsiteX600" fmla="*/ 4002475 w 7369701"/>
              <a:gd name="connsiteY600" fmla="*/ 1037802 h 6858000"/>
              <a:gd name="connsiteX601" fmla="*/ 4000324 w 7369701"/>
              <a:gd name="connsiteY601" fmla="*/ 1039362 h 6858000"/>
              <a:gd name="connsiteX602" fmla="*/ 4002862 w 7369701"/>
              <a:gd name="connsiteY602" fmla="*/ 1042866 h 6858000"/>
              <a:gd name="connsiteX603" fmla="*/ 4002475 w 7369701"/>
              <a:gd name="connsiteY603" fmla="*/ 1037802 h 6858000"/>
              <a:gd name="connsiteX604" fmla="*/ 506322 w 7369701"/>
              <a:gd name="connsiteY604" fmla="*/ 1020997 h 6858000"/>
              <a:gd name="connsiteX605" fmla="*/ 533068 w 7369701"/>
              <a:gd name="connsiteY605" fmla="*/ 1029409 h 6858000"/>
              <a:gd name="connsiteX606" fmla="*/ 1232525 w 7369701"/>
              <a:gd name="connsiteY606" fmla="*/ 1804675 h 6858000"/>
              <a:gd name="connsiteX607" fmla="*/ 1388858 w 7369701"/>
              <a:gd name="connsiteY607" fmla="*/ 2368011 h 6858000"/>
              <a:gd name="connsiteX608" fmla="*/ 1384098 w 7369701"/>
              <a:gd name="connsiteY608" fmla="*/ 2378125 h 6858000"/>
              <a:gd name="connsiteX609" fmla="*/ 1425393 w 7369701"/>
              <a:gd name="connsiteY609" fmla="*/ 2589124 h 6858000"/>
              <a:gd name="connsiteX610" fmla="*/ 1424001 w 7369701"/>
              <a:gd name="connsiteY610" fmla="*/ 2597541 h 6858000"/>
              <a:gd name="connsiteX611" fmla="*/ 2152729 w 7369701"/>
              <a:gd name="connsiteY611" fmla="*/ 2864487 h 6858000"/>
              <a:gd name="connsiteX612" fmla="*/ 2020609 w 7369701"/>
              <a:gd name="connsiteY612" fmla="*/ 2539671 h 6858000"/>
              <a:gd name="connsiteX613" fmla="*/ 2018920 w 7369701"/>
              <a:gd name="connsiteY613" fmla="*/ 2536309 h 6858000"/>
              <a:gd name="connsiteX614" fmla="*/ 1342441 w 7369701"/>
              <a:gd name="connsiteY614" fmla="*/ 1173017 h 6858000"/>
              <a:gd name="connsiteX615" fmla="*/ 1367925 w 7369701"/>
              <a:gd name="connsiteY615" fmla="*/ 1135648 h 6858000"/>
              <a:gd name="connsiteX616" fmla="*/ 1771401 w 7369701"/>
              <a:gd name="connsiteY616" fmla="*/ 1806673 h 6858000"/>
              <a:gd name="connsiteX617" fmla="*/ 1972385 w 7369701"/>
              <a:gd name="connsiteY617" fmla="*/ 2198735 h 6858000"/>
              <a:gd name="connsiteX618" fmla="*/ 2040892 w 7369701"/>
              <a:gd name="connsiteY618" fmla="*/ 2405205 h 6858000"/>
              <a:gd name="connsiteX619" fmla="*/ 2131689 w 7369701"/>
              <a:gd name="connsiteY619" fmla="*/ 1936926 h 6858000"/>
              <a:gd name="connsiteX620" fmla="*/ 2454820 w 7369701"/>
              <a:gd name="connsiteY620" fmla="*/ 1248808 h 6858000"/>
              <a:gd name="connsiteX621" fmla="*/ 2492512 w 7369701"/>
              <a:gd name="connsiteY621" fmla="*/ 1302920 h 6858000"/>
              <a:gd name="connsiteX622" fmla="*/ 2081216 w 7369701"/>
              <a:gd name="connsiteY622" fmla="*/ 2527513 h 6858000"/>
              <a:gd name="connsiteX623" fmla="*/ 2081211 w 7369701"/>
              <a:gd name="connsiteY623" fmla="*/ 2528916 h 6858000"/>
              <a:gd name="connsiteX624" fmla="*/ 2199067 w 7369701"/>
              <a:gd name="connsiteY624" fmla="*/ 2884061 h 6858000"/>
              <a:gd name="connsiteX625" fmla="*/ 3192586 w 7369701"/>
              <a:gd name="connsiteY625" fmla="*/ 3411496 h 6858000"/>
              <a:gd name="connsiteX626" fmla="*/ 3182620 w 7369701"/>
              <a:gd name="connsiteY626" fmla="*/ 3483279 h 6858000"/>
              <a:gd name="connsiteX627" fmla="*/ 2435119 w 7369701"/>
              <a:gd name="connsiteY627" fmla="*/ 3080173 h 6858000"/>
              <a:gd name="connsiteX628" fmla="*/ 2410152 w 7369701"/>
              <a:gd name="connsiteY628" fmla="*/ 3063751 h 6858000"/>
              <a:gd name="connsiteX629" fmla="*/ 2408099 w 7369701"/>
              <a:gd name="connsiteY629" fmla="*/ 3064403 h 6858000"/>
              <a:gd name="connsiteX630" fmla="*/ 2407218 w 7369701"/>
              <a:gd name="connsiteY630" fmla="*/ 3070324 h 6858000"/>
              <a:gd name="connsiteX631" fmla="*/ 2380138 w 7369701"/>
              <a:gd name="connsiteY631" fmla="*/ 3099341 h 6858000"/>
              <a:gd name="connsiteX632" fmla="*/ 1765923 w 7369701"/>
              <a:gd name="connsiteY632" fmla="*/ 3581043 h 6858000"/>
              <a:gd name="connsiteX633" fmla="*/ 1702258 w 7369701"/>
              <a:gd name="connsiteY633" fmla="*/ 3612286 h 6858000"/>
              <a:gd name="connsiteX634" fmla="*/ 1538370 w 7369701"/>
              <a:gd name="connsiteY634" fmla="*/ 3811804 h 6858000"/>
              <a:gd name="connsiteX635" fmla="*/ 542867 w 7369701"/>
              <a:gd name="connsiteY635" fmla="*/ 4944092 h 6858000"/>
              <a:gd name="connsiteX636" fmla="*/ 515800 w 7369701"/>
              <a:gd name="connsiteY636" fmla="*/ 4862180 h 6858000"/>
              <a:gd name="connsiteX637" fmla="*/ 909145 w 7369701"/>
              <a:gd name="connsiteY637" fmla="*/ 4199225 h 6858000"/>
              <a:gd name="connsiteX638" fmla="*/ 1214067 w 7369701"/>
              <a:gd name="connsiteY638" fmla="*/ 3908561 h 6858000"/>
              <a:gd name="connsiteX639" fmla="*/ 640967 w 7369701"/>
              <a:gd name="connsiteY639" fmla="*/ 4105601 h 6858000"/>
              <a:gd name="connsiteX640" fmla="*/ 112563 w 7369701"/>
              <a:gd name="connsiteY640" fmla="*/ 4396952 h 6858000"/>
              <a:gd name="connsiteX641" fmla="*/ 0 w 7369701"/>
              <a:gd name="connsiteY641" fmla="*/ 4466006 h 6858000"/>
              <a:gd name="connsiteX642" fmla="*/ 0 w 7369701"/>
              <a:gd name="connsiteY642" fmla="*/ 4233763 h 6858000"/>
              <a:gd name="connsiteX643" fmla="*/ 36881 w 7369701"/>
              <a:gd name="connsiteY643" fmla="*/ 4200118 h 6858000"/>
              <a:gd name="connsiteX644" fmla="*/ 910534 w 7369701"/>
              <a:gd name="connsiteY644" fmla="*/ 3629753 h 6858000"/>
              <a:gd name="connsiteX645" fmla="*/ 1578717 w 7369701"/>
              <a:gd name="connsiteY645" fmla="*/ 3575982 h 6858000"/>
              <a:gd name="connsiteX646" fmla="*/ 2338780 w 7369701"/>
              <a:gd name="connsiteY646" fmla="*/ 3033725 h 6858000"/>
              <a:gd name="connsiteX647" fmla="*/ 1807991 w 7369701"/>
              <a:gd name="connsiteY647" fmla="*/ 2807184 h 6858000"/>
              <a:gd name="connsiteX648" fmla="*/ 1416358 w 7369701"/>
              <a:gd name="connsiteY648" fmla="*/ 3112571 h 6858000"/>
              <a:gd name="connsiteX649" fmla="*/ 939066 w 7369701"/>
              <a:gd name="connsiteY649" fmla="*/ 3378798 h 6858000"/>
              <a:gd name="connsiteX650" fmla="*/ 115099 w 7369701"/>
              <a:gd name="connsiteY650" fmla="*/ 3607650 h 6858000"/>
              <a:gd name="connsiteX651" fmla="*/ 97284 w 7369701"/>
              <a:gd name="connsiteY651" fmla="*/ 3520393 h 6858000"/>
              <a:gd name="connsiteX652" fmla="*/ 922050 w 7369701"/>
              <a:gd name="connsiteY652" fmla="*/ 3074867 h 6858000"/>
              <a:gd name="connsiteX653" fmla="*/ 1405265 w 7369701"/>
              <a:gd name="connsiteY653" fmla="*/ 3016319 h 6858000"/>
              <a:gd name="connsiteX654" fmla="*/ 1407512 w 7369701"/>
              <a:gd name="connsiteY654" fmla="*/ 3018001 h 6858000"/>
              <a:gd name="connsiteX655" fmla="*/ 1726266 w 7369701"/>
              <a:gd name="connsiteY655" fmla="*/ 2777274 h 6858000"/>
              <a:gd name="connsiteX656" fmla="*/ 625390 w 7369701"/>
              <a:gd name="connsiteY656" fmla="*/ 2514541 h 6858000"/>
              <a:gd name="connsiteX657" fmla="*/ 619799 w 7369701"/>
              <a:gd name="connsiteY657" fmla="*/ 2527180 h 6858000"/>
              <a:gd name="connsiteX658" fmla="*/ 310030 w 7369701"/>
              <a:gd name="connsiteY658" fmla="*/ 2771818 h 6858000"/>
              <a:gd name="connsiteX659" fmla="*/ 173877 w 7369701"/>
              <a:gd name="connsiteY659" fmla="*/ 2937056 h 6858000"/>
              <a:gd name="connsiteX660" fmla="*/ 77889 w 7369701"/>
              <a:gd name="connsiteY660" fmla="*/ 3138440 h 6858000"/>
              <a:gd name="connsiteX661" fmla="*/ 0 w 7369701"/>
              <a:gd name="connsiteY661" fmla="*/ 3271395 h 6858000"/>
              <a:gd name="connsiteX662" fmla="*/ 0 w 7369701"/>
              <a:gd name="connsiteY662" fmla="*/ 3153002 h 6858000"/>
              <a:gd name="connsiteX663" fmla="*/ 2386 w 7369701"/>
              <a:gd name="connsiteY663" fmla="*/ 3149203 h 6858000"/>
              <a:gd name="connsiteX664" fmla="*/ 89753 w 7369701"/>
              <a:gd name="connsiteY664" fmla="*/ 2987702 h 6858000"/>
              <a:gd name="connsiteX665" fmla="*/ 76869 w 7369701"/>
              <a:gd name="connsiteY665" fmla="*/ 3005404 h 6858000"/>
              <a:gd name="connsiteX666" fmla="*/ 32049 w 7369701"/>
              <a:gd name="connsiteY666" fmla="*/ 3065814 h 6858000"/>
              <a:gd name="connsiteX667" fmla="*/ 0 w 7369701"/>
              <a:gd name="connsiteY667" fmla="*/ 3108744 h 6858000"/>
              <a:gd name="connsiteX668" fmla="*/ 0 w 7369701"/>
              <a:gd name="connsiteY668" fmla="*/ 3058059 h 6858000"/>
              <a:gd name="connsiteX669" fmla="*/ 7610 w 7369701"/>
              <a:gd name="connsiteY669" fmla="*/ 3047889 h 6858000"/>
              <a:gd name="connsiteX670" fmla="*/ 52419 w 7369701"/>
              <a:gd name="connsiteY670" fmla="*/ 2987479 h 6858000"/>
              <a:gd name="connsiteX671" fmla="*/ 59142 w 7369701"/>
              <a:gd name="connsiteY671" fmla="*/ 2978488 h 6858000"/>
              <a:gd name="connsiteX672" fmla="*/ 0 w 7369701"/>
              <a:gd name="connsiteY672" fmla="*/ 3015334 h 6858000"/>
              <a:gd name="connsiteX673" fmla="*/ 0 w 7369701"/>
              <a:gd name="connsiteY673" fmla="*/ 2914286 h 6858000"/>
              <a:gd name="connsiteX674" fmla="*/ 36383 w 7369701"/>
              <a:gd name="connsiteY674" fmla="*/ 2901128 h 6858000"/>
              <a:gd name="connsiteX675" fmla="*/ 156329 w 7369701"/>
              <a:gd name="connsiteY675" fmla="*/ 2840533 h 6858000"/>
              <a:gd name="connsiteX676" fmla="*/ 358355 w 7369701"/>
              <a:gd name="connsiteY676" fmla="*/ 2620471 h 6858000"/>
              <a:gd name="connsiteX677" fmla="*/ 510577 w 7369701"/>
              <a:gd name="connsiteY677" fmla="*/ 2501244 h 6858000"/>
              <a:gd name="connsiteX678" fmla="*/ 211967 w 7369701"/>
              <a:gd name="connsiteY678" fmla="*/ 2479171 h 6858000"/>
              <a:gd name="connsiteX679" fmla="*/ 0 w 7369701"/>
              <a:gd name="connsiteY679" fmla="*/ 2476398 h 6858000"/>
              <a:gd name="connsiteX680" fmla="*/ 0 w 7369701"/>
              <a:gd name="connsiteY680" fmla="*/ 2389189 h 6858000"/>
              <a:gd name="connsiteX681" fmla="*/ 103062 w 7369701"/>
              <a:gd name="connsiteY681" fmla="*/ 2389518 h 6858000"/>
              <a:gd name="connsiteX682" fmla="*/ 510734 w 7369701"/>
              <a:gd name="connsiteY682" fmla="*/ 2416201 h 6858000"/>
              <a:gd name="connsiteX683" fmla="*/ 279257 w 7369701"/>
              <a:gd name="connsiteY683" fmla="*/ 2092102 h 6858000"/>
              <a:gd name="connsiteX684" fmla="*/ 65265 w 7369701"/>
              <a:gd name="connsiteY684" fmla="*/ 2006049 h 6858000"/>
              <a:gd name="connsiteX685" fmla="*/ 0 w 7369701"/>
              <a:gd name="connsiteY685" fmla="*/ 1982532 h 6858000"/>
              <a:gd name="connsiteX686" fmla="*/ 0 w 7369701"/>
              <a:gd name="connsiteY686" fmla="*/ 1912789 h 6858000"/>
              <a:gd name="connsiteX687" fmla="*/ 97460 w 7369701"/>
              <a:gd name="connsiteY687" fmla="*/ 1953725 h 6858000"/>
              <a:gd name="connsiteX688" fmla="*/ 221272 w 7369701"/>
              <a:gd name="connsiteY688" fmla="*/ 1980766 h 6858000"/>
              <a:gd name="connsiteX689" fmla="*/ 116765 w 7369701"/>
              <a:gd name="connsiteY689" fmla="*/ 1911033 h 6858000"/>
              <a:gd name="connsiteX690" fmla="*/ 16405 w 7369701"/>
              <a:gd name="connsiteY690" fmla="*/ 1803412 h 6858000"/>
              <a:gd name="connsiteX691" fmla="*/ 0 w 7369701"/>
              <a:gd name="connsiteY691" fmla="*/ 1784777 h 6858000"/>
              <a:gd name="connsiteX692" fmla="*/ 0 w 7369701"/>
              <a:gd name="connsiteY692" fmla="*/ 1740082 h 6858000"/>
              <a:gd name="connsiteX693" fmla="*/ 39394 w 7369701"/>
              <a:gd name="connsiteY693" fmla="*/ 1784856 h 6858000"/>
              <a:gd name="connsiteX694" fmla="*/ 135813 w 7369701"/>
              <a:gd name="connsiteY694" fmla="*/ 1888838 h 6858000"/>
              <a:gd name="connsiteX695" fmla="*/ 242575 w 7369701"/>
              <a:gd name="connsiteY695" fmla="*/ 1958841 h 6858000"/>
              <a:gd name="connsiteX696" fmla="*/ 82197 w 7369701"/>
              <a:gd name="connsiteY696" fmla="*/ 1754826 h 6858000"/>
              <a:gd name="connsiteX697" fmla="*/ 0 w 7369701"/>
              <a:gd name="connsiteY697" fmla="*/ 1679650 h 6858000"/>
              <a:gd name="connsiteX698" fmla="*/ 0 w 7369701"/>
              <a:gd name="connsiteY698" fmla="*/ 1602463 h 6858000"/>
              <a:gd name="connsiteX699" fmla="*/ 84689 w 7369701"/>
              <a:gd name="connsiteY699" fmla="*/ 1677442 h 6858000"/>
              <a:gd name="connsiteX700" fmla="*/ 298437 w 7369701"/>
              <a:gd name="connsiteY700" fmla="*/ 1968019 h 6858000"/>
              <a:gd name="connsiteX701" fmla="*/ 227269 w 7369701"/>
              <a:gd name="connsiteY701" fmla="*/ 1114064 h 6858000"/>
              <a:gd name="connsiteX702" fmla="*/ 248003 w 7369701"/>
              <a:gd name="connsiteY702" fmla="*/ 1089613 h 6858000"/>
              <a:gd name="connsiteX703" fmla="*/ 427020 w 7369701"/>
              <a:gd name="connsiteY703" fmla="*/ 1619803 h 6858000"/>
              <a:gd name="connsiteX704" fmla="*/ 340345 w 7369701"/>
              <a:gd name="connsiteY704" fmla="*/ 2027739 h 6858000"/>
              <a:gd name="connsiteX705" fmla="*/ 360865 w 7369701"/>
              <a:gd name="connsiteY705" fmla="*/ 2044827 h 6858000"/>
              <a:gd name="connsiteX706" fmla="*/ 560414 w 7369701"/>
              <a:gd name="connsiteY706" fmla="*/ 2421457 h 6858000"/>
              <a:gd name="connsiteX707" fmla="*/ 1359703 w 7369701"/>
              <a:gd name="connsiteY707" fmla="*/ 2578554 h 6858000"/>
              <a:gd name="connsiteX708" fmla="*/ 1359422 w 7369701"/>
              <a:gd name="connsiteY708" fmla="*/ 2577994 h 6858000"/>
              <a:gd name="connsiteX709" fmla="*/ 828701 w 7369701"/>
              <a:gd name="connsiteY709" fmla="*/ 1839520 h 6858000"/>
              <a:gd name="connsiteX710" fmla="*/ 494427 w 7369701"/>
              <a:gd name="connsiteY710" fmla="*/ 1092333 h 6858000"/>
              <a:gd name="connsiteX711" fmla="*/ 506322 w 7369701"/>
              <a:gd name="connsiteY711" fmla="*/ 1020997 h 6858000"/>
              <a:gd name="connsiteX712" fmla="*/ 4570198 w 7369701"/>
              <a:gd name="connsiteY712" fmla="*/ 978081 h 6858000"/>
              <a:gd name="connsiteX713" fmla="*/ 4523691 w 7369701"/>
              <a:gd name="connsiteY713" fmla="*/ 1127776 h 6858000"/>
              <a:gd name="connsiteX714" fmla="*/ 4509875 w 7369701"/>
              <a:gd name="connsiteY714" fmla="*/ 1167552 h 6858000"/>
              <a:gd name="connsiteX715" fmla="*/ 4478168 w 7369701"/>
              <a:gd name="connsiteY715" fmla="*/ 1260735 h 6858000"/>
              <a:gd name="connsiteX716" fmla="*/ 4409309 w 7369701"/>
              <a:gd name="connsiteY716" fmla="*/ 1666996 h 6858000"/>
              <a:gd name="connsiteX717" fmla="*/ 4370031 w 7369701"/>
              <a:gd name="connsiteY717" fmla="*/ 1955666 h 6858000"/>
              <a:gd name="connsiteX718" fmla="*/ 4570198 w 7369701"/>
              <a:gd name="connsiteY718" fmla="*/ 978081 h 6858000"/>
              <a:gd name="connsiteX719" fmla="*/ 4557898 w 7369701"/>
              <a:gd name="connsiteY719" fmla="*/ 900011 h 6858000"/>
              <a:gd name="connsiteX720" fmla="*/ 4344840 w 7369701"/>
              <a:gd name="connsiteY720" fmla="*/ 1922038 h 6858000"/>
              <a:gd name="connsiteX721" fmla="*/ 4378710 w 7369701"/>
              <a:gd name="connsiteY721" fmla="*/ 1665516 h 6858000"/>
              <a:gd name="connsiteX722" fmla="*/ 4448798 w 7369701"/>
              <a:gd name="connsiteY722" fmla="*/ 1253024 h 6858000"/>
              <a:gd name="connsiteX723" fmla="*/ 4480315 w 7369701"/>
              <a:gd name="connsiteY723" fmla="*/ 1158454 h 6858000"/>
              <a:gd name="connsiteX724" fmla="*/ 4494133 w 7369701"/>
              <a:gd name="connsiteY724" fmla="*/ 1118676 h 6858000"/>
              <a:gd name="connsiteX725" fmla="*/ 4557898 w 7369701"/>
              <a:gd name="connsiteY725" fmla="*/ 900011 h 6858000"/>
              <a:gd name="connsiteX726" fmla="*/ 5870151 w 7369701"/>
              <a:gd name="connsiteY726" fmla="*/ 898890 h 6858000"/>
              <a:gd name="connsiteX727" fmla="*/ 5861335 w 7369701"/>
              <a:gd name="connsiteY727" fmla="*/ 899177 h 6858000"/>
              <a:gd name="connsiteX728" fmla="*/ 5843702 w 7369701"/>
              <a:gd name="connsiteY728" fmla="*/ 899748 h 6858000"/>
              <a:gd name="connsiteX729" fmla="*/ 5651107 w 7369701"/>
              <a:gd name="connsiteY729" fmla="*/ 920306 h 6858000"/>
              <a:gd name="connsiteX730" fmla="*/ 5459407 w 7369701"/>
              <a:gd name="connsiteY730" fmla="*/ 940975 h 6858000"/>
              <a:gd name="connsiteX731" fmla="*/ 5374846 w 7369701"/>
              <a:gd name="connsiteY731" fmla="*/ 941988 h 6858000"/>
              <a:gd name="connsiteX732" fmla="*/ 5256105 w 7369701"/>
              <a:gd name="connsiteY732" fmla="*/ 945632 h 6858000"/>
              <a:gd name="connsiteX733" fmla="*/ 5107071 w 7369701"/>
              <a:gd name="connsiteY733" fmla="*/ 969720 h 6858000"/>
              <a:gd name="connsiteX734" fmla="*/ 4998681 w 7369701"/>
              <a:gd name="connsiteY734" fmla="*/ 988771 h 6858000"/>
              <a:gd name="connsiteX735" fmla="*/ 5870151 w 7369701"/>
              <a:gd name="connsiteY735" fmla="*/ 898890 h 6858000"/>
              <a:gd name="connsiteX736" fmla="*/ 5504425 w 7369701"/>
              <a:gd name="connsiteY736" fmla="*/ 848067 h 6858000"/>
              <a:gd name="connsiteX737" fmla="*/ 4968849 w 7369701"/>
              <a:gd name="connsiteY737" fmla="*/ 962318 h 6858000"/>
              <a:gd name="connsiteX738" fmla="*/ 5104039 w 7369701"/>
              <a:gd name="connsiteY738" fmla="*/ 940634 h 6858000"/>
              <a:gd name="connsiteX739" fmla="*/ 5256311 w 7369701"/>
              <a:gd name="connsiteY739" fmla="*/ 916490 h 6858000"/>
              <a:gd name="connsiteX740" fmla="*/ 5377381 w 7369701"/>
              <a:gd name="connsiteY740" fmla="*/ 912671 h 6858000"/>
              <a:gd name="connsiteX741" fmla="*/ 5460148 w 7369701"/>
              <a:gd name="connsiteY741" fmla="*/ 911442 h 6858000"/>
              <a:gd name="connsiteX742" fmla="*/ 5648971 w 7369701"/>
              <a:gd name="connsiteY742" fmla="*/ 891331 h 6858000"/>
              <a:gd name="connsiteX743" fmla="*/ 5844807 w 7369701"/>
              <a:gd name="connsiteY743" fmla="*/ 870718 h 6858000"/>
              <a:gd name="connsiteX744" fmla="*/ 5862975 w 7369701"/>
              <a:gd name="connsiteY744" fmla="*/ 869756 h 6858000"/>
              <a:gd name="connsiteX745" fmla="*/ 5920887 w 7369701"/>
              <a:gd name="connsiteY745" fmla="*/ 865929 h 6858000"/>
              <a:gd name="connsiteX746" fmla="*/ 5504425 w 7369701"/>
              <a:gd name="connsiteY746" fmla="*/ 848067 h 6858000"/>
              <a:gd name="connsiteX747" fmla="*/ 3607114 w 7369701"/>
              <a:gd name="connsiteY747" fmla="*/ 467441 h 6858000"/>
              <a:gd name="connsiteX748" fmla="*/ 3296242 w 7369701"/>
              <a:gd name="connsiteY748" fmla="*/ 807991 h 6858000"/>
              <a:gd name="connsiteX749" fmla="*/ 3174674 w 7369701"/>
              <a:gd name="connsiteY749" fmla="*/ 919759 h 6858000"/>
              <a:gd name="connsiteX750" fmla="*/ 3042978 w 7369701"/>
              <a:gd name="connsiteY750" fmla="*/ 1054894 h 6858000"/>
              <a:gd name="connsiteX751" fmla="*/ 2968914 w 7369701"/>
              <a:gd name="connsiteY751" fmla="*/ 1133756 h 6858000"/>
              <a:gd name="connsiteX752" fmla="*/ 3103823 w 7369701"/>
              <a:gd name="connsiteY752" fmla="*/ 1026814 h 6858000"/>
              <a:gd name="connsiteX753" fmla="*/ 3607114 w 7369701"/>
              <a:gd name="connsiteY753" fmla="*/ 467441 h 6858000"/>
              <a:gd name="connsiteX754" fmla="*/ 3744487 w 7369701"/>
              <a:gd name="connsiteY754" fmla="*/ 383136 h 6858000"/>
              <a:gd name="connsiteX755" fmla="*/ 3970213 w 7369701"/>
              <a:gd name="connsiteY755" fmla="*/ 995559 h 6858000"/>
              <a:gd name="connsiteX756" fmla="*/ 3744487 w 7369701"/>
              <a:gd name="connsiteY756" fmla="*/ 383136 h 6858000"/>
              <a:gd name="connsiteX757" fmla="*/ 3624562 w 7369701"/>
              <a:gd name="connsiteY757" fmla="*/ 367041 h 6858000"/>
              <a:gd name="connsiteX758" fmla="*/ 3489712 w 7369701"/>
              <a:gd name="connsiteY758" fmla="*/ 485386 h 6858000"/>
              <a:gd name="connsiteX759" fmla="*/ 3182994 w 7369701"/>
              <a:gd name="connsiteY759" fmla="*/ 828265 h 6858000"/>
              <a:gd name="connsiteX760" fmla="*/ 2892114 w 7369701"/>
              <a:gd name="connsiteY760" fmla="*/ 1172635 h 6858000"/>
              <a:gd name="connsiteX761" fmla="*/ 3021459 w 7369701"/>
              <a:gd name="connsiteY761" fmla="*/ 1035385 h 6858000"/>
              <a:gd name="connsiteX762" fmla="*/ 3153873 w 7369701"/>
              <a:gd name="connsiteY762" fmla="*/ 898971 h 6858000"/>
              <a:gd name="connsiteX763" fmla="*/ 3276511 w 7369701"/>
              <a:gd name="connsiteY763" fmla="*/ 786423 h 6858000"/>
              <a:gd name="connsiteX764" fmla="*/ 3584154 w 7369701"/>
              <a:gd name="connsiteY764" fmla="*/ 448218 h 6858000"/>
              <a:gd name="connsiteX765" fmla="*/ 3624562 w 7369701"/>
              <a:gd name="connsiteY765" fmla="*/ 367041 h 6858000"/>
              <a:gd name="connsiteX766" fmla="*/ 3766672 w 7369701"/>
              <a:gd name="connsiteY766" fmla="*/ 359429 h 6858000"/>
              <a:gd name="connsiteX767" fmla="*/ 3996338 w 7369701"/>
              <a:gd name="connsiteY767" fmla="*/ 968237 h 6858000"/>
              <a:gd name="connsiteX768" fmla="*/ 3766672 w 7369701"/>
              <a:gd name="connsiteY768" fmla="*/ 359429 h 6858000"/>
              <a:gd name="connsiteX769" fmla="*/ 5805386 w 7369701"/>
              <a:gd name="connsiteY769" fmla="*/ 239240 h 6858000"/>
              <a:gd name="connsiteX770" fmla="*/ 5736947 w 7369701"/>
              <a:gd name="connsiteY770" fmla="*/ 261367 h 6858000"/>
              <a:gd name="connsiteX771" fmla="*/ 5427012 w 7369701"/>
              <a:gd name="connsiteY771" fmla="*/ 311272 h 6858000"/>
              <a:gd name="connsiteX772" fmla="*/ 5147818 w 7369701"/>
              <a:gd name="connsiteY772" fmla="*/ 322112 h 6858000"/>
              <a:gd name="connsiteX773" fmla="*/ 5060854 w 7369701"/>
              <a:gd name="connsiteY773" fmla="*/ 311882 h 6858000"/>
              <a:gd name="connsiteX774" fmla="*/ 4945989 w 7369701"/>
              <a:gd name="connsiteY774" fmla="*/ 300516 h 6858000"/>
              <a:gd name="connsiteX775" fmla="*/ 5410479 w 7369701"/>
              <a:gd name="connsiteY775" fmla="*/ 348434 h 6858000"/>
              <a:gd name="connsiteX776" fmla="*/ 5805386 w 7369701"/>
              <a:gd name="connsiteY776" fmla="*/ 239240 h 6858000"/>
              <a:gd name="connsiteX777" fmla="*/ 5905192 w 7369701"/>
              <a:gd name="connsiteY777" fmla="*/ 163079 h 6858000"/>
              <a:gd name="connsiteX778" fmla="*/ 5865655 w 7369701"/>
              <a:gd name="connsiteY778" fmla="*/ 171901 h 6858000"/>
              <a:gd name="connsiteX779" fmla="*/ 5259740 w 7369701"/>
              <a:gd name="connsiteY779" fmla="*/ 257013 h 6858000"/>
              <a:gd name="connsiteX780" fmla="*/ 5208466 w 7369701"/>
              <a:gd name="connsiteY780" fmla="*/ 257550 h 6858000"/>
              <a:gd name="connsiteX781" fmla="*/ 4980204 w 7369701"/>
              <a:gd name="connsiteY781" fmla="*/ 271903 h 6858000"/>
              <a:gd name="connsiteX782" fmla="*/ 5068068 w 7369701"/>
              <a:gd name="connsiteY782" fmla="*/ 282244 h 6858000"/>
              <a:gd name="connsiteX783" fmla="*/ 5153231 w 7369701"/>
              <a:gd name="connsiteY783" fmla="*/ 292240 h 6858000"/>
              <a:gd name="connsiteX784" fmla="*/ 5426491 w 7369701"/>
              <a:gd name="connsiteY784" fmla="*/ 281128 h 6858000"/>
              <a:gd name="connsiteX785" fmla="*/ 5731212 w 7369701"/>
              <a:gd name="connsiteY785" fmla="*/ 231951 h 6858000"/>
              <a:gd name="connsiteX786" fmla="*/ 5905192 w 7369701"/>
              <a:gd name="connsiteY786" fmla="*/ 163079 h 6858000"/>
              <a:gd name="connsiteX787" fmla="*/ 5944437 w 7369701"/>
              <a:gd name="connsiteY787" fmla="*/ 113829 h 6858000"/>
              <a:gd name="connsiteX788" fmla="*/ 5825032 w 7369701"/>
              <a:gd name="connsiteY788" fmla="*/ 146405 h 6858000"/>
              <a:gd name="connsiteX789" fmla="*/ 4955599 w 7369701"/>
              <a:gd name="connsiteY789" fmla="*/ 247008 h 6858000"/>
              <a:gd name="connsiteX790" fmla="*/ 5210104 w 7369701"/>
              <a:gd name="connsiteY790" fmla="*/ 228123 h 6858000"/>
              <a:gd name="connsiteX791" fmla="*/ 5261015 w 7369701"/>
              <a:gd name="connsiteY791" fmla="*/ 227087 h 6858000"/>
              <a:gd name="connsiteX792" fmla="*/ 5861181 w 7369701"/>
              <a:gd name="connsiteY792" fmla="*/ 143093 h 6858000"/>
              <a:gd name="connsiteX793" fmla="*/ 5961252 w 7369701"/>
              <a:gd name="connsiteY793" fmla="*/ 114820 h 6858000"/>
              <a:gd name="connsiteX794" fmla="*/ 5944437 w 7369701"/>
              <a:gd name="connsiteY794" fmla="*/ 113829 h 6858000"/>
              <a:gd name="connsiteX795" fmla="*/ 3882765 w 7369701"/>
              <a:gd name="connsiteY795" fmla="*/ 0 h 6858000"/>
              <a:gd name="connsiteX796" fmla="*/ 3995099 w 7369701"/>
              <a:gd name="connsiteY796" fmla="*/ 0 h 6858000"/>
              <a:gd name="connsiteX797" fmla="*/ 4163818 w 7369701"/>
              <a:gd name="connsiteY797" fmla="*/ 234104 h 6858000"/>
              <a:gd name="connsiteX798" fmla="*/ 4172099 w 7369701"/>
              <a:gd name="connsiteY798" fmla="*/ 234207 h 6858000"/>
              <a:gd name="connsiteX799" fmla="*/ 4784282 w 7369701"/>
              <a:gd name="connsiteY799" fmla="*/ 276561 h 6858000"/>
              <a:gd name="connsiteX800" fmla="*/ 4801687 w 7369701"/>
              <a:gd name="connsiteY800" fmla="*/ 267764 h 6858000"/>
              <a:gd name="connsiteX801" fmla="*/ 6082788 w 7369701"/>
              <a:gd name="connsiteY801" fmla="*/ 64119 h 6858000"/>
              <a:gd name="connsiteX802" fmla="*/ 6099442 w 7369701"/>
              <a:gd name="connsiteY802" fmla="*/ 82568 h 6858000"/>
              <a:gd name="connsiteX803" fmla="*/ 4804137 w 7369701"/>
              <a:gd name="connsiteY803" fmla="*/ 320931 h 6858000"/>
              <a:gd name="connsiteX804" fmla="*/ 4227047 w 7369701"/>
              <a:gd name="connsiteY804" fmla="*/ 313415 h 6858000"/>
              <a:gd name="connsiteX805" fmla="*/ 4346041 w 7369701"/>
              <a:gd name="connsiteY805" fmla="*/ 456086 h 6858000"/>
              <a:gd name="connsiteX806" fmla="*/ 4870967 w 7369701"/>
              <a:gd name="connsiteY806" fmla="*/ 963061 h 6858000"/>
              <a:gd name="connsiteX807" fmla="*/ 4889647 w 7369701"/>
              <a:gd name="connsiteY807" fmla="*/ 957147 h 6858000"/>
              <a:gd name="connsiteX808" fmla="*/ 5422504 w 7369701"/>
              <a:gd name="connsiteY808" fmla="*/ 805191 h 6858000"/>
              <a:gd name="connsiteX809" fmla="*/ 6087656 w 7369701"/>
              <a:gd name="connsiteY809" fmla="*/ 826703 h 6858000"/>
              <a:gd name="connsiteX810" fmla="*/ 6058717 w 7369701"/>
              <a:gd name="connsiteY810" fmla="*/ 865992 h 6858000"/>
              <a:gd name="connsiteX811" fmla="*/ 4974153 w 7369701"/>
              <a:gd name="connsiteY811" fmla="*/ 1045456 h 6858000"/>
              <a:gd name="connsiteX812" fmla="*/ 5627835 w 7369701"/>
              <a:gd name="connsiteY812" fmla="*/ 1472077 h 6858000"/>
              <a:gd name="connsiteX813" fmla="*/ 5629817 w 7369701"/>
              <a:gd name="connsiteY813" fmla="*/ 1471412 h 6858000"/>
              <a:gd name="connsiteX814" fmla="*/ 5634124 w 7369701"/>
              <a:gd name="connsiteY814" fmla="*/ 1470572 h 6858000"/>
              <a:gd name="connsiteX815" fmla="*/ 5755832 w 7369701"/>
              <a:gd name="connsiteY815" fmla="*/ 1383886 h 6858000"/>
              <a:gd name="connsiteX816" fmla="*/ 6014186 w 7369701"/>
              <a:gd name="connsiteY816" fmla="*/ 1279799 h 6858000"/>
              <a:gd name="connsiteX817" fmla="*/ 6901619 w 7369701"/>
              <a:gd name="connsiteY817" fmla="*/ 1047874 h 6858000"/>
              <a:gd name="connsiteX818" fmla="*/ 6931566 w 7369701"/>
              <a:gd name="connsiteY818" fmla="*/ 1062034 h 6858000"/>
              <a:gd name="connsiteX819" fmla="*/ 5790982 w 7369701"/>
              <a:gd name="connsiteY819" fmla="*/ 1561380 h 6858000"/>
              <a:gd name="connsiteX820" fmla="*/ 6188971 w 7369701"/>
              <a:gd name="connsiteY820" fmla="*/ 1755168 h 6858000"/>
              <a:gd name="connsiteX821" fmla="*/ 6202446 w 7369701"/>
              <a:gd name="connsiteY821" fmla="*/ 1752268 h 6858000"/>
              <a:gd name="connsiteX822" fmla="*/ 7179560 w 7369701"/>
              <a:gd name="connsiteY822" fmla="*/ 1467551 h 6858000"/>
              <a:gd name="connsiteX823" fmla="*/ 7158730 w 7369701"/>
              <a:gd name="connsiteY823" fmla="*/ 1507835 h 6858000"/>
              <a:gd name="connsiteX824" fmla="*/ 6326959 w 7369701"/>
              <a:gd name="connsiteY824" fmla="*/ 1817686 h 6858000"/>
              <a:gd name="connsiteX825" fmla="*/ 6537433 w 7369701"/>
              <a:gd name="connsiteY825" fmla="*/ 1907790 h 6858000"/>
              <a:gd name="connsiteX826" fmla="*/ 6550221 w 7369701"/>
              <a:gd name="connsiteY826" fmla="*/ 1910729 h 6858000"/>
              <a:gd name="connsiteX827" fmla="*/ 6964438 w 7369701"/>
              <a:gd name="connsiteY827" fmla="*/ 2209505 h 6858000"/>
              <a:gd name="connsiteX828" fmla="*/ 7367862 w 7369701"/>
              <a:gd name="connsiteY828" fmla="*/ 2806833 h 6858000"/>
              <a:gd name="connsiteX829" fmla="*/ 7364329 w 7369701"/>
              <a:gd name="connsiteY829" fmla="*/ 2826907 h 6858000"/>
              <a:gd name="connsiteX830" fmla="*/ 7290545 w 7369701"/>
              <a:gd name="connsiteY830" fmla="*/ 2850663 h 6858000"/>
              <a:gd name="connsiteX831" fmla="*/ 6472036 w 7369701"/>
              <a:gd name="connsiteY831" fmla="*/ 1959003 h 6858000"/>
              <a:gd name="connsiteX832" fmla="*/ 5792897 w 7369701"/>
              <a:gd name="connsiteY832" fmla="*/ 1647747 h 6858000"/>
              <a:gd name="connsiteX833" fmla="*/ 5842751 w 7369701"/>
              <a:gd name="connsiteY833" fmla="*/ 1816112 h 6858000"/>
              <a:gd name="connsiteX834" fmla="*/ 5847424 w 7369701"/>
              <a:gd name="connsiteY834" fmla="*/ 1815776 h 6858000"/>
              <a:gd name="connsiteX835" fmla="*/ 6399821 w 7369701"/>
              <a:gd name="connsiteY835" fmla="*/ 2344799 h 6858000"/>
              <a:gd name="connsiteX836" fmla="*/ 6323232 w 7369701"/>
              <a:gd name="connsiteY836" fmla="*/ 2389634 h 6858000"/>
              <a:gd name="connsiteX837" fmla="*/ 5942958 w 7369701"/>
              <a:gd name="connsiteY837" fmla="*/ 2077708 h 6858000"/>
              <a:gd name="connsiteX838" fmla="*/ 5921559 w 7369701"/>
              <a:gd name="connsiteY838" fmla="*/ 2378596 h 6858000"/>
              <a:gd name="connsiteX839" fmla="*/ 5817651 w 7369701"/>
              <a:gd name="connsiteY839" fmla="*/ 3023919 h 6858000"/>
              <a:gd name="connsiteX840" fmla="*/ 5729634 w 7369701"/>
              <a:gd name="connsiteY840" fmla="*/ 3051849 h 6858000"/>
              <a:gd name="connsiteX841" fmla="*/ 5611018 w 7369701"/>
              <a:gd name="connsiteY841" fmla="*/ 2316769 h 6858000"/>
              <a:gd name="connsiteX842" fmla="*/ 5687608 w 7369701"/>
              <a:gd name="connsiteY842" fmla="*/ 2039972 h 6858000"/>
              <a:gd name="connsiteX843" fmla="*/ 5657554 w 7369701"/>
              <a:gd name="connsiteY843" fmla="*/ 1576445 h 6858000"/>
              <a:gd name="connsiteX844" fmla="*/ 5150475 w 7369701"/>
              <a:gd name="connsiteY844" fmla="*/ 1274012 h 6858000"/>
              <a:gd name="connsiteX845" fmla="*/ 5349142 w 7369701"/>
              <a:gd name="connsiteY845" fmla="*/ 2204405 h 6858000"/>
              <a:gd name="connsiteX846" fmla="*/ 5262214 w 7369701"/>
              <a:gd name="connsiteY846" fmla="*/ 2233836 h 6858000"/>
              <a:gd name="connsiteX847" fmla="*/ 4981539 w 7369701"/>
              <a:gd name="connsiteY847" fmla="*/ 1542201 h 6858000"/>
              <a:gd name="connsiteX848" fmla="*/ 4958461 w 7369701"/>
              <a:gd name="connsiteY848" fmla="*/ 1136957 h 6858000"/>
              <a:gd name="connsiteX849" fmla="*/ 4655015 w 7369701"/>
              <a:gd name="connsiteY849" fmla="*/ 891426 h 6858000"/>
              <a:gd name="connsiteX850" fmla="*/ 4348002 w 7369701"/>
              <a:gd name="connsiteY850" fmla="*/ 2205895 h 6858000"/>
              <a:gd name="connsiteX851" fmla="*/ 4262250 w 7369701"/>
              <a:gd name="connsiteY851" fmla="*/ 2219972 h 6858000"/>
              <a:gd name="connsiteX852" fmla="*/ 4550611 w 7369701"/>
              <a:gd name="connsiteY852" fmla="*/ 817540 h 6858000"/>
              <a:gd name="connsiteX853" fmla="*/ 4564418 w 7369701"/>
              <a:gd name="connsiteY853" fmla="*/ 808293 h 6858000"/>
              <a:gd name="connsiteX854" fmla="*/ 4266388 w 7369701"/>
              <a:gd name="connsiteY854" fmla="*/ 500083 h 6858000"/>
              <a:gd name="connsiteX855" fmla="*/ 4032842 w 7369701"/>
              <a:gd name="connsiteY855" fmla="*/ 211809 h 6858000"/>
              <a:gd name="connsiteX856" fmla="*/ 3882765 w 7369701"/>
              <a:gd name="connsiteY856" fmla="*/ 0 h 6858000"/>
              <a:gd name="connsiteX857" fmla="*/ 3721337 w 7369701"/>
              <a:gd name="connsiteY857" fmla="*/ 0 h 6858000"/>
              <a:gd name="connsiteX858" fmla="*/ 3797544 w 7369701"/>
              <a:gd name="connsiteY858" fmla="*/ 0 h 6858000"/>
              <a:gd name="connsiteX859" fmla="*/ 3775734 w 7369701"/>
              <a:gd name="connsiteY859" fmla="*/ 95131 h 6858000"/>
              <a:gd name="connsiteX860" fmla="*/ 3724807 w 7369701"/>
              <a:gd name="connsiteY860" fmla="*/ 272257 h 6858000"/>
              <a:gd name="connsiteX861" fmla="*/ 3726844 w 7369701"/>
              <a:gd name="connsiteY861" fmla="*/ 282988 h 6858000"/>
              <a:gd name="connsiteX862" fmla="*/ 3742664 w 7369701"/>
              <a:gd name="connsiteY862" fmla="*/ 279918 h 6858000"/>
              <a:gd name="connsiteX863" fmla="*/ 4103910 w 7369701"/>
              <a:gd name="connsiteY863" fmla="*/ 1161917 h 6858000"/>
              <a:gd name="connsiteX864" fmla="*/ 4020269 w 7369701"/>
              <a:gd name="connsiteY864" fmla="*/ 1200406 h 6858000"/>
              <a:gd name="connsiteX865" fmla="*/ 3674882 w 7369701"/>
              <a:gd name="connsiteY865" fmla="*/ 488524 h 6858000"/>
              <a:gd name="connsiteX866" fmla="*/ 3132682 w 7369701"/>
              <a:gd name="connsiteY866" fmla="*/ 1072284 h 6858000"/>
              <a:gd name="connsiteX867" fmla="*/ 2716346 w 7369701"/>
              <a:gd name="connsiteY867" fmla="*/ 1276376 h 6858000"/>
              <a:gd name="connsiteX868" fmla="*/ 2716772 w 7369701"/>
              <a:gd name="connsiteY868" fmla="*/ 1255462 h 6858000"/>
              <a:gd name="connsiteX869" fmla="*/ 3471096 w 7369701"/>
              <a:gd name="connsiteY869" fmla="*/ 437072 h 6858000"/>
              <a:gd name="connsiteX870" fmla="*/ 3639057 w 7369701"/>
              <a:gd name="connsiteY870" fmla="*/ 286334 h 6858000"/>
              <a:gd name="connsiteX871" fmla="*/ 3640309 w 7369701"/>
              <a:gd name="connsiteY871" fmla="*/ 284664 h 6858000"/>
              <a:gd name="connsiteX872" fmla="*/ 3646022 w 7369701"/>
              <a:gd name="connsiteY872" fmla="*/ 276711 h 6858000"/>
              <a:gd name="connsiteX873" fmla="*/ 3707943 w 7369701"/>
              <a:gd name="connsiteY873" fmla="*/ 65958 h 6858000"/>
              <a:gd name="connsiteX874" fmla="*/ 3721337 w 7369701"/>
              <a:gd name="connsiteY874" fmla="*/ 0 h 6858000"/>
              <a:gd name="connsiteX875" fmla="*/ 2867960 w 7369701"/>
              <a:gd name="connsiteY875" fmla="*/ 0 h 6858000"/>
              <a:gd name="connsiteX876" fmla="*/ 2926351 w 7369701"/>
              <a:gd name="connsiteY876" fmla="*/ 0 h 6858000"/>
              <a:gd name="connsiteX877" fmla="*/ 2902823 w 7369701"/>
              <a:gd name="connsiteY877" fmla="*/ 262929 h 6858000"/>
              <a:gd name="connsiteX878" fmla="*/ 2940663 w 7369701"/>
              <a:gd name="connsiteY878" fmla="*/ 140884 h 6858000"/>
              <a:gd name="connsiteX879" fmla="*/ 2947039 w 7369701"/>
              <a:gd name="connsiteY879" fmla="*/ 122524 h 6858000"/>
              <a:gd name="connsiteX880" fmla="*/ 2984316 w 7369701"/>
              <a:gd name="connsiteY880" fmla="*/ 0 h 6858000"/>
              <a:gd name="connsiteX881" fmla="*/ 3016114 w 7369701"/>
              <a:gd name="connsiteY881" fmla="*/ 0 h 6858000"/>
              <a:gd name="connsiteX882" fmla="*/ 2979949 w 7369701"/>
              <a:gd name="connsiteY882" fmla="*/ 119274 h 6858000"/>
              <a:gd name="connsiteX883" fmla="*/ 3023879 w 7369701"/>
              <a:gd name="connsiteY883" fmla="*/ 0 h 6858000"/>
              <a:gd name="connsiteX884" fmla="*/ 3105400 w 7369701"/>
              <a:gd name="connsiteY884" fmla="*/ 0 h 6858000"/>
              <a:gd name="connsiteX885" fmla="*/ 3094669 w 7369701"/>
              <a:gd name="connsiteY885" fmla="*/ 30308 h 6858000"/>
              <a:gd name="connsiteX886" fmla="*/ 2901945 w 7369701"/>
              <a:gd name="connsiteY886" fmla="*/ 466538 h 6858000"/>
              <a:gd name="connsiteX887" fmla="*/ 2815209 w 7369701"/>
              <a:gd name="connsiteY887" fmla="*/ 497361 h 6858000"/>
              <a:gd name="connsiteX888" fmla="*/ 2844845 w 7369701"/>
              <a:gd name="connsiteY888" fmla="*/ 127638 h 6858000"/>
              <a:gd name="connsiteX889" fmla="*/ 2867960 w 7369701"/>
              <a:gd name="connsiteY889" fmla="*/ 0 h 6858000"/>
              <a:gd name="connsiteX890" fmla="*/ 1057230 w 7369701"/>
              <a:gd name="connsiteY890" fmla="*/ 0 h 6858000"/>
              <a:gd name="connsiteX891" fmla="*/ 1111003 w 7369701"/>
              <a:gd name="connsiteY891" fmla="*/ 0 h 6858000"/>
              <a:gd name="connsiteX892" fmla="*/ 1125553 w 7369701"/>
              <a:gd name="connsiteY892" fmla="*/ 52588 h 6858000"/>
              <a:gd name="connsiteX893" fmla="*/ 1304276 w 7369701"/>
              <a:gd name="connsiteY893" fmla="*/ 476275 h 6858000"/>
              <a:gd name="connsiteX894" fmla="*/ 1492066 w 7369701"/>
              <a:gd name="connsiteY894" fmla="*/ 886333 h 6858000"/>
              <a:gd name="connsiteX895" fmla="*/ 1423698 w 7369701"/>
              <a:gd name="connsiteY895" fmla="*/ 710817 h 6858000"/>
              <a:gd name="connsiteX896" fmla="*/ 1357609 w 7369701"/>
              <a:gd name="connsiteY896" fmla="*/ 532892 h 6858000"/>
              <a:gd name="connsiteX897" fmla="*/ 1309550 w 7369701"/>
              <a:gd name="connsiteY897" fmla="*/ 374031 h 6858000"/>
              <a:gd name="connsiteX898" fmla="*/ 1193673 w 7369701"/>
              <a:gd name="connsiteY898" fmla="*/ 49533 h 6858000"/>
              <a:gd name="connsiteX899" fmla="*/ 1164391 w 7369701"/>
              <a:gd name="connsiteY899" fmla="*/ 0 h 6858000"/>
              <a:gd name="connsiteX900" fmla="*/ 1200666 w 7369701"/>
              <a:gd name="connsiteY900" fmla="*/ 0 h 6858000"/>
              <a:gd name="connsiteX901" fmla="*/ 1223408 w 7369701"/>
              <a:gd name="connsiteY901" fmla="*/ 38996 h 6858000"/>
              <a:gd name="connsiteX902" fmla="*/ 1339635 w 7369701"/>
              <a:gd name="connsiteY902" fmla="*/ 365517 h 6858000"/>
              <a:gd name="connsiteX903" fmla="*/ 1387469 w 7369701"/>
              <a:gd name="connsiteY903" fmla="*/ 523079 h 6858000"/>
              <a:gd name="connsiteX904" fmla="*/ 1452685 w 7369701"/>
              <a:gd name="connsiteY904" fmla="*/ 699806 h 6858000"/>
              <a:gd name="connsiteX905" fmla="*/ 1492092 w 7369701"/>
              <a:gd name="connsiteY905" fmla="*/ 800424 h 6858000"/>
              <a:gd name="connsiteX906" fmla="*/ 1455302 w 7369701"/>
              <a:gd name="connsiteY906" fmla="*/ 632913 h 6858000"/>
              <a:gd name="connsiteX907" fmla="*/ 1222336 w 7369701"/>
              <a:gd name="connsiteY907" fmla="*/ 9480 h 6858000"/>
              <a:gd name="connsiteX908" fmla="*/ 1214634 w 7369701"/>
              <a:gd name="connsiteY908" fmla="*/ 0 h 6858000"/>
              <a:gd name="connsiteX909" fmla="*/ 1289827 w 7369701"/>
              <a:gd name="connsiteY909" fmla="*/ 0 h 6858000"/>
              <a:gd name="connsiteX910" fmla="*/ 1321076 w 7369701"/>
              <a:gd name="connsiteY910" fmla="*/ 59722 h 6858000"/>
              <a:gd name="connsiteX911" fmla="*/ 1512579 w 7369701"/>
              <a:gd name="connsiteY911" fmla="*/ 626441 h 6858000"/>
              <a:gd name="connsiteX912" fmla="*/ 1506076 w 7369701"/>
              <a:gd name="connsiteY912" fmla="*/ 1089289 h 6858000"/>
              <a:gd name="connsiteX913" fmla="*/ 1486346 w 7369701"/>
              <a:gd name="connsiteY913" fmla="*/ 1079919 h 6858000"/>
              <a:gd name="connsiteX914" fmla="*/ 1070511 w 7369701"/>
              <a:gd name="connsiteY914" fmla="*/ 48609 h 6858000"/>
              <a:gd name="connsiteX915" fmla="*/ 1057230 w 7369701"/>
              <a:gd name="connsiteY915" fmla="*/ 0 h 6858000"/>
              <a:gd name="connsiteX916" fmla="*/ 43151 w 7369701"/>
              <a:gd name="connsiteY916" fmla="*/ 0 h 6858000"/>
              <a:gd name="connsiteX917" fmla="*/ 95283 w 7369701"/>
              <a:gd name="connsiteY917" fmla="*/ 0 h 6858000"/>
              <a:gd name="connsiteX918" fmla="*/ 300708 w 7369701"/>
              <a:gd name="connsiteY918" fmla="*/ 154571 h 6858000"/>
              <a:gd name="connsiteX919" fmla="*/ 530414 w 7369701"/>
              <a:gd name="connsiteY919" fmla="*/ 354673 h 6858000"/>
              <a:gd name="connsiteX920" fmla="*/ 333785 w 7369701"/>
              <a:gd name="connsiteY920" fmla="*/ 161564 h 6858000"/>
              <a:gd name="connsiteX921" fmla="*/ 147005 w 7369701"/>
              <a:gd name="connsiteY921" fmla="*/ 0 h 6858000"/>
              <a:gd name="connsiteX922" fmla="*/ 272509 w 7369701"/>
              <a:gd name="connsiteY922" fmla="*/ 0 h 6858000"/>
              <a:gd name="connsiteX923" fmla="*/ 326276 w 7369701"/>
              <a:gd name="connsiteY923" fmla="*/ 45847 h 6858000"/>
              <a:gd name="connsiteX924" fmla="*/ 823759 w 7369701"/>
              <a:gd name="connsiteY924" fmla="*/ 574145 h 6858000"/>
              <a:gd name="connsiteX925" fmla="*/ 811254 w 7369701"/>
              <a:gd name="connsiteY925" fmla="*/ 665546 h 6858000"/>
              <a:gd name="connsiteX926" fmla="*/ 154042 w 7369701"/>
              <a:gd name="connsiteY926" fmla="*/ 261522 h 6858000"/>
              <a:gd name="connsiteX927" fmla="*/ 13550 w 7369701"/>
              <a:gd name="connsiteY927" fmla="*/ 158423 h 6858000"/>
              <a:gd name="connsiteX928" fmla="*/ 0 w 7369701"/>
              <a:gd name="connsiteY928" fmla="*/ 146618 h 6858000"/>
              <a:gd name="connsiteX929" fmla="*/ 0 w 7369701"/>
              <a:gd name="connsiteY929" fmla="*/ 59161 h 6858000"/>
              <a:gd name="connsiteX930" fmla="*/ 45427 w 7369701"/>
              <a:gd name="connsiteY930" fmla="*/ 101078 h 6858000"/>
              <a:gd name="connsiteX931" fmla="*/ 630103 w 7369701"/>
              <a:gd name="connsiteY931" fmla="*/ 485885 h 6858000"/>
              <a:gd name="connsiteX932" fmla="*/ 532040 w 7369701"/>
              <a:gd name="connsiteY932" fmla="*/ 399359 h 6858000"/>
              <a:gd name="connsiteX933" fmla="*/ 517618 w 7369701"/>
              <a:gd name="connsiteY933" fmla="*/ 385726 h 6858000"/>
              <a:gd name="connsiteX934" fmla="*/ 285074 w 7369701"/>
              <a:gd name="connsiteY934" fmla="*/ 182755 h 6858000"/>
              <a:gd name="connsiteX935" fmla="*/ 43151 w 7369701"/>
              <a:gd name="connsiteY935" fmla="*/ 0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Lst>
            <a:rect l="l" t="t" r="r" b="b"/>
            <a:pathLst>
              <a:path w="7369701" h="6858000">
                <a:moveTo>
                  <a:pt x="369702" y="6712169"/>
                </a:moveTo>
                <a:lnTo>
                  <a:pt x="366575" y="6715556"/>
                </a:lnTo>
                <a:cubicBezTo>
                  <a:pt x="367954" y="6715031"/>
                  <a:pt x="369326" y="6714512"/>
                  <a:pt x="371637" y="6713954"/>
                </a:cubicBezTo>
                <a:lnTo>
                  <a:pt x="369702" y="6712169"/>
                </a:lnTo>
                <a:close/>
                <a:moveTo>
                  <a:pt x="1019354" y="6315006"/>
                </a:moveTo>
                <a:cubicBezTo>
                  <a:pt x="847231" y="6483030"/>
                  <a:pt x="636234" y="6599053"/>
                  <a:pt x="441046" y="6691153"/>
                </a:cubicBezTo>
                <a:cubicBezTo>
                  <a:pt x="668934" y="6613112"/>
                  <a:pt x="947819" y="6494377"/>
                  <a:pt x="1019354" y="6315006"/>
                </a:cubicBezTo>
                <a:close/>
                <a:moveTo>
                  <a:pt x="991680" y="6298413"/>
                </a:moveTo>
                <a:cubicBezTo>
                  <a:pt x="775775" y="6396465"/>
                  <a:pt x="575302" y="6507871"/>
                  <a:pt x="409060" y="6671470"/>
                </a:cubicBezTo>
                <a:cubicBezTo>
                  <a:pt x="603834" y="6580783"/>
                  <a:pt x="817655" y="6465584"/>
                  <a:pt x="991680" y="6298413"/>
                </a:cubicBezTo>
                <a:close/>
                <a:moveTo>
                  <a:pt x="103333" y="5699602"/>
                </a:moveTo>
                <a:cubicBezTo>
                  <a:pt x="133282" y="5726353"/>
                  <a:pt x="175725" y="5762843"/>
                  <a:pt x="233938" y="5809416"/>
                </a:cubicBezTo>
                <a:cubicBezTo>
                  <a:pt x="390802" y="5935412"/>
                  <a:pt x="652575" y="6145703"/>
                  <a:pt x="883580" y="6180710"/>
                </a:cubicBezTo>
                <a:cubicBezTo>
                  <a:pt x="736829" y="6133021"/>
                  <a:pt x="610173" y="6040280"/>
                  <a:pt x="487337" y="5950182"/>
                </a:cubicBezTo>
                <a:cubicBezTo>
                  <a:pt x="443670" y="5917932"/>
                  <a:pt x="398584" y="5885270"/>
                  <a:pt x="354051" y="5854912"/>
                </a:cubicBezTo>
                <a:cubicBezTo>
                  <a:pt x="302352" y="5819720"/>
                  <a:pt x="247963" y="5787429"/>
                  <a:pt x="195436" y="5755068"/>
                </a:cubicBezTo>
                <a:lnTo>
                  <a:pt x="103333" y="5699602"/>
                </a:lnTo>
                <a:close/>
                <a:moveTo>
                  <a:pt x="5539432" y="5642928"/>
                </a:moveTo>
                <a:cubicBezTo>
                  <a:pt x="5544304" y="5659969"/>
                  <a:pt x="5549664" y="5677449"/>
                  <a:pt x="5555462" y="5694454"/>
                </a:cubicBezTo>
                <a:cubicBezTo>
                  <a:pt x="5631122" y="5909386"/>
                  <a:pt x="5731219" y="6118228"/>
                  <a:pt x="5828270" y="6320663"/>
                </a:cubicBezTo>
                <a:cubicBezTo>
                  <a:pt x="5868407" y="6404290"/>
                  <a:pt x="5908582" y="6488842"/>
                  <a:pt x="5947416" y="6574846"/>
                </a:cubicBezTo>
                <a:cubicBezTo>
                  <a:pt x="5894674" y="6327329"/>
                  <a:pt x="5793018" y="5718484"/>
                  <a:pt x="5539432" y="5642928"/>
                </a:cubicBezTo>
                <a:close/>
                <a:moveTo>
                  <a:pt x="51253" y="5631825"/>
                </a:moveTo>
                <a:lnTo>
                  <a:pt x="211622" y="5728803"/>
                </a:lnTo>
                <a:cubicBezTo>
                  <a:pt x="264592" y="5760684"/>
                  <a:pt x="319013" y="5793908"/>
                  <a:pt x="371652" y="5829062"/>
                </a:cubicBezTo>
                <a:cubicBezTo>
                  <a:pt x="417589" y="5859824"/>
                  <a:pt x="462230" y="5892964"/>
                  <a:pt x="505903" y="5925221"/>
                </a:cubicBezTo>
                <a:cubicBezTo>
                  <a:pt x="628246" y="6014875"/>
                  <a:pt x="754907" y="6107611"/>
                  <a:pt x="899240" y="6153068"/>
                </a:cubicBezTo>
                <a:cubicBezTo>
                  <a:pt x="928476" y="6162153"/>
                  <a:pt x="958088" y="6168887"/>
                  <a:pt x="988114" y="6174204"/>
                </a:cubicBezTo>
                <a:cubicBezTo>
                  <a:pt x="943280" y="6136411"/>
                  <a:pt x="896194" y="6100100"/>
                  <a:pt x="845971" y="6067177"/>
                </a:cubicBezTo>
                <a:cubicBezTo>
                  <a:pt x="720131" y="5983257"/>
                  <a:pt x="580034" y="5915740"/>
                  <a:pt x="448057" y="5841376"/>
                </a:cubicBezTo>
                <a:cubicBezTo>
                  <a:pt x="341781" y="5780886"/>
                  <a:pt x="90319" y="5630263"/>
                  <a:pt x="51253" y="5631825"/>
                </a:cubicBezTo>
                <a:close/>
                <a:moveTo>
                  <a:pt x="2606687" y="5630718"/>
                </a:moveTo>
                <a:cubicBezTo>
                  <a:pt x="2484040" y="5952782"/>
                  <a:pt x="2550772" y="6305470"/>
                  <a:pt x="2645658" y="6640259"/>
                </a:cubicBezTo>
                <a:cubicBezTo>
                  <a:pt x="2605413" y="6320984"/>
                  <a:pt x="2566733" y="5970903"/>
                  <a:pt x="2606687" y="5630718"/>
                </a:cubicBezTo>
                <a:close/>
                <a:moveTo>
                  <a:pt x="3642057" y="5573487"/>
                </a:moveTo>
                <a:cubicBezTo>
                  <a:pt x="3639338" y="5575453"/>
                  <a:pt x="3635693" y="5577466"/>
                  <a:pt x="3632981" y="5579437"/>
                </a:cubicBezTo>
                <a:cubicBezTo>
                  <a:pt x="3509182" y="5674738"/>
                  <a:pt x="3441993" y="5811556"/>
                  <a:pt x="3382436" y="5952726"/>
                </a:cubicBezTo>
                <a:cubicBezTo>
                  <a:pt x="3286719" y="6179641"/>
                  <a:pt x="3231101" y="6419386"/>
                  <a:pt x="3191929" y="6662669"/>
                </a:cubicBezTo>
                <a:cubicBezTo>
                  <a:pt x="3237125" y="6465250"/>
                  <a:pt x="3296425" y="6271000"/>
                  <a:pt x="3369898" y="6081771"/>
                </a:cubicBezTo>
                <a:cubicBezTo>
                  <a:pt x="3454377" y="5865084"/>
                  <a:pt x="3540614" y="5703753"/>
                  <a:pt x="3642057" y="5573487"/>
                </a:cubicBezTo>
                <a:close/>
                <a:moveTo>
                  <a:pt x="2650666" y="5530686"/>
                </a:moveTo>
                <a:cubicBezTo>
                  <a:pt x="2650695" y="5531619"/>
                  <a:pt x="2650695" y="5531619"/>
                  <a:pt x="2650249" y="5532101"/>
                </a:cubicBezTo>
                <a:cubicBezTo>
                  <a:pt x="2594633" y="5864991"/>
                  <a:pt x="2624834" y="6212617"/>
                  <a:pt x="2663808" y="6535215"/>
                </a:cubicBezTo>
                <a:cubicBezTo>
                  <a:pt x="2664345" y="6401062"/>
                  <a:pt x="2664881" y="6266909"/>
                  <a:pt x="2665418" y="6132756"/>
                </a:cubicBezTo>
                <a:cubicBezTo>
                  <a:pt x="2666315" y="5945493"/>
                  <a:pt x="2661038" y="5743579"/>
                  <a:pt x="2650666" y="5530686"/>
                </a:cubicBezTo>
                <a:close/>
                <a:moveTo>
                  <a:pt x="2680277" y="5479204"/>
                </a:moveTo>
                <a:cubicBezTo>
                  <a:pt x="2679826" y="5479692"/>
                  <a:pt x="2679381" y="5480173"/>
                  <a:pt x="2678972" y="5481582"/>
                </a:cubicBezTo>
                <a:cubicBezTo>
                  <a:pt x="2691463" y="5712555"/>
                  <a:pt x="2697451" y="5932139"/>
                  <a:pt x="2696666" y="6133836"/>
                </a:cubicBezTo>
                <a:lnTo>
                  <a:pt x="2695769" y="6390955"/>
                </a:lnTo>
                <a:cubicBezTo>
                  <a:pt x="2712509" y="6297144"/>
                  <a:pt x="2727840" y="6202916"/>
                  <a:pt x="2739893" y="6108357"/>
                </a:cubicBezTo>
                <a:cubicBezTo>
                  <a:pt x="2767348" y="5886500"/>
                  <a:pt x="2737035" y="5687445"/>
                  <a:pt x="2680277" y="5479204"/>
                </a:cubicBezTo>
                <a:close/>
                <a:moveTo>
                  <a:pt x="1132195" y="5467980"/>
                </a:moveTo>
                <a:cubicBezTo>
                  <a:pt x="1313054" y="5495211"/>
                  <a:pt x="1494925" y="5512628"/>
                  <a:pt x="1679056" y="5516907"/>
                </a:cubicBezTo>
                <a:cubicBezTo>
                  <a:pt x="1838007" y="5520331"/>
                  <a:pt x="1983050" y="5490313"/>
                  <a:pt x="2128648" y="5474249"/>
                </a:cubicBezTo>
                <a:cubicBezTo>
                  <a:pt x="2028248" y="5467548"/>
                  <a:pt x="1925543" y="5473055"/>
                  <a:pt x="1825619" y="5478447"/>
                </a:cubicBezTo>
                <a:lnTo>
                  <a:pt x="1737798" y="5483353"/>
                </a:lnTo>
                <a:cubicBezTo>
                  <a:pt x="1536509" y="5492800"/>
                  <a:pt x="1332771" y="5487439"/>
                  <a:pt x="1132195" y="5467980"/>
                </a:cubicBezTo>
                <a:close/>
                <a:moveTo>
                  <a:pt x="1456157" y="5371404"/>
                </a:moveTo>
                <a:cubicBezTo>
                  <a:pt x="1385125" y="5373535"/>
                  <a:pt x="1314200" y="5378444"/>
                  <a:pt x="1244432" y="5385601"/>
                </a:cubicBezTo>
                <a:cubicBezTo>
                  <a:pt x="1151404" y="5395142"/>
                  <a:pt x="1060429" y="5408677"/>
                  <a:pt x="973990" y="5424940"/>
                </a:cubicBezTo>
                <a:cubicBezTo>
                  <a:pt x="1017323" y="5425535"/>
                  <a:pt x="1061253" y="5429367"/>
                  <a:pt x="1103809" y="5433720"/>
                </a:cubicBezTo>
                <a:lnTo>
                  <a:pt x="1123454" y="5435727"/>
                </a:lnTo>
                <a:cubicBezTo>
                  <a:pt x="1326373" y="5455563"/>
                  <a:pt x="1533386" y="5461253"/>
                  <a:pt x="1737017" y="5452183"/>
                </a:cubicBezTo>
                <a:lnTo>
                  <a:pt x="1824397" y="5447757"/>
                </a:lnTo>
                <a:cubicBezTo>
                  <a:pt x="1905266" y="5443590"/>
                  <a:pt x="1987993" y="5439352"/>
                  <a:pt x="2070059" y="5441660"/>
                </a:cubicBezTo>
                <a:cubicBezTo>
                  <a:pt x="1883310" y="5383634"/>
                  <a:pt x="1669251" y="5365013"/>
                  <a:pt x="1456157" y="5371404"/>
                </a:cubicBezTo>
                <a:close/>
                <a:moveTo>
                  <a:pt x="4988186" y="5216467"/>
                </a:moveTo>
                <a:cubicBezTo>
                  <a:pt x="4914642" y="5275764"/>
                  <a:pt x="4843105" y="5338703"/>
                  <a:pt x="4777334" y="5406072"/>
                </a:cubicBezTo>
                <a:cubicBezTo>
                  <a:pt x="4757662" y="5426414"/>
                  <a:pt x="4737537" y="5447249"/>
                  <a:pt x="4718341" y="5468043"/>
                </a:cubicBezTo>
                <a:cubicBezTo>
                  <a:pt x="4681696" y="5506771"/>
                  <a:pt x="4644162" y="5546455"/>
                  <a:pt x="4604655" y="5583434"/>
                </a:cubicBezTo>
                <a:cubicBezTo>
                  <a:pt x="4591636" y="5595592"/>
                  <a:pt x="4578581" y="5606832"/>
                  <a:pt x="4565074" y="5618550"/>
                </a:cubicBezTo>
                <a:cubicBezTo>
                  <a:pt x="4712605" y="5511121"/>
                  <a:pt x="4908425" y="5376611"/>
                  <a:pt x="4988186" y="5216467"/>
                </a:cubicBezTo>
                <a:close/>
                <a:moveTo>
                  <a:pt x="4978032" y="5183809"/>
                </a:moveTo>
                <a:cubicBezTo>
                  <a:pt x="4748175" y="5235846"/>
                  <a:pt x="4611576" y="5430393"/>
                  <a:pt x="4463413" y="5615162"/>
                </a:cubicBezTo>
                <a:cubicBezTo>
                  <a:pt x="4428815" y="5658459"/>
                  <a:pt x="4393697" y="5700384"/>
                  <a:pt x="4358134" y="5742791"/>
                </a:cubicBezTo>
                <a:lnTo>
                  <a:pt x="4376219" y="5729027"/>
                </a:lnTo>
                <a:cubicBezTo>
                  <a:pt x="4445817" y="5675939"/>
                  <a:pt x="4517680" y="5621374"/>
                  <a:pt x="4582340" y="5561037"/>
                </a:cubicBezTo>
                <a:cubicBezTo>
                  <a:pt x="4621394" y="5524545"/>
                  <a:pt x="4658482" y="5485345"/>
                  <a:pt x="4694684" y="5447098"/>
                </a:cubicBezTo>
                <a:cubicBezTo>
                  <a:pt x="4714806" y="5426264"/>
                  <a:pt x="4733997" y="5405475"/>
                  <a:pt x="4754123" y="5384643"/>
                </a:cubicBezTo>
                <a:cubicBezTo>
                  <a:pt x="4823909" y="5312925"/>
                  <a:pt x="4899949" y="5246074"/>
                  <a:pt x="4978032" y="5183809"/>
                </a:cubicBezTo>
                <a:close/>
                <a:moveTo>
                  <a:pt x="1903353" y="5044827"/>
                </a:moveTo>
                <a:cubicBezTo>
                  <a:pt x="1900901" y="5049058"/>
                  <a:pt x="1913196" y="5065331"/>
                  <a:pt x="1936931" y="5093954"/>
                </a:cubicBezTo>
                <a:cubicBezTo>
                  <a:pt x="2021149" y="5196773"/>
                  <a:pt x="2108079" y="5297623"/>
                  <a:pt x="2195868" y="5396574"/>
                </a:cubicBezTo>
                <a:cubicBezTo>
                  <a:pt x="2196092" y="5309013"/>
                  <a:pt x="2155695" y="5230515"/>
                  <a:pt x="2088852" y="5166123"/>
                </a:cubicBezTo>
                <a:cubicBezTo>
                  <a:pt x="2054441" y="5132572"/>
                  <a:pt x="2001584" y="5091839"/>
                  <a:pt x="1958241" y="5067955"/>
                </a:cubicBezTo>
                <a:cubicBezTo>
                  <a:pt x="1922998" y="5048408"/>
                  <a:pt x="1905803" y="5040595"/>
                  <a:pt x="1903353" y="5044827"/>
                </a:cubicBezTo>
                <a:close/>
                <a:moveTo>
                  <a:pt x="1979378" y="4769504"/>
                </a:moveTo>
                <a:cubicBezTo>
                  <a:pt x="2251008" y="4946802"/>
                  <a:pt x="2557265" y="5046794"/>
                  <a:pt x="2882120" y="5064547"/>
                </a:cubicBezTo>
                <a:cubicBezTo>
                  <a:pt x="2852884" y="5055476"/>
                  <a:pt x="2822307" y="5047842"/>
                  <a:pt x="2793103" y="5039699"/>
                </a:cubicBezTo>
                <a:lnTo>
                  <a:pt x="2770041" y="5033634"/>
                </a:lnTo>
                <a:cubicBezTo>
                  <a:pt x="2500352" y="4962917"/>
                  <a:pt x="2236095" y="4864963"/>
                  <a:pt x="1979378" y="4769504"/>
                </a:cubicBezTo>
                <a:close/>
                <a:moveTo>
                  <a:pt x="1927410" y="4716164"/>
                </a:moveTo>
                <a:cubicBezTo>
                  <a:pt x="1938311" y="4720848"/>
                  <a:pt x="1949172" y="4724604"/>
                  <a:pt x="1959587" y="4728849"/>
                </a:cubicBezTo>
                <a:cubicBezTo>
                  <a:pt x="2224818" y="4827692"/>
                  <a:pt x="2499050" y="4930367"/>
                  <a:pt x="2777707" y="5003991"/>
                </a:cubicBezTo>
                <a:lnTo>
                  <a:pt x="2800768" y="5010056"/>
                </a:lnTo>
                <a:lnTo>
                  <a:pt x="2879408" y="5031590"/>
                </a:lnTo>
                <a:cubicBezTo>
                  <a:pt x="2873718" y="5029024"/>
                  <a:pt x="2868475" y="5025973"/>
                  <a:pt x="2862295" y="5022958"/>
                </a:cubicBezTo>
                <a:cubicBezTo>
                  <a:pt x="2846112" y="5014292"/>
                  <a:pt x="2829972" y="5006555"/>
                  <a:pt x="2813343" y="4998369"/>
                </a:cubicBezTo>
                <a:cubicBezTo>
                  <a:pt x="2759214" y="4972589"/>
                  <a:pt x="2702010" y="4951123"/>
                  <a:pt x="2646245" y="4930999"/>
                </a:cubicBezTo>
                <a:cubicBezTo>
                  <a:pt x="2437298" y="4853662"/>
                  <a:pt x="2221285" y="4774272"/>
                  <a:pt x="1999243" y="4730524"/>
                </a:cubicBezTo>
                <a:lnTo>
                  <a:pt x="1979527" y="4726651"/>
                </a:lnTo>
                <a:lnTo>
                  <a:pt x="1927410" y="4716164"/>
                </a:lnTo>
                <a:close/>
                <a:moveTo>
                  <a:pt x="1997014" y="4698007"/>
                </a:moveTo>
                <a:lnTo>
                  <a:pt x="2005458" y="4699540"/>
                </a:lnTo>
                <a:cubicBezTo>
                  <a:pt x="2229844" y="4743659"/>
                  <a:pt x="2447268" y="4823456"/>
                  <a:pt x="2657186" y="4901687"/>
                </a:cubicBezTo>
                <a:cubicBezTo>
                  <a:pt x="2713431" y="4922259"/>
                  <a:pt x="2771565" y="4943688"/>
                  <a:pt x="2826662" y="4970362"/>
                </a:cubicBezTo>
                <a:cubicBezTo>
                  <a:pt x="2843286" y="4978544"/>
                  <a:pt x="2859914" y="4986729"/>
                  <a:pt x="2876100" y="4995397"/>
                </a:cubicBezTo>
                <a:cubicBezTo>
                  <a:pt x="2929811" y="5022592"/>
                  <a:pt x="2984941" y="5050189"/>
                  <a:pt x="3042600" y="5059532"/>
                </a:cubicBezTo>
                <a:cubicBezTo>
                  <a:pt x="2779645" y="4772909"/>
                  <a:pt x="2376891" y="4705645"/>
                  <a:pt x="1997014" y="4698007"/>
                </a:cubicBezTo>
                <a:close/>
                <a:moveTo>
                  <a:pt x="2305292" y="4219492"/>
                </a:moveTo>
                <a:cubicBezTo>
                  <a:pt x="2631112" y="4377847"/>
                  <a:pt x="3011879" y="4535878"/>
                  <a:pt x="3360922" y="4529373"/>
                </a:cubicBezTo>
                <a:cubicBezTo>
                  <a:pt x="3408391" y="4528405"/>
                  <a:pt x="3451278" y="4517839"/>
                  <a:pt x="3492420" y="4510145"/>
                </a:cubicBezTo>
                <a:cubicBezTo>
                  <a:pt x="3448862" y="4503966"/>
                  <a:pt x="3405674" y="4495449"/>
                  <a:pt x="3364086" y="4480340"/>
                </a:cubicBezTo>
                <a:cubicBezTo>
                  <a:pt x="3314946" y="4462747"/>
                  <a:pt x="3269673" y="4437082"/>
                  <a:pt x="3225818" y="4411822"/>
                </a:cubicBezTo>
                <a:cubicBezTo>
                  <a:pt x="3194830" y="4393966"/>
                  <a:pt x="3162431" y="4375699"/>
                  <a:pt x="3129696" y="4360704"/>
                </a:cubicBezTo>
                <a:cubicBezTo>
                  <a:pt x="3030558" y="4315774"/>
                  <a:pt x="2920899" y="4298731"/>
                  <a:pt x="2814545" y="4282955"/>
                </a:cubicBezTo>
                <a:cubicBezTo>
                  <a:pt x="2648192" y="4257474"/>
                  <a:pt x="2475773" y="4231762"/>
                  <a:pt x="2305292" y="4219492"/>
                </a:cubicBezTo>
                <a:close/>
                <a:moveTo>
                  <a:pt x="2626982" y="4206450"/>
                </a:moveTo>
                <a:cubicBezTo>
                  <a:pt x="2581807" y="4205467"/>
                  <a:pt x="2536327" y="4205706"/>
                  <a:pt x="2490617" y="4206951"/>
                </a:cubicBezTo>
                <a:cubicBezTo>
                  <a:pt x="2601507" y="4219748"/>
                  <a:pt x="2711611" y="4236309"/>
                  <a:pt x="2819869" y="4252936"/>
                </a:cubicBezTo>
                <a:cubicBezTo>
                  <a:pt x="2928115" y="4269564"/>
                  <a:pt x="3040565" y="4286495"/>
                  <a:pt x="3143018" y="4332698"/>
                </a:cubicBezTo>
                <a:cubicBezTo>
                  <a:pt x="3177162" y="4348099"/>
                  <a:pt x="3210046" y="4366808"/>
                  <a:pt x="3241520" y="4385112"/>
                </a:cubicBezTo>
                <a:cubicBezTo>
                  <a:pt x="3284409" y="4409477"/>
                  <a:pt x="3328265" y="4434739"/>
                  <a:pt x="3374575" y="4451517"/>
                </a:cubicBezTo>
                <a:cubicBezTo>
                  <a:pt x="3416609" y="4466134"/>
                  <a:pt x="3460730" y="4474620"/>
                  <a:pt x="3505221" y="4480757"/>
                </a:cubicBezTo>
                <a:cubicBezTo>
                  <a:pt x="3244537" y="4280088"/>
                  <a:pt x="2943211" y="4213332"/>
                  <a:pt x="2626982" y="4206450"/>
                </a:cubicBezTo>
                <a:close/>
                <a:moveTo>
                  <a:pt x="1310106" y="3943217"/>
                </a:moveTo>
                <a:cubicBezTo>
                  <a:pt x="1129544" y="4063332"/>
                  <a:pt x="976804" y="4212308"/>
                  <a:pt x="854994" y="4399136"/>
                </a:cubicBezTo>
                <a:cubicBezTo>
                  <a:pt x="813550" y="4462067"/>
                  <a:pt x="777442" y="4528637"/>
                  <a:pt x="742462" y="4594648"/>
                </a:cubicBezTo>
                <a:cubicBezTo>
                  <a:pt x="769633" y="4559245"/>
                  <a:pt x="795392" y="4522436"/>
                  <a:pt x="820602" y="4485915"/>
                </a:cubicBezTo>
                <a:cubicBezTo>
                  <a:pt x="839644" y="4458097"/>
                  <a:pt x="858127" y="4430568"/>
                  <a:pt x="878295" y="4403594"/>
                </a:cubicBezTo>
                <a:cubicBezTo>
                  <a:pt x="984168" y="4259170"/>
                  <a:pt x="1114491" y="4132679"/>
                  <a:pt x="1240607" y="4010401"/>
                </a:cubicBezTo>
                <a:lnTo>
                  <a:pt x="1310106" y="3943217"/>
                </a:lnTo>
                <a:close/>
                <a:moveTo>
                  <a:pt x="1423113" y="3874565"/>
                </a:moveTo>
                <a:lnTo>
                  <a:pt x="1260565" y="4031982"/>
                </a:lnTo>
                <a:cubicBezTo>
                  <a:pt x="1135292" y="4153135"/>
                  <a:pt x="1006090" y="4279065"/>
                  <a:pt x="901900" y="4421236"/>
                </a:cubicBezTo>
                <a:cubicBezTo>
                  <a:pt x="882292" y="4447928"/>
                  <a:pt x="863806" y="4475465"/>
                  <a:pt x="845044" y="4502436"/>
                </a:cubicBezTo>
                <a:cubicBezTo>
                  <a:pt x="797719" y="4571828"/>
                  <a:pt x="747866" y="4643196"/>
                  <a:pt x="685926" y="4703069"/>
                </a:cubicBezTo>
                <a:cubicBezTo>
                  <a:pt x="685087" y="4704192"/>
                  <a:pt x="684806" y="4705038"/>
                  <a:pt x="684248" y="4706721"/>
                </a:cubicBezTo>
                <a:cubicBezTo>
                  <a:pt x="955830" y="4450343"/>
                  <a:pt x="1215323" y="4185291"/>
                  <a:pt x="1423113" y="3874565"/>
                </a:cubicBezTo>
                <a:close/>
                <a:moveTo>
                  <a:pt x="3316479" y="3872136"/>
                </a:moveTo>
                <a:lnTo>
                  <a:pt x="3546806" y="4356139"/>
                </a:lnTo>
                <a:cubicBezTo>
                  <a:pt x="3510992" y="4217388"/>
                  <a:pt x="3440535" y="4086075"/>
                  <a:pt x="3364433" y="3953121"/>
                </a:cubicBezTo>
                <a:lnTo>
                  <a:pt x="3316479" y="3872136"/>
                </a:lnTo>
                <a:close/>
                <a:moveTo>
                  <a:pt x="3291335" y="3767420"/>
                </a:moveTo>
                <a:cubicBezTo>
                  <a:pt x="3324815" y="3824296"/>
                  <a:pt x="3358740" y="3880691"/>
                  <a:pt x="3390805" y="3937163"/>
                </a:cubicBezTo>
                <a:cubicBezTo>
                  <a:pt x="3469925" y="4075583"/>
                  <a:pt x="3543427" y="4213298"/>
                  <a:pt x="3579062" y="4359040"/>
                </a:cubicBezTo>
                <a:cubicBezTo>
                  <a:pt x="3585500" y="4228842"/>
                  <a:pt x="3547302" y="4112076"/>
                  <a:pt x="3467355" y="3988130"/>
                </a:cubicBezTo>
                <a:cubicBezTo>
                  <a:pt x="3420192" y="3915029"/>
                  <a:pt x="3371016" y="3849934"/>
                  <a:pt x="3310753" y="3787140"/>
                </a:cubicBezTo>
                <a:cubicBezTo>
                  <a:pt x="3303466" y="3779509"/>
                  <a:pt x="3297626" y="3773227"/>
                  <a:pt x="3291335" y="3767420"/>
                </a:cubicBezTo>
                <a:close/>
                <a:moveTo>
                  <a:pt x="1635889" y="3709494"/>
                </a:moveTo>
                <a:lnTo>
                  <a:pt x="1634800" y="3731111"/>
                </a:lnTo>
                <a:cubicBezTo>
                  <a:pt x="1634800" y="3731111"/>
                  <a:pt x="1635342" y="3716795"/>
                  <a:pt x="1635889" y="3709494"/>
                </a:cubicBezTo>
                <a:close/>
                <a:moveTo>
                  <a:pt x="1510397" y="3684705"/>
                </a:moveTo>
                <a:cubicBezTo>
                  <a:pt x="1390337" y="3729510"/>
                  <a:pt x="1267181" y="3766747"/>
                  <a:pt x="1146550" y="3802012"/>
                </a:cubicBezTo>
                <a:cubicBezTo>
                  <a:pt x="997862" y="3845736"/>
                  <a:pt x="843568" y="3890871"/>
                  <a:pt x="698834" y="3952272"/>
                </a:cubicBezTo>
                <a:cubicBezTo>
                  <a:pt x="460140" y="4053106"/>
                  <a:pt x="242842" y="4196577"/>
                  <a:pt x="34256" y="4347603"/>
                </a:cubicBezTo>
                <a:cubicBezTo>
                  <a:pt x="196048" y="4248849"/>
                  <a:pt x="358125" y="4150653"/>
                  <a:pt x="527241" y="4065078"/>
                </a:cubicBezTo>
                <a:cubicBezTo>
                  <a:pt x="838255" y="3908281"/>
                  <a:pt x="1212318" y="3863093"/>
                  <a:pt x="1510397" y="3684705"/>
                </a:cubicBezTo>
                <a:close/>
                <a:moveTo>
                  <a:pt x="1313114" y="3655216"/>
                </a:moveTo>
                <a:cubicBezTo>
                  <a:pt x="1247578" y="3654578"/>
                  <a:pt x="1180153" y="3656293"/>
                  <a:pt x="1109304" y="3669030"/>
                </a:cubicBezTo>
                <a:cubicBezTo>
                  <a:pt x="689821" y="3744031"/>
                  <a:pt x="334655" y="4032530"/>
                  <a:pt x="8129" y="4330519"/>
                </a:cubicBezTo>
                <a:cubicBezTo>
                  <a:pt x="220923" y="4176682"/>
                  <a:pt x="442983" y="4028720"/>
                  <a:pt x="687572" y="3925629"/>
                </a:cubicBezTo>
                <a:cubicBezTo>
                  <a:pt x="833705" y="3864223"/>
                  <a:pt x="989118" y="3818520"/>
                  <a:pt x="1138365" y="3774515"/>
                </a:cubicBezTo>
                <a:cubicBezTo>
                  <a:pt x="1260121" y="3738686"/>
                  <a:pt x="1384681" y="3701451"/>
                  <a:pt x="1505579" y="3655526"/>
                </a:cubicBezTo>
                <a:cubicBezTo>
                  <a:pt x="1442294" y="3658846"/>
                  <a:pt x="1378650" y="3655854"/>
                  <a:pt x="1313114" y="3655216"/>
                </a:cubicBezTo>
                <a:close/>
                <a:moveTo>
                  <a:pt x="3655073" y="3650884"/>
                </a:moveTo>
                <a:cubicBezTo>
                  <a:pt x="3768399" y="3765347"/>
                  <a:pt x="3873410" y="3884450"/>
                  <a:pt x="3989938" y="3991685"/>
                </a:cubicBezTo>
                <a:cubicBezTo>
                  <a:pt x="4106468" y="4098916"/>
                  <a:pt x="4234512" y="4194281"/>
                  <a:pt x="4393907" y="4261258"/>
                </a:cubicBezTo>
                <a:cubicBezTo>
                  <a:pt x="4484865" y="4299540"/>
                  <a:pt x="4571866" y="4332385"/>
                  <a:pt x="4648051" y="4374051"/>
                </a:cubicBezTo>
                <a:cubicBezTo>
                  <a:pt x="4566919" y="4301848"/>
                  <a:pt x="4474187" y="4242216"/>
                  <a:pt x="4383389" y="4184369"/>
                </a:cubicBezTo>
                <a:cubicBezTo>
                  <a:pt x="4310251" y="4137460"/>
                  <a:pt x="4234739" y="4089250"/>
                  <a:pt x="4165508" y="4035196"/>
                </a:cubicBezTo>
                <a:cubicBezTo>
                  <a:pt x="4131846" y="4008598"/>
                  <a:pt x="4099524" y="3980549"/>
                  <a:pt x="4068162" y="3953394"/>
                </a:cubicBezTo>
                <a:cubicBezTo>
                  <a:pt x="4039704" y="3928919"/>
                  <a:pt x="4010763" y="3903992"/>
                  <a:pt x="3981416" y="3880482"/>
                </a:cubicBezTo>
                <a:cubicBezTo>
                  <a:pt x="3923199" y="3833909"/>
                  <a:pt x="3860482" y="3791236"/>
                  <a:pt x="3800147" y="3749872"/>
                </a:cubicBezTo>
                <a:lnTo>
                  <a:pt x="3655073" y="3650884"/>
                </a:lnTo>
                <a:close/>
                <a:moveTo>
                  <a:pt x="3670252" y="3622798"/>
                </a:moveTo>
                <a:lnTo>
                  <a:pt x="3817258" y="3723577"/>
                </a:lnTo>
                <a:cubicBezTo>
                  <a:pt x="3878082" y="3765387"/>
                  <a:pt x="3941278" y="3808498"/>
                  <a:pt x="4000461" y="3855966"/>
                </a:cubicBezTo>
                <a:cubicBezTo>
                  <a:pt x="4030299" y="3879926"/>
                  <a:pt x="4059233" y="3904849"/>
                  <a:pt x="4088180" y="3929774"/>
                </a:cubicBezTo>
                <a:cubicBezTo>
                  <a:pt x="4119532" y="3956928"/>
                  <a:pt x="4151864" y="3984979"/>
                  <a:pt x="4184555" y="4010683"/>
                </a:cubicBezTo>
                <a:cubicBezTo>
                  <a:pt x="4252374" y="4064322"/>
                  <a:pt x="4327401" y="4112085"/>
                  <a:pt x="4399563" y="4158106"/>
                </a:cubicBezTo>
                <a:cubicBezTo>
                  <a:pt x="4497546" y="4220788"/>
                  <a:pt x="4597907" y="4284772"/>
                  <a:pt x="4684469" y="4364680"/>
                </a:cubicBezTo>
                <a:lnTo>
                  <a:pt x="4690271" y="4370034"/>
                </a:lnTo>
                <a:cubicBezTo>
                  <a:pt x="4617960" y="4134006"/>
                  <a:pt x="4326618" y="3976128"/>
                  <a:pt x="4136093" y="3858466"/>
                </a:cubicBezTo>
                <a:cubicBezTo>
                  <a:pt x="3985171" y="3764831"/>
                  <a:pt x="3831168" y="3687155"/>
                  <a:pt x="3670252" y="3622798"/>
                </a:cubicBezTo>
                <a:close/>
                <a:moveTo>
                  <a:pt x="4440129" y="3448571"/>
                </a:moveTo>
                <a:cubicBezTo>
                  <a:pt x="4500684" y="3600308"/>
                  <a:pt x="4765312" y="3823987"/>
                  <a:pt x="4856525" y="3915351"/>
                </a:cubicBezTo>
                <a:cubicBezTo>
                  <a:pt x="4921046" y="3979838"/>
                  <a:pt x="4987678" y="4047617"/>
                  <a:pt x="5059055" y="4108918"/>
                </a:cubicBezTo>
                <a:cubicBezTo>
                  <a:pt x="5130436" y="4170218"/>
                  <a:pt x="5206561" y="4225043"/>
                  <a:pt x="5290070" y="4263619"/>
                </a:cubicBezTo>
                <a:cubicBezTo>
                  <a:pt x="5126032" y="4132785"/>
                  <a:pt x="4978794" y="3979858"/>
                  <a:pt x="4834991" y="3830985"/>
                </a:cubicBezTo>
                <a:cubicBezTo>
                  <a:pt x="4709629" y="3700933"/>
                  <a:pt x="4579958" y="3567796"/>
                  <a:pt x="4440129" y="3448571"/>
                </a:cubicBezTo>
                <a:close/>
                <a:moveTo>
                  <a:pt x="4441737" y="3399734"/>
                </a:moveTo>
                <a:cubicBezTo>
                  <a:pt x="4437014" y="3398227"/>
                  <a:pt x="4433408" y="3398482"/>
                  <a:pt x="4431236" y="3400954"/>
                </a:cubicBezTo>
                <a:cubicBezTo>
                  <a:pt x="4474088" y="3436036"/>
                  <a:pt x="4516531" y="3472527"/>
                  <a:pt x="4557150" y="3510023"/>
                </a:cubicBezTo>
                <a:cubicBezTo>
                  <a:pt x="4661606" y="3606446"/>
                  <a:pt x="4760255" y="3709152"/>
                  <a:pt x="4856936" y="3809146"/>
                </a:cubicBezTo>
                <a:cubicBezTo>
                  <a:pt x="4939779" y="3895025"/>
                  <a:pt x="5024071" y="3982240"/>
                  <a:pt x="5111996" y="4065759"/>
                </a:cubicBezTo>
                <a:cubicBezTo>
                  <a:pt x="5199925" y="4149276"/>
                  <a:pt x="5291490" y="4229096"/>
                  <a:pt x="5388878" y="4300185"/>
                </a:cubicBezTo>
                <a:cubicBezTo>
                  <a:pt x="5401114" y="4303421"/>
                  <a:pt x="5413353" y="4306662"/>
                  <a:pt x="5425556" y="4308967"/>
                </a:cubicBezTo>
                <a:cubicBezTo>
                  <a:pt x="5290970" y="4122931"/>
                  <a:pt x="5119226" y="3974244"/>
                  <a:pt x="4943646" y="3822916"/>
                </a:cubicBezTo>
                <a:cubicBezTo>
                  <a:pt x="4828850" y="3724110"/>
                  <a:pt x="4714058" y="3625311"/>
                  <a:pt x="4594837" y="3532274"/>
                </a:cubicBezTo>
                <a:cubicBezTo>
                  <a:pt x="4562450" y="3507077"/>
                  <a:pt x="4474786" y="3410282"/>
                  <a:pt x="4441737" y="3399734"/>
                </a:cubicBezTo>
                <a:close/>
                <a:moveTo>
                  <a:pt x="5425834" y="3162785"/>
                </a:moveTo>
                <a:cubicBezTo>
                  <a:pt x="5393133" y="3300089"/>
                  <a:pt x="5401723" y="3491623"/>
                  <a:pt x="5401644" y="3617847"/>
                </a:cubicBezTo>
                <a:cubicBezTo>
                  <a:pt x="5401790" y="3807859"/>
                  <a:pt x="5425483" y="3992734"/>
                  <a:pt x="5467256" y="4175494"/>
                </a:cubicBezTo>
                <a:cubicBezTo>
                  <a:pt x="5469824" y="3971868"/>
                  <a:pt x="5459296" y="3766904"/>
                  <a:pt x="5448069" y="3567554"/>
                </a:cubicBezTo>
                <a:lnTo>
                  <a:pt x="5425834" y="3162785"/>
                </a:lnTo>
                <a:close/>
                <a:moveTo>
                  <a:pt x="1318687" y="3113840"/>
                </a:moveTo>
                <a:cubicBezTo>
                  <a:pt x="1233126" y="3142037"/>
                  <a:pt x="1148133" y="3174161"/>
                  <a:pt x="1066793" y="3212171"/>
                </a:cubicBezTo>
                <a:lnTo>
                  <a:pt x="993319" y="3247648"/>
                </a:lnTo>
                <a:cubicBezTo>
                  <a:pt x="947600" y="3269890"/>
                  <a:pt x="900765" y="3292688"/>
                  <a:pt x="853081" y="3312410"/>
                </a:cubicBezTo>
                <a:cubicBezTo>
                  <a:pt x="837376" y="3318884"/>
                  <a:pt x="821948" y="3324526"/>
                  <a:pt x="805957" y="3330443"/>
                </a:cubicBezTo>
                <a:cubicBezTo>
                  <a:pt x="973723" y="3284161"/>
                  <a:pt x="1193682" y="3229943"/>
                  <a:pt x="1318687" y="3113840"/>
                </a:cubicBezTo>
                <a:close/>
                <a:moveTo>
                  <a:pt x="5453702" y="3090882"/>
                </a:moveTo>
                <a:lnTo>
                  <a:pt x="5480135" y="3565802"/>
                </a:lnTo>
                <a:cubicBezTo>
                  <a:pt x="5490809" y="3762845"/>
                  <a:pt x="5501220" y="3965024"/>
                  <a:pt x="5499023" y="4166310"/>
                </a:cubicBezTo>
                <a:cubicBezTo>
                  <a:pt x="5546233" y="3984186"/>
                  <a:pt x="5562118" y="3799116"/>
                  <a:pt x="5547022" y="3607838"/>
                </a:cubicBezTo>
                <a:cubicBezTo>
                  <a:pt x="5541143" y="3530760"/>
                  <a:pt x="5529684" y="3453908"/>
                  <a:pt x="5515964" y="3378541"/>
                </a:cubicBezTo>
                <a:cubicBezTo>
                  <a:pt x="5505773" y="3321668"/>
                  <a:pt x="5475310" y="3095607"/>
                  <a:pt x="5453702" y="3090882"/>
                </a:cubicBezTo>
                <a:close/>
                <a:moveTo>
                  <a:pt x="1238695" y="3076820"/>
                </a:moveTo>
                <a:cubicBezTo>
                  <a:pt x="1051055" y="3082190"/>
                  <a:pt x="886407" y="3192548"/>
                  <a:pt x="716371" y="3293249"/>
                </a:cubicBezTo>
                <a:cubicBezTo>
                  <a:pt x="670943" y="3320259"/>
                  <a:pt x="625512" y="3345868"/>
                  <a:pt x="579522" y="3371759"/>
                </a:cubicBezTo>
                <a:lnTo>
                  <a:pt x="600288" y="3365555"/>
                </a:lnTo>
                <a:cubicBezTo>
                  <a:pt x="680240" y="3341573"/>
                  <a:pt x="762713" y="3317034"/>
                  <a:pt x="840692" y="3284921"/>
                </a:cubicBezTo>
                <a:cubicBezTo>
                  <a:pt x="887813" y="3265484"/>
                  <a:pt x="934087" y="3242968"/>
                  <a:pt x="979248" y="3221003"/>
                </a:cubicBezTo>
                <a:lnTo>
                  <a:pt x="1053282" y="3185247"/>
                </a:lnTo>
                <a:cubicBezTo>
                  <a:pt x="1139666" y="3144704"/>
                  <a:pt x="1229994" y="3110602"/>
                  <a:pt x="1320603" y="3081281"/>
                </a:cubicBezTo>
                <a:cubicBezTo>
                  <a:pt x="1292776" y="3077429"/>
                  <a:pt x="1265502" y="3076054"/>
                  <a:pt x="1238695" y="3076820"/>
                </a:cubicBezTo>
                <a:close/>
                <a:moveTo>
                  <a:pt x="5425627" y="2954192"/>
                </a:moveTo>
                <a:cubicBezTo>
                  <a:pt x="5441934" y="2956815"/>
                  <a:pt x="5467954" y="2996115"/>
                  <a:pt x="5470770" y="3005435"/>
                </a:cubicBezTo>
                <a:cubicBezTo>
                  <a:pt x="5608772" y="3451680"/>
                  <a:pt x="5674122" y="3909676"/>
                  <a:pt x="5519779" y="4359223"/>
                </a:cubicBezTo>
                <a:cubicBezTo>
                  <a:pt x="5520262" y="4359669"/>
                  <a:pt x="5520293" y="4360602"/>
                  <a:pt x="5520293" y="4360602"/>
                </a:cubicBezTo>
                <a:cubicBezTo>
                  <a:pt x="5627244" y="4437825"/>
                  <a:pt x="5699666" y="4548575"/>
                  <a:pt x="5767221" y="4665564"/>
                </a:cubicBezTo>
                <a:cubicBezTo>
                  <a:pt x="6275281" y="4699277"/>
                  <a:pt x="6739386" y="4778523"/>
                  <a:pt x="6937169" y="4815941"/>
                </a:cubicBezTo>
                <a:cubicBezTo>
                  <a:pt x="7134952" y="4853359"/>
                  <a:pt x="7020263" y="4903218"/>
                  <a:pt x="6953922" y="4890068"/>
                </a:cubicBezTo>
                <a:cubicBezTo>
                  <a:pt x="6799988" y="4859556"/>
                  <a:pt x="6485790" y="4815676"/>
                  <a:pt x="6071359" y="4770770"/>
                </a:cubicBezTo>
                <a:lnTo>
                  <a:pt x="6038839" y="4764474"/>
                </a:lnTo>
                <a:cubicBezTo>
                  <a:pt x="6038795" y="4764265"/>
                  <a:pt x="6038750" y="4764056"/>
                  <a:pt x="6038706" y="4763847"/>
                </a:cubicBezTo>
                <a:lnTo>
                  <a:pt x="6037784" y="4764270"/>
                </a:lnTo>
                <a:lnTo>
                  <a:pt x="6038839" y="4764474"/>
                </a:lnTo>
                <a:lnTo>
                  <a:pt x="6040338" y="4771418"/>
                </a:lnTo>
                <a:cubicBezTo>
                  <a:pt x="6039088" y="4781803"/>
                  <a:pt x="6034314" y="4794510"/>
                  <a:pt x="6024488" y="4809903"/>
                </a:cubicBezTo>
                <a:cubicBezTo>
                  <a:pt x="5910095" y="5058984"/>
                  <a:pt x="5773348" y="5296385"/>
                  <a:pt x="5599771" y="5509652"/>
                </a:cubicBezTo>
                <a:cubicBezTo>
                  <a:pt x="5583815" y="5529842"/>
                  <a:pt x="5566811" y="5547293"/>
                  <a:pt x="5548843" y="5563845"/>
                </a:cubicBezTo>
                <a:cubicBezTo>
                  <a:pt x="5773782" y="5645205"/>
                  <a:pt x="5890323" y="6067151"/>
                  <a:pt x="5940952" y="6250028"/>
                </a:cubicBezTo>
                <a:cubicBezTo>
                  <a:pt x="5979301" y="6387982"/>
                  <a:pt x="6009900" y="6527294"/>
                  <a:pt x="6043441" y="6665847"/>
                </a:cubicBezTo>
                <a:lnTo>
                  <a:pt x="6093432" y="6858000"/>
                </a:lnTo>
                <a:lnTo>
                  <a:pt x="6034344" y="6858000"/>
                </a:lnTo>
                <a:lnTo>
                  <a:pt x="6026679" y="6836959"/>
                </a:lnTo>
                <a:cubicBezTo>
                  <a:pt x="5958957" y="6665497"/>
                  <a:pt x="5878558" y="6498078"/>
                  <a:pt x="5800441" y="6335286"/>
                </a:cubicBezTo>
                <a:cubicBezTo>
                  <a:pt x="5703359" y="6131918"/>
                  <a:pt x="5602295" y="5922187"/>
                  <a:pt x="5526562" y="5705388"/>
                </a:cubicBezTo>
                <a:cubicBezTo>
                  <a:pt x="5523956" y="5698505"/>
                  <a:pt x="5521803" y="5691139"/>
                  <a:pt x="5519640" y="5683774"/>
                </a:cubicBezTo>
                <a:cubicBezTo>
                  <a:pt x="5523207" y="5970988"/>
                  <a:pt x="5738292" y="6306566"/>
                  <a:pt x="5844559" y="6553349"/>
                </a:cubicBezTo>
                <a:lnTo>
                  <a:pt x="5975994" y="6858000"/>
                </a:lnTo>
                <a:lnTo>
                  <a:pt x="5898547" y="6858000"/>
                </a:lnTo>
                <a:lnTo>
                  <a:pt x="5682041" y="6355860"/>
                </a:lnTo>
                <a:cubicBezTo>
                  <a:pt x="5609136" y="6186449"/>
                  <a:pt x="5505535" y="6006625"/>
                  <a:pt x="5461758" y="5820220"/>
                </a:cubicBezTo>
                <a:cubicBezTo>
                  <a:pt x="5415457" y="6083349"/>
                  <a:pt x="5335494" y="6334433"/>
                  <a:pt x="5237282" y="6579086"/>
                </a:cubicBezTo>
                <a:lnTo>
                  <a:pt x="5115009" y="6858000"/>
                </a:lnTo>
                <a:lnTo>
                  <a:pt x="5028074" y="6858000"/>
                </a:lnTo>
                <a:lnTo>
                  <a:pt x="5079508" y="6749074"/>
                </a:lnTo>
                <a:cubicBezTo>
                  <a:pt x="5200211" y="6482556"/>
                  <a:pt x="5305048" y="6210716"/>
                  <a:pt x="5371846" y="5924413"/>
                </a:cubicBezTo>
                <a:lnTo>
                  <a:pt x="5270512" y="6138975"/>
                </a:lnTo>
                <a:cubicBezTo>
                  <a:pt x="5192357" y="6304175"/>
                  <a:pt x="5112108" y="6475512"/>
                  <a:pt x="5062409" y="6653544"/>
                </a:cubicBezTo>
                <a:cubicBezTo>
                  <a:pt x="5053035" y="6686987"/>
                  <a:pt x="5045072" y="6720843"/>
                  <a:pt x="5036628" y="6754247"/>
                </a:cubicBezTo>
                <a:lnTo>
                  <a:pt x="5009112" y="6858000"/>
                </a:lnTo>
                <a:lnTo>
                  <a:pt x="4976679" y="6858000"/>
                </a:lnTo>
                <a:lnTo>
                  <a:pt x="5006537" y="6747068"/>
                </a:lnTo>
                <a:cubicBezTo>
                  <a:pt x="5014940" y="6712729"/>
                  <a:pt x="5022903" y="6678883"/>
                  <a:pt x="5032723" y="6644957"/>
                </a:cubicBezTo>
                <a:cubicBezTo>
                  <a:pt x="5083245" y="6464091"/>
                  <a:pt x="5164383" y="6291790"/>
                  <a:pt x="5242949" y="6125175"/>
                </a:cubicBezTo>
                <a:lnTo>
                  <a:pt x="5286321" y="6033555"/>
                </a:lnTo>
                <a:cubicBezTo>
                  <a:pt x="5153522" y="6218172"/>
                  <a:pt x="5058694" y="6420826"/>
                  <a:pt x="5008210" y="6649194"/>
                </a:cubicBezTo>
                <a:cubicBezTo>
                  <a:pt x="4999505" y="6687732"/>
                  <a:pt x="4992445" y="6726670"/>
                  <a:pt x="4986321" y="6765687"/>
                </a:cubicBezTo>
                <a:lnTo>
                  <a:pt x="4973474" y="6858000"/>
                </a:lnTo>
                <a:lnTo>
                  <a:pt x="4907178" y="6858000"/>
                </a:lnTo>
                <a:lnTo>
                  <a:pt x="4910810" y="6829660"/>
                </a:lnTo>
                <a:cubicBezTo>
                  <a:pt x="4927183" y="6695980"/>
                  <a:pt x="4945608" y="6562743"/>
                  <a:pt x="4987461" y="6432994"/>
                </a:cubicBezTo>
                <a:cubicBezTo>
                  <a:pt x="5033887" y="6289556"/>
                  <a:pt x="5098947" y="6157948"/>
                  <a:pt x="5179262" y="6035044"/>
                </a:cubicBezTo>
                <a:cubicBezTo>
                  <a:pt x="5016033" y="6169178"/>
                  <a:pt x="4838252" y="6288995"/>
                  <a:pt x="4689678" y="6440241"/>
                </a:cubicBezTo>
                <a:cubicBezTo>
                  <a:pt x="4615724" y="6515503"/>
                  <a:pt x="4545518" y="6594166"/>
                  <a:pt x="4477543" y="6674836"/>
                </a:cubicBezTo>
                <a:lnTo>
                  <a:pt x="4329957" y="6858000"/>
                </a:lnTo>
                <a:lnTo>
                  <a:pt x="4218595" y="6858000"/>
                </a:lnTo>
                <a:lnTo>
                  <a:pt x="4368888" y="6668412"/>
                </a:lnTo>
                <a:cubicBezTo>
                  <a:pt x="4431654" y="6591444"/>
                  <a:pt x="4495926" y="6515754"/>
                  <a:pt x="4563091" y="6442508"/>
                </a:cubicBezTo>
                <a:cubicBezTo>
                  <a:pt x="4810353" y="6173676"/>
                  <a:pt x="5160740" y="5991069"/>
                  <a:pt x="5387324" y="5705830"/>
                </a:cubicBezTo>
                <a:cubicBezTo>
                  <a:pt x="5286064" y="5794177"/>
                  <a:pt x="5178968" y="5876241"/>
                  <a:pt x="5073620" y="5955437"/>
                </a:cubicBezTo>
                <a:cubicBezTo>
                  <a:pt x="4943865" y="6053305"/>
                  <a:pt x="4809130" y="6154627"/>
                  <a:pt x="4689789" y="6268382"/>
                </a:cubicBezTo>
                <a:cubicBezTo>
                  <a:pt x="4591303" y="6361972"/>
                  <a:pt x="4502007" y="6464046"/>
                  <a:pt x="4418722" y="6570886"/>
                </a:cubicBezTo>
                <a:lnTo>
                  <a:pt x="4214944" y="6858000"/>
                </a:lnTo>
                <a:lnTo>
                  <a:pt x="4177898" y="6858000"/>
                </a:lnTo>
                <a:lnTo>
                  <a:pt x="4391597" y="6556370"/>
                </a:lnTo>
                <a:cubicBezTo>
                  <a:pt x="4476641" y="6446900"/>
                  <a:pt x="4567929" y="6342186"/>
                  <a:pt x="4668889" y="6246399"/>
                </a:cubicBezTo>
                <a:cubicBezTo>
                  <a:pt x="4789603" y="6132122"/>
                  <a:pt x="4925227" y="6029827"/>
                  <a:pt x="5055427" y="5931476"/>
                </a:cubicBezTo>
                <a:cubicBezTo>
                  <a:pt x="5161670" y="5851314"/>
                  <a:pt x="5270142" y="5768732"/>
                  <a:pt x="5371814" y="5678975"/>
                </a:cubicBezTo>
                <a:cubicBezTo>
                  <a:pt x="5250056" y="5732278"/>
                  <a:pt x="5117554" y="5761328"/>
                  <a:pt x="4987918" y="5838701"/>
                </a:cubicBezTo>
                <a:cubicBezTo>
                  <a:pt x="4699961" y="6010191"/>
                  <a:pt x="4491898" y="6286162"/>
                  <a:pt x="4317146" y="6587716"/>
                </a:cubicBezTo>
                <a:lnTo>
                  <a:pt x="4171627" y="6858000"/>
                </a:lnTo>
                <a:lnTo>
                  <a:pt x="4081585" y="6858000"/>
                </a:lnTo>
                <a:lnTo>
                  <a:pt x="4238603" y="6559341"/>
                </a:lnTo>
                <a:cubicBezTo>
                  <a:pt x="4385995" y="6299856"/>
                  <a:pt x="4555804" y="6056475"/>
                  <a:pt x="4778333" y="5873626"/>
                </a:cubicBezTo>
                <a:cubicBezTo>
                  <a:pt x="4974935" y="5712072"/>
                  <a:pt x="5214460" y="5703893"/>
                  <a:pt x="5414185" y="5573882"/>
                </a:cubicBezTo>
                <a:cubicBezTo>
                  <a:pt x="5665168" y="5409695"/>
                  <a:pt x="5834734" y="5037780"/>
                  <a:pt x="5959648" y="4760797"/>
                </a:cubicBezTo>
                <a:cubicBezTo>
                  <a:pt x="5758178" y="4742307"/>
                  <a:pt x="5556149" y="4733150"/>
                  <a:pt x="5355019" y="4734672"/>
                </a:cubicBezTo>
                <a:cubicBezTo>
                  <a:pt x="5292258" y="4900655"/>
                  <a:pt x="5203125" y="5047664"/>
                  <a:pt x="5083565" y="5179121"/>
                </a:cubicBezTo>
                <a:cubicBezTo>
                  <a:pt x="5049677" y="5379813"/>
                  <a:pt x="4862890" y="5495797"/>
                  <a:pt x="4713577" y="5616803"/>
                </a:cubicBezTo>
                <a:cubicBezTo>
                  <a:pt x="4481263" y="5805403"/>
                  <a:pt x="4239092" y="5980417"/>
                  <a:pt x="3989559" y="6145945"/>
                </a:cubicBezTo>
                <a:cubicBezTo>
                  <a:pt x="3958721" y="6166743"/>
                  <a:pt x="3915645" y="6091150"/>
                  <a:pt x="3939824" y="6066900"/>
                </a:cubicBezTo>
                <a:cubicBezTo>
                  <a:pt x="4170724" y="5831323"/>
                  <a:pt x="4361787" y="5566131"/>
                  <a:pt x="4584537" y="5324826"/>
                </a:cubicBezTo>
                <a:cubicBezTo>
                  <a:pt x="4710868" y="5187971"/>
                  <a:pt x="4848359" y="5097244"/>
                  <a:pt x="5037105" y="5088765"/>
                </a:cubicBezTo>
                <a:cubicBezTo>
                  <a:pt x="5038033" y="5088728"/>
                  <a:pt x="5039001" y="5089622"/>
                  <a:pt x="5039930" y="5089585"/>
                </a:cubicBezTo>
                <a:cubicBezTo>
                  <a:pt x="5133008" y="4982937"/>
                  <a:pt x="5207480" y="4865387"/>
                  <a:pt x="5263764" y="4735525"/>
                </a:cubicBezTo>
                <a:cubicBezTo>
                  <a:pt x="4867298" y="4743930"/>
                  <a:pt x="4472427" y="4792315"/>
                  <a:pt x="4086300" y="4884599"/>
                </a:cubicBezTo>
                <a:cubicBezTo>
                  <a:pt x="4087456" y="4890142"/>
                  <a:pt x="4087673" y="4895720"/>
                  <a:pt x="4085485" y="4899070"/>
                </a:cubicBezTo>
                <a:cubicBezTo>
                  <a:pt x="4003302" y="5010406"/>
                  <a:pt x="3928312" y="5126573"/>
                  <a:pt x="3871915" y="5253645"/>
                </a:cubicBezTo>
                <a:cubicBezTo>
                  <a:pt x="3845467" y="5314321"/>
                  <a:pt x="3832705" y="5402857"/>
                  <a:pt x="3799374" y="5466127"/>
                </a:cubicBezTo>
                <a:cubicBezTo>
                  <a:pt x="3785138" y="5845399"/>
                  <a:pt x="3675506" y="6277604"/>
                  <a:pt x="3498850" y="6661888"/>
                </a:cubicBezTo>
                <a:lnTo>
                  <a:pt x="3399216" y="6858000"/>
                </a:lnTo>
                <a:lnTo>
                  <a:pt x="3303688" y="6858000"/>
                </a:lnTo>
                <a:lnTo>
                  <a:pt x="3391774" y="6697181"/>
                </a:lnTo>
                <a:cubicBezTo>
                  <a:pt x="3573729" y="6337659"/>
                  <a:pt x="3697480" y="5922895"/>
                  <a:pt x="3735540" y="5546923"/>
                </a:cubicBezTo>
                <a:cubicBezTo>
                  <a:pt x="3733489" y="5553993"/>
                  <a:pt x="3731483" y="5561993"/>
                  <a:pt x="3729438" y="5569058"/>
                </a:cubicBezTo>
                <a:cubicBezTo>
                  <a:pt x="3722922" y="5592607"/>
                  <a:pt x="3715485" y="5616189"/>
                  <a:pt x="3707782" y="5644908"/>
                </a:cubicBezTo>
                <a:cubicBezTo>
                  <a:pt x="3671550" y="5775366"/>
                  <a:pt x="3633159" y="5910098"/>
                  <a:pt x="3583827" y="6039215"/>
                </a:cubicBezTo>
                <a:cubicBezTo>
                  <a:pt x="3571998" y="6069498"/>
                  <a:pt x="3559686" y="6099330"/>
                  <a:pt x="3547861" y="6129609"/>
                </a:cubicBezTo>
                <a:cubicBezTo>
                  <a:pt x="3528366" y="6177894"/>
                  <a:pt x="3507534" y="6227631"/>
                  <a:pt x="3490905" y="6277660"/>
                </a:cubicBezTo>
                <a:cubicBezTo>
                  <a:pt x="3477958" y="6314973"/>
                  <a:pt x="3466463" y="6353624"/>
                  <a:pt x="3455859" y="6391301"/>
                </a:cubicBezTo>
                <a:cubicBezTo>
                  <a:pt x="3447266" y="6420993"/>
                  <a:pt x="3438672" y="6450673"/>
                  <a:pt x="3429112" y="6479469"/>
                </a:cubicBezTo>
                <a:cubicBezTo>
                  <a:pt x="3394330" y="6587977"/>
                  <a:pt x="3348719" y="6693654"/>
                  <a:pt x="3304862" y="6796476"/>
                </a:cubicBezTo>
                <a:lnTo>
                  <a:pt x="3276071" y="6858000"/>
                </a:lnTo>
                <a:lnTo>
                  <a:pt x="3240805" y="6858000"/>
                </a:lnTo>
                <a:lnTo>
                  <a:pt x="3275917" y="6783192"/>
                </a:lnTo>
                <a:cubicBezTo>
                  <a:pt x="3319817" y="6681303"/>
                  <a:pt x="3364982" y="6576108"/>
                  <a:pt x="3399358" y="6469011"/>
                </a:cubicBezTo>
                <a:cubicBezTo>
                  <a:pt x="3408430" y="6439778"/>
                  <a:pt x="3417061" y="6411021"/>
                  <a:pt x="3425650" y="6381333"/>
                </a:cubicBezTo>
                <a:cubicBezTo>
                  <a:pt x="3436256" y="6343653"/>
                  <a:pt x="3448199" y="6304520"/>
                  <a:pt x="3460661" y="6266763"/>
                </a:cubicBezTo>
                <a:cubicBezTo>
                  <a:pt x="3477731" y="6216246"/>
                  <a:pt x="3498530" y="6165579"/>
                  <a:pt x="3518021" y="6117298"/>
                </a:cubicBezTo>
                <a:cubicBezTo>
                  <a:pt x="3530339" y="6087462"/>
                  <a:pt x="3542206" y="6058115"/>
                  <a:pt x="3554035" y="6027832"/>
                </a:cubicBezTo>
                <a:cubicBezTo>
                  <a:pt x="3602956" y="5900128"/>
                  <a:pt x="3640454" y="5766362"/>
                  <a:pt x="3677174" y="5636351"/>
                </a:cubicBezTo>
                <a:cubicBezTo>
                  <a:pt x="3685353" y="5608086"/>
                  <a:pt x="3692308" y="5584047"/>
                  <a:pt x="3698819" y="5560503"/>
                </a:cubicBezTo>
                <a:cubicBezTo>
                  <a:pt x="3699603" y="5556742"/>
                  <a:pt x="3701314" y="5552952"/>
                  <a:pt x="3702094" y="5549194"/>
                </a:cubicBezTo>
                <a:cubicBezTo>
                  <a:pt x="3586407" y="5684227"/>
                  <a:pt x="3491727" y="5855671"/>
                  <a:pt x="3398355" y="6094603"/>
                </a:cubicBezTo>
                <a:cubicBezTo>
                  <a:pt x="3309322" y="6322763"/>
                  <a:pt x="3241029" y="6558474"/>
                  <a:pt x="3193941" y="6798775"/>
                </a:cubicBezTo>
                <a:lnTo>
                  <a:pt x="3184140" y="6858000"/>
                </a:lnTo>
                <a:lnTo>
                  <a:pt x="3099978" y="6858000"/>
                </a:lnTo>
                <a:lnTo>
                  <a:pt x="3101556" y="6843337"/>
                </a:lnTo>
                <a:cubicBezTo>
                  <a:pt x="3144932" y="6479621"/>
                  <a:pt x="3209988" y="6112612"/>
                  <a:pt x="3370162" y="5785550"/>
                </a:cubicBezTo>
                <a:cubicBezTo>
                  <a:pt x="3467073" y="5588398"/>
                  <a:pt x="3627623" y="5538666"/>
                  <a:pt x="3746477" y="5377889"/>
                </a:cubicBezTo>
                <a:cubicBezTo>
                  <a:pt x="3800786" y="5303532"/>
                  <a:pt x="3818424" y="5173820"/>
                  <a:pt x="3863399" y="5087257"/>
                </a:cubicBezTo>
                <a:cubicBezTo>
                  <a:pt x="3894981" y="5026843"/>
                  <a:pt x="3930436" y="4970007"/>
                  <a:pt x="3968712" y="4913989"/>
                </a:cubicBezTo>
                <a:cubicBezTo>
                  <a:pt x="3564505" y="5020029"/>
                  <a:pt x="3170154" y="5174588"/>
                  <a:pt x="2792390" y="5382974"/>
                </a:cubicBezTo>
                <a:lnTo>
                  <a:pt x="2714982" y="5427051"/>
                </a:lnTo>
                <a:cubicBezTo>
                  <a:pt x="2773600" y="5623577"/>
                  <a:pt x="2823261" y="5817201"/>
                  <a:pt x="2813361" y="6023912"/>
                </a:cubicBezTo>
                <a:cubicBezTo>
                  <a:pt x="2800935" y="6283826"/>
                  <a:pt x="2738768" y="6546188"/>
                  <a:pt x="2688430" y="6801564"/>
                </a:cubicBezTo>
                <a:cubicBezTo>
                  <a:pt x="2680286" y="6842403"/>
                  <a:pt x="2633415" y="6776749"/>
                  <a:pt x="2629626" y="6763394"/>
                </a:cubicBezTo>
                <a:cubicBezTo>
                  <a:pt x="2507208" y="6357509"/>
                  <a:pt x="2389664" y="5910450"/>
                  <a:pt x="2565328" y="5516399"/>
                </a:cubicBezTo>
                <a:cubicBezTo>
                  <a:pt x="2340344" y="5655334"/>
                  <a:pt x="2126262" y="5810607"/>
                  <a:pt x="1922999" y="5980343"/>
                </a:cubicBezTo>
                <a:cubicBezTo>
                  <a:pt x="1913735" y="6121357"/>
                  <a:pt x="1951823" y="6270268"/>
                  <a:pt x="1950261" y="6405858"/>
                </a:cubicBezTo>
                <a:cubicBezTo>
                  <a:pt x="2095468" y="6403315"/>
                  <a:pt x="2243415" y="6568324"/>
                  <a:pt x="2365554" y="6759107"/>
                </a:cubicBezTo>
                <a:lnTo>
                  <a:pt x="2424142" y="6858000"/>
                </a:lnTo>
                <a:lnTo>
                  <a:pt x="2395994" y="6858000"/>
                </a:lnTo>
                <a:lnTo>
                  <a:pt x="2392863" y="6852964"/>
                </a:lnTo>
                <a:cubicBezTo>
                  <a:pt x="2286592" y="6697030"/>
                  <a:pt x="2128210" y="6530604"/>
                  <a:pt x="2017589" y="6493982"/>
                </a:cubicBezTo>
                <a:cubicBezTo>
                  <a:pt x="2065428" y="6525607"/>
                  <a:pt x="2108651" y="6558340"/>
                  <a:pt x="2147336" y="6594052"/>
                </a:cubicBezTo>
                <a:cubicBezTo>
                  <a:pt x="2168131" y="6613249"/>
                  <a:pt x="2188032" y="6633414"/>
                  <a:pt x="2207047" y="6654540"/>
                </a:cubicBezTo>
                <a:cubicBezTo>
                  <a:pt x="2240670" y="6691852"/>
                  <a:pt x="2268864" y="6733110"/>
                  <a:pt x="2299106" y="6778931"/>
                </a:cubicBezTo>
                <a:lnTo>
                  <a:pt x="2314430" y="6801144"/>
                </a:lnTo>
                <a:lnTo>
                  <a:pt x="2352406" y="6858000"/>
                </a:lnTo>
                <a:lnTo>
                  <a:pt x="2314492" y="6858000"/>
                </a:lnTo>
                <a:lnTo>
                  <a:pt x="2288095" y="6818030"/>
                </a:lnTo>
                <a:lnTo>
                  <a:pt x="2272768" y="6795822"/>
                </a:lnTo>
                <a:cubicBezTo>
                  <a:pt x="2242565" y="6750921"/>
                  <a:pt x="2214890" y="6711042"/>
                  <a:pt x="2182715" y="6675071"/>
                </a:cubicBezTo>
                <a:cubicBezTo>
                  <a:pt x="2139301" y="6626043"/>
                  <a:pt x="2090046" y="6582375"/>
                  <a:pt x="2032061" y="6541380"/>
                </a:cubicBezTo>
                <a:cubicBezTo>
                  <a:pt x="2113005" y="6632219"/>
                  <a:pt x="2185837" y="6729905"/>
                  <a:pt x="2257220" y="6826257"/>
                </a:cubicBezTo>
                <a:lnTo>
                  <a:pt x="2281324" y="6858000"/>
                </a:lnTo>
                <a:lnTo>
                  <a:pt x="2242860" y="6858000"/>
                </a:lnTo>
                <a:lnTo>
                  <a:pt x="2232818" y="6844926"/>
                </a:lnTo>
                <a:cubicBezTo>
                  <a:pt x="2156524" y="6742256"/>
                  <a:pt x="2077809" y="6637351"/>
                  <a:pt x="1990172" y="6542121"/>
                </a:cubicBezTo>
                <a:cubicBezTo>
                  <a:pt x="2025229" y="6615236"/>
                  <a:pt x="2072239" y="6690202"/>
                  <a:pt x="2124090" y="6761017"/>
                </a:cubicBezTo>
                <a:lnTo>
                  <a:pt x="2200380" y="6858000"/>
                </a:lnTo>
                <a:lnTo>
                  <a:pt x="2147507" y="6858000"/>
                </a:lnTo>
                <a:lnTo>
                  <a:pt x="2070668" y="6761520"/>
                </a:lnTo>
                <a:cubicBezTo>
                  <a:pt x="2050397" y="6732060"/>
                  <a:pt x="1955949" y="6524860"/>
                  <a:pt x="1975142" y="6585570"/>
                </a:cubicBezTo>
                <a:cubicBezTo>
                  <a:pt x="1998651" y="6661010"/>
                  <a:pt x="2025657" y="6736543"/>
                  <a:pt x="2050035" y="6813345"/>
                </a:cubicBezTo>
                <a:lnTo>
                  <a:pt x="2063025" y="6858000"/>
                </a:lnTo>
                <a:lnTo>
                  <a:pt x="2021675" y="6858000"/>
                </a:lnTo>
                <a:lnTo>
                  <a:pt x="2019308" y="6847118"/>
                </a:lnTo>
                <a:cubicBezTo>
                  <a:pt x="1994223" y="6748278"/>
                  <a:pt x="1963999" y="6650518"/>
                  <a:pt x="1938835" y="6551160"/>
                </a:cubicBezTo>
                <a:cubicBezTo>
                  <a:pt x="1929908" y="6619047"/>
                  <a:pt x="1941143" y="6690322"/>
                  <a:pt x="1953230" y="6759699"/>
                </a:cubicBezTo>
                <a:lnTo>
                  <a:pt x="1956763" y="6778191"/>
                </a:lnTo>
                <a:lnTo>
                  <a:pt x="1967925" y="6858000"/>
                </a:lnTo>
                <a:lnTo>
                  <a:pt x="1936622" y="6858000"/>
                </a:lnTo>
                <a:lnTo>
                  <a:pt x="1926261" y="6784064"/>
                </a:lnTo>
                <a:lnTo>
                  <a:pt x="1922724" y="6765577"/>
                </a:lnTo>
                <a:cubicBezTo>
                  <a:pt x="1915473" y="6723948"/>
                  <a:pt x="1907737" y="6681875"/>
                  <a:pt x="1904650" y="6639616"/>
                </a:cubicBezTo>
                <a:lnTo>
                  <a:pt x="1885273" y="6858000"/>
                </a:lnTo>
                <a:lnTo>
                  <a:pt x="1854363" y="6858000"/>
                </a:lnTo>
                <a:lnTo>
                  <a:pt x="1880391" y="6603796"/>
                </a:lnTo>
                <a:cubicBezTo>
                  <a:pt x="1857032" y="6636864"/>
                  <a:pt x="1833268" y="6671346"/>
                  <a:pt x="1818273" y="6715729"/>
                </a:cubicBezTo>
                <a:cubicBezTo>
                  <a:pt x="1804852" y="6755735"/>
                  <a:pt x="1797634" y="6798725"/>
                  <a:pt x="1794691" y="6843239"/>
                </a:cubicBezTo>
                <a:cubicBezTo>
                  <a:pt x="1794765" y="6848159"/>
                  <a:pt x="1794840" y="6853080"/>
                  <a:pt x="1794914" y="6858000"/>
                </a:cubicBezTo>
                <a:lnTo>
                  <a:pt x="1746128" y="6858000"/>
                </a:lnTo>
                <a:lnTo>
                  <a:pt x="1753934" y="6724796"/>
                </a:lnTo>
                <a:cubicBezTo>
                  <a:pt x="1761216" y="6674140"/>
                  <a:pt x="1773366" y="6623443"/>
                  <a:pt x="1792053" y="6572396"/>
                </a:cubicBezTo>
                <a:cubicBezTo>
                  <a:pt x="1831929" y="6463223"/>
                  <a:pt x="1865036" y="6394363"/>
                  <a:pt x="1862248" y="6266397"/>
                </a:cubicBezTo>
                <a:cubicBezTo>
                  <a:pt x="1860953" y="6187277"/>
                  <a:pt x="1859762" y="6110946"/>
                  <a:pt x="1862250" y="6033531"/>
                </a:cubicBezTo>
                <a:cubicBezTo>
                  <a:pt x="1629459" y="6233327"/>
                  <a:pt x="1412286" y="6451119"/>
                  <a:pt x="1211999" y="6683610"/>
                </a:cubicBezTo>
                <a:cubicBezTo>
                  <a:pt x="1212594" y="6686848"/>
                  <a:pt x="1213637" y="6689601"/>
                  <a:pt x="1213266" y="6691947"/>
                </a:cubicBezTo>
                <a:cubicBezTo>
                  <a:pt x="1207239" y="6745048"/>
                  <a:pt x="1203941" y="6797982"/>
                  <a:pt x="1203370" y="6850676"/>
                </a:cubicBezTo>
                <a:cubicBezTo>
                  <a:pt x="1203470" y="6853117"/>
                  <a:pt x="1203571" y="6855559"/>
                  <a:pt x="1203671" y="6858000"/>
                </a:cubicBezTo>
                <a:lnTo>
                  <a:pt x="1143180" y="6858000"/>
                </a:lnTo>
                <a:cubicBezTo>
                  <a:pt x="1142845" y="6827348"/>
                  <a:pt x="1142511" y="6796697"/>
                  <a:pt x="1142176" y="6766045"/>
                </a:cubicBezTo>
                <a:lnTo>
                  <a:pt x="1067484" y="6858000"/>
                </a:lnTo>
                <a:lnTo>
                  <a:pt x="953928" y="6858000"/>
                </a:lnTo>
                <a:lnTo>
                  <a:pt x="959715" y="6850185"/>
                </a:lnTo>
                <a:cubicBezTo>
                  <a:pt x="1122351" y="6642955"/>
                  <a:pt x="1297493" y="6445464"/>
                  <a:pt x="1483788" y="6259174"/>
                </a:cubicBezTo>
                <a:cubicBezTo>
                  <a:pt x="1354519" y="6252700"/>
                  <a:pt x="1219786" y="6272526"/>
                  <a:pt x="1100671" y="6252137"/>
                </a:cubicBezTo>
                <a:cubicBezTo>
                  <a:pt x="1097473" y="6253667"/>
                  <a:pt x="1093344" y="6255226"/>
                  <a:pt x="1090144" y="6256748"/>
                </a:cubicBezTo>
                <a:cubicBezTo>
                  <a:pt x="1093160" y="6262221"/>
                  <a:pt x="1095726" y="6268172"/>
                  <a:pt x="1095872" y="6271892"/>
                </a:cubicBezTo>
                <a:cubicBezTo>
                  <a:pt x="1117034" y="6614754"/>
                  <a:pt x="501310" y="6765589"/>
                  <a:pt x="262785" y="6845450"/>
                </a:cubicBezTo>
                <a:cubicBezTo>
                  <a:pt x="240730" y="6852851"/>
                  <a:pt x="197167" y="6788461"/>
                  <a:pt x="209968" y="6770713"/>
                </a:cubicBezTo>
                <a:cubicBezTo>
                  <a:pt x="383281" y="6527661"/>
                  <a:pt x="615742" y="6377713"/>
                  <a:pt x="873460" y="6253768"/>
                </a:cubicBezTo>
                <a:cubicBezTo>
                  <a:pt x="626943" y="6191900"/>
                  <a:pt x="365733" y="5960633"/>
                  <a:pt x="192686" y="5849257"/>
                </a:cubicBezTo>
                <a:cubicBezTo>
                  <a:pt x="116185" y="5799690"/>
                  <a:pt x="52073" y="5754165"/>
                  <a:pt x="4696" y="5697668"/>
                </a:cubicBezTo>
                <a:lnTo>
                  <a:pt x="0" y="5689984"/>
                </a:lnTo>
                <a:lnTo>
                  <a:pt x="0" y="5513472"/>
                </a:lnTo>
                <a:lnTo>
                  <a:pt x="174101" y="5620277"/>
                </a:lnTo>
                <a:cubicBezTo>
                  <a:pt x="413334" y="5759164"/>
                  <a:pt x="660435" y="5885160"/>
                  <a:pt x="891800" y="6036935"/>
                </a:cubicBezTo>
                <a:cubicBezTo>
                  <a:pt x="944884" y="6071606"/>
                  <a:pt x="1012106" y="6145300"/>
                  <a:pt x="1072219" y="6169443"/>
                </a:cubicBezTo>
                <a:cubicBezTo>
                  <a:pt x="1072700" y="6169886"/>
                  <a:pt x="1073629" y="6169850"/>
                  <a:pt x="1074117" y="6170301"/>
                </a:cubicBezTo>
                <a:cubicBezTo>
                  <a:pt x="1077423" y="6171567"/>
                  <a:pt x="1080285" y="6173315"/>
                  <a:pt x="1083114" y="6174131"/>
                </a:cubicBezTo>
                <a:cubicBezTo>
                  <a:pt x="1205686" y="6211148"/>
                  <a:pt x="1403553" y="6162717"/>
                  <a:pt x="1543010" y="6191140"/>
                </a:cubicBezTo>
                <a:cubicBezTo>
                  <a:pt x="1545352" y="6191516"/>
                  <a:pt x="1548218" y="6193258"/>
                  <a:pt x="1551080" y="6195006"/>
                </a:cubicBezTo>
                <a:cubicBezTo>
                  <a:pt x="1796784" y="5956970"/>
                  <a:pt x="2061981" y="5740521"/>
                  <a:pt x="2345443" y="5549882"/>
                </a:cubicBezTo>
                <a:cubicBezTo>
                  <a:pt x="2141371" y="5547786"/>
                  <a:pt x="1930334" y="5604666"/>
                  <a:pt x="1721499" y="5599969"/>
                </a:cubicBezTo>
                <a:cubicBezTo>
                  <a:pt x="1398951" y="5593309"/>
                  <a:pt x="1081337" y="5547329"/>
                  <a:pt x="767716" y="5472768"/>
                </a:cubicBezTo>
                <a:cubicBezTo>
                  <a:pt x="753133" y="5469162"/>
                  <a:pt x="700946" y="5398599"/>
                  <a:pt x="722147" y="5393091"/>
                </a:cubicBezTo>
                <a:cubicBezTo>
                  <a:pt x="968781" y="5329673"/>
                  <a:pt x="1232259" y="5326588"/>
                  <a:pt x="1485552" y="5313202"/>
                </a:cubicBezTo>
                <a:cubicBezTo>
                  <a:pt x="1722589" y="5300930"/>
                  <a:pt x="1934026" y="5312502"/>
                  <a:pt x="2143004" y="5402420"/>
                </a:cubicBezTo>
                <a:cubicBezTo>
                  <a:pt x="2072259" y="5321879"/>
                  <a:pt x="2001915" y="5239927"/>
                  <a:pt x="1933391" y="5156971"/>
                </a:cubicBezTo>
                <a:cubicBezTo>
                  <a:pt x="1884964" y="5098829"/>
                  <a:pt x="1830279" y="5047453"/>
                  <a:pt x="1827118" y="4968410"/>
                </a:cubicBezTo>
                <a:cubicBezTo>
                  <a:pt x="1826899" y="4962830"/>
                  <a:pt x="1831287" y="4956131"/>
                  <a:pt x="1837349" y="4956357"/>
                </a:cubicBezTo>
                <a:cubicBezTo>
                  <a:pt x="1954786" y="4958180"/>
                  <a:pt x="2095955" y="5099243"/>
                  <a:pt x="2162835" y="5187853"/>
                </a:cubicBezTo>
                <a:cubicBezTo>
                  <a:pt x="2223806" y="5268314"/>
                  <a:pt x="2261117" y="5362764"/>
                  <a:pt x="2257167" y="5462123"/>
                </a:cubicBezTo>
                <a:cubicBezTo>
                  <a:pt x="2258619" y="5463463"/>
                  <a:pt x="2260110" y="5465731"/>
                  <a:pt x="2261598" y="5467998"/>
                </a:cubicBezTo>
                <a:cubicBezTo>
                  <a:pt x="2319293" y="5466627"/>
                  <a:pt x="2377620" y="5469418"/>
                  <a:pt x="2437177" y="5479608"/>
                </a:cubicBezTo>
                <a:cubicBezTo>
                  <a:pt x="2440002" y="5480429"/>
                  <a:pt x="2442387" y="5481726"/>
                  <a:pt x="2445247" y="5483476"/>
                </a:cubicBezTo>
                <a:cubicBezTo>
                  <a:pt x="2542410" y="5420910"/>
                  <a:pt x="2642483" y="5361023"/>
                  <a:pt x="2743626" y="5304819"/>
                </a:cubicBezTo>
                <a:cubicBezTo>
                  <a:pt x="2843877" y="5249576"/>
                  <a:pt x="2945694" y="5198471"/>
                  <a:pt x="3048102" y="5150595"/>
                </a:cubicBezTo>
                <a:cubicBezTo>
                  <a:pt x="2585795" y="5154639"/>
                  <a:pt x="2153807" y="4996795"/>
                  <a:pt x="1799414" y="4694732"/>
                </a:cubicBezTo>
                <a:cubicBezTo>
                  <a:pt x="1791709" y="4688523"/>
                  <a:pt x="1742423" y="4620635"/>
                  <a:pt x="1771735" y="4619929"/>
                </a:cubicBezTo>
                <a:cubicBezTo>
                  <a:pt x="2256142" y="4609405"/>
                  <a:pt x="2784409" y="4670721"/>
                  <a:pt x="3104273" y="5076159"/>
                </a:cubicBezTo>
                <a:cubicBezTo>
                  <a:pt x="3108183" y="5080663"/>
                  <a:pt x="3110711" y="5085686"/>
                  <a:pt x="3113245" y="5090705"/>
                </a:cubicBezTo>
                <a:cubicBezTo>
                  <a:pt x="3118189" y="5097958"/>
                  <a:pt x="3122727" y="5106622"/>
                  <a:pt x="3126294" y="5114400"/>
                </a:cubicBezTo>
                <a:cubicBezTo>
                  <a:pt x="3390302" y="4996262"/>
                  <a:pt x="3661785" y="4902036"/>
                  <a:pt x="3937433" y="4830473"/>
                </a:cubicBezTo>
                <a:cubicBezTo>
                  <a:pt x="3836176" y="4732523"/>
                  <a:pt x="3721785" y="4620668"/>
                  <a:pt x="3590475" y="4597974"/>
                </a:cubicBezTo>
                <a:cubicBezTo>
                  <a:pt x="3435249" y="4571111"/>
                  <a:pt x="3264279" y="4616605"/>
                  <a:pt x="3100264" y="4579845"/>
                </a:cubicBezTo>
                <a:cubicBezTo>
                  <a:pt x="2787310" y="4510393"/>
                  <a:pt x="2468738" y="4370372"/>
                  <a:pt x="2183576" y="4227150"/>
                </a:cubicBezTo>
                <a:cubicBezTo>
                  <a:pt x="2170260" y="4220226"/>
                  <a:pt x="2115765" y="4150220"/>
                  <a:pt x="2151029" y="4146947"/>
                </a:cubicBezTo>
                <a:cubicBezTo>
                  <a:pt x="2677991" y="4094203"/>
                  <a:pt x="3159089" y="4117356"/>
                  <a:pt x="3563434" y="4469115"/>
                </a:cubicBezTo>
                <a:lnTo>
                  <a:pt x="3177952" y="3657386"/>
                </a:lnTo>
                <a:cubicBezTo>
                  <a:pt x="3171337" y="3643210"/>
                  <a:pt x="3161442" y="3605414"/>
                  <a:pt x="3189263" y="3625726"/>
                </a:cubicBezTo>
                <a:cubicBezTo>
                  <a:pt x="3348177" y="3744655"/>
                  <a:pt x="3463235" y="3908187"/>
                  <a:pt x="3560912" y="4079863"/>
                </a:cubicBezTo>
                <a:cubicBezTo>
                  <a:pt x="3646545" y="4229668"/>
                  <a:pt x="3658964" y="4353983"/>
                  <a:pt x="3626636" y="4512230"/>
                </a:cubicBezTo>
                <a:cubicBezTo>
                  <a:pt x="3635603" y="4515129"/>
                  <a:pt x="3644081" y="4517586"/>
                  <a:pt x="3653088" y="4521417"/>
                </a:cubicBezTo>
                <a:cubicBezTo>
                  <a:pt x="3765052" y="4572828"/>
                  <a:pt x="3892199" y="4724230"/>
                  <a:pt x="3988128" y="4817267"/>
                </a:cubicBezTo>
                <a:cubicBezTo>
                  <a:pt x="4265269" y="4747971"/>
                  <a:pt x="4547054" y="4701774"/>
                  <a:pt x="4830582" y="4676000"/>
                </a:cubicBezTo>
                <a:lnTo>
                  <a:pt x="4830100" y="4675554"/>
                </a:lnTo>
                <a:cubicBezTo>
                  <a:pt x="4727027" y="4369030"/>
                  <a:pt x="4271973" y="4333199"/>
                  <a:pt x="4036318" y="4147013"/>
                </a:cubicBezTo>
                <a:cubicBezTo>
                  <a:pt x="3810777" y="3969273"/>
                  <a:pt x="3654591" y="3720297"/>
                  <a:pt x="3432098" y="3537312"/>
                </a:cubicBezTo>
                <a:cubicBezTo>
                  <a:pt x="3405134" y="3515099"/>
                  <a:pt x="3391592" y="3444385"/>
                  <a:pt x="3446761" y="3461278"/>
                </a:cubicBezTo>
                <a:cubicBezTo>
                  <a:pt x="3801752" y="3568638"/>
                  <a:pt x="4119982" y="3746863"/>
                  <a:pt x="4419733" y="3963555"/>
                </a:cubicBezTo>
                <a:cubicBezTo>
                  <a:pt x="4597168" y="4091520"/>
                  <a:pt x="4760991" y="4228417"/>
                  <a:pt x="4781371" y="4458604"/>
                </a:cubicBezTo>
                <a:cubicBezTo>
                  <a:pt x="4781562" y="4463257"/>
                  <a:pt x="4780772" y="4467014"/>
                  <a:pt x="4780440" y="4470290"/>
                </a:cubicBezTo>
                <a:cubicBezTo>
                  <a:pt x="4830364" y="4519056"/>
                  <a:pt x="4870983" y="4579844"/>
                  <a:pt x="4898954" y="4662092"/>
                </a:cubicBezTo>
                <a:cubicBezTo>
                  <a:pt x="4900480" y="4665288"/>
                  <a:pt x="4900107" y="4667630"/>
                  <a:pt x="4900699" y="4670867"/>
                </a:cubicBezTo>
                <a:cubicBezTo>
                  <a:pt x="5170915" y="4649815"/>
                  <a:pt x="5442360" y="4647817"/>
                  <a:pt x="5714511" y="4663483"/>
                </a:cubicBezTo>
                <a:cubicBezTo>
                  <a:pt x="5651495" y="4555157"/>
                  <a:pt x="5582088" y="4449879"/>
                  <a:pt x="5464793" y="4393556"/>
                </a:cubicBezTo>
                <a:cubicBezTo>
                  <a:pt x="5463384" y="4393148"/>
                  <a:pt x="5462860" y="4391770"/>
                  <a:pt x="5461897" y="4390879"/>
                </a:cubicBezTo>
                <a:cubicBezTo>
                  <a:pt x="4970387" y="4293633"/>
                  <a:pt x="4556299" y="3674930"/>
                  <a:pt x="4294126" y="3303048"/>
                </a:cubicBezTo>
                <a:cubicBezTo>
                  <a:pt x="4284225" y="3288537"/>
                  <a:pt x="4271318" y="3233630"/>
                  <a:pt x="4305321" y="3256953"/>
                </a:cubicBezTo>
                <a:cubicBezTo>
                  <a:pt x="4530520" y="3414680"/>
                  <a:pt x="4740956" y="3587440"/>
                  <a:pt x="4949299" y="3766336"/>
                </a:cubicBezTo>
                <a:cubicBezTo>
                  <a:pt x="5065543" y="3866477"/>
                  <a:pt x="5184542" y="3965579"/>
                  <a:pt x="5291452" y="4076801"/>
                </a:cubicBezTo>
                <a:cubicBezTo>
                  <a:pt x="5309900" y="4095629"/>
                  <a:pt x="5393714" y="4211504"/>
                  <a:pt x="5434998" y="4254100"/>
                </a:cubicBezTo>
                <a:cubicBezTo>
                  <a:pt x="5369347" y="4172892"/>
                  <a:pt x="5356822" y="3836202"/>
                  <a:pt x="5351015" y="3760989"/>
                </a:cubicBezTo>
                <a:cubicBezTo>
                  <a:pt x="5330486" y="3492147"/>
                  <a:pt x="5355823" y="3228927"/>
                  <a:pt x="5413780" y="2966265"/>
                </a:cubicBezTo>
                <a:cubicBezTo>
                  <a:pt x="5415835" y="2956520"/>
                  <a:pt x="5420191" y="2953318"/>
                  <a:pt x="5425627" y="2954192"/>
                </a:cubicBezTo>
                <a:close/>
                <a:moveTo>
                  <a:pt x="6604735" y="2041381"/>
                </a:moveTo>
                <a:cubicBezTo>
                  <a:pt x="6726311" y="2327927"/>
                  <a:pt x="6916754" y="2606522"/>
                  <a:pt x="7204487" y="2742112"/>
                </a:cubicBezTo>
                <a:cubicBezTo>
                  <a:pt x="7179895" y="2719491"/>
                  <a:pt x="7154936" y="2696378"/>
                  <a:pt x="7131592" y="2672096"/>
                </a:cubicBezTo>
                <a:cubicBezTo>
                  <a:pt x="7084181" y="2622518"/>
                  <a:pt x="7039271" y="2569608"/>
                  <a:pt x="6996344" y="2518310"/>
                </a:cubicBezTo>
                <a:cubicBezTo>
                  <a:pt x="6908871" y="2414600"/>
                  <a:pt x="6818501" y="2306884"/>
                  <a:pt x="6735495" y="2196890"/>
                </a:cubicBezTo>
                <a:lnTo>
                  <a:pt x="6721901" y="2179274"/>
                </a:lnTo>
                <a:cubicBezTo>
                  <a:pt x="6685654" y="2131523"/>
                  <a:pt x="6648317" y="2082278"/>
                  <a:pt x="6604735" y="2041381"/>
                </a:cubicBezTo>
                <a:close/>
                <a:moveTo>
                  <a:pt x="6591670" y="1988277"/>
                </a:moveTo>
                <a:cubicBezTo>
                  <a:pt x="6653650" y="2036451"/>
                  <a:pt x="6701310" y="2098809"/>
                  <a:pt x="6747349" y="2160069"/>
                </a:cubicBezTo>
                <a:lnTo>
                  <a:pt x="6760943" y="2177686"/>
                </a:lnTo>
                <a:cubicBezTo>
                  <a:pt x="6844486" y="2287290"/>
                  <a:pt x="6934499" y="2394502"/>
                  <a:pt x="7021065" y="2498102"/>
                </a:cubicBezTo>
                <a:cubicBezTo>
                  <a:pt x="7063629" y="2548900"/>
                  <a:pt x="7108178" y="2601313"/>
                  <a:pt x="7155223" y="2650386"/>
                </a:cubicBezTo>
                <a:cubicBezTo>
                  <a:pt x="7170968" y="2666443"/>
                  <a:pt x="7186885" y="2681619"/>
                  <a:pt x="7203167" y="2697288"/>
                </a:cubicBezTo>
                <a:cubicBezTo>
                  <a:pt x="7124362" y="2565928"/>
                  <a:pt x="7030837" y="2441422"/>
                  <a:pt x="6937703" y="2321981"/>
                </a:cubicBezTo>
                <a:cubicBezTo>
                  <a:pt x="6842752" y="2200032"/>
                  <a:pt x="6742965" y="2048781"/>
                  <a:pt x="6591670" y="1988277"/>
                </a:cubicBezTo>
                <a:close/>
                <a:moveTo>
                  <a:pt x="5798671" y="1981601"/>
                </a:moveTo>
                <a:cubicBezTo>
                  <a:pt x="5784234" y="2008086"/>
                  <a:pt x="5768551" y="2036236"/>
                  <a:pt x="5754709" y="2071454"/>
                </a:cubicBezTo>
                <a:cubicBezTo>
                  <a:pt x="5651219" y="2330361"/>
                  <a:pt x="5694208" y="2592217"/>
                  <a:pt x="5763044" y="2842206"/>
                </a:cubicBezTo>
                <a:cubicBezTo>
                  <a:pt x="5763687" y="2828007"/>
                  <a:pt x="5764331" y="2813808"/>
                  <a:pt x="5764974" y="2799609"/>
                </a:cubicBezTo>
                <a:cubicBezTo>
                  <a:pt x="5766710" y="2755616"/>
                  <a:pt x="5768626" y="2710738"/>
                  <a:pt x="5767665" y="2666409"/>
                </a:cubicBezTo>
                <a:cubicBezTo>
                  <a:pt x="5766964" y="2637156"/>
                  <a:pt x="5764828" y="2608182"/>
                  <a:pt x="5763055" y="2579705"/>
                </a:cubicBezTo>
                <a:cubicBezTo>
                  <a:pt x="5760913" y="2550734"/>
                  <a:pt x="5758780" y="2521760"/>
                  <a:pt x="5758079" y="2492508"/>
                </a:cubicBezTo>
                <a:cubicBezTo>
                  <a:pt x="5755745" y="2394242"/>
                  <a:pt x="5767619" y="2294070"/>
                  <a:pt x="5779325" y="2197069"/>
                </a:cubicBezTo>
                <a:cubicBezTo>
                  <a:pt x="5787753" y="2126095"/>
                  <a:pt x="5796001" y="2053736"/>
                  <a:pt x="5798671" y="1981601"/>
                </a:cubicBezTo>
                <a:close/>
                <a:moveTo>
                  <a:pt x="5829202" y="1971679"/>
                </a:moveTo>
                <a:cubicBezTo>
                  <a:pt x="5826736" y="2047481"/>
                  <a:pt x="5818154" y="2123904"/>
                  <a:pt x="5809558" y="2198043"/>
                </a:cubicBezTo>
                <a:cubicBezTo>
                  <a:pt x="5798026" y="2294159"/>
                  <a:pt x="5785973" y="2392938"/>
                  <a:pt x="5788653" y="2489430"/>
                </a:cubicBezTo>
                <a:cubicBezTo>
                  <a:pt x="5789524" y="2517790"/>
                  <a:pt x="5791665" y="2546759"/>
                  <a:pt x="5793439" y="2575235"/>
                </a:cubicBezTo>
                <a:cubicBezTo>
                  <a:pt x="5794815" y="2596366"/>
                  <a:pt x="5795822" y="2617001"/>
                  <a:pt x="5796837" y="2637633"/>
                </a:cubicBezTo>
                <a:cubicBezTo>
                  <a:pt x="5803017" y="2582794"/>
                  <a:pt x="5810098" y="2528066"/>
                  <a:pt x="5818614" y="2473055"/>
                </a:cubicBezTo>
                <a:cubicBezTo>
                  <a:pt x="5845917" y="2299125"/>
                  <a:pt x="5877599" y="2135758"/>
                  <a:pt x="5829202" y="1971679"/>
                </a:cubicBezTo>
                <a:close/>
                <a:moveTo>
                  <a:pt x="5911389" y="1898371"/>
                </a:moveTo>
                <a:cubicBezTo>
                  <a:pt x="6006914" y="2026768"/>
                  <a:pt x="6112955" y="2136857"/>
                  <a:pt x="6237627" y="2231921"/>
                </a:cubicBezTo>
                <a:cubicBezTo>
                  <a:pt x="6161282" y="2090381"/>
                  <a:pt x="6060308" y="1952200"/>
                  <a:pt x="5911389" y="1898371"/>
                </a:cubicBezTo>
                <a:close/>
                <a:moveTo>
                  <a:pt x="6944437" y="1575402"/>
                </a:moveTo>
                <a:cubicBezTo>
                  <a:pt x="6732842" y="1643305"/>
                  <a:pt x="6518352" y="1707201"/>
                  <a:pt x="6304730" y="1766654"/>
                </a:cubicBezTo>
                <a:cubicBezTo>
                  <a:pt x="6527947" y="1784949"/>
                  <a:pt x="6737901" y="1680839"/>
                  <a:pt x="6944437" y="1575402"/>
                </a:cubicBezTo>
                <a:close/>
                <a:moveTo>
                  <a:pt x="7019523" y="1519450"/>
                </a:moveTo>
                <a:cubicBezTo>
                  <a:pt x="6766096" y="1537552"/>
                  <a:pt x="6524653" y="1609537"/>
                  <a:pt x="6298091" y="1737122"/>
                </a:cubicBezTo>
                <a:cubicBezTo>
                  <a:pt x="6539381" y="1670594"/>
                  <a:pt x="6780997" y="1597715"/>
                  <a:pt x="7019523" y="1519450"/>
                </a:cubicBezTo>
                <a:close/>
                <a:moveTo>
                  <a:pt x="2399523" y="1428234"/>
                </a:moveTo>
                <a:cubicBezTo>
                  <a:pt x="2324192" y="1539775"/>
                  <a:pt x="2267478" y="1713586"/>
                  <a:pt x="2224982" y="1826201"/>
                </a:cubicBezTo>
                <a:cubicBezTo>
                  <a:pt x="2161246" y="1995817"/>
                  <a:pt x="2120250" y="2168765"/>
                  <a:pt x="2096099" y="2345900"/>
                </a:cubicBezTo>
                <a:cubicBezTo>
                  <a:pt x="2166834" y="2165047"/>
                  <a:pt x="2226331" y="1978598"/>
                  <a:pt x="2283317" y="1796925"/>
                </a:cubicBezTo>
                <a:lnTo>
                  <a:pt x="2399523" y="1428234"/>
                </a:lnTo>
                <a:close/>
                <a:moveTo>
                  <a:pt x="2448558" y="1373435"/>
                </a:moveTo>
                <a:lnTo>
                  <a:pt x="2312521" y="1806140"/>
                </a:lnTo>
                <a:cubicBezTo>
                  <a:pt x="2255817" y="1985569"/>
                  <a:pt x="2197150" y="2169492"/>
                  <a:pt x="2127533" y="2348380"/>
                </a:cubicBezTo>
                <a:cubicBezTo>
                  <a:pt x="2230881" y="2201722"/>
                  <a:pt x="2307261" y="2041905"/>
                  <a:pt x="2358080" y="1866134"/>
                </a:cubicBezTo>
                <a:cubicBezTo>
                  <a:pt x="2378743" y="1795373"/>
                  <a:pt x="2394349" y="1722940"/>
                  <a:pt x="2407436" y="1651070"/>
                </a:cubicBezTo>
                <a:cubicBezTo>
                  <a:pt x="2417458" y="1596892"/>
                  <a:pt x="2466254" y="1384915"/>
                  <a:pt x="2448558" y="1373435"/>
                </a:cubicBezTo>
                <a:close/>
                <a:moveTo>
                  <a:pt x="278707" y="1352270"/>
                </a:moveTo>
                <a:lnTo>
                  <a:pt x="321570" y="1861610"/>
                </a:lnTo>
                <a:cubicBezTo>
                  <a:pt x="336248" y="1725752"/>
                  <a:pt x="317508" y="1584885"/>
                  <a:pt x="294281" y="1440658"/>
                </a:cubicBezTo>
                <a:lnTo>
                  <a:pt x="278707" y="1352270"/>
                </a:lnTo>
                <a:close/>
                <a:moveTo>
                  <a:pt x="1423821" y="1351958"/>
                </a:moveTo>
                <a:cubicBezTo>
                  <a:pt x="1426859" y="1507722"/>
                  <a:pt x="1587831" y="1796280"/>
                  <a:pt x="1638521" y="1908470"/>
                </a:cubicBezTo>
                <a:cubicBezTo>
                  <a:pt x="1674424" y="1987707"/>
                  <a:pt x="1711105" y="2070587"/>
                  <a:pt x="1754199" y="2149284"/>
                </a:cubicBezTo>
                <a:cubicBezTo>
                  <a:pt x="1797295" y="2227981"/>
                  <a:pt x="1846801" y="2302493"/>
                  <a:pt x="1908359" y="2364988"/>
                </a:cubicBezTo>
                <a:cubicBezTo>
                  <a:pt x="1805946" y="2193096"/>
                  <a:pt x="1725953" y="2007134"/>
                  <a:pt x="1647661" y="1825945"/>
                </a:cubicBezTo>
                <a:cubicBezTo>
                  <a:pt x="1579500" y="1667751"/>
                  <a:pt x="1508533" y="1505355"/>
                  <a:pt x="1423821" y="1351958"/>
                </a:cubicBezTo>
                <a:close/>
                <a:moveTo>
                  <a:pt x="1431890" y="1306475"/>
                </a:moveTo>
                <a:cubicBezTo>
                  <a:pt x="1458339" y="1352187"/>
                  <a:pt x="1483952" y="1399016"/>
                  <a:pt x="1507597" y="1446132"/>
                </a:cubicBezTo>
                <a:cubicBezTo>
                  <a:pt x="1568403" y="1567288"/>
                  <a:pt x="1621917" y="1692101"/>
                  <a:pt x="1674586" y="1813832"/>
                </a:cubicBezTo>
                <a:cubicBezTo>
                  <a:pt x="1719648" y="1918315"/>
                  <a:pt x="1765554" y="2024477"/>
                  <a:pt x="1815950" y="2128564"/>
                </a:cubicBezTo>
                <a:cubicBezTo>
                  <a:pt x="1866346" y="2232648"/>
                  <a:pt x="1921228" y="2334658"/>
                  <a:pt x="1984242" y="2430829"/>
                </a:cubicBezTo>
                <a:cubicBezTo>
                  <a:pt x="1994073" y="2437830"/>
                  <a:pt x="2003908" y="2444836"/>
                  <a:pt x="2014023" y="2450995"/>
                </a:cubicBezTo>
                <a:cubicBezTo>
                  <a:pt x="1956448" y="2239741"/>
                  <a:pt x="1853160" y="2049325"/>
                  <a:pt x="1747337" y="1855264"/>
                </a:cubicBezTo>
                <a:cubicBezTo>
                  <a:pt x="1678102" y="1728504"/>
                  <a:pt x="1608870" y="1601753"/>
                  <a:pt x="1533749" y="1478656"/>
                </a:cubicBezTo>
                <a:cubicBezTo>
                  <a:pt x="1510398" y="1440515"/>
                  <a:pt x="1454048" y="1294657"/>
                  <a:pt x="1431890" y="1306475"/>
                </a:cubicBezTo>
                <a:close/>
                <a:moveTo>
                  <a:pt x="5052692" y="1292994"/>
                </a:moveTo>
                <a:cubicBezTo>
                  <a:pt x="5103155" y="1406739"/>
                  <a:pt x="5153078" y="1520878"/>
                  <a:pt x="5200661" y="1635186"/>
                </a:cubicBezTo>
                <a:cubicBezTo>
                  <a:pt x="5238218" y="1725483"/>
                  <a:pt x="5273610" y="1815047"/>
                  <a:pt x="5297138" y="1906351"/>
                </a:cubicBezTo>
                <a:cubicBezTo>
                  <a:pt x="5281533" y="1683399"/>
                  <a:pt x="5177210" y="1491946"/>
                  <a:pt x="5052692" y="1292994"/>
                </a:cubicBezTo>
                <a:close/>
                <a:moveTo>
                  <a:pt x="5009948" y="1273619"/>
                </a:moveTo>
                <a:cubicBezTo>
                  <a:pt x="5013363" y="1406203"/>
                  <a:pt x="5078144" y="1538571"/>
                  <a:pt x="5121777" y="1654213"/>
                </a:cubicBezTo>
                <a:cubicBezTo>
                  <a:pt x="5175625" y="1795269"/>
                  <a:pt x="5233597" y="1934093"/>
                  <a:pt x="5293545" y="2072247"/>
                </a:cubicBezTo>
                <a:cubicBezTo>
                  <a:pt x="5293533" y="2069971"/>
                  <a:pt x="5294060" y="2067298"/>
                  <a:pt x="5294042" y="2065019"/>
                </a:cubicBezTo>
                <a:cubicBezTo>
                  <a:pt x="5282123" y="1924099"/>
                  <a:pt x="5230273" y="1786942"/>
                  <a:pt x="5171936" y="1647613"/>
                </a:cubicBezTo>
                <a:cubicBezTo>
                  <a:pt x="5119977" y="1522743"/>
                  <a:pt x="5065315" y="1397539"/>
                  <a:pt x="5009948" y="1273619"/>
                </a:cubicBezTo>
                <a:close/>
                <a:moveTo>
                  <a:pt x="655236" y="1268632"/>
                </a:moveTo>
                <a:cubicBezTo>
                  <a:pt x="717895" y="1408869"/>
                  <a:pt x="771574" y="1550454"/>
                  <a:pt x="839521" y="1685315"/>
                </a:cubicBezTo>
                <a:cubicBezTo>
                  <a:pt x="907470" y="1820177"/>
                  <a:pt x="989683" y="1948318"/>
                  <a:pt x="1109416" y="2061663"/>
                </a:cubicBezTo>
                <a:cubicBezTo>
                  <a:pt x="1177718" y="2126399"/>
                  <a:pt x="1244319" y="2184954"/>
                  <a:pt x="1298300" y="2247742"/>
                </a:cubicBezTo>
                <a:cubicBezTo>
                  <a:pt x="1250168" y="2156040"/>
                  <a:pt x="1187457" y="2071655"/>
                  <a:pt x="1125871" y="1989513"/>
                </a:cubicBezTo>
                <a:cubicBezTo>
                  <a:pt x="1076370" y="1923070"/>
                  <a:pt x="1025189" y="1854667"/>
                  <a:pt x="981574" y="1783157"/>
                </a:cubicBezTo>
                <a:cubicBezTo>
                  <a:pt x="960475" y="1748106"/>
                  <a:pt x="941058" y="1712211"/>
                  <a:pt x="922198" y="1677437"/>
                </a:cubicBezTo>
                <a:cubicBezTo>
                  <a:pt x="905028" y="1646031"/>
                  <a:pt x="887579" y="1614059"/>
                  <a:pt x="869293" y="1583214"/>
                </a:cubicBezTo>
                <a:cubicBezTo>
                  <a:pt x="832994" y="1522086"/>
                  <a:pt x="791368" y="1462924"/>
                  <a:pt x="751431" y="1405731"/>
                </a:cubicBezTo>
                <a:lnTo>
                  <a:pt x="655236" y="1268632"/>
                </a:lnTo>
                <a:close/>
                <a:moveTo>
                  <a:pt x="6516292" y="1263064"/>
                </a:moveTo>
                <a:cubicBezTo>
                  <a:pt x="6288018" y="1373581"/>
                  <a:pt x="6031500" y="1451909"/>
                  <a:pt x="5736320" y="1501803"/>
                </a:cubicBezTo>
                <a:cubicBezTo>
                  <a:pt x="6001708" y="1565837"/>
                  <a:pt x="6267694" y="1408906"/>
                  <a:pt x="6516292" y="1263064"/>
                </a:cubicBezTo>
                <a:close/>
                <a:moveTo>
                  <a:pt x="291466" y="1250369"/>
                </a:moveTo>
                <a:cubicBezTo>
                  <a:pt x="302228" y="1312380"/>
                  <a:pt x="313548" y="1374109"/>
                  <a:pt x="323180" y="1435283"/>
                </a:cubicBezTo>
                <a:cubicBezTo>
                  <a:pt x="347262" y="1585402"/>
                  <a:pt x="366566" y="1733005"/>
                  <a:pt x="349381" y="1875041"/>
                </a:cubicBezTo>
                <a:cubicBezTo>
                  <a:pt x="398887" y="1761016"/>
                  <a:pt x="404047" y="1643975"/>
                  <a:pt x="374363" y="1506494"/>
                </a:cubicBezTo>
                <a:cubicBezTo>
                  <a:pt x="356845" y="1425406"/>
                  <a:pt x="334841" y="1350786"/>
                  <a:pt x="302168" y="1274495"/>
                </a:cubicBezTo>
                <a:cubicBezTo>
                  <a:pt x="298229" y="1265236"/>
                  <a:pt x="295129" y="1257666"/>
                  <a:pt x="291466" y="1250369"/>
                </a:cubicBezTo>
                <a:close/>
                <a:moveTo>
                  <a:pt x="678222" y="1248670"/>
                </a:moveTo>
                <a:lnTo>
                  <a:pt x="775536" y="1388015"/>
                </a:lnTo>
                <a:cubicBezTo>
                  <a:pt x="815764" y="1445771"/>
                  <a:pt x="857669" y="1505484"/>
                  <a:pt x="894529" y="1567739"/>
                </a:cubicBezTo>
                <a:cubicBezTo>
                  <a:pt x="913103" y="1599148"/>
                  <a:pt x="930546" y="1631115"/>
                  <a:pt x="948000" y="1663088"/>
                </a:cubicBezTo>
                <a:cubicBezTo>
                  <a:pt x="966853" y="1697859"/>
                  <a:pt x="986277" y="1733757"/>
                  <a:pt x="1006812" y="1767683"/>
                </a:cubicBezTo>
                <a:cubicBezTo>
                  <a:pt x="1049303" y="1838347"/>
                  <a:pt x="1100205" y="1906189"/>
                  <a:pt x="1149133" y="1971513"/>
                </a:cubicBezTo>
                <a:cubicBezTo>
                  <a:pt x="1215506" y="2060384"/>
                  <a:pt x="1283561" y="2151216"/>
                  <a:pt x="1333952" y="2251620"/>
                </a:cubicBezTo>
                <a:lnTo>
                  <a:pt x="1337329" y="2258350"/>
                </a:lnTo>
                <a:cubicBezTo>
                  <a:pt x="1352131" y="2023413"/>
                  <a:pt x="1145204" y="1784597"/>
                  <a:pt x="1014726" y="1615556"/>
                </a:cubicBezTo>
                <a:cubicBezTo>
                  <a:pt x="911517" y="1481269"/>
                  <a:pt x="800192" y="1360189"/>
                  <a:pt x="678222" y="1248670"/>
                </a:cubicBezTo>
                <a:close/>
                <a:moveTo>
                  <a:pt x="6691602" y="1140573"/>
                </a:moveTo>
                <a:cubicBezTo>
                  <a:pt x="6646175" y="1158238"/>
                  <a:pt x="6598950" y="1175684"/>
                  <a:pt x="6571100" y="1183662"/>
                </a:cubicBezTo>
                <a:cubicBezTo>
                  <a:pt x="6462406" y="1213607"/>
                  <a:pt x="6352215" y="1234713"/>
                  <a:pt x="6241687" y="1257600"/>
                </a:cubicBezTo>
                <a:cubicBezTo>
                  <a:pt x="6040746" y="1299467"/>
                  <a:pt x="5893317" y="1420819"/>
                  <a:pt x="5693009" y="1478256"/>
                </a:cubicBezTo>
                <a:cubicBezTo>
                  <a:pt x="6021285" y="1426507"/>
                  <a:pt x="6301876" y="1340642"/>
                  <a:pt x="6548420" y="1214599"/>
                </a:cubicBezTo>
                <a:lnTo>
                  <a:pt x="6605473" y="1184686"/>
                </a:lnTo>
                <a:cubicBezTo>
                  <a:pt x="6633823" y="1169483"/>
                  <a:pt x="6662531" y="1154778"/>
                  <a:pt x="6691602" y="1140573"/>
                </a:cubicBezTo>
                <a:close/>
                <a:moveTo>
                  <a:pt x="4002475" y="1037802"/>
                </a:moveTo>
                <a:lnTo>
                  <a:pt x="4000324" y="1039362"/>
                </a:lnTo>
                <a:lnTo>
                  <a:pt x="4002862" y="1042866"/>
                </a:lnTo>
                <a:cubicBezTo>
                  <a:pt x="4002672" y="1041472"/>
                  <a:pt x="4002487" y="1040086"/>
                  <a:pt x="4002475" y="1037802"/>
                </a:cubicBezTo>
                <a:close/>
                <a:moveTo>
                  <a:pt x="506322" y="1020997"/>
                </a:moveTo>
                <a:cubicBezTo>
                  <a:pt x="513282" y="1018930"/>
                  <a:pt x="522180" y="1021005"/>
                  <a:pt x="533068" y="1029409"/>
                </a:cubicBezTo>
                <a:cubicBezTo>
                  <a:pt x="813777" y="1244537"/>
                  <a:pt x="1037861" y="1510547"/>
                  <a:pt x="1232525" y="1804675"/>
                </a:cubicBezTo>
                <a:cubicBezTo>
                  <a:pt x="1347857" y="1978510"/>
                  <a:pt x="1448039" y="2155739"/>
                  <a:pt x="1388858" y="2368011"/>
                </a:cubicBezTo>
                <a:cubicBezTo>
                  <a:pt x="1387462" y="2372226"/>
                  <a:pt x="1385496" y="2375314"/>
                  <a:pt x="1384098" y="2378125"/>
                </a:cubicBezTo>
                <a:cubicBezTo>
                  <a:pt x="1412260" y="2438425"/>
                  <a:pt x="1428077" y="2506324"/>
                  <a:pt x="1425393" y="2589124"/>
                </a:cubicBezTo>
                <a:cubicBezTo>
                  <a:pt x="1425681" y="2592488"/>
                  <a:pt x="1424559" y="2594453"/>
                  <a:pt x="1424001" y="2597541"/>
                </a:cubicBezTo>
                <a:cubicBezTo>
                  <a:pt x="1672217" y="2669579"/>
                  <a:pt x="1915127" y="2759032"/>
                  <a:pt x="2152729" y="2864487"/>
                </a:cubicBezTo>
                <a:cubicBezTo>
                  <a:pt x="2132903" y="2746636"/>
                  <a:pt x="2106350" y="2629357"/>
                  <a:pt x="2020609" y="2539671"/>
                </a:cubicBezTo>
                <a:cubicBezTo>
                  <a:pt x="2019486" y="2538832"/>
                  <a:pt x="2019482" y="2537426"/>
                  <a:pt x="2018920" y="2536309"/>
                </a:cubicBezTo>
                <a:cubicBezTo>
                  <a:pt x="1612986" y="2284320"/>
                  <a:pt x="1451410" y="1593008"/>
                  <a:pt x="1342441" y="1173017"/>
                </a:cubicBezTo>
                <a:cubicBezTo>
                  <a:pt x="1338482" y="1156742"/>
                  <a:pt x="1345418" y="1103405"/>
                  <a:pt x="1367925" y="1135648"/>
                </a:cubicBezTo>
                <a:cubicBezTo>
                  <a:pt x="1515878" y="1352095"/>
                  <a:pt x="1645605" y="1576999"/>
                  <a:pt x="1771401" y="1806673"/>
                </a:cubicBezTo>
                <a:cubicBezTo>
                  <a:pt x="1841477" y="1935111"/>
                  <a:pt x="1914363" y="2063547"/>
                  <a:pt x="1972385" y="2198735"/>
                </a:cubicBezTo>
                <a:cubicBezTo>
                  <a:pt x="1982518" y="2221738"/>
                  <a:pt x="2018367" y="2353316"/>
                  <a:pt x="2040892" y="2405205"/>
                </a:cubicBezTo>
                <a:cubicBezTo>
                  <a:pt x="2009600" y="2310668"/>
                  <a:pt x="2111587" y="2005996"/>
                  <a:pt x="2131689" y="1936926"/>
                </a:cubicBezTo>
                <a:cubicBezTo>
                  <a:pt x="2203731" y="1690111"/>
                  <a:pt x="2314813" y="1463729"/>
                  <a:pt x="2454820" y="1248808"/>
                </a:cubicBezTo>
                <a:cubicBezTo>
                  <a:pt x="2475264" y="1216788"/>
                  <a:pt x="2493340" y="1290570"/>
                  <a:pt x="2492512" y="1302920"/>
                </a:cubicBezTo>
                <a:cubicBezTo>
                  <a:pt x="2465675" y="1747535"/>
                  <a:pt x="2370053" y="2178216"/>
                  <a:pt x="2081216" y="2527513"/>
                </a:cubicBezTo>
                <a:cubicBezTo>
                  <a:pt x="2081497" y="2528073"/>
                  <a:pt x="2081211" y="2528916"/>
                  <a:pt x="2081211" y="2528916"/>
                </a:cubicBezTo>
                <a:cubicBezTo>
                  <a:pt x="2150699" y="2633778"/>
                  <a:pt x="2178105" y="2756954"/>
                  <a:pt x="2199067" y="2884061"/>
                </a:cubicBezTo>
                <a:cubicBezTo>
                  <a:pt x="2641128" y="3084915"/>
                  <a:pt x="3028660" y="3311628"/>
                  <a:pt x="3192586" y="3411496"/>
                </a:cubicBezTo>
                <a:cubicBezTo>
                  <a:pt x="3356510" y="3511368"/>
                  <a:pt x="3237401" y="3517312"/>
                  <a:pt x="3182620" y="3483279"/>
                </a:cubicBezTo>
                <a:cubicBezTo>
                  <a:pt x="3055506" y="3404310"/>
                  <a:pt x="2789863" y="3259545"/>
                  <a:pt x="2435119" y="3080173"/>
                </a:cubicBezTo>
                <a:lnTo>
                  <a:pt x="2410152" y="3063751"/>
                </a:lnTo>
                <a:lnTo>
                  <a:pt x="2408099" y="3064403"/>
                </a:lnTo>
                <a:lnTo>
                  <a:pt x="2407218" y="3070324"/>
                </a:lnTo>
                <a:cubicBezTo>
                  <a:pt x="2402612" y="3079171"/>
                  <a:pt x="2394080" y="3088906"/>
                  <a:pt x="2380138" y="3099341"/>
                </a:cubicBezTo>
                <a:cubicBezTo>
                  <a:pt x="2194333" y="3283170"/>
                  <a:pt x="1992503" y="3449064"/>
                  <a:pt x="1765923" y="3581043"/>
                </a:cubicBezTo>
                <a:cubicBezTo>
                  <a:pt x="1744896" y="3593696"/>
                  <a:pt x="1723857" y="3603555"/>
                  <a:pt x="1702258" y="3612286"/>
                </a:cubicBezTo>
                <a:cubicBezTo>
                  <a:pt x="1664333" y="3650747"/>
                  <a:pt x="1731601" y="3589836"/>
                  <a:pt x="1538370" y="3811804"/>
                </a:cubicBezTo>
                <a:cubicBezTo>
                  <a:pt x="1278852" y="4250311"/>
                  <a:pt x="915356" y="4600566"/>
                  <a:pt x="542867" y="4944092"/>
                </a:cubicBezTo>
                <a:cubicBezTo>
                  <a:pt x="521291" y="4964055"/>
                  <a:pt x="503482" y="4879596"/>
                  <a:pt x="515800" y="4862180"/>
                </a:cubicBezTo>
                <a:cubicBezTo>
                  <a:pt x="664236" y="4650055"/>
                  <a:pt x="747224" y="4402666"/>
                  <a:pt x="909145" y="4199225"/>
                </a:cubicBezTo>
                <a:cubicBezTo>
                  <a:pt x="998789" y="4086824"/>
                  <a:pt x="1101084" y="3991246"/>
                  <a:pt x="1214067" y="3908561"/>
                </a:cubicBezTo>
                <a:cubicBezTo>
                  <a:pt x="1023317" y="3973399"/>
                  <a:pt x="824392" y="4020568"/>
                  <a:pt x="640967" y="4105601"/>
                </a:cubicBezTo>
                <a:cubicBezTo>
                  <a:pt x="458381" y="4190213"/>
                  <a:pt x="284593" y="4292005"/>
                  <a:pt x="112563" y="4396952"/>
                </a:cubicBezTo>
                <a:lnTo>
                  <a:pt x="0" y="4466006"/>
                </a:lnTo>
                <a:lnTo>
                  <a:pt x="0" y="4233763"/>
                </a:lnTo>
                <a:lnTo>
                  <a:pt x="36881" y="4200118"/>
                </a:lnTo>
                <a:cubicBezTo>
                  <a:pt x="302143" y="3962792"/>
                  <a:pt x="585478" y="3740226"/>
                  <a:pt x="910534" y="3629753"/>
                </a:cubicBezTo>
                <a:cubicBezTo>
                  <a:pt x="1140280" y="3551663"/>
                  <a:pt x="1356783" y="3624873"/>
                  <a:pt x="1578717" y="3575982"/>
                </a:cubicBezTo>
                <a:cubicBezTo>
                  <a:pt x="1857881" y="3513822"/>
                  <a:pt x="2134207" y="3238918"/>
                  <a:pt x="2338780" y="3033725"/>
                </a:cubicBezTo>
                <a:cubicBezTo>
                  <a:pt x="2165203" y="2949506"/>
                  <a:pt x="1987990" y="2873430"/>
                  <a:pt x="1807991" y="2807184"/>
                </a:cubicBezTo>
                <a:cubicBezTo>
                  <a:pt x="1696192" y="2934214"/>
                  <a:pt x="1567238" y="3035444"/>
                  <a:pt x="1416358" y="3112571"/>
                </a:cubicBezTo>
                <a:cubicBezTo>
                  <a:pt x="1318658" y="3280278"/>
                  <a:pt x="1112986" y="3321000"/>
                  <a:pt x="939066" y="3378798"/>
                </a:cubicBezTo>
                <a:cubicBezTo>
                  <a:pt x="668357" y="3469020"/>
                  <a:pt x="393418" y="3543804"/>
                  <a:pt x="115099" y="3607650"/>
                </a:cubicBezTo>
                <a:cubicBezTo>
                  <a:pt x="80589" y="3615844"/>
                  <a:pt x="67554" y="3533906"/>
                  <a:pt x="97284" y="3520393"/>
                </a:cubicBezTo>
                <a:cubicBezTo>
                  <a:pt x="382521" y="3387774"/>
                  <a:pt x="642160" y="3215335"/>
                  <a:pt x="922050" y="3074867"/>
                </a:cubicBezTo>
                <a:cubicBezTo>
                  <a:pt x="1080787" y="2995199"/>
                  <a:pt x="1233979" y="2960447"/>
                  <a:pt x="1405265" y="3016319"/>
                </a:cubicBezTo>
                <a:cubicBezTo>
                  <a:pt x="1406106" y="3016600"/>
                  <a:pt x="1406671" y="3017724"/>
                  <a:pt x="1407512" y="3018001"/>
                </a:cubicBezTo>
                <a:cubicBezTo>
                  <a:pt x="1526420" y="2954115"/>
                  <a:pt x="1632390" y="2874245"/>
                  <a:pt x="1726266" y="2777274"/>
                </a:cubicBezTo>
                <a:cubicBezTo>
                  <a:pt x="1369635" y="2651515"/>
                  <a:pt x="1000990" y="2561972"/>
                  <a:pt x="625390" y="2514541"/>
                </a:cubicBezTo>
                <a:cubicBezTo>
                  <a:pt x="624559" y="2519877"/>
                  <a:pt x="622878" y="2524928"/>
                  <a:pt x="619799" y="2527180"/>
                </a:cubicBezTo>
                <a:cubicBezTo>
                  <a:pt x="509037" y="2598914"/>
                  <a:pt x="403069" y="2677377"/>
                  <a:pt x="310030" y="2771818"/>
                </a:cubicBezTo>
                <a:cubicBezTo>
                  <a:pt x="266034" y="2817076"/>
                  <a:pt x="224887" y="2891795"/>
                  <a:pt x="173877" y="2937056"/>
                </a:cubicBezTo>
                <a:cubicBezTo>
                  <a:pt x="145840" y="3003792"/>
                  <a:pt x="113686" y="3071134"/>
                  <a:pt x="77889" y="3138440"/>
                </a:cubicBezTo>
                <a:lnTo>
                  <a:pt x="0" y="3271395"/>
                </a:lnTo>
                <a:lnTo>
                  <a:pt x="0" y="3153002"/>
                </a:lnTo>
                <a:lnTo>
                  <a:pt x="2386" y="3149203"/>
                </a:lnTo>
                <a:cubicBezTo>
                  <a:pt x="33821" y="3095439"/>
                  <a:pt x="63030" y="3041490"/>
                  <a:pt x="89753" y="2987702"/>
                </a:cubicBezTo>
                <a:cubicBezTo>
                  <a:pt x="85546" y="2993322"/>
                  <a:pt x="81066" y="2999788"/>
                  <a:pt x="76869" y="3005404"/>
                </a:cubicBezTo>
                <a:cubicBezTo>
                  <a:pt x="63139" y="3024231"/>
                  <a:pt x="48575" y="3042776"/>
                  <a:pt x="32049" y="3065814"/>
                </a:cubicBezTo>
                <a:lnTo>
                  <a:pt x="0" y="3108744"/>
                </a:lnTo>
                <a:lnTo>
                  <a:pt x="0" y="3058059"/>
                </a:lnTo>
                <a:lnTo>
                  <a:pt x="7610" y="3047889"/>
                </a:lnTo>
                <a:cubicBezTo>
                  <a:pt x="24410" y="3025415"/>
                  <a:pt x="38695" y="3006301"/>
                  <a:pt x="52419" y="2987479"/>
                </a:cubicBezTo>
                <a:cubicBezTo>
                  <a:pt x="54382" y="2984385"/>
                  <a:pt x="57184" y="2981579"/>
                  <a:pt x="59142" y="2978488"/>
                </a:cubicBezTo>
                <a:lnTo>
                  <a:pt x="0" y="3015334"/>
                </a:lnTo>
                <a:lnTo>
                  <a:pt x="0" y="2914286"/>
                </a:lnTo>
                <a:lnTo>
                  <a:pt x="36383" y="2901128"/>
                </a:lnTo>
                <a:cubicBezTo>
                  <a:pt x="76283" y="2885228"/>
                  <a:pt x="116303" y="2866415"/>
                  <a:pt x="156329" y="2840533"/>
                </a:cubicBezTo>
                <a:cubicBezTo>
                  <a:pt x="229785" y="2792431"/>
                  <a:pt x="289125" y="2682604"/>
                  <a:pt x="358355" y="2620471"/>
                </a:cubicBezTo>
                <a:cubicBezTo>
                  <a:pt x="406846" y="2577174"/>
                  <a:pt x="457591" y="2538372"/>
                  <a:pt x="510577" y="2501244"/>
                </a:cubicBezTo>
                <a:cubicBezTo>
                  <a:pt x="411488" y="2490937"/>
                  <a:pt x="311929" y="2483543"/>
                  <a:pt x="211967" y="2479171"/>
                </a:cubicBezTo>
                <a:lnTo>
                  <a:pt x="0" y="2476398"/>
                </a:lnTo>
                <a:lnTo>
                  <a:pt x="0" y="2389189"/>
                </a:lnTo>
                <a:lnTo>
                  <a:pt x="103062" y="2389518"/>
                </a:lnTo>
                <a:cubicBezTo>
                  <a:pt x="239716" y="2392822"/>
                  <a:pt x="375712" y="2401808"/>
                  <a:pt x="510734" y="2416201"/>
                </a:cubicBezTo>
                <a:cubicBezTo>
                  <a:pt x="453295" y="2294758"/>
                  <a:pt x="388809" y="2156489"/>
                  <a:pt x="279257" y="2092102"/>
                </a:cubicBezTo>
                <a:cubicBezTo>
                  <a:pt x="214509" y="2054029"/>
                  <a:pt x="140169" y="2030776"/>
                  <a:pt x="65265" y="2006049"/>
                </a:cubicBezTo>
                <a:lnTo>
                  <a:pt x="0" y="1982532"/>
                </a:lnTo>
                <a:lnTo>
                  <a:pt x="0" y="1912789"/>
                </a:lnTo>
                <a:lnTo>
                  <a:pt x="97460" y="1953725"/>
                </a:lnTo>
                <a:cubicBezTo>
                  <a:pt x="140146" y="1968817"/>
                  <a:pt x="181972" y="1973804"/>
                  <a:pt x="221272" y="1980766"/>
                </a:cubicBezTo>
                <a:cubicBezTo>
                  <a:pt x="184478" y="1960612"/>
                  <a:pt x="148800" y="1938494"/>
                  <a:pt x="116765" y="1911033"/>
                </a:cubicBezTo>
                <a:cubicBezTo>
                  <a:pt x="78825" y="1878815"/>
                  <a:pt x="47051" y="1840696"/>
                  <a:pt x="16405" y="1803412"/>
                </a:cubicBezTo>
                <a:lnTo>
                  <a:pt x="0" y="1784777"/>
                </a:lnTo>
                <a:lnTo>
                  <a:pt x="0" y="1740082"/>
                </a:lnTo>
                <a:lnTo>
                  <a:pt x="39394" y="1784856"/>
                </a:lnTo>
                <a:cubicBezTo>
                  <a:pt x="69479" y="1821014"/>
                  <a:pt x="100126" y="1858299"/>
                  <a:pt x="135813" y="1888838"/>
                </a:cubicBezTo>
                <a:cubicBezTo>
                  <a:pt x="168411" y="1916009"/>
                  <a:pt x="204933" y="1938411"/>
                  <a:pt x="242575" y="1958841"/>
                </a:cubicBezTo>
                <a:cubicBezTo>
                  <a:pt x="195379" y="1882642"/>
                  <a:pt x="141547" y="1815083"/>
                  <a:pt x="82197" y="1754826"/>
                </a:cubicBezTo>
                <a:lnTo>
                  <a:pt x="0" y="1679650"/>
                </a:lnTo>
                <a:lnTo>
                  <a:pt x="0" y="1602463"/>
                </a:lnTo>
                <a:lnTo>
                  <a:pt x="84689" y="1677442"/>
                </a:lnTo>
                <a:cubicBezTo>
                  <a:pt x="165950" y="1759826"/>
                  <a:pt x="237786" y="1855565"/>
                  <a:pt x="298437" y="1968019"/>
                </a:cubicBezTo>
                <a:lnTo>
                  <a:pt x="227269" y="1114064"/>
                </a:lnTo>
                <a:cubicBezTo>
                  <a:pt x="226129" y="1099191"/>
                  <a:pt x="230003" y="1062136"/>
                  <a:pt x="248003" y="1089613"/>
                </a:cubicBezTo>
                <a:cubicBezTo>
                  <a:pt x="349844" y="1249160"/>
                  <a:pt x="397556" y="1433768"/>
                  <a:pt x="427020" y="1619803"/>
                </a:cubicBezTo>
                <a:cubicBezTo>
                  <a:pt x="453086" y="1782272"/>
                  <a:pt x="422387" y="1897385"/>
                  <a:pt x="340345" y="2027739"/>
                </a:cubicBezTo>
                <a:cubicBezTo>
                  <a:pt x="347373" y="2033339"/>
                  <a:pt x="354114" y="2038383"/>
                  <a:pt x="360865" y="2044827"/>
                </a:cubicBezTo>
                <a:cubicBezTo>
                  <a:pt x="443500" y="2128340"/>
                  <a:pt x="506078" y="2306190"/>
                  <a:pt x="560414" y="2421457"/>
                </a:cubicBezTo>
                <a:cubicBezTo>
                  <a:pt x="831022" y="2452769"/>
                  <a:pt x="1098019" y="2506255"/>
                  <a:pt x="1359703" y="2578554"/>
                </a:cubicBezTo>
                <a:lnTo>
                  <a:pt x="1359422" y="2577994"/>
                </a:lnTo>
                <a:cubicBezTo>
                  <a:pt x="1370467" y="2269807"/>
                  <a:pt x="976420" y="2084880"/>
                  <a:pt x="828701" y="1839520"/>
                </a:cubicBezTo>
                <a:cubicBezTo>
                  <a:pt x="687172" y="1605098"/>
                  <a:pt x="631475" y="1330413"/>
                  <a:pt x="494427" y="1092333"/>
                </a:cubicBezTo>
                <a:cubicBezTo>
                  <a:pt x="481980" y="1070671"/>
                  <a:pt x="485440" y="1027197"/>
                  <a:pt x="506322" y="1020997"/>
                </a:cubicBezTo>
                <a:close/>
                <a:moveTo>
                  <a:pt x="4570198" y="978081"/>
                </a:moveTo>
                <a:cubicBezTo>
                  <a:pt x="4555714" y="1028259"/>
                  <a:pt x="4540870" y="1077934"/>
                  <a:pt x="4523691" y="1127776"/>
                </a:cubicBezTo>
                <a:lnTo>
                  <a:pt x="4509875" y="1167552"/>
                </a:lnTo>
                <a:cubicBezTo>
                  <a:pt x="4498703" y="1198545"/>
                  <a:pt x="4488074" y="1229138"/>
                  <a:pt x="4478168" y="1260735"/>
                </a:cubicBezTo>
                <a:cubicBezTo>
                  <a:pt x="4437866" y="1392962"/>
                  <a:pt x="4423333" y="1532451"/>
                  <a:pt x="4409309" y="1666996"/>
                </a:cubicBezTo>
                <a:cubicBezTo>
                  <a:pt x="4399387" y="1761934"/>
                  <a:pt x="4389478" y="1859162"/>
                  <a:pt x="4370031" y="1955666"/>
                </a:cubicBezTo>
                <a:cubicBezTo>
                  <a:pt x="4495511" y="1636562"/>
                  <a:pt x="4590903" y="1311031"/>
                  <a:pt x="4570198" y="978081"/>
                </a:cubicBezTo>
                <a:close/>
                <a:moveTo>
                  <a:pt x="4557898" y="900011"/>
                </a:moveTo>
                <a:cubicBezTo>
                  <a:pt x="4330292" y="1199280"/>
                  <a:pt x="4335713" y="1567725"/>
                  <a:pt x="4344840" y="1922038"/>
                </a:cubicBezTo>
                <a:cubicBezTo>
                  <a:pt x="4360210" y="1836882"/>
                  <a:pt x="4369815" y="1750562"/>
                  <a:pt x="4378710" y="1665516"/>
                </a:cubicBezTo>
                <a:cubicBezTo>
                  <a:pt x="4393083" y="1529197"/>
                  <a:pt x="4407432" y="1388309"/>
                  <a:pt x="4448798" y="1253024"/>
                </a:cubicBezTo>
                <a:cubicBezTo>
                  <a:pt x="4458700" y="1221425"/>
                  <a:pt x="4469507" y="1189944"/>
                  <a:pt x="4480315" y="1158454"/>
                </a:cubicBezTo>
                <a:lnTo>
                  <a:pt x="4494133" y="1118676"/>
                </a:lnTo>
                <a:cubicBezTo>
                  <a:pt x="4518925" y="1046526"/>
                  <a:pt x="4539765" y="973431"/>
                  <a:pt x="4557898" y="900011"/>
                </a:cubicBezTo>
                <a:close/>
                <a:moveTo>
                  <a:pt x="5870151" y="898890"/>
                </a:moveTo>
                <a:cubicBezTo>
                  <a:pt x="5866911" y="898948"/>
                  <a:pt x="5864574" y="899121"/>
                  <a:pt x="5861335" y="899177"/>
                </a:cubicBezTo>
                <a:lnTo>
                  <a:pt x="5843702" y="899748"/>
                </a:lnTo>
                <a:cubicBezTo>
                  <a:pt x="5780018" y="902412"/>
                  <a:pt x="5714210" y="911192"/>
                  <a:pt x="5651107" y="920306"/>
                </a:cubicBezTo>
                <a:cubicBezTo>
                  <a:pt x="5588537" y="929031"/>
                  <a:pt x="5523624" y="937920"/>
                  <a:pt x="5459407" y="940975"/>
                </a:cubicBezTo>
                <a:cubicBezTo>
                  <a:pt x="5431523" y="942110"/>
                  <a:pt x="5402918" y="942237"/>
                  <a:pt x="5374846" y="941988"/>
                </a:cubicBezTo>
                <a:cubicBezTo>
                  <a:pt x="5336157" y="941792"/>
                  <a:pt x="5295497" y="942268"/>
                  <a:pt x="5256105" y="945632"/>
                </a:cubicBezTo>
                <a:cubicBezTo>
                  <a:pt x="5206829" y="950064"/>
                  <a:pt x="5155964" y="960232"/>
                  <a:pt x="5107071" y="969720"/>
                </a:cubicBezTo>
                <a:cubicBezTo>
                  <a:pt x="5071129" y="976700"/>
                  <a:pt x="5035177" y="983681"/>
                  <a:pt x="4998681" y="988771"/>
                </a:cubicBezTo>
                <a:cubicBezTo>
                  <a:pt x="5256175" y="1057755"/>
                  <a:pt x="5597864" y="989418"/>
                  <a:pt x="5870151" y="898890"/>
                </a:cubicBezTo>
                <a:close/>
                <a:moveTo>
                  <a:pt x="5504425" y="848067"/>
                </a:moveTo>
                <a:cubicBezTo>
                  <a:pt x="5313518" y="848319"/>
                  <a:pt x="5144450" y="894555"/>
                  <a:pt x="4968849" y="962318"/>
                </a:cubicBezTo>
                <a:cubicBezTo>
                  <a:pt x="5013986" y="957830"/>
                  <a:pt x="5059460" y="949291"/>
                  <a:pt x="5104039" y="940634"/>
                </a:cubicBezTo>
                <a:cubicBezTo>
                  <a:pt x="5153465" y="930752"/>
                  <a:pt x="5205230" y="920703"/>
                  <a:pt x="5256311" y="916490"/>
                </a:cubicBezTo>
                <a:cubicBezTo>
                  <a:pt x="5297138" y="912849"/>
                  <a:pt x="5338158" y="912871"/>
                  <a:pt x="5377381" y="912671"/>
                </a:cubicBezTo>
                <a:lnTo>
                  <a:pt x="5460148" y="911442"/>
                </a:lnTo>
                <a:cubicBezTo>
                  <a:pt x="5522934" y="908669"/>
                  <a:pt x="5586937" y="899666"/>
                  <a:pt x="5648971" y="891331"/>
                </a:cubicBezTo>
                <a:cubicBezTo>
                  <a:pt x="5712974" y="882328"/>
                  <a:pt x="5779324" y="873155"/>
                  <a:pt x="5844807" y="870718"/>
                </a:cubicBezTo>
                <a:lnTo>
                  <a:pt x="5862975" y="869756"/>
                </a:lnTo>
                <a:cubicBezTo>
                  <a:pt x="5882405" y="869405"/>
                  <a:pt x="5902011" y="868171"/>
                  <a:pt x="5920887" y="865929"/>
                </a:cubicBezTo>
                <a:cubicBezTo>
                  <a:pt x="5782825" y="855356"/>
                  <a:pt x="5643867" y="846954"/>
                  <a:pt x="5504425" y="848067"/>
                </a:cubicBezTo>
                <a:close/>
                <a:moveTo>
                  <a:pt x="3607114" y="467441"/>
                </a:moveTo>
                <a:cubicBezTo>
                  <a:pt x="3528124" y="599478"/>
                  <a:pt x="3410482" y="705343"/>
                  <a:pt x="3296242" y="807991"/>
                </a:cubicBezTo>
                <a:cubicBezTo>
                  <a:pt x="3255418" y="844446"/>
                  <a:pt x="3213877" y="882186"/>
                  <a:pt x="3174674" y="919759"/>
                </a:cubicBezTo>
                <a:cubicBezTo>
                  <a:pt x="3129209" y="963390"/>
                  <a:pt x="3085915" y="1010032"/>
                  <a:pt x="3042978" y="1054894"/>
                </a:cubicBezTo>
                <a:lnTo>
                  <a:pt x="2968914" y="1133756"/>
                </a:lnTo>
                <a:cubicBezTo>
                  <a:pt x="3001355" y="1109480"/>
                  <a:pt x="3045966" y="1074853"/>
                  <a:pt x="3103823" y="1026814"/>
                </a:cubicBezTo>
                <a:cubicBezTo>
                  <a:pt x="3260201" y="897449"/>
                  <a:pt x="3521192" y="681569"/>
                  <a:pt x="3607114" y="467441"/>
                </a:cubicBezTo>
                <a:close/>
                <a:moveTo>
                  <a:pt x="3744487" y="383136"/>
                </a:moveTo>
                <a:cubicBezTo>
                  <a:pt x="3789590" y="603780"/>
                  <a:pt x="3850997" y="811848"/>
                  <a:pt x="3970213" y="995559"/>
                </a:cubicBezTo>
                <a:cubicBezTo>
                  <a:pt x="3927384" y="796159"/>
                  <a:pt x="3865366" y="574806"/>
                  <a:pt x="3744487" y="383136"/>
                </a:cubicBezTo>
                <a:close/>
                <a:moveTo>
                  <a:pt x="3624562" y="367041"/>
                </a:moveTo>
                <a:cubicBezTo>
                  <a:pt x="3578160" y="403736"/>
                  <a:pt x="3532667" y="442805"/>
                  <a:pt x="3489712" y="485386"/>
                </a:cubicBezTo>
                <a:cubicBezTo>
                  <a:pt x="3380716" y="591858"/>
                  <a:pt x="3284219" y="714458"/>
                  <a:pt x="3182994" y="828265"/>
                </a:cubicBezTo>
                <a:cubicBezTo>
                  <a:pt x="3100902" y="919812"/>
                  <a:pt x="2899469" y="1135252"/>
                  <a:pt x="2892114" y="1172635"/>
                </a:cubicBezTo>
                <a:lnTo>
                  <a:pt x="3021459" y="1035385"/>
                </a:lnTo>
                <a:cubicBezTo>
                  <a:pt x="3064036" y="990026"/>
                  <a:pt x="3108229" y="943501"/>
                  <a:pt x="3153873" y="898971"/>
                </a:cubicBezTo>
                <a:cubicBezTo>
                  <a:pt x="3193783" y="860125"/>
                  <a:pt x="3235680" y="822883"/>
                  <a:pt x="3276511" y="786423"/>
                </a:cubicBezTo>
                <a:cubicBezTo>
                  <a:pt x="3390214" y="684175"/>
                  <a:pt x="3507852" y="578306"/>
                  <a:pt x="3584154" y="448218"/>
                </a:cubicBezTo>
                <a:cubicBezTo>
                  <a:pt x="3599491" y="421848"/>
                  <a:pt x="3612660" y="394752"/>
                  <a:pt x="3624562" y="367041"/>
                </a:cubicBezTo>
                <a:close/>
                <a:moveTo>
                  <a:pt x="3766672" y="359429"/>
                </a:moveTo>
                <a:cubicBezTo>
                  <a:pt x="3888797" y="549425"/>
                  <a:pt x="3952247" y="768223"/>
                  <a:pt x="3996338" y="968237"/>
                </a:cubicBezTo>
                <a:cubicBezTo>
                  <a:pt x="3973140" y="739339"/>
                  <a:pt x="3922473" y="455576"/>
                  <a:pt x="3766672" y="359429"/>
                </a:cubicBezTo>
                <a:close/>
                <a:moveTo>
                  <a:pt x="5805386" y="239240"/>
                </a:moveTo>
                <a:cubicBezTo>
                  <a:pt x="5783116" y="246988"/>
                  <a:pt x="5760847" y="254734"/>
                  <a:pt x="5736947" y="261367"/>
                </a:cubicBezTo>
                <a:cubicBezTo>
                  <a:pt x="5638133" y="287976"/>
                  <a:pt x="5538513" y="299897"/>
                  <a:pt x="5427012" y="311272"/>
                </a:cubicBezTo>
                <a:cubicBezTo>
                  <a:pt x="5345554" y="319953"/>
                  <a:pt x="5243942" y="330268"/>
                  <a:pt x="5147818" y="322112"/>
                </a:cubicBezTo>
                <a:cubicBezTo>
                  <a:pt x="5118835" y="319462"/>
                  <a:pt x="5090027" y="315925"/>
                  <a:pt x="5060854" y="311882"/>
                </a:cubicBezTo>
                <a:cubicBezTo>
                  <a:pt x="5021780" y="306636"/>
                  <a:pt x="4983964" y="301993"/>
                  <a:pt x="4945989" y="300516"/>
                </a:cubicBezTo>
                <a:cubicBezTo>
                  <a:pt x="5093776" y="343728"/>
                  <a:pt x="5255799" y="359063"/>
                  <a:pt x="5410479" y="348434"/>
                </a:cubicBezTo>
                <a:cubicBezTo>
                  <a:pt x="5535307" y="339607"/>
                  <a:pt x="5683741" y="304513"/>
                  <a:pt x="5805386" y="239240"/>
                </a:cubicBezTo>
                <a:close/>
                <a:moveTo>
                  <a:pt x="5905192" y="163079"/>
                </a:moveTo>
                <a:cubicBezTo>
                  <a:pt x="5892074" y="166484"/>
                  <a:pt x="5879136" y="168997"/>
                  <a:pt x="5865655" y="171901"/>
                </a:cubicBezTo>
                <a:cubicBezTo>
                  <a:pt x="5671371" y="212758"/>
                  <a:pt x="5464843" y="252569"/>
                  <a:pt x="5259740" y="257013"/>
                </a:cubicBezTo>
                <a:lnTo>
                  <a:pt x="5208466" y="257550"/>
                </a:lnTo>
                <a:cubicBezTo>
                  <a:pt x="5132177" y="258666"/>
                  <a:pt x="5054091" y="259560"/>
                  <a:pt x="4980204" y="271903"/>
                </a:cubicBezTo>
                <a:cubicBezTo>
                  <a:pt x="5009725" y="274165"/>
                  <a:pt x="5038894" y="278201"/>
                  <a:pt x="5068068" y="282244"/>
                </a:cubicBezTo>
                <a:cubicBezTo>
                  <a:pt x="5096338" y="286164"/>
                  <a:pt x="5124608" y="290090"/>
                  <a:pt x="5153231" y="292240"/>
                </a:cubicBezTo>
                <a:cubicBezTo>
                  <a:pt x="5246661" y="300067"/>
                  <a:pt x="5346469" y="289533"/>
                  <a:pt x="5426491" y="281128"/>
                </a:cubicBezTo>
                <a:cubicBezTo>
                  <a:pt x="5536189" y="269536"/>
                  <a:pt x="5634727" y="258390"/>
                  <a:pt x="5731212" y="231951"/>
                </a:cubicBezTo>
                <a:cubicBezTo>
                  <a:pt x="5794995" y="214721"/>
                  <a:pt x="5853525" y="191373"/>
                  <a:pt x="5905192" y="163079"/>
                </a:cubicBezTo>
                <a:close/>
                <a:moveTo>
                  <a:pt x="5944437" y="113829"/>
                </a:moveTo>
                <a:cubicBezTo>
                  <a:pt x="5917256" y="119186"/>
                  <a:pt x="5863594" y="140199"/>
                  <a:pt x="5825032" y="146405"/>
                </a:cubicBezTo>
                <a:cubicBezTo>
                  <a:pt x="5539893" y="189777"/>
                  <a:pt x="5237140" y="170377"/>
                  <a:pt x="4955599" y="247008"/>
                </a:cubicBezTo>
                <a:cubicBezTo>
                  <a:pt x="5038637" y="230314"/>
                  <a:pt x="5125543" y="229138"/>
                  <a:pt x="5210104" y="228123"/>
                </a:cubicBezTo>
                <a:lnTo>
                  <a:pt x="5261015" y="227087"/>
                </a:lnTo>
                <a:cubicBezTo>
                  <a:pt x="5463242" y="223204"/>
                  <a:pt x="5667966" y="183171"/>
                  <a:pt x="5861181" y="143093"/>
                </a:cubicBezTo>
                <a:cubicBezTo>
                  <a:pt x="5895331" y="135893"/>
                  <a:pt x="5928215" y="128080"/>
                  <a:pt x="5961252" y="114820"/>
                </a:cubicBezTo>
                <a:cubicBezTo>
                  <a:pt x="5959615" y="111998"/>
                  <a:pt x="5953497" y="112044"/>
                  <a:pt x="5944437" y="113829"/>
                </a:cubicBezTo>
                <a:close/>
                <a:moveTo>
                  <a:pt x="3882765" y="0"/>
                </a:moveTo>
                <a:lnTo>
                  <a:pt x="3995099" y="0"/>
                </a:lnTo>
                <a:lnTo>
                  <a:pt x="4163818" y="234104"/>
                </a:lnTo>
                <a:cubicBezTo>
                  <a:pt x="4167056" y="234046"/>
                  <a:pt x="4169933" y="233486"/>
                  <a:pt x="4172099" y="234207"/>
                </a:cubicBezTo>
                <a:cubicBezTo>
                  <a:pt x="4370329" y="290447"/>
                  <a:pt x="4575890" y="304753"/>
                  <a:pt x="4784282" y="276561"/>
                </a:cubicBezTo>
                <a:cubicBezTo>
                  <a:pt x="4788943" y="273941"/>
                  <a:pt x="4794689" y="270546"/>
                  <a:pt x="4801687" y="267764"/>
                </a:cubicBezTo>
                <a:cubicBezTo>
                  <a:pt x="5207052" y="98325"/>
                  <a:pt x="5661672" y="149587"/>
                  <a:pt x="6082788" y="64119"/>
                </a:cubicBezTo>
                <a:cubicBezTo>
                  <a:pt x="6097705" y="60940"/>
                  <a:pt x="6122565" y="65809"/>
                  <a:pt x="6099442" y="82568"/>
                </a:cubicBezTo>
                <a:cubicBezTo>
                  <a:pt x="5702970" y="366122"/>
                  <a:pt x="5250177" y="483706"/>
                  <a:pt x="4804137" y="320931"/>
                </a:cubicBezTo>
                <a:cubicBezTo>
                  <a:pt x="4608728" y="353445"/>
                  <a:pt x="4415104" y="351091"/>
                  <a:pt x="4227047" y="313415"/>
                </a:cubicBezTo>
                <a:cubicBezTo>
                  <a:pt x="4265992" y="361495"/>
                  <a:pt x="4305481" y="409180"/>
                  <a:pt x="4346041" y="456086"/>
                </a:cubicBezTo>
                <a:cubicBezTo>
                  <a:pt x="4508645" y="644218"/>
                  <a:pt x="4684629" y="811207"/>
                  <a:pt x="4870967" y="963061"/>
                </a:cubicBezTo>
                <a:cubicBezTo>
                  <a:pt x="4877428" y="960662"/>
                  <a:pt x="4883360" y="958653"/>
                  <a:pt x="4889647" y="957147"/>
                </a:cubicBezTo>
                <a:cubicBezTo>
                  <a:pt x="5063790" y="885104"/>
                  <a:pt x="5235998" y="820573"/>
                  <a:pt x="5422504" y="805191"/>
                </a:cubicBezTo>
                <a:cubicBezTo>
                  <a:pt x="5643719" y="786779"/>
                  <a:pt x="5869113" y="808075"/>
                  <a:pt x="6087656" y="826703"/>
                </a:cubicBezTo>
                <a:cubicBezTo>
                  <a:pt x="6118977" y="829180"/>
                  <a:pt x="6064821" y="863092"/>
                  <a:pt x="6058717" y="865992"/>
                </a:cubicBezTo>
                <a:cubicBezTo>
                  <a:pt x="5757093" y="988464"/>
                  <a:pt x="5312094" y="1115658"/>
                  <a:pt x="4974153" y="1045456"/>
                </a:cubicBezTo>
                <a:cubicBezTo>
                  <a:pt x="5180499" y="1203411"/>
                  <a:pt x="5398986" y="1344171"/>
                  <a:pt x="5627835" y="1472077"/>
                </a:cubicBezTo>
                <a:cubicBezTo>
                  <a:pt x="5628372" y="1471688"/>
                  <a:pt x="5629279" y="1471800"/>
                  <a:pt x="5629817" y="1471412"/>
                </a:cubicBezTo>
                <a:cubicBezTo>
                  <a:pt x="5631249" y="1471132"/>
                  <a:pt x="5633225" y="1470462"/>
                  <a:pt x="5634124" y="1470572"/>
                </a:cubicBezTo>
                <a:cubicBezTo>
                  <a:pt x="5647257" y="1469448"/>
                  <a:pt x="5751167" y="1386498"/>
                  <a:pt x="5755832" y="1383886"/>
                </a:cubicBezTo>
                <a:cubicBezTo>
                  <a:pt x="5837996" y="1338827"/>
                  <a:pt x="5925989" y="1306339"/>
                  <a:pt x="6014186" y="1279799"/>
                </a:cubicBezTo>
                <a:cubicBezTo>
                  <a:pt x="6310230" y="1190367"/>
                  <a:pt x="6608567" y="1157268"/>
                  <a:pt x="6901619" y="1047874"/>
                </a:cubicBezTo>
                <a:cubicBezTo>
                  <a:pt x="6921553" y="1040293"/>
                  <a:pt x="6976591" y="1037028"/>
                  <a:pt x="6931566" y="1062034"/>
                </a:cubicBezTo>
                <a:cubicBezTo>
                  <a:pt x="6610108" y="1243134"/>
                  <a:pt x="6183662" y="1573592"/>
                  <a:pt x="5790982" y="1561380"/>
                </a:cubicBezTo>
                <a:cubicBezTo>
                  <a:pt x="5920545" y="1629240"/>
                  <a:pt x="6053507" y="1693876"/>
                  <a:pt x="6188971" y="1755168"/>
                </a:cubicBezTo>
                <a:cubicBezTo>
                  <a:pt x="6193458" y="1753446"/>
                  <a:pt x="6198307" y="1752214"/>
                  <a:pt x="6202446" y="1752268"/>
                </a:cubicBezTo>
                <a:cubicBezTo>
                  <a:pt x="6504288" y="1570118"/>
                  <a:pt x="6833930" y="1471594"/>
                  <a:pt x="7179560" y="1467551"/>
                </a:cubicBezTo>
                <a:cubicBezTo>
                  <a:pt x="7221126" y="1467186"/>
                  <a:pt x="7172003" y="1501258"/>
                  <a:pt x="7158730" y="1507835"/>
                </a:cubicBezTo>
                <a:cubicBezTo>
                  <a:pt x="6888412" y="1630502"/>
                  <a:pt x="6618589" y="1809287"/>
                  <a:pt x="6326959" y="1817686"/>
                </a:cubicBezTo>
                <a:lnTo>
                  <a:pt x="6537433" y="1907790"/>
                </a:lnTo>
                <a:cubicBezTo>
                  <a:pt x="6542473" y="1907949"/>
                  <a:pt x="6546435" y="1908891"/>
                  <a:pt x="6550221" y="1910729"/>
                </a:cubicBezTo>
                <a:cubicBezTo>
                  <a:pt x="6742694" y="1932993"/>
                  <a:pt x="6849771" y="2068278"/>
                  <a:pt x="6964438" y="2209505"/>
                </a:cubicBezTo>
                <a:cubicBezTo>
                  <a:pt x="7113162" y="2393201"/>
                  <a:pt x="7266286" y="2592015"/>
                  <a:pt x="7367862" y="2806833"/>
                </a:cubicBezTo>
                <a:cubicBezTo>
                  <a:pt x="7371456" y="2814338"/>
                  <a:pt x="7369522" y="2821080"/>
                  <a:pt x="7364329" y="2826907"/>
                </a:cubicBezTo>
                <a:cubicBezTo>
                  <a:pt x="7348741" y="2844389"/>
                  <a:pt x="7303788" y="2853651"/>
                  <a:pt x="7290545" y="2850663"/>
                </a:cubicBezTo>
                <a:cubicBezTo>
                  <a:pt x="6859896" y="2738539"/>
                  <a:pt x="6609607" y="2342306"/>
                  <a:pt x="6472036" y="1959003"/>
                </a:cubicBezTo>
                <a:cubicBezTo>
                  <a:pt x="6239391" y="1862081"/>
                  <a:pt x="6011946" y="1759868"/>
                  <a:pt x="5792897" y="1647747"/>
                </a:cubicBezTo>
                <a:cubicBezTo>
                  <a:pt x="5817125" y="1702679"/>
                  <a:pt x="5838127" y="1759942"/>
                  <a:pt x="5842751" y="1816112"/>
                </a:cubicBezTo>
                <a:cubicBezTo>
                  <a:pt x="5844184" y="1815832"/>
                  <a:pt x="5846161" y="1815162"/>
                  <a:pt x="5847424" y="1815776"/>
                </a:cubicBezTo>
                <a:cubicBezTo>
                  <a:pt x="6140442" y="1830791"/>
                  <a:pt x="6291873" y="2115536"/>
                  <a:pt x="6399821" y="2344799"/>
                </a:cubicBezTo>
                <a:cubicBezTo>
                  <a:pt x="6413837" y="2374329"/>
                  <a:pt x="6342916" y="2402075"/>
                  <a:pt x="6323232" y="2389634"/>
                </a:cubicBezTo>
                <a:cubicBezTo>
                  <a:pt x="6177906" y="2301146"/>
                  <a:pt x="6052833" y="2198747"/>
                  <a:pt x="5942958" y="2077708"/>
                </a:cubicBezTo>
                <a:cubicBezTo>
                  <a:pt x="5949243" y="2174636"/>
                  <a:pt x="5937179" y="2273417"/>
                  <a:pt x="5921559" y="2378596"/>
                </a:cubicBezTo>
                <a:cubicBezTo>
                  <a:pt x="5888539" y="2593290"/>
                  <a:pt x="5878937" y="2813146"/>
                  <a:pt x="5817651" y="3023919"/>
                </a:cubicBezTo>
                <a:cubicBezTo>
                  <a:pt x="5810408" y="3049005"/>
                  <a:pt x="5741174" y="3089270"/>
                  <a:pt x="5729634" y="3051849"/>
                </a:cubicBezTo>
                <a:cubicBezTo>
                  <a:pt x="5657096" y="2815984"/>
                  <a:pt x="5581632" y="2571559"/>
                  <a:pt x="5611018" y="2316769"/>
                </a:cubicBezTo>
                <a:cubicBezTo>
                  <a:pt x="5622715" y="2217484"/>
                  <a:pt x="5656813" y="2135538"/>
                  <a:pt x="5687608" y="2039972"/>
                </a:cubicBezTo>
                <a:cubicBezTo>
                  <a:pt x="5744741" y="1859679"/>
                  <a:pt x="5733310" y="1742061"/>
                  <a:pt x="5657554" y="1576445"/>
                </a:cubicBezTo>
                <a:cubicBezTo>
                  <a:pt x="5483232" y="1483028"/>
                  <a:pt x="5313009" y="1382833"/>
                  <a:pt x="5150475" y="1274012"/>
                </a:cubicBezTo>
                <a:cubicBezTo>
                  <a:pt x="5326569" y="1559959"/>
                  <a:pt x="5457991" y="1838600"/>
                  <a:pt x="5349142" y="2204405"/>
                </a:cubicBezTo>
                <a:cubicBezTo>
                  <a:pt x="5342604" y="2225928"/>
                  <a:pt x="5273881" y="2261245"/>
                  <a:pt x="5262214" y="2233836"/>
                </a:cubicBezTo>
                <a:cubicBezTo>
                  <a:pt x="5160759" y="2006724"/>
                  <a:pt x="5064863" y="1777114"/>
                  <a:pt x="4981539" y="1542201"/>
                </a:cubicBezTo>
                <a:cubicBezTo>
                  <a:pt x="4932755" y="1405876"/>
                  <a:pt x="4893729" y="1278486"/>
                  <a:pt x="4958461" y="1136957"/>
                </a:cubicBezTo>
                <a:cubicBezTo>
                  <a:pt x="4854219" y="1059900"/>
                  <a:pt x="4753195" y="978221"/>
                  <a:pt x="4655015" y="891426"/>
                </a:cubicBezTo>
                <a:cubicBezTo>
                  <a:pt x="4700834" y="1342763"/>
                  <a:pt x="4530476" y="1779853"/>
                  <a:pt x="4348002" y="2205895"/>
                </a:cubicBezTo>
                <a:cubicBezTo>
                  <a:pt x="4337873" y="2229260"/>
                  <a:pt x="4261560" y="2258626"/>
                  <a:pt x="4262250" y="2219972"/>
                </a:cubicBezTo>
                <a:cubicBezTo>
                  <a:pt x="4268663" y="1744520"/>
                  <a:pt x="4175629" y="1214471"/>
                  <a:pt x="4550611" y="817540"/>
                </a:cubicBezTo>
                <a:cubicBezTo>
                  <a:pt x="4554014" y="814312"/>
                  <a:pt x="4558850" y="810804"/>
                  <a:pt x="4564418" y="808293"/>
                </a:cubicBezTo>
                <a:cubicBezTo>
                  <a:pt x="4461330" y="711325"/>
                  <a:pt x="4361455" y="609738"/>
                  <a:pt x="4266388" y="500083"/>
                </a:cubicBezTo>
                <a:cubicBezTo>
                  <a:pt x="4185451" y="406519"/>
                  <a:pt x="4107556" y="310364"/>
                  <a:pt x="4032842" y="211809"/>
                </a:cubicBezTo>
                <a:lnTo>
                  <a:pt x="3882765" y="0"/>
                </a:lnTo>
                <a:close/>
                <a:moveTo>
                  <a:pt x="3721337" y="0"/>
                </a:moveTo>
                <a:lnTo>
                  <a:pt x="3797544" y="0"/>
                </a:lnTo>
                <a:lnTo>
                  <a:pt x="3775734" y="95131"/>
                </a:lnTo>
                <a:cubicBezTo>
                  <a:pt x="3762598" y="156923"/>
                  <a:pt x="3748081" y="217234"/>
                  <a:pt x="3724807" y="272257"/>
                </a:cubicBezTo>
                <a:cubicBezTo>
                  <a:pt x="3725550" y="275539"/>
                  <a:pt x="3726109" y="279707"/>
                  <a:pt x="3726844" y="282988"/>
                </a:cubicBezTo>
                <a:cubicBezTo>
                  <a:pt x="3732776" y="280979"/>
                  <a:pt x="3739065" y="279475"/>
                  <a:pt x="3742664" y="279918"/>
                </a:cubicBezTo>
                <a:cubicBezTo>
                  <a:pt x="4076263" y="313585"/>
                  <a:pt x="4081377" y="922622"/>
                  <a:pt x="4103910" y="1161917"/>
                </a:cubicBezTo>
                <a:cubicBezTo>
                  <a:pt x="4106010" y="1184045"/>
                  <a:pt x="4034389" y="1215360"/>
                  <a:pt x="4020269" y="1200406"/>
                </a:cubicBezTo>
                <a:cubicBezTo>
                  <a:pt x="3826459" y="997506"/>
                  <a:pt x="3735339" y="752983"/>
                  <a:pt x="3674882" y="488524"/>
                </a:cubicBezTo>
                <a:cubicBezTo>
                  <a:pt x="3559684" y="713184"/>
                  <a:pt x="3278706" y="925237"/>
                  <a:pt x="3132682" y="1072284"/>
                </a:cubicBezTo>
                <a:cubicBezTo>
                  <a:pt x="3002939" y="1202191"/>
                  <a:pt x="2899935" y="1287527"/>
                  <a:pt x="2716346" y="1276376"/>
                </a:cubicBezTo>
                <a:cubicBezTo>
                  <a:pt x="2700863" y="1275390"/>
                  <a:pt x="2710506" y="1261536"/>
                  <a:pt x="2716772" y="1255462"/>
                </a:cubicBezTo>
                <a:cubicBezTo>
                  <a:pt x="2980750" y="993927"/>
                  <a:pt x="3207119" y="698608"/>
                  <a:pt x="3471096" y="437072"/>
                </a:cubicBezTo>
                <a:cubicBezTo>
                  <a:pt x="3516376" y="392044"/>
                  <a:pt x="3602281" y="339698"/>
                  <a:pt x="3639057" y="286334"/>
                </a:cubicBezTo>
                <a:cubicBezTo>
                  <a:pt x="3639591" y="285947"/>
                  <a:pt x="3639767" y="285058"/>
                  <a:pt x="3640309" y="284664"/>
                </a:cubicBezTo>
                <a:cubicBezTo>
                  <a:pt x="3642272" y="281720"/>
                  <a:pt x="3644597" y="279273"/>
                  <a:pt x="3646022" y="276711"/>
                </a:cubicBezTo>
                <a:cubicBezTo>
                  <a:pt x="3677659" y="221350"/>
                  <a:pt x="3693078" y="144742"/>
                  <a:pt x="3707943" y="65958"/>
                </a:cubicBezTo>
                <a:lnTo>
                  <a:pt x="3721337" y="0"/>
                </a:lnTo>
                <a:close/>
                <a:moveTo>
                  <a:pt x="2867960" y="0"/>
                </a:moveTo>
                <a:lnTo>
                  <a:pt x="2926351" y="0"/>
                </a:lnTo>
                <a:lnTo>
                  <a:pt x="2902823" y="262929"/>
                </a:lnTo>
                <a:cubicBezTo>
                  <a:pt x="2913215" y="221824"/>
                  <a:pt x="2926844" y="180662"/>
                  <a:pt x="2940663" y="140884"/>
                </a:cubicBezTo>
                <a:lnTo>
                  <a:pt x="2947039" y="122524"/>
                </a:lnTo>
                <a:lnTo>
                  <a:pt x="2984316" y="0"/>
                </a:lnTo>
                <a:lnTo>
                  <a:pt x="3016114" y="0"/>
                </a:lnTo>
                <a:lnTo>
                  <a:pt x="2979949" y="119274"/>
                </a:lnTo>
                <a:lnTo>
                  <a:pt x="3023879" y="0"/>
                </a:lnTo>
                <a:lnTo>
                  <a:pt x="3105400" y="0"/>
                </a:lnTo>
                <a:lnTo>
                  <a:pt x="3094669" y="30308"/>
                </a:lnTo>
                <a:cubicBezTo>
                  <a:pt x="3037894" y="178003"/>
                  <a:pt x="2973232" y="323305"/>
                  <a:pt x="2901945" y="466538"/>
                </a:cubicBezTo>
                <a:cubicBezTo>
                  <a:pt x="2895180" y="479835"/>
                  <a:pt x="2815686" y="518381"/>
                  <a:pt x="2815209" y="497361"/>
                </a:cubicBezTo>
                <a:cubicBezTo>
                  <a:pt x="2812746" y="375148"/>
                  <a:pt x="2825702" y="251298"/>
                  <a:pt x="2844845" y="127638"/>
                </a:cubicBezTo>
                <a:lnTo>
                  <a:pt x="2867960" y="0"/>
                </a:lnTo>
                <a:close/>
                <a:moveTo>
                  <a:pt x="1057230" y="0"/>
                </a:moveTo>
                <a:lnTo>
                  <a:pt x="1111003" y="0"/>
                </a:lnTo>
                <a:lnTo>
                  <a:pt x="1125553" y="52588"/>
                </a:lnTo>
                <a:cubicBezTo>
                  <a:pt x="1174409" y="196547"/>
                  <a:pt x="1244674" y="336170"/>
                  <a:pt x="1304276" y="476275"/>
                </a:cubicBezTo>
                <a:cubicBezTo>
                  <a:pt x="1351896" y="589579"/>
                  <a:pt x="1459984" y="863646"/>
                  <a:pt x="1492066" y="886333"/>
                </a:cubicBezTo>
                <a:lnTo>
                  <a:pt x="1423698" y="710817"/>
                </a:lnTo>
                <a:cubicBezTo>
                  <a:pt x="1401022" y="652964"/>
                  <a:pt x="1378015" y="593152"/>
                  <a:pt x="1357609" y="532892"/>
                </a:cubicBezTo>
                <a:cubicBezTo>
                  <a:pt x="1339853" y="480241"/>
                  <a:pt x="1324587" y="426487"/>
                  <a:pt x="1309550" y="374031"/>
                </a:cubicBezTo>
                <a:cubicBezTo>
                  <a:pt x="1277632" y="264242"/>
                  <a:pt x="1244842" y="151584"/>
                  <a:pt x="1193673" y="49533"/>
                </a:cubicBezTo>
                <a:lnTo>
                  <a:pt x="1164391" y="0"/>
                </a:lnTo>
                <a:lnTo>
                  <a:pt x="1200666" y="0"/>
                </a:lnTo>
                <a:lnTo>
                  <a:pt x="1223408" y="38996"/>
                </a:lnTo>
                <a:cubicBezTo>
                  <a:pt x="1274817" y="142454"/>
                  <a:pt x="1307626" y="255236"/>
                  <a:pt x="1339635" y="365517"/>
                </a:cubicBezTo>
                <a:cubicBezTo>
                  <a:pt x="1354670" y="417965"/>
                  <a:pt x="1370587" y="471608"/>
                  <a:pt x="1387469" y="523079"/>
                </a:cubicBezTo>
                <a:cubicBezTo>
                  <a:pt x="1407105" y="582792"/>
                  <a:pt x="1430659" y="641842"/>
                  <a:pt x="1452685" y="699806"/>
                </a:cubicBezTo>
                <a:lnTo>
                  <a:pt x="1492092" y="800424"/>
                </a:lnTo>
                <a:cubicBezTo>
                  <a:pt x="1484618" y="760762"/>
                  <a:pt x="1473155" y="705686"/>
                  <a:pt x="1455302" y="632913"/>
                </a:cubicBezTo>
                <a:cubicBezTo>
                  <a:pt x="1413478" y="460985"/>
                  <a:pt x="1347194" y="188426"/>
                  <a:pt x="1222336" y="9480"/>
                </a:cubicBezTo>
                <a:lnTo>
                  <a:pt x="1214634" y="0"/>
                </a:lnTo>
                <a:lnTo>
                  <a:pt x="1289827" y="0"/>
                </a:lnTo>
                <a:lnTo>
                  <a:pt x="1321076" y="59722"/>
                </a:lnTo>
                <a:cubicBezTo>
                  <a:pt x="1409905" y="250193"/>
                  <a:pt x="1460341" y="480374"/>
                  <a:pt x="1512579" y="626441"/>
                </a:cubicBezTo>
                <a:cubicBezTo>
                  <a:pt x="1573756" y="799163"/>
                  <a:pt x="1605359" y="928641"/>
                  <a:pt x="1506076" y="1089289"/>
                </a:cubicBezTo>
                <a:cubicBezTo>
                  <a:pt x="1497659" y="1102817"/>
                  <a:pt x="1489109" y="1088176"/>
                  <a:pt x="1486346" y="1079919"/>
                </a:cubicBezTo>
                <a:cubicBezTo>
                  <a:pt x="1364522" y="729689"/>
                  <a:pt x="1192335" y="398839"/>
                  <a:pt x="1070511" y="48609"/>
                </a:cubicBezTo>
                <a:lnTo>
                  <a:pt x="1057230" y="0"/>
                </a:lnTo>
                <a:close/>
                <a:moveTo>
                  <a:pt x="43151" y="0"/>
                </a:moveTo>
                <a:lnTo>
                  <a:pt x="95283" y="0"/>
                </a:lnTo>
                <a:lnTo>
                  <a:pt x="300708" y="154571"/>
                </a:lnTo>
                <a:cubicBezTo>
                  <a:pt x="379729" y="218614"/>
                  <a:pt x="456466" y="285481"/>
                  <a:pt x="530414" y="354673"/>
                </a:cubicBezTo>
                <a:cubicBezTo>
                  <a:pt x="466701" y="288424"/>
                  <a:pt x="401285" y="223977"/>
                  <a:pt x="333785" y="161564"/>
                </a:cubicBezTo>
                <a:lnTo>
                  <a:pt x="147005" y="0"/>
                </a:lnTo>
                <a:lnTo>
                  <a:pt x="272509" y="0"/>
                </a:lnTo>
                <a:lnTo>
                  <a:pt x="326276" y="45847"/>
                </a:lnTo>
                <a:cubicBezTo>
                  <a:pt x="505803" y="208268"/>
                  <a:pt x="670600" y="385490"/>
                  <a:pt x="823759" y="574145"/>
                </a:cubicBezTo>
                <a:cubicBezTo>
                  <a:pt x="833168" y="585952"/>
                  <a:pt x="831522" y="674146"/>
                  <a:pt x="811254" y="665546"/>
                </a:cubicBezTo>
                <a:cubicBezTo>
                  <a:pt x="575890" y="564984"/>
                  <a:pt x="364063" y="406029"/>
                  <a:pt x="154042" y="261522"/>
                </a:cubicBezTo>
                <a:cubicBezTo>
                  <a:pt x="104946" y="227663"/>
                  <a:pt x="58037" y="193597"/>
                  <a:pt x="13550" y="158423"/>
                </a:cubicBezTo>
                <a:lnTo>
                  <a:pt x="0" y="146618"/>
                </a:lnTo>
                <a:lnTo>
                  <a:pt x="0" y="59161"/>
                </a:lnTo>
                <a:lnTo>
                  <a:pt x="45427" y="101078"/>
                </a:lnTo>
                <a:cubicBezTo>
                  <a:pt x="223783" y="254949"/>
                  <a:pt x="433006" y="385896"/>
                  <a:pt x="630103" y="485885"/>
                </a:cubicBezTo>
                <a:cubicBezTo>
                  <a:pt x="595938" y="458865"/>
                  <a:pt x="563284" y="428899"/>
                  <a:pt x="532040" y="399359"/>
                </a:cubicBezTo>
                <a:lnTo>
                  <a:pt x="517618" y="385726"/>
                </a:lnTo>
                <a:cubicBezTo>
                  <a:pt x="442853" y="315667"/>
                  <a:pt x="365106" y="247799"/>
                  <a:pt x="285074" y="182755"/>
                </a:cubicBezTo>
                <a:lnTo>
                  <a:pt x="43151" y="0"/>
                </a:lnTo>
                <a:close/>
              </a:path>
            </a:pathLst>
          </a:custGeom>
          <a:solidFill>
            <a:schemeClr val="accent3">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useBgFill="1">
        <p:nvSpPr>
          <p:cNvPr id="29" name="Rectangle 28">
            <a:extLst>
              <a:ext uri="{FF2B5EF4-FFF2-40B4-BE49-F238E27FC236}">
                <a16:creationId xmlns:a16="http://schemas.microsoft.com/office/drawing/2014/main" id="{ED888B23-07FA-482A-96DF-47E31AF1A60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990600"/>
            <a:ext cx="8458200" cy="4876800"/>
          </a:xfrm>
          <a:prstGeom prst="rect">
            <a:avLst/>
          </a:prstGeom>
          <a:ln w="12700" cap="flat" cmpd="sng" algn="ctr">
            <a:noFill/>
            <a:prstDash val="solid"/>
            <a:miter lim="800000"/>
          </a:ln>
          <a:effectLst>
            <a:outerShdw blurRad="317500" algn="ctr" rotWithShape="0">
              <a:schemeClr val="tx1">
                <a:alpha val="25000"/>
              </a:scheme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2" name="Título 1">
            <a:extLst>
              <a:ext uri="{FF2B5EF4-FFF2-40B4-BE49-F238E27FC236}">
                <a16:creationId xmlns:a16="http://schemas.microsoft.com/office/drawing/2014/main" id="{E11A8DA3-FB6B-D417-C18C-2D6E6D68C39A}"/>
              </a:ext>
            </a:extLst>
          </p:cNvPr>
          <p:cNvSpPr>
            <a:spLocks noGrp="1"/>
          </p:cNvSpPr>
          <p:nvPr>
            <p:ph type="title"/>
          </p:nvPr>
        </p:nvSpPr>
        <p:spPr>
          <a:xfrm>
            <a:off x="1926820" y="1124744"/>
            <a:ext cx="4561706" cy="672480"/>
          </a:xfrm>
        </p:spPr>
        <p:txBody>
          <a:bodyPr anchor="t">
            <a:normAutofit/>
          </a:bodyPr>
          <a:lstStyle/>
          <a:p>
            <a:r>
              <a:rPr lang="pt-BR" sz="3500" dirty="0"/>
              <a:t>Aço: Formas Comerciais</a:t>
            </a:r>
          </a:p>
        </p:txBody>
      </p:sp>
      <mc:AlternateContent xmlns:mc="http://schemas.openxmlformats.org/markup-compatibility/2006" xmlns:a14="http://schemas.microsoft.com/office/drawing/2010/main">
        <mc:Choice Requires="a14">
          <p:sp>
            <p:nvSpPr>
              <p:cNvPr id="4" name="CaixaDeTexto 3">
                <a:extLst>
                  <a:ext uri="{FF2B5EF4-FFF2-40B4-BE49-F238E27FC236}">
                    <a16:creationId xmlns:a16="http://schemas.microsoft.com/office/drawing/2014/main" id="{EDD04DA8-7F11-C127-C1DF-293C91DF60E4}"/>
                  </a:ext>
                </a:extLst>
              </p:cNvPr>
              <p:cNvSpPr txBox="1"/>
              <p:nvPr/>
            </p:nvSpPr>
            <p:spPr>
              <a:xfrm>
                <a:off x="518403" y="1841137"/>
                <a:ext cx="1549976" cy="276999"/>
              </a:xfrm>
              <a:prstGeom prst="rect">
                <a:avLst/>
              </a:prstGeom>
              <a:solidFill>
                <a:srgbClr val="0070C0"/>
              </a:solid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pt-BR" i="1">
                          <a:solidFill>
                            <a:schemeClr val="bg1"/>
                          </a:solidFill>
                          <a:latin typeface="Cambria Math" panose="02040503050406030204" pitchFamily="18" charset="0"/>
                        </a:rPr>
                        <m:t>𝐶h𝑎𝑝𝑎𝑠</m:t>
                      </m:r>
                      <m:r>
                        <a:rPr lang="pt-BR" i="1">
                          <a:solidFill>
                            <a:schemeClr val="bg1"/>
                          </a:solidFill>
                          <a:latin typeface="Cambria Math" panose="02040503050406030204" pitchFamily="18" charset="0"/>
                        </a:rPr>
                        <m:t> </m:t>
                      </m:r>
                      <m:r>
                        <a:rPr lang="pt-BR" i="1">
                          <a:solidFill>
                            <a:schemeClr val="bg1"/>
                          </a:solidFill>
                          <a:latin typeface="Cambria Math" panose="02040503050406030204" pitchFamily="18" charset="0"/>
                        </a:rPr>
                        <m:t>𝑝𝑟𝑒𝑡𝑎𝑠</m:t>
                      </m:r>
                    </m:oMath>
                  </m:oMathPara>
                </a14:m>
                <a:endParaRPr lang="pt-BR" dirty="0">
                  <a:solidFill>
                    <a:schemeClr val="bg1"/>
                  </a:solidFill>
                </a:endParaRPr>
              </a:p>
            </p:txBody>
          </p:sp>
        </mc:Choice>
        <mc:Fallback xmlns="">
          <p:sp>
            <p:nvSpPr>
              <p:cNvPr id="4" name="CaixaDeTexto 3">
                <a:extLst>
                  <a:ext uri="{FF2B5EF4-FFF2-40B4-BE49-F238E27FC236}">
                    <a16:creationId xmlns:a16="http://schemas.microsoft.com/office/drawing/2014/main" id="{EDD04DA8-7F11-C127-C1DF-293C91DF60E4}"/>
                  </a:ext>
                </a:extLst>
              </p:cNvPr>
              <p:cNvSpPr txBox="1">
                <a:spLocks noRot="1" noChangeAspect="1" noMove="1" noResize="1" noEditPoints="1" noAdjustHandles="1" noChangeArrowheads="1" noChangeShapeType="1" noTextEdit="1"/>
              </p:cNvSpPr>
              <p:nvPr/>
            </p:nvSpPr>
            <p:spPr>
              <a:xfrm>
                <a:off x="518403" y="1841137"/>
                <a:ext cx="1549976" cy="276999"/>
              </a:xfrm>
              <a:prstGeom prst="rect">
                <a:avLst/>
              </a:prstGeom>
              <a:blipFill>
                <a:blip r:embed="rId2"/>
                <a:stretch>
                  <a:fillRect l="-5118" t="-2222" r="-4724" b="-35556"/>
                </a:stretch>
              </a:blipFill>
            </p:spPr>
            <p:txBody>
              <a:bodyPr/>
              <a:lstStyle/>
              <a:p>
                <a:r>
                  <a:rPr lang="pt-BR">
                    <a:noFill/>
                  </a:rPr>
                  <a:t> </a:t>
                </a:r>
              </a:p>
            </p:txBody>
          </p:sp>
        </mc:Fallback>
      </mc:AlternateContent>
      <mc:AlternateContent xmlns:mc="http://schemas.openxmlformats.org/markup-compatibility/2006" xmlns:a14="http://schemas.microsoft.com/office/drawing/2010/main">
        <mc:Choice Requires="a14">
          <p:sp>
            <p:nvSpPr>
              <p:cNvPr id="5" name="CaixaDeTexto 4">
                <a:extLst>
                  <a:ext uri="{FF2B5EF4-FFF2-40B4-BE49-F238E27FC236}">
                    <a16:creationId xmlns:a16="http://schemas.microsoft.com/office/drawing/2014/main" id="{07AFA574-FD60-BAC5-894F-2F939606BF47}"/>
                  </a:ext>
                </a:extLst>
              </p:cNvPr>
              <p:cNvSpPr txBox="1"/>
              <p:nvPr/>
            </p:nvSpPr>
            <p:spPr>
              <a:xfrm>
                <a:off x="3077139" y="1857057"/>
                <a:ext cx="2282548" cy="276999"/>
              </a:xfrm>
              <a:prstGeom prst="rect">
                <a:avLst/>
              </a:prstGeom>
              <a:solidFill>
                <a:srgbClr val="0070C0"/>
              </a:solid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pt-BR" i="1">
                          <a:solidFill>
                            <a:schemeClr val="bg1"/>
                          </a:solidFill>
                          <a:latin typeface="Cambria Math" panose="02040503050406030204" pitchFamily="18" charset="0"/>
                        </a:rPr>
                        <m:t>𝐶h𝑎𝑝𝑎𝑠</m:t>
                      </m:r>
                      <m:r>
                        <a:rPr lang="pt-BR" i="1">
                          <a:solidFill>
                            <a:schemeClr val="bg1"/>
                          </a:solidFill>
                          <a:latin typeface="Cambria Math" panose="02040503050406030204" pitchFamily="18" charset="0"/>
                        </a:rPr>
                        <m:t> </m:t>
                      </m:r>
                      <m:r>
                        <a:rPr lang="pt-BR" i="1">
                          <a:solidFill>
                            <a:schemeClr val="bg1"/>
                          </a:solidFill>
                          <a:latin typeface="Cambria Math" panose="02040503050406030204" pitchFamily="18" charset="0"/>
                        </a:rPr>
                        <m:t>𝑔𝑎𝑙𝑣𝑎𝑛𝑖𝑧𝑎𝑑𝑎𝑠</m:t>
                      </m:r>
                    </m:oMath>
                  </m:oMathPara>
                </a14:m>
                <a:endParaRPr lang="pt-BR" dirty="0">
                  <a:solidFill>
                    <a:schemeClr val="bg1"/>
                  </a:solidFill>
                </a:endParaRPr>
              </a:p>
            </p:txBody>
          </p:sp>
        </mc:Choice>
        <mc:Fallback xmlns="">
          <p:sp>
            <p:nvSpPr>
              <p:cNvPr id="5" name="CaixaDeTexto 4">
                <a:extLst>
                  <a:ext uri="{FF2B5EF4-FFF2-40B4-BE49-F238E27FC236}">
                    <a16:creationId xmlns:a16="http://schemas.microsoft.com/office/drawing/2014/main" id="{07AFA574-FD60-BAC5-894F-2F939606BF47}"/>
                  </a:ext>
                </a:extLst>
              </p:cNvPr>
              <p:cNvSpPr txBox="1">
                <a:spLocks noRot="1" noChangeAspect="1" noMove="1" noResize="1" noEditPoints="1" noAdjustHandles="1" noChangeArrowheads="1" noChangeShapeType="1" noTextEdit="1"/>
              </p:cNvSpPr>
              <p:nvPr/>
            </p:nvSpPr>
            <p:spPr>
              <a:xfrm>
                <a:off x="3077139" y="1857057"/>
                <a:ext cx="2282548" cy="276999"/>
              </a:xfrm>
              <a:prstGeom prst="rect">
                <a:avLst/>
              </a:prstGeom>
              <a:blipFill>
                <a:blip r:embed="rId3"/>
                <a:stretch>
                  <a:fillRect l="-3209" t="-4444" r="-3209" b="-35556"/>
                </a:stretch>
              </a:blipFill>
            </p:spPr>
            <p:txBody>
              <a:bodyPr/>
              <a:lstStyle/>
              <a:p>
                <a:r>
                  <a:rPr lang="pt-BR">
                    <a:noFill/>
                  </a:rPr>
                  <a:t> </a:t>
                </a:r>
              </a:p>
            </p:txBody>
          </p:sp>
        </mc:Fallback>
      </mc:AlternateContent>
      <mc:AlternateContent xmlns:mc="http://schemas.openxmlformats.org/markup-compatibility/2006" xmlns:a14="http://schemas.microsoft.com/office/drawing/2010/main">
        <mc:Choice Requires="a14">
          <p:sp>
            <p:nvSpPr>
              <p:cNvPr id="6" name="CaixaDeTexto 5">
                <a:extLst>
                  <a:ext uri="{FF2B5EF4-FFF2-40B4-BE49-F238E27FC236}">
                    <a16:creationId xmlns:a16="http://schemas.microsoft.com/office/drawing/2014/main" id="{1642C3E0-5727-96B7-4374-2E03E9A088CB}"/>
                  </a:ext>
                </a:extLst>
              </p:cNvPr>
              <p:cNvSpPr txBox="1"/>
              <p:nvPr/>
            </p:nvSpPr>
            <p:spPr>
              <a:xfrm>
                <a:off x="6068244" y="1853005"/>
                <a:ext cx="2070952" cy="276999"/>
              </a:xfrm>
              <a:prstGeom prst="rect">
                <a:avLst/>
              </a:prstGeom>
              <a:solidFill>
                <a:srgbClr val="0070C0"/>
              </a:solid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pt-BR" i="1">
                          <a:solidFill>
                            <a:schemeClr val="bg1"/>
                          </a:solidFill>
                          <a:latin typeface="Cambria Math" panose="02040503050406030204" pitchFamily="18" charset="0"/>
                        </a:rPr>
                        <m:t>𝐶h𝑎𝑝𝑎𝑠</m:t>
                      </m:r>
                      <m:r>
                        <a:rPr lang="pt-BR" i="1">
                          <a:solidFill>
                            <a:schemeClr val="bg1"/>
                          </a:solidFill>
                          <a:latin typeface="Cambria Math" panose="02040503050406030204" pitchFamily="18" charset="0"/>
                        </a:rPr>
                        <m:t> </m:t>
                      </m:r>
                      <m:r>
                        <a:rPr lang="pt-BR" i="1">
                          <a:solidFill>
                            <a:schemeClr val="bg1"/>
                          </a:solidFill>
                          <a:latin typeface="Cambria Math" panose="02040503050406030204" pitchFamily="18" charset="0"/>
                        </a:rPr>
                        <m:t>𝑒𝑠𝑡𝑎𝑛h𝑎𝑑𝑎𝑠</m:t>
                      </m:r>
                    </m:oMath>
                  </m:oMathPara>
                </a14:m>
                <a:endParaRPr lang="pt-BR" dirty="0">
                  <a:solidFill>
                    <a:schemeClr val="bg1"/>
                  </a:solidFill>
                </a:endParaRPr>
              </a:p>
            </p:txBody>
          </p:sp>
        </mc:Choice>
        <mc:Fallback xmlns="">
          <p:sp>
            <p:nvSpPr>
              <p:cNvPr id="6" name="CaixaDeTexto 5">
                <a:extLst>
                  <a:ext uri="{FF2B5EF4-FFF2-40B4-BE49-F238E27FC236}">
                    <a16:creationId xmlns:a16="http://schemas.microsoft.com/office/drawing/2014/main" id="{1642C3E0-5727-96B7-4374-2E03E9A088CB}"/>
                  </a:ext>
                </a:extLst>
              </p:cNvPr>
              <p:cNvSpPr txBox="1">
                <a:spLocks noRot="1" noChangeAspect="1" noMove="1" noResize="1" noEditPoints="1" noAdjustHandles="1" noChangeArrowheads="1" noChangeShapeType="1" noTextEdit="1"/>
              </p:cNvSpPr>
              <p:nvPr/>
            </p:nvSpPr>
            <p:spPr>
              <a:xfrm>
                <a:off x="6068244" y="1853005"/>
                <a:ext cx="2070952" cy="276999"/>
              </a:xfrm>
              <a:prstGeom prst="rect">
                <a:avLst/>
              </a:prstGeom>
              <a:blipFill>
                <a:blip r:embed="rId4"/>
                <a:stretch>
                  <a:fillRect l="-3529" t="-2222" r="-2353" b="-35556"/>
                </a:stretch>
              </a:blipFill>
            </p:spPr>
            <p:txBody>
              <a:bodyPr/>
              <a:lstStyle/>
              <a:p>
                <a:r>
                  <a:rPr lang="pt-BR">
                    <a:noFill/>
                  </a:rPr>
                  <a:t> </a:t>
                </a:r>
              </a:p>
            </p:txBody>
          </p:sp>
        </mc:Fallback>
      </mc:AlternateContent>
      <p:pic>
        <p:nvPicPr>
          <p:cNvPr id="7172" name="Picture 2" descr="Imagem relacionada">
            <a:extLst>
              <a:ext uri="{FF2B5EF4-FFF2-40B4-BE49-F238E27FC236}">
                <a16:creationId xmlns:a16="http://schemas.microsoft.com/office/drawing/2014/main" id="{8304B570-13EE-4CBE-B642-ABAE12E0113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134527" y="2291436"/>
            <a:ext cx="2206625" cy="1743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73" name="Picture 4" descr="Resultado de imagem para chapa preta">
            <a:extLst>
              <a:ext uri="{FF2B5EF4-FFF2-40B4-BE49-F238E27FC236}">
                <a16:creationId xmlns:a16="http://schemas.microsoft.com/office/drawing/2014/main" id="{D646C536-AB4D-4C06-A75F-03F1715261C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2094" y="2270104"/>
            <a:ext cx="1920875" cy="1920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74" name="Picture 6" descr="Resultado de imagem para chapa estanhada lata de conserva">
            <a:extLst>
              <a:ext uri="{FF2B5EF4-FFF2-40B4-BE49-F238E27FC236}">
                <a16:creationId xmlns:a16="http://schemas.microsoft.com/office/drawing/2014/main" id="{D0635F59-A859-4CBD-A07B-D544E2A0E70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72759" y="2345411"/>
            <a:ext cx="2206625" cy="168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Espaço Reservado para Conteúdo 2">
            <a:extLst>
              <a:ext uri="{FF2B5EF4-FFF2-40B4-BE49-F238E27FC236}">
                <a16:creationId xmlns:a16="http://schemas.microsoft.com/office/drawing/2014/main" id="{58D90E3F-0D8F-B741-911A-397A82FF8A9E}"/>
              </a:ext>
            </a:extLst>
          </p:cNvPr>
          <p:cNvSpPr>
            <a:spLocks noGrp="1" noChangeArrowheads="1"/>
          </p:cNvSpPr>
          <p:nvPr>
            <p:ph idx="1"/>
          </p:nvPr>
        </p:nvSpPr>
        <p:spPr>
          <a:xfrm>
            <a:off x="5304081" y="3994565"/>
            <a:ext cx="3154119" cy="1920876"/>
          </a:xfrm>
        </p:spPr>
        <p:txBody>
          <a:bodyPr rtlCol="0">
            <a:normAutofit lnSpcReduction="10000"/>
          </a:bodyPr>
          <a:lstStyle/>
          <a:p>
            <a:pPr marL="457200" lvl="1" indent="0" algn="just" eaLnBrk="1" fontAlgn="auto" hangingPunct="1">
              <a:spcAft>
                <a:spcPts val="0"/>
              </a:spcAft>
              <a:buNone/>
              <a:defRPr/>
            </a:pPr>
            <a:r>
              <a:rPr lang="pt-BR" altLang="pt-BR" sz="1600" dirty="0">
                <a:cs typeface="Arial" panose="020B0604020202020204" pitchFamily="34" charset="0"/>
              </a:rPr>
              <a:t>Também conhecidas como Folhas de Flandres ou latas. São revestidas com uma fina camada de estanho. São usadas principalmente na fabricação de latas de conservas devido sua resistência à umidade e corrosão.</a:t>
            </a:r>
          </a:p>
        </p:txBody>
      </p:sp>
      <p:sp>
        <p:nvSpPr>
          <p:cNvPr id="13" name="CaixaDeTexto 12">
            <a:extLst>
              <a:ext uri="{FF2B5EF4-FFF2-40B4-BE49-F238E27FC236}">
                <a16:creationId xmlns:a16="http://schemas.microsoft.com/office/drawing/2014/main" id="{BB358721-C6DE-4161-74EE-A05A2BA515E1}"/>
              </a:ext>
            </a:extLst>
          </p:cNvPr>
          <p:cNvSpPr txBox="1"/>
          <p:nvPr/>
        </p:nvSpPr>
        <p:spPr>
          <a:xfrm>
            <a:off x="2558167" y="4166339"/>
            <a:ext cx="2801519" cy="1569660"/>
          </a:xfrm>
          <a:prstGeom prst="rect">
            <a:avLst/>
          </a:prstGeom>
          <a:noFill/>
        </p:spPr>
        <p:txBody>
          <a:bodyPr wrap="square">
            <a:spAutoFit/>
          </a:bodyPr>
          <a:lstStyle/>
          <a:p>
            <a:pPr marL="457200" lvl="1" indent="0" algn="just" eaLnBrk="1" fontAlgn="auto" hangingPunct="1">
              <a:spcAft>
                <a:spcPts val="0"/>
              </a:spcAft>
              <a:buNone/>
              <a:defRPr/>
            </a:pPr>
            <a:r>
              <a:rPr lang="pt-BR" altLang="pt-BR" sz="1600" dirty="0">
                <a:latin typeface="Calibri (Corpo)"/>
                <a:cs typeface="Arial" panose="020B0604020202020204" pitchFamily="34" charset="0"/>
              </a:rPr>
              <a:t>Recebem após a laminação uma fina camada de zinco. São usadas em locais sujeitos a umidade, tais como calhas e condutores etc.</a:t>
            </a:r>
          </a:p>
        </p:txBody>
      </p:sp>
      <p:sp>
        <p:nvSpPr>
          <p:cNvPr id="15" name="CaixaDeTexto 14">
            <a:extLst>
              <a:ext uri="{FF2B5EF4-FFF2-40B4-BE49-F238E27FC236}">
                <a16:creationId xmlns:a16="http://schemas.microsoft.com/office/drawing/2014/main" id="{8708AE33-33D5-ABC6-3391-053938550A3F}"/>
              </a:ext>
            </a:extLst>
          </p:cNvPr>
          <p:cNvSpPr txBox="1"/>
          <p:nvPr/>
        </p:nvSpPr>
        <p:spPr>
          <a:xfrm>
            <a:off x="-231945" y="4228920"/>
            <a:ext cx="2995582" cy="923330"/>
          </a:xfrm>
          <a:prstGeom prst="rect">
            <a:avLst/>
          </a:prstGeom>
          <a:noFill/>
        </p:spPr>
        <p:txBody>
          <a:bodyPr wrap="square">
            <a:spAutoFit/>
          </a:bodyPr>
          <a:lstStyle/>
          <a:p>
            <a:pPr marL="457200" lvl="1" indent="0" algn="just" eaLnBrk="1" fontAlgn="auto" hangingPunct="1">
              <a:spcAft>
                <a:spcPts val="0"/>
              </a:spcAft>
              <a:buNone/>
              <a:defRPr/>
            </a:pPr>
            <a:r>
              <a:rPr lang="pt-BR" altLang="pt-BR" sz="1800" dirty="0">
                <a:cs typeface="Arial" panose="020B0604020202020204" pitchFamily="34" charset="0"/>
              </a:rPr>
              <a:t>sem acabamento após a laminação, sendo muito utilizadas nas indústrias.</a:t>
            </a:r>
          </a:p>
        </p:txBody>
      </p:sp>
      <p:sp>
        <p:nvSpPr>
          <p:cNvPr id="17" name="CaixaDeTexto 16">
            <a:extLst>
              <a:ext uri="{FF2B5EF4-FFF2-40B4-BE49-F238E27FC236}">
                <a16:creationId xmlns:a16="http://schemas.microsoft.com/office/drawing/2014/main" id="{A45A03CA-739B-0B27-54EA-41D5579D007C}"/>
              </a:ext>
            </a:extLst>
          </p:cNvPr>
          <p:cNvSpPr txBox="1"/>
          <p:nvPr/>
        </p:nvSpPr>
        <p:spPr>
          <a:xfrm>
            <a:off x="2586782" y="1465833"/>
            <a:ext cx="4733778" cy="369332"/>
          </a:xfrm>
          <a:prstGeom prst="rect">
            <a:avLst/>
          </a:prstGeom>
          <a:noFill/>
        </p:spPr>
        <p:txBody>
          <a:bodyPr wrap="square">
            <a:spAutoFit/>
          </a:bodyPr>
          <a:lstStyle/>
          <a:p>
            <a:r>
              <a:rPr lang="pt-BR" altLang="pt-BR" dirty="0">
                <a:cs typeface="Arial" panose="020B0604020202020204" pitchFamily="34" charset="0"/>
              </a:rPr>
              <a:t>Chapas são laminados planos</a:t>
            </a:r>
            <a:endParaRPr lang="pt-BR" dirty="0"/>
          </a:p>
        </p:txBody>
      </p:sp>
    </p:spTree>
    <p:extLst>
      <p:ext uri="{BB962C8B-B14F-4D97-AF65-F5344CB8AC3E}">
        <p14:creationId xmlns:p14="http://schemas.microsoft.com/office/powerpoint/2010/main" val="778852179"/>
      </p:ext>
    </p:extLst>
  </p:cSld>
  <p:clrMapOvr>
    <a:masterClrMapping/>
  </p:clrMapOvr>
</p:sld>
</file>

<file path=ppt/theme/theme1.xml><?xml version="1.0" encoding="utf-8"?>
<a:theme xmlns:a="http://schemas.openxmlformats.org/drawingml/2006/main" name="Office Theme">
  <a:themeElements>
    <a:clrScheme name="Tema do Office">
      <a:dk1>
        <a:sysClr val="windowText" lastClr="000000"/>
      </a:dk1>
      <a:lt1>
        <a:sysClr val="window" lastClr="FFFFFF"/>
      </a:lt1>
      <a:dk2>
        <a:srgbClr val="44546A"/>
      </a:dk2>
      <a:lt2>
        <a:srgbClr val="E7E6E6"/>
      </a:lt2>
      <a:accent1>
        <a:srgbClr val="1D9A78"/>
      </a:accent1>
      <a:accent2>
        <a:srgbClr val="8BC145"/>
      </a:accent2>
      <a:accent3>
        <a:srgbClr val="36AFCE"/>
      </a:accent3>
      <a:accent4>
        <a:srgbClr val="1D6FA9"/>
      </a:accent4>
      <a:accent5>
        <a:srgbClr val="B74919"/>
      </a:accent5>
      <a:accent6>
        <a:srgbClr val="F19D19"/>
      </a:accent6>
      <a:hlink>
        <a:srgbClr val="0563C1"/>
      </a:hlink>
      <a:folHlink>
        <a:srgbClr val="954F72"/>
      </a:folHlink>
    </a:clrScheme>
    <a:fontScheme name="Tema do 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Tema do 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AE6F2518-B084-4896-AF52-66CC2144AA26}"/>
    </a:ext>
  </a:extLst>
</a:theme>
</file>

<file path=ppt/theme/theme2.xml><?xml version="1.0" encoding="utf-8"?>
<a:theme xmlns:a="http://schemas.openxmlformats.org/drawingml/2006/main" name="Tema do Office">
  <a:themeElements>
    <a:clrScheme name="Escritório">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Escritório">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Escritório">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Office Theme</Template>
  <TotalTime>7184</TotalTime>
  <Words>1180</Words>
  <Application>Microsoft Office PowerPoint</Application>
  <PresentationFormat>Apresentação na tela (4:3)</PresentationFormat>
  <Paragraphs>90</Paragraphs>
  <Slides>16</Slides>
  <Notes>0</Notes>
  <HiddenSlides>0</HiddenSlides>
  <MMClips>0</MMClips>
  <ScaleCrop>false</ScaleCrop>
  <HeadingPairs>
    <vt:vector size="6" baseType="variant">
      <vt:variant>
        <vt:lpstr>Fontes usadas</vt:lpstr>
      </vt:variant>
      <vt:variant>
        <vt:i4>8</vt:i4>
      </vt:variant>
      <vt:variant>
        <vt:lpstr>Tema</vt:lpstr>
      </vt:variant>
      <vt:variant>
        <vt:i4>1</vt:i4>
      </vt:variant>
      <vt:variant>
        <vt:lpstr>Títulos de slides</vt:lpstr>
      </vt:variant>
      <vt:variant>
        <vt:i4>16</vt:i4>
      </vt:variant>
    </vt:vector>
  </HeadingPairs>
  <TitlesOfParts>
    <vt:vector size="25" baseType="lpstr">
      <vt:lpstr>Arial</vt:lpstr>
      <vt:lpstr>Calibri</vt:lpstr>
      <vt:lpstr>Calibri (Corpo)</vt:lpstr>
      <vt:lpstr>Calibri Light</vt:lpstr>
      <vt:lpstr>Cambria Math</vt:lpstr>
      <vt:lpstr>Symbol</vt:lpstr>
      <vt:lpstr>Trebuchet MS</vt:lpstr>
      <vt:lpstr>Wingdings</vt:lpstr>
      <vt:lpstr>Office Theme</vt:lpstr>
      <vt:lpstr>Aço</vt:lpstr>
      <vt:lpstr>Definição</vt:lpstr>
      <vt:lpstr>Minério de ferro</vt:lpstr>
      <vt:lpstr>Fluxograma de produção</vt:lpstr>
      <vt:lpstr>Apresentação do PowerPoint</vt:lpstr>
      <vt:lpstr>Ductibilidade</vt:lpstr>
      <vt:lpstr>Composição Química do Aço</vt:lpstr>
      <vt:lpstr>Aços</vt:lpstr>
      <vt:lpstr>Aço: Formas Comerciais</vt:lpstr>
      <vt:lpstr>Aço Inoxidável</vt:lpstr>
      <vt:lpstr>Corrosão</vt:lpstr>
      <vt:lpstr>Carbonatação</vt:lpstr>
      <vt:lpstr>Cobrimento Mínimo</vt:lpstr>
      <vt:lpstr>Usos do Aço na Construção</vt:lpstr>
      <vt:lpstr>Barras e Fios</vt:lpstr>
      <vt:lpstr>Ensaios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AÇO NA CONSTRUÇÃO CIVIL</dc:title>
  <dc:creator>Gilberto Aurino da Silva</dc:creator>
  <cp:lastModifiedBy>Talles Teylor Dos Santos Mello</cp:lastModifiedBy>
  <cp:revision>206</cp:revision>
  <dcterms:created xsi:type="dcterms:W3CDTF">2009-11-21T20:43:59Z</dcterms:created>
  <dcterms:modified xsi:type="dcterms:W3CDTF">2024-03-22T19:19:50Z</dcterms:modified>
</cp:coreProperties>
</file>